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57" r:id="rId3"/>
    <p:sldId id="258" r:id="rId4"/>
    <p:sldId id="259" r:id="rId5"/>
    <p:sldId id="263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6F5E1E-C556-4787-8191-4E072E033FE3}" v="41" dt="2026-10-17T19:58:33.1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aghat Akhtar" userId="12f0bb3019a3f113" providerId="LiveId" clId="{0F6B88B0-577C-4206-AF45-D6FE69C6FBA1}"/>
    <pc:docChg chg="undo custSel addSld delSld modSld sldOrd">
      <pc:chgData name="Neaghat Akhtar" userId="12f0bb3019a3f113" providerId="LiveId" clId="{0F6B88B0-577C-4206-AF45-D6FE69C6FBA1}" dt="2026-10-17T20:02:42.213" v="6322" actId="20577"/>
      <pc:docMkLst>
        <pc:docMk/>
      </pc:docMkLst>
      <pc:sldChg chg="addSp delSp modSp mod setBg modClrScheme delDesignElem chgLayout">
        <pc:chgData name="Neaghat Akhtar" userId="12f0bb3019a3f113" providerId="LiveId" clId="{0F6B88B0-577C-4206-AF45-D6FE69C6FBA1}" dt="2026-10-17T19:58:29.596" v="6297"/>
        <pc:sldMkLst>
          <pc:docMk/>
          <pc:sldMk cId="1713860435" sldId="257"/>
        </pc:sldMkLst>
        <pc:spChg chg="add mod ord">
          <ac:chgData name="Neaghat Akhtar" userId="12f0bb3019a3f113" providerId="LiveId" clId="{0F6B88B0-577C-4206-AF45-D6FE69C6FBA1}" dt="2026-10-17T18:52:12.103" v="4603" actId="26606"/>
          <ac:spMkLst>
            <pc:docMk/>
            <pc:sldMk cId="1713860435" sldId="257"/>
            <ac:spMk id="3" creationId="{3F998B09-2733-7D46-F71D-E71113CC7D60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1713860435" sldId="257"/>
            <ac:spMk id="15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1713860435" sldId="257"/>
            <ac:spMk id="24" creationId="{09588DA8-065E-4F6F-8EFD-43104AB2E0CF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1713860435" sldId="257"/>
            <ac:spMk id="25" creationId="{C4285719-470E-454C-AF62-8323075F1F5B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1713860435" sldId="257"/>
            <ac:spMk id="26" creationId="{CD9FE4EF-C4D8-49A0-B2FF-81D8DB7D8A24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1713860435" sldId="257"/>
            <ac:spMk id="27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1713860435" sldId="257"/>
            <ac:spMk id="28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1713860435" sldId="257"/>
            <ac:spMk id="29" creationId="{8D71EDA1-87BF-4D5D-AB79-F346FD19278A}"/>
          </ac:spMkLst>
        </pc:spChg>
        <pc:spChg chg="add mod">
          <ac:chgData name="Neaghat Akhtar" userId="12f0bb3019a3f113" providerId="LiveId" clId="{0F6B88B0-577C-4206-AF45-D6FE69C6FBA1}" dt="2026-10-17T19:29:41.086" v="5616" actId="12"/>
          <ac:spMkLst>
            <pc:docMk/>
            <pc:sldMk cId="1713860435" sldId="257"/>
            <ac:spMk id="30" creationId="{C42991E5-4240-533C-D163-E43E07675C6C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1713860435" sldId="257"/>
            <ac:spMk id="36" creationId="{2E17E911-875F-4DE5-8699-99D9F1805A5D}"/>
          </ac:spMkLst>
        </pc:spChg>
        <pc:spChg chg="add del">
          <ac:chgData name="Neaghat Akhtar" userId="12f0bb3019a3f113" providerId="LiveId" clId="{0F6B88B0-577C-4206-AF45-D6FE69C6FBA1}" dt="2026-10-17T18:52:12.103" v="4603" actId="26606"/>
          <ac:spMkLst>
            <pc:docMk/>
            <pc:sldMk cId="1713860435" sldId="257"/>
            <ac:spMk id="37" creationId="{2E17E911-875F-4DE5-8699-99D9F1805A5D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1713860435" sldId="257"/>
            <ac:spMk id="38" creationId="{CD9FE4EF-C4D8-49A0-B2FF-81D8DB7D8A24}"/>
          </ac:spMkLst>
        </pc:spChg>
        <pc:spChg chg="add del">
          <ac:chgData name="Neaghat Akhtar" userId="12f0bb3019a3f113" providerId="LiveId" clId="{0F6B88B0-577C-4206-AF45-D6FE69C6FBA1}" dt="2026-10-17T18:52:12.103" v="4603" actId="26606"/>
          <ac:spMkLst>
            <pc:docMk/>
            <pc:sldMk cId="1713860435" sldId="257"/>
            <ac:spMk id="39" creationId="{CD9FE4EF-C4D8-49A0-B2FF-81D8DB7D8A24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1713860435" sldId="257"/>
            <ac:spMk id="40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7T18:52:12.103" v="4603" actId="26606"/>
          <ac:spMkLst>
            <pc:docMk/>
            <pc:sldMk cId="1713860435" sldId="257"/>
            <ac:spMk id="41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1713860435" sldId="257"/>
            <ac:spMk id="42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7T18:52:12.103" v="4603" actId="26606"/>
          <ac:spMkLst>
            <pc:docMk/>
            <pc:sldMk cId="1713860435" sldId="257"/>
            <ac:spMk id="43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1713860435" sldId="257"/>
            <ac:spMk id="44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7T18:52:12.103" v="4603" actId="26606"/>
          <ac:spMkLst>
            <pc:docMk/>
            <pc:sldMk cId="1713860435" sldId="257"/>
            <ac:spMk id="45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1713860435" sldId="257"/>
            <ac:spMk id="46" creationId="{8D71EDA1-87BF-4D5D-AB79-F346FD19278A}"/>
          </ac:spMkLst>
        </pc:spChg>
        <pc:spChg chg="add del">
          <ac:chgData name="Neaghat Akhtar" userId="12f0bb3019a3f113" providerId="LiveId" clId="{0F6B88B0-577C-4206-AF45-D6FE69C6FBA1}" dt="2026-10-17T18:52:12.103" v="4603" actId="26606"/>
          <ac:spMkLst>
            <pc:docMk/>
            <pc:sldMk cId="1713860435" sldId="257"/>
            <ac:spMk id="47" creationId="{8D71EDA1-87BF-4D5D-AB79-F346FD19278A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1713860435" sldId="257"/>
            <ac:spMk id="52" creationId="{56688E73-49B9-4052-A836-D248C825D70D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1713860435" sldId="257"/>
            <ac:spMk id="54" creationId="{5B6AEE0C-07FE-4154-BC7C-2F20530BC556}"/>
          </ac:spMkLst>
        </pc:spChg>
        <pc:picChg chg="add mod">
          <ac:chgData name="Neaghat Akhtar" userId="12f0bb3019a3f113" providerId="LiveId" clId="{0F6B88B0-577C-4206-AF45-D6FE69C6FBA1}" dt="2026-10-17T18:51:52.010" v="4598" actId="26606"/>
          <ac:picMkLst>
            <pc:docMk/>
            <pc:sldMk cId="1713860435" sldId="257"/>
            <ac:picMk id="32" creationId="{85D0FA93-C2AB-F196-E1CE-5A4985369EA6}"/>
          </ac:picMkLst>
        </pc:picChg>
      </pc:sldChg>
      <pc:sldChg chg="addSp delSp modSp mod setBg modClrScheme delDesignElem chgLayout">
        <pc:chgData name="Neaghat Akhtar" userId="12f0bb3019a3f113" providerId="LiveId" clId="{0F6B88B0-577C-4206-AF45-D6FE69C6FBA1}" dt="2026-10-17T20:00:20.248" v="6314" actId="26606"/>
        <pc:sldMkLst>
          <pc:docMk/>
          <pc:sldMk cId="3182827802" sldId="258"/>
        </pc:sldMkLst>
        <pc:spChg chg="add del mod">
          <ac:chgData name="Neaghat Akhtar" userId="12f0bb3019a3f113" providerId="LiveId" clId="{0F6B88B0-577C-4206-AF45-D6FE69C6FBA1}" dt="2026-10-17T18:59:20.796" v="4606" actId="478"/>
          <ac:spMkLst>
            <pc:docMk/>
            <pc:sldMk cId="3182827802" sldId="258"/>
            <ac:spMk id="2" creationId="{9C78D628-E3C3-FF4C-2E1A-6CEFB8539B0B}"/>
          </ac:spMkLst>
        </pc:spChg>
        <pc:spChg chg="add mod">
          <ac:chgData name="Neaghat Akhtar" userId="12f0bb3019a3f113" providerId="LiveId" clId="{0F6B88B0-577C-4206-AF45-D6FE69C6FBA1}" dt="2026-10-17T20:00:20.248" v="6314" actId="26606"/>
          <ac:spMkLst>
            <pc:docMk/>
            <pc:sldMk cId="3182827802" sldId="258"/>
            <ac:spMk id="4" creationId="{7130EC60-6A0D-3EDB-841F-E48DC979F513}"/>
          </ac:spMkLst>
        </pc:spChg>
        <pc:spChg chg="add mod ord">
          <ac:chgData name="Neaghat Akhtar" userId="12f0bb3019a3f113" providerId="LiveId" clId="{0F6B88B0-577C-4206-AF45-D6FE69C6FBA1}" dt="2026-10-17T20:00:20.248" v="6314" actId="26606"/>
          <ac:spMkLst>
            <pc:docMk/>
            <pc:sldMk cId="3182827802" sldId="258"/>
            <ac:spMk id="5" creationId="{025FEDA1-A75D-07CB-782E-C775E96AB671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3182827802" sldId="258"/>
            <ac:spMk id="7" creationId="{C4285719-470E-454C-AF62-8323075F1F5B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3182827802" sldId="258"/>
            <ac:spMk id="8" creationId="{CD9FE4EF-C4D8-49A0-B2FF-81D8DB7D8A24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3182827802" sldId="258"/>
            <ac:spMk id="9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3182827802" sldId="258"/>
            <ac:spMk id="10" creationId="{A8384FB5-9ADC-4DDC-881B-597D56F5B15D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3182827802" sldId="258"/>
            <ac:spMk id="11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3182827802" sldId="258"/>
            <ac:spMk id="12" creationId="{91E5A9A7-95C6-4F4F-B00E-C82E07FE62EF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3182827802" sldId="258"/>
            <ac:spMk id="13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3182827802" sldId="258"/>
            <ac:spMk id="14" creationId="{D07DD2DE-F619-49DD-B5E7-03A290FF4ED1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182827802" sldId="258"/>
            <ac:spMk id="15" creationId="{C0A1ED06-4733-4020-9C60-81D4D801408D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3182827802" sldId="258"/>
            <ac:spMk id="16" creationId="{85149191-5F60-4A28-AAFF-039F96B0F3EC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182827802" sldId="258"/>
            <ac:spMk id="17" creationId="{B0CA3509-3AF9-45FE-93ED-57BB5D5E8E07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3182827802" sldId="258"/>
            <ac:spMk id="18" creationId="{F8260ED5-17F7-4158-B241-D51DD4CF1B7E}"/>
          </ac:spMkLst>
        </pc:spChg>
        <pc:spChg chg="add del">
          <ac:chgData name="Neaghat Akhtar" userId="12f0bb3019a3f113" providerId="LiveId" clId="{0F6B88B0-577C-4206-AF45-D6FE69C6FBA1}" dt="2026-10-17T19:59:59.529" v="6309" actId="26606"/>
          <ac:spMkLst>
            <pc:docMk/>
            <pc:sldMk cId="3182827802" sldId="258"/>
            <ac:spMk id="19" creationId="{2EB492CD-616E-47F8-933B-5E2D952A0593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3182827802" sldId="258"/>
            <ac:spMk id="20" creationId="{8D71EDA1-87BF-4D5D-AB79-F346FD19278A}"/>
          </ac:spMkLst>
        </pc:spChg>
        <pc:spChg chg="add del">
          <ac:chgData name="Neaghat Akhtar" userId="12f0bb3019a3f113" providerId="LiveId" clId="{0F6B88B0-577C-4206-AF45-D6FE69C6FBA1}" dt="2026-10-17T19:59:59.529" v="6309" actId="26606"/>
          <ac:spMkLst>
            <pc:docMk/>
            <pc:sldMk cId="3182827802" sldId="258"/>
            <ac:spMk id="21" creationId="{59383CF9-23B5-4335-9B21-1791C4CF1C75}"/>
          </ac:spMkLst>
        </pc:spChg>
        <pc:spChg chg="add del">
          <ac:chgData name="Neaghat Akhtar" userId="12f0bb3019a3f113" providerId="LiveId" clId="{0F6B88B0-577C-4206-AF45-D6FE69C6FBA1}" dt="2026-10-17T19:59:59.529" v="6309" actId="26606"/>
          <ac:spMkLst>
            <pc:docMk/>
            <pc:sldMk cId="3182827802" sldId="258"/>
            <ac:spMk id="22" creationId="{0007FE00-9498-4706-B255-6437B0252C02}"/>
          </ac:spMkLst>
        </pc:spChg>
        <pc:spChg chg="add del">
          <ac:chgData name="Neaghat Akhtar" userId="12f0bb3019a3f113" providerId="LiveId" clId="{0F6B88B0-577C-4206-AF45-D6FE69C6FBA1}" dt="2026-10-17T20:00:09.348" v="6311" actId="26606"/>
          <ac:spMkLst>
            <pc:docMk/>
            <pc:sldMk cId="3182827802" sldId="258"/>
            <ac:spMk id="24" creationId="{3346177D-ADC4-4968-B747-5CFCD390B5B9}"/>
          </ac:spMkLst>
        </pc:spChg>
        <pc:spChg chg="add del">
          <ac:chgData name="Neaghat Akhtar" userId="12f0bb3019a3f113" providerId="LiveId" clId="{0F6B88B0-577C-4206-AF45-D6FE69C6FBA1}" dt="2026-10-17T20:00:09.348" v="6311" actId="26606"/>
          <ac:spMkLst>
            <pc:docMk/>
            <pc:sldMk cId="3182827802" sldId="258"/>
            <ac:spMk id="25" creationId="{0844A943-BF79-4FEA-ABB1-3BD54D236606}"/>
          </ac:spMkLst>
        </pc:spChg>
        <pc:spChg chg="add del">
          <ac:chgData name="Neaghat Akhtar" userId="12f0bb3019a3f113" providerId="LiveId" clId="{0F6B88B0-577C-4206-AF45-D6FE69C6FBA1}" dt="2026-10-17T20:00:09.348" v="6311" actId="26606"/>
          <ac:spMkLst>
            <pc:docMk/>
            <pc:sldMk cId="3182827802" sldId="258"/>
            <ac:spMk id="26" creationId="{6437CC72-F4A8-4DC3-AFAB-D22C482C8100}"/>
          </ac:spMkLst>
        </pc:spChg>
        <pc:spChg chg="add del">
          <ac:chgData name="Neaghat Akhtar" userId="12f0bb3019a3f113" providerId="LiveId" clId="{0F6B88B0-577C-4206-AF45-D6FE69C6FBA1}" dt="2026-10-17T20:00:20.178" v="6313" actId="26606"/>
          <ac:spMkLst>
            <pc:docMk/>
            <pc:sldMk cId="3182827802" sldId="258"/>
            <ac:spMk id="28" creationId="{B66D7F65-E9B6-4775-8355-D095CC73C1C8}"/>
          </ac:spMkLst>
        </pc:spChg>
        <pc:spChg chg="add del">
          <ac:chgData name="Neaghat Akhtar" userId="12f0bb3019a3f113" providerId="LiveId" clId="{0F6B88B0-577C-4206-AF45-D6FE69C6FBA1}" dt="2026-10-17T20:00:20.178" v="6313" actId="26606"/>
          <ac:spMkLst>
            <pc:docMk/>
            <pc:sldMk cId="3182827802" sldId="258"/>
            <ac:spMk id="29" creationId="{61707E60-CEC9-4661-AA82-69242EB4BDC3}"/>
          </ac:spMkLst>
        </pc:spChg>
        <pc:spChg chg="add del">
          <ac:chgData name="Neaghat Akhtar" userId="12f0bb3019a3f113" providerId="LiveId" clId="{0F6B88B0-577C-4206-AF45-D6FE69C6FBA1}" dt="2026-10-17T20:00:20.178" v="6313" actId="26606"/>
          <ac:spMkLst>
            <pc:docMk/>
            <pc:sldMk cId="3182827802" sldId="258"/>
            <ac:spMk id="30" creationId="{8F035CD8-AE30-4146-96F2-036B0CE5E4F3}"/>
          </ac:spMkLst>
        </pc:spChg>
        <pc:spChg chg="add">
          <ac:chgData name="Neaghat Akhtar" userId="12f0bb3019a3f113" providerId="LiveId" clId="{0F6B88B0-577C-4206-AF45-D6FE69C6FBA1}" dt="2026-10-17T20:00:20.248" v="6314" actId="26606"/>
          <ac:spMkLst>
            <pc:docMk/>
            <pc:sldMk cId="3182827802" sldId="258"/>
            <ac:spMk id="32" creationId="{3AFE8227-C443-417B-BA91-520EB1EF4559}"/>
          </ac:spMkLst>
        </pc:spChg>
        <pc:spChg chg="add">
          <ac:chgData name="Neaghat Akhtar" userId="12f0bb3019a3f113" providerId="LiveId" clId="{0F6B88B0-577C-4206-AF45-D6FE69C6FBA1}" dt="2026-10-17T20:00:20.248" v="6314" actId="26606"/>
          <ac:spMkLst>
            <pc:docMk/>
            <pc:sldMk cId="3182827802" sldId="258"/>
            <ac:spMk id="33" creationId="{907741FC-B544-4A6E-B831-6789D042333D}"/>
          </ac:spMkLst>
        </pc:spChg>
        <pc:spChg chg="add">
          <ac:chgData name="Neaghat Akhtar" userId="12f0bb3019a3f113" providerId="LiveId" clId="{0F6B88B0-577C-4206-AF45-D6FE69C6FBA1}" dt="2026-10-17T20:00:20.248" v="6314" actId="26606"/>
          <ac:spMkLst>
            <pc:docMk/>
            <pc:sldMk cId="3182827802" sldId="258"/>
            <ac:spMk id="34" creationId="{3F0BE7ED-7814-4273-B18A-F26CC0380380}"/>
          </ac:spMkLst>
        </pc:spChg>
        <pc:picChg chg="add mod ord">
          <ac:chgData name="Neaghat Akhtar" userId="12f0bb3019a3f113" providerId="LiveId" clId="{0F6B88B0-577C-4206-AF45-D6FE69C6FBA1}" dt="2026-10-17T20:00:20.248" v="6314" actId="26606"/>
          <ac:picMkLst>
            <pc:docMk/>
            <pc:sldMk cId="3182827802" sldId="258"/>
            <ac:picMk id="3" creationId="{9DB29ED5-EB17-D71A-C282-14D3F9E116C5}"/>
          </ac:picMkLst>
        </pc:picChg>
      </pc:sldChg>
      <pc:sldChg chg="addSp delSp modSp mod modClrScheme chgLayout">
        <pc:chgData name="Neaghat Akhtar" userId="12f0bb3019a3f113" providerId="LiveId" clId="{0F6B88B0-577C-4206-AF45-D6FE69C6FBA1}" dt="2026-10-17T19:38:12.074" v="5692" actId="12"/>
        <pc:sldMkLst>
          <pc:docMk/>
          <pc:sldMk cId="2337749063" sldId="259"/>
        </pc:sldMkLst>
        <pc:spChg chg="del">
          <ac:chgData name="Neaghat Akhtar" userId="12f0bb3019a3f113" providerId="LiveId" clId="{0F6B88B0-577C-4206-AF45-D6FE69C6FBA1}" dt="2026-10-16T20:25:08.442" v="2084" actId="478"/>
          <ac:spMkLst>
            <pc:docMk/>
            <pc:sldMk cId="2337749063" sldId="259"/>
            <ac:spMk id="2" creationId="{ADFA3C0D-67A5-356C-E1BD-EF53D1644DBB}"/>
          </ac:spMkLst>
        </pc:spChg>
        <pc:spChg chg="add del mod ord">
          <ac:chgData name="Neaghat Akhtar" userId="12f0bb3019a3f113" providerId="LiveId" clId="{0F6B88B0-577C-4206-AF45-D6FE69C6FBA1}" dt="2026-10-16T20:25:39.695" v="2086" actId="21"/>
          <ac:spMkLst>
            <pc:docMk/>
            <pc:sldMk cId="2337749063" sldId="259"/>
            <ac:spMk id="3" creationId="{39FA10E0-7AA3-6510-31AF-BC9A7230E625}"/>
          </ac:spMkLst>
        </pc:spChg>
        <pc:spChg chg="add del mod ord">
          <ac:chgData name="Neaghat Akhtar" userId="12f0bb3019a3f113" providerId="LiveId" clId="{0F6B88B0-577C-4206-AF45-D6FE69C6FBA1}" dt="2026-10-16T20:26:38.533" v="2090" actId="6264"/>
          <ac:spMkLst>
            <pc:docMk/>
            <pc:sldMk cId="2337749063" sldId="259"/>
            <ac:spMk id="4" creationId="{D1F15237-C9B7-303B-E836-58B40122F4A2}"/>
          </ac:spMkLst>
        </pc:spChg>
        <pc:spChg chg="add del mod ord">
          <ac:chgData name="Neaghat Akhtar" userId="12f0bb3019a3f113" providerId="LiveId" clId="{0F6B88B0-577C-4206-AF45-D6FE69C6FBA1}" dt="2026-10-16T20:27:05.019" v="2091" actId="700"/>
          <ac:spMkLst>
            <pc:docMk/>
            <pc:sldMk cId="2337749063" sldId="259"/>
            <ac:spMk id="6" creationId="{A76019A6-F359-BC9D-8B0F-AB7A25329752}"/>
          </ac:spMkLst>
        </pc:spChg>
        <pc:spChg chg="add del mod ord">
          <ac:chgData name="Neaghat Akhtar" userId="12f0bb3019a3f113" providerId="LiveId" clId="{0F6B88B0-577C-4206-AF45-D6FE69C6FBA1}" dt="2026-10-16T20:27:05.019" v="2091" actId="700"/>
          <ac:spMkLst>
            <pc:docMk/>
            <pc:sldMk cId="2337749063" sldId="259"/>
            <ac:spMk id="7" creationId="{436306E9-7035-E5EA-03DD-4446C3C3F8F0}"/>
          </ac:spMkLst>
        </pc:spChg>
        <pc:spChg chg="add mod ord">
          <ac:chgData name="Neaghat Akhtar" userId="12f0bb3019a3f113" providerId="LiveId" clId="{0F6B88B0-577C-4206-AF45-D6FE69C6FBA1}" dt="2026-10-17T19:01:25.053" v="4616" actId="27636"/>
          <ac:spMkLst>
            <pc:docMk/>
            <pc:sldMk cId="2337749063" sldId="259"/>
            <ac:spMk id="8" creationId="{784DAE9F-FD1C-092F-CFA0-D85F4E711A75}"/>
          </ac:spMkLst>
        </pc:spChg>
        <pc:spChg chg="add del mod ord">
          <ac:chgData name="Neaghat Akhtar" userId="12f0bb3019a3f113" providerId="LiveId" clId="{0F6B88B0-577C-4206-AF45-D6FE69C6FBA1}" dt="2026-10-16T20:50:46.700" v="2859" actId="700"/>
          <ac:spMkLst>
            <pc:docMk/>
            <pc:sldMk cId="2337749063" sldId="259"/>
            <ac:spMk id="9" creationId="{BF490382-B43F-3314-7EC8-AD77678EB22D}"/>
          </ac:spMkLst>
        </pc:spChg>
        <pc:spChg chg="add del mod ord">
          <ac:chgData name="Neaghat Akhtar" userId="12f0bb3019a3f113" providerId="LiveId" clId="{0F6B88B0-577C-4206-AF45-D6FE69C6FBA1}" dt="2026-10-16T20:29:24.671" v="2142" actId="21"/>
          <ac:spMkLst>
            <pc:docMk/>
            <pc:sldMk cId="2337749063" sldId="259"/>
            <ac:spMk id="10" creationId="{B2152832-65E4-D27C-683F-389A51B322B9}"/>
          </ac:spMkLst>
        </pc:spChg>
        <pc:spChg chg="add del mod">
          <ac:chgData name="Neaghat Akhtar" userId="12f0bb3019a3f113" providerId="LiveId" clId="{0F6B88B0-577C-4206-AF45-D6FE69C6FBA1}" dt="2026-10-16T20:33:42.169" v="2421" actId="6264"/>
          <ac:spMkLst>
            <pc:docMk/>
            <pc:sldMk cId="2337749063" sldId="259"/>
            <ac:spMk id="11" creationId="{CDEF631B-FF48-7928-5419-F64C0277730E}"/>
          </ac:spMkLst>
        </pc:spChg>
        <pc:spChg chg="add del mod">
          <ac:chgData name="Neaghat Akhtar" userId="12f0bb3019a3f113" providerId="LiveId" clId="{0F6B88B0-577C-4206-AF45-D6FE69C6FBA1}" dt="2026-10-16T20:33:42.169" v="2421" actId="6264"/>
          <ac:spMkLst>
            <pc:docMk/>
            <pc:sldMk cId="2337749063" sldId="259"/>
            <ac:spMk id="12" creationId="{E32467A5-A216-88F8-EA4B-587550A881B9}"/>
          </ac:spMkLst>
        </pc:spChg>
        <pc:spChg chg="add del mod ord">
          <ac:chgData name="Neaghat Akhtar" userId="12f0bb3019a3f113" providerId="LiveId" clId="{0F6B88B0-577C-4206-AF45-D6FE69C6FBA1}" dt="2026-10-16T20:49:58.253" v="2852" actId="21"/>
          <ac:spMkLst>
            <pc:docMk/>
            <pc:sldMk cId="2337749063" sldId="259"/>
            <ac:spMk id="13" creationId="{1F3FE110-5B99-7C1F-F064-CE8AC6D5DDE8}"/>
          </ac:spMkLst>
        </pc:spChg>
        <pc:spChg chg="add mod">
          <ac:chgData name="Neaghat Akhtar" userId="12f0bb3019a3f113" providerId="LiveId" clId="{0F6B88B0-577C-4206-AF45-D6FE69C6FBA1}" dt="2026-10-17T19:00:42.847" v="4611" actId="14100"/>
          <ac:spMkLst>
            <pc:docMk/>
            <pc:sldMk cId="2337749063" sldId="259"/>
            <ac:spMk id="16" creationId="{37E0F640-F6E7-B793-C113-FAC1C4FC9F3A}"/>
          </ac:spMkLst>
        </pc:spChg>
        <pc:spChg chg="add del mod">
          <ac:chgData name="Neaghat Akhtar" userId="12f0bb3019a3f113" providerId="LiveId" clId="{0F6B88B0-577C-4206-AF45-D6FE69C6FBA1}" dt="2026-10-16T20:45:40.737" v="2839"/>
          <ac:spMkLst>
            <pc:docMk/>
            <pc:sldMk cId="2337749063" sldId="259"/>
            <ac:spMk id="17" creationId="{4E395E8B-1597-2139-8EFD-55EEA94FD569}"/>
          </ac:spMkLst>
        </pc:spChg>
        <pc:spChg chg="add del mod">
          <ac:chgData name="Neaghat Akhtar" userId="12f0bb3019a3f113" providerId="LiveId" clId="{0F6B88B0-577C-4206-AF45-D6FE69C6FBA1}" dt="2026-10-16T20:50:07.782" v="2853" actId="700"/>
          <ac:spMkLst>
            <pc:docMk/>
            <pc:sldMk cId="2337749063" sldId="259"/>
            <ac:spMk id="19" creationId="{CC6E569B-17EA-221A-2AC7-08CAC8910BBE}"/>
          </ac:spMkLst>
        </pc:spChg>
        <pc:spChg chg="add del mod">
          <ac:chgData name="Neaghat Akhtar" userId="12f0bb3019a3f113" providerId="LiveId" clId="{0F6B88B0-577C-4206-AF45-D6FE69C6FBA1}" dt="2026-10-16T20:51:50.697" v="2873" actId="21"/>
          <ac:spMkLst>
            <pc:docMk/>
            <pc:sldMk cId="2337749063" sldId="259"/>
            <ac:spMk id="20" creationId="{67593A0C-E810-2593-0F79-BAF0033B0187}"/>
          </ac:spMkLst>
        </pc:spChg>
        <pc:spChg chg="add del mod">
          <ac:chgData name="Neaghat Akhtar" userId="12f0bb3019a3f113" providerId="LiveId" clId="{0F6B88B0-577C-4206-AF45-D6FE69C6FBA1}" dt="2026-10-16T21:16:04.682" v="3579" actId="21"/>
          <ac:spMkLst>
            <pc:docMk/>
            <pc:sldMk cId="2337749063" sldId="259"/>
            <ac:spMk id="21" creationId="{BF12C53A-A0BF-F44C-F0EA-9F9108370EC8}"/>
          </ac:spMkLst>
        </pc:spChg>
        <pc:spChg chg="add del mod">
          <ac:chgData name="Neaghat Akhtar" userId="12f0bb3019a3f113" providerId="LiveId" clId="{0F6B88B0-577C-4206-AF45-D6FE69C6FBA1}" dt="2026-10-16T20:53:18.443" v="2881"/>
          <ac:spMkLst>
            <pc:docMk/>
            <pc:sldMk cId="2337749063" sldId="259"/>
            <ac:spMk id="22" creationId="{35D3F173-A04B-FE34-6465-56067BE842AD}"/>
          </ac:spMkLst>
        </pc:spChg>
        <pc:spChg chg="add">
          <ac:chgData name="Neaghat Akhtar" userId="12f0bb3019a3f113" providerId="LiveId" clId="{0F6B88B0-577C-4206-AF45-D6FE69C6FBA1}" dt="2026-10-16T20:52:43.021" v="2878" actId="22"/>
          <ac:spMkLst>
            <pc:docMk/>
            <pc:sldMk cId="2337749063" sldId="259"/>
            <ac:spMk id="26" creationId="{08B6CAC8-E036-901B-4AE7-C66565400BBC}"/>
          </ac:spMkLst>
        </pc:spChg>
        <pc:spChg chg="add del mod">
          <ac:chgData name="Neaghat Akhtar" userId="12f0bb3019a3f113" providerId="LiveId" clId="{0F6B88B0-577C-4206-AF45-D6FE69C6FBA1}" dt="2026-10-16T20:56:31.630" v="2912"/>
          <ac:spMkLst>
            <pc:docMk/>
            <pc:sldMk cId="2337749063" sldId="259"/>
            <ac:spMk id="29" creationId="{21463EBC-177D-9FEA-24C9-957236A6698F}"/>
          </ac:spMkLst>
        </pc:spChg>
        <pc:spChg chg="add del mod">
          <ac:chgData name="Neaghat Akhtar" userId="12f0bb3019a3f113" providerId="LiveId" clId="{0F6B88B0-577C-4206-AF45-D6FE69C6FBA1}" dt="2026-10-16T21:01:18.403" v="3010" actId="478"/>
          <ac:spMkLst>
            <pc:docMk/>
            <pc:sldMk cId="2337749063" sldId="259"/>
            <ac:spMk id="30" creationId="{56B78F2B-76AB-3147-A03E-2C0CF933B41E}"/>
          </ac:spMkLst>
        </pc:spChg>
        <pc:spChg chg="add del mod">
          <ac:chgData name="Neaghat Akhtar" userId="12f0bb3019a3f113" providerId="LiveId" clId="{0F6B88B0-577C-4206-AF45-D6FE69C6FBA1}" dt="2026-10-16T21:01:18.403" v="3012"/>
          <ac:spMkLst>
            <pc:docMk/>
            <pc:sldMk cId="2337749063" sldId="259"/>
            <ac:spMk id="31" creationId="{D926EB05-4384-FE55-3444-59A7F82548CE}"/>
          </ac:spMkLst>
        </pc:spChg>
        <pc:spChg chg="add">
          <ac:chgData name="Neaghat Akhtar" userId="12f0bb3019a3f113" providerId="LiveId" clId="{0F6B88B0-577C-4206-AF45-D6FE69C6FBA1}" dt="2026-10-16T20:58:20.188" v="2946" actId="22"/>
          <ac:spMkLst>
            <pc:docMk/>
            <pc:sldMk cId="2337749063" sldId="259"/>
            <ac:spMk id="33" creationId="{B402F845-3F94-AA4C-42AD-01F49780F8EB}"/>
          </ac:spMkLst>
        </pc:spChg>
        <pc:spChg chg="add mod">
          <ac:chgData name="Neaghat Akhtar" userId="12f0bb3019a3f113" providerId="LiveId" clId="{0F6B88B0-577C-4206-AF45-D6FE69C6FBA1}" dt="2026-10-17T19:38:12.074" v="5692" actId="12"/>
          <ac:spMkLst>
            <pc:docMk/>
            <pc:sldMk cId="2337749063" sldId="259"/>
            <ac:spMk id="34" creationId="{E8446D21-5035-1095-11AD-9FD9A771136B}"/>
          </ac:spMkLst>
        </pc:spChg>
        <pc:spChg chg="add mod">
          <ac:chgData name="Neaghat Akhtar" userId="12f0bb3019a3f113" providerId="LiveId" clId="{0F6B88B0-577C-4206-AF45-D6FE69C6FBA1}" dt="2026-10-17T19:01:03.559" v="4613" actId="1076"/>
          <ac:spMkLst>
            <pc:docMk/>
            <pc:sldMk cId="2337749063" sldId="259"/>
            <ac:spMk id="35" creationId="{46D5B298-6B33-856E-4E59-D3DC89E5FBF3}"/>
          </ac:spMkLst>
        </pc:spChg>
        <pc:spChg chg="add mod">
          <ac:chgData name="Neaghat Akhtar" userId="12f0bb3019a3f113" providerId="LiveId" clId="{0F6B88B0-577C-4206-AF45-D6FE69C6FBA1}" dt="2026-10-17T19:00:31.237" v="4609" actId="1076"/>
          <ac:spMkLst>
            <pc:docMk/>
            <pc:sldMk cId="2337749063" sldId="259"/>
            <ac:spMk id="36" creationId="{75703507-F0A9-D949-D4A1-0294183F9749}"/>
          </ac:spMkLst>
        </pc:spChg>
        <pc:spChg chg="add del mod">
          <ac:chgData name="Neaghat Akhtar" userId="12f0bb3019a3f113" providerId="LiveId" clId="{0F6B88B0-577C-4206-AF45-D6FE69C6FBA1}" dt="2026-10-16T21:32:19.201" v="4511" actId="478"/>
          <ac:spMkLst>
            <pc:docMk/>
            <pc:sldMk cId="2337749063" sldId="259"/>
            <ac:spMk id="37" creationId="{54D3E99A-D5F0-DEBC-60DC-086EFB14C112}"/>
          </ac:spMkLst>
        </pc:spChg>
        <pc:spChg chg="add del mod">
          <ac:chgData name="Neaghat Akhtar" userId="12f0bb3019a3f113" providerId="LiveId" clId="{0F6B88B0-577C-4206-AF45-D6FE69C6FBA1}" dt="2026-10-16T21:32:19.201" v="4513"/>
          <ac:spMkLst>
            <pc:docMk/>
            <pc:sldMk cId="2337749063" sldId="259"/>
            <ac:spMk id="38" creationId="{48C7054E-2260-F826-65BC-FCACB717211C}"/>
          </ac:spMkLst>
        </pc:spChg>
        <pc:graphicFrameChg chg="del modGraphic">
          <ac:chgData name="Neaghat Akhtar" userId="12f0bb3019a3f113" providerId="LiveId" clId="{0F6B88B0-577C-4206-AF45-D6FE69C6FBA1}" dt="2026-10-16T20:26:00.310" v="2087" actId="478"/>
          <ac:graphicFrameMkLst>
            <pc:docMk/>
            <pc:sldMk cId="2337749063" sldId="259"/>
            <ac:graphicFrameMk id="5" creationId="{FEBB5E21-EB24-606B-FFF6-2770CD4E0F31}"/>
          </ac:graphicFrameMkLst>
        </pc:graphicFrameChg>
        <pc:picChg chg="add">
          <ac:chgData name="Neaghat Akhtar" userId="12f0bb3019a3f113" providerId="LiveId" clId="{0F6B88B0-577C-4206-AF45-D6FE69C6FBA1}" dt="2026-10-16T20:52:39.109" v="2877" actId="22"/>
          <ac:picMkLst>
            <pc:docMk/>
            <pc:sldMk cId="2337749063" sldId="259"/>
            <ac:picMk id="24" creationId="{F54E38BC-BE7E-E71F-2E87-CB5A28070A53}"/>
          </ac:picMkLst>
        </pc:picChg>
        <pc:picChg chg="add">
          <ac:chgData name="Neaghat Akhtar" userId="12f0bb3019a3f113" providerId="LiveId" clId="{0F6B88B0-577C-4206-AF45-D6FE69C6FBA1}" dt="2026-10-16T20:52:50.973" v="2879" actId="22"/>
          <ac:picMkLst>
            <pc:docMk/>
            <pc:sldMk cId="2337749063" sldId="259"/>
            <ac:picMk id="28" creationId="{CAE5F19E-0137-3F94-068B-EEDD1B28381E}"/>
          </ac:picMkLst>
        </pc:picChg>
        <pc:picChg chg="add mod">
          <ac:chgData name="Neaghat Akhtar" userId="12f0bb3019a3f113" providerId="LiveId" clId="{0F6B88B0-577C-4206-AF45-D6FE69C6FBA1}" dt="2026-10-17T19:00:47.673" v="4612" actId="1076"/>
          <ac:picMkLst>
            <pc:docMk/>
            <pc:sldMk cId="2337749063" sldId="259"/>
            <ac:picMk id="40" creationId="{EF17301A-43F4-5AD5-D284-2E232788C1D0}"/>
          </ac:picMkLst>
        </pc:picChg>
      </pc:sldChg>
      <pc:sldChg chg="addSp delSp modSp del mod modClrScheme chgLayout">
        <pc:chgData name="Neaghat Akhtar" userId="12f0bb3019a3f113" providerId="LiveId" clId="{0F6B88B0-577C-4206-AF45-D6FE69C6FBA1}" dt="2026-10-17T19:42:25.332" v="5727" actId="2696"/>
        <pc:sldMkLst>
          <pc:docMk/>
          <pc:sldMk cId="962668905" sldId="260"/>
        </pc:sldMkLst>
        <pc:spChg chg="add del mod">
          <ac:chgData name="Neaghat Akhtar" userId="12f0bb3019a3f113" providerId="LiveId" clId="{0F6B88B0-577C-4206-AF45-D6FE69C6FBA1}" dt="2026-10-17T19:40:44.182" v="5698"/>
          <ac:spMkLst>
            <pc:docMk/>
            <pc:sldMk cId="962668905" sldId="260"/>
            <ac:spMk id="2" creationId="{19C2BF02-09D2-D9D0-067B-56B305B8D680}"/>
          </ac:spMkLst>
        </pc:spChg>
        <pc:spChg chg="add del mod ord">
          <ac:chgData name="Neaghat Akhtar" userId="12f0bb3019a3f113" providerId="LiveId" clId="{0F6B88B0-577C-4206-AF45-D6FE69C6FBA1}" dt="2026-10-17T19:42:12.498" v="5724" actId="6264"/>
          <ac:spMkLst>
            <pc:docMk/>
            <pc:sldMk cId="962668905" sldId="260"/>
            <ac:spMk id="3" creationId="{19D485C3-37A9-75F0-2888-EDD3E5815324}"/>
          </ac:spMkLst>
        </pc:spChg>
        <pc:spChg chg="add del mod">
          <ac:chgData name="Neaghat Akhtar" userId="12f0bb3019a3f113" providerId="LiveId" clId="{0F6B88B0-577C-4206-AF45-D6FE69C6FBA1}" dt="2026-10-17T19:41:20.970" v="5703"/>
          <ac:spMkLst>
            <pc:docMk/>
            <pc:sldMk cId="962668905" sldId="260"/>
            <ac:spMk id="4" creationId="{448D2838-9693-A483-8C0B-F7D173C6535D}"/>
          </ac:spMkLst>
        </pc:spChg>
        <pc:spChg chg="add del mod ord">
          <ac:chgData name="Neaghat Akhtar" userId="12f0bb3019a3f113" providerId="LiveId" clId="{0F6B88B0-577C-4206-AF45-D6FE69C6FBA1}" dt="2026-10-17T19:42:14.775" v="5725" actId="6264"/>
          <ac:spMkLst>
            <pc:docMk/>
            <pc:sldMk cId="962668905" sldId="260"/>
            <ac:spMk id="6" creationId="{F612232A-BD65-43E4-809D-18D5056569D8}"/>
          </ac:spMkLst>
        </pc:spChg>
        <pc:spChg chg="del mod">
          <ac:chgData name="Neaghat Akhtar" userId="12f0bb3019a3f113" providerId="LiveId" clId="{0F6B88B0-577C-4206-AF45-D6FE69C6FBA1}" dt="2026-10-17T19:39:28.837" v="5694" actId="21"/>
          <ac:spMkLst>
            <pc:docMk/>
            <pc:sldMk cId="962668905" sldId="260"/>
            <ac:spMk id="7" creationId="{0FB5A994-F1E6-A608-7CA3-67D139A77FE0}"/>
          </ac:spMkLst>
        </pc:spChg>
        <pc:spChg chg="add mod ord">
          <ac:chgData name="Neaghat Akhtar" userId="12f0bb3019a3f113" providerId="LiveId" clId="{0F6B88B0-577C-4206-AF45-D6FE69C6FBA1}" dt="2026-10-17T19:42:14.775" v="5725" actId="6264"/>
          <ac:spMkLst>
            <pc:docMk/>
            <pc:sldMk cId="962668905" sldId="260"/>
            <ac:spMk id="8" creationId="{D1679F35-88C0-7023-0369-B39187752D56}"/>
          </ac:spMkLst>
        </pc:spChg>
      </pc:sldChg>
      <pc:sldChg chg="modSp del mod">
        <pc:chgData name="Neaghat Akhtar" userId="12f0bb3019a3f113" providerId="LiveId" clId="{0F6B88B0-577C-4206-AF45-D6FE69C6FBA1}" dt="2026-10-16T21:39:38.394" v="4556" actId="2696"/>
        <pc:sldMkLst>
          <pc:docMk/>
          <pc:sldMk cId="3892652020" sldId="261"/>
        </pc:sldMkLst>
      </pc:sldChg>
      <pc:sldChg chg="addSp delSp modSp new mod ord setBg modClrScheme delDesignElem chgLayout">
        <pc:chgData name="Neaghat Akhtar" userId="12f0bb3019a3f113" providerId="LiveId" clId="{0F6B88B0-577C-4206-AF45-D6FE69C6FBA1}" dt="2026-10-17T20:02:42.213" v="6322" actId="20577"/>
        <pc:sldMkLst>
          <pc:docMk/>
          <pc:sldMk cId="489118201" sldId="262"/>
        </pc:sldMkLst>
        <pc:spChg chg="add mod ord">
          <ac:chgData name="Neaghat Akhtar" userId="12f0bb3019a3f113" providerId="LiveId" clId="{0F6B88B0-577C-4206-AF45-D6FE69C6FBA1}" dt="2026-10-17T18:52:31.992" v="4604" actId="26606"/>
          <ac:spMkLst>
            <pc:docMk/>
            <pc:sldMk cId="489118201" sldId="262"/>
            <ac:spMk id="4" creationId="{BE3D924A-7802-6A5F-AC33-FD1059187EA1}"/>
          </ac:spMkLst>
        </pc:spChg>
        <pc:spChg chg="add mod ord">
          <ac:chgData name="Neaghat Akhtar" userId="12f0bb3019a3f113" providerId="LiveId" clId="{0F6B88B0-577C-4206-AF45-D6FE69C6FBA1}" dt="2026-10-17T20:02:42.213" v="6322" actId="20577"/>
          <ac:spMkLst>
            <pc:docMk/>
            <pc:sldMk cId="489118201" sldId="262"/>
            <ac:spMk id="5" creationId="{D2E80864-1AF7-B471-43D0-4E6037072A0A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489118201" sldId="262"/>
            <ac:spMk id="7" creationId="{09588DA8-065E-4F6F-8EFD-43104AB2E0CF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489118201" sldId="262"/>
            <ac:spMk id="8" creationId="{C4285719-470E-454C-AF62-8323075F1F5B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489118201" sldId="262"/>
            <ac:spMk id="9" creationId="{CD9FE4EF-C4D8-49A0-B2FF-81D8DB7D8A24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489118201" sldId="262"/>
            <ac:spMk id="10" creationId="{09588DA8-065E-4F6F-8EFD-43104AB2E0CF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489118201" sldId="262"/>
            <ac:spMk id="11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489118201" sldId="262"/>
            <ac:spMk id="12" creationId="{C4285719-470E-454C-AF62-8323075F1F5B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489118201" sldId="262"/>
            <ac:spMk id="13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489118201" sldId="262"/>
            <ac:spMk id="14" creationId="{CD9FE4EF-C4D8-49A0-B2FF-81D8DB7D8A24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489118201" sldId="262"/>
            <ac:spMk id="15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489118201" sldId="262"/>
            <ac:spMk id="16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6T21:41:15.679" v="4564"/>
          <ac:spMkLst>
            <pc:docMk/>
            <pc:sldMk cId="489118201" sldId="262"/>
            <ac:spMk id="17" creationId="{8D71EDA1-87BF-4D5D-AB79-F346FD19278A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489118201" sldId="262"/>
            <ac:spMk id="18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7T18:51:42.319" v="4594"/>
          <ac:spMkLst>
            <pc:docMk/>
            <pc:sldMk cId="489118201" sldId="262"/>
            <ac:spMk id="19" creationId="{09588DA8-065E-4F6F-8EFD-43104AB2E0CF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489118201" sldId="262"/>
            <ac:spMk id="20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7T18:51:42.319" v="4594"/>
          <ac:spMkLst>
            <pc:docMk/>
            <pc:sldMk cId="489118201" sldId="262"/>
            <ac:spMk id="21" creationId="{C4285719-470E-454C-AF62-8323075F1F5B}"/>
          </ac:spMkLst>
        </pc:spChg>
        <pc:spChg chg="add del">
          <ac:chgData name="Neaghat Akhtar" userId="12f0bb3019a3f113" providerId="LiveId" clId="{0F6B88B0-577C-4206-AF45-D6FE69C6FBA1}" dt="2026-10-16T21:37:59.696" v="4554"/>
          <ac:spMkLst>
            <pc:docMk/>
            <pc:sldMk cId="489118201" sldId="262"/>
            <ac:spMk id="22" creationId="{8D71EDA1-87BF-4D5D-AB79-F346FD19278A}"/>
          </ac:spMkLst>
        </pc:spChg>
        <pc:spChg chg="add del">
          <ac:chgData name="Neaghat Akhtar" userId="12f0bb3019a3f113" providerId="LiveId" clId="{0F6B88B0-577C-4206-AF45-D6FE69C6FBA1}" dt="2026-10-17T18:51:42.319" v="4594"/>
          <ac:spMkLst>
            <pc:docMk/>
            <pc:sldMk cId="489118201" sldId="262"/>
            <ac:spMk id="23" creationId="{CD9FE4EF-C4D8-49A0-B2FF-81D8DB7D8A24}"/>
          </ac:spMkLst>
        </pc:spChg>
        <pc:spChg chg="add del">
          <ac:chgData name="Neaghat Akhtar" userId="12f0bb3019a3f113" providerId="LiveId" clId="{0F6B88B0-577C-4206-AF45-D6FE69C6FBA1}" dt="2026-10-17T18:51:42.319" v="4594"/>
          <ac:spMkLst>
            <pc:docMk/>
            <pc:sldMk cId="489118201" sldId="262"/>
            <ac:spMk id="24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7T18:51:42.319" v="4594"/>
          <ac:spMkLst>
            <pc:docMk/>
            <pc:sldMk cId="489118201" sldId="262"/>
            <ac:spMk id="25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7T18:51:42.319" v="4594"/>
          <ac:spMkLst>
            <pc:docMk/>
            <pc:sldMk cId="489118201" sldId="262"/>
            <ac:spMk id="26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7T18:51:42.319" v="4594"/>
          <ac:spMkLst>
            <pc:docMk/>
            <pc:sldMk cId="489118201" sldId="262"/>
            <ac:spMk id="27" creationId="{8D71EDA1-87BF-4D5D-AB79-F346FD19278A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489118201" sldId="262"/>
            <ac:spMk id="28" creationId="{DEE2AD96-B495-4E06-9291-B71706F728CB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489118201" sldId="262"/>
            <ac:spMk id="29" creationId="{53CF6D67-C5A8-4ADD-9E8E-1E38CA1D3166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489118201" sldId="262"/>
            <ac:spMk id="30" creationId="{86909FA0-B515-4681-B7A8-FA281D133B94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489118201" sldId="262"/>
            <ac:spMk id="31" creationId="{21C9FE86-FCC3-4A31-AA1C-C882262B7FE7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489118201" sldId="262"/>
            <ac:spMk id="32" creationId="{7D96243B-ECED-4B71-8E06-AE9A285EAD20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489118201" sldId="262"/>
            <ac:spMk id="33" creationId="{A09989E4-EFDC-4A90-A633-E0525FB4139E}"/>
          </ac:spMkLst>
        </pc:spChg>
        <pc:spChg chg="add">
          <ac:chgData name="Neaghat Akhtar" userId="12f0bb3019a3f113" providerId="LiveId" clId="{0F6B88B0-577C-4206-AF45-D6FE69C6FBA1}" dt="2026-10-17T19:59:29.230" v="6305" actId="26606"/>
          <ac:spMkLst>
            <pc:docMk/>
            <pc:sldMk cId="489118201" sldId="262"/>
            <ac:spMk id="34" creationId="{DEE2AD96-B495-4E06-9291-B71706F728CB}"/>
          </ac:spMkLst>
        </pc:spChg>
        <pc:spChg chg="add">
          <ac:chgData name="Neaghat Akhtar" userId="12f0bb3019a3f113" providerId="LiveId" clId="{0F6B88B0-577C-4206-AF45-D6FE69C6FBA1}" dt="2026-10-17T19:59:29.230" v="6305" actId="26606"/>
          <ac:spMkLst>
            <pc:docMk/>
            <pc:sldMk cId="489118201" sldId="262"/>
            <ac:spMk id="35" creationId="{53CF6D67-C5A8-4ADD-9E8E-1E38CA1D3166}"/>
          </ac:spMkLst>
        </pc:spChg>
        <pc:spChg chg="add">
          <ac:chgData name="Neaghat Akhtar" userId="12f0bb3019a3f113" providerId="LiveId" clId="{0F6B88B0-577C-4206-AF45-D6FE69C6FBA1}" dt="2026-10-17T19:59:29.230" v="6305" actId="26606"/>
          <ac:spMkLst>
            <pc:docMk/>
            <pc:sldMk cId="489118201" sldId="262"/>
            <ac:spMk id="36" creationId="{86909FA0-B515-4681-B7A8-FA281D133B94}"/>
          </ac:spMkLst>
        </pc:spChg>
        <pc:spChg chg="add">
          <ac:chgData name="Neaghat Akhtar" userId="12f0bb3019a3f113" providerId="LiveId" clId="{0F6B88B0-577C-4206-AF45-D6FE69C6FBA1}" dt="2026-10-17T19:59:29.230" v="6305" actId="26606"/>
          <ac:spMkLst>
            <pc:docMk/>
            <pc:sldMk cId="489118201" sldId="262"/>
            <ac:spMk id="37" creationId="{21C9FE86-FCC3-4A31-AA1C-C882262B7FE7}"/>
          </ac:spMkLst>
        </pc:spChg>
        <pc:spChg chg="add">
          <ac:chgData name="Neaghat Akhtar" userId="12f0bb3019a3f113" providerId="LiveId" clId="{0F6B88B0-577C-4206-AF45-D6FE69C6FBA1}" dt="2026-10-17T19:59:29.230" v="6305" actId="26606"/>
          <ac:spMkLst>
            <pc:docMk/>
            <pc:sldMk cId="489118201" sldId="262"/>
            <ac:spMk id="38" creationId="{7D96243B-ECED-4B71-8E06-AE9A285EAD20}"/>
          </ac:spMkLst>
        </pc:spChg>
        <pc:spChg chg="add">
          <ac:chgData name="Neaghat Akhtar" userId="12f0bb3019a3f113" providerId="LiveId" clId="{0F6B88B0-577C-4206-AF45-D6FE69C6FBA1}" dt="2026-10-17T19:59:29.230" v="6305" actId="26606"/>
          <ac:spMkLst>
            <pc:docMk/>
            <pc:sldMk cId="489118201" sldId="262"/>
            <ac:spMk id="39" creationId="{A09989E4-EFDC-4A90-A633-E0525FB4139E}"/>
          </ac:spMkLst>
        </pc:spChg>
      </pc:sldChg>
      <pc:sldChg chg="addSp delSp modSp new mod setBg modClrScheme delDesignElem chgLayout">
        <pc:chgData name="Neaghat Akhtar" userId="12f0bb3019a3f113" providerId="LiveId" clId="{0F6B88B0-577C-4206-AF45-D6FE69C6FBA1}" dt="2026-10-17T19:59:34.794" v="6306" actId="26606"/>
        <pc:sldMkLst>
          <pc:docMk/>
          <pc:sldMk cId="3893902614" sldId="263"/>
        </pc:sldMkLst>
        <pc:spChg chg="del mod ord">
          <ac:chgData name="Neaghat Akhtar" userId="12f0bb3019a3f113" providerId="LiveId" clId="{0F6B88B0-577C-4206-AF45-D6FE69C6FBA1}" dt="2026-10-16T21:43:10.948" v="4566" actId="700"/>
          <ac:spMkLst>
            <pc:docMk/>
            <pc:sldMk cId="3893902614" sldId="263"/>
            <ac:spMk id="2" creationId="{285B1D32-0483-5D0E-2F91-C69474984095}"/>
          </ac:spMkLst>
        </pc:spChg>
        <pc:spChg chg="del mod ord">
          <ac:chgData name="Neaghat Akhtar" userId="12f0bb3019a3f113" providerId="LiveId" clId="{0F6B88B0-577C-4206-AF45-D6FE69C6FBA1}" dt="2026-10-16T21:43:10.948" v="4566" actId="700"/>
          <ac:spMkLst>
            <pc:docMk/>
            <pc:sldMk cId="3893902614" sldId="263"/>
            <ac:spMk id="3" creationId="{C976432E-5C86-1A5A-412B-363A80B313B7}"/>
          </ac:spMkLst>
        </pc:spChg>
        <pc:spChg chg="del mod">
          <ac:chgData name="Neaghat Akhtar" userId="12f0bb3019a3f113" providerId="LiveId" clId="{0F6B88B0-577C-4206-AF45-D6FE69C6FBA1}" dt="2026-10-16T21:43:10.948" v="4566" actId="700"/>
          <ac:spMkLst>
            <pc:docMk/>
            <pc:sldMk cId="3893902614" sldId="263"/>
            <ac:spMk id="4" creationId="{0A4F0C45-EBBD-A3D0-C56C-EE4FB7AD3C9A}"/>
          </ac:spMkLst>
        </pc:spChg>
        <pc:spChg chg="add mod ord">
          <ac:chgData name="Neaghat Akhtar" userId="12f0bb3019a3f113" providerId="LiveId" clId="{0F6B88B0-577C-4206-AF45-D6FE69C6FBA1}" dt="2026-10-17T19:59:34.794" v="6306" actId="26606"/>
          <ac:spMkLst>
            <pc:docMk/>
            <pc:sldMk cId="3893902614" sldId="263"/>
            <ac:spMk id="5" creationId="{AED9A8D8-0DC4-9E2C-9F28-F8531C169C7F}"/>
          </ac:spMkLst>
        </pc:spChg>
        <pc:spChg chg="add mod ord">
          <ac:chgData name="Neaghat Akhtar" userId="12f0bb3019a3f113" providerId="LiveId" clId="{0F6B88B0-577C-4206-AF45-D6FE69C6FBA1}" dt="2026-10-17T19:59:34.794" v="6306" actId="26606"/>
          <ac:spMkLst>
            <pc:docMk/>
            <pc:sldMk cId="3893902614" sldId="263"/>
            <ac:spMk id="6" creationId="{FAF36F02-8F29-9996-6A54-C1F035A7B9B6}"/>
          </ac:spMkLst>
        </pc:spChg>
        <pc:spChg chg="add">
          <ac:chgData name="Neaghat Akhtar" userId="12f0bb3019a3f113" providerId="LiveId" clId="{0F6B88B0-577C-4206-AF45-D6FE69C6FBA1}" dt="2026-10-17T19:59:34.794" v="6306" actId="26606"/>
          <ac:spMkLst>
            <pc:docMk/>
            <pc:sldMk cId="3893902614" sldId="263"/>
            <ac:spMk id="8" creationId="{DEE2AD96-B495-4E06-9291-B71706F728CB}"/>
          </ac:spMkLst>
        </pc:spChg>
        <pc:spChg chg="add">
          <ac:chgData name="Neaghat Akhtar" userId="12f0bb3019a3f113" providerId="LiveId" clId="{0F6B88B0-577C-4206-AF45-D6FE69C6FBA1}" dt="2026-10-17T19:59:34.794" v="6306" actId="26606"/>
          <ac:spMkLst>
            <pc:docMk/>
            <pc:sldMk cId="3893902614" sldId="263"/>
            <ac:spMk id="9" creationId="{53CF6D67-C5A8-4ADD-9E8E-1E38CA1D3166}"/>
          </ac:spMkLst>
        </pc:spChg>
        <pc:spChg chg="add">
          <ac:chgData name="Neaghat Akhtar" userId="12f0bb3019a3f113" providerId="LiveId" clId="{0F6B88B0-577C-4206-AF45-D6FE69C6FBA1}" dt="2026-10-17T19:59:34.794" v="6306" actId="26606"/>
          <ac:spMkLst>
            <pc:docMk/>
            <pc:sldMk cId="3893902614" sldId="263"/>
            <ac:spMk id="10" creationId="{86909FA0-B515-4681-B7A8-FA281D133B94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893902614" sldId="263"/>
            <ac:spMk id="11" creationId="{09588DA8-065E-4F6F-8EFD-43104AB2E0CF}"/>
          </ac:spMkLst>
        </pc:spChg>
        <pc:spChg chg="add">
          <ac:chgData name="Neaghat Akhtar" userId="12f0bb3019a3f113" providerId="LiveId" clId="{0F6B88B0-577C-4206-AF45-D6FE69C6FBA1}" dt="2026-10-17T19:59:34.794" v="6306" actId="26606"/>
          <ac:spMkLst>
            <pc:docMk/>
            <pc:sldMk cId="3893902614" sldId="263"/>
            <ac:spMk id="12" creationId="{21C9FE86-FCC3-4A31-AA1C-C882262B7FE7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893902614" sldId="263"/>
            <ac:spMk id="13" creationId="{C4285719-470E-454C-AF62-8323075F1F5B}"/>
          </ac:spMkLst>
        </pc:spChg>
        <pc:spChg chg="add">
          <ac:chgData name="Neaghat Akhtar" userId="12f0bb3019a3f113" providerId="LiveId" clId="{0F6B88B0-577C-4206-AF45-D6FE69C6FBA1}" dt="2026-10-17T19:59:34.794" v="6306" actId="26606"/>
          <ac:spMkLst>
            <pc:docMk/>
            <pc:sldMk cId="3893902614" sldId="263"/>
            <ac:spMk id="14" creationId="{7D96243B-ECED-4B71-8E06-AE9A285EAD20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893902614" sldId="263"/>
            <ac:spMk id="15" creationId="{CD9FE4EF-C4D8-49A0-B2FF-81D8DB7D8A24}"/>
          </ac:spMkLst>
        </pc:spChg>
        <pc:spChg chg="add">
          <ac:chgData name="Neaghat Akhtar" userId="12f0bb3019a3f113" providerId="LiveId" clId="{0F6B88B0-577C-4206-AF45-D6FE69C6FBA1}" dt="2026-10-17T19:59:34.794" v="6306" actId="26606"/>
          <ac:spMkLst>
            <pc:docMk/>
            <pc:sldMk cId="3893902614" sldId="263"/>
            <ac:spMk id="16" creationId="{A09989E4-EFDC-4A90-A633-E0525FB4139E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893902614" sldId="263"/>
            <ac:spMk id="17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893902614" sldId="263"/>
            <ac:spMk id="19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893902614" sldId="263"/>
            <ac:spMk id="21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3893902614" sldId="263"/>
            <ac:spMk id="23" creationId="{8D71EDA1-87BF-4D5D-AB79-F346FD19278A}"/>
          </ac:spMkLst>
        </pc:spChg>
      </pc:sldChg>
      <pc:sldChg chg="addSp delSp modSp new mod setBg delDesignElem">
        <pc:chgData name="Neaghat Akhtar" userId="12f0bb3019a3f113" providerId="LiveId" clId="{0F6B88B0-577C-4206-AF45-D6FE69C6FBA1}" dt="2026-10-17T19:59:40.202" v="6307" actId="26606"/>
        <pc:sldMkLst>
          <pc:docMk/>
          <pc:sldMk cId="2736760545" sldId="264"/>
        </pc:sldMkLst>
        <pc:spChg chg="mod">
          <ac:chgData name="Neaghat Akhtar" userId="12f0bb3019a3f113" providerId="LiveId" clId="{0F6B88B0-577C-4206-AF45-D6FE69C6FBA1}" dt="2026-10-17T19:59:40.202" v="6307" actId="26606"/>
          <ac:spMkLst>
            <pc:docMk/>
            <pc:sldMk cId="2736760545" sldId="264"/>
            <ac:spMk id="2" creationId="{4C8B61B1-D387-1430-88B4-225FDA22240B}"/>
          </ac:spMkLst>
        </pc:spChg>
        <pc:spChg chg="mod">
          <ac:chgData name="Neaghat Akhtar" userId="12f0bb3019a3f113" providerId="LiveId" clId="{0F6B88B0-577C-4206-AF45-D6FE69C6FBA1}" dt="2026-10-17T19:59:40.202" v="6307" actId="26606"/>
          <ac:spMkLst>
            <pc:docMk/>
            <pc:sldMk cId="2736760545" sldId="264"/>
            <ac:spMk id="3" creationId="{8DD5D38A-A1AE-65A5-C5C0-B359BC95A4DD}"/>
          </ac:spMkLst>
        </pc:spChg>
        <pc:spChg chg="add">
          <ac:chgData name="Neaghat Akhtar" userId="12f0bb3019a3f113" providerId="LiveId" clId="{0F6B88B0-577C-4206-AF45-D6FE69C6FBA1}" dt="2026-10-17T19:59:40.202" v="6307" actId="26606"/>
          <ac:spMkLst>
            <pc:docMk/>
            <pc:sldMk cId="2736760545" sldId="264"/>
            <ac:spMk id="5" creationId="{DEE2AD96-B495-4E06-9291-B71706F728CB}"/>
          </ac:spMkLst>
        </pc:spChg>
        <pc:spChg chg="add">
          <ac:chgData name="Neaghat Akhtar" userId="12f0bb3019a3f113" providerId="LiveId" clId="{0F6B88B0-577C-4206-AF45-D6FE69C6FBA1}" dt="2026-10-17T19:59:40.202" v="6307" actId="26606"/>
          <ac:spMkLst>
            <pc:docMk/>
            <pc:sldMk cId="2736760545" sldId="264"/>
            <ac:spMk id="6" creationId="{53CF6D67-C5A8-4ADD-9E8E-1E38CA1D3166}"/>
          </ac:spMkLst>
        </pc:spChg>
        <pc:spChg chg="add">
          <ac:chgData name="Neaghat Akhtar" userId="12f0bb3019a3f113" providerId="LiveId" clId="{0F6B88B0-577C-4206-AF45-D6FE69C6FBA1}" dt="2026-10-17T19:59:40.202" v="6307" actId="26606"/>
          <ac:spMkLst>
            <pc:docMk/>
            <pc:sldMk cId="2736760545" sldId="264"/>
            <ac:spMk id="7" creationId="{86909FA0-B515-4681-B7A8-FA281D133B94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2736760545" sldId="264"/>
            <ac:spMk id="8" creationId="{09588DA8-065E-4F6F-8EFD-43104AB2E0CF}"/>
          </ac:spMkLst>
        </pc:spChg>
        <pc:spChg chg="add">
          <ac:chgData name="Neaghat Akhtar" userId="12f0bb3019a3f113" providerId="LiveId" clId="{0F6B88B0-577C-4206-AF45-D6FE69C6FBA1}" dt="2026-10-17T19:59:40.202" v="6307" actId="26606"/>
          <ac:spMkLst>
            <pc:docMk/>
            <pc:sldMk cId="2736760545" sldId="264"/>
            <ac:spMk id="9" creationId="{21C9FE86-FCC3-4A31-AA1C-C882262B7FE7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2736760545" sldId="264"/>
            <ac:spMk id="10" creationId="{C4285719-470E-454C-AF62-8323075F1F5B}"/>
          </ac:spMkLst>
        </pc:spChg>
        <pc:spChg chg="add">
          <ac:chgData name="Neaghat Akhtar" userId="12f0bb3019a3f113" providerId="LiveId" clId="{0F6B88B0-577C-4206-AF45-D6FE69C6FBA1}" dt="2026-10-17T19:59:40.202" v="6307" actId="26606"/>
          <ac:spMkLst>
            <pc:docMk/>
            <pc:sldMk cId="2736760545" sldId="264"/>
            <ac:spMk id="11" creationId="{7D96243B-ECED-4B71-8E06-AE9A285EAD20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2736760545" sldId="264"/>
            <ac:spMk id="12" creationId="{CD9FE4EF-C4D8-49A0-B2FF-81D8DB7D8A24}"/>
          </ac:spMkLst>
        </pc:spChg>
        <pc:spChg chg="add">
          <ac:chgData name="Neaghat Akhtar" userId="12f0bb3019a3f113" providerId="LiveId" clId="{0F6B88B0-577C-4206-AF45-D6FE69C6FBA1}" dt="2026-10-17T19:59:40.202" v="6307" actId="26606"/>
          <ac:spMkLst>
            <pc:docMk/>
            <pc:sldMk cId="2736760545" sldId="264"/>
            <ac:spMk id="13" creationId="{A09989E4-EFDC-4A90-A633-E0525FB4139E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2736760545" sldId="264"/>
            <ac:spMk id="14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2736760545" sldId="264"/>
            <ac:spMk id="16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2736760545" sldId="264"/>
            <ac:spMk id="18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7T19:58:29.596" v="6297"/>
          <ac:spMkLst>
            <pc:docMk/>
            <pc:sldMk cId="2736760545" sldId="264"/>
            <ac:spMk id="20" creationId="{8D71EDA1-87BF-4D5D-AB79-F346FD19278A}"/>
          </ac:spMkLst>
        </pc:spChg>
      </pc:sldChg>
      <pc:sldChg chg="addSp delSp modSp new mod setBg modClrScheme chgLayout">
        <pc:chgData name="Neaghat Akhtar" userId="12f0bb3019a3f113" providerId="LiveId" clId="{0F6B88B0-577C-4206-AF45-D6FE69C6FBA1}" dt="2026-10-17T19:59:04.311" v="6304" actId="26606"/>
        <pc:sldMkLst>
          <pc:docMk/>
          <pc:sldMk cId="3248383204" sldId="265"/>
        </pc:sldMkLst>
        <pc:spChg chg="mod ord">
          <ac:chgData name="Neaghat Akhtar" userId="12f0bb3019a3f113" providerId="LiveId" clId="{0F6B88B0-577C-4206-AF45-D6FE69C6FBA1}" dt="2026-10-17T19:59:04.286" v="6303" actId="26606"/>
          <ac:spMkLst>
            <pc:docMk/>
            <pc:sldMk cId="3248383204" sldId="265"/>
            <ac:spMk id="2" creationId="{8D20AE79-266D-7450-A9D5-F3672810646C}"/>
          </ac:spMkLst>
        </pc:spChg>
        <pc:spChg chg="add del mod ord">
          <ac:chgData name="Neaghat Akhtar" userId="12f0bb3019a3f113" providerId="LiveId" clId="{0F6B88B0-577C-4206-AF45-D6FE69C6FBA1}" dt="2026-10-17T19:43:32.923" v="5790" actId="700"/>
          <ac:spMkLst>
            <pc:docMk/>
            <pc:sldMk cId="3248383204" sldId="265"/>
            <ac:spMk id="3" creationId="{4D872B7C-C2E3-D8F5-1A3F-4C15760AA09A}"/>
          </ac:spMkLst>
        </pc:spChg>
        <pc:spChg chg="add del mod ord">
          <ac:chgData name="Neaghat Akhtar" userId="12f0bb3019a3f113" providerId="LiveId" clId="{0F6B88B0-577C-4206-AF45-D6FE69C6FBA1}" dt="2026-10-17T19:43:36.805" v="5791" actId="700"/>
          <ac:spMkLst>
            <pc:docMk/>
            <pc:sldMk cId="3248383204" sldId="265"/>
            <ac:spMk id="4" creationId="{CC95A4FD-41BF-15F3-064F-F592D9409342}"/>
          </ac:spMkLst>
        </pc:spChg>
        <pc:spChg chg="add mod ord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5" creationId="{2209EECF-E932-36EF-52CA-20416498590B}"/>
          </ac:spMkLst>
        </pc:spChg>
        <pc:spChg chg="add del">
          <ac:chgData name="Neaghat Akhtar" userId="12f0bb3019a3f113" providerId="LiveId" clId="{0F6B88B0-577C-4206-AF45-D6FE69C6FBA1}" dt="2026-10-17T19:58:41.254" v="6299" actId="26606"/>
          <ac:spMkLst>
            <pc:docMk/>
            <pc:sldMk cId="3248383204" sldId="265"/>
            <ac:spMk id="10" creationId="{DEE2AD96-B495-4E06-9291-B71706F728CB}"/>
          </ac:spMkLst>
        </pc:spChg>
        <pc:spChg chg="add del">
          <ac:chgData name="Neaghat Akhtar" userId="12f0bb3019a3f113" providerId="LiveId" clId="{0F6B88B0-577C-4206-AF45-D6FE69C6FBA1}" dt="2026-10-17T19:58:41.254" v="6299" actId="26606"/>
          <ac:spMkLst>
            <pc:docMk/>
            <pc:sldMk cId="3248383204" sldId="265"/>
            <ac:spMk id="12" creationId="{53CF6D67-C5A8-4ADD-9E8E-1E38CA1D3166}"/>
          </ac:spMkLst>
        </pc:spChg>
        <pc:spChg chg="add del">
          <ac:chgData name="Neaghat Akhtar" userId="12f0bb3019a3f113" providerId="LiveId" clId="{0F6B88B0-577C-4206-AF45-D6FE69C6FBA1}" dt="2026-10-17T19:58:41.254" v="6299" actId="26606"/>
          <ac:spMkLst>
            <pc:docMk/>
            <pc:sldMk cId="3248383204" sldId="265"/>
            <ac:spMk id="14" creationId="{86909FA0-B515-4681-B7A8-FA281D133B94}"/>
          </ac:spMkLst>
        </pc:spChg>
        <pc:spChg chg="add del">
          <ac:chgData name="Neaghat Akhtar" userId="12f0bb3019a3f113" providerId="LiveId" clId="{0F6B88B0-577C-4206-AF45-D6FE69C6FBA1}" dt="2026-10-17T19:58:41.254" v="6299" actId="26606"/>
          <ac:spMkLst>
            <pc:docMk/>
            <pc:sldMk cId="3248383204" sldId="265"/>
            <ac:spMk id="16" creationId="{21C9FE86-FCC3-4A31-AA1C-C882262B7FE7}"/>
          </ac:spMkLst>
        </pc:spChg>
        <pc:spChg chg="add del">
          <ac:chgData name="Neaghat Akhtar" userId="12f0bb3019a3f113" providerId="LiveId" clId="{0F6B88B0-577C-4206-AF45-D6FE69C6FBA1}" dt="2026-10-17T19:58:41.254" v="6299" actId="26606"/>
          <ac:spMkLst>
            <pc:docMk/>
            <pc:sldMk cId="3248383204" sldId="265"/>
            <ac:spMk id="18" creationId="{7D96243B-ECED-4B71-8E06-AE9A285EAD20}"/>
          </ac:spMkLst>
        </pc:spChg>
        <pc:spChg chg="add del">
          <ac:chgData name="Neaghat Akhtar" userId="12f0bb3019a3f113" providerId="LiveId" clId="{0F6B88B0-577C-4206-AF45-D6FE69C6FBA1}" dt="2026-10-17T19:58:41.254" v="6299" actId="26606"/>
          <ac:spMkLst>
            <pc:docMk/>
            <pc:sldMk cId="3248383204" sldId="265"/>
            <ac:spMk id="20" creationId="{A09989E4-EFDC-4A90-A633-E0525FB4139E}"/>
          </ac:spMkLst>
        </pc:spChg>
        <pc:spChg chg="add del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22" creationId="{8D71EDA1-87BF-4D5D-AB79-F346FD19278A}"/>
          </ac:spMkLst>
        </pc:spChg>
        <pc:spChg chg="add del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23" creationId="{09588DA8-065E-4F6F-8EFD-43104AB2E0CF}"/>
          </ac:spMkLst>
        </pc:spChg>
        <pc:spChg chg="add del">
          <ac:chgData name="Neaghat Akhtar" userId="12f0bb3019a3f113" providerId="LiveId" clId="{0F6B88B0-577C-4206-AF45-D6FE69C6FBA1}" dt="2026-10-17T19:59:04.286" v="6303" actId="26606"/>
          <ac:spMkLst>
            <pc:docMk/>
            <pc:sldMk cId="3248383204" sldId="265"/>
            <ac:spMk id="24" creationId="{C4285719-470E-454C-AF62-8323075F1F5B}"/>
          </ac:spMkLst>
        </pc:spChg>
        <pc:spChg chg="add del">
          <ac:chgData name="Neaghat Akhtar" userId="12f0bb3019a3f113" providerId="LiveId" clId="{0F6B88B0-577C-4206-AF45-D6FE69C6FBA1}" dt="2026-10-17T19:59:04.286" v="6303" actId="26606"/>
          <ac:spMkLst>
            <pc:docMk/>
            <pc:sldMk cId="3248383204" sldId="265"/>
            <ac:spMk id="25" creationId="{CD9FE4EF-C4D8-49A0-B2FF-81D8DB7D8A24}"/>
          </ac:spMkLst>
        </pc:spChg>
        <pc:spChg chg="add del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26" creationId="{4300840D-0A0B-4512-BACA-B439D5B9C57C}"/>
          </ac:spMkLst>
        </pc:spChg>
        <pc:spChg chg="add del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27" creationId="{D2B78728-A580-49A7-84F9-6EF6F583ADE0}"/>
          </ac:spMkLst>
        </pc:spChg>
        <pc:spChg chg="add del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28" creationId="{38FAA1A1-D861-433F-88FA-1E9D6FD31D11}"/>
          </ac:spMkLst>
        </pc:spChg>
        <pc:spChg chg="add del">
          <ac:chgData name="Neaghat Akhtar" userId="12f0bb3019a3f113" providerId="LiveId" clId="{0F6B88B0-577C-4206-AF45-D6FE69C6FBA1}" dt="2026-10-17T19:59:04.286" v="6303" actId="26606"/>
          <ac:spMkLst>
            <pc:docMk/>
            <pc:sldMk cId="3248383204" sldId="265"/>
            <ac:spMk id="33" creationId="{44D65982-4F00-4330-8DAA-DE6A9E4D6D23}"/>
          </ac:spMkLst>
        </pc:spChg>
        <pc:spChg chg="add del">
          <ac:chgData name="Neaghat Akhtar" userId="12f0bb3019a3f113" providerId="LiveId" clId="{0F6B88B0-577C-4206-AF45-D6FE69C6FBA1}" dt="2026-10-17T19:59:04.286" v="6303" actId="26606"/>
          <ac:spMkLst>
            <pc:docMk/>
            <pc:sldMk cId="3248383204" sldId="265"/>
            <ac:spMk id="35" creationId="{009115B9-5BFD-478D-9C87-29ADB3AF1721}"/>
          </ac:spMkLst>
        </pc:spChg>
        <pc:spChg chg="add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50" creationId="{DEE2AD96-B495-4E06-9291-B71706F728CB}"/>
          </ac:spMkLst>
        </pc:spChg>
        <pc:spChg chg="add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51" creationId="{53CF6D67-C5A8-4ADD-9E8E-1E38CA1D3166}"/>
          </ac:spMkLst>
        </pc:spChg>
        <pc:spChg chg="add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52" creationId="{86909FA0-B515-4681-B7A8-FA281D133B94}"/>
          </ac:spMkLst>
        </pc:spChg>
        <pc:spChg chg="add">
          <ac:chgData name="Neaghat Akhtar" userId="12f0bb3019a3f113" providerId="LiveId" clId="{0F6B88B0-577C-4206-AF45-D6FE69C6FBA1}" dt="2026-10-17T19:59:04.311" v="6304" actId="26606"/>
          <ac:spMkLst>
            <pc:docMk/>
            <pc:sldMk cId="3248383204" sldId="265"/>
            <ac:spMk id="53" creationId="{21C9FE86-FCC3-4A31-AA1C-C882262B7FE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979F1-CCFD-4968-81B1-54E8012CE49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082FA3-2267-4473-954B-ACA4D03CDF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582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42E2E-4B3D-E34E-3A87-766A791E1E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E72FDC-A45B-5CF8-C111-DA1B169E71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195E3-2B69-E7B3-A7B5-DD5A1D641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B358B-B4D2-A639-89FD-D2FB8CC30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43059-0FCF-7120-34DC-82C1C5A8B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882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0863-9F5C-5FC4-0BE1-B7FFB080D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0B5B8-E2F5-1251-D9E8-E4AB3EBAF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C205-3E1A-09D4-1DA3-EBD3A2AB0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3253E-3A0D-C1D3-B4D3-0B1FCCB61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808B7-B259-6B6B-6090-07E748930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49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43843-E044-0110-DEF9-39A394B67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227753-DDD3-22E4-98D4-C88824A82A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09450-AF08-F02C-9CD4-F9D416FE3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26B84-C4CB-F473-2BE9-D88048E1D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B1E27-6FDA-1C64-18B9-78689EABB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067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33BD7-590D-A333-5174-5B1950A8B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393BF-F483-A444-C2D0-4250F8709B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006F8D-E7BC-64FE-6074-940A29710C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F0CA1C-5D9F-652F-188D-A0D55C8CC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359507-63FB-7783-70EC-D9D871152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F67014-13C8-849C-24DD-B8C3F6DC6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63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04CCD-DDDC-C022-1277-0BF826B86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5148D-25F6-CD8F-DF8D-7004C1786E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1AB98F-A034-A6F0-FB3E-5486B6ABAD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CFBB81-5C96-109C-9100-1A55127041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CD25DB-D6C6-4F16-F92C-242C985F1D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25C51D-E195-07D2-C981-F3606A1F3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76CCDB-B170-8673-EA57-37202F20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77B6BE-31CA-F58E-323B-D6A65DEA7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651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08D58-2DFB-7108-4011-337030F95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AFC5CA-708D-4420-26A9-69E441F3A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8CA7BC-C98B-8AF2-FFDD-FF0B24201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3308BA-7772-2897-288C-07DD06335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46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A0CB3-6048-7D90-B6DF-12394536C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506A53-D930-16DF-D306-63EBAC064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F5786F-4A13-14E0-525B-055BDAB5E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286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7F3A5-FCEC-3ADD-737B-C5CD724E9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A59B3-337F-B3CD-8A22-A03FDAD63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D66ABF-B3AD-2B6F-97B9-D89C2734FE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2EEB21-ABBA-8650-9596-B6D184220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0B0AC0-823D-A1B6-6943-76EEE6828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6C5880-2202-0673-F7E5-697294D2A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117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ACA5F-3DE5-FDB7-B934-147EAE545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E6C9A6-5ED0-665F-6B7C-072DACCA124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12A386-4829-5AB2-F938-1E4D8EDD90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77A482-2127-EFA6-583C-7E9D7C784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09782-765D-0741-9C32-C0DCF8367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08DA3A-3A85-7392-8FCE-F64D4478D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89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0C412-FE3E-081A-5DF6-22A1E3838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A09139-31E3-043E-5D20-FF900818F1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30100-BDE6-FF15-6B6F-7574B246A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C25C9-895F-878C-4989-50F66C82D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CC355-4648-893C-408D-861B412A2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91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A8AE7B-F5EE-18BB-570E-44F6563DD3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D1B386-670D-2F78-12BC-C0D87EC81B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BD15E-C4A9-50F8-8730-061CFC332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B42BF-EC90-7F2D-0BC7-CF7C2A2E0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EEFB4-FC8B-AC8E-0DEC-F94B1455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94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F6B327-ECAD-05FB-54B1-964027D8A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DC5BF7-CD9D-6E4F-8204-041F98AE7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89902-05B6-5F5F-8B50-CCC82E8FA8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256819-FB0D-4D90-B250-EEFBF0CC87A7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165D8-2346-027A-2139-B1AB5EAA1E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65245-3F0C-9622-C46B-C8210CD3D9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DEC6F5-9556-47C4-BD91-6140E42ED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18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land.nhs.uk/long-read/maternity-support-worker-competency-education-and-career-development-framework/" TargetMode="External"/><Relationship Id="rId2" Type="http://schemas.openxmlformats.org/officeDocument/2006/relationships/hyperlink" Target="https://www.england.nhs.uk/long-read/your-questions%20-answered-a-guide-to-becoming-a-maternity-services-support-worker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k.indeed.com/viewjob?jk=8a87b4532f2e487a&amp;from=shareddesktop_copy" TargetMode="External"/><Relationship Id="rId4" Type="http://schemas.openxmlformats.org/officeDocument/2006/relationships/hyperlink" Target="https://nationalcareers.service.gov.uk/job-profile/maternity-support-work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3D924A-7802-6A5F-AC33-FD1059187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Self </a:t>
            </a:r>
            <a:r>
              <a:rPr lang="en-GB" sz="4000" dirty="0">
                <a:solidFill>
                  <a:srgbClr val="FFFFFF"/>
                </a:solidFill>
              </a:rPr>
              <a:t>Awareness PowerPoint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E80864-1AF7-B471-43D0-4E6037072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Name: Neaghat Akhtar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Student Number: 2522183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Module name :Professional development within health and social care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Module code: LCHS4009_birm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Lecturer: Bernice Ejiogu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89118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85D0FA93-C2AB-F196-E1CE-5A4985369E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F998B09-2733-7D46-F71D-E71113CC7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Introduction and my                           personal Career goals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               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C42991E5-4240-533C-D163-E43E07675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19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9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900" b="1" dirty="0">
                <a:solidFill>
                  <a:srgbClr val="FFFFFF"/>
                </a:solidFill>
              </a:rPr>
              <a:t>Chosen career:        </a:t>
            </a:r>
            <a:r>
              <a:rPr lang="en-GB" sz="1900" dirty="0">
                <a:solidFill>
                  <a:srgbClr val="FFFFFF"/>
                </a:solidFill>
              </a:rPr>
              <a:t>maternity support worker </a:t>
            </a:r>
          </a:p>
          <a:p>
            <a:r>
              <a:rPr lang="en-GB" sz="1900" dirty="0">
                <a:solidFill>
                  <a:srgbClr val="FFFFFF"/>
                </a:solidFill>
              </a:rPr>
              <a:t>I would like to support mothers, Babies and families before and after birth.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May help with feeding, baby care and routine checks </a:t>
            </a:r>
            <a:endParaRPr lang="en-GB" sz="1900" dirty="0">
              <a:solidFill>
                <a:srgbClr val="FFFFFF"/>
              </a:solidFill>
            </a:endParaRPr>
          </a:p>
          <a:p>
            <a:r>
              <a:rPr lang="en-GB" sz="1900" dirty="0">
                <a:solidFill>
                  <a:srgbClr val="FFFFFF"/>
                </a:solidFill>
              </a:rPr>
              <a:t>Helps mothers feel safe  and cared for.</a:t>
            </a:r>
          </a:p>
          <a:p>
            <a:r>
              <a:rPr lang="en-GB" sz="1900" dirty="0">
                <a:solidFill>
                  <a:srgbClr val="FFFFFF"/>
                </a:solidFill>
              </a:rPr>
              <a:t>Works with midwifes and the wider maternity team</a:t>
            </a:r>
          </a:p>
          <a:p>
            <a:r>
              <a:rPr lang="en-GB" sz="1900" dirty="0">
                <a:solidFill>
                  <a:srgbClr val="FFFFFF"/>
                </a:solidFill>
              </a:rPr>
              <a:t>Respects privacy and personal choices</a:t>
            </a:r>
          </a:p>
          <a:p>
            <a:r>
              <a:rPr lang="en-GB" sz="1900" dirty="0">
                <a:solidFill>
                  <a:srgbClr val="FFFFFF"/>
                </a:solidFill>
              </a:rPr>
              <a:t>Reports worries or changes to a midwife or a nurse</a:t>
            </a:r>
          </a:p>
          <a:p>
            <a:r>
              <a:rPr lang="en-GB" sz="1900" dirty="0">
                <a:solidFill>
                  <a:srgbClr val="FFFFFF"/>
                </a:solidFill>
              </a:rPr>
              <a:t>I am studying health and social care level 4</a:t>
            </a:r>
          </a:p>
          <a:p>
            <a:r>
              <a:rPr lang="en-GB" sz="1900" dirty="0">
                <a:solidFill>
                  <a:srgbClr val="FFFFFF"/>
                </a:solidFill>
              </a:rPr>
              <a:t>I will use my SWOT analysis to understand my strengths and areas to improve.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FFFF"/>
                </a:solidFill>
              </a:rPr>
              <a:t> source: NHS England[2023]</a:t>
            </a:r>
          </a:p>
          <a:p>
            <a:pPr marL="0" indent="0">
              <a:buNone/>
            </a:pPr>
            <a:endParaRPr lang="en-GB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9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860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25FEDA1-A75D-07CB-782E-C775E96AB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Current job advert and job requirements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B29ED5-EB17-D71A-C282-14D3F9E11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5" r="2197" b="2"/>
          <a:stretch>
            <a:fillRect/>
          </a:stretch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30EC60-6A0D-3EDB-841F-E48DC979F513}"/>
              </a:ext>
            </a:extLst>
          </p:cNvPr>
          <p:cNvSpPr txBox="1"/>
          <p:nvPr/>
        </p:nvSpPr>
        <p:spPr>
          <a:xfrm>
            <a:off x="8643193" y="2418408"/>
            <a:ext cx="2942813" cy="3540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Job title: Female support worker-Maternity cover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Advertised: indeed, creative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Role: Maternity care worker assistant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Location: Harborne, Birmingham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Contract: fulltime, part time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Advertised pay: 12.85 per hour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827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84DAE9F-FD1C-092F-CFA0-D85F4E711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525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My Personal SWOT Analysis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7E0F640-F6E7-B793-C113-FAC1C4FC9F3A}"/>
              </a:ext>
            </a:extLst>
          </p:cNvPr>
          <p:cNvSpPr/>
          <p:nvPr/>
        </p:nvSpPr>
        <p:spPr>
          <a:xfrm>
            <a:off x="3655059" y="3073402"/>
            <a:ext cx="4272282" cy="352416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My weaknesses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 sometimes lack confidence when speaking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Reading and Written can takes me longer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Some words are difficult for me to pronounce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can feel nervous speaking in front of people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4E38BC-BE7E-E71F-2E87-CB5A28070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760" y="2971760"/>
            <a:ext cx="914479" cy="91447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8B6CAC8-E036-901B-4AE7-C66565400BBC}"/>
              </a:ext>
            </a:extLst>
          </p:cNvPr>
          <p:cNvSpPr txBox="1"/>
          <p:nvPr/>
        </p:nvSpPr>
        <p:spPr>
          <a:xfrm>
            <a:off x="5791200" y="312843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AE5F19E-0137-3F94-068B-EEDD1B283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760" y="2971760"/>
            <a:ext cx="914479" cy="914479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402F845-3F94-AA4C-42AD-01F49780F8EB}"/>
              </a:ext>
            </a:extLst>
          </p:cNvPr>
          <p:cNvSpPr txBox="1"/>
          <p:nvPr/>
        </p:nvSpPr>
        <p:spPr>
          <a:xfrm>
            <a:off x="5638800" y="297603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E8446D21-5035-1095-11AD-9FD9A771136B}"/>
              </a:ext>
            </a:extLst>
          </p:cNvPr>
          <p:cNvSpPr/>
          <p:nvPr/>
        </p:nvSpPr>
        <p:spPr>
          <a:xfrm>
            <a:off x="8565480" y="3329744"/>
            <a:ext cx="2996003" cy="340633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b="1" dirty="0"/>
              <a:t>              </a:t>
            </a:r>
            <a:r>
              <a:rPr lang="en-GB" b="1" u="sng" dirty="0"/>
              <a:t>my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am studying health and social care level 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can apply for local maternity support jobs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can learn through workplace training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can gain experience working with midwives </a:t>
            </a:r>
          </a:p>
          <a:p>
            <a:r>
              <a:rPr lang="en-GB" dirty="0"/>
              <a:t>  [National Careers </a:t>
            </a:r>
            <a:r>
              <a:rPr lang="en-GB" dirty="0" err="1"/>
              <a:t>Service,n.d</a:t>
            </a:r>
            <a:r>
              <a:rPr lang="en-GB" dirty="0"/>
              <a:t>.]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46D5B298-6B33-856E-4E59-D3DC89E5FBF3}"/>
              </a:ext>
            </a:extLst>
          </p:cNvPr>
          <p:cNvSpPr/>
          <p:nvPr/>
        </p:nvSpPr>
        <p:spPr>
          <a:xfrm>
            <a:off x="290596" y="3059835"/>
            <a:ext cx="3078480" cy="34061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u="sng" dirty="0"/>
              <a:t>My strengths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am caring and patient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have experience of caring for others.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under the importance of listening.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am wiling to learn new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I am patient and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75703507-F0A9-D949-D4A1-0294183F9749}"/>
              </a:ext>
            </a:extLst>
          </p:cNvPr>
          <p:cNvSpPr/>
          <p:nvPr/>
        </p:nvSpPr>
        <p:spPr>
          <a:xfrm>
            <a:off x="3590924" y="1176868"/>
            <a:ext cx="6229351" cy="169164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may be competition for jobs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Some jobs require specific skills or qualifications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Shift may be difficult to balance with family life.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job can be physically and emotionally demanding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F17301A-43F4-5AD5-D284-2E232788C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2692" y="1137900"/>
            <a:ext cx="1252888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749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ED9A8D8-0DC4-9E2C-9F28-F8531C169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My action plan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F36F02-8F29-9996-6A54-C1F035A7B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Use my strengths  </a:t>
            </a:r>
            <a:r>
              <a:rPr lang="en-GB" sz="2000" dirty="0"/>
              <a:t>be caring, patient and respectful</a:t>
            </a:r>
          </a:p>
          <a:p>
            <a:endParaRPr lang="en-GB" sz="2000" dirty="0"/>
          </a:p>
          <a:p>
            <a:r>
              <a:rPr lang="en-GB" sz="2000" b="1" dirty="0"/>
              <a:t>Improve my weaknesses: </a:t>
            </a:r>
            <a:r>
              <a:rPr lang="en-GB" sz="2000" dirty="0"/>
              <a:t>practise speaking and prepare my work early</a:t>
            </a:r>
          </a:p>
          <a:p>
            <a:endParaRPr lang="en-GB" sz="2000" dirty="0"/>
          </a:p>
          <a:p>
            <a:r>
              <a:rPr lang="en-GB" sz="2000" b="1" dirty="0"/>
              <a:t>Use my opportunities: </a:t>
            </a:r>
            <a:r>
              <a:rPr lang="en-GB" sz="2000" dirty="0"/>
              <a:t>complete my course and apply for local vacancies</a:t>
            </a:r>
          </a:p>
          <a:p>
            <a:endParaRPr lang="en-GB" sz="2000" dirty="0"/>
          </a:p>
          <a:p>
            <a:r>
              <a:rPr lang="en-GB" sz="2000" b="1" dirty="0"/>
              <a:t>Reduce my threats:</a:t>
            </a:r>
            <a:r>
              <a:rPr lang="en-GB" sz="2000" dirty="0"/>
              <a:t> research job requirements and plan around shifts.</a:t>
            </a:r>
          </a:p>
          <a:p>
            <a:endParaRPr lang="en-GB" sz="2000" dirty="0"/>
          </a:p>
          <a:p>
            <a:r>
              <a:rPr lang="en-GB" sz="2000" b="1" dirty="0"/>
              <a:t>My  </a:t>
            </a:r>
            <a:r>
              <a:rPr lang="en-GB" sz="2000" b="1"/>
              <a:t>furtue</a:t>
            </a:r>
            <a:r>
              <a:rPr lang="en-GB" sz="2000" b="1" dirty="0"/>
              <a:t> goal: </a:t>
            </a:r>
            <a:r>
              <a:rPr lang="en-GB" sz="2000" dirty="0"/>
              <a:t>gain maternity care experience and continue learning.</a:t>
            </a:r>
          </a:p>
          <a:p>
            <a:r>
              <a:rPr lang="en-GB" sz="2000" dirty="0"/>
              <a:t>Citation:[ NHS England, 2024]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93902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B61B1-D387-1430-88B4-225FDA222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5D38A-A1AE-65A5-C5C0-B359BC95A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I want to help mothers, babies and families feel safe and supported</a:t>
            </a:r>
          </a:p>
          <a:p>
            <a:endParaRPr lang="en-GB" sz="2000"/>
          </a:p>
          <a:p>
            <a:r>
              <a:rPr lang="en-GB" sz="2000"/>
              <a:t>My caring skills are a good starting point.</a:t>
            </a:r>
          </a:p>
          <a:p>
            <a:endParaRPr lang="en-GB" sz="2000"/>
          </a:p>
          <a:p>
            <a:r>
              <a:rPr lang="en-GB" sz="2000"/>
              <a:t>I need to improve my confidence and knowledge.</a:t>
            </a:r>
          </a:p>
          <a:p>
            <a:endParaRPr lang="en-GB" sz="2000"/>
          </a:p>
          <a:p>
            <a:r>
              <a:rPr lang="en-GB" sz="2000"/>
              <a:t>I will use my education and training to reach my goals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36760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0AE79-266D-7450-A9D5-F36728106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                  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09EECF-E932-36EF-52CA-204164985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Available at: </a:t>
            </a:r>
            <a:r>
              <a:rPr lang="en-GB" sz="1700">
                <a:hlinkClick r:id="rId2"/>
              </a:rPr>
              <a:t>https://www.England.nhs.uk/long-read/your-questions -answered-a-guide-to-becoming-a-maternity-services-support-worker/</a:t>
            </a:r>
            <a:r>
              <a:rPr lang="en-GB" sz="1700"/>
              <a:t> 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r>
              <a:rPr lang="en-GB" sz="1700"/>
              <a:t>NHS England [2024]</a:t>
            </a:r>
          </a:p>
          <a:p>
            <a:r>
              <a:rPr lang="en-GB" sz="1700"/>
              <a:t>Available at: </a:t>
            </a:r>
            <a:r>
              <a:rPr lang="en-GB" sz="1700">
                <a:hlinkClick r:id="rId3"/>
              </a:rPr>
              <a:t>https://www.enland.nhs.uk/long-read/maternity-support-worker-competency-education-and-career-development-framework/</a:t>
            </a: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r>
              <a:rPr lang="en-GB" sz="1700"/>
              <a:t>National Careers Service [n.d]</a:t>
            </a:r>
          </a:p>
          <a:p>
            <a:pPr marL="0" indent="0">
              <a:buNone/>
            </a:pPr>
            <a:r>
              <a:rPr lang="en-GB" sz="1700"/>
              <a:t>Available at: </a:t>
            </a:r>
            <a:r>
              <a:rPr lang="en-GB" sz="1700">
                <a:hlinkClick r:id="rId4"/>
              </a:rPr>
              <a:t>https://nationalcareers.service.gov.uk/job-profile/maternity-support-worker</a:t>
            </a: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r>
              <a:rPr lang="en-GB" sz="1700">
                <a:hlinkClick r:id="rId5"/>
              </a:rPr>
              <a:t>https://uk.indeed.com/viewjob?jk=8a87b4532f2e487a&amp;from=shareddesktop_copy</a:t>
            </a: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248383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798</TotalTime>
  <Words>517</Words>
  <Application>Microsoft Office PowerPoint</Application>
  <PresentationFormat>Widescreen</PresentationFormat>
  <Paragraphs>88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Self Awareness PowerPoint Presentation</vt:lpstr>
      <vt:lpstr>Introduction and my                           personal Career goals                </vt:lpstr>
      <vt:lpstr>Current job advert and job requirements</vt:lpstr>
      <vt:lpstr>          My Personal SWOT Analysis</vt:lpstr>
      <vt:lpstr>My action plan</vt:lpstr>
      <vt:lpstr>conclusion</vt:lpstr>
      <vt:lpstr>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Neaghat Akhtar (2522183)</dc:creator>
  <cp:lastModifiedBy>Neaghat Akhtar</cp:lastModifiedBy>
  <cp:revision>2</cp:revision>
  <dcterms:created xsi:type="dcterms:W3CDTF">2026-09-20T20:07:37Z</dcterms:created>
  <dcterms:modified xsi:type="dcterms:W3CDTF">2026-10-17T20:02:50Z</dcterms:modified>
</cp:coreProperties>
</file>