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15" r:id="rId1"/>
    <p:sldMasterId id="2147483648" r:id="rId2"/>
    <p:sldMasterId id="2147484016" r:id="rId3"/>
  </p:sldMasterIdLst>
  <p:sldIdLst>
    <p:sldId id="256" r:id="rId4"/>
    <p:sldId id="259" r:id="rId5"/>
    <p:sldId id="260" r:id="rId6"/>
    <p:sldId id="265" r:id="rId7"/>
    <p:sldId id="261" r:id="rId8"/>
    <p:sldId id="263" r:id="rId9"/>
    <p:sldId id="262"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Hussain Ahmed" initials="HA" lastIdx="1" clrIdx="0">
    <p:extLst>
      <p:ext uri="{19B8F6BF-5375-455C-9EA6-DF929625EA0E}">
        <p15:presenceInfo xmlns:p15="http://schemas.microsoft.com/office/powerpoint/2012/main" userId="Hussain Ahmed"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A4613E-1E5B-CA2E-CAFC-E1DF0FB325E0}" v="6" dt="2022-07-07T20:42:28.656"/>
    <p1510:client id="{5C5229FF-1699-6588-BE51-B38304F8AB3C}" v="8" dt="2022-07-07T18:36:20.524"/>
    <p1510:client id="{62011222-0287-0BC4-7FE9-B6E81490F84C}" v="8" dt="2022-07-08T11:18:34.988"/>
    <p1510:client id="{6538B6A8-1F6B-8DCF-4AA3-7760ECB8FEBC}" v="17" dt="2022-07-08T10:56:07.886"/>
    <p1510:client id="{81D30CC6-BD3B-D0C9-AD4F-474B1D97CAA4}" v="182" dt="2022-07-08T12:11:42.639"/>
    <p1510:client id="{973BB4A0-56B1-7732-CB96-4F5FF8957D3C}" v="1" dt="2022-07-07T20:37:40.305"/>
    <p1510:client id="{D57EC763-C3C7-093A-4FF1-8C436B49F61C}" v="175" dt="2022-07-08T12:06:00.333"/>
    <p1510:client id="{E1F64F42-7DD1-9802-7CF2-DA44721766AB}" v="7" dt="2022-07-08T11:18:21.069"/>
    <p1510:client id="{E691D00D-15AC-E3A0-E46C-EC7A675ECB4C}" v="11" dt="2022-07-08T11:00:00.747"/>
    <p1510:client id="{FDB27B27-0ECF-80D0-CB1E-51BAD6394AB6}" v="6" dt="2022-07-07T18:54:50.5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4" d="100"/>
          <a:sy n="64" d="100"/>
        </p:scale>
        <p:origin x="954"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viewProps" Target="viewProps.xml"/><Relationship Id="rId3" Type="http://schemas.openxmlformats.org/officeDocument/2006/relationships/slideMaster" Target="slideMasters/slideMaster3.xml"/><Relationship Id="rId7" Type="http://schemas.openxmlformats.org/officeDocument/2006/relationships/slide" Target="slides/slide4.xml"/><Relationship Id="rId12" Type="http://schemas.openxmlformats.org/officeDocument/2006/relationships/presProps" Target="presProps.xml"/><Relationship Id="rId2" Type="http://schemas.openxmlformats.org/officeDocument/2006/relationships/slideMaster" Target="slideMasters/slideMaster2.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commentAuthors" Target="commentAuthors.xml"/><Relationship Id="rId5" Type="http://schemas.openxmlformats.org/officeDocument/2006/relationships/slide" Target="slides/slide2.xml"/><Relationship Id="rId15" Type="http://schemas.openxmlformats.org/officeDocument/2006/relationships/tableStyles" Target="tableStyles.xml"/><Relationship Id="rId10" Type="http://schemas.openxmlformats.org/officeDocument/2006/relationships/slide" Target="slides/slide7.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5CD60141-EEBD-4EC1-8E34-0344C16A18A2}"/>
              </a:ext>
              <a:ext uri="{C183D7F6-B498-43B3-948B-1728B52AA6E4}">
                <adec:decorative xmlns:adec="http://schemas.microsoft.com/office/drawing/2017/decorative" val="1"/>
              </a:ext>
            </a:extLst>
          </p:cNvPr>
          <p:cNvSpPr/>
          <p:nvPr/>
        </p:nvSpPr>
        <p:spPr>
          <a:xfrm>
            <a:off x="5318308" y="0"/>
            <a:ext cx="6873692" cy="6858000"/>
          </a:xfrm>
          <a:custGeom>
            <a:avLst/>
            <a:gdLst>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0 w 12192000"/>
              <a:gd name="connsiteY6" fmla="*/ 0 h 6858000"/>
              <a:gd name="connsiteX7" fmla="*/ 6700 w 12192000"/>
              <a:gd name="connsiteY7" fmla="*/ 0 h 6858000"/>
              <a:gd name="connsiteX8" fmla="*/ 6700 w 12192000"/>
              <a:gd name="connsiteY8" fmla="*/ 6858000 h 6858000"/>
              <a:gd name="connsiteX9" fmla="*/ 0 w 12192000"/>
              <a:gd name="connsiteY9" fmla="*/ 6858000 h 6858000"/>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11328900 w 12192000"/>
              <a:gd name="connsiteY6" fmla="*/ 0 h 6858000"/>
              <a:gd name="connsiteX7" fmla="*/ 0 w 12192000"/>
              <a:gd name="connsiteY7" fmla="*/ 6858000 h 6858000"/>
              <a:gd name="connsiteX8" fmla="*/ 6700 w 12192000"/>
              <a:gd name="connsiteY8" fmla="*/ 0 h 6858000"/>
              <a:gd name="connsiteX9" fmla="*/ 6700 w 12192000"/>
              <a:gd name="connsiteY9" fmla="*/ 6858000 h 6858000"/>
              <a:gd name="connsiteX10" fmla="*/ 0 w 12192000"/>
              <a:gd name="connsiteY10" fmla="*/ 6858000 h 6858000"/>
              <a:gd name="connsiteX0" fmla="*/ 11322200 w 12185300"/>
              <a:gd name="connsiteY0" fmla="*/ 0 h 6858000"/>
              <a:gd name="connsiteX1" fmla="*/ 12185300 w 12185300"/>
              <a:gd name="connsiteY1" fmla="*/ 0 h 6858000"/>
              <a:gd name="connsiteX2" fmla="*/ 12185300 w 12185300"/>
              <a:gd name="connsiteY2" fmla="*/ 6858000 h 6858000"/>
              <a:gd name="connsiteX3" fmla="*/ 5311608 w 12185300"/>
              <a:gd name="connsiteY3" fmla="*/ 6858000 h 6858000"/>
              <a:gd name="connsiteX4" fmla="*/ 11322197 w 12185300"/>
              <a:gd name="connsiteY4" fmla="*/ 4 h 6858000"/>
              <a:gd name="connsiteX5" fmla="*/ 11322198 w 12185300"/>
              <a:gd name="connsiteY5" fmla="*/ 2 h 6858000"/>
              <a:gd name="connsiteX6" fmla="*/ 11322200 w 12185300"/>
              <a:gd name="connsiteY6" fmla="*/ 0 h 6858000"/>
              <a:gd name="connsiteX7" fmla="*/ 0 w 12185300"/>
              <a:gd name="connsiteY7" fmla="*/ 6858000 h 6858000"/>
              <a:gd name="connsiteX8" fmla="*/ 0 w 12185300"/>
              <a:gd name="connsiteY8" fmla="*/ 0 h 6858000"/>
              <a:gd name="connsiteX9" fmla="*/ 0 w 12185300"/>
              <a:gd name="connsiteY9" fmla="*/ 6858000 h 6858000"/>
              <a:gd name="connsiteX0" fmla="*/ 6010592 w 6873692"/>
              <a:gd name="connsiteY0" fmla="*/ 0 h 6858000"/>
              <a:gd name="connsiteX1" fmla="*/ 6873692 w 6873692"/>
              <a:gd name="connsiteY1" fmla="*/ 0 h 6858000"/>
              <a:gd name="connsiteX2" fmla="*/ 6873692 w 6873692"/>
              <a:gd name="connsiteY2" fmla="*/ 6858000 h 6858000"/>
              <a:gd name="connsiteX3" fmla="*/ 0 w 6873692"/>
              <a:gd name="connsiteY3" fmla="*/ 6858000 h 6858000"/>
              <a:gd name="connsiteX4" fmla="*/ 6010589 w 6873692"/>
              <a:gd name="connsiteY4" fmla="*/ 4 h 6858000"/>
              <a:gd name="connsiteX5" fmla="*/ 6010590 w 6873692"/>
              <a:gd name="connsiteY5" fmla="*/ 2 h 6858000"/>
              <a:gd name="connsiteX6" fmla="*/ 6010592 w 6873692"/>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lnTo>
                  <a:pt x="6010592" y="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65FCBBA-905A-4FD1-BFBA-F3EE6DA264E0}"/>
              </a:ext>
            </a:extLst>
          </p:cNvPr>
          <p:cNvSpPr>
            <a:spLocks noGrp="1"/>
          </p:cNvSpPr>
          <p:nvPr>
            <p:ph type="ctrTitle"/>
          </p:nvPr>
        </p:nvSpPr>
        <p:spPr>
          <a:xfrm>
            <a:off x="1143000" y="1181098"/>
            <a:ext cx="8986580" cy="2832404"/>
          </a:xfrm>
        </p:spPr>
        <p:txBody>
          <a:bodyPr anchor="t">
            <a:normAutofit/>
          </a:bodyPr>
          <a:lstStyle>
            <a:lvl1pPr algn="l">
              <a:lnSpc>
                <a:spcPct val="100000"/>
              </a:lnSpc>
              <a:defRPr sz="4800" cap="all" spc="300" baseline="0"/>
            </a:lvl1pPr>
          </a:lstStyle>
          <a:p>
            <a:r>
              <a:rPr lang="en-US"/>
              <a:t>Click to edit Master title style</a:t>
            </a:r>
          </a:p>
        </p:txBody>
      </p:sp>
      <p:sp>
        <p:nvSpPr>
          <p:cNvPr id="3" name="Subtitle 2">
            <a:extLst>
              <a:ext uri="{FF2B5EF4-FFF2-40B4-BE49-F238E27FC236}">
                <a16:creationId xmlns:a16="http://schemas.microsoft.com/office/drawing/2014/main" id="{13DD287E-F1C8-463F-8429-D1B5B1582520}"/>
              </a:ext>
            </a:extLst>
          </p:cNvPr>
          <p:cNvSpPr>
            <a:spLocks noGrp="1"/>
          </p:cNvSpPr>
          <p:nvPr>
            <p:ph type="subTitle" idx="1"/>
          </p:nvPr>
        </p:nvSpPr>
        <p:spPr>
          <a:xfrm>
            <a:off x="1143000" y="5463522"/>
            <a:ext cx="8986580" cy="650311"/>
          </a:xfrm>
        </p:spPr>
        <p:txBody>
          <a:bodyPr>
            <a:normAutofit/>
          </a:bodyPr>
          <a:lstStyle>
            <a:lvl1pPr marL="0" indent="0" algn="l">
              <a:lnSpc>
                <a:spcPct val="10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A81F44ED-7973-4A99-B2CA-A8962BCE0D5D}"/>
              </a:ext>
            </a:extLst>
          </p:cNvPr>
          <p:cNvSpPr>
            <a:spLocks noGrp="1"/>
          </p:cNvSpPr>
          <p:nvPr>
            <p:ph type="dt" sz="half" idx="10"/>
          </p:nvPr>
        </p:nvSpPr>
        <p:spPr/>
        <p:txBody>
          <a:bodyPr/>
          <a:lstStyle/>
          <a:p>
            <a:fld id="{3CADBD16-5BFB-4D9F-9646-C75D1B53BBB6}" type="datetimeFigureOut">
              <a:rPr lang="en-US" smtClean="0"/>
              <a:t>7/22/2022</a:t>
            </a:fld>
            <a:endParaRPr lang="en-US"/>
          </a:p>
        </p:txBody>
      </p:sp>
      <p:sp>
        <p:nvSpPr>
          <p:cNvPr id="5" name="Footer Placeholder 4">
            <a:extLst>
              <a:ext uri="{FF2B5EF4-FFF2-40B4-BE49-F238E27FC236}">
                <a16:creationId xmlns:a16="http://schemas.microsoft.com/office/drawing/2014/main" id="{08DF96F2-D6BE-49AC-A605-5AE87C3F2F1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817FC50-B13C-4B63-AE64-F71A6EDE63B6}"/>
              </a:ext>
            </a:extLst>
          </p:cNvPr>
          <p:cNvSpPr>
            <a:spLocks noGrp="1"/>
          </p:cNvSpPr>
          <p:nvPr>
            <p:ph type="sldNum" sz="quarter" idx="12"/>
          </p:nvPr>
        </p:nvSpPr>
        <p:spPr/>
        <p:txBody>
          <a:bodyPr/>
          <a:lstStyle/>
          <a:p>
            <a:fld id="{C0722274-0FAA-4649-AA4E-4210F4F32167}" type="slidenum">
              <a:rPr lang="en-US" smtClean="0"/>
              <a:t>‹#›</a:t>
            </a:fld>
            <a:endParaRPr lang="en-US"/>
          </a:p>
        </p:txBody>
      </p:sp>
      <p:cxnSp>
        <p:nvCxnSpPr>
          <p:cNvPr id="12" name="Straight Connector 11">
            <a:extLst>
              <a:ext uri="{FF2B5EF4-FFF2-40B4-BE49-F238E27FC236}">
                <a16:creationId xmlns:a16="http://schemas.microsoft.com/office/drawing/2014/main" id="{4C75A547-BCD1-42BE-966E-53CA0AB93165}"/>
              </a:ext>
            </a:extLst>
          </p:cNvPr>
          <p:cNvCxnSpPr>
            <a:cxnSpLocks/>
          </p:cNvCxnSpPr>
          <p:nvPr/>
        </p:nvCxnSpPr>
        <p:spPr>
          <a:xfrm>
            <a:off x="1188357" y="5151666"/>
            <a:ext cx="98225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638866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CD6F3-88F1-4195-8395-57AA096BB3B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ED8D06C-EB08-40B3-AFB3-A62F441122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103962F-B413-4C4C-A490-724DDB9E7DB9}"/>
              </a:ext>
            </a:extLst>
          </p:cNvPr>
          <p:cNvSpPr>
            <a:spLocks noGrp="1"/>
          </p:cNvSpPr>
          <p:nvPr>
            <p:ph type="dt" sz="half" idx="10"/>
          </p:nvPr>
        </p:nvSpPr>
        <p:spPr/>
        <p:txBody>
          <a:bodyPr/>
          <a:lstStyle/>
          <a:p>
            <a:fld id="{3CADBD16-5BFB-4D9F-9646-C75D1B53BBB6}" type="datetimeFigureOut">
              <a:rPr lang="en-US" smtClean="0"/>
              <a:t>7/22/2022</a:t>
            </a:fld>
            <a:endParaRPr lang="en-US"/>
          </a:p>
        </p:txBody>
      </p:sp>
      <p:sp>
        <p:nvSpPr>
          <p:cNvPr id="5" name="Footer Placeholder 4">
            <a:extLst>
              <a:ext uri="{FF2B5EF4-FFF2-40B4-BE49-F238E27FC236}">
                <a16:creationId xmlns:a16="http://schemas.microsoft.com/office/drawing/2014/main" id="{02871813-4E87-4C04-835D-76246010B0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922BA3-033C-491E-A045-F0052AC19A8C}"/>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815377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E19AD-2EDD-4B4F-9F9E-46A4441847A6}"/>
              </a:ext>
            </a:extLst>
          </p:cNvPr>
          <p:cNvSpPr>
            <a:spLocks noGrp="1"/>
          </p:cNvSpPr>
          <p:nvPr>
            <p:ph type="title"/>
          </p:nvPr>
        </p:nvSpPr>
        <p:spPr>
          <a:xfrm>
            <a:off x="1143000" y="1709738"/>
            <a:ext cx="8520952" cy="2852737"/>
          </a:xfrm>
        </p:spPr>
        <p:txBody>
          <a:bodyPr anchor="b">
            <a:normAutofit/>
          </a:bodyPr>
          <a:lstStyle>
            <a:lvl1pPr>
              <a:defRPr sz="4800"/>
            </a:lvl1pPr>
          </a:lstStyle>
          <a:p>
            <a:r>
              <a:rPr lang="en-US"/>
              <a:t>Click to edit Master title style</a:t>
            </a:r>
          </a:p>
        </p:txBody>
      </p:sp>
      <p:sp>
        <p:nvSpPr>
          <p:cNvPr id="3" name="Text Placeholder 2">
            <a:extLst>
              <a:ext uri="{FF2B5EF4-FFF2-40B4-BE49-F238E27FC236}">
                <a16:creationId xmlns:a16="http://schemas.microsoft.com/office/drawing/2014/main" id="{00EE5927-21D5-4EBA-A112-CAD1BD38BCB1}"/>
              </a:ext>
            </a:extLst>
          </p:cNvPr>
          <p:cNvSpPr>
            <a:spLocks noGrp="1"/>
          </p:cNvSpPr>
          <p:nvPr>
            <p:ph type="body" idx="1"/>
          </p:nvPr>
        </p:nvSpPr>
        <p:spPr>
          <a:xfrm>
            <a:off x="1143000" y="4589466"/>
            <a:ext cx="8520952" cy="813266"/>
          </a:xfrm>
        </p:spPr>
        <p:txBody>
          <a:bodyPr>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CEF0D16-9D87-4D76-A5A5-534E24B7DD25}"/>
              </a:ext>
            </a:extLst>
          </p:cNvPr>
          <p:cNvSpPr>
            <a:spLocks noGrp="1"/>
          </p:cNvSpPr>
          <p:nvPr>
            <p:ph type="dt" sz="half" idx="10"/>
          </p:nvPr>
        </p:nvSpPr>
        <p:spPr/>
        <p:txBody>
          <a:bodyPr/>
          <a:lstStyle/>
          <a:p>
            <a:fld id="{3CADBD16-5BFB-4D9F-9646-C75D1B53BBB6}" type="datetimeFigureOut">
              <a:rPr lang="en-US" smtClean="0"/>
              <a:t>7/22/2022</a:t>
            </a:fld>
            <a:endParaRPr lang="en-US"/>
          </a:p>
        </p:txBody>
      </p:sp>
      <p:sp>
        <p:nvSpPr>
          <p:cNvPr id="5" name="Footer Placeholder 4">
            <a:extLst>
              <a:ext uri="{FF2B5EF4-FFF2-40B4-BE49-F238E27FC236}">
                <a16:creationId xmlns:a16="http://schemas.microsoft.com/office/drawing/2014/main" id="{5965F387-5AAC-45D0-ABCE-B1CF4BC7E0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98AF6FE-0006-4F40-A7FB-E0FDBADF7548}"/>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3783706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8AADE-587E-4574-B21B-7ABDE5A2364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E2F9DA5-4DFB-4211-A58A-FFD842C27A65}"/>
              </a:ext>
            </a:extLst>
          </p:cNvPr>
          <p:cNvSpPr>
            <a:spLocks noGrp="1"/>
          </p:cNvSpPr>
          <p:nvPr>
            <p:ph sz="half" idx="1"/>
          </p:nvPr>
        </p:nvSpPr>
        <p:spPr>
          <a:xfrm>
            <a:off x="1143000" y="2339501"/>
            <a:ext cx="4798979" cy="35505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AA99F26-66AF-4614-91CE-C93A24BAC23A}"/>
              </a:ext>
            </a:extLst>
          </p:cNvPr>
          <p:cNvSpPr>
            <a:spLocks noGrp="1"/>
          </p:cNvSpPr>
          <p:nvPr>
            <p:ph sz="half" idx="2"/>
          </p:nvPr>
        </p:nvSpPr>
        <p:spPr>
          <a:xfrm>
            <a:off x="6250020" y="2339501"/>
            <a:ext cx="4798980" cy="35505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F8F678E-59B5-4DF9-ABCB-506B9CB701CC}"/>
              </a:ext>
            </a:extLst>
          </p:cNvPr>
          <p:cNvSpPr>
            <a:spLocks noGrp="1"/>
          </p:cNvSpPr>
          <p:nvPr>
            <p:ph type="dt" sz="half" idx="10"/>
          </p:nvPr>
        </p:nvSpPr>
        <p:spPr/>
        <p:txBody>
          <a:bodyPr/>
          <a:lstStyle/>
          <a:p>
            <a:fld id="{3CADBD16-5BFB-4D9F-9646-C75D1B53BBB6}" type="datetimeFigureOut">
              <a:rPr lang="en-US" smtClean="0"/>
              <a:t>7/22/2022</a:t>
            </a:fld>
            <a:endParaRPr lang="en-US"/>
          </a:p>
        </p:txBody>
      </p:sp>
      <p:sp>
        <p:nvSpPr>
          <p:cNvPr id="6" name="Footer Placeholder 5">
            <a:extLst>
              <a:ext uri="{FF2B5EF4-FFF2-40B4-BE49-F238E27FC236}">
                <a16:creationId xmlns:a16="http://schemas.microsoft.com/office/drawing/2014/main" id="{18B50A53-317B-444A-9BA2-F69CDBF5DA6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0B269A1-B0FB-4C8F-B6AA-0718C92D3D22}"/>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5518217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BBBF-42B2-4A5D-B145-46983A530170}"/>
              </a:ext>
            </a:extLst>
          </p:cNvPr>
          <p:cNvSpPr>
            <a:spLocks noGrp="1"/>
          </p:cNvSpPr>
          <p:nvPr>
            <p:ph type="title"/>
          </p:nvPr>
        </p:nvSpPr>
        <p:spPr>
          <a:xfrm>
            <a:off x="1143000" y="1133272"/>
            <a:ext cx="9905999" cy="846307"/>
          </a:xfrm>
        </p:spPr>
        <p:txBody>
          <a:bodyPr/>
          <a:lstStyle/>
          <a:p>
            <a:r>
              <a:rPr lang="en-US"/>
              <a:t>Click to edit Master title style</a:t>
            </a:r>
          </a:p>
        </p:txBody>
      </p:sp>
      <p:sp>
        <p:nvSpPr>
          <p:cNvPr id="3" name="Text Placeholder 2">
            <a:extLst>
              <a:ext uri="{FF2B5EF4-FFF2-40B4-BE49-F238E27FC236}">
                <a16:creationId xmlns:a16="http://schemas.microsoft.com/office/drawing/2014/main" id="{E804BE44-5271-4B5D-B649-35E3AF20B48F}"/>
              </a:ext>
            </a:extLst>
          </p:cNvPr>
          <p:cNvSpPr>
            <a:spLocks noGrp="1"/>
          </p:cNvSpPr>
          <p:nvPr>
            <p:ph type="body" idx="1"/>
          </p:nvPr>
        </p:nvSpPr>
        <p:spPr>
          <a:xfrm>
            <a:off x="1142999" y="2067127"/>
            <a:ext cx="4798980" cy="710119"/>
          </a:xfrm>
        </p:spPr>
        <p:txBody>
          <a:bodyPr anchor="b">
            <a:normAutofit/>
          </a:bodyPr>
          <a:lstStyle>
            <a:lvl1pPr marL="0" indent="0">
              <a:buNone/>
              <a:defRPr sz="20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D7891E-0C0A-4688-97DD-C0715E322194}"/>
              </a:ext>
            </a:extLst>
          </p:cNvPr>
          <p:cNvSpPr>
            <a:spLocks noGrp="1"/>
          </p:cNvSpPr>
          <p:nvPr>
            <p:ph sz="half" idx="2"/>
          </p:nvPr>
        </p:nvSpPr>
        <p:spPr>
          <a:xfrm>
            <a:off x="1143001" y="2864795"/>
            <a:ext cx="4798978" cy="30253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75EAF30-3412-49B0-93D1-596CC2695B26}"/>
              </a:ext>
            </a:extLst>
          </p:cNvPr>
          <p:cNvSpPr>
            <a:spLocks noGrp="1"/>
          </p:cNvSpPr>
          <p:nvPr>
            <p:ph type="body" sz="quarter" idx="3"/>
          </p:nvPr>
        </p:nvSpPr>
        <p:spPr>
          <a:xfrm>
            <a:off x="6250018" y="2067127"/>
            <a:ext cx="4798981" cy="710119"/>
          </a:xfrm>
        </p:spPr>
        <p:txBody>
          <a:bodyPr anchor="b">
            <a:normAutofit/>
          </a:bodyPr>
          <a:lstStyle>
            <a:lvl1pPr marL="0" indent="0">
              <a:buNone/>
              <a:defRPr sz="20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707B9B7-F41C-4314-9F0C-BB84547FB8CA}"/>
              </a:ext>
            </a:extLst>
          </p:cNvPr>
          <p:cNvSpPr>
            <a:spLocks noGrp="1"/>
          </p:cNvSpPr>
          <p:nvPr>
            <p:ph sz="quarter" idx="4"/>
          </p:nvPr>
        </p:nvSpPr>
        <p:spPr>
          <a:xfrm>
            <a:off x="6250019" y="2864795"/>
            <a:ext cx="4798982" cy="30253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421587F-6AFC-4906-86EB-6B0A86EEF300}"/>
              </a:ext>
            </a:extLst>
          </p:cNvPr>
          <p:cNvSpPr>
            <a:spLocks noGrp="1"/>
          </p:cNvSpPr>
          <p:nvPr>
            <p:ph type="dt" sz="half" idx="10"/>
          </p:nvPr>
        </p:nvSpPr>
        <p:spPr/>
        <p:txBody>
          <a:bodyPr/>
          <a:lstStyle/>
          <a:p>
            <a:fld id="{3CADBD16-5BFB-4D9F-9646-C75D1B53BBB6}" type="datetimeFigureOut">
              <a:rPr lang="en-US" smtClean="0"/>
              <a:t>7/22/2022</a:t>
            </a:fld>
            <a:endParaRPr lang="en-US"/>
          </a:p>
        </p:txBody>
      </p:sp>
      <p:sp>
        <p:nvSpPr>
          <p:cNvPr id="8" name="Footer Placeholder 7">
            <a:extLst>
              <a:ext uri="{FF2B5EF4-FFF2-40B4-BE49-F238E27FC236}">
                <a16:creationId xmlns:a16="http://schemas.microsoft.com/office/drawing/2014/main" id="{354BE2C5-583B-49BC-9864-B01EEF79874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B39B236-45F5-4CC6-8D53-A6903A1CC8B3}"/>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4990901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6B206-0678-4577-B79F-760526A5FD76}"/>
              </a:ext>
            </a:extLst>
          </p:cNvPr>
          <p:cNvSpPr>
            <a:spLocks noGrp="1"/>
          </p:cNvSpPr>
          <p:nvPr>
            <p:ph type="title"/>
          </p:nvPr>
        </p:nvSpPr>
        <p:spPr>
          <a:xfrm>
            <a:off x="2019300" y="1322615"/>
            <a:ext cx="8175171" cy="4212771"/>
          </a:xfrm>
        </p:spPr>
        <p:txBody>
          <a:bodyPr/>
          <a:lstStyle>
            <a:lvl1pPr algn="ctr">
              <a:defRPr/>
            </a:lvl1pPr>
          </a:lstStyle>
          <a:p>
            <a:r>
              <a:rPr lang="en-US"/>
              <a:t>Click to edit Master title style</a:t>
            </a:r>
          </a:p>
        </p:txBody>
      </p:sp>
      <p:sp>
        <p:nvSpPr>
          <p:cNvPr id="3" name="Date Placeholder 2">
            <a:extLst>
              <a:ext uri="{FF2B5EF4-FFF2-40B4-BE49-F238E27FC236}">
                <a16:creationId xmlns:a16="http://schemas.microsoft.com/office/drawing/2014/main" id="{E6D5FCB8-AFD3-4801-BBD6-9548F4CF7C86}"/>
              </a:ext>
            </a:extLst>
          </p:cNvPr>
          <p:cNvSpPr>
            <a:spLocks noGrp="1"/>
          </p:cNvSpPr>
          <p:nvPr>
            <p:ph type="dt" sz="half" idx="10"/>
          </p:nvPr>
        </p:nvSpPr>
        <p:spPr/>
        <p:txBody>
          <a:bodyPr/>
          <a:lstStyle/>
          <a:p>
            <a:fld id="{3CADBD16-5BFB-4D9F-9646-C75D1B53BBB6}" type="datetimeFigureOut">
              <a:rPr lang="en-US" smtClean="0"/>
              <a:t>7/22/2022</a:t>
            </a:fld>
            <a:endParaRPr lang="en-US"/>
          </a:p>
        </p:txBody>
      </p:sp>
      <p:sp>
        <p:nvSpPr>
          <p:cNvPr id="4" name="Footer Placeholder 3">
            <a:extLst>
              <a:ext uri="{FF2B5EF4-FFF2-40B4-BE49-F238E27FC236}">
                <a16:creationId xmlns:a16="http://schemas.microsoft.com/office/drawing/2014/main" id="{0F6DACF8-CBC0-416B-B28E-EE18C42383B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70C7421-FF49-4CE9-87D0-2B4FFE0E3DC4}"/>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9954751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19CBFE-15AA-4447-9F9C-D8B0BEB242DA}"/>
              </a:ext>
            </a:extLst>
          </p:cNvPr>
          <p:cNvSpPr>
            <a:spLocks noGrp="1"/>
          </p:cNvSpPr>
          <p:nvPr>
            <p:ph type="dt" sz="half" idx="10"/>
          </p:nvPr>
        </p:nvSpPr>
        <p:spPr/>
        <p:txBody>
          <a:bodyPr/>
          <a:lstStyle/>
          <a:p>
            <a:fld id="{3CADBD16-5BFB-4D9F-9646-C75D1B53BBB6}" type="datetimeFigureOut">
              <a:rPr lang="en-US" smtClean="0"/>
              <a:t>7/22/2022</a:t>
            </a:fld>
            <a:endParaRPr lang="en-US"/>
          </a:p>
        </p:txBody>
      </p:sp>
      <p:sp>
        <p:nvSpPr>
          <p:cNvPr id="3" name="Footer Placeholder 2">
            <a:extLst>
              <a:ext uri="{FF2B5EF4-FFF2-40B4-BE49-F238E27FC236}">
                <a16:creationId xmlns:a16="http://schemas.microsoft.com/office/drawing/2014/main" id="{C6B48227-EC1E-4063-9682-891A2DB1A84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22C6A63-C3F4-4563-A542-9A41AC946C32}"/>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7698100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900C1-FE18-461C-801C-8626C7759861}"/>
              </a:ext>
            </a:extLst>
          </p:cNvPr>
          <p:cNvSpPr>
            <a:spLocks noGrp="1"/>
          </p:cNvSpPr>
          <p:nvPr>
            <p:ph type="title"/>
          </p:nvPr>
        </p:nvSpPr>
        <p:spPr>
          <a:xfrm>
            <a:off x="1143000" y="1600200"/>
            <a:ext cx="3932237" cy="1964986"/>
          </a:xfrm>
        </p:spPr>
        <p:txBody>
          <a:bodyPr anchor="b">
            <a:normAutofit/>
          </a:bodyPr>
          <a:lstStyle>
            <a:lvl1pPr>
              <a:lnSpc>
                <a:spcPct val="110000"/>
              </a:lnSpc>
              <a:defRPr sz="2400" cap="all" spc="300" baseline="0"/>
            </a:lvl1pPr>
          </a:lstStyle>
          <a:p>
            <a:r>
              <a:rPr lang="en-US"/>
              <a:t>Click to edit Master title style</a:t>
            </a:r>
          </a:p>
        </p:txBody>
      </p:sp>
      <p:sp>
        <p:nvSpPr>
          <p:cNvPr id="3" name="Content Placeholder 2">
            <a:extLst>
              <a:ext uri="{FF2B5EF4-FFF2-40B4-BE49-F238E27FC236}">
                <a16:creationId xmlns:a16="http://schemas.microsoft.com/office/drawing/2014/main" id="{AB14CFF3-3406-49E3-9D5A-1BE90FFA508E}"/>
              </a:ext>
            </a:extLst>
          </p:cNvPr>
          <p:cNvSpPr>
            <a:spLocks noGrp="1"/>
          </p:cNvSpPr>
          <p:nvPr>
            <p:ph idx="1"/>
          </p:nvPr>
        </p:nvSpPr>
        <p:spPr>
          <a:xfrm>
            <a:off x="5627451" y="987425"/>
            <a:ext cx="5421548"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33D14FF-9082-4BBA-BC7A-F4C5B78599C5}"/>
              </a:ext>
            </a:extLst>
          </p:cNvPr>
          <p:cNvSpPr>
            <a:spLocks noGrp="1"/>
          </p:cNvSpPr>
          <p:nvPr>
            <p:ph type="body" sz="half" idx="2"/>
          </p:nvPr>
        </p:nvSpPr>
        <p:spPr>
          <a:xfrm>
            <a:off x="1143000" y="3662464"/>
            <a:ext cx="3932237" cy="2206523"/>
          </a:xfrm>
        </p:spPr>
        <p:txBody>
          <a:bodyPr/>
          <a:lstStyle>
            <a:lvl1pPr marL="0" indent="0">
              <a:buNone/>
              <a:defRPr sz="16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D5A2726-EB8E-4DF7-9A1B-F03BD8C7179E}"/>
              </a:ext>
            </a:extLst>
          </p:cNvPr>
          <p:cNvSpPr>
            <a:spLocks noGrp="1"/>
          </p:cNvSpPr>
          <p:nvPr>
            <p:ph type="dt" sz="half" idx="10"/>
          </p:nvPr>
        </p:nvSpPr>
        <p:spPr/>
        <p:txBody>
          <a:bodyPr/>
          <a:lstStyle/>
          <a:p>
            <a:fld id="{3CADBD16-5BFB-4D9F-9646-C75D1B53BBB6}" type="datetimeFigureOut">
              <a:rPr lang="en-US" smtClean="0"/>
              <a:t>7/22/2022</a:t>
            </a:fld>
            <a:endParaRPr lang="en-US"/>
          </a:p>
        </p:txBody>
      </p:sp>
      <p:sp>
        <p:nvSpPr>
          <p:cNvPr id="6" name="Footer Placeholder 5">
            <a:extLst>
              <a:ext uri="{FF2B5EF4-FFF2-40B4-BE49-F238E27FC236}">
                <a16:creationId xmlns:a16="http://schemas.microsoft.com/office/drawing/2014/main" id="{8D9929BE-611C-4FE6-B0A5-E0FF9DF969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B90B32-1D0E-4BCD-8850-59EA235F7EB4}"/>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7617004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1CA1460E-1069-4FCA-B04E-28F77C861046}"/>
              </a:ext>
            </a:extLst>
          </p:cNvPr>
          <p:cNvSpPr>
            <a:spLocks noGrp="1"/>
          </p:cNvSpPr>
          <p:nvPr>
            <p:ph type="pic" idx="1"/>
          </p:nvPr>
        </p:nvSpPr>
        <p:spPr>
          <a:xfrm>
            <a:off x="5513614" y="987425"/>
            <a:ext cx="5535386"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6138C1E-867B-4FE9-8783-9B1246AEB797}"/>
              </a:ext>
            </a:extLst>
          </p:cNvPr>
          <p:cNvSpPr>
            <a:spLocks noGrp="1"/>
          </p:cNvSpPr>
          <p:nvPr>
            <p:ph type="body" sz="half" idx="2"/>
          </p:nvPr>
        </p:nvSpPr>
        <p:spPr>
          <a:xfrm>
            <a:off x="1143000" y="3657601"/>
            <a:ext cx="3932236" cy="2211388"/>
          </a:xfrm>
        </p:spPr>
        <p:txBody>
          <a:bodyPr/>
          <a:lstStyle>
            <a:lvl1pPr marL="0" indent="0">
              <a:buNone/>
              <a:defRPr sz="16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0721568-4870-46F2-9F7E-F410702012D9}"/>
              </a:ext>
            </a:extLst>
          </p:cNvPr>
          <p:cNvSpPr>
            <a:spLocks noGrp="1"/>
          </p:cNvSpPr>
          <p:nvPr>
            <p:ph type="dt" sz="half" idx="10"/>
          </p:nvPr>
        </p:nvSpPr>
        <p:spPr/>
        <p:txBody>
          <a:bodyPr/>
          <a:lstStyle/>
          <a:p>
            <a:fld id="{3CADBD16-5BFB-4D9F-9646-C75D1B53BBB6}" type="datetimeFigureOut">
              <a:rPr lang="en-US" smtClean="0"/>
              <a:t>7/22/2022</a:t>
            </a:fld>
            <a:endParaRPr lang="en-US"/>
          </a:p>
        </p:txBody>
      </p:sp>
      <p:sp>
        <p:nvSpPr>
          <p:cNvPr id="6" name="Footer Placeholder 5">
            <a:extLst>
              <a:ext uri="{FF2B5EF4-FFF2-40B4-BE49-F238E27FC236}">
                <a16:creationId xmlns:a16="http://schemas.microsoft.com/office/drawing/2014/main" id="{0BB3CC65-0E73-45A1-9D4F-3F4559B3B6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58C58CD-9BC3-431E-A7B4-D596A7F06C5E}"/>
              </a:ext>
            </a:extLst>
          </p:cNvPr>
          <p:cNvSpPr>
            <a:spLocks noGrp="1"/>
          </p:cNvSpPr>
          <p:nvPr>
            <p:ph type="sldNum" sz="quarter" idx="12"/>
          </p:nvPr>
        </p:nvSpPr>
        <p:spPr/>
        <p:txBody>
          <a:bodyPr/>
          <a:lstStyle/>
          <a:p>
            <a:fld id="{C0722274-0FAA-4649-AA4E-4210F4F32167}" type="slidenum">
              <a:rPr lang="en-US" smtClean="0"/>
              <a:t>‹#›</a:t>
            </a:fld>
            <a:endParaRPr lang="en-US"/>
          </a:p>
        </p:txBody>
      </p:sp>
      <p:sp>
        <p:nvSpPr>
          <p:cNvPr id="2" name="Title 1">
            <a:extLst>
              <a:ext uri="{FF2B5EF4-FFF2-40B4-BE49-F238E27FC236}">
                <a16:creationId xmlns:a16="http://schemas.microsoft.com/office/drawing/2014/main" id="{2368F756-D171-474C-8B1A-C818032F6F78}"/>
              </a:ext>
            </a:extLst>
          </p:cNvPr>
          <p:cNvSpPr>
            <a:spLocks noGrp="1"/>
          </p:cNvSpPr>
          <p:nvPr>
            <p:ph type="title"/>
          </p:nvPr>
        </p:nvSpPr>
        <p:spPr>
          <a:xfrm>
            <a:off x="1143000" y="1600201"/>
            <a:ext cx="3932236" cy="1959428"/>
          </a:xfrm>
        </p:spPr>
        <p:txBody>
          <a:bodyPr anchor="b">
            <a:normAutofit/>
          </a:bodyPr>
          <a:lstStyle>
            <a:lvl1pPr>
              <a:lnSpc>
                <a:spcPct val="110000"/>
              </a:lnSpc>
              <a:defRPr sz="2400" cap="all" spc="300" baseline="0"/>
            </a:lvl1pPr>
          </a:lstStyle>
          <a:p>
            <a:r>
              <a:rPr lang="en-US"/>
              <a:t>Click to edit Master title style</a:t>
            </a:r>
          </a:p>
        </p:txBody>
      </p:sp>
    </p:spTree>
    <p:extLst>
      <p:ext uri="{BB962C8B-B14F-4D97-AF65-F5344CB8AC3E}">
        <p14:creationId xmlns:p14="http://schemas.microsoft.com/office/powerpoint/2010/main" val="39233418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A3BF2-BCE9-47D7-B1C0-1F0E4936B6B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92722E9-C3E4-48AF-996A-495AE659FA6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C9E516-382B-4845-93BF-20C16EE0DB05}"/>
              </a:ext>
            </a:extLst>
          </p:cNvPr>
          <p:cNvSpPr>
            <a:spLocks noGrp="1"/>
          </p:cNvSpPr>
          <p:nvPr>
            <p:ph type="dt" sz="half" idx="10"/>
          </p:nvPr>
        </p:nvSpPr>
        <p:spPr/>
        <p:txBody>
          <a:bodyPr/>
          <a:lstStyle/>
          <a:p>
            <a:fld id="{3CADBD16-5BFB-4D9F-9646-C75D1B53BBB6}" type="datetimeFigureOut">
              <a:rPr lang="en-US" smtClean="0"/>
              <a:t>7/22/2022</a:t>
            </a:fld>
            <a:endParaRPr lang="en-US"/>
          </a:p>
        </p:txBody>
      </p:sp>
      <p:sp>
        <p:nvSpPr>
          <p:cNvPr id="5" name="Footer Placeholder 4">
            <a:extLst>
              <a:ext uri="{FF2B5EF4-FFF2-40B4-BE49-F238E27FC236}">
                <a16:creationId xmlns:a16="http://schemas.microsoft.com/office/drawing/2014/main" id="{EAB96E16-F168-442A-843C-5D490D54B06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A61BEA-A969-437A-BD8B-CB1B709AD430}"/>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6157552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6528449-3E11-45FF-BF3A-651867603E75}"/>
              </a:ext>
            </a:extLst>
          </p:cNvPr>
          <p:cNvSpPr>
            <a:spLocks noGrp="1"/>
          </p:cNvSpPr>
          <p:nvPr>
            <p:ph type="title" orient="vert"/>
          </p:nvPr>
        </p:nvSpPr>
        <p:spPr>
          <a:xfrm>
            <a:off x="8572500" y="870625"/>
            <a:ext cx="2476499" cy="50292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FC0EAB0-2DFA-4CBA-86B1-1826EF523D4D}"/>
              </a:ext>
            </a:extLst>
          </p:cNvPr>
          <p:cNvSpPr>
            <a:spLocks noGrp="1"/>
          </p:cNvSpPr>
          <p:nvPr>
            <p:ph type="body" orient="vert" idx="1"/>
          </p:nvPr>
        </p:nvSpPr>
        <p:spPr>
          <a:xfrm>
            <a:off x="1143000" y="870625"/>
            <a:ext cx="7324928" cy="50292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FA22F89-E1F5-45D7-945A-8A2886C4BA59}"/>
              </a:ext>
            </a:extLst>
          </p:cNvPr>
          <p:cNvSpPr>
            <a:spLocks noGrp="1"/>
          </p:cNvSpPr>
          <p:nvPr>
            <p:ph type="dt" sz="half" idx="10"/>
          </p:nvPr>
        </p:nvSpPr>
        <p:spPr/>
        <p:txBody>
          <a:bodyPr/>
          <a:lstStyle/>
          <a:p>
            <a:fld id="{3CADBD16-5BFB-4D9F-9646-C75D1B53BBB6}" type="datetimeFigureOut">
              <a:rPr lang="en-US" smtClean="0"/>
              <a:t>7/22/2022</a:t>
            </a:fld>
            <a:endParaRPr lang="en-US"/>
          </a:p>
        </p:txBody>
      </p:sp>
      <p:sp>
        <p:nvSpPr>
          <p:cNvPr id="5" name="Footer Placeholder 4">
            <a:extLst>
              <a:ext uri="{FF2B5EF4-FFF2-40B4-BE49-F238E27FC236}">
                <a16:creationId xmlns:a16="http://schemas.microsoft.com/office/drawing/2014/main" id="{637E7E82-5FB8-4289-AD0C-0BA788E1479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5A4046-1A2C-41F5-A177-1C3919C20569}"/>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1229048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C15B73-7624-9639-3186-3F7FF00A7942}"/>
              </a:ext>
            </a:extLst>
          </p:cNvPr>
          <p:cNvSpPr txBox="1">
            <a:spLocks noGrp="1"/>
          </p:cNvSpPr>
          <p:nvPr>
            <p:ph type="ctrTitle"/>
          </p:nvPr>
        </p:nvSpPr>
        <p:spPr>
          <a:xfrm>
            <a:off x="448056" y="448056"/>
            <a:ext cx="11292840" cy="3401568"/>
          </a:xfrm>
        </p:spPr>
        <p:txBody>
          <a:bodyPr anchor="b"/>
          <a:lstStyle>
            <a:lvl1pPr>
              <a:defRPr sz="6400"/>
            </a:lvl1pPr>
          </a:lstStyle>
          <a:p>
            <a:pPr lvl="0"/>
            <a:r>
              <a:rPr lang="en-US"/>
              <a:t>Click to edit Master title style</a:t>
            </a:r>
          </a:p>
        </p:txBody>
      </p:sp>
      <p:sp>
        <p:nvSpPr>
          <p:cNvPr id="3" name="Subtitle 2">
            <a:extLst>
              <a:ext uri="{FF2B5EF4-FFF2-40B4-BE49-F238E27FC236}">
                <a16:creationId xmlns:a16="http://schemas.microsoft.com/office/drawing/2014/main" id="{56B9D364-F338-ABB2-4389-AB83B37785E9}"/>
              </a:ext>
            </a:extLst>
          </p:cNvPr>
          <p:cNvSpPr txBox="1">
            <a:spLocks noGrp="1"/>
          </p:cNvSpPr>
          <p:nvPr>
            <p:ph type="subTitle" idx="1"/>
          </p:nvPr>
        </p:nvSpPr>
        <p:spPr>
          <a:xfrm>
            <a:off x="448056" y="4471416"/>
            <a:ext cx="11292840" cy="1481328"/>
          </a:xfrm>
        </p:spPr>
        <p:txBody>
          <a:bodyPr/>
          <a:lstStyle>
            <a:lvl1pPr marL="0" indent="0">
              <a:lnSpc>
                <a:spcPct val="120000"/>
              </a:lnSpc>
              <a:buNone/>
              <a:defRPr sz="2400"/>
            </a:lvl1pPr>
          </a:lstStyle>
          <a:p>
            <a:pPr lvl="0"/>
            <a:r>
              <a:rPr lang="en-US"/>
              <a:t>Click to edit Master subtitle style</a:t>
            </a:r>
          </a:p>
        </p:txBody>
      </p:sp>
      <p:cxnSp>
        <p:nvCxnSpPr>
          <p:cNvPr id="4" name="Straight Connector 7">
            <a:extLst>
              <a:ext uri="{FF2B5EF4-FFF2-40B4-BE49-F238E27FC236}">
                <a16:creationId xmlns:a16="http://schemas.microsoft.com/office/drawing/2014/main" id="{8EECE936-682B-9C8A-FE30-60EE05409568}"/>
              </a:ext>
            </a:extLst>
          </p:cNvPr>
          <p:cNvCxnSpPr/>
          <p:nvPr/>
        </p:nvCxnSpPr>
        <p:spPr>
          <a:xfrm>
            <a:off x="449400" y="4121996"/>
            <a:ext cx="11293196" cy="0"/>
          </a:xfrm>
          <a:prstGeom prst="straightConnector1">
            <a:avLst/>
          </a:prstGeom>
          <a:noFill/>
          <a:ln w="6345" cap="flat">
            <a:solidFill>
              <a:srgbClr val="E2E4E8"/>
            </a:solidFill>
            <a:prstDash val="solid"/>
          </a:ln>
        </p:spPr>
      </p:cxnSp>
      <p:sp>
        <p:nvSpPr>
          <p:cNvPr id="5" name="Footer Placeholder 4">
            <a:extLst>
              <a:ext uri="{FF2B5EF4-FFF2-40B4-BE49-F238E27FC236}">
                <a16:creationId xmlns:a16="http://schemas.microsoft.com/office/drawing/2014/main" id="{D4F6E636-2E95-C251-D7FF-BE46DFFD73FB}"/>
              </a:ext>
            </a:extLst>
          </p:cNvPr>
          <p:cNvSpPr txBox="1">
            <a:spLocks noGrp="1"/>
          </p:cNvSpPr>
          <p:nvPr>
            <p:ph type="ftr" sz="quarter" idx="9"/>
          </p:nvPr>
        </p:nvSpPr>
        <p:spPr/>
        <p:txBody>
          <a:bodyPr/>
          <a:lstStyle>
            <a:lvl1pPr>
              <a:defRPr/>
            </a:lvl1pPr>
          </a:lstStyle>
          <a:p>
            <a:pPr lvl="0"/>
            <a:r>
              <a:rPr lang="en-US"/>
              <a:t>Sample Footer Text</a:t>
            </a:r>
          </a:p>
        </p:txBody>
      </p:sp>
      <p:sp>
        <p:nvSpPr>
          <p:cNvPr id="6" name="Slide Number Placeholder 5">
            <a:extLst>
              <a:ext uri="{FF2B5EF4-FFF2-40B4-BE49-F238E27FC236}">
                <a16:creationId xmlns:a16="http://schemas.microsoft.com/office/drawing/2014/main" id="{4FF2BF3C-8533-5DDD-74B8-D34CC47FAB40}"/>
              </a:ext>
            </a:extLst>
          </p:cNvPr>
          <p:cNvSpPr txBox="1">
            <a:spLocks noGrp="1"/>
          </p:cNvSpPr>
          <p:nvPr>
            <p:ph type="sldNum" sz="quarter" idx="8"/>
          </p:nvPr>
        </p:nvSpPr>
        <p:spPr/>
        <p:txBody>
          <a:bodyPr/>
          <a:lstStyle>
            <a:lvl1pPr>
              <a:defRPr/>
            </a:lvl1pPr>
          </a:lstStyle>
          <a:p>
            <a:pPr lvl="0"/>
            <a:fld id="{AA2461C3-2428-4CF6-A36B-04AB14233CA2}" type="slidenum">
              <a:t>‹#›</a:t>
            </a:fld>
            <a:endParaRPr lang="en-US"/>
          </a:p>
        </p:txBody>
      </p:sp>
      <p:sp>
        <p:nvSpPr>
          <p:cNvPr id="7" name="Date Placeholder 3">
            <a:extLst>
              <a:ext uri="{FF2B5EF4-FFF2-40B4-BE49-F238E27FC236}">
                <a16:creationId xmlns:a16="http://schemas.microsoft.com/office/drawing/2014/main" id="{10863739-5907-E3C5-B288-AEF685B21913}"/>
              </a:ext>
            </a:extLst>
          </p:cNvPr>
          <p:cNvSpPr txBox="1">
            <a:spLocks noGrp="1"/>
          </p:cNvSpPr>
          <p:nvPr>
            <p:ph type="dt" sz="half" idx="7"/>
          </p:nvPr>
        </p:nvSpPr>
        <p:spPr/>
        <p:txBody>
          <a:bodyPr/>
          <a:lstStyle>
            <a:lvl1pPr>
              <a:defRPr/>
            </a:lvl1pPr>
          </a:lstStyle>
          <a:p>
            <a:pPr lvl="0"/>
            <a:fld id="{7C1022F3-0B8E-4EF8-A686-E382F536119C}" type="datetime2">
              <a:rPr lang="en-US"/>
              <a:pPr lvl="0"/>
              <a:t>Friday, July 22, 2022</a:t>
            </a:fld>
            <a:endParaRPr lang="en-US"/>
          </a:p>
        </p:txBody>
      </p:sp>
    </p:spTree>
    <p:extLst>
      <p:ext uri="{BB962C8B-B14F-4D97-AF65-F5344CB8AC3E}">
        <p14:creationId xmlns:p14="http://schemas.microsoft.com/office/powerpoint/2010/main" val="1784205670"/>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EF3B09-6347-1C35-B41C-1BA556218B00}"/>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F7B50563-D04F-A7D7-DF19-531F87D08A13}"/>
              </a:ext>
            </a:extLst>
          </p:cNvPr>
          <p:cNvSpPr txBox="1">
            <a:spLocks noGrp="1"/>
          </p:cNvSpPr>
          <p:nvPr>
            <p:ph idx="1"/>
          </p:nvPr>
        </p:nvSpPr>
        <p:spPr>
          <a:xfrm>
            <a:off x="448056" y="1735202"/>
            <a:ext cx="11293196" cy="3783009"/>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4">
            <a:extLst>
              <a:ext uri="{FF2B5EF4-FFF2-40B4-BE49-F238E27FC236}">
                <a16:creationId xmlns:a16="http://schemas.microsoft.com/office/drawing/2014/main" id="{5DB964DB-DE4D-47E4-5D34-BD284CC08CD5}"/>
              </a:ext>
            </a:extLst>
          </p:cNvPr>
          <p:cNvSpPr txBox="1">
            <a:spLocks noGrp="1"/>
          </p:cNvSpPr>
          <p:nvPr>
            <p:ph type="ftr" sz="quarter" idx="9"/>
          </p:nvPr>
        </p:nvSpPr>
        <p:spPr/>
        <p:txBody>
          <a:bodyPr/>
          <a:lstStyle>
            <a:lvl1pPr>
              <a:defRPr/>
            </a:lvl1pPr>
          </a:lstStyle>
          <a:p>
            <a:pPr lvl="0"/>
            <a:r>
              <a:rPr lang="en-US"/>
              <a:t>Sample Footer Text</a:t>
            </a:r>
          </a:p>
        </p:txBody>
      </p:sp>
      <p:sp>
        <p:nvSpPr>
          <p:cNvPr id="5" name="Slide Number Placeholder 5">
            <a:extLst>
              <a:ext uri="{FF2B5EF4-FFF2-40B4-BE49-F238E27FC236}">
                <a16:creationId xmlns:a16="http://schemas.microsoft.com/office/drawing/2014/main" id="{58D40E32-6AC3-BE24-F39C-BFD7F7672E9E}"/>
              </a:ext>
            </a:extLst>
          </p:cNvPr>
          <p:cNvSpPr txBox="1">
            <a:spLocks noGrp="1"/>
          </p:cNvSpPr>
          <p:nvPr>
            <p:ph type="sldNum" sz="quarter" idx="8"/>
          </p:nvPr>
        </p:nvSpPr>
        <p:spPr/>
        <p:txBody>
          <a:bodyPr/>
          <a:lstStyle>
            <a:lvl1pPr>
              <a:defRPr/>
            </a:lvl1pPr>
          </a:lstStyle>
          <a:p>
            <a:pPr lvl="0"/>
            <a:fld id="{509DA754-EBA4-40CB-BE83-649E07105AEA}" type="slidenum">
              <a:t>‹#›</a:t>
            </a:fld>
            <a:endParaRPr lang="en-US"/>
          </a:p>
        </p:txBody>
      </p:sp>
      <p:sp>
        <p:nvSpPr>
          <p:cNvPr id="6" name="Date Placeholder 3">
            <a:extLst>
              <a:ext uri="{FF2B5EF4-FFF2-40B4-BE49-F238E27FC236}">
                <a16:creationId xmlns:a16="http://schemas.microsoft.com/office/drawing/2014/main" id="{409624C5-493E-019B-C0E7-ACC76C08144C}"/>
              </a:ext>
            </a:extLst>
          </p:cNvPr>
          <p:cNvSpPr txBox="1">
            <a:spLocks noGrp="1"/>
          </p:cNvSpPr>
          <p:nvPr>
            <p:ph type="dt" sz="half" idx="7"/>
          </p:nvPr>
        </p:nvSpPr>
        <p:spPr/>
        <p:txBody>
          <a:bodyPr/>
          <a:lstStyle>
            <a:lvl1pPr>
              <a:defRPr/>
            </a:lvl1pPr>
          </a:lstStyle>
          <a:p>
            <a:pPr lvl="0"/>
            <a:fld id="{7B514524-6492-464B-B976-4197C93F091A}" type="datetime2">
              <a:rPr lang="en-US"/>
              <a:pPr lvl="0"/>
              <a:t>Friday, July 22, 2022</a:t>
            </a:fld>
            <a:endParaRPr lang="en-US"/>
          </a:p>
        </p:txBody>
      </p:sp>
    </p:spTree>
    <p:extLst>
      <p:ext uri="{BB962C8B-B14F-4D97-AF65-F5344CB8AC3E}">
        <p14:creationId xmlns:p14="http://schemas.microsoft.com/office/powerpoint/2010/main" val="1773155828"/>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A58A30-D17B-6FDC-5AFC-0CECB03A4274}"/>
              </a:ext>
            </a:extLst>
          </p:cNvPr>
          <p:cNvSpPr txBox="1">
            <a:spLocks noGrp="1"/>
          </p:cNvSpPr>
          <p:nvPr>
            <p:ph type="title"/>
          </p:nvPr>
        </p:nvSpPr>
        <p:spPr>
          <a:xfrm>
            <a:off x="448056" y="448056"/>
            <a:ext cx="11311128" cy="3401568"/>
          </a:xfrm>
        </p:spPr>
        <p:txBody>
          <a:bodyPr anchor="b"/>
          <a:lstStyle>
            <a:lvl1pPr>
              <a:defRPr sz="6400"/>
            </a:lvl1pPr>
          </a:lstStyle>
          <a:p>
            <a:pPr lvl="0"/>
            <a:r>
              <a:rPr lang="en-US"/>
              <a:t>Click to edit Master title style</a:t>
            </a:r>
          </a:p>
        </p:txBody>
      </p:sp>
      <p:sp>
        <p:nvSpPr>
          <p:cNvPr id="3" name="Text Placeholder 2">
            <a:extLst>
              <a:ext uri="{FF2B5EF4-FFF2-40B4-BE49-F238E27FC236}">
                <a16:creationId xmlns:a16="http://schemas.microsoft.com/office/drawing/2014/main" id="{BF76E367-7D67-224C-23D1-6748537B6AF9}"/>
              </a:ext>
            </a:extLst>
          </p:cNvPr>
          <p:cNvSpPr txBox="1">
            <a:spLocks noGrp="1"/>
          </p:cNvSpPr>
          <p:nvPr>
            <p:ph type="body" idx="1"/>
          </p:nvPr>
        </p:nvSpPr>
        <p:spPr>
          <a:xfrm>
            <a:off x="448056" y="4471416"/>
            <a:ext cx="11292840" cy="1481328"/>
          </a:xfrm>
        </p:spPr>
        <p:txBody>
          <a:bodyPr/>
          <a:lstStyle>
            <a:lvl1pPr marL="0" indent="0">
              <a:lnSpc>
                <a:spcPct val="120000"/>
              </a:lnSpc>
              <a:buNone/>
              <a:defRPr sz="2400"/>
            </a:lvl1pPr>
          </a:lstStyle>
          <a:p>
            <a:pPr lvl="0"/>
            <a:r>
              <a:rPr lang="en-US"/>
              <a:t>Click to edit Master text styles</a:t>
            </a:r>
          </a:p>
        </p:txBody>
      </p:sp>
      <p:sp>
        <p:nvSpPr>
          <p:cNvPr id="4" name="Date Placeholder 3">
            <a:extLst>
              <a:ext uri="{FF2B5EF4-FFF2-40B4-BE49-F238E27FC236}">
                <a16:creationId xmlns:a16="http://schemas.microsoft.com/office/drawing/2014/main" id="{3769FDFE-443D-C4D7-ADF2-14B8D941109E}"/>
              </a:ext>
            </a:extLst>
          </p:cNvPr>
          <p:cNvSpPr txBox="1">
            <a:spLocks noGrp="1"/>
          </p:cNvSpPr>
          <p:nvPr>
            <p:ph type="dt" sz="half" idx="7"/>
          </p:nvPr>
        </p:nvSpPr>
        <p:spPr>
          <a:xfrm>
            <a:off x="438912" y="6153912"/>
            <a:ext cx="3456432" cy="502920"/>
          </a:xfrm>
        </p:spPr>
        <p:txBody>
          <a:bodyPr/>
          <a:lstStyle>
            <a:lvl1pPr>
              <a:defRPr/>
            </a:lvl1pPr>
          </a:lstStyle>
          <a:p>
            <a:pPr lvl="0"/>
            <a:fld id="{CD8120D2-94C0-4960-8775-FD916042E9E2}" type="datetime2">
              <a:rPr lang="en-US"/>
              <a:pPr lvl="0"/>
              <a:t>Friday, July 22, 2022</a:t>
            </a:fld>
            <a:endParaRPr lang="en-US"/>
          </a:p>
        </p:txBody>
      </p:sp>
      <p:sp>
        <p:nvSpPr>
          <p:cNvPr id="5" name="Footer Placeholder 4">
            <a:extLst>
              <a:ext uri="{FF2B5EF4-FFF2-40B4-BE49-F238E27FC236}">
                <a16:creationId xmlns:a16="http://schemas.microsoft.com/office/drawing/2014/main" id="{558EAE3E-0A7C-D10F-EA6C-174CACBC1899}"/>
              </a:ext>
            </a:extLst>
          </p:cNvPr>
          <p:cNvSpPr txBox="1">
            <a:spLocks noGrp="1"/>
          </p:cNvSpPr>
          <p:nvPr>
            <p:ph type="ftr" sz="quarter" idx="9"/>
          </p:nvPr>
        </p:nvSpPr>
        <p:spPr/>
        <p:txBody>
          <a:bodyPr/>
          <a:lstStyle>
            <a:lvl1pPr>
              <a:defRPr/>
            </a:lvl1pPr>
          </a:lstStyle>
          <a:p>
            <a:pPr lvl="0"/>
            <a:r>
              <a:rPr lang="en-US"/>
              <a:t>Sample Footer Text</a:t>
            </a:r>
          </a:p>
        </p:txBody>
      </p:sp>
      <p:sp>
        <p:nvSpPr>
          <p:cNvPr id="6" name="Slide Number Placeholder 5">
            <a:extLst>
              <a:ext uri="{FF2B5EF4-FFF2-40B4-BE49-F238E27FC236}">
                <a16:creationId xmlns:a16="http://schemas.microsoft.com/office/drawing/2014/main" id="{6585759A-95AB-C068-9542-D77F8B7DAA3A}"/>
              </a:ext>
            </a:extLst>
          </p:cNvPr>
          <p:cNvSpPr txBox="1">
            <a:spLocks noGrp="1"/>
          </p:cNvSpPr>
          <p:nvPr>
            <p:ph type="sldNum" sz="quarter" idx="8"/>
          </p:nvPr>
        </p:nvSpPr>
        <p:spPr/>
        <p:txBody>
          <a:bodyPr rIns="219456"/>
          <a:lstStyle>
            <a:lvl1pPr>
              <a:defRPr/>
            </a:lvl1pPr>
          </a:lstStyle>
          <a:p>
            <a:pPr lvl="0"/>
            <a:fld id="{106DB62A-EA60-489F-9DD6-9020F1FF7541}" type="slidenum">
              <a:t>‹#›</a:t>
            </a:fld>
            <a:endParaRPr lang="en-US"/>
          </a:p>
        </p:txBody>
      </p:sp>
      <p:cxnSp>
        <p:nvCxnSpPr>
          <p:cNvPr id="7" name="Straight Connector 7">
            <a:extLst>
              <a:ext uri="{FF2B5EF4-FFF2-40B4-BE49-F238E27FC236}">
                <a16:creationId xmlns:a16="http://schemas.microsoft.com/office/drawing/2014/main" id="{FF6E6D63-62FD-0BEB-504C-383B34FB8797}"/>
              </a:ext>
            </a:extLst>
          </p:cNvPr>
          <p:cNvCxnSpPr/>
          <p:nvPr/>
        </p:nvCxnSpPr>
        <p:spPr>
          <a:xfrm>
            <a:off x="449400" y="4121996"/>
            <a:ext cx="11293196" cy="0"/>
          </a:xfrm>
          <a:prstGeom prst="straightConnector1">
            <a:avLst/>
          </a:prstGeom>
          <a:noFill/>
          <a:ln w="6345" cap="flat">
            <a:solidFill>
              <a:srgbClr val="E2E4E8"/>
            </a:solidFill>
            <a:prstDash val="solid"/>
          </a:ln>
        </p:spPr>
      </p:cxnSp>
    </p:spTree>
    <p:extLst>
      <p:ext uri="{BB962C8B-B14F-4D97-AF65-F5344CB8AC3E}">
        <p14:creationId xmlns:p14="http://schemas.microsoft.com/office/powerpoint/2010/main" val="27647511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C9760-8091-37DC-06AE-019A81BD49A5}"/>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AD7A6139-7D83-E764-FC62-3826BCBCCDF4}"/>
              </a:ext>
            </a:extLst>
          </p:cNvPr>
          <p:cNvSpPr txBox="1">
            <a:spLocks noGrp="1"/>
          </p:cNvSpPr>
          <p:nvPr>
            <p:ph idx="1"/>
          </p:nvPr>
        </p:nvSpPr>
        <p:spPr>
          <a:xfrm>
            <a:off x="448056" y="1735202"/>
            <a:ext cx="5431536" cy="421475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1EFB9C1-487B-4D80-B0E6-B0BB58D13DA1}"/>
              </a:ext>
            </a:extLst>
          </p:cNvPr>
          <p:cNvSpPr txBox="1">
            <a:spLocks noGrp="1"/>
          </p:cNvSpPr>
          <p:nvPr>
            <p:ph idx="2"/>
          </p:nvPr>
        </p:nvSpPr>
        <p:spPr>
          <a:xfrm>
            <a:off x="6309360" y="1735202"/>
            <a:ext cx="5431536" cy="4214753"/>
          </a:xfrm>
        </p:spPr>
        <p:txBody>
          <a:bodyPr/>
          <a:lstStyle>
            <a:lvl1pPr>
              <a:defRPr/>
            </a:lvl1pPr>
            <a:lvl2pPr>
              <a:defRPr/>
            </a:lvl2pPr>
            <a:lvl3pPr>
              <a:defRPr/>
            </a:lvl3pPr>
            <a:lvl4pPr>
              <a:defRPr/>
            </a:lvl4pPr>
            <a:lvl5pPr marL="2429999">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22BF27-8EF3-8B2E-60F9-2579D61D2BBD}"/>
              </a:ext>
            </a:extLst>
          </p:cNvPr>
          <p:cNvSpPr txBox="1">
            <a:spLocks noGrp="1"/>
          </p:cNvSpPr>
          <p:nvPr>
            <p:ph type="dt" sz="half" idx="7"/>
          </p:nvPr>
        </p:nvSpPr>
        <p:spPr>
          <a:xfrm>
            <a:off x="438912" y="6153912"/>
            <a:ext cx="3456432" cy="502920"/>
          </a:xfrm>
        </p:spPr>
        <p:txBody>
          <a:bodyPr/>
          <a:lstStyle>
            <a:lvl1pPr>
              <a:defRPr/>
            </a:lvl1pPr>
          </a:lstStyle>
          <a:p>
            <a:pPr lvl="0"/>
            <a:fld id="{80763031-76D7-4760-B63C-B3F21B093B90}" type="datetime2">
              <a:rPr lang="en-US"/>
              <a:pPr lvl="0"/>
              <a:t>Friday, July 22, 2022</a:t>
            </a:fld>
            <a:endParaRPr lang="en-US"/>
          </a:p>
        </p:txBody>
      </p:sp>
      <p:sp>
        <p:nvSpPr>
          <p:cNvPr id="6" name="Footer Placeholder 5">
            <a:extLst>
              <a:ext uri="{FF2B5EF4-FFF2-40B4-BE49-F238E27FC236}">
                <a16:creationId xmlns:a16="http://schemas.microsoft.com/office/drawing/2014/main" id="{94F9FD41-224A-4BF3-E131-9FAD30128DA5}"/>
              </a:ext>
            </a:extLst>
          </p:cNvPr>
          <p:cNvSpPr txBox="1">
            <a:spLocks noGrp="1"/>
          </p:cNvSpPr>
          <p:nvPr>
            <p:ph type="ftr" sz="quarter" idx="9"/>
          </p:nvPr>
        </p:nvSpPr>
        <p:spPr/>
        <p:txBody>
          <a:bodyPr/>
          <a:lstStyle>
            <a:lvl1pPr>
              <a:defRPr/>
            </a:lvl1pPr>
          </a:lstStyle>
          <a:p>
            <a:pPr lvl="0"/>
            <a:r>
              <a:rPr lang="en-US"/>
              <a:t>Sample Footer Text</a:t>
            </a:r>
          </a:p>
        </p:txBody>
      </p:sp>
      <p:sp>
        <p:nvSpPr>
          <p:cNvPr id="7" name="Slide Number Placeholder 6">
            <a:extLst>
              <a:ext uri="{FF2B5EF4-FFF2-40B4-BE49-F238E27FC236}">
                <a16:creationId xmlns:a16="http://schemas.microsoft.com/office/drawing/2014/main" id="{07907864-CAE5-9C40-825D-F2FA2AC268CA}"/>
              </a:ext>
            </a:extLst>
          </p:cNvPr>
          <p:cNvSpPr txBox="1">
            <a:spLocks noGrp="1"/>
          </p:cNvSpPr>
          <p:nvPr>
            <p:ph type="sldNum" sz="quarter" idx="8"/>
          </p:nvPr>
        </p:nvSpPr>
        <p:spPr/>
        <p:txBody>
          <a:bodyPr rIns="219456"/>
          <a:lstStyle>
            <a:lvl1pPr>
              <a:defRPr/>
            </a:lvl1pPr>
          </a:lstStyle>
          <a:p>
            <a:pPr lvl="0"/>
            <a:fld id="{AD4505EA-B7AC-4757-AB72-80235EB8E6E3}" type="slidenum">
              <a:t>‹#›</a:t>
            </a:fld>
            <a:endParaRPr lang="en-US"/>
          </a:p>
        </p:txBody>
      </p:sp>
    </p:spTree>
    <p:extLst>
      <p:ext uri="{BB962C8B-B14F-4D97-AF65-F5344CB8AC3E}">
        <p14:creationId xmlns:p14="http://schemas.microsoft.com/office/powerpoint/2010/main" val="33510066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7307AF-35C1-172D-1C7A-F677291AC0CF}"/>
              </a:ext>
            </a:extLst>
          </p:cNvPr>
          <p:cNvSpPr txBox="1">
            <a:spLocks noGrp="1"/>
          </p:cNvSpPr>
          <p:nvPr>
            <p:ph type="title"/>
          </p:nvPr>
        </p:nvSpPr>
        <p:spPr>
          <a:xfrm>
            <a:off x="448056" y="388802"/>
            <a:ext cx="11311128" cy="1141198"/>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9B306A66-8A1B-C70F-2C1C-6158F3720C20}"/>
              </a:ext>
            </a:extLst>
          </p:cNvPr>
          <p:cNvSpPr txBox="1">
            <a:spLocks noGrp="1"/>
          </p:cNvSpPr>
          <p:nvPr>
            <p:ph type="body" idx="1"/>
          </p:nvPr>
        </p:nvSpPr>
        <p:spPr>
          <a:xfrm>
            <a:off x="448056" y="1774950"/>
            <a:ext cx="5431536" cy="612648"/>
          </a:xfrm>
        </p:spPr>
        <p:txBody>
          <a:bodyPr/>
          <a:lstStyle>
            <a:lvl1pPr marL="0" indent="0">
              <a:lnSpc>
                <a:spcPct val="100000"/>
              </a:lnSpc>
              <a:buNone/>
              <a:defRPr sz="2000" i="1">
                <a:latin typeface="Source Sans Pro Light"/>
              </a:defRPr>
            </a:lvl1pPr>
          </a:lstStyle>
          <a:p>
            <a:pPr lvl="0"/>
            <a:r>
              <a:rPr lang="en-US"/>
              <a:t>Click to edit Master text styles</a:t>
            </a:r>
          </a:p>
        </p:txBody>
      </p:sp>
      <p:sp>
        <p:nvSpPr>
          <p:cNvPr id="4" name="Content Placeholder 3">
            <a:extLst>
              <a:ext uri="{FF2B5EF4-FFF2-40B4-BE49-F238E27FC236}">
                <a16:creationId xmlns:a16="http://schemas.microsoft.com/office/drawing/2014/main" id="{78A7EF35-F634-0FD7-69FF-1817E4A25ECD}"/>
              </a:ext>
            </a:extLst>
          </p:cNvPr>
          <p:cNvSpPr txBox="1">
            <a:spLocks noGrp="1"/>
          </p:cNvSpPr>
          <p:nvPr>
            <p:ph idx="2"/>
          </p:nvPr>
        </p:nvSpPr>
        <p:spPr>
          <a:xfrm>
            <a:off x="448056" y="2752344"/>
            <a:ext cx="5431536" cy="320040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1F14058-AEF5-EF6B-22BD-55C29FB079EA}"/>
              </a:ext>
            </a:extLst>
          </p:cNvPr>
          <p:cNvSpPr txBox="1">
            <a:spLocks noGrp="1"/>
          </p:cNvSpPr>
          <p:nvPr>
            <p:ph type="body" idx="3"/>
          </p:nvPr>
        </p:nvSpPr>
        <p:spPr>
          <a:xfrm>
            <a:off x="6309360" y="1774950"/>
            <a:ext cx="5431536" cy="612648"/>
          </a:xfrm>
        </p:spPr>
        <p:txBody>
          <a:bodyPr/>
          <a:lstStyle>
            <a:lvl1pPr marL="0" indent="0">
              <a:lnSpc>
                <a:spcPct val="100000"/>
              </a:lnSpc>
              <a:buNone/>
              <a:defRPr sz="2000" i="1">
                <a:latin typeface="Source Sans Pro Light"/>
              </a:defRPr>
            </a:lvl1pPr>
          </a:lstStyle>
          <a:p>
            <a:pPr lvl="0"/>
            <a:r>
              <a:rPr lang="en-US"/>
              <a:t>Click to edit Master text styles</a:t>
            </a:r>
          </a:p>
        </p:txBody>
      </p:sp>
      <p:sp>
        <p:nvSpPr>
          <p:cNvPr id="6" name="Content Placeholder 5">
            <a:extLst>
              <a:ext uri="{FF2B5EF4-FFF2-40B4-BE49-F238E27FC236}">
                <a16:creationId xmlns:a16="http://schemas.microsoft.com/office/drawing/2014/main" id="{02D9CCBE-F65C-390A-51C9-EFEE9C1680B2}"/>
              </a:ext>
            </a:extLst>
          </p:cNvPr>
          <p:cNvSpPr txBox="1">
            <a:spLocks noGrp="1"/>
          </p:cNvSpPr>
          <p:nvPr>
            <p:ph idx="4"/>
          </p:nvPr>
        </p:nvSpPr>
        <p:spPr>
          <a:xfrm>
            <a:off x="6309360" y="2752344"/>
            <a:ext cx="5431536" cy="320040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A364867-7B15-D1EF-5B96-7D4417A7F448}"/>
              </a:ext>
            </a:extLst>
          </p:cNvPr>
          <p:cNvSpPr txBox="1">
            <a:spLocks noGrp="1"/>
          </p:cNvSpPr>
          <p:nvPr>
            <p:ph type="dt" sz="half" idx="7"/>
          </p:nvPr>
        </p:nvSpPr>
        <p:spPr>
          <a:xfrm>
            <a:off x="438912" y="6153912"/>
            <a:ext cx="3456432" cy="502920"/>
          </a:xfrm>
        </p:spPr>
        <p:txBody>
          <a:bodyPr/>
          <a:lstStyle>
            <a:lvl1pPr>
              <a:defRPr/>
            </a:lvl1pPr>
          </a:lstStyle>
          <a:p>
            <a:pPr lvl="0"/>
            <a:fld id="{26059490-D1E3-4A9A-B3B1-C023B0BFAF5A}" type="datetime2">
              <a:rPr lang="en-US"/>
              <a:pPr lvl="0"/>
              <a:t>Friday, July 22, 2022</a:t>
            </a:fld>
            <a:endParaRPr lang="en-US"/>
          </a:p>
        </p:txBody>
      </p:sp>
      <p:sp>
        <p:nvSpPr>
          <p:cNvPr id="8" name="Footer Placeholder 7">
            <a:extLst>
              <a:ext uri="{FF2B5EF4-FFF2-40B4-BE49-F238E27FC236}">
                <a16:creationId xmlns:a16="http://schemas.microsoft.com/office/drawing/2014/main" id="{4AA5C7D9-8630-8DDC-F380-F3A48FFCF419}"/>
              </a:ext>
            </a:extLst>
          </p:cNvPr>
          <p:cNvSpPr txBox="1">
            <a:spLocks noGrp="1"/>
          </p:cNvSpPr>
          <p:nvPr>
            <p:ph type="ftr" sz="quarter" idx="9"/>
          </p:nvPr>
        </p:nvSpPr>
        <p:spPr/>
        <p:txBody>
          <a:bodyPr/>
          <a:lstStyle>
            <a:lvl1pPr>
              <a:defRPr/>
            </a:lvl1pPr>
          </a:lstStyle>
          <a:p>
            <a:pPr lvl="0"/>
            <a:r>
              <a:rPr lang="en-US"/>
              <a:t>Sample Footer Text</a:t>
            </a:r>
          </a:p>
        </p:txBody>
      </p:sp>
      <p:sp>
        <p:nvSpPr>
          <p:cNvPr id="9" name="Slide Number Placeholder 8">
            <a:extLst>
              <a:ext uri="{FF2B5EF4-FFF2-40B4-BE49-F238E27FC236}">
                <a16:creationId xmlns:a16="http://schemas.microsoft.com/office/drawing/2014/main" id="{65E562C8-4CF9-D2B8-8B1E-84B2CE6E4976}"/>
              </a:ext>
            </a:extLst>
          </p:cNvPr>
          <p:cNvSpPr txBox="1">
            <a:spLocks noGrp="1"/>
          </p:cNvSpPr>
          <p:nvPr>
            <p:ph type="sldNum" sz="quarter" idx="8"/>
          </p:nvPr>
        </p:nvSpPr>
        <p:spPr/>
        <p:txBody>
          <a:bodyPr rIns="219456"/>
          <a:lstStyle>
            <a:lvl1pPr>
              <a:defRPr/>
            </a:lvl1pPr>
          </a:lstStyle>
          <a:p>
            <a:pPr lvl="0"/>
            <a:fld id="{6B258664-6BD9-482A-9AE9-8FF5F60DFE61}" type="slidenum">
              <a:t>‹#›</a:t>
            </a:fld>
            <a:endParaRPr lang="en-US"/>
          </a:p>
        </p:txBody>
      </p:sp>
    </p:spTree>
    <p:extLst>
      <p:ext uri="{BB962C8B-B14F-4D97-AF65-F5344CB8AC3E}">
        <p14:creationId xmlns:p14="http://schemas.microsoft.com/office/powerpoint/2010/main" val="8787556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7C6F45-655B-A55F-60B7-987314938C2D}"/>
              </a:ext>
            </a:extLst>
          </p:cNvPr>
          <p:cNvSpPr txBox="1">
            <a:spLocks noGrp="1"/>
          </p:cNvSpPr>
          <p:nvPr>
            <p:ph type="title"/>
          </p:nvPr>
        </p:nvSpPr>
        <p:spPr>
          <a:xfrm>
            <a:off x="448056" y="388802"/>
            <a:ext cx="11311128" cy="5559552"/>
          </a:xfrm>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33510C3C-BAC2-94AA-1C3F-00081C6D21E5}"/>
              </a:ext>
            </a:extLst>
          </p:cNvPr>
          <p:cNvSpPr txBox="1">
            <a:spLocks noGrp="1"/>
          </p:cNvSpPr>
          <p:nvPr>
            <p:ph type="dt" sz="half" idx="7"/>
          </p:nvPr>
        </p:nvSpPr>
        <p:spPr>
          <a:xfrm>
            <a:off x="438912" y="6153912"/>
            <a:ext cx="3456432" cy="502920"/>
          </a:xfrm>
        </p:spPr>
        <p:txBody>
          <a:bodyPr/>
          <a:lstStyle>
            <a:lvl1pPr>
              <a:defRPr/>
            </a:lvl1pPr>
          </a:lstStyle>
          <a:p>
            <a:pPr lvl="0"/>
            <a:fld id="{0DB2D168-661B-43B8-B4B6-638912592C19}" type="datetime2">
              <a:rPr lang="en-US"/>
              <a:pPr lvl="0"/>
              <a:t>Friday, July 22, 2022</a:t>
            </a:fld>
            <a:endParaRPr lang="en-US"/>
          </a:p>
        </p:txBody>
      </p:sp>
      <p:sp>
        <p:nvSpPr>
          <p:cNvPr id="4" name="Footer Placeholder 3">
            <a:extLst>
              <a:ext uri="{FF2B5EF4-FFF2-40B4-BE49-F238E27FC236}">
                <a16:creationId xmlns:a16="http://schemas.microsoft.com/office/drawing/2014/main" id="{F006CFA1-2B25-C397-EA49-426182B82E93}"/>
              </a:ext>
            </a:extLst>
          </p:cNvPr>
          <p:cNvSpPr txBox="1">
            <a:spLocks noGrp="1"/>
          </p:cNvSpPr>
          <p:nvPr>
            <p:ph type="ftr" sz="quarter" idx="9"/>
          </p:nvPr>
        </p:nvSpPr>
        <p:spPr/>
        <p:txBody>
          <a:bodyPr/>
          <a:lstStyle>
            <a:lvl1pPr>
              <a:defRPr/>
            </a:lvl1pPr>
          </a:lstStyle>
          <a:p>
            <a:pPr lvl="0"/>
            <a:r>
              <a:rPr lang="en-US"/>
              <a:t>Sample Footer Text</a:t>
            </a:r>
          </a:p>
        </p:txBody>
      </p:sp>
      <p:sp>
        <p:nvSpPr>
          <p:cNvPr id="5" name="Slide Number Placeholder 4">
            <a:extLst>
              <a:ext uri="{FF2B5EF4-FFF2-40B4-BE49-F238E27FC236}">
                <a16:creationId xmlns:a16="http://schemas.microsoft.com/office/drawing/2014/main" id="{ECADAD55-8A9C-EE39-776D-4BA05AF743CF}"/>
              </a:ext>
            </a:extLst>
          </p:cNvPr>
          <p:cNvSpPr txBox="1">
            <a:spLocks noGrp="1"/>
          </p:cNvSpPr>
          <p:nvPr>
            <p:ph type="sldNum" sz="quarter" idx="8"/>
          </p:nvPr>
        </p:nvSpPr>
        <p:spPr/>
        <p:txBody>
          <a:bodyPr rIns="219456"/>
          <a:lstStyle>
            <a:lvl1pPr>
              <a:defRPr/>
            </a:lvl1pPr>
          </a:lstStyle>
          <a:p>
            <a:pPr lvl="0"/>
            <a:fld id="{395F777C-A8D9-4E2E-8EE9-C89C24B52004}" type="slidenum">
              <a:t>‹#›</a:t>
            </a:fld>
            <a:endParaRPr lang="en-US"/>
          </a:p>
        </p:txBody>
      </p:sp>
    </p:spTree>
    <p:extLst>
      <p:ext uri="{BB962C8B-B14F-4D97-AF65-F5344CB8AC3E}">
        <p14:creationId xmlns:p14="http://schemas.microsoft.com/office/powerpoint/2010/main" val="910564390"/>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5722B85-FC7F-DD34-3AAF-D0DB66278EE5}"/>
              </a:ext>
            </a:extLst>
          </p:cNvPr>
          <p:cNvSpPr txBox="1">
            <a:spLocks noGrp="1"/>
          </p:cNvSpPr>
          <p:nvPr>
            <p:ph type="dt" sz="half" idx="7"/>
          </p:nvPr>
        </p:nvSpPr>
        <p:spPr>
          <a:xfrm>
            <a:off x="438912" y="6153912"/>
            <a:ext cx="3456432" cy="502920"/>
          </a:xfrm>
        </p:spPr>
        <p:txBody>
          <a:bodyPr/>
          <a:lstStyle>
            <a:lvl1pPr>
              <a:defRPr/>
            </a:lvl1pPr>
          </a:lstStyle>
          <a:p>
            <a:pPr lvl="0"/>
            <a:fld id="{B5D25FC4-9EBD-479B-8684-8FEE6EE8AB19}" type="datetime2">
              <a:rPr lang="en-US"/>
              <a:pPr lvl="0"/>
              <a:t>Friday, July 22, 2022</a:t>
            </a:fld>
            <a:endParaRPr lang="en-US"/>
          </a:p>
        </p:txBody>
      </p:sp>
      <p:sp>
        <p:nvSpPr>
          <p:cNvPr id="3" name="Footer Placeholder 2">
            <a:extLst>
              <a:ext uri="{FF2B5EF4-FFF2-40B4-BE49-F238E27FC236}">
                <a16:creationId xmlns:a16="http://schemas.microsoft.com/office/drawing/2014/main" id="{F059C69F-FE9E-320F-FA8D-0C98808F927D}"/>
              </a:ext>
            </a:extLst>
          </p:cNvPr>
          <p:cNvSpPr txBox="1">
            <a:spLocks noGrp="1"/>
          </p:cNvSpPr>
          <p:nvPr>
            <p:ph type="ftr" sz="quarter" idx="9"/>
          </p:nvPr>
        </p:nvSpPr>
        <p:spPr/>
        <p:txBody>
          <a:bodyPr/>
          <a:lstStyle>
            <a:lvl1pPr>
              <a:defRPr/>
            </a:lvl1pPr>
          </a:lstStyle>
          <a:p>
            <a:pPr lvl="0"/>
            <a:r>
              <a:rPr lang="en-US"/>
              <a:t>Sample Footer Text</a:t>
            </a:r>
          </a:p>
        </p:txBody>
      </p:sp>
      <p:sp>
        <p:nvSpPr>
          <p:cNvPr id="4" name="Slide Number Placeholder 3">
            <a:extLst>
              <a:ext uri="{FF2B5EF4-FFF2-40B4-BE49-F238E27FC236}">
                <a16:creationId xmlns:a16="http://schemas.microsoft.com/office/drawing/2014/main" id="{200FD853-1121-4375-9D0A-91285D03F566}"/>
              </a:ext>
            </a:extLst>
          </p:cNvPr>
          <p:cNvSpPr txBox="1">
            <a:spLocks noGrp="1"/>
          </p:cNvSpPr>
          <p:nvPr>
            <p:ph type="sldNum" sz="quarter" idx="8"/>
          </p:nvPr>
        </p:nvSpPr>
        <p:spPr/>
        <p:txBody>
          <a:bodyPr/>
          <a:lstStyle>
            <a:lvl1pPr>
              <a:defRPr/>
            </a:lvl1pPr>
          </a:lstStyle>
          <a:p>
            <a:pPr lvl="0"/>
            <a:fld id="{897FB4EF-BCC0-4F39-A021-F55CBDC217B4}" type="slidenum">
              <a:t>‹#›</a:t>
            </a:fld>
            <a:endParaRPr lang="en-US"/>
          </a:p>
        </p:txBody>
      </p:sp>
    </p:spTree>
    <p:extLst>
      <p:ext uri="{BB962C8B-B14F-4D97-AF65-F5344CB8AC3E}">
        <p14:creationId xmlns:p14="http://schemas.microsoft.com/office/powerpoint/2010/main" val="320089949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4499F-EF51-DBCD-A74C-F9FF189CE92A}"/>
              </a:ext>
            </a:extLst>
          </p:cNvPr>
          <p:cNvSpPr txBox="1">
            <a:spLocks noGrp="1"/>
          </p:cNvSpPr>
          <p:nvPr>
            <p:ph type="title"/>
          </p:nvPr>
        </p:nvSpPr>
        <p:spPr>
          <a:xfrm>
            <a:off x="448056" y="388802"/>
            <a:ext cx="3447288" cy="1069848"/>
          </a:xfrm>
        </p:spPr>
        <p:txBody>
          <a:bodyPr/>
          <a:lstStyle>
            <a:lvl1pPr>
              <a:defRPr sz="2800"/>
            </a:lvl1pPr>
          </a:lstStyle>
          <a:p>
            <a:pPr lvl="0"/>
            <a:r>
              <a:rPr lang="en-US"/>
              <a:t>Click to edit Master title style</a:t>
            </a:r>
          </a:p>
        </p:txBody>
      </p:sp>
      <p:sp>
        <p:nvSpPr>
          <p:cNvPr id="3" name="Content Placeholder 2">
            <a:extLst>
              <a:ext uri="{FF2B5EF4-FFF2-40B4-BE49-F238E27FC236}">
                <a16:creationId xmlns:a16="http://schemas.microsoft.com/office/drawing/2014/main" id="{44F59D2A-2CC9-1D2F-2780-4DDD6B1EDAED}"/>
              </a:ext>
            </a:extLst>
          </p:cNvPr>
          <p:cNvSpPr txBox="1">
            <a:spLocks noGrp="1"/>
          </p:cNvSpPr>
          <p:nvPr>
            <p:ph idx="1"/>
          </p:nvPr>
        </p:nvSpPr>
        <p:spPr>
          <a:xfrm>
            <a:off x="4370832" y="393192"/>
            <a:ext cx="7379208" cy="5559552"/>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13F32AC-71FA-D577-02A1-84561662A400}"/>
              </a:ext>
            </a:extLst>
          </p:cNvPr>
          <p:cNvSpPr txBox="1">
            <a:spLocks noGrp="1"/>
          </p:cNvSpPr>
          <p:nvPr>
            <p:ph type="body" idx="2"/>
          </p:nvPr>
        </p:nvSpPr>
        <p:spPr>
          <a:xfrm>
            <a:off x="448056" y="1733546"/>
            <a:ext cx="3447288" cy="4219197"/>
          </a:xfrm>
        </p:spPr>
        <p:txBody>
          <a:bodyPr/>
          <a:lstStyle>
            <a:lvl1pPr marL="0" indent="0">
              <a:buNone/>
              <a:defRPr/>
            </a:lvl1pPr>
          </a:lstStyle>
          <a:p>
            <a:pPr lvl="0"/>
            <a:r>
              <a:rPr lang="en-US"/>
              <a:t>Click to edit Master text styles</a:t>
            </a:r>
          </a:p>
        </p:txBody>
      </p:sp>
      <p:sp>
        <p:nvSpPr>
          <p:cNvPr id="5" name="Date Placeholder 4">
            <a:extLst>
              <a:ext uri="{FF2B5EF4-FFF2-40B4-BE49-F238E27FC236}">
                <a16:creationId xmlns:a16="http://schemas.microsoft.com/office/drawing/2014/main" id="{193BC768-D2BA-2A12-865E-33D0019EFA87}"/>
              </a:ext>
            </a:extLst>
          </p:cNvPr>
          <p:cNvSpPr txBox="1">
            <a:spLocks noGrp="1"/>
          </p:cNvSpPr>
          <p:nvPr>
            <p:ph type="dt" sz="half" idx="7"/>
          </p:nvPr>
        </p:nvSpPr>
        <p:spPr>
          <a:xfrm>
            <a:off x="438912" y="6153912"/>
            <a:ext cx="3456432" cy="502920"/>
          </a:xfrm>
        </p:spPr>
        <p:txBody>
          <a:bodyPr/>
          <a:lstStyle>
            <a:lvl1pPr>
              <a:defRPr/>
            </a:lvl1pPr>
          </a:lstStyle>
          <a:p>
            <a:pPr lvl="0"/>
            <a:fld id="{2307BF68-C4F7-40AB-99AE-B4773CED0D3B}" type="datetime2">
              <a:rPr lang="en-US"/>
              <a:pPr lvl="0"/>
              <a:t>Friday, July 22, 2022</a:t>
            </a:fld>
            <a:endParaRPr lang="en-US"/>
          </a:p>
        </p:txBody>
      </p:sp>
      <p:sp>
        <p:nvSpPr>
          <p:cNvPr id="6" name="Footer Placeholder 5">
            <a:extLst>
              <a:ext uri="{FF2B5EF4-FFF2-40B4-BE49-F238E27FC236}">
                <a16:creationId xmlns:a16="http://schemas.microsoft.com/office/drawing/2014/main" id="{45D0BF98-3C55-AD60-CE12-B4B899C817B1}"/>
              </a:ext>
            </a:extLst>
          </p:cNvPr>
          <p:cNvSpPr txBox="1">
            <a:spLocks noGrp="1"/>
          </p:cNvSpPr>
          <p:nvPr>
            <p:ph type="ftr" sz="quarter" idx="9"/>
          </p:nvPr>
        </p:nvSpPr>
        <p:spPr/>
        <p:txBody>
          <a:bodyPr/>
          <a:lstStyle>
            <a:lvl1pPr>
              <a:defRPr/>
            </a:lvl1pPr>
          </a:lstStyle>
          <a:p>
            <a:pPr lvl="0"/>
            <a:r>
              <a:rPr lang="en-US"/>
              <a:t>Sample Footer Text</a:t>
            </a:r>
          </a:p>
        </p:txBody>
      </p:sp>
      <p:sp>
        <p:nvSpPr>
          <p:cNvPr id="7" name="Slide Number Placeholder 6">
            <a:extLst>
              <a:ext uri="{FF2B5EF4-FFF2-40B4-BE49-F238E27FC236}">
                <a16:creationId xmlns:a16="http://schemas.microsoft.com/office/drawing/2014/main" id="{04717F0E-15A0-2625-AEE0-6374F7FD5A74}"/>
              </a:ext>
            </a:extLst>
          </p:cNvPr>
          <p:cNvSpPr txBox="1">
            <a:spLocks noGrp="1"/>
          </p:cNvSpPr>
          <p:nvPr>
            <p:ph type="sldNum" sz="quarter" idx="8"/>
          </p:nvPr>
        </p:nvSpPr>
        <p:spPr/>
        <p:txBody>
          <a:bodyPr/>
          <a:lstStyle>
            <a:lvl1pPr>
              <a:defRPr/>
            </a:lvl1pPr>
          </a:lstStyle>
          <a:p>
            <a:pPr lvl="0"/>
            <a:fld id="{20BCEAF7-7A52-429A-ACF2-0E091F37549B}" type="slidenum">
              <a:t>‹#›</a:t>
            </a:fld>
            <a:endParaRPr lang="en-US"/>
          </a:p>
        </p:txBody>
      </p:sp>
    </p:spTree>
    <p:extLst>
      <p:ext uri="{BB962C8B-B14F-4D97-AF65-F5344CB8AC3E}">
        <p14:creationId xmlns:p14="http://schemas.microsoft.com/office/powerpoint/2010/main" val="1502414443"/>
      </p:ext>
    </p:extLst>
  </p:cSld>
  <p:clrMapOvr>
    <a:masterClrMapping/>
  </p:clrMapOvr>
  <p:hf sldNum="0" hdr="0" ftr="0" dt="0"/>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F9255-0053-C378-D2CB-C44339FAB66E}"/>
              </a:ext>
            </a:extLst>
          </p:cNvPr>
          <p:cNvSpPr txBox="1">
            <a:spLocks noGrp="1"/>
          </p:cNvSpPr>
          <p:nvPr>
            <p:ph type="title"/>
          </p:nvPr>
        </p:nvSpPr>
        <p:spPr>
          <a:xfrm>
            <a:off x="448056" y="388802"/>
            <a:ext cx="3447288" cy="1069848"/>
          </a:xfrm>
        </p:spPr>
        <p:txBody>
          <a:bodyPr/>
          <a:lstStyle>
            <a:lvl1pPr>
              <a:defRPr sz="2800"/>
            </a:lvl1pPr>
          </a:lstStyle>
          <a:p>
            <a:pPr lvl="0"/>
            <a:r>
              <a:rPr lang="en-US"/>
              <a:t>Click to edit Master title style</a:t>
            </a:r>
          </a:p>
        </p:txBody>
      </p:sp>
      <p:sp>
        <p:nvSpPr>
          <p:cNvPr id="3" name="Picture Placeholder 2">
            <a:extLst>
              <a:ext uri="{FF2B5EF4-FFF2-40B4-BE49-F238E27FC236}">
                <a16:creationId xmlns:a16="http://schemas.microsoft.com/office/drawing/2014/main" id="{D21CBA89-A6C2-08AD-2C99-F88C5A2C5145}"/>
              </a:ext>
            </a:extLst>
          </p:cNvPr>
          <p:cNvSpPr txBox="1">
            <a:spLocks noGrp="1"/>
          </p:cNvSpPr>
          <p:nvPr>
            <p:ph type="pic" idx="1"/>
          </p:nvPr>
        </p:nvSpPr>
        <p:spPr>
          <a:xfrm>
            <a:off x="4370832" y="441326"/>
            <a:ext cx="7373108" cy="5511417"/>
          </a:xfrm>
        </p:spPr>
        <p:txBody>
          <a:bodyPr/>
          <a:lstStyle>
            <a:lvl1pPr marL="0" indent="0">
              <a:buNone/>
              <a:defRPr sz="3200"/>
            </a:lvl1pPr>
          </a:lstStyle>
          <a:p>
            <a:pPr lvl="0"/>
            <a:r>
              <a:rPr lang="en-US"/>
              <a:t>Click icon to add picture</a:t>
            </a:r>
          </a:p>
        </p:txBody>
      </p:sp>
      <p:sp>
        <p:nvSpPr>
          <p:cNvPr id="4" name="Text Placeholder 3">
            <a:extLst>
              <a:ext uri="{FF2B5EF4-FFF2-40B4-BE49-F238E27FC236}">
                <a16:creationId xmlns:a16="http://schemas.microsoft.com/office/drawing/2014/main" id="{CC14F66B-E1BD-7577-33E4-4F6E677C36BE}"/>
              </a:ext>
            </a:extLst>
          </p:cNvPr>
          <p:cNvSpPr txBox="1">
            <a:spLocks noGrp="1"/>
          </p:cNvSpPr>
          <p:nvPr>
            <p:ph type="body" idx="2"/>
          </p:nvPr>
        </p:nvSpPr>
        <p:spPr>
          <a:xfrm>
            <a:off x="448056" y="1735202"/>
            <a:ext cx="3447288" cy="4214753"/>
          </a:xfrm>
        </p:spPr>
        <p:txBody>
          <a:bodyPr/>
          <a:lstStyle>
            <a:lvl1pPr marL="0" indent="0">
              <a:buNone/>
              <a:defRPr/>
            </a:lvl1pPr>
          </a:lstStyle>
          <a:p>
            <a:pPr lvl="0"/>
            <a:r>
              <a:rPr lang="en-US"/>
              <a:t>Click to edit Master text styles</a:t>
            </a:r>
          </a:p>
        </p:txBody>
      </p:sp>
      <p:sp>
        <p:nvSpPr>
          <p:cNvPr id="5" name="Date Placeholder 4">
            <a:extLst>
              <a:ext uri="{FF2B5EF4-FFF2-40B4-BE49-F238E27FC236}">
                <a16:creationId xmlns:a16="http://schemas.microsoft.com/office/drawing/2014/main" id="{EE817B3E-D2A3-82EC-5E9E-6AA6EDFD7034}"/>
              </a:ext>
            </a:extLst>
          </p:cNvPr>
          <p:cNvSpPr txBox="1">
            <a:spLocks noGrp="1"/>
          </p:cNvSpPr>
          <p:nvPr>
            <p:ph type="dt" sz="half" idx="7"/>
          </p:nvPr>
        </p:nvSpPr>
        <p:spPr>
          <a:xfrm>
            <a:off x="438912" y="6153912"/>
            <a:ext cx="3456432" cy="502920"/>
          </a:xfrm>
        </p:spPr>
        <p:txBody>
          <a:bodyPr/>
          <a:lstStyle>
            <a:lvl1pPr>
              <a:defRPr/>
            </a:lvl1pPr>
          </a:lstStyle>
          <a:p>
            <a:pPr lvl="0"/>
            <a:fld id="{BE3132E2-1600-495C-9ADA-EAC83A6896E6}" type="datetime2">
              <a:rPr lang="en-US"/>
              <a:pPr lvl="0"/>
              <a:t>Friday, July 22, 2022</a:t>
            </a:fld>
            <a:endParaRPr lang="en-US"/>
          </a:p>
        </p:txBody>
      </p:sp>
      <p:sp>
        <p:nvSpPr>
          <p:cNvPr id="6" name="Footer Placeholder 5">
            <a:extLst>
              <a:ext uri="{FF2B5EF4-FFF2-40B4-BE49-F238E27FC236}">
                <a16:creationId xmlns:a16="http://schemas.microsoft.com/office/drawing/2014/main" id="{5DAECEA1-46CA-3C16-32C9-A9F28BF572AD}"/>
              </a:ext>
            </a:extLst>
          </p:cNvPr>
          <p:cNvSpPr txBox="1">
            <a:spLocks noGrp="1"/>
          </p:cNvSpPr>
          <p:nvPr>
            <p:ph type="ftr" sz="quarter" idx="9"/>
          </p:nvPr>
        </p:nvSpPr>
        <p:spPr/>
        <p:txBody>
          <a:bodyPr/>
          <a:lstStyle>
            <a:lvl1pPr>
              <a:defRPr/>
            </a:lvl1pPr>
          </a:lstStyle>
          <a:p>
            <a:pPr lvl="0"/>
            <a:r>
              <a:rPr lang="en-US"/>
              <a:t>Sample Footer Text</a:t>
            </a:r>
          </a:p>
        </p:txBody>
      </p:sp>
      <p:sp>
        <p:nvSpPr>
          <p:cNvPr id="7" name="Slide Number Placeholder 6">
            <a:extLst>
              <a:ext uri="{FF2B5EF4-FFF2-40B4-BE49-F238E27FC236}">
                <a16:creationId xmlns:a16="http://schemas.microsoft.com/office/drawing/2014/main" id="{277852F9-C6FF-617C-9844-6F747A6C79FE}"/>
              </a:ext>
            </a:extLst>
          </p:cNvPr>
          <p:cNvSpPr txBox="1">
            <a:spLocks noGrp="1"/>
          </p:cNvSpPr>
          <p:nvPr>
            <p:ph type="sldNum" sz="quarter" idx="8"/>
          </p:nvPr>
        </p:nvSpPr>
        <p:spPr/>
        <p:txBody>
          <a:bodyPr/>
          <a:lstStyle>
            <a:lvl1pPr>
              <a:defRPr/>
            </a:lvl1pPr>
          </a:lstStyle>
          <a:p>
            <a:pPr lvl="0"/>
            <a:fld id="{2576ED4D-EE55-456B-997C-503BD96797EC}" type="slidenum">
              <a:t>‹#›</a:t>
            </a:fld>
            <a:endParaRPr lang="en-US"/>
          </a:p>
        </p:txBody>
      </p:sp>
    </p:spTree>
    <p:extLst>
      <p:ext uri="{BB962C8B-B14F-4D97-AF65-F5344CB8AC3E}">
        <p14:creationId xmlns:p14="http://schemas.microsoft.com/office/powerpoint/2010/main" val="258930298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F152D-7BA1-9009-3803-1887236BF54F}"/>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528B0D80-C40B-F03C-3C5F-B9F45D3FEE97}"/>
              </a:ext>
            </a:extLst>
          </p:cNvPr>
          <p:cNvSpPr txBox="1">
            <a:spLocks noGrp="1"/>
          </p:cNvSpPr>
          <p:nvPr>
            <p:ph type="body" orient="vert" idx="1"/>
          </p:nvPr>
        </p:nvSpPr>
        <p:spPr>
          <a:xfrm>
            <a:off x="448056" y="1956816"/>
            <a:ext cx="11301984" cy="3995928"/>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CCF254B-4311-6CCA-33B5-BC24768D79E1}"/>
              </a:ext>
            </a:extLst>
          </p:cNvPr>
          <p:cNvSpPr txBox="1">
            <a:spLocks noGrp="1"/>
          </p:cNvSpPr>
          <p:nvPr>
            <p:ph type="dt" sz="half" idx="7"/>
          </p:nvPr>
        </p:nvSpPr>
        <p:spPr>
          <a:xfrm>
            <a:off x="438912" y="6153912"/>
            <a:ext cx="3456432" cy="502920"/>
          </a:xfrm>
        </p:spPr>
        <p:txBody>
          <a:bodyPr/>
          <a:lstStyle>
            <a:lvl1pPr>
              <a:defRPr/>
            </a:lvl1pPr>
          </a:lstStyle>
          <a:p>
            <a:pPr lvl="0"/>
            <a:fld id="{AF0E4C9A-BAC2-4907-A4CA-BB2CE444D933}" type="datetime2">
              <a:rPr lang="en-US"/>
              <a:pPr lvl="0"/>
              <a:t>Friday, July 22, 2022</a:t>
            </a:fld>
            <a:endParaRPr lang="en-US"/>
          </a:p>
        </p:txBody>
      </p:sp>
      <p:sp>
        <p:nvSpPr>
          <p:cNvPr id="5" name="Footer Placeholder 4">
            <a:extLst>
              <a:ext uri="{FF2B5EF4-FFF2-40B4-BE49-F238E27FC236}">
                <a16:creationId xmlns:a16="http://schemas.microsoft.com/office/drawing/2014/main" id="{5AB5049B-47EA-2B43-F751-80F63324A00B}"/>
              </a:ext>
            </a:extLst>
          </p:cNvPr>
          <p:cNvSpPr txBox="1">
            <a:spLocks noGrp="1"/>
          </p:cNvSpPr>
          <p:nvPr>
            <p:ph type="ftr" sz="quarter" idx="9"/>
          </p:nvPr>
        </p:nvSpPr>
        <p:spPr/>
        <p:txBody>
          <a:bodyPr/>
          <a:lstStyle>
            <a:lvl1pPr>
              <a:defRPr/>
            </a:lvl1pPr>
          </a:lstStyle>
          <a:p>
            <a:pPr lvl="0"/>
            <a:r>
              <a:rPr lang="en-US"/>
              <a:t>Sample Footer Text</a:t>
            </a:r>
          </a:p>
        </p:txBody>
      </p:sp>
      <p:sp>
        <p:nvSpPr>
          <p:cNvPr id="6" name="Slide Number Placeholder 5">
            <a:extLst>
              <a:ext uri="{FF2B5EF4-FFF2-40B4-BE49-F238E27FC236}">
                <a16:creationId xmlns:a16="http://schemas.microsoft.com/office/drawing/2014/main" id="{29ECDA2A-FF56-A669-2DFE-10E71D680966}"/>
              </a:ext>
            </a:extLst>
          </p:cNvPr>
          <p:cNvSpPr txBox="1">
            <a:spLocks noGrp="1"/>
          </p:cNvSpPr>
          <p:nvPr>
            <p:ph type="sldNum" sz="quarter" idx="8"/>
          </p:nvPr>
        </p:nvSpPr>
        <p:spPr/>
        <p:txBody>
          <a:bodyPr/>
          <a:lstStyle>
            <a:lvl1pPr>
              <a:defRPr/>
            </a:lvl1pPr>
          </a:lstStyle>
          <a:p>
            <a:pPr lvl="0"/>
            <a:fld id="{7AA7751B-73D4-4052-AEB0-65D717D431E4}" type="slidenum">
              <a:t>‹#›</a:t>
            </a:fld>
            <a:endParaRPr lang="en-US"/>
          </a:p>
        </p:txBody>
      </p:sp>
    </p:spTree>
    <p:extLst>
      <p:ext uri="{BB962C8B-B14F-4D97-AF65-F5344CB8AC3E}">
        <p14:creationId xmlns:p14="http://schemas.microsoft.com/office/powerpoint/2010/main" val="324515207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4E5F63A-0A6F-223A-FBE8-133BB0A22FE0}"/>
              </a:ext>
            </a:extLst>
          </p:cNvPr>
          <p:cNvSpPr txBox="1">
            <a:spLocks noGrp="1"/>
          </p:cNvSpPr>
          <p:nvPr>
            <p:ph type="title" orient="vert"/>
          </p:nvPr>
        </p:nvSpPr>
        <p:spPr>
          <a:xfrm>
            <a:off x="10232136" y="448056"/>
            <a:ext cx="1581912" cy="5504688"/>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1B04610E-1897-BBCD-99C1-3251B5782038}"/>
              </a:ext>
            </a:extLst>
          </p:cNvPr>
          <p:cNvSpPr txBox="1">
            <a:spLocks noGrp="1"/>
          </p:cNvSpPr>
          <p:nvPr>
            <p:ph type="body" orient="vert" idx="1"/>
          </p:nvPr>
        </p:nvSpPr>
        <p:spPr>
          <a:xfrm>
            <a:off x="438912" y="438912"/>
            <a:ext cx="9436608" cy="5504688"/>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57F492E-6DEE-D7AD-A075-08606C4CCFEC}"/>
              </a:ext>
            </a:extLst>
          </p:cNvPr>
          <p:cNvSpPr txBox="1">
            <a:spLocks noGrp="1"/>
          </p:cNvSpPr>
          <p:nvPr>
            <p:ph type="dt" sz="half" idx="7"/>
          </p:nvPr>
        </p:nvSpPr>
        <p:spPr>
          <a:xfrm>
            <a:off x="438912" y="6153912"/>
            <a:ext cx="3456432" cy="502920"/>
          </a:xfrm>
        </p:spPr>
        <p:txBody>
          <a:bodyPr/>
          <a:lstStyle>
            <a:lvl1pPr>
              <a:defRPr/>
            </a:lvl1pPr>
          </a:lstStyle>
          <a:p>
            <a:pPr lvl="0"/>
            <a:fld id="{0A8FB97B-B019-43C2-9747-CE984BE25D1E}" type="datetime2">
              <a:rPr lang="en-US"/>
              <a:pPr lvl="0"/>
              <a:t>Friday, July 22, 2022</a:t>
            </a:fld>
            <a:endParaRPr lang="en-US"/>
          </a:p>
        </p:txBody>
      </p:sp>
      <p:sp>
        <p:nvSpPr>
          <p:cNvPr id="5" name="Footer Placeholder 4">
            <a:extLst>
              <a:ext uri="{FF2B5EF4-FFF2-40B4-BE49-F238E27FC236}">
                <a16:creationId xmlns:a16="http://schemas.microsoft.com/office/drawing/2014/main" id="{8115BAE0-7A33-04D7-EABD-E231C6508951}"/>
              </a:ext>
            </a:extLst>
          </p:cNvPr>
          <p:cNvSpPr txBox="1">
            <a:spLocks noGrp="1"/>
          </p:cNvSpPr>
          <p:nvPr>
            <p:ph type="ftr" sz="quarter" idx="9"/>
          </p:nvPr>
        </p:nvSpPr>
        <p:spPr/>
        <p:txBody>
          <a:bodyPr/>
          <a:lstStyle>
            <a:lvl1pPr>
              <a:defRPr/>
            </a:lvl1pPr>
          </a:lstStyle>
          <a:p>
            <a:pPr lvl="0"/>
            <a:r>
              <a:rPr lang="en-US"/>
              <a:t>Sample Footer Text</a:t>
            </a:r>
          </a:p>
        </p:txBody>
      </p:sp>
      <p:sp>
        <p:nvSpPr>
          <p:cNvPr id="6" name="Slide Number Placeholder 5">
            <a:extLst>
              <a:ext uri="{FF2B5EF4-FFF2-40B4-BE49-F238E27FC236}">
                <a16:creationId xmlns:a16="http://schemas.microsoft.com/office/drawing/2014/main" id="{7997F150-2575-FB5B-EB65-ED57C924BA9A}"/>
              </a:ext>
            </a:extLst>
          </p:cNvPr>
          <p:cNvSpPr txBox="1">
            <a:spLocks noGrp="1"/>
          </p:cNvSpPr>
          <p:nvPr>
            <p:ph type="sldNum" sz="quarter" idx="8"/>
          </p:nvPr>
        </p:nvSpPr>
        <p:spPr/>
        <p:txBody>
          <a:bodyPr/>
          <a:lstStyle>
            <a:lvl1pPr>
              <a:defRPr/>
            </a:lvl1pPr>
          </a:lstStyle>
          <a:p>
            <a:pPr lvl="0"/>
            <a:fld id="{444F4D61-CAFB-400C-A7A7-A6F301C4FBC7}" type="slidenum">
              <a:t>‹#›</a:t>
            </a:fld>
            <a:endParaRPr lang="en-US"/>
          </a:p>
        </p:txBody>
      </p:sp>
    </p:spTree>
    <p:extLst>
      <p:ext uri="{BB962C8B-B14F-4D97-AF65-F5344CB8AC3E}">
        <p14:creationId xmlns:p14="http://schemas.microsoft.com/office/powerpoint/2010/main" val="357678225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38A958-7B07-A52E-03C8-63196EA6A53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5CB2B6C-F05E-DDCA-F5A6-32B33E2896F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1F970DB-A17A-A590-C3DC-DDAD6525B1F9}"/>
              </a:ext>
            </a:extLst>
          </p:cNvPr>
          <p:cNvSpPr>
            <a:spLocks noGrp="1"/>
          </p:cNvSpPr>
          <p:nvPr>
            <p:ph type="dt" sz="half" idx="10"/>
          </p:nvPr>
        </p:nvSpPr>
        <p:spPr/>
        <p:txBody>
          <a:bodyPr/>
          <a:lstStyle/>
          <a:p>
            <a:fld id="{B9EFCF9E-6C14-48A6-B814-8DA5204EC73A}" type="datetimeFigureOut">
              <a:rPr lang="en-GB" smtClean="0"/>
              <a:t>08/07/2022</a:t>
            </a:fld>
            <a:endParaRPr lang="en-GB"/>
          </a:p>
        </p:txBody>
      </p:sp>
      <p:sp>
        <p:nvSpPr>
          <p:cNvPr id="5" name="Footer Placeholder 4">
            <a:extLst>
              <a:ext uri="{FF2B5EF4-FFF2-40B4-BE49-F238E27FC236}">
                <a16:creationId xmlns:a16="http://schemas.microsoft.com/office/drawing/2014/main" id="{88E3977E-445F-9B0B-A35C-03AE98D8F98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3B0481E-DF7D-D6A5-2F83-9641E3BFDE5E}"/>
              </a:ext>
            </a:extLst>
          </p:cNvPr>
          <p:cNvSpPr>
            <a:spLocks noGrp="1"/>
          </p:cNvSpPr>
          <p:nvPr>
            <p:ph type="sldNum" sz="quarter" idx="12"/>
          </p:nvPr>
        </p:nvSpPr>
        <p:spPr/>
        <p:txBody>
          <a:bodyPr/>
          <a:lstStyle/>
          <a:p>
            <a:fld id="{597E5D1A-D2AF-4409-828F-03DCF518A621}" type="slidenum">
              <a:rPr lang="en-GB" smtClean="0"/>
              <a:t>‹#›</a:t>
            </a:fld>
            <a:endParaRPr lang="en-GB"/>
          </a:p>
        </p:txBody>
      </p:sp>
    </p:spTree>
    <p:extLst>
      <p:ext uri="{BB962C8B-B14F-4D97-AF65-F5344CB8AC3E}">
        <p14:creationId xmlns:p14="http://schemas.microsoft.com/office/powerpoint/2010/main" val="244298503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9B23E-F086-BFBE-0341-8C236184549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FA34968-B42C-8827-9064-6783B78C19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3C2627-97EE-66B3-F1CC-C8F4325C30ED}"/>
              </a:ext>
            </a:extLst>
          </p:cNvPr>
          <p:cNvSpPr>
            <a:spLocks noGrp="1"/>
          </p:cNvSpPr>
          <p:nvPr>
            <p:ph type="dt" sz="half" idx="10"/>
          </p:nvPr>
        </p:nvSpPr>
        <p:spPr/>
        <p:txBody>
          <a:bodyPr/>
          <a:lstStyle/>
          <a:p>
            <a:fld id="{B9EFCF9E-6C14-48A6-B814-8DA5204EC73A}" type="datetimeFigureOut">
              <a:rPr lang="en-GB" smtClean="0"/>
              <a:t>08/07/2022</a:t>
            </a:fld>
            <a:endParaRPr lang="en-GB"/>
          </a:p>
        </p:txBody>
      </p:sp>
      <p:sp>
        <p:nvSpPr>
          <p:cNvPr id="5" name="Footer Placeholder 4">
            <a:extLst>
              <a:ext uri="{FF2B5EF4-FFF2-40B4-BE49-F238E27FC236}">
                <a16:creationId xmlns:a16="http://schemas.microsoft.com/office/drawing/2014/main" id="{E29D8CA7-8D4D-25CB-9233-FB606CEEBF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540B2B-7AC9-B777-7BEF-C5908623FD87}"/>
              </a:ext>
            </a:extLst>
          </p:cNvPr>
          <p:cNvSpPr>
            <a:spLocks noGrp="1"/>
          </p:cNvSpPr>
          <p:nvPr>
            <p:ph type="sldNum" sz="quarter" idx="12"/>
          </p:nvPr>
        </p:nvSpPr>
        <p:spPr/>
        <p:txBody>
          <a:bodyPr/>
          <a:lstStyle/>
          <a:p>
            <a:fld id="{597E5D1A-D2AF-4409-828F-03DCF518A621}" type="slidenum">
              <a:rPr lang="en-GB" smtClean="0"/>
              <a:t>‹#›</a:t>
            </a:fld>
            <a:endParaRPr lang="en-GB"/>
          </a:p>
        </p:txBody>
      </p:sp>
    </p:spTree>
    <p:extLst>
      <p:ext uri="{BB962C8B-B14F-4D97-AF65-F5344CB8AC3E}">
        <p14:creationId xmlns:p14="http://schemas.microsoft.com/office/powerpoint/2010/main" val="75801787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7A2610-091B-8512-42D1-0FE2F0DAB1D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233A65-DCB5-9B38-2CA6-2A82B56A2E6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01F9DCC-6795-9912-3F1C-2B768E8E6BFE}"/>
              </a:ext>
            </a:extLst>
          </p:cNvPr>
          <p:cNvSpPr>
            <a:spLocks noGrp="1"/>
          </p:cNvSpPr>
          <p:nvPr>
            <p:ph type="dt" sz="half" idx="10"/>
          </p:nvPr>
        </p:nvSpPr>
        <p:spPr/>
        <p:txBody>
          <a:bodyPr/>
          <a:lstStyle/>
          <a:p>
            <a:fld id="{B9EFCF9E-6C14-48A6-B814-8DA5204EC73A}" type="datetimeFigureOut">
              <a:rPr lang="en-GB" smtClean="0"/>
              <a:t>08/07/2022</a:t>
            </a:fld>
            <a:endParaRPr lang="en-GB"/>
          </a:p>
        </p:txBody>
      </p:sp>
      <p:sp>
        <p:nvSpPr>
          <p:cNvPr id="5" name="Footer Placeholder 4">
            <a:extLst>
              <a:ext uri="{FF2B5EF4-FFF2-40B4-BE49-F238E27FC236}">
                <a16:creationId xmlns:a16="http://schemas.microsoft.com/office/drawing/2014/main" id="{86896C0E-0C07-2169-F2CC-04112015B1B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E60EF8-CD1A-BB8F-7DA2-DAA187C05147}"/>
              </a:ext>
            </a:extLst>
          </p:cNvPr>
          <p:cNvSpPr>
            <a:spLocks noGrp="1"/>
          </p:cNvSpPr>
          <p:nvPr>
            <p:ph type="sldNum" sz="quarter" idx="12"/>
          </p:nvPr>
        </p:nvSpPr>
        <p:spPr/>
        <p:txBody>
          <a:bodyPr/>
          <a:lstStyle/>
          <a:p>
            <a:fld id="{597E5D1A-D2AF-4409-828F-03DCF518A621}" type="slidenum">
              <a:rPr lang="en-GB" smtClean="0"/>
              <a:t>‹#›</a:t>
            </a:fld>
            <a:endParaRPr lang="en-GB"/>
          </a:p>
        </p:txBody>
      </p:sp>
    </p:spTree>
    <p:extLst>
      <p:ext uri="{BB962C8B-B14F-4D97-AF65-F5344CB8AC3E}">
        <p14:creationId xmlns:p14="http://schemas.microsoft.com/office/powerpoint/2010/main" val="418448183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6737C4-139F-DF62-9BF0-682D2AA954D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4DD0FD4-A324-BE06-B8EE-BBC7904B234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A2DDF07-C806-3FEA-05C9-BBEB230DF91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86A5615-48AD-CF21-5AB7-E0314E3B2FD5}"/>
              </a:ext>
            </a:extLst>
          </p:cNvPr>
          <p:cNvSpPr>
            <a:spLocks noGrp="1"/>
          </p:cNvSpPr>
          <p:nvPr>
            <p:ph type="dt" sz="half" idx="10"/>
          </p:nvPr>
        </p:nvSpPr>
        <p:spPr/>
        <p:txBody>
          <a:bodyPr/>
          <a:lstStyle/>
          <a:p>
            <a:fld id="{B9EFCF9E-6C14-48A6-B814-8DA5204EC73A}" type="datetimeFigureOut">
              <a:rPr lang="en-GB" smtClean="0"/>
              <a:t>08/07/2022</a:t>
            </a:fld>
            <a:endParaRPr lang="en-GB"/>
          </a:p>
        </p:txBody>
      </p:sp>
      <p:sp>
        <p:nvSpPr>
          <p:cNvPr id="6" name="Footer Placeholder 5">
            <a:extLst>
              <a:ext uri="{FF2B5EF4-FFF2-40B4-BE49-F238E27FC236}">
                <a16:creationId xmlns:a16="http://schemas.microsoft.com/office/drawing/2014/main" id="{A3AF4D1F-6528-5E12-882C-FD7164F1CB0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C330E16-8639-6C92-22F0-1D9D2B1EDD67}"/>
              </a:ext>
            </a:extLst>
          </p:cNvPr>
          <p:cNvSpPr>
            <a:spLocks noGrp="1"/>
          </p:cNvSpPr>
          <p:nvPr>
            <p:ph type="sldNum" sz="quarter" idx="12"/>
          </p:nvPr>
        </p:nvSpPr>
        <p:spPr/>
        <p:txBody>
          <a:bodyPr/>
          <a:lstStyle/>
          <a:p>
            <a:fld id="{597E5D1A-D2AF-4409-828F-03DCF518A621}" type="slidenum">
              <a:rPr lang="en-GB" smtClean="0"/>
              <a:t>‹#›</a:t>
            </a:fld>
            <a:endParaRPr lang="en-GB"/>
          </a:p>
        </p:txBody>
      </p:sp>
    </p:spTree>
    <p:extLst>
      <p:ext uri="{BB962C8B-B14F-4D97-AF65-F5344CB8AC3E}">
        <p14:creationId xmlns:p14="http://schemas.microsoft.com/office/powerpoint/2010/main" val="422866069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462A24-B163-1686-72F0-A8BB882FB53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32BDAB5-6BBE-4CD6-DAC0-3BCCB505F90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4502F49-2842-0B8D-2909-5B092790161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4A61EDB-D8AA-64F7-BDD1-5C92BD40790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49F1BDE-B562-CE0C-3D35-95C379B204C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7EFDDE2-FA95-3B79-7207-8BB4E3C9A7A6}"/>
              </a:ext>
            </a:extLst>
          </p:cNvPr>
          <p:cNvSpPr>
            <a:spLocks noGrp="1"/>
          </p:cNvSpPr>
          <p:nvPr>
            <p:ph type="dt" sz="half" idx="10"/>
          </p:nvPr>
        </p:nvSpPr>
        <p:spPr/>
        <p:txBody>
          <a:bodyPr/>
          <a:lstStyle/>
          <a:p>
            <a:fld id="{B9EFCF9E-6C14-48A6-B814-8DA5204EC73A}" type="datetimeFigureOut">
              <a:rPr lang="en-GB" smtClean="0"/>
              <a:t>08/07/2022</a:t>
            </a:fld>
            <a:endParaRPr lang="en-GB"/>
          </a:p>
        </p:txBody>
      </p:sp>
      <p:sp>
        <p:nvSpPr>
          <p:cNvPr id="8" name="Footer Placeholder 7">
            <a:extLst>
              <a:ext uri="{FF2B5EF4-FFF2-40B4-BE49-F238E27FC236}">
                <a16:creationId xmlns:a16="http://schemas.microsoft.com/office/drawing/2014/main" id="{2C995861-D2F8-DF2A-4CAF-768CC87180E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E9FF0D4-6BD9-0C50-257D-39A89B8B29CE}"/>
              </a:ext>
            </a:extLst>
          </p:cNvPr>
          <p:cNvSpPr>
            <a:spLocks noGrp="1"/>
          </p:cNvSpPr>
          <p:nvPr>
            <p:ph type="sldNum" sz="quarter" idx="12"/>
          </p:nvPr>
        </p:nvSpPr>
        <p:spPr/>
        <p:txBody>
          <a:bodyPr/>
          <a:lstStyle/>
          <a:p>
            <a:fld id="{597E5D1A-D2AF-4409-828F-03DCF518A621}" type="slidenum">
              <a:rPr lang="en-GB" smtClean="0"/>
              <a:t>‹#›</a:t>
            </a:fld>
            <a:endParaRPr lang="en-GB"/>
          </a:p>
        </p:txBody>
      </p:sp>
    </p:spTree>
    <p:extLst>
      <p:ext uri="{BB962C8B-B14F-4D97-AF65-F5344CB8AC3E}">
        <p14:creationId xmlns:p14="http://schemas.microsoft.com/office/powerpoint/2010/main" val="50453025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228AF-A19D-E2FD-FBF5-4F6600B3F24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4C78941-87AB-9B94-BE66-B42F895A3D6A}"/>
              </a:ext>
            </a:extLst>
          </p:cNvPr>
          <p:cNvSpPr>
            <a:spLocks noGrp="1"/>
          </p:cNvSpPr>
          <p:nvPr>
            <p:ph type="dt" sz="half" idx="10"/>
          </p:nvPr>
        </p:nvSpPr>
        <p:spPr/>
        <p:txBody>
          <a:bodyPr/>
          <a:lstStyle/>
          <a:p>
            <a:fld id="{B9EFCF9E-6C14-48A6-B814-8DA5204EC73A}" type="datetimeFigureOut">
              <a:rPr lang="en-GB" smtClean="0"/>
              <a:t>08/07/2022</a:t>
            </a:fld>
            <a:endParaRPr lang="en-GB"/>
          </a:p>
        </p:txBody>
      </p:sp>
      <p:sp>
        <p:nvSpPr>
          <p:cNvPr id="4" name="Footer Placeholder 3">
            <a:extLst>
              <a:ext uri="{FF2B5EF4-FFF2-40B4-BE49-F238E27FC236}">
                <a16:creationId xmlns:a16="http://schemas.microsoft.com/office/drawing/2014/main" id="{808CE052-E69F-381A-079B-855CE748718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FF20F60-7E8E-B6DE-5FE2-6A0128C279AE}"/>
              </a:ext>
            </a:extLst>
          </p:cNvPr>
          <p:cNvSpPr>
            <a:spLocks noGrp="1"/>
          </p:cNvSpPr>
          <p:nvPr>
            <p:ph type="sldNum" sz="quarter" idx="12"/>
          </p:nvPr>
        </p:nvSpPr>
        <p:spPr/>
        <p:txBody>
          <a:bodyPr/>
          <a:lstStyle/>
          <a:p>
            <a:fld id="{597E5D1A-D2AF-4409-828F-03DCF518A621}" type="slidenum">
              <a:rPr lang="en-GB" smtClean="0"/>
              <a:t>‹#›</a:t>
            </a:fld>
            <a:endParaRPr lang="en-GB"/>
          </a:p>
        </p:txBody>
      </p:sp>
    </p:spTree>
    <p:extLst>
      <p:ext uri="{BB962C8B-B14F-4D97-AF65-F5344CB8AC3E}">
        <p14:creationId xmlns:p14="http://schemas.microsoft.com/office/powerpoint/2010/main" val="144294503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B465883-50C4-0483-FB2D-B0675E8CD326}"/>
              </a:ext>
            </a:extLst>
          </p:cNvPr>
          <p:cNvSpPr>
            <a:spLocks noGrp="1"/>
          </p:cNvSpPr>
          <p:nvPr>
            <p:ph type="dt" sz="half" idx="10"/>
          </p:nvPr>
        </p:nvSpPr>
        <p:spPr/>
        <p:txBody>
          <a:bodyPr/>
          <a:lstStyle/>
          <a:p>
            <a:fld id="{B9EFCF9E-6C14-48A6-B814-8DA5204EC73A}" type="datetimeFigureOut">
              <a:rPr lang="en-GB" smtClean="0"/>
              <a:t>08/07/2022</a:t>
            </a:fld>
            <a:endParaRPr lang="en-GB"/>
          </a:p>
        </p:txBody>
      </p:sp>
      <p:sp>
        <p:nvSpPr>
          <p:cNvPr id="3" name="Footer Placeholder 2">
            <a:extLst>
              <a:ext uri="{FF2B5EF4-FFF2-40B4-BE49-F238E27FC236}">
                <a16:creationId xmlns:a16="http://schemas.microsoft.com/office/drawing/2014/main" id="{C8CCE9B6-F401-5255-D96A-CB74E06F0AB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70A9389-49CC-050A-55F5-C8377149A322}"/>
              </a:ext>
            </a:extLst>
          </p:cNvPr>
          <p:cNvSpPr>
            <a:spLocks noGrp="1"/>
          </p:cNvSpPr>
          <p:nvPr>
            <p:ph type="sldNum" sz="quarter" idx="12"/>
          </p:nvPr>
        </p:nvSpPr>
        <p:spPr/>
        <p:txBody>
          <a:bodyPr/>
          <a:lstStyle/>
          <a:p>
            <a:fld id="{597E5D1A-D2AF-4409-828F-03DCF518A621}" type="slidenum">
              <a:rPr lang="en-GB" smtClean="0"/>
              <a:t>‹#›</a:t>
            </a:fld>
            <a:endParaRPr lang="en-GB"/>
          </a:p>
        </p:txBody>
      </p:sp>
    </p:spTree>
    <p:extLst>
      <p:ext uri="{BB962C8B-B14F-4D97-AF65-F5344CB8AC3E}">
        <p14:creationId xmlns:p14="http://schemas.microsoft.com/office/powerpoint/2010/main" val="313854570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1F010-9C70-B42C-D6BB-78E13D7480B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018DD2C-FBA2-F291-A5FF-8896084149B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4AB2EDB-B181-0084-5FAD-903D25E42BF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1F1A24-9E1F-7ADC-945E-46AC1673D9C5}"/>
              </a:ext>
            </a:extLst>
          </p:cNvPr>
          <p:cNvSpPr>
            <a:spLocks noGrp="1"/>
          </p:cNvSpPr>
          <p:nvPr>
            <p:ph type="dt" sz="half" idx="10"/>
          </p:nvPr>
        </p:nvSpPr>
        <p:spPr/>
        <p:txBody>
          <a:bodyPr/>
          <a:lstStyle/>
          <a:p>
            <a:fld id="{B9EFCF9E-6C14-48A6-B814-8DA5204EC73A}" type="datetimeFigureOut">
              <a:rPr lang="en-GB" smtClean="0"/>
              <a:t>08/07/2022</a:t>
            </a:fld>
            <a:endParaRPr lang="en-GB"/>
          </a:p>
        </p:txBody>
      </p:sp>
      <p:sp>
        <p:nvSpPr>
          <p:cNvPr id="6" name="Footer Placeholder 5">
            <a:extLst>
              <a:ext uri="{FF2B5EF4-FFF2-40B4-BE49-F238E27FC236}">
                <a16:creationId xmlns:a16="http://schemas.microsoft.com/office/drawing/2014/main" id="{903836EB-0D50-C79A-39E8-C0928A1426D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6961D9D-10EB-B4F0-9470-C04BE6481C50}"/>
              </a:ext>
            </a:extLst>
          </p:cNvPr>
          <p:cNvSpPr>
            <a:spLocks noGrp="1"/>
          </p:cNvSpPr>
          <p:nvPr>
            <p:ph type="sldNum" sz="quarter" idx="12"/>
          </p:nvPr>
        </p:nvSpPr>
        <p:spPr/>
        <p:txBody>
          <a:bodyPr/>
          <a:lstStyle/>
          <a:p>
            <a:fld id="{597E5D1A-D2AF-4409-828F-03DCF518A621}" type="slidenum">
              <a:rPr lang="en-GB" smtClean="0"/>
              <a:t>‹#›</a:t>
            </a:fld>
            <a:endParaRPr lang="en-GB"/>
          </a:p>
        </p:txBody>
      </p:sp>
    </p:spTree>
    <p:extLst>
      <p:ext uri="{BB962C8B-B14F-4D97-AF65-F5344CB8AC3E}">
        <p14:creationId xmlns:p14="http://schemas.microsoft.com/office/powerpoint/2010/main" val="5223301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6BB800-B313-9393-94B4-8289FC1AD89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5DCD75D-3738-D746-DDE3-71C1B134D50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97D6581-9016-0F82-36B8-74C5AE1A99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DAF535-DF8A-E00D-FF65-8E040732997B}"/>
              </a:ext>
            </a:extLst>
          </p:cNvPr>
          <p:cNvSpPr>
            <a:spLocks noGrp="1"/>
          </p:cNvSpPr>
          <p:nvPr>
            <p:ph type="dt" sz="half" idx="10"/>
          </p:nvPr>
        </p:nvSpPr>
        <p:spPr/>
        <p:txBody>
          <a:bodyPr/>
          <a:lstStyle/>
          <a:p>
            <a:fld id="{B9EFCF9E-6C14-48A6-B814-8DA5204EC73A}" type="datetimeFigureOut">
              <a:rPr lang="en-GB" smtClean="0"/>
              <a:t>08/07/2022</a:t>
            </a:fld>
            <a:endParaRPr lang="en-GB"/>
          </a:p>
        </p:txBody>
      </p:sp>
      <p:sp>
        <p:nvSpPr>
          <p:cNvPr id="6" name="Footer Placeholder 5">
            <a:extLst>
              <a:ext uri="{FF2B5EF4-FFF2-40B4-BE49-F238E27FC236}">
                <a16:creationId xmlns:a16="http://schemas.microsoft.com/office/drawing/2014/main" id="{B24E2007-BF52-6710-B8D0-A08B9870F80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FC648AB-687A-9813-2E70-18B3BAC9BC9A}"/>
              </a:ext>
            </a:extLst>
          </p:cNvPr>
          <p:cNvSpPr>
            <a:spLocks noGrp="1"/>
          </p:cNvSpPr>
          <p:nvPr>
            <p:ph type="sldNum" sz="quarter" idx="12"/>
          </p:nvPr>
        </p:nvSpPr>
        <p:spPr/>
        <p:txBody>
          <a:bodyPr/>
          <a:lstStyle/>
          <a:p>
            <a:fld id="{597E5D1A-D2AF-4409-828F-03DCF518A621}" type="slidenum">
              <a:rPr lang="en-GB" smtClean="0"/>
              <a:t>‹#›</a:t>
            </a:fld>
            <a:endParaRPr lang="en-GB"/>
          </a:p>
        </p:txBody>
      </p:sp>
    </p:spTree>
    <p:extLst>
      <p:ext uri="{BB962C8B-B14F-4D97-AF65-F5344CB8AC3E}">
        <p14:creationId xmlns:p14="http://schemas.microsoft.com/office/powerpoint/2010/main" val="429252766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2DF40-D9A9-3EB1-44D3-3D36064B697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D50E3A6-145A-0DF9-D48D-685B23026F1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1544DA7-E8B1-9021-3309-99C5FE458667}"/>
              </a:ext>
            </a:extLst>
          </p:cNvPr>
          <p:cNvSpPr>
            <a:spLocks noGrp="1"/>
          </p:cNvSpPr>
          <p:nvPr>
            <p:ph type="dt" sz="half" idx="10"/>
          </p:nvPr>
        </p:nvSpPr>
        <p:spPr/>
        <p:txBody>
          <a:bodyPr/>
          <a:lstStyle/>
          <a:p>
            <a:fld id="{B9EFCF9E-6C14-48A6-B814-8DA5204EC73A}" type="datetimeFigureOut">
              <a:rPr lang="en-GB" smtClean="0"/>
              <a:t>08/07/2022</a:t>
            </a:fld>
            <a:endParaRPr lang="en-GB"/>
          </a:p>
        </p:txBody>
      </p:sp>
      <p:sp>
        <p:nvSpPr>
          <p:cNvPr id="5" name="Footer Placeholder 4">
            <a:extLst>
              <a:ext uri="{FF2B5EF4-FFF2-40B4-BE49-F238E27FC236}">
                <a16:creationId xmlns:a16="http://schemas.microsoft.com/office/drawing/2014/main" id="{DDA92E47-B53C-2BD3-E165-7990EDC282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AD702C-DB60-DAD6-0E72-C0E54F49FDCD}"/>
              </a:ext>
            </a:extLst>
          </p:cNvPr>
          <p:cNvSpPr>
            <a:spLocks noGrp="1"/>
          </p:cNvSpPr>
          <p:nvPr>
            <p:ph type="sldNum" sz="quarter" idx="12"/>
          </p:nvPr>
        </p:nvSpPr>
        <p:spPr/>
        <p:txBody>
          <a:bodyPr/>
          <a:lstStyle/>
          <a:p>
            <a:fld id="{597E5D1A-D2AF-4409-828F-03DCF518A621}" type="slidenum">
              <a:rPr lang="en-GB" smtClean="0"/>
              <a:t>‹#›</a:t>
            </a:fld>
            <a:endParaRPr lang="en-GB"/>
          </a:p>
        </p:txBody>
      </p:sp>
    </p:spTree>
    <p:extLst>
      <p:ext uri="{BB962C8B-B14F-4D97-AF65-F5344CB8AC3E}">
        <p14:creationId xmlns:p14="http://schemas.microsoft.com/office/powerpoint/2010/main" val="394422407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AFA5CA9-A6C4-2743-EA09-478925A92ED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CE7E3CE-0CA1-6C79-B58E-1D700FE8863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961784B-1570-7CA2-11FC-58C3CBEB9ABD}"/>
              </a:ext>
            </a:extLst>
          </p:cNvPr>
          <p:cNvSpPr>
            <a:spLocks noGrp="1"/>
          </p:cNvSpPr>
          <p:nvPr>
            <p:ph type="dt" sz="half" idx="10"/>
          </p:nvPr>
        </p:nvSpPr>
        <p:spPr/>
        <p:txBody>
          <a:bodyPr/>
          <a:lstStyle/>
          <a:p>
            <a:fld id="{B9EFCF9E-6C14-48A6-B814-8DA5204EC73A}" type="datetimeFigureOut">
              <a:rPr lang="en-GB" smtClean="0"/>
              <a:t>08/07/2022</a:t>
            </a:fld>
            <a:endParaRPr lang="en-GB"/>
          </a:p>
        </p:txBody>
      </p:sp>
      <p:sp>
        <p:nvSpPr>
          <p:cNvPr id="5" name="Footer Placeholder 4">
            <a:extLst>
              <a:ext uri="{FF2B5EF4-FFF2-40B4-BE49-F238E27FC236}">
                <a16:creationId xmlns:a16="http://schemas.microsoft.com/office/drawing/2014/main" id="{4A7E1B40-39D4-C777-67DC-568DD1EEC4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B418E8-B579-5423-9867-88E8ED5A102E}"/>
              </a:ext>
            </a:extLst>
          </p:cNvPr>
          <p:cNvSpPr>
            <a:spLocks noGrp="1"/>
          </p:cNvSpPr>
          <p:nvPr>
            <p:ph type="sldNum" sz="quarter" idx="12"/>
          </p:nvPr>
        </p:nvSpPr>
        <p:spPr/>
        <p:txBody>
          <a:bodyPr/>
          <a:lstStyle/>
          <a:p>
            <a:fld id="{597E5D1A-D2AF-4409-828F-03DCF518A621}" type="slidenum">
              <a:rPr lang="en-GB" smtClean="0"/>
              <a:t>‹#›</a:t>
            </a:fld>
            <a:endParaRPr lang="en-GB"/>
          </a:p>
        </p:txBody>
      </p:sp>
    </p:spTree>
    <p:extLst>
      <p:ext uri="{BB962C8B-B14F-4D97-AF65-F5344CB8AC3E}">
        <p14:creationId xmlns:p14="http://schemas.microsoft.com/office/powerpoint/2010/main" val="12531081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91C2F78B-DEE8-4195-A196-DFC51BDADFF9}"/>
              </a:ext>
            </a:extLst>
          </p:cNvPr>
          <p:cNvSpPr/>
          <p:nvPr/>
        </p:nvSpPr>
        <p:spPr>
          <a:xfrm>
            <a:off x="9749268" y="4070878"/>
            <a:ext cx="2442733" cy="2787123"/>
          </a:xfrm>
          <a:custGeom>
            <a:avLst/>
            <a:gdLst>
              <a:gd name="connsiteX0" fmla="*/ 2442733 w 2442733"/>
              <a:gd name="connsiteY0" fmla="*/ 0 h 2787123"/>
              <a:gd name="connsiteX1" fmla="*/ 2442733 w 2442733"/>
              <a:gd name="connsiteY1" fmla="*/ 2787123 h 2787123"/>
              <a:gd name="connsiteX2" fmla="*/ 0 w 2442733"/>
              <a:gd name="connsiteY2" fmla="*/ 2787123 h 2787123"/>
            </a:gdLst>
            <a:ahLst/>
            <a:cxnLst>
              <a:cxn ang="0">
                <a:pos x="connsiteX0" y="connsiteY0"/>
              </a:cxn>
              <a:cxn ang="0">
                <a:pos x="connsiteX1" y="connsiteY1"/>
              </a:cxn>
              <a:cxn ang="0">
                <a:pos x="connsiteX2" y="connsiteY2"/>
              </a:cxn>
            </a:cxnLst>
            <a:rect l="l" t="t" r="r" b="b"/>
            <a:pathLst>
              <a:path w="2442733" h="2787123">
                <a:moveTo>
                  <a:pt x="2442733" y="0"/>
                </a:moveTo>
                <a:lnTo>
                  <a:pt x="2442733" y="2787123"/>
                </a:lnTo>
                <a:lnTo>
                  <a:pt x="0" y="2787123"/>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A1D79D08-4BE8-4799-BE09-5078DFEE2256}"/>
              </a:ext>
            </a:extLst>
          </p:cNvPr>
          <p:cNvSpPr/>
          <p:nvPr/>
        </p:nvSpPr>
        <p:spPr>
          <a:xfrm rot="10800000">
            <a:off x="0" y="0"/>
            <a:ext cx="2442733" cy="2787123"/>
          </a:xfrm>
          <a:custGeom>
            <a:avLst/>
            <a:gdLst>
              <a:gd name="connsiteX0" fmla="*/ 2442733 w 2442733"/>
              <a:gd name="connsiteY0" fmla="*/ 0 h 2787123"/>
              <a:gd name="connsiteX1" fmla="*/ 2442733 w 2442733"/>
              <a:gd name="connsiteY1" fmla="*/ 2787123 h 2787123"/>
              <a:gd name="connsiteX2" fmla="*/ 0 w 2442733"/>
              <a:gd name="connsiteY2" fmla="*/ 2787123 h 2787123"/>
            </a:gdLst>
            <a:ahLst/>
            <a:cxnLst>
              <a:cxn ang="0">
                <a:pos x="connsiteX0" y="connsiteY0"/>
              </a:cxn>
              <a:cxn ang="0">
                <a:pos x="connsiteX1" y="connsiteY1"/>
              </a:cxn>
              <a:cxn ang="0">
                <a:pos x="connsiteX2" y="connsiteY2"/>
              </a:cxn>
            </a:cxnLst>
            <a:rect l="l" t="t" r="r" b="b"/>
            <a:pathLst>
              <a:path w="2442733" h="2787123">
                <a:moveTo>
                  <a:pt x="2442733" y="0"/>
                </a:moveTo>
                <a:lnTo>
                  <a:pt x="2442733" y="2787123"/>
                </a:lnTo>
                <a:lnTo>
                  <a:pt x="0" y="2787123"/>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12" name="Straight Connector 11">
            <a:extLst>
              <a:ext uri="{FF2B5EF4-FFF2-40B4-BE49-F238E27FC236}">
                <a16:creationId xmlns:a16="http://schemas.microsoft.com/office/drawing/2014/main" id="{C95D65A1-16CB-407F-993F-2A6D59BCC0C8}"/>
              </a:ext>
            </a:extLst>
          </p:cNvPr>
          <p:cNvCxnSpPr>
            <a:cxnSpLocks/>
          </p:cNvCxnSpPr>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0BA018A2-815D-41B0-A189-FDF7A5E88891}"/>
              </a:ext>
            </a:extLst>
          </p:cNvPr>
          <p:cNvSpPr>
            <a:spLocks noGrp="1"/>
          </p:cNvSpPr>
          <p:nvPr>
            <p:ph type="title"/>
          </p:nvPr>
        </p:nvSpPr>
        <p:spPr>
          <a:xfrm>
            <a:off x="1143000" y="872935"/>
            <a:ext cx="9905999" cy="1360898"/>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6DFAE63-1276-4C7C-BFF5-F5DF1CDB23E5}"/>
              </a:ext>
            </a:extLst>
          </p:cNvPr>
          <p:cNvSpPr>
            <a:spLocks noGrp="1"/>
          </p:cNvSpPr>
          <p:nvPr>
            <p:ph type="body" idx="1"/>
          </p:nvPr>
        </p:nvSpPr>
        <p:spPr>
          <a:xfrm>
            <a:off x="1143000" y="2332026"/>
            <a:ext cx="9905999" cy="356711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5380268-2D73-487C-843B-51648AE18194}"/>
              </a:ext>
            </a:extLst>
          </p:cNvPr>
          <p:cNvSpPr>
            <a:spLocks noGrp="1"/>
          </p:cNvSpPr>
          <p:nvPr>
            <p:ph type="dt" sz="half" idx="2"/>
          </p:nvPr>
        </p:nvSpPr>
        <p:spPr>
          <a:xfrm>
            <a:off x="7388157" y="6356350"/>
            <a:ext cx="3093395" cy="365125"/>
          </a:xfrm>
          <a:prstGeom prst="rect">
            <a:avLst/>
          </a:prstGeom>
        </p:spPr>
        <p:txBody>
          <a:bodyPr vert="horz" lIns="91440" tIns="45720" rIns="91440" bIns="45720" rtlCol="0" anchor="ctr"/>
          <a:lstStyle>
            <a:lvl1pPr algn="r">
              <a:defRPr sz="1050">
                <a:solidFill>
                  <a:schemeClr val="tx1"/>
                </a:solidFill>
              </a:defRPr>
            </a:lvl1pPr>
          </a:lstStyle>
          <a:p>
            <a:fld id="{3CADBD16-5BFB-4D9F-9646-C75D1B53BBB6}" type="datetimeFigureOut">
              <a:rPr lang="en-US" smtClean="0"/>
              <a:pPr/>
              <a:t>7/22/2022</a:t>
            </a:fld>
            <a:endParaRPr lang="en-US"/>
          </a:p>
        </p:txBody>
      </p:sp>
      <p:sp>
        <p:nvSpPr>
          <p:cNvPr id="5" name="Footer Placeholder 4">
            <a:extLst>
              <a:ext uri="{FF2B5EF4-FFF2-40B4-BE49-F238E27FC236}">
                <a16:creationId xmlns:a16="http://schemas.microsoft.com/office/drawing/2014/main" id="{99F61E6D-D51F-4BD7-B59D-19AF179177B8}"/>
              </a:ext>
            </a:extLst>
          </p:cNvPr>
          <p:cNvSpPr>
            <a:spLocks noGrp="1"/>
          </p:cNvSpPr>
          <p:nvPr>
            <p:ph type="ftr" sz="quarter" idx="3"/>
          </p:nvPr>
        </p:nvSpPr>
        <p:spPr>
          <a:xfrm>
            <a:off x="1143000" y="6356350"/>
            <a:ext cx="3959157" cy="365125"/>
          </a:xfrm>
          <a:prstGeom prst="rect">
            <a:avLst/>
          </a:prstGeom>
        </p:spPr>
        <p:txBody>
          <a:bodyPr vert="horz" lIns="91440" tIns="45720" rIns="91440" bIns="45720" rtlCol="0" anchor="ctr"/>
          <a:lstStyle>
            <a:lvl1pPr algn="l">
              <a:defRPr sz="105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127701B1-1C93-41C2-AEE1-815DEA51B962}"/>
              </a:ext>
            </a:extLst>
          </p:cNvPr>
          <p:cNvSpPr>
            <a:spLocks noGrp="1"/>
          </p:cNvSpPr>
          <p:nvPr>
            <p:ph type="sldNum" sz="quarter" idx="4"/>
          </p:nvPr>
        </p:nvSpPr>
        <p:spPr>
          <a:xfrm>
            <a:off x="10423186" y="6356350"/>
            <a:ext cx="625813" cy="365125"/>
          </a:xfrm>
          <a:prstGeom prst="rect">
            <a:avLst/>
          </a:prstGeom>
        </p:spPr>
        <p:txBody>
          <a:bodyPr vert="horz" lIns="91440" tIns="45720" rIns="91440" bIns="45720" rtlCol="0" anchor="ctr"/>
          <a:lstStyle>
            <a:lvl1pPr algn="r">
              <a:defRPr sz="1050">
                <a:solidFill>
                  <a:schemeClr val="tx1"/>
                </a:solidFill>
              </a:defRPr>
            </a:lvl1pPr>
          </a:lstStyle>
          <a:p>
            <a:fld id="{C0722274-0FAA-4649-AA4E-4210F4F32167}" type="slidenum">
              <a:rPr lang="en-US" smtClean="0"/>
              <a:pPr/>
              <a:t>‹#›</a:t>
            </a:fld>
            <a:endParaRPr lang="en-US"/>
          </a:p>
        </p:txBody>
      </p:sp>
    </p:spTree>
    <p:extLst>
      <p:ext uri="{BB962C8B-B14F-4D97-AF65-F5344CB8AC3E}">
        <p14:creationId xmlns:p14="http://schemas.microsoft.com/office/powerpoint/2010/main" val="363985230"/>
      </p:ext>
    </p:extLst>
  </p:cSld>
  <p:clrMap bg1="dk1" tx1="lt1" bg2="dk2" tx2="lt2" accent1="accent1" accent2="accent2" accent3="accent3" accent4="accent4" accent5="accent5" accent6="accent6" hlink="hlink" folHlink="folHlink"/>
  <p:sldLayoutIdLst>
    <p:sldLayoutId id="2147484010" r:id="rId1"/>
    <p:sldLayoutId id="2147484011" r:id="rId2"/>
    <p:sldLayoutId id="2147484012" r:id="rId3"/>
    <p:sldLayoutId id="2147484013" r:id="rId4"/>
    <p:sldLayoutId id="2147484014" r:id="rId5"/>
    <p:sldLayoutId id="2147484008" r:id="rId6"/>
    <p:sldLayoutId id="2147484004" r:id="rId7"/>
    <p:sldLayoutId id="2147484005" r:id="rId8"/>
    <p:sldLayoutId id="2147484006" r:id="rId9"/>
    <p:sldLayoutId id="2147484007" r:id="rId10"/>
    <p:sldLayoutId id="2147484009" r:id="rId11"/>
  </p:sldLayoutIdLst>
  <p:txStyles>
    <p:titleStyle>
      <a:lvl1pPr algn="l" defTabSz="914400" rtl="0" eaLnBrk="1" latinLnBrk="0" hangingPunct="1">
        <a:lnSpc>
          <a:spcPct val="10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Tx/>
        <a:buNone/>
        <a:defRPr sz="1800" i="1" kern="1200">
          <a:solidFill>
            <a:schemeClr val="tx1"/>
          </a:solidFill>
          <a:latin typeface="+mn-lt"/>
          <a:ea typeface="+mn-ea"/>
          <a:cs typeface="+mn-cs"/>
        </a:defRPr>
      </a:lvl2pPr>
      <a:lvl3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502920" indent="0" algn="l" defTabSz="914400" rtl="0" eaLnBrk="1" latinLnBrk="0" hangingPunct="1">
        <a:lnSpc>
          <a:spcPct val="120000"/>
        </a:lnSpc>
        <a:spcBef>
          <a:spcPts val="500"/>
        </a:spcBef>
        <a:buFontTx/>
        <a:buNone/>
        <a:defRPr sz="1400" i="1" kern="1200">
          <a:solidFill>
            <a:schemeClr val="tx1"/>
          </a:solidFill>
          <a:latin typeface="+mn-lt"/>
          <a:ea typeface="+mn-ea"/>
          <a:cs typeface="+mn-cs"/>
        </a:defRPr>
      </a:lvl4pPr>
      <a:lvl5pPr marL="73152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24304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3FE8493-8F9E-18AB-AF5B-86037689EF77}"/>
              </a:ext>
            </a:extLst>
          </p:cNvPr>
          <p:cNvSpPr txBox="1">
            <a:spLocks noGrp="1"/>
          </p:cNvSpPr>
          <p:nvPr>
            <p:ph type="title"/>
          </p:nvPr>
        </p:nvSpPr>
        <p:spPr>
          <a:xfrm>
            <a:off x="448056" y="388802"/>
            <a:ext cx="11301984" cy="1141198"/>
          </a:xfrm>
          <a:prstGeom prst="rect">
            <a:avLst/>
          </a:prstGeom>
          <a:noFill/>
          <a:ln>
            <a:noFill/>
          </a:ln>
        </p:spPr>
        <p:txBody>
          <a:bodyPr vert="horz" wrap="square" lIns="0" tIns="0" rIns="0" bIns="0" anchor="t" anchorCtr="0" compatLnSpc="1">
            <a:normAutofit/>
          </a:bodyPr>
          <a:lstStyle/>
          <a:p>
            <a:pPr lvl="0"/>
            <a:r>
              <a:rPr lang="en-US"/>
              <a:t>Click to edit Master title style</a:t>
            </a:r>
          </a:p>
        </p:txBody>
      </p:sp>
      <p:sp>
        <p:nvSpPr>
          <p:cNvPr id="3" name="Text Placeholder 2">
            <a:extLst>
              <a:ext uri="{FF2B5EF4-FFF2-40B4-BE49-F238E27FC236}">
                <a16:creationId xmlns:a16="http://schemas.microsoft.com/office/drawing/2014/main" id="{FBD46AA6-8438-D881-DE6A-6E23CAB89F8D}"/>
              </a:ext>
            </a:extLst>
          </p:cNvPr>
          <p:cNvSpPr txBox="1">
            <a:spLocks noGrp="1"/>
          </p:cNvSpPr>
          <p:nvPr>
            <p:ph type="body" idx="1"/>
          </p:nvPr>
        </p:nvSpPr>
        <p:spPr>
          <a:xfrm>
            <a:off x="448056" y="1733546"/>
            <a:ext cx="11293196" cy="3783009"/>
          </a:xfrm>
          <a:prstGeom prst="rect">
            <a:avLst/>
          </a:prstGeom>
          <a:noFill/>
          <a:ln>
            <a:noFill/>
          </a:ln>
        </p:spPr>
        <p:txBody>
          <a:bodyPr vert="horz" wrap="square" lIns="0" tIns="0" rIns="91440" bIns="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4">
            <a:extLst>
              <a:ext uri="{FF2B5EF4-FFF2-40B4-BE49-F238E27FC236}">
                <a16:creationId xmlns:a16="http://schemas.microsoft.com/office/drawing/2014/main" id="{B56898F5-0187-3686-4CCD-F3E380C36555}"/>
              </a:ext>
            </a:extLst>
          </p:cNvPr>
          <p:cNvSpPr txBox="1">
            <a:spLocks noGrp="1"/>
          </p:cNvSpPr>
          <p:nvPr>
            <p:ph type="ftr" sz="quarter" idx="3"/>
          </p:nvPr>
        </p:nvSpPr>
        <p:spPr>
          <a:xfrm>
            <a:off x="4370832" y="6153912"/>
            <a:ext cx="5397053" cy="502920"/>
          </a:xfrm>
          <a:prstGeom prst="rect">
            <a:avLst/>
          </a:prstGeom>
          <a:noFill/>
          <a:ln>
            <a:noFill/>
          </a:ln>
        </p:spPr>
        <p:txBody>
          <a:bodyPr vert="horz" wrap="square" lIns="0" tIns="0" rIns="91440" bIns="0" anchor="ctr" anchorCtr="0" compatLnSpc="1">
            <a:noAutofit/>
          </a:bodyPr>
          <a:lstStyle>
            <a:lvl1pPr marL="0" marR="0" lvl="0" indent="0" algn="l" defTabSz="914400" rtl="0" fontAlgn="auto" hangingPunct="1">
              <a:lnSpc>
                <a:spcPct val="100000"/>
              </a:lnSpc>
              <a:spcBef>
                <a:spcPts val="0"/>
              </a:spcBef>
              <a:spcAft>
                <a:spcPts val="0"/>
              </a:spcAft>
              <a:buNone/>
              <a:tabLst/>
              <a:defRPr lang="en-US" sz="900" b="0" i="0" u="none" strike="noStrike" kern="1200" cap="all" spc="200" baseline="0">
                <a:solidFill>
                  <a:srgbClr val="E2E4E8"/>
                </a:solidFill>
                <a:uFillTx/>
                <a:latin typeface="Source Sans Pro"/>
              </a:defRPr>
            </a:lvl1pPr>
          </a:lstStyle>
          <a:p>
            <a:pPr lvl="0"/>
            <a:r>
              <a:rPr lang="en-US"/>
              <a:t>Sample Footer Text</a:t>
            </a:r>
          </a:p>
        </p:txBody>
      </p:sp>
      <p:sp>
        <p:nvSpPr>
          <p:cNvPr id="5" name="Slide Number Placeholder 5">
            <a:extLst>
              <a:ext uri="{FF2B5EF4-FFF2-40B4-BE49-F238E27FC236}">
                <a16:creationId xmlns:a16="http://schemas.microsoft.com/office/drawing/2014/main" id="{647966D6-37AE-0F31-EE35-F32FC30C992F}"/>
              </a:ext>
            </a:extLst>
          </p:cNvPr>
          <p:cNvSpPr txBox="1">
            <a:spLocks noGrp="1"/>
          </p:cNvSpPr>
          <p:nvPr>
            <p:ph type="sldNum" sz="quarter" idx="4"/>
          </p:nvPr>
        </p:nvSpPr>
        <p:spPr>
          <a:xfrm>
            <a:off x="10238235" y="6153912"/>
            <a:ext cx="1510853" cy="502920"/>
          </a:xfrm>
          <a:prstGeom prst="rect">
            <a:avLst/>
          </a:prstGeom>
          <a:noFill/>
          <a:ln>
            <a:noFill/>
          </a:ln>
        </p:spPr>
        <p:txBody>
          <a:bodyPr vert="horz" wrap="square" lIns="0" tIns="0" rIns="0" bIns="0" anchor="ctr" anchorCtr="0" compatLnSpc="1">
            <a:noAutofit/>
          </a:bodyPr>
          <a:lstStyle>
            <a:lvl1pPr marL="0" marR="0" lvl="0" indent="0" algn="r" defTabSz="914400" rtl="0" fontAlgn="auto" hangingPunct="1">
              <a:lnSpc>
                <a:spcPct val="100000"/>
              </a:lnSpc>
              <a:spcBef>
                <a:spcPts val="0"/>
              </a:spcBef>
              <a:spcAft>
                <a:spcPts val="0"/>
              </a:spcAft>
              <a:buNone/>
              <a:tabLst/>
              <a:defRPr lang="en-US" sz="900" b="0" i="0" u="none" strike="noStrike" kern="1200" cap="none" spc="0" baseline="0">
                <a:solidFill>
                  <a:srgbClr val="E2E4E8"/>
                </a:solidFill>
                <a:uFillTx/>
                <a:latin typeface="Source Sans Pro"/>
              </a:defRPr>
            </a:lvl1pPr>
          </a:lstStyle>
          <a:p>
            <a:pPr lvl="0"/>
            <a:fld id="{49BB34CD-F9A2-47DE-B14C-FFDD441DD9EB}" type="slidenum">
              <a:t>‹#›</a:t>
            </a:fld>
            <a:endParaRPr lang="en-US"/>
          </a:p>
        </p:txBody>
      </p:sp>
      <p:sp>
        <p:nvSpPr>
          <p:cNvPr id="6" name="Date Placeholder 3">
            <a:extLst>
              <a:ext uri="{FF2B5EF4-FFF2-40B4-BE49-F238E27FC236}">
                <a16:creationId xmlns:a16="http://schemas.microsoft.com/office/drawing/2014/main" id="{6B85AE34-84FE-AC42-81BD-97D86C6364EE}"/>
              </a:ext>
            </a:extLst>
          </p:cNvPr>
          <p:cNvSpPr txBox="1">
            <a:spLocks noGrp="1"/>
          </p:cNvSpPr>
          <p:nvPr>
            <p:ph type="dt" sz="half" idx="2"/>
          </p:nvPr>
        </p:nvSpPr>
        <p:spPr>
          <a:xfrm>
            <a:off x="442907" y="6152970"/>
            <a:ext cx="3457575" cy="502920"/>
          </a:xfrm>
          <a:prstGeom prst="rect">
            <a:avLst/>
          </a:prstGeom>
          <a:noFill/>
          <a:ln>
            <a:noFill/>
          </a:ln>
        </p:spPr>
        <p:txBody>
          <a:bodyPr vert="horz" wrap="square" lIns="0" tIns="0" rIns="0" bIns="0" anchor="ctr" anchorCtr="0" compatLnSpc="1">
            <a:normAutofit/>
          </a:bodyPr>
          <a:lstStyle>
            <a:lvl1pPr marL="0" marR="0" lvl="0" indent="0" algn="l" defTabSz="914400" rtl="0" fontAlgn="auto" hangingPunct="1">
              <a:lnSpc>
                <a:spcPct val="100000"/>
              </a:lnSpc>
              <a:spcBef>
                <a:spcPts val="0"/>
              </a:spcBef>
              <a:spcAft>
                <a:spcPts val="0"/>
              </a:spcAft>
              <a:buNone/>
              <a:tabLst/>
              <a:defRPr lang="en-US" sz="900" b="0" i="0" u="none" strike="noStrike" kern="1200" cap="all" spc="200" baseline="0">
                <a:solidFill>
                  <a:srgbClr val="FFFFFF"/>
                </a:solidFill>
                <a:uFillTx/>
                <a:latin typeface="Source Sans Pro"/>
              </a:defRPr>
            </a:lvl1pPr>
          </a:lstStyle>
          <a:p>
            <a:pPr lvl="0"/>
            <a:fld id="{8A4F9834-70DA-4611-893A-86CC6824D8AF}" type="datetime2">
              <a:rPr lang="en-US"/>
              <a:pPr lvl="0"/>
              <a:t>Friday, July 22, 2022</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3200" b="0" i="1" u="none" strike="noStrike" kern="1200" cap="none" spc="0" baseline="0">
          <a:solidFill>
            <a:srgbClr val="E2E4E8"/>
          </a:solidFill>
          <a:uFillTx/>
          <a:latin typeface="Source Sans Pro Light"/>
        </a:defRPr>
      </a:lvl1pPr>
    </p:titleStyle>
    <p:bodyStyle>
      <a:lvl1pPr marL="450003" marR="0" lvl="0" indent="-448056" algn="l" defTabSz="914400" rtl="0" fontAlgn="auto" hangingPunct="1">
        <a:lnSpc>
          <a:spcPct val="140000"/>
        </a:lnSpc>
        <a:spcBef>
          <a:spcPts val="1000"/>
        </a:spcBef>
        <a:spcAft>
          <a:spcPts val="0"/>
        </a:spcAft>
        <a:buSzPct val="100000"/>
        <a:buFont typeface="Calibri Light" pitchFamily="34"/>
        <a:buChar char="→"/>
        <a:tabLst/>
        <a:defRPr lang="en-US" sz="1800" b="0" i="0" u="none" strike="noStrike" kern="1200" cap="none" spc="0" baseline="0">
          <a:solidFill>
            <a:srgbClr val="E2E4E8"/>
          </a:solidFill>
          <a:uFillTx/>
          <a:latin typeface="Source Sans Pro"/>
        </a:defRPr>
      </a:lvl1pPr>
      <a:lvl2pPr marL="899998" marR="0" lvl="1" indent="-448056" algn="l" defTabSz="914400" rtl="0" fontAlgn="auto" hangingPunct="1">
        <a:lnSpc>
          <a:spcPct val="140000"/>
        </a:lnSpc>
        <a:spcBef>
          <a:spcPts val="500"/>
        </a:spcBef>
        <a:spcAft>
          <a:spcPts val="0"/>
        </a:spcAft>
        <a:buSzPct val="100000"/>
        <a:buFont typeface="Calibri Light" pitchFamily="34"/>
        <a:buChar char="→"/>
        <a:tabLst/>
        <a:defRPr lang="en-US" sz="1800" b="0" i="0" u="none" strike="noStrike" kern="1200" cap="none" spc="0" baseline="0">
          <a:solidFill>
            <a:srgbClr val="E2E4E8"/>
          </a:solidFill>
          <a:uFillTx/>
          <a:latin typeface="Source Sans Pro"/>
        </a:defRPr>
      </a:lvl2pPr>
      <a:lvl3pPr marL="1350001" marR="0" lvl="2" indent="-448056" algn="l" defTabSz="914400" rtl="0" fontAlgn="auto" hangingPunct="1">
        <a:lnSpc>
          <a:spcPct val="140000"/>
        </a:lnSpc>
        <a:spcBef>
          <a:spcPts val="500"/>
        </a:spcBef>
        <a:spcAft>
          <a:spcPts val="0"/>
        </a:spcAft>
        <a:buSzPct val="100000"/>
        <a:buFont typeface="Calibri Light" pitchFamily="34"/>
        <a:buChar char="→"/>
        <a:tabLst/>
        <a:defRPr lang="en-US" sz="1800" b="0" i="0" u="none" strike="noStrike" kern="1200" cap="none" spc="0" baseline="0">
          <a:solidFill>
            <a:srgbClr val="E2E4E8"/>
          </a:solidFill>
          <a:uFillTx/>
          <a:latin typeface="Source Sans Pro"/>
        </a:defRPr>
      </a:lvl3pPr>
      <a:lvl4pPr marL="1799996" marR="0" lvl="3" indent="-448056" algn="l" defTabSz="914400" rtl="0" fontAlgn="auto" hangingPunct="1">
        <a:lnSpc>
          <a:spcPct val="140000"/>
        </a:lnSpc>
        <a:spcBef>
          <a:spcPts val="500"/>
        </a:spcBef>
        <a:spcAft>
          <a:spcPts val="0"/>
        </a:spcAft>
        <a:buSzPct val="100000"/>
        <a:buFont typeface="Calibri Light" pitchFamily="34"/>
        <a:buChar char="→"/>
        <a:tabLst/>
        <a:defRPr lang="en-US" sz="1800" b="0" i="0" u="none" strike="noStrike" kern="1200" cap="none" spc="0" baseline="0">
          <a:solidFill>
            <a:srgbClr val="E2E4E8"/>
          </a:solidFill>
          <a:uFillTx/>
          <a:latin typeface="Source Sans Pro"/>
        </a:defRPr>
      </a:lvl4pPr>
      <a:lvl5pPr marL="2250000" marR="0" lvl="4" indent="-448056" algn="l" defTabSz="914400" rtl="0" fontAlgn="auto" hangingPunct="1">
        <a:lnSpc>
          <a:spcPct val="140000"/>
        </a:lnSpc>
        <a:spcBef>
          <a:spcPts val="500"/>
        </a:spcBef>
        <a:spcAft>
          <a:spcPts val="0"/>
        </a:spcAft>
        <a:buSzPct val="100000"/>
        <a:buFont typeface="Calibri Light" pitchFamily="34"/>
        <a:buChar char="→"/>
        <a:tabLst/>
        <a:defRPr lang="en-US" sz="1800" b="0" i="0" u="none" strike="noStrike" kern="1200" cap="none" spc="0" baseline="0">
          <a:solidFill>
            <a:srgbClr val="E2E4E8"/>
          </a:solidFill>
          <a:uFillTx/>
          <a:latin typeface="Source Sans Pro"/>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FBBF7FB-D113-FBB6-A866-95E68A13C20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81BA9CE-8148-AF27-5FC0-22B156C9679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A92D64C-BFD0-C37A-5603-8D6D8AD449C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EFCF9E-6C14-48A6-B814-8DA5204EC73A}" type="datetimeFigureOut">
              <a:rPr lang="en-GB" smtClean="0"/>
              <a:t>08/07/2022</a:t>
            </a:fld>
            <a:endParaRPr lang="en-GB"/>
          </a:p>
        </p:txBody>
      </p:sp>
      <p:sp>
        <p:nvSpPr>
          <p:cNvPr id="5" name="Footer Placeholder 4">
            <a:extLst>
              <a:ext uri="{FF2B5EF4-FFF2-40B4-BE49-F238E27FC236}">
                <a16:creationId xmlns:a16="http://schemas.microsoft.com/office/drawing/2014/main" id="{C9AFD181-E04F-B300-43DC-76861892D1B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DEBDF6C-B822-F5DC-5947-8D542361321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97E5D1A-D2AF-4409-828F-03DCF518A621}" type="slidenum">
              <a:rPr lang="en-GB" smtClean="0"/>
              <a:t>‹#›</a:t>
            </a:fld>
            <a:endParaRPr lang="en-GB"/>
          </a:p>
        </p:txBody>
      </p:sp>
    </p:spTree>
    <p:extLst>
      <p:ext uri="{BB962C8B-B14F-4D97-AF65-F5344CB8AC3E}">
        <p14:creationId xmlns:p14="http://schemas.microsoft.com/office/powerpoint/2010/main" val="802659995"/>
      </p:ext>
    </p:extLst>
  </p:cSld>
  <p:clrMap bg1="lt1" tx1="dk1" bg2="lt2" tx2="dk2" accent1="accent1" accent2="accent2" accent3="accent3" accent4="accent4" accent5="accent5" accent6="accent6" hlink="hlink" folHlink="folHlink"/>
  <p:sldLayoutIdLst>
    <p:sldLayoutId id="2147484017" r:id="rId1"/>
    <p:sldLayoutId id="2147484018" r:id="rId2"/>
    <p:sldLayoutId id="2147484019" r:id="rId3"/>
    <p:sldLayoutId id="2147484020" r:id="rId4"/>
    <p:sldLayoutId id="2147484021" r:id="rId5"/>
    <p:sldLayoutId id="2147484022" r:id="rId6"/>
    <p:sldLayoutId id="2147484023" r:id="rId7"/>
    <p:sldLayoutId id="2147484024" r:id="rId8"/>
    <p:sldLayoutId id="2147484025" r:id="rId9"/>
    <p:sldLayoutId id="2147484026" r:id="rId10"/>
    <p:sldLayoutId id="214748402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g"/><Relationship Id="rId1" Type="http://schemas.openxmlformats.org/officeDocument/2006/relationships/slideLayout" Target="../slideLayouts/slideLayout29.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hyperlink" Target="https://courses.lumenlearning.com/suny-ap2/chapter/heart-anatomy/&#160;&#160;" TargetMode="External"/><Relationship Id="rId2" Type="http://schemas.openxmlformats.org/officeDocument/2006/relationships/hyperlink" Target="https://training.seer.cancer.gov/anatomy/cardiovascular/blood/classification.html" TargetMode="External"/><Relationship Id="rId1" Type="http://schemas.openxmlformats.org/officeDocument/2006/relationships/slideLayout" Target="../slideLayouts/slideLayout13.xml"/><Relationship Id="rId6" Type="http://schemas.openxmlformats.org/officeDocument/2006/relationships/hyperlink" Target="https://www.stelizabeth.com/HealthLibrary/Procedure/aortic-valve-repair-and-aortic-valve-replacement" TargetMode="External"/><Relationship Id="rId5" Type="http://schemas.openxmlformats.org/officeDocument/2006/relationships/hyperlink" Target="https://vcodemy.com/home/blog_view/4" TargetMode="External"/><Relationship Id="rId4" Type="http://schemas.openxmlformats.org/officeDocument/2006/relationships/hyperlink" Target="https://r1.vlereader.com/Reader?ean=978111827627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9" name="Freeform: Shape 71">
            <a:extLst>
              <a:ext uri="{FF2B5EF4-FFF2-40B4-BE49-F238E27FC236}">
                <a16:creationId xmlns:a16="http://schemas.microsoft.com/office/drawing/2014/main" id="{91C2F78B-DEE8-4195-A196-DFC51BDAD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49268" y="4070878"/>
            <a:ext cx="2442733" cy="2787123"/>
          </a:xfrm>
          <a:custGeom>
            <a:avLst/>
            <a:gdLst>
              <a:gd name="connsiteX0" fmla="*/ 2442733 w 2442733"/>
              <a:gd name="connsiteY0" fmla="*/ 0 h 2787123"/>
              <a:gd name="connsiteX1" fmla="*/ 2442733 w 2442733"/>
              <a:gd name="connsiteY1" fmla="*/ 2787123 h 2787123"/>
              <a:gd name="connsiteX2" fmla="*/ 0 w 2442733"/>
              <a:gd name="connsiteY2" fmla="*/ 2787123 h 2787123"/>
            </a:gdLst>
            <a:ahLst/>
            <a:cxnLst>
              <a:cxn ang="0">
                <a:pos x="connsiteX0" y="connsiteY0"/>
              </a:cxn>
              <a:cxn ang="0">
                <a:pos x="connsiteX1" y="connsiteY1"/>
              </a:cxn>
              <a:cxn ang="0">
                <a:pos x="connsiteX2" y="connsiteY2"/>
              </a:cxn>
            </a:cxnLst>
            <a:rect l="l" t="t" r="r" b="b"/>
            <a:pathLst>
              <a:path w="2442733" h="2787123">
                <a:moveTo>
                  <a:pt x="2442733" y="0"/>
                </a:moveTo>
                <a:lnTo>
                  <a:pt x="2442733" y="2787123"/>
                </a:lnTo>
                <a:lnTo>
                  <a:pt x="0" y="2787123"/>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0" name="Freeform: Shape 73">
            <a:extLst>
              <a:ext uri="{FF2B5EF4-FFF2-40B4-BE49-F238E27FC236}">
                <a16:creationId xmlns:a16="http://schemas.microsoft.com/office/drawing/2014/main" id="{A1D79D08-4BE8-4799-BE09-5078DFEE22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442733" cy="2787123"/>
          </a:xfrm>
          <a:custGeom>
            <a:avLst/>
            <a:gdLst>
              <a:gd name="connsiteX0" fmla="*/ 2442733 w 2442733"/>
              <a:gd name="connsiteY0" fmla="*/ 0 h 2787123"/>
              <a:gd name="connsiteX1" fmla="*/ 2442733 w 2442733"/>
              <a:gd name="connsiteY1" fmla="*/ 2787123 h 2787123"/>
              <a:gd name="connsiteX2" fmla="*/ 0 w 2442733"/>
              <a:gd name="connsiteY2" fmla="*/ 2787123 h 2787123"/>
            </a:gdLst>
            <a:ahLst/>
            <a:cxnLst>
              <a:cxn ang="0">
                <a:pos x="connsiteX0" y="connsiteY0"/>
              </a:cxn>
              <a:cxn ang="0">
                <a:pos x="connsiteX1" y="connsiteY1"/>
              </a:cxn>
              <a:cxn ang="0">
                <a:pos x="connsiteX2" y="connsiteY2"/>
              </a:cxn>
            </a:cxnLst>
            <a:rect l="l" t="t" r="r" b="b"/>
            <a:pathLst>
              <a:path w="2442733" h="2787123">
                <a:moveTo>
                  <a:pt x="2442733" y="0"/>
                </a:moveTo>
                <a:lnTo>
                  <a:pt x="2442733" y="2787123"/>
                </a:lnTo>
                <a:lnTo>
                  <a:pt x="0" y="2787123"/>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91" name="Straight Connector 75">
            <a:extLst>
              <a:ext uri="{FF2B5EF4-FFF2-40B4-BE49-F238E27FC236}">
                <a16:creationId xmlns:a16="http://schemas.microsoft.com/office/drawing/2014/main" id="{C95D65A1-16CB-407F-993F-2A6D59BCC0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92" name="Rectangle 77">
            <a:extLst>
              <a:ext uri="{FF2B5EF4-FFF2-40B4-BE49-F238E27FC236}">
                <a16:creationId xmlns:a16="http://schemas.microsoft.com/office/drawing/2014/main" id="{685B57F6-59DE-4274-A37C-F47FE4E42E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1F8C537-7AF5-91F7-0236-6849FEA2E633}"/>
              </a:ext>
            </a:extLst>
          </p:cNvPr>
          <p:cNvPicPr>
            <a:picLocks noChangeAspect="1"/>
          </p:cNvPicPr>
          <p:nvPr/>
        </p:nvPicPr>
        <p:blipFill rotWithShape="1">
          <a:blip r:embed="rId2"/>
          <a:srcRect r="11439" b="-1"/>
          <a:stretch/>
        </p:blipFill>
        <p:spPr>
          <a:xfrm>
            <a:off x="4386358" y="10"/>
            <a:ext cx="7805642" cy="6857990"/>
          </a:xfrm>
          <a:custGeom>
            <a:avLst/>
            <a:gdLst/>
            <a:ahLst/>
            <a:cxnLst/>
            <a:rect l="l" t="t" r="r" b="b"/>
            <a:pathLst>
              <a:path w="9098732" h="6858000">
                <a:moveTo>
                  <a:pt x="6010592" y="0"/>
                </a:moveTo>
                <a:lnTo>
                  <a:pt x="8235629" y="4"/>
                </a:lnTo>
                <a:cubicBezTo>
                  <a:pt x="8235629" y="3"/>
                  <a:pt x="8235630" y="3"/>
                  <a:pt x="8235630" y="2"/>
                </a:cubicBezTo>
                <a:lnTo>
                  <a:pt x="9098732" y="0"/>
                </a:lnTo>
                <a:lnTo>
                  <a:pt x="9098732" y="6858000"/>
                </a:lnTo>
                <a:lnTo>
                  <a:pt x="0" y="6858000"/>
                </a:lnTo>
                <a:lnTo>
                  <a:pt x="6010589" y="4"/>
                </a:lnTo>
                <a:cubicBezTo>
                  <a:pt x="6010589" y="3"/>
                  <a:pt x="6010590" y="3"/>
                  <a:pt x="6010590" y="2"/>
                </a:cubicBezTo>
                <a:close/>
              </a:path>
            </a:pathLst>
          </a:custGeom>
        </p:spPr>
      </p:pic>
      <p:sp>
        <p:nvSpPr>
          <p:cNvPr id="93" name="Freeform: Shape 79">
            <a:extLst>
              <a:ext uri="{FF2B5EF4-FFF2-40B4-BE49-F238E27FC236}">
                <a16:creationId xmlns:a16="http://schemas.microsoft.com/office/drawing/2014/main" id="{C8C63406-9171-4282-BAAB-2DDC6831F0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90295" y="-2"/>
            <a:ext cx="8239927" cy="6858000"/>
          </a:xfrm>
          <a:custGeom>
            <a:avLst/>
            <a:gdLst>
              <a:gd name="connsiteX0" fmla="*/ 6010593 w 8239927"/>
              <a:gd name="connsiteY0" fmla="*/ 0 h 6858000"/>
              <a:gd name="connsiteX1" fmla="*/ 8239927 w 8239927"/>
              <a:gd name="connsiteY1" fmla="*/ 0 h 6858000"/>
              <a:gd name="connsiteX2" fmla="*/ 2229335 w 8239927"/>
              <a:gd name="connsiteY2" fmla="*/ 6858000 h 6858000"/>
              <a:gd name="connsiteX3" fmla="*/ 0 w 8239927"/>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239927" h="6858000">
                <a:moveTo>
                  <a:pt x="6010593" y="0"/>
                </a:moveTo>
                <a:lnTo>
                  <a:pt x="8239927" y="0"/>
                </a:lnTo>
                <a:lnTo>
                  <a:pt x="2229335" y="6858000"/>
                </a:lnTo>
                <a:lnTo>
                  <a:pt x="0" y="6858000"/>
                </a:lnTo>
                <a:close/>
              </a:path>
            </a:pathLst>
          </a:custGeom>
          <a:solidFill>
            <a:schemeClr val="bg2">
              <a:alpha val="6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5C02D7-C13E-A132-ED7F-E5770F7CA052}"/>
              </a:ext>
            </a:extLst>
          </p:cNvPr>
          <p:cNvSpPr>
            <a:spLocks noGrp="1"/>
          </p:cNvSpPr>
          <p:nvPr>
            <p:ph type="ctrTitle"/>
          </p:nvPr>
        </p:nvSpPr>
        <p:spPr>
          <a:xfrm>
            <a:off x="173183" y="157119"/>
            <a:ext cx="6890558" cy="1383989"/>
          </a:xfrm>
        </p:spPr>
        <p:txBody>
          <a:bodyPr vert="horz" lIns="91440" tIns="45720" rIns="91440" bIns="45720" rtlCol="0" anchor="ctr" anchorCtr="0">
            <a:normAutofit/>
          </a:bodyPr>
          <a:lstStyle/>
          <a:p>
            <a:r>
              <a:rPr lang="en-US" sz="4000" kern="1200">
                <a:solidFill>
                  <a:schemeClr val="tx1"/>
                </a:solidFill>
                <a:latin typeface="+mj-lt"/>
                <a:ea typeface="+mj-ea"/>
                <a:cs typeface="+mj-cs"/>
              </a:rPr>
              <a:t>Introduction to physiology </a:t>
            </a:r>
          </a:p>
        </p:txBody>
      </p:sp>
      <p:sp>
        <p:nvSpPr>
          <p:cNvPr id="3" name="Subtitle 2">
            <a:extLst>
              <a:ext uri="{FF2B5EF4-FFF2-40B4-BE49-F238E27FC236}">
                <a16:creationId xmlns:a16="http://schemas.microsoft.com/office/drawing/2014/main" id="{711D88F8-DAA8-DD0F-F0BE-60804269BC6F}"/>
              </a:ext>
            </a:extLst>
          </p:cNvPr>
          <p:cNvSpPr>
            <a:spLocks noGrp="1"/>
          </p:cNvSpPr>
          <p:nvPr>
            <p:ph type="subTitle" idx="1"/>
          </p:nvPr>
        </p:nvSpPr>
        <p:spPr>
          <a:xfrm>
            <a:off x="2564" y="2251506"/>
            <a:ext cx="7472464" cy="3920694"/>
          </a:xfrm>
        </p:spPr>
        <p:txBody>
          <a:bodyPr vert="horz" lIns="91440" tIns="45720" rIns="91440" bIns="45720" rtlCol="0" anchor="t">
            <a:normAutofit fontScale="92500" lnSpcReduction="20000"/>
          </a:bodyPr>
          <a:lstStyle/>
          <a:p>
            <a:pPr>
              <a:lnSpc>
                <a:spcPct val="120000"/>
              </a:lnSpc>
            </a:pPr>
            <a:r>
              <a:rPr lang="en-US" sz="2400" dirty="0">
                <a:latin typeface="Arial"/>
                <a:cs typeface="Arial"/>
              </a:rPr>
              <a:t>Group presentation  Task 1 Academic poster</a:t>
            </a:r>
            <a:endParaRPr lang="en-US" sz="2400" dirty="0">
              <a:ea typeface="+mn-lt"/>
              <a:cs typeface="+mn-lt"/>
            </a:endParaRPr>
          </a:p>
          <a:p>
            <a:pPr>
              <a:lnSpc>
                <a:spcPct val="120000"/>
              </a:lnSpc>
            </a:pPr>
            <a:r>
              <a:rPr lang="en-US" sz="2400" dirty="0">
                <a:latin typeface="Arial"/>
                <a:cs typeface="Arial"/>
              </a:rPr>
              <a:t>Lecturer: Mumtaz </a:t>
            </a:r>
            <a:r>
              <a:rPr lang="en-US" sz="2400" dirty="0" err="1">
                <a:latin typeface="Arial"/>
                <a:cs typeface="Arial"/>
              </a:rPr>
              <a:t>Goolam</a:t>
            </a:r>
            <a:endParaRPr lang="en-US" dirty="0"/>
          </a:p>
          <a:p>
            <a:pPr>
              <a:lnSpc>
                <a:spcPct val="120000"/>
              </a:lnSpc>
            </a:pPr>
            <a:r>
              <a:rPr lang="en-US" sz="2400" dirty="0">
                <a:latin typeface="Arial"/>
                <a:cs typeface="Arial"/>
              </a:rPr>
              <a:t>BIRM_5005</a:t>
            </a:r>
          </a:p>
          <a:p>
            <a:pPr>
              <a:lnSpc>
                <a:spcPct val="120000"/>
              </a:lnSpc>
            </a:pPr>
            <a:r>
              <a:rPr lang="en-US" sz="2400" dirty="0">
                <a:latin typeface="Arial"/>
                <a:cs typeface="Arial"/>
              </a:rPr>
              <a:t>Students' names:</a:t>
            </a:r>
          </a:p>
          <a:p>
            <a:pPr indent="-228600">
              <a:lnSpc>
                <a:spcPct val="120000"/>
              </a:lnSpc>
              <a:buFont typeface="Arial" panose="020B0604020202020204" pitchFamily="34" charset="0"/>
              <a:buChar char="•"/>
            </a:pPr>
            <a:r>
              <a:rPr lang="en-US" sz="2400" dirty="0" err="1">
                <a:latin typeface="Arial"/>
                <a:cs typeface="Arial"/>
              </a:rPr>
              <a:t>Nazia</a:t>
            </a:r>
            <a:r>
              <a:rPr lang="en-US" sz="2400" dirty="0">
                <a:latin typeface="Arial"/>
                <a:cs typeface="Arial"/>
              </a:rPr>
              <a:t> Khan</a:t>
            </a:r>
          </a:p>
          <a:p>
            <a:pPr indent="-228600">
              <a:lnSpc>
                <a:spcPct val="120000"/>
              </a:lnSpc>
              <a:buFont typeface="Arial" panose="020B0604020202020204" pitchFamily="34" charset="0"/>
              <a:buChar char="•"/>
            </a:pPr>
            <a:r>
              <a:rPr lang="en-US" sz="2400" dirty="0" err="1">
                <a:latin typeface="Arial"/>
                <a:cs typeface="Arial"/>
              </a:rPr>
              <a:t>Orsolya</a:t>
            </a:r>
            <a:r>
              <a:rPr lang="en-US" sz="2400" dirty="0">
                <a:latin typeface="Arial"/>
                <a:cs typeface="Arial"/>
              </a:rPr>
              <a:t> </a:t>
            </a:r>
            <a:r>
              <a:rPr lang="en-US" sz="2400" dirty="0" err="1">
                <a:latin typeface="Arial"/>
                <a:cs typeface="Arial"/>
              </a:rPr>
              <a:t>Kaszas</a:t>
            </a:r>
            <a:endParaRPr lang="en-US" sz="2400" dirty="0">
              <a:latin typeface="Arial"/>
              <a:cs typeface="Arial"/>
            </a:endParaRPr>
          </a:p>
          <a:p>
            <a:pPr indent="-228600">
              <a:lnSpc>
                <a:spcPct val="120000"/>
              </a:lnSpc>
              <a:buFont typeface="Arial" panose="020B0604020202020204" pitchFamily="34" charset="0"/>
              <a:buChar char="•"/>
            </a:pPr>
            <a:r>
              <a:rPr lang="en-US" sz="2400" dirty="0">
                <a:latin typeface="Arial"/>
                <a:cs typeface="Arial"/>
              </a:rPr>
              <a:t>Hussain Ahmed</a:t>
            </a:r>
          </a:p>
          <a:p>
            <a:pPr indent="-228600">
              <a:lnSpc>
                <a:spcPct val="120000"/>
              </a:lnSpc>
              <a:buFont typeface="Arial" panose="020B0604020202020204" pitchFamily="34" charset="0"/>
              <a:buChar char="•"/>
            </a:pPr>
            <a:r>
              <a:rPr lang="en-US" sz="2400" dirty="0">
                <a:latin typeface="Arial"/>
                <a:cs typeface="Arial"/>
              </a:rPr>
              <a:t>Alin Polifronescu</a:t>
            </a:r>
          </a:p>
          <a:p>
            <a:pPr indent="-228600">
              <a:lnSpc>
                <a:spcPct val="120000"/>
              </a:lnSpc>
              <a:buFont typeface="Arial" panose="020B0604020202020204" pitchFamily="34" charset="0"/>
              <a:buChar char="•"/>
            </a:pPr>
            <a:endParaRPr lang="en-US" dirty="0"/>
          </a:p>
          <a:p>
            <a:pPr indent="-228600">
              <a:lnSpc>
                <a:spcPct val="120000"/>
              </a:lnSpc>
              <a:buFont typeface="Arial" panose="020B0604020202020204" pitchFamily="34" charset="0"/>
              <a:buChar char="•"/>
            </a:pPr>
            <a:endParaRPr lang="en-US" dirty="0"/>
          </a:p>
        </p:txBody>
      </p:sp>
    </p:spTree>
    <p:extLst>
      <p:ext uri="{BB962C8B-B14F-4D97-AF65-F5344CB8AC3E}">
        <p14:creationId xmlns:p14="http://schemas.microsoft.com/office/powerpoint/2010/main" val="35751688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5">
    <p:bg>
      <p:bgPr>
        <a:solidFill>
          <a:srgbClr val="243041"/>
        </a:solidFill>
        <a:effectLst/>
      </p:bgPr>
    </p:bg>
    <p:spTree>
      <p:nvGrpSpPr>
        <p:cNvPr id="1" name=""/>
        <p:cNvGrpSpPr/>
        <p:nvPr/>
      </p:nvGrpSpPr>
      <p:grpSpPr>
        <a:xfrm>
          <a:off x="0" y="0"/>
          <a:ext cx="0" cy="0"/>
          <a:chOff x="0" y="0"/>
          <a:chExt cx="0" cy="0"/>
        </a:xfrm>
      </p:grpSpPr>
      <p:sp>
        <p:nvSpPr>
          <p:cNvPr id="2" name="Rectangle 21">
            <a:extLst>
              <a:ext uri="{FF2B5EF4-FFF2-40B4-BE49-F238E27FC236}">
                <a16:creationId xmlns:a16="http://schemas.microsoft.com/office/drawing/2014/main" id="{8FCC08C4-3884-59EB-EB5A-7DF35D0B6FA2}"/>
              </a:ext>
            </a:extLst>
          </p:cNvPr>
          <p:cNvSpPr>
            <a:spLocks noMove="1" noResize="1"/>
          </p:cNvSpPr>
          <p:nvPr/>
        </p:nvSpPr>
        <p:spPr>
          <a:xfrm>
            <a:off x="0" y="0"/>
            <a:ext cx="12191996" cy="6858000"/>
          </a:xfrm>
          <a:prstGeom prst="rect">
            <a:avLst/>
          </a:prstGeom>
          <a:solidFill>
            <a:srgbClr val="243041"/>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ource Sans Pro"/>
            </a:endParaRPr>
          </a:p>
        </p:txBody>
      </p:sp>
      <p:sp>
        <p:nvSpPr>
          <p:cNvPr id="3" name="Title 1">
            <a:extLst>
              <a:ext uri="{FF2B5EF4-FFF2-40B4-BE49-F238E27FC236}">
                <a16:creationId xmlns:a16="http://schemas.microsoft.com/office/drawing/2014/main" id="{BEC83E0D-3091-7A89-C894-316B5F037C2C}"/>
              </a:ext>
            </a:extLst>
          </p:cNvPr>
          <p:cNvSpPr txBox="1">
            <a:spLocks noGrp="1"/>
          </p:cNvSpPr>
          <p:nvPr>
            <p:ph type="title"/>
          </p:nvPr>
        </p:nvSpPr>
        <p:spPr>
          <a:xfrm>
            <a:off x="448056" y="388802"/>
            <a:ext cx="4694401" cy="1141198"/>
          </a:xfrm>
        </p:spPr>
        <p:txBody>
          <a:bodyPr/>
          <a:lstStyle/>
          <a:p>
            <a:pPr lvl="0">
              <a:lnSpc>
                <a:spcPct val="100000"/>
              </a:lnSpc>
            </a:pPr>
            <a:r>
              <a:rPr lang="en-US" sz="3600" i="0">
                <a:latin typeface="Arial" pitchFamily="34"/>
                <a:cs typeface="Arial" pitchFamily="34"/>
              </a:rPr>
              <a:t>Cardiovascular system</a:t>
            </a:r>
          </a:p>
        </p:txBody>
      </p:sp>
      <p:pic>
        <p:nvPicPr>
          <p:cNvPr id="4" name="Content Placeholder 16" descr="A picture containing text, vegetable&#10;&#10;Description automatically generated">
            <a:extLst>
              <a:ext uri="{FF2B5EF4-FFF2-40B4-BE49-F238E27FC236}">
                <a16:creationId xmlns:a16="http://schemas.microsoft.com/office/drawing/2014/main" id="{11CE78AA-E0E8-4FAD-F4BA-2FBF39F5E565}"/>
              </a:ext>
            </a:extLst>
          </p:cNvPr>
          <p:cNvPicPr>
            <a:picLocks noGrp="1" noChangeAspect="1"/>
          </p:cNvPicPr>
          <p:nvPr>
            <p:ph idx="1"/>
          </p:nvPr>
        </p:nvPicPr>
        <p:blipFill>
          <a:blip r:embed="rId2"/>
          <a:stretch>
            <a:fillRect/>
          </a:stretch>
        </p:blipFill>
        <p:spPr>
          <a:xfrm>
            <a:off x="469544" y="1439503"/>
            <a:ext cx="5007803" cy="4725911"/>
          </a:xfrm>
        </p:spPr>
      </p:pic>
      <p:cxnSp>
        <p:nvCxnSpPr>
          <p:cNvPr id="5" name="Straight Connector 23">
            <a:extLst>
              <a:ext uri="{FF2B5EF4-FFF2-40B4-BE49-F238E27FC236}">
                <a16:creationId xmlns:a16="http://schemas.microsoft.com/office/drawing/2014/main" id="{D075BCB6-38E2-2362-2239-5FE52AB51D58}"/>
              </a:ext>
            </a:extLst>
          </p:cNvPr>
          <p:cNvCxnSpPr>
            <a:cxnSpLocks noMove="1" noResize="1"/>
          </p:cNvCxnSpPr>
          <p:nvPr/>
        </p:nvCxnSpPr>
        <p:spPr>
          <a:xfrm>
            <a:off x="5615997" y="450003"/>
            <a:ext cx="0" cy="5965198"/>
          </a:xfrm>
          <a:prstGeom prst="straightConnector1">
            <a:avLst/>
          </a:prstGeom>
          <a:noFill/>
          <a:ln w="9528" cap="flat">
            <a:solidFill>
              <a:srgbClr val="E2E4E8"/>
            </a:solidFill>
            <a:prstDash val="solid"/>
          </a:ln>
        </p:spPr>
      </p:cxnSp>
      <p:sp>
        <p:nvSpPr>
          <p:cNvPr id="6" name="Text Placeholder 3">
            <a:extLst>
              <a:ext uri="{FF2B5EF4-FFF2-40B4-BE49-F238E27FC236}">
                <a16:creationId xmlns:a16="http://schemas.microsoft.com/office/drawing/2014/main" id="{776B7E07-AB01-5D88-09AE-8A4F7C475260}"/>
              </a:ext>
            </a:extLst>
          </p:cNvPr>
          <p:cNvSpPr txBox="1">
            <a:spLocks noGrp="1"/>
          </p:cNvSpPr>
          <p:nvPr>
            <p:ph type="body" idx="2"/>
          </p:nvPr>
        </p:nvSpPr>
        <p:spPr>
          <a:xfrm>
            <a:off x="5613818" y="1991"/>
            <a:ext cx="6518849" cy="6858000"/>
          </a:xfrm>
        </p:spPr>
        <p:txBody>
          <a:bodyPr>
            <a:normAutofit fontScale="92500" lnSpcReduction="10000"/>
          </a:bodyPr>
          <a:lstStyle/>
          <a:p>
            <a:r>
              <a:rPr lang="en-GB"/>
              <a:t>The cardiovascular system is sometimes referred to as the circulatory system. The cardiovascular system's essential components are the heart pump and circulatory network (Thiriet, 2008). It is made up of the heart, a muscular pumping organ, and a closed network of blood vessels known as arteries, veins, and capillaries.</a:t>
            </a:r>
          </a:p>
          <a:p>
            <a:r>
              <a:rPr lang="en-US"/>
              <a:t>The cardiovascular system's primary function is mass transport, of oxygen, carbon dioxide, nutrients, waste products, hormones, and other substances throughout the body  Humphrey, McCulloch, (2003). </a:t>
            </a:r>
            <a:r>
              <a:rPr lang="en-GB"/>
              <a:t>Blood transports carbon dioxide to the lungs, where it takes up oxygen, and then circulates via a network of capillaries throughout the body, supplying oxygen and nutrients to specific cells while also helping to dispose of metabolic wastes. </a:t>
            </a:r>
            <a:endParaRPr lang="en-US"/>
          </a:p>
          <a:p>
            <a:r>
              <a:rPr lang="en-GB"/>
              <a:t>The heart is the most important organ of the circulatory system, which is a network of blood vessels that circulates blood throughout your body. It also collaborates with other body's systems to regulate your heart rate and blood pressure. </a:t>
            </a:r>
            <a:endParaRPr lang="en-US">
              <a:ea typeface="Source Sans Pro"/>
            </a:endParaRPr>
          </a:p>
          <a:p>
            <a:endParaRPr lang="en-GB">
              <a:ea typeface="Source Sans Pro"/>
            </a:endParaRPr>
          </a:p>
          <a:p>
            <a:r>
              <a:rPr lang="en-GB"/>
              <a:t>I</a:t>
            </a:r>
            <a:endParaRPr lang="en-GB">
              <a:ea typeface="Source Sans Pro"/>
            </a:endParaRPr>
          </a:p>
          <a:p>
            <a:pPr lvl="0" indent="-447675">
              <a:buChar char="→"/>
            </a:pPr>
            <a:endParaRPr lang="en-US">
              <a:ea typeface="Source Sans Pro"/>
            </a:endParaRPr>
          </a:p>
        </p:txBody>
      </p:sp>
      <p:sp>
        <p:nvSpPr>
          <p:cNvPr id="7" name="TextBox 18">
            <a:extLst>
              <a:ext uri="{FF2B5EF4-FFF2-40B4-BE49-F238E27FC236}">
                <a16:creationId xmlns:a16="http://schemas.microsoft.com/office/drawing/2014/main" id="{A955938D-5EFB-BF03-44F0-F7AF011F8EF8}"/>
              </a:ext>
            </a:extLst>
          </p:cNvPr>
          <p:cNvSpPr txBox="1"/>
          <p:nvPr/>
        </p:nvSpPr>
        <p:spPr>
          <a:xfrm>
            <a:off x="760488" y="6230529"/>
            <a:ext cx="2270171" cy="369335"/>
          </a:xfrm>
          <a:prstGeom prst="rect">
            <a:avLst/>
          </a:prstGeom>
          <a:noFill/>
          <a:ln cap="flat">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Source Sans Pro"/>
              </a:rPr>
              <a:t>Charles, David, (2019)</a:t>
            </a:r>
          </a:p>
        </p:txBody>
      </p:sp>
    </p:spTree>
    <p:extLst>
      <p:ext uri="{BB962C8B-B14F-4D97-AF65-F5344CB8AC3E}">
        <p14:creationId xmlns:p14="http://schemas.microsoft.com/office/powerpoint/2010/main" val="38218885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2" descr="Text&#10;&#10;Description automatically generated">
            <a:extLst>
              <a:ext uri="{FF2B5EF4-FFF2-40B4-BE49-F238E27FC236}">
                <a16:creationId xmlns:a16="http://schemas.microsoft.com/office/drawing/2014/main" id="{441E5B78-014C-C0AA-7FFA-796FA85D408D}"/>
              </a:ext>
            </a:extLst>
          </p:cNvPr>
          <p:cNvPicPr>
            <a:picLocks noChangeAspect="1"/>
          </p:cNvPicPr>
          <p:nvPr/>
        </p:nvPicPr>
        <p:blipFill rotWithShape="1">
          <a:blip r:embed="rId2"/>
          <a:srcRect t="19"/>
          <a:stretch/>
        </p:blipFill>
        <p:spPr>
          <a:xfrm>
            <a:off x="20" y="1282"/>
            <a:ext cx="12191980" cy="6856718"/>
          </a:xfrm>
          <a:prstGeom prst="rect">
            <a:avLst/>
          </a:prstGeom>
        </p:spPr>
      </p:pic>
      <p:sp>
        <p:nvSpPr>
          <p:cNvPr id="3" name="TextBox 2">
            <a:extLst>
              <a:ext uri="{FF2B5EF4-FFF2-40B4-BE49-F238E27FC236}">
                <a16:creationId xmlns:a16="http://schemas.microsoft.com/office/drawing/2014/main" id="{63C25682-99B7-6400-78BA-1C4A2FB26E53}"/>
              </a:ext>
            </a:extLst>
          </p:cNvPr>
          <p:cNvSpPr txBox="1"/>
          <p:nvPr/>
        </p:nvSpPr>
        <p:spPr>
          <a:xfrm rot="-10800000" flipV="1">
            <a:off x="10180696" y="6635732"/>
            <a:ext cx="274320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a:t>National Cancer Institute, no date</a:t>
            </a:r>
            <a:endParaRPr lang="en-GB" sz="1000">
              <a:cs typeface="Calibri"/>
            </a:endParaRPr>
          </a:p>
        </p:txBody>
      </p:sp>
      <p:sp>
        <p:nvSpPr>
          <p:cNvPr id="4" name="TextBox 3">
            <a:extLst>
              <a:ext uri="{FF2B5EF4-FFF2-40B4-BE49-F238E27FC236}">
                <a16:creationId xmlns:a16="http://schemas.microsoft.com/office/drawing/2014/main" id="{D46FB159-39B2-59A8-E630-3127E992F948}"/>
              </a:ext>
            </a:extLst>
          </p:cNvPr>
          <p:cNvSpPr txBox="1"/>
          <p:nvPr/>
        </p:nvSpPr>
        <p:spPr>
          <a:xfrm>
            <a:off x="1224844" y="6398919"/>
            <a:ext cx="218816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t>St. Elizabeth Healthcare, 2022</a:t>
            </a:r>
            <a:endParaRPr lang="en-GB" sz="1200">
              <a:cs typeface="Calibri"/>
            </a:endParaRPr>
          </a:p>
        </p:txBody>
      </p:sp>
      <p:sp>
        <p:nvSpPr>
          <p:cNvPr id="5" name="TextBox 4">
            <a:extLst>
              <a:ext uri="{FF2B5EF4-FFF2-40B4-BE49-F238E27FC236}">
                <a16:creationId xmlns:a16="http://schemas.microsoft.com/office/drawing/2014/main" id="{AB310505-A958-FFBC-5964-54FFE8382B06}"/>
              </a:ext>
            </a:extLst>
          </p:cNvPr>
          <p:cNvSpPr txBox="1"/>
          <p:nvPr/>
        </p:nvSpPr>
        <p:spPr>
          <a:xfrm rot="-10800000">
            <a:off x="6191955" y="2246768"/>
            <a:ext cx="60772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200">
              <a:cs typeface="Calibri"/>
            </a:endParaRPr>
          </a:p>
          <a:p>
            <a:endParaRPr lang="en-GB" sz="1200">
              <a:cs typeface="Calibri"/>
            </a:endParaRPr>
          </a:p>
        </p:txBody>
      </p:sp>
      <p:sp>
        <p:nvSpPr>
          <p:cNvPr id="6" name="TextBox 5">
            <a:extLst>
              <a:ext uri="{FF2B5EF4-FFF2-40B4-BE49-F238E27FC236}">
                <a16:creationId xmlns:a16="http://schemas.microsoft.com/office/drawing/2014/main" id="{8890DA9C-F7E5-43A2-5058-D77F3D6DD5AF}"/>
              </a:ext>
            </a:extLst>
          </p:cNvPr>
          <p:cNvSpPr txBox="1"/>
          <p:nvPr/>
        </p:nvSpPr>
        <p:spPr>
          <a:xfrm>
            <a:off x="5919140" y="2294160"/>
            <a:ext cx="1266238"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cs typeface="Calibri"/>
              </a:rPr>
              <a:t>Sivakumar, 2020</a:t>
            </a:r>
            <a:endParaRPr lang="en-US"/>
          </a:p>
          <a:p>
            <a:endParaRPr lang="en-GB" sz="1100">
              <a:cs typeface="Calibri"/>
            </a:endParaRPr>
          </a:p>
        </p:txBody>
      </p:sp>
    </p:spTree>
    <p:extLst>
      <p:ext uri="{BB962C8B-B14F-4D97-AF65-F5344CB8AC3E}">
        <p14:creationId xmlns:p14="http://schemas.microsoft.com/office/powerpoint/2010/main" val="15592103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l="-6000" r="-6000"/>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B8DE4188-BB9E-6A77-C260-134749C7A86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8425" y="228600"/>
            <a:ext cx="4262894" cy="3037268"/>
          </a:xfrm>
          <a:prstGeom prst="rect">
            <a:avLst/>
          </a:prstGeom>
        </p:spPr>
      </p:pic>
      <p:pic>
        <p:nvPicPr>
          <p:cNvPr id="10" name="Picture 9">
            <a:extLst>
              <a:ext uri="{FF2B5EF4-FFF2-40B4-BE49-F238E27FC236}">
                <a16:creationId xmlns:a16="http://schemas.microsoft.com/office/drawing/2014/main" id="{930381BF-B4D6-E94A-107C-25ADFCEF292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28425" y="3265868"/>
            <a:ext cx="4262894" cy="3363532"/>
          </a:xfrm>
          <a:prstGeom prst="rect">
            <a:avLst/>
          </a:prstGeom>
        </p:spPr>
      </p:pic>
      <p:sp>
        <p:nvSpPr>
          <p:cNvPr id="11" name="TextBox 10">
            <a:extLst>
              <a:ext uri="{FF2B5EF4-FFF2-40B4-BE49-F238E27FC236}">
                <a16:creationId xmlns:a16="http://schemas.microsoft.com/office/drawing/2014/main" id="{84924395-4644-41C1-A8CC-971FEB3A8B80}"/>
              </a:ext>
            </a:extLst>
          </p:cNvPr>
          <p:cNvSpPr txBox="1"/>
          <p:nvPr/>
        </p:nvSpPr>
        <p:spPr>
          <a:xfrm>
            <a:off x="4706471" y="228600"/>
            <a:ext cx="7257104" cy="59093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dirty="0">
                <a:ln>
                  <a:noFill/>
                </a:ln>
                <a:solidFill>
                  <a:prstClr val="white"/>
                </a:solidFill>
                <a:effectLst/>
                <a:uLnTx/>
                <a:uFillTx/>
                <a:latin typeface="Calibri" panose="020F0502020204030204"/>
                <a:ea typeface="+mn-ea"/>
                <a:cs typeface="+mn-cs"/>
              </a:rPr>
              <a:t>BLOOD: Elements and Function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The blood it composed from 55% plasma and 45% from red blood cells, white blood cells and platelets . Blood have living cells in the plasma and that’s make to be consider a fluid connective tissue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Blood`s main function is to be a transporter, the blood take the oxygen from our lungs and spread it in to the body. Blood in the same time the to transport nutrients and remove carbon dioxide. Blood bring our body waste do the kidneys.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Blood regulate the body temperature.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When you get injured blood platelets and the plasma help each other to stop the blood coming out . </a:t>
            </a:r>
            <a:r>
              <a:rPr kumimoji="0" lang="en-GB" sz="1800" b="0" i="0" u="none" strike="noStrike" kern="1200" cap="none" spc="0" normalizeH="0" baseline="0" noProof="0" dirty="0">
                <a:ln>
                  <a:noFill/>
                </a:ln>
                <a:solidFill>
                  <a:prstClr val="white"/>
                </a:solidFill>
                <a:effectLst/>
                <a:uLnTx/>
                <a:uFillTx/>
                <a:latin typeface="Calibri Light" panose="020F0302020204030204"/>
                <a:ea typeface="+mn-ea"/>
                <a:cs typeface="+mn-cs"/>
              </a:rPr>
              <a:t>Platelets (</a:t>
            </a:r>
            <a:r>
              <a:rPr kumimoji="0" lang="en-GB" sz="1800" b="1" i="0" u="none" strike="noStrike" kern="1200" cap="none" spc="0" normalizeH="0" baseline="0" noProof="0" dirty="0">
                <a:ln>
                  <a:noFill/>
                </a:ln>
                <a:solidFill>
                  <a:prstClr val="white"/>
                </a:solidFill>
                <a:effectLst/>
                <a:uLnTx/>
                <a:uFillTx/>
                <a:latin typeface="Calibri Light" panose="020F0302020204030204"/>
                <a:ea typeface="+mn-ea"/>
                <a:cs typeface="+mn-cs"/>
              </a:rPr>
              <a:t>thrombocytes</a:t>
            </a:r>
            <a:r>
              <a:rPr kumimoji="0" lang="en-GB" sz="1800" b="0" i="0" u="none" strike="noStrike" kern="1200" cap="none" spc="0" normalizeH="0" baseline="0" noProof="0" dirty="0">
                <a:ln>
                  <a:noFill/>
                </a:ln>
                <a:solidFill>
                  <a:prstClr val="white"/>
                </a:solidFill>
                <a:effectLst/>
                <a:uLnTx/>
                <a:uFillTx/>
                <a:latin typeface="Calibri Light" panose="020F0302020204030204"/>
                <a:ea typeface="+mn-ea"/>
                <a:cs typeface="+mn-cs"/>
              </a:rPr>
              <a:t>) form a plug in the damaged area.</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Light" panose="020F03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Light" panose="020F0302020204030204"/>
                <a:ea typeface="+mn-ea"/>
                <a:cs typeface="+mn-cs"/>
              </a:rPr>
              <a:t>The white cells from the blood protect the body from pathogens.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Light" panose="020F0302020204030204"/>
              <a:ea typeface="+mn-ea"/>
              <a:cs typeface="+mn-cs"/>
            </a:endParaRPr>
          </a:p>
        </p:txBody>
      </p:sp>
    </p:spTree>
    <p:extLst>
      <p:ext uri="{BB962C8B-B14F-4D97-AF65-F5344CB8AC3E}">
        <p14:creationId xmlns:p14="http://schemas.microsoft.com/office/powerpoint/2010/main" val="33930974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4179573-CFF9-0629-F631-C6CF8945DF2A}"/>
              </a:ext>
            </a:extLst>
          </p:cNvPr>
          <p:cNvSpPr txBox="1"/>
          <p:nvPr/>
        </p:nvSpPr>
        <p:spPr>
          <a:xfrm>
            <a:off x="0" y="182880"/>
            <a:ext cx="12084148" cy="6863417"/>
          </a:xfrm>
          <a:prstGeom prst="rect">
            <a:avLst/>
          </a:prstGeom>
          <a:noFill/>
        </p:spPr>
        <p:txBody>
          <a:bodyPr wrap="square" lIns="91440" tIns="45720" rIns="91440" bIns="45720" rtlCol="0" anchor="t">
            <a:spAutoFit/>
          </a:bodyPr>
          <a:lstStyle/>
          <a:p>
            <a:r>
              <a:rPr lang="en-GB" sz="2800">
                <a:solidFill>
                  <a:schemeClr val="bg1"/>
                </a:solidFill>
                <a:latin typeface="Arial"/>
                <a:cs typeface="Arial"/>
              </a:rPr>
              <a:t>Cardiovascular Diseases (CVD)</a:t>
            </a:r>
          </a:p>
          <a:p>
            <a:endParaRPr lang="en-GB" sz="2800">
              <a:solidFill>
                <a:schemeClr val="bg1"/>
              </a:solidFill>
              <a:latin typeface="Arial" panose="020B0604020202020204" pitchFamily="34" charset="0"/>
              <a:cs typeface="Arial" panose="020B0604020202020204" pitchFamily="34" charset="0"/>
            </a:endParaRPr>
          </a:p>
          <a:p>
            <a:r>
              <a:rPr lang="en-GB" sz="1600">
                <a:solidFill>
                  <a:schemeClr val="bg1"/>
                </a:solidFill>
                <a:latin typeface="Arial"/>
                <a:cs typeface="Arial"/>
              </a:rPr>
              <a:t>What is CVD?</a:t>
            </a:r>
          </a:p>
          <a:p>
            <a:endParaRPr lang="en-GB" sz="1600">
              <a:solidFill>
                <a:schemeClr val="bg1"/>
              </a:solidFill>
              <a:latin typeface="Arial" panose="020B0604020202020204" pitchFamily="34" charset="0"/>
              <a:cs typeface="Arial" panose="020B0604020202020204" pitchFamily="34" charset="0"/>
            </a:endParaRPr>
          </a:p>
          <a:p>
            <a:r>
              <a:rPr lang="en-GB" sz="1600">
                <a:solidFill>
                  <a:schemeClr val="bg1"/>
                </a:solidFill>
                <a:latin typeface="Arial"/>
                <a:cs typeface="Arial"/>
              </a:rPr>
              <a:t>CVD is a collection of diseases which are associated with the cardiovascular system. According to NHS (2022), the </a:t>
            </a:r>
            <a:r>
              <a:rPr lang="en-GB" sz="1600" b="0" i="0">
                <a:solidFill>
                  <a:schemeClr val="bg1"/>
                </a:solidFill>
                <a:effectLst/>
                <a:latin typeface="Arial"/>
                <a:cs typeface="Arial"/>
              </a:rPr>
              <a:t>build-up of fatty deposits inside the arteries can cause an increased risk of blood clots. </a:t>
            </a:r>
            <a:r>
              <a:rPr lang="en-GB" sz="1600">
                <a:solidFill>
                  <a:schemeClr val="bg1"/>
                </a:solidFill>
                <a:latin typeface="Arial"/>
                <a:cs typeface="Arial"/>
              </a:rPr>
              <a:t>Furthermore, CVD can be associated with </a:t>
            </a:r>
            <a:r>
              <a:rPr lang="en-GB" sz="1600" b="0" i="0">
                <a:solidFill>
                  <a:schemeClr val="bg1"/>
                </a:solidFill>
                <a:effectLst/>
                <a:latin typeface="Arial"/>
                <a:cs typeface="Arial"/>
              </a:rPr>
              <a:t>damage to arteries in organs such as the brain, heart, kidneys and eyes.</a:t>
            </a:r>
            <a:endParaRPr lang="en-GB" sz="1600">
              <a:solidFill>
                <a:schemeClr val="bg1"/>
              </a:solidFill>
              <a:latin typeface="Arial"/>
              <a:cs typeface="Arial"/>
            </a:endParaRPr>
          </a:p>
          <a:p>
            <a:endParaRPr lang="en-GB" sz="1600">
              <a:solidFill>
                <a:schemeClr val="bg1"/>
              </a:solidFill>
              <a:latin typeface="Arial" panose="020B0604020202020204" pitchFamily="34" charset="0"/>
              <a:cs typeface="Arial" panose="020B0604020202020204" pitchFamily="34" charset="0"/>
            </a:endParaRPr>
          </a:p>
          <a:p>
            <a:r>
              <a:rPr lang="en-GB" sz="1600">
                <a:solidFill>
                  <a:schemeClr val="bg1"/>
                </a:solidFill>
                <a:latin typeface="Arial"/>
                <a:cs typeface="Arial"/>
              </a:rPr>
              <a:t>What are the types of CVD?</a:t>
            </a:r>
          </a:p>
          <a:p>
            <a:endParaRPr lang="en-GB" sz="1600">
              <a:solidFill>
                <a:schemeClr val="bg1"/>
              </a:solidFill>
              <a:latin typeface="Arial" panose="020B0604020202020204" pitchFamily="34" charset="0"/>
              <a:cs typeface="Arial" panose="020B0604020202020204" pitchFamily="34" charset="0"/>
            </a:endParaRPr>
          </a:p>
          <a:p>
            <a:r>
              <a:rPr lang="en-GB" sz="1600">
                <a:solidFill>
                  <a:schemeClr val="bg1"/>
                </a:solidFill>
                <a:latin typeface="Arial"/>
                <a:cs typeface="Arial"/>
              </a:rPr>
              <a:t>There are many types of CVD. The most common types include, heart disease, strokes and aortic diseases.</a:t>
            </a:r>
          </a:p>
          <a:p>
            <a:endParaRPr lang="en-GB" sz="1600">
              <a:solidFill>
                <a:schemeClr val="bg1"/>
              </a:solidFill>
              <a:latin typeface="Arial" panose="020B0604020202020204" pitchFamily="34" charset="0"/>
              <a:cs typeface="Arial" panose="020B0604020202020204" pitchFamily="34" charset="0"/>
            </a:endParaRPr>
          </a:p>
          <a:p>
            <a:r>
              <a:rPr lang="en-GB" sz="1600">
                <a:solidFill>
                  <a:schemeClr val="bg1"/>
                </a:solidFill>
                <a:latin typeface="Arial"/>
                <a:cs typeface="Arial"/>
              </a:rPr>
              <a:t>Heart disease – </a:t>
            </a:r>
            <a:r>
              <a:rPr lang="en-GB" sz="1600" b="0" i="0">
                <a:solidFill>
                  <a:schemeClr val="bg1"/>
                </a:solidFill>
                <a:effectLst/>
                <a:latin typeface="Arial"/>
                <a:cs typeface="Arial"/>
              </a:rPr>
              <a:t>occurs when the flow of oxygen-rich blood to the heart muscle is blocked or reduced. Therefore, this can lead to 		</a:t>
            </a:r>
            <a:r>
              <a:rPr lang="en-GB" sz="1600">
                <a:solidFill>
                  <a:schemeClr val="bg1"/>
                </a:solidFill>
                <a:latin typeface="Arial"/>
                <a:cs typeface="Arial"/>
              </a:rPr>
              <a:t>           </a:t>
            </a:r>
            <a:r>
              <a:rPr lang="en-GB" sz="1600" b="0" i="0">
                <a:solidFill>
                  <a:schemeClr val="bg1"/>
                </a:solidFill>
                <a:effectLst/>
                <a:latin typeface="Arial"/>
                <a:cs typeface="Arial"/>
              </a:rPr>
              <a:t> heart attacks, heart failures and angina </a:t>
            </a:r>
            <a:r>
              <a:rPr lang="en-GB" sz="1600">
                <a:solidFill>
                  <a:schemeClr val="bg1"/>
                </a:solidFill>
                <a:latin typeface="Arial"/>
                <a:cs typeface="Arial"/>
              </a:rPr>
              <a:t>(</a:t>
            </a:r>
            <a:r>
              <a:rPr lang="en-GB" sz="1600" b="0" i="0" err="1">
                <a:solidFill>
                  <a:schemeClr val="bg1"/>
                </a:solidFill>
                <a:effectLst/>
                <a:latin typeface="Arial"/>
                <a:cs typeface="Arial"/>
              </a:rPr>
              <a:t>Elisaf</a:t>
            </a:r>
            <a:r>
              <a:rPr lang="en-GB" sz="1600" b="0" i="0">
                <a:solidFill>
                  <a:schemeClr val="bg1"/>
                </a:solidFill>
                <a:effectLst/>
                <a:latin typeface="Arial"/>
                <a:cs typeface="Arial"/>
              </a:rPr>
              <a:t>, 2001).</a:t>
            </a:r>
            <a:r>
              <a:rPr lang="en-GB" sz="1600">
                <a:solidFill>
                  <a:schemeClr val="bg1"/>
                </a:solidFill>
                <a:latin typeface="Arial"/>
                <a:cs typeface="Arial"/>
              </a:rPr>
              <a:t> </a:t>
            </a:r>
            <a:endParaRPr lang="en-GB" sz="1600">
              <a:solidFill>
                <a:schemeClr val="bg1"/>
              </a:solidFill>
              <a:latin typeface="Arial" panose="020B0604020202020204" pitchFamily="34" charset="0"/>
              <a:cs typeface="Arial" panose="020B0604020202020204" pitchFamily="34" charset="0"/>
            </a:endParaRPr>
          </a:p>
          <a:p>
            <a:endParaRPr lang="en-GB" sz="1600">
              <a:solidFill>
                <a:schemeClr val="bg1"/>
              </a:solidFill>
              <a:latin typeface="Arial" panose="020B0604020202020204" pitchFamily="34" charset="0"/>
              <a:cs typeface="Arial" panose="020B0604020202020204" pitchFamily="34" charset="0"/>
            </a:endParaRPr>
          </a:p>
          <a:p>
            <a:r>
              <a:rPr lang="en-GB" sz="1600">
                <a:solidFill>
                  <a:schemeClr val="bg1"/>
                </a:solidFill>
                <a:latin typeface="Arial"/>
                <a:cs typeface="Arial"/>
              </a:rPr>
              <a:t>Strokes – occurs when a part of the blood supply is cut off in the brain (</a:t>
            </a:r>
            <a:r>
              <a:rPr lang="en-GB" sz="1600" b="0" i="0" err="1">
                <a:solidFill>
                  <a:schemeClr val="bg1"/>
                </a:solidFill>
                <a:effectLst/>
                <a:latin typeface="Arial"/>
                <a:cs typeface="Arial"/>
              </a:rPr>
              <a:t>Feigin</a:t>
            </a:r>
            <a:r>
              <a:rPr lang="en-GB" sz="1600" b="0" i="0">
                <a:solidFill>
                  <a:schemeClr val="bg1"/>
                </a:solidFill>
                <a:effectLst/>
                <a:latin typeface="Arial"/>
                <a:cs typeface="Arial"/>
              </a:rPr>
              <a:t> et al, 2017</a:t>
            </a:r>
            <a:r>
              <a:rPr lang="en-GB" sz="1600">
                <a:solidFill>
                  <a:schemeClr val="bg1"/>
                </a:solidFill>
                <a:latin typeface="Arial"/>
                <a:cs typeface="Arial"/>
              </a:rPr>
              <a:t>). To establish an individual is having a 	stroke, the NHS (2022), have created the word FAST. FAST stands for Face, Arms, Speech, Time.   </a:t>
            </a:r>
          </a:p>
          <a:p>
            <a:endParaRPr lang="en-GB" sz="1600">
              <a:solidFill>
                <a:schemeClr val="bg1"/>
              </a:solidFill>
              <a:latin typeface="Arial" panose="020B0604020202020204" pitchFamily="34" charset="0"/>
              <a:cs typeface="Arial" panose="020B0604020202020204" pitchFamily="34" charset="0"/>
            </a:endParaRPr>
          </a:p>
          <a:p>
            <a:r>
              <a:rPr lang="en-GB" sz="1600">
                <a:solidFill>
                  <a:schemeClr val="bg1"/>
                </a:solidFill>
                <a:latin typeface="Arial"/>
                <a:cs typeface="Arial"/>
              </a:rPr>
              <a:t>Aortic diseases – Within the human body there is</a:t>
            </a:r>
            <a:r>
              <a:rPr lang="en-GB" sz="1600" b="0" i="0">
                <a:solidFill>
                  <a:schemeClr val="bg1"/>
                </a:solidFill>
                <a:effectLst/>
                <a:latin typeface="Arial"/>
                <a:cs typeface="Arial"/>
              </a:rPr>
              <a:t> blood vessel which is the largest one, this is known as Aorta, which provides blood 	</a:t>
            </a:r>
            <a:r>
              <a:rPr lang="en-GB" sz="1600">
                <a:solidFill>
                  <a:schemeClr val="bg1"/>
                </a:solidFill>
                <a:latin typeface="Arial"/>
                <a:cs typeface="Arial"/>
              </a:rPr>
              <a:t>           </a:t>
            </a:r>
            <a:r>
              <a:rPr lang="en-GB" sz="1600" b="0" i="0">
                <a:solidFill>
                  <a:schemeClr val="bg1"/>
                </a:solidFill>
                <a:effectLst/>
                <a:latin typeface="Arial"/>
                <a:cs typeface="Arial"/>
              </a:rPr>
              <a:t> from the heart to the rest of the body. The most common aortic diseases is aortic aneurysm, where the aorta</a:t>
            </a:r>
            <a:r>
              <a:rPr lang="en-GB" sz="1600">
                <a:solidFill>
                  <a:schemeClr val="bg1"/>
                </a:solidFill>
                <a:latin typeface="Arial"/>
                <a:cs typeface="Arial"/>
              </a:rPr>
              <a:t>   	            </a:t>
            </a:r>
            <a:r>
              <a:rPr lang="en-GB" sz="1600" b="0" i="0">
                <a:solidFill>
                  <a:schemeClr val="bg1"/>
                </a:solidFill>
                <a:effectLst/>
                <a:latin typeface="Arial"/>
                <a:cs typeface="Arial"/>
              </a:rPr>
              <a:t>becomes weakened and bulges outwards. This doesn't usually have any symptoms, but there's a chance it could 	 	</a:t>
            </a:r>
            <a:r>
              <a:rPr lang="en-GB" sz="1600">
                <a:solidFill>
                  <a:schemeClr val="bg1"/>
                </a:solidFill>
                <a:latin typeface="Arial"/>
                <a:cs typeface="Arial"/>
              </a:rPr>
              <a:t>           </a:t>
            </a:r>
            <a:r>
              <a:rPr lang="en-GB" sz="1600" b="0" i="0">
                <a:solidFill>
                  <a:schemeClr val="bg1"/>
                </a:solidFill>
                <a:effectLst/>
                <a:latin typeface="Arial"/>
                <a:cs typeface="Arial"/>
              </a:rPr>
              <a:t> burst and cause life-threatening bleeding (</a:t>
            </a:r>
            <a:r>
              <a:rPr lang="en-GB" sz="1600" b="0" i="0" err="1">
                <a:solidFill>
                  <a:schemeClr val="bg1"/>
                </a:solidFill>
                <a:effectLst/>
                <a:latin typeface="Arial"/>
                <a:cs typeface="Arial"/>
              </a:rPr>
              <a:t>Peshkova</a:t>
            </a:r>
            <a:r>
              <a:rPr lang="en-GB" sz="1600">
                <a:solidFill>
                  <a:schemeClr val="bg1"/>
                </a:solidFill>
                <a:latin typeface="Arial"/>
                <a:cs typeface="Arial"/>
              </a:rPr>
              <a:t> et al, 2016</a:t>
            </a:r>
            <a:r>
              <a:rPr lang="en-GB" sz="1600" b="0" i="0">
                <a:solidFill>
                  <a:schemeClr val="bg1"/>
                </a:solidFill>
                <a:effectLst/>
                <a:latin typeface="Arial"/>
                <a:cs typeface="Arial"/>
              </a:rPr>
              <a:t>).</a:t>
            </a:r>
          </a:p>
          <a:p>
            <a:pPr algn="l"/>
            <a:endParaRPr lang="en-GB" sz="1600" b="0" i="0">
              <a:solidFill>
                <a:schemeClr val="bg1"/>
              </a:solidFill>
              <a:effectLst/>
              <a:latin typeface="Arial" panose="020B0604020202020204" pitchFamily="34" charset="0"/>
              <a:cs typeface="Arial" panose="020B0604020202020204" pitchFamily="34" charset="0"/>
            </a:endParaRPr>
          </a:p>
          <a:p>
            <a:r>
              <a:rPr lang="en-GB" sz="1600">
                <a:solidFill>
                  <a:schemeClr val="bg1"/>
                </a:solidFill>
                <a:latin typeface="Arial"/>
                <a:ea typeface="+mn-lt"/>
                <a:cs typeface="+mn-lt"/>
              </a:rPr>
              <a:t>CVD is considered to be one of the main causes of death (W</a:t>
            </a:r>
            <a:r>
              <a:rPr lang="en-GB" sz="1600" b="0" i="0">
                <a:solidFill>
                  <a:schemeClr val="bg1"/>
                </a:solidFill>
                <a:effectLst/>
                <a:latin typeface="Arial"/>
                <a:ea typeface="+mn-lt"/>
                <a:cs typeface="+mn-lt"/>
              </a:rPr>
              <a:t>HF, 2022)</a:t>
            </a:r>
            <a:r>
              <a:rPr lang="en-GB" sz="1600">
                <a:solidFill>
                  <a:schemeClr val="bg1"/>
                </a:solidFill>
                <a:latin typeface="Arial"/>
                <a:ea typeface="+mn-lt"/>
                <a:cs typeface="+mn-lt"/>
              </a:rPr>
              <a:t>. However, CVD can be prevented by making healthier lifestyle changes. </a:t>
            </a:r>
            <a:r>
              <a:rPr lang="en-GB" sz="1600">
                <a:solidFill>
                  <a:schemeClr val="bg1"/>
                </a:solidFill>
                <a:latin typeface="Arial"/>
                <a:cs typeface="Arial"/>
              </a:rPr>
              <a:t> </a:t>
            </a:r>
            <a:endParaRPr lang="en-GB" sz="1600" b="0" i="0">
              <a:solidFill>
                <a:schemeClr val="bg1"/>
              </a:solidFill>
              <a:effectLst/>
              <a:latin typeface="Arial" panose="020B0604020202020204" pitchFamily="34" charset="0"/>
              <a:cs typeface="Arial" panose="020B0604020202020204" pitchFamily="34" charset="0"/>
            </a:endParaRPr>
          </a:p>
          <a:p>
            <a:r>
              <a:rPr lang="en-GB" sz="1600">
                <a:solidFill>
                  <a:schemeClr val="bg1"/>
                </a:solidFill>
                <a:latin typeface="Arial"/>
                <a:cs typeface="Arial"/>
              </a:rPr>
              <a:t>  </a:t>
            </a:r>
            <a:endParaRPr lang="en-GB" sz="160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505577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97ECBC-6E1B-FF72-5D9E-D3AE1D9BD908}"/>
              </a:ext>
            </a:extLst>
          </p:cNvPr>
          <p:cNvSpPr>
            <a:spLocks noGrp="1"/>
          </p:cNvSpPr>
          <p:nvPr>
            <p:ph type="title"/>
          </p:nvPr>
        </p:nvSpPr>
        <p:spPr>
          <a:xfrm>
            <a:off x="448056" y="388802"/>
            <a:ext cx="11301984" cy="567801"/>
          </a:xfrm>
        </p:spPr>
        <p:txBody>
          <a:bodyPr>
            <a:normAutofit fontScale="90000"/>
          </a:bodyPr>
          <a:lstStyle/>
          <a:p>
            <a:r>
              <a:rPr lang="en-GB" sz="3200">
                <a:solidFill>
                  <a:schemeClr val="bg1"/>
                </a:solidFill>
                <a:latin typeface="Arial" panose="020B0604020202020204" pitchFamily="34" charset="0"/>
                <a:cs typeface="Arial" panose="020B0604020202020204" pitchFamily="34" charset="0"/>
              </a:rPr>
              <a:t>Cardiovascular Diseases (CVD)</a:t>
            </a:r>
            <a:br>
              <a:rPr lang="en-GB" sz="3200">
                <a:solidFill>
                  <a:schemeClr val="bg1"/>
                </a:solidFill>
                <a:latin typeface="Arial" panose="020B0604020202020204" pitchFamily="34" charset="0"/>
                <a:cs typeface="Arial" panose="020B0604020202020204" pitchFamily="34" charset="0"/>
              </a:rPr>
            </a:br>
            <a:endParaRPr lang="en-GB"/>
          </a:p>
        </p:txBody>
      </p:sp>
      <p:sp>
        <p:nvSpPr>
          <p:cNvPr id="3" name="Content Placeholder 2">
            <a:extLst>
              <a:ext uri="{FF2B5EF4-FFF2-40B4-BE49-F238E27FC236}">
                <a16:creationId xmlns:a16="http://schemas.microsoft.com/office/drawing/2014/main" id="{86EA3FCD-CE67-57C9-7910-9CB5917E74FD}"/>
              </a:ext>
            </a:extLst>
          </p:cNvPr>
          <p:cNvSpPr>
            <a:spLocks noGrp="1"/>
          </p:cNvSpPr>
          <p:nvPr>
            <p:ph idx="1"/>
          </p:nvPr>
        </p:nvSpPr>
        <p:spPr>
          <a:xfrm>
            <a:off x="448056" y="956603"/>
            <a:ext cx="11293196" cy="5901397"/>
          </a:xfrm>
        </p:spPr>
        <p:txBody>
          <a:bodyPr>
            <a:normAutofit fontScale="70000" lnSpcReduction="20000"/>
          </a:bodyPr>
          <a:lstStyle/>
          <a:p>
            <a:pPr marL="1947" indent="0">
              <a:buNone/>
            </a:pPr>
            <a:r>
              <a:rPr lang="en-GB" sz="1800">
                <a:solidFill>
                  <a:schemeClr val="bg1"/>
                </a:solidFill>
                <a:latin typeface="Arial" panose="020B0604020202020204" pitchFamily="34" charset="0"/>
                <a:cs typeface="Arial" panose="020B0604020202020204" pitchFamily="34" charset="0"/>
              </a:rPr>
              <a:t>There is no clear cause of CVD</a:t>
            </a:r>
            <a:r>
              <a:rPr lang="en-GB">
                <a:solidFill>
                  <a:schemeClr val="bg1"/>
                </a:solidFill>
                <a:latin typeface="Arial" panose="020B0604020202020204" pitchFamily="34" charset="0"/>
                <a:cs typeface="Arial" panose="020B0604020202020204" pitchFamily="34" charset="0"/>
              </a:rPr>
              <a:t>. H</a:t>
            </a:r>
            <a:r>
              <a:rPr lang="en-GB" sz="1800">
                <a:solidFill>
                  <a:schemeClr val="bg1"/>
                </a:solidFill>
                <a:latin typeface="Arial" panose="020B0604020202020204" pitchFamily="34" charset="0"/>
                <a:cs typeface="Arial" panose="020B0604020202020204" pitchFamily="34" charset="0"/>
              </a:rPr>
              <a:t>owever, </a:t>
            </a:r>
            <a:r>
              <a:rPr lang="en-GB">
                <a:solidFill>
                  <a:schemeClr val="bg1"/>
                </a:solidFill>
                <a:latin typeface="Arial" panose="020B0604020202020204" pitchFamily="34" charset="0"/>
                <a:cs typeface="Arial" panose="020B0604020202020204" pitchFamily="34" charset="0"/>
              </a:rPr>
              <a:t>an individual can identify an increasing risk of having CVD. This is also known as risk factors. </a:t>
            </a:r>
          </a:p>
          <a:p>
            <a:pPr marL="1947" indent="0">
              <a:buNone/>
            </a:pPr>
            <a:r>
              <a:rPr lang="en-GB" b="1" u="sng">
                <a:solidFill>
                  <a:schemeClr val="bg1"/>
                </a:solidFill>
                <a:latin typeface="Arial" panose="020B0604020202020204" pitchFamily="34" charset="0"/>
                <a:cs typeface="Arial" panose="020B0604020202020204" pitchFamily="34" charset="0"/>
              </a:rPr>
              <a:t>Risk factors: </a:t>
            </a:r>
          </a:p>
          <a:p>
            <a:r>
              <a:rPr lang="en-GB" sz="1800">
                <a:solidFill>
                  <a:schemeClr val="bg1"/>
                </a:solidFill>
                <a:latin typeface="Arial" panose="020B0604020202020204" pitchFamily="34" charset="0"/>
                <a:cs typeface="Arial" panose="020B0604020202020204" pitchFamily="34" charset="0"/>
              </a:rPr>
              <a:t>Poor diet </a:t>
            </a:r>
          </a:p>
          <a:p>
            <a:r>
              <a:rPr lang="en-GB" sz="1800">
                <a:solidFill>
                  <a:schemeClr val="bg1"/>
                </a:solidFill>
                <a:latin typeface="Arial" panose="020B0604020202020204" pitchFamily="34" charset="0"/>
                <a:cs typeface="Arial" panose="020B0604020202020204" pitchFamily="34" charset="0"/>
              </a:rPr>
              <a:t>Physical inactivity </a:t>
            </a:r>
          </a:p>
          <a:p>
            <a:r>
              <a:rPr lang="en-GB">
                <a:solidFill>
                  <a:schemeClr val="bg1"/>
                </a:solidFill>
                <a:latin typeface="Arial" panose="020B0604020202020204" pitchFamily="34" charset="0"/>
                <a:cs typeface="Arial" panose="020B0604020202020204" pitchFamily="34" charset="0"/>
              </a:rPr>
              <a:t>Environmental and social factors </a:t>
            </a:r>
          </a:p>
          <a:p>
            <a:r>
              <a:rPr lang="en-GB" sz="1800">
                <a:solidFill>
                  <a:schemeClr val="bg1"/>
                </a:solidFill>
                <a:latin typeface="Arial" panose="020B0604020202020204" pitchFamily="34" charset="0"/>
                <a:cs typeface="Arial" panose="020B0604020202020204" pitchFamily="34" charset="0"/>
              </a:rPr>
              <a:t>Smoking </a:t>
            </a:r>
          </a:p>
          <a:p>
            <a:r>
              <a:rPr lang="en-GB" sz="1800">
                <a:solidFill>
                  <a:schemeClr val="bg1"/>
                </a:solidFill>
                <a:latin typeface="Arial" panose="020B0604020202020204" pitchFamily="34" charset="0"/>
                <a:cs typeface="Arial" panose="020B0604020202020204" pitchFamily="34" charset="0"/>
              </a:rPr>
              <a:t>Ethnic background </a:t>
            </a:r>
          </a:p>
          <a:p>
            <a:pPr marL="1947" indent="0">
              <a:buNone/>
            </a:pPr>
            <a:r>
              <a:rPr lang="en-GB" b="1" u="sng">
                <a:solidFill>
                  <a:schemeClr val="bg1"/>
                </a:solidFill>
                <a:latin typeface="Arial" panose="020B0604020202020204" pitchFamily="34" charset="0"/>
                <a:cs typeface="Arial" panose="020B0604020202020204" pitchFamily="34" charset="0"/>
              </a:rPr>
              <a:t>Prevention methods: </a:t>
            </a:r>
          </a:p>
          <a:p>
            <a:pPr marL="1947" indent="0">
              <a:buNone/>
            </a:pPr>
            <a:endParaRPr lang="en-GB">
              <a:solidFill>
                <a:schemeClr val="bg1"/>
              </a:solidFill>
              <a:latin typeface="Arial" panose="020B0604020202020204" pitchFamily="34" charset="0"/>
              <a:cs typeface="Arial" panose="020B0604020202020204" pitchFamily="34" charset="0"/>
            </a:endParaRPr>
          </a:p>
          <a:p>
            <a:pPr marL="1947" indent="0">
              <a:buNone/>
            </a:pPr>
            <a:endParaRPr lang="en-GB" sz="1800">
              <a:solidFill>
                <a:schemeClr val="bg1"/>
              </a:solidFill>
              <a:latin typeface="Arial" panose="020B0604020202020204" pitchFamily="34" charset="0"/>
              <a:cs typeface="Arial" panose="020B0604020202020204" pitchFamily="34" charset="0"/>
            </a:endParaRPr>
          </a:p>
          <a:p>
            <a:pPr marL="1947" indent="0">
              <a:buNone/>
            </a:pPr>
            <a:endParaRPr lang="en-GB">
              <a:solidFill>
                <a:schemeClr val="bg1"/>
              </a:solidFill>
              <a:latin typeface="Arial" panose="020B0604020202020204" pitchFamily="34" charset="0"/>
              <a:cs typeface="Arial" panose="020B0604020202020204" pitchFamily="34" charset="0"/>
            </a:endParaRPr>
          </a:p>
          <a:p>
            <a:pPr marL="1947" indent="0">
              <a:buNone/>
            </a:pPr>
            <a:endParaRPr lang="en-GB" sz="1800">
              <a:solidFill>
                <a:schemeClr val="bg1"/>
              </a:solidFill>
              <a:latin typeface="Arial" panose="020B0604020202020204" pitchFamily="34" charset="0"/>
              <a:cs typeface="Arial" panose="020B0604020202020204" pitchFamily="34" charset="0"/>
            </a:endParaRPr>
          </a:p>
          <a:p>
            <a:pPr marL="1947" indent="0">
              <a:buNone/>
            </a:pPr>
            <a:endParaRPr lang="en-GB">
              <a:solidFill>
                <a:schemeClr val="bg1"/>
              </a:solidFill>
              <a:latin typeface="Arial" panose="020B0604020202020204" pitchFamily="34" charset="0"/>
              <a:cs typeface="Arial" panose="020B0604020202020204" pitchFamily="34" charset="0"/>
            </a:endParaRPr>
          </a:p>
          <a:p>
            <a:pPr marL="1947" indent="0">
              <a:buNone/>
            </a:pPr>
            <a:endParaRPr lang="en-GB" sz="1800">
              <a:solidFill>
                <a:schemeClr val="bg1"/>
              </a:solidFill>
              <a:latin typeface="Arial" panose="020B0604020202020204" pitchFamily="34" charset="0"/>
              <a:cs typeface="Arial" panose="020B0604020202020204" pitchFamily="34" charset="0"/>
            </a:endParaRPr>
          </a:p>
          <a:p>
            <a:pPr marL="1947" indent="0">
              <a:buNone/>
            </a:pPr>
            <a:endParaRPr lang="en-GB" sz="1800">
              <a:solidFill>
                <a:schemeClr val="bg1"/>
              </a:solidFill>
              <a:latin typeface="Arial" panose="020B0604020202020204" pitchFamily="34" charset="0"/>
              <a:cs typeface="Arial" panose="020B0604020202020204" pitchFamily="34" charset="0"/>
            </a:endParaRPr>
          </a:p>
          <a:p>
            <a:pPr marL="1947" indent="0">
              <a:buNone/>
            </a:pPr>
            <a:r>
              <a:rPr lang="en-GB">
                <a:solidFill>
                  <a:schemeClr val="bg1"/>
                </a:solidFill>
                <a:latin typeface="Arial" panose="020B0604020202020204" pitchFamily="34" charset="0"/>
                <a:cs typeface="Arial" panose="020B0604020202020204" pitchFamily="34" charset="0"/>
              </a:rPr>
              <a:t> (hopkinsmedicine.org, 2022)</a:t>
            </a:r>
            <a:endParaRPr lang="en-GB" sz="1800">
              <a:solidFill>
                <a:schemeClr val="bg1"/>
              </a:solidFill>
              <a:latin typeface="Arial" panose="020B0604020202020204" pitchFamily="34" charset="0"/>
              <a:cs typeface="Arial" panose="020B0604020202020204" pitchFamily="34" charset="0"/>
            </a:endParaRPr>
          </a:p>
          <a:p>
            <a:pPr marL="1947" indent="0">
              <a:buNone/>
            </a:pPr>
            <a:endParaRPr lang="en-GB"/>
          </a:p>
        </p:txBody>
      </p:sp>
      <p:pic>
        <p:nvPicPr>
          <p:cNvPr id="5" name="Picture 4">
            <a:extLst>
              <a:ext uri="{FF2B5EF4-FFF2-40B4-BE49-F238E27FC236}">
                <a16:creationId xmlns:a16="http://schemas.microsoft.com/office/drawing/2014/main" id="{1F498FA9-A1C9-6D6B-2348-4F7165EC2D4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8783" y="3723989"/>
            <a:ext cx="2518115" cy="2675936"/>
          </a:xfrm>
          <a:prstGeom prst="rect">
            <a:avLst/>
          </a:prstGeom>
        </p:spPr>
      </p:pic>
    </p:spTree>
    <p:extLst>
      <p:ext uri="{BB962C8B-B14F-4D97-AF65-F5344CB8AC3E}">
        <p14:creationId xmlns:p14="http://schemas.microsoft.com/office/powerpoint/2010/main" val="7141888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2E65706A-36CF-FB23-0015-7F3DF9E98FA4}"/>
              </a:ext>
            </a:extLst>
          </p:cNvPr>
          <p:cNvSpPr>
            <a:spLocks noGrp="1"/>
          </p:cNvSpPr>
          <p:nvPr>
            <p:ph type="title"/>
          </p:nvPr>
        </p:nvSpPr>
        <p:spPr/>
        <p:txBody>
          <a:bodyPr/>
          <a:lstStyle/>
          <a:p>
            <a:r>
              <a:rPr lang="en-GB" sz="3200">
                <a:solidFill>
                  <a:schemeClr val="bg1"/>
                </a:solidFill>
                <a:latin typeface="Arial" panose="020B0604020202020204" pitchFamily="34" charset="0"/>
                <a:cs typeface="Arial" panose="020B0604020202020204" pitchFamily="34" charset="0"/>
              </a:rPr>
              <a:t>References</a:t>
            </a:r>
            <a:br>
              <a:rPr lang="en-GB" sz="3200">
                <a:solidFill>
                  <a:schemeClr val="bg1"/>
                </a:solidFill>
                <a:latin typeface="Arial" panose="020B0604020202020204" pitchFamily="34" charset="0"/>
                <a:cs typeface="Arial" panose="020B0604020202020204" pitchFamily="34" charset="0"/>
              </a:rPr>
            </a:br>
            <a:endParaRPr lang="en-GB"/>
          </a:p>
        </p:txBody>
      </p:sp>
      <p:sp>
        <p:nvSpPr>
          <p:cNvPr id="9" name="Content Placeholder 8">
            <a:extLst>
              <a:ext uri="{FF2B5EF4-FFF2-40B4-BE49-F238E27FC236}">
                <a16:creationId xmlns:a16="http://schemas.microsoft.com/office/drawing/2014/main" id="{9C10E1C6-9E8D-2AA3-0E5E-A2BC41889EBF}"/>
              </a:ext>
            </a:extLst>
          </p:cNvPr>
          <p:cNvSpPr>
            <a:spLocks noGrp="1"/>
          </p:cNvSpPr>
          <p:nvPr>
            <p:ph idx="1"/>
          </p:nvPr>
        </p:nvSpPr>
        <p:spPr>
          <a:xfrm>
            <a:off x="560431" y="825790"/>
            <a:ext cx="10728753" cy="5844834"/>
          </a:xfrm>
        </p:spPr>
        <p:txBody>
          <a:bodyPr vert="horz" wrap="square" lIns="0" tIns="0" rIns="91440" bIns="0" anchor="t" anchorCtr="0" compatLnSpc="1">
            <a:noAutofit/>
          </a:bodyPr>
          <a:lstStyle/>
          <a:p>
            <a:pPr marL="1905" indent="0">
              <a:buNone/>
            </a:pPr>
            <a:r>
              <a:rPr lang="en-GB" sz="800" b="0" i="0" dirty="0" err="1">
                <a:solidFill>
                  <a:schemeClr val="bg1"/>
                </a:solidFill>
                <a:effectLst/>
                <a:latin typeface="Arial"/>
                <a:cs typeface="Arial"/>
              </a:rPr>
              <a:t>Elisaf</a:t>
            </a:r>
            <a:r>
              <a:rPr lang="en-GB" sz="800" b="0" i="0" dirty="0">
                <a:solidFill>
                  <a:schemeClr val="bg1"/>
                </a:solidFill>
                <a:effectLst/>
                <a:latin typeface="Arial"/>
                <a:cs typeface="Arial"/>
              </a:rPr>
              <a:t>, M, (2001). The treatment of coronary heart disease: an update. </a:t>
            </a:r>
            <a:r>
              <a:rPr lang="en-GB" sz="800" b="0" i="1" dirty="0">
                <a:solidFill>
                  <a:schemeClr val="bg1"/>
                </a:solidFill>
                <a:effectLst/>
                <a:latin typeface="Arial"/>
                <a:cs typeface="Arial"/>
              </a:rPr>
              <a:t>Current medical research and opinion</a:t>
            </a:r>
            <a:r>
              <a:rPr lang="en-GB" sz="800" b="0" i="0" dirty="0">
                <a:solidFill>
                  <a:schemeClr val="bg1"/>
                </a:solidFill>
                <a:effectLst/>
                <a:latin typeface="Arial"/>
                <a:cs typeface="Arial"/>
              </a:rPr>
              <a:t>, </a:t>
            </a:r>
            <a:r>
              <a:rPr lang="en-GB" sz="800" b="0" i="1" dirty="0">
                <a:solidFill>
                  <a:schemeClr val="bg1"/>
                </a:solidFill>
                <a:effectLst/>
                <a:latin typeface="Arial"/>
                <a:cs typeface="Arial"/>
              </a:rPr>
              <a:t>17</a:t>
            </a:r>
            <a:r>
              <a:rPr lang="en-GB" sz="800" b="0" i="0" dirty="0">
                <a:solidFill>
                  <a:schemeClr val="bg1"/>
                </a:solidFill>
                <a:effectLst/>
                <a:latin typeface="Arial"/>
                <a:cs typeface="Arial"/>
              </a:rPr>
              <a:t>(1), pp.18-26.</a:t>
            </a:r>
            <a:endParaRPr lang="en-US" sz="800" dirty="0">
              <a:solidFill>
                <a:schemeClr val="bg1"/>
              </a:solidFill>
              <a:latin typeface="Arial"/>
              <a:cs typeface="Arial"/>
            </a:endParaRPr>
          </a:p>
          <a:p>
            <a:pPr marL="1905" indent="0">
              <a:buNone/>
            </a:pPr>
            <a:r>
              <a:rPr lang="en-GB" sz="800" b="0" i="0" dirty="0" err="1">
                <a:solidFill>
                  <a:schemeClr val="bg1"/>
                </a:solidFill>
                <a:effectLst/>
                <a:latin typeface="Arial"/>
                <a:cs typeface="Arial"/>
              </a:rPr>
              <a:t>Feigin</a:t>
            </a:r>
            <a:r>
              <a:rPr lang="en-GB" sz="800" b="0" i="0" dirty="0">
                <a:solidFill>
                  <a:schemeClr val="bg1"/>
                </a:solidFill>
                <a:effectLst/>
                <a:latin typeface="Arial"/>
                <a:cs typeface="Arial"/>
              </a:rPr>
              <a:t>, V.L., </a:t>
            </a:r>
            <a:r>
              <a:rPr lang="en-GB" sz="800" b="0" i="0" dirty="0" err="1">
                <a:solidFill>
                  <a:schemeClr val="bg1"/>
                </a:solidFill>
                <a:effectLst/>
                <a:latin typeface="Arial"/>
                <a:cs typeface="Arial"/>
              </a:rPr>
              <a:t>Norrving</a:t>
            </a:r>
            <a:r>
              <a:rPr lang="en-GB" sz="800" b="0" i="0" dirty="0">
                <a:solidFill>
                  <a:schemeClr val="bg1"/>
                </a:solidFill>
                <a:effectLst/>
                <a:latin typeface="Arial"/>
                <a:cs typeface="Arial"/>
              </a:rPr>
              <a:t>, B. and Mensah, G.A., (2017). Primary prevention of cardiovascular disease through population-wide motivational strategies: insights from using smartphones in stroke prevention. </a:t>
            </a:r>
            <a:r>
              <a:rPr lang="en-GB" sz="800" b="0" i="1" dirty="0">
                <a:solidFill>
                  <a:schemeClr val="bg1"/>
                </a:solidFill>
                <a:effectLst/>
                <a:latin typeface="Arial"/>
                <a:cs typeface="Arial"/>
              </a:rPr>
              <a:t>BMJ global health</a:t>
            </a:r>
            <a:r>
              <a:rPr lang="en-GB" sz="800" b="0" i="0" dirty="0">
                <a:solidFill>
                  <a:schemeClr val="bg1"/>
                </a:solidFill>
                <a:effectLst/>
                <a:latin typeface="Arial"/>
                <a:cs typeface="Arial"/>
              </a:rPr>
              <a:t>, </a:t>
            </a:r>
            <a:r>
              <a:rPr lang="en-GB" sz="800" b="0" i="1" dirty="0">
                <a:solidFill>
                  <a:schemeClr val="bg1"/>
                </a:solidFill>
                <a:effectLst/>
                <a:latin typeface="Arial"/>
                <a:cs typeface="Arial"/>
              </a:rPr>
              <a:t>2</a:t>
            </a:r>
            <a:r>
              <a:rPr lang="en-GB" sz="800" b="0" i="0" dirty="0">
                <a:solidFill>
                  <a:schemeClr val="bg1"/>
                </a:solidFill>
                <a:effectLst/>
                <a:latin typeface="Arial"/>
                <a:cs typeface="Arial"/>
              </a:rPr>
              <a:t>(2), p.e000306.</a:t>
            </a:r>
            <a:r>
              <a:rPr lang="en-GB" sz="800" dirty="0">
                <a:solidFill>
                  <a:schemeClr val="bg1"/>
                </a:solidFill>
                <a:latin typeface="Arial"/>
                <a:cs typeface="Arial"/>
              </a:rPr>
              <a:t> </a:t>
            </a:r>
            <a:endParaRPr lang="en-GB" sz="800" dirty="0">
              <a:solidFill>
                <a:schemeClr val="bg1"/>
              </a:solidFill>
              <a:latin typeface="Arial" panose="020B0604020202020204" pitchFamily="34" charset="0"/>
              <a:cs typeface="Arial" panose="020B0604020202020204" pitchFamily="34" charset="0"/>
            </a:endParaRPr>
          </a:p>
          <a:p>
            <a:pPr marL="1905" indent="0">
              <a:buNone/>
            </a:pPr>
            <a:r>
              <a:rPr lang="en-GB" sz="800" dirty="0">
                <a:solidFill>
                  <a:schemeClr val="bg1"/>
                </a:solidFill>
                <a:latin typeface="Arial"/>
                <a:cs typeface="Arial"/>
              </a:rPr>
              <a:t>Hopkinsmedicine.org. (2022). </a:t>
            </a:r>
            <a:r>
              <a:rPr lang="en-GB" sz="800" i="1" dirty="0">
                <a:solidFill>
                  <a:schemeClr val="bg1"/>
                </a:solidFill>
                <a:latin typeface="Arial"/>
                <a:cs typeface="Arial"/>
              </a:rPr>
              <a:t>2019 Updated Cardiovascular Disease Prevention Guidelines Announced - Johns Hopkins Medicine</a:t>
            </a:r>
            <a:r>
              <a:rPr lang="en-GB" sz="800" dirty="0">
                <a:solidFill>
                  <a:schemeClr val="bg1"/>
                </a:solidFill>
                <a:latin typeface="Arial"/>
                <a:cs typeface="Arial"/>
              </a:rPr>
              <a:t>. [online] Available at: &lt;https://clinicalconnection.hopkinsmedicine.org/news/2019-updated-cardiovascular-disease-prevention-guidelines-announced&gt; [Accessed 7 July 2022].</a:t>
            </a:r>
          </a:p>
          <a:p>
            <a:pPr marL="449580" indent="-447675">
              <a:buNone/>
            </a:pPr>
            <a:r>
              <a:rPr lang="en-GB" sz="800" dirty="0">
                <a:solidFill>
                  <a:schemeClr val="bg1"/>
                </a:solidFill>
                <a:latin typeface="Arial"/>
                <a:ea typeface="Source Sans Pro"/>
                <a:cs typeface="Arial"/>
              </a:rPr>
              <a:t>National Cancer Institute (no date) </a:t>
            </a:r>
            <a:r>
              <a:rPr lang="en-GB" sz="800" i="1" dirty="0">
                <a:solidFill>
                  <a:schemeClr val="bg1"/>
                </a:solidFill>
                <a:latin typeface="Arial"/>
                <a:ea typeface="Source Sans Pro"/>
                <a:cs typeface="Arial"/>
              </a:rPr>
              <a:t>Capillaries. </a:t>
            </a:r>
            <a:r>
              <a:rPr lang="en-GB" sz="800" dirty="0">
                <a:solidFill>
                  <a:schemeClr val="bg1"/>
                </a:solidFill>
                <a:latin typeface="Arial"/>
                <a:ea typeface="Source Sans Pro"/>
                <a:cs typeface="Arial"/>
              </a:rPr>
              <a:t>[image].</a:t>
            </a:r>
            <a:r>
              <a:rPr lang="en-GB" sz="800" i="1" dirty="0">
                <a:solidFill>
                  <a:schemeClr val="bg1"/>
                </a:solidFill>
                <a:latin typeface="Arial"/>
                <a:ea typeface="Source Sans Pro"/>
                <a:cs typeface="Arial"/>
              </a:rPr>
              <a:t> </a:t>
            </a:r>
            <a:r>
              <a:rPr lang="en-GB" sz="800" dirty="0">
                <a:solidFill>
                  <a:schemeClr val="bg1"/>
                </a:solidFill>
                <a:latin typeface="Arial"/>
                <a:ea typeface="Source Sans Pro"/>
                <a:cs typeface="Arial"/>
              </a:rPr>
              <a:t>Available at: </a:t>
            </a:r>
            <a:r>
              <a:rPr lang="en-GB" sz="800" u="sng" dirty="0">
                <a:solidFill>
                  <a:schemeClr val="bg1"/>
                </a:solidFill>
                <a:latin typeface="Arial"/>
                <a:ea typeface="Source Sans Pro"/>
                <a:cs typeface="Arial"/>
                <a:hlinkClick r:id="rId2">
                  <a:extLst>
                    <a:ext uri="{A12FA001-AC4F-418D-AE19-62706E023703}">
                      <ahyp:hlinkClr xmlns:ahyp="http://schemas.microsoft.com/office/drawing/2018/hyperlinkcolor" val="tx"/>
                    </a:ext>
                  </a:extLst>
                </a:hlinkClick>
              </a:rPr>
              <a:t>https://training.seer.cancer.gov/anatomy/cardiovascular/blood/classification.html</a:t>
            </a:r>
            <a:endParaRPr lang="en-GB" sz="800" dirty="0">
              <a:solidFill>
                <a:schemeClr val="bg1"/>
              </a:solidFill>
              <a:latin typeface="Arial"/>
              <a:ea typeface="Source Sans Pro"/>
              <a:cs typeface="Arial"/>
            </a:endParaRPr>
          </a:p>
          <a:p>
            <a:pPr marL="449580" indent="-447675">
              <a:buNone/>
            </a:pPr>
            <a:r>
              <a:rPr lang="en-GB" sz="800" dirty="0">
                <a:solidFill>
                  <a:schemeClr val="bg1"/>
                </a:solidFill>
                <a:latin typeface="Arial"/>
                <a:ea typeface="Source Sans Pro"/>
                <a:cs typeface="Arial"/>
              </a:rPr>
              <a:t>(Accessed: 6 July 2022).</a:t>
            </a:r>
          </a:p>
          <a:p>
            <a:pPr marL="449580" indent="-447675">
              <a:buNone/>
            </a:pPr>
            <a:r>
              <a:rPr lang="en-GB" sz="800" dirty="0">
                <a:solidFill>
                  <a:schemeClr val="bg1"/>
                </a:solidFill>
                <a:latin typeface="Arial"/>
                <a:ea typeface="Source Sans Pro"/>
                <a:cs typeface="Arial"/>
              </a:rPr>
              <a:t>National Cancer Institute (no date) </a:t>
            </a:r>
            <a:r>
              <a:rPr lang="en-GB" sz="800" i="1" dirty="0">
                <a:solidFill>
                  <a:schemeClr val="bg1"/>
                </a:solidFill>
                <a:latin typeface="Arial"/>
                <a:ea typeface="Source Sans Pro"/>
                <a:cs typeface="Arial"/>
              </a:rPr>
              <a:t>Classification &amp; Structure of Blood Vessels. </a:t>
            </a:r>
            <a:r>
              <a:rPr lang="en-GB" sz="800" dirty="0">
                <a:solidFill>
                  <a:schemeClr val="bg1"/>
                </a:solidFill>
                <a:latin typeface="Arial"/>
                <a:ea typeface="Source Sans Pro"/>
                <a:cs typeface="Arial"/>
              </a:rPr>
              <a:t>Available at: </a:t>
            </a:r>
            <a:r>
              <a:rPr lang="en-GB" sz="800" u="sng" dirty="0">
                <a:solidFill>
                  <a:schemeClr val="bg1"/>
                </a:solidFill>
                <a:latin typeface="Arial"/>
                <a:ea typeface="Source Sans Pro"/>
                <a:cs typeface="Arial"/>
                <a:hlinkClick r:id="rId2">
                  <a:extLst>
                    <a:ext uri="{A12FA001-AC4F-418D-AE19-62706E023703}">
                      <ahyp:hlinkClr xmlns:ahyp="http://schemas.microsoft.com/office/drawing/2018/hyperlinkcolor" val="tx"/>
                    </a:ext>
                  </a:extLst>
                </a:hlinkClick>
              </a:rPr>
              <a:t>https://training.seer.cancer.gov/anatomy/cardiovascular/blood/classification.html</a:t>
            </a:r>
            <a:endParaRPr lang="en-GB" sz="800" dirty="0">
              <a:solidFill>
                <a:schemeClr val="bg1"/>
              </a:solidFill>
              <a:latin typeface="Arial"/>
              <a:ea typeface="Source Sans Pro"/>
              <a:cs typeface="Arial"/>
            </a:endParaRPr>
          </a:p>
          <a:p>
            <a:pPr marL="449580" indent="-447675">
              <a:buNone/>
            </a:pPr>
            <a:r>
              <a:rPr lang="en-GB" sz="800" dirty="0">
                <a:solidFill>
                  <a:schemeClr val="bg1"/>
                </a:solidFill>
                <a:latin typeface="Arial"/>
                <a:ea typeface="Source Sans Pro"/>
                <a:cs typeface="Arial"/>
              </a:rPr>
              <a:t>(Accessed: 6 July 2022).</a:t>
            </a:r>
            <a:endParaRPr lang="en-US" sz="800" dirty="0">
              <a:solidFill>
                <a:schemeClr val="bg1"/>
              </a:solidFill>
              <a:latin typeface="Arial"/>
              <a:ea typeface="Source Sans Pro"/>
              <a:cs typeface="Arial"/>
            </a:endParaRPr>
          </a:p>
          <a:p>
            <a:pPr marL="449580" indent="-447675">
              <a:buNone/>
            </a:pPr>
            <a:r>
              <a:rPr lang="en-GB" sz="800" dirty="0">
                <a:solidFill>
                  <a:schemeClr val="bg1"/>
                </a:solidFill>
                <a:latin typeface="Arial"/>
                <a:ea typeface="Source Sans Pro"/>
                <a:cs typeface="Arial"/>
              </a:rPr>
              <a:t>NHS.uk. (2022). </a:t>
            </a:r>
            <a:r>
              <a:rPr lang="en-GB" sz="800" i="1" dirty="0">
                <a:solidFill>
                  <a:schemeClr val="bg1"/>
                </a:solidFill>
                <a:latin typeface="Arial"/>
                <a:ea typeface="Source Sans Pro"/>
                <a:cs typeface="Arial"/>
              </a:rPr>
              <a:t>Cardiovascular disease</a:t>
            </a:r>
            <a:r>
              <a:rPr lang="en-GB" sz="800" dirty="0">
                <a:solidFill>
                  <a:schemeClr val="bg1"/>
                </a:solidFill>
                <a:latin typeface="Arial"/>
                <a:ea typeface="Source Sans Pro"/>
                <a:cs typeface="Arial"/>
              </a:rPr>
              <a:t>. [online] Available at: &lt;https://www.nhs.uk/conditions/cardiovascular-disease/&gt; [Accessed 7 July 2022].</a:t>
            </a:r>
            <a:endParaRPr lang="en-GB" sz="800" dirty="0">
              <a:solidFill>
                <a:schemeClr val="bg1"/>
              </a:solidFill>
              <a:ea typeface="Source Sans Pro"/>
              <a:cs typeface="Arial"/>
            </a:endParaRPr>
          </a:p>
          <a:p>
            <a:pPr marL="449580" indent="-447675">
              <a:buNone/>
            </a:pPr>
            <a:r>
              <a:rPr lang="en-GB" sz="800" dirty="0">
                <a:solidFill>
                  <a:schemeClr val="bg1"/>
                </a:solidFill>
                <a:latin typeface="Arial"/>
                <a:ea typeface="Source Sans Pro"/>
                <a:cs typeface="Arial"/>
              </a:rPr>
              <a:t>OER services (no date) </a:t>
            </a:r>
            <a:r>
              <a:rPr lang="en-GB" sz="800" i="1" dirty="0">
                <a:solidFill>
                  <a:schemeClr val="bg1"/>
                </a:solidFill>
                <a:latin typeface="Arial"/>
                <a:ea typeface="Source Sans Pro"/>
                <a:cs typeface="Arial"/>
              </a:rPr>
              <a:t>Heart anatomy.</a:t>
            </a:r>
            <a:r>
              <a:rPr lang="en-GB" sz="800" dirty="0">
                <a:solidFill>
                  <a:schemeClr val="bg1"/>
                </a:solidFill>
                <a:latin typeface="Arial"/>
                <a:ea typeface="Source Sans Pro"/>
                <a:cs typeface="Arial"/>
              </a:rPr>
              <a:t> Available at:</a:t>
            </a:r>
            <a:endParaRPr lang="en-US" sz="800" dirty="0">
              <a:solidFill>
                <a:schemeClr val="bg1"/>
              </a:solidFill>
              <a:ea typeface="Source Sans Pro"/>
              <a:cs typeface="Arial"/>
            </a:endParaRPr>
          </a:p>
          <a:p>
            <a:pPr marL="449580" indent="-447675">
              <a:buNone/>
            </a:pPr>
            <a:r>
              <a:rPr lang="en-GB" sz="800" u="sng" dirty="0">
                <a:solidFill>
                  <a:schemeClr val="bg1"/>
                </a:solidFill>
                <a:latin typeface="Arial"/>
                <a:ea typeface="Source Sans Pro"/>
                <a:cs typeface="Arial"/>
                <a:hlinkClick r:id="rId3">
                  <a:extLst>
                    <a:ext uri="{A12FA001-AC4F-418D-AE19-62706E023703}">
                      <ahyp:hlinkClr xmlns:ahyp="http://schemas.microsoft.com/office/drawing/2018/hyperlinkcolor" val="tx"/>
                    </a:ext>
                  </a:extLst>
                </a:hlinkClick>
              </a:rPr>
              <a:t>https://courses.lumenlearning.com/suny-ap2/chapter/heart-anatomy/  </a:t>
            </a:r>
            <a:r>
              <a:rPr lang="en-GB" sz="800" dirty="0">
                <a:solidFill>
                  <a:schemeClr val="bg1"/>
                </a:solidFill>
                <a:latin typeface="Arial"/>
                <a:ea typeface="Source Sans Pro"/>
                <a:cs typeface="Arial"/>
              </a:rPr>
              <a:t>(Accessed: 6 July 2022).</a:t>
            </a:r>
            <a:endParaRPr lang="en-GB" sz="800" dirty="0">
              <a:solidFill>
                <a:schemeClr val="bg1"/>
              </a:solidFill>
              <a:ea typeface="Source Sans Pro"/>
              <a:cs typeface="Arial"/>
            </a:endParaRPr>
          </a:p>
          <a:p>
            <a:pPr marL="449580" indent="-447675">
              <a:buNone/>
            </a:pPr>
            <a:r>
              <a:rPr lang="en-GB" sz="800" dirty="0" err="1">
                <a:solidFill>
                  <a:schemeClr val="bg1"/>
                </a:solidFill>
                <a:latin typeface="Arial"/>
                <a:ea typeface="Source Sans Pro"/>
                <a:cs typeface="Arial"/>
              </a:rPr>
              <a:t>Peate</a:t>
            </a:r>
            <a:r>
              <a:rPr lang="en-GB" sz="800" dirty="0">
                <a:solidFill>
                  <a:schemeClr val="bg1"/>
                </a:solidFill>
                <a:latin typeface="Arial"/>
                <a:ea typeface="Source Sans Pro"/>
                <a:cs typeface="Arial"/>
              </a:rPr>
              <a:t>, I. (2011) </a:t>
            </a:r>
            <a:r>
              <a:rPr lang="en-GB" sz="800" i="1" dirty="0">
                <a:solidFill>
                  <a:schemeClr val="bg1"/>
                </a:solidFill>
                <a:latin typeface="Arial"/>
                <a:ea typeface="Source Sans Pro"/>
                <a:cs typeface="Arial"/>
              </a:rPr>
              <a:t>Fundamentals of anatomy and physiology for student nurses. </a:t>
            </a:r>
            <a:r>
              <a:rPr lang="en-GB" sz="800" dirty="0">
                <a:solidFill>
                  <a:schemeClr val="bg1"/>
                </a:solidFill>
                <a:latin typeface="Arial"/>
                <a:ea typeface="Source Sans Pro"/>
                <a:cs typeface="Arial"/>
              </a:rPr>
              <a:t>Chichester: Wiley-Blackwell Available at: (Accessed: 6 July 2022).</a:t>
            </a:r>
          </a:p>
          <a:p>
            <a:pPr marL="449580" indent="-447675">
              <a:buNone/>
            </a:pPr>
            <a:r>
              <a:rPr lang="en-GB" sz="800" u="sng" dirty="0">
                <a:solidFill>
                  <a:schemeClr val="bg1"/>
                </a:solidFill>
                <a:latin typeface="Arial"/>
                <a:ea typeface="Source Sans Pro"/>
                <a:cs typeface="Arial"/>
                <a:hlinkClick r:id="rId4">
                  <a:extLst>
                    <a:ext uri="{A12FA001-AC4F-418D-AE19-62706E023703}">
                      <ahyp:hlinkClr xmlns:ahyp="http://schemas.microsoft.com/office/drawing/2018/hyperlinkcolor" val="tx"/>
                    </a:ext>
                  </a:extLst>
                </a:hlinkClick>
              </a:rPr>
              <a:t>https://r1.vlereader.com/Reader?ean=9781118276273</a:t>
            </a:r>
            <a:r>
              <a:rPr lang="en-GB" sz="800" dirty="0">
                <a:solidFill>
                  <a:schemeClr val="bg1"/>
                </a:solidFill>
                <a:latin typeface="Arial"/>
                <a:ea typeface="Source Sans Pro"/>
                <a:cs typeface="Arial"/>
              </a:rPr>
              <a:t>#</a:t>
            </a:r>
          </a:p>
          <a:p>
            <a:pPr marL="449580" indent="-447675">
              <a:buNone/>
            </a:pPr>
            <a:r>
              <a:rPr lang="en-GB" sz="800" dirty="0" err="1">
                <a:solidFill>
                  <a:schemeClr val="bg1"/>
                </a:solidFill>
                <a:latin typeface="Arial"/>
                <a:ea typeface="Source Sans Pro"/>
                <a:cs typeface="Arial"/>
              </a:rPr>
              <a:t>Peshkova</a:t>
            </a:r>
            <a:r>
              <a:rPr lang="en-GB" sz="800" dirty="0">
                <a:solidFill>
                  <a:schemeClr val="bg1"/>
                </a:solidFill>
                <a:latin typeface="Arial"/>
                <a:ea typeface="Source Sans Pro"/>
                <a:cs typeface="Arial"/>
              </a:rPr>
              <a:t>, I.O., Schaefer, G. and </a:t>
            </a:r>
            <a:r>
              <a:rPr lang="en-GB" sz="800" dirty="0" err="1">
                <a:solidFill>
                  <a:schemeClr val="bg1"/>
                </a:solidFill>
                <a:latin typeface="Arial"/>
                <a:ea typeface="Source Sans Pro"/>
                <a:cs typeface="Arial"/>
              </a:rPr>
              <a:t>Koltsova</a:t>
            </a:r>
            <a:r>
              <a:rPr lang="en-GB" sz="800" dirty="0">
                <a:solidFill>
                  <a:schemeClr val="bg1"/>
                </a:solidFill>
                <a:latin typeface="Arial"/>
                <a:ea typeface="Source Sans Pro"/>
                <a:cs typeface="Arial"/>
              </a:rPr>
              <a:t>, E.K., (2016). Atherosclerosis and aortic aneurysm–is inflammation a common denominator?. </a:t>
            </a:r>
            <a:r>
              <a:rPr lang="en-GB" sz="800" i="1" dirty="0">
                <a:solidFill>
                  <a:schemeClr val="bg1"/>
                </a:solidFill>
                <a:latin typeface="Arial"/>
                <a:ea typeface="Source Sans Pro"/>
                <a:cs typeface="Arial"/>
              </a:rPr>
              <a:t>The FEBS journal</a:t>
            </a:r>
            <a:r>
              <a:rPr lang="en-GB" sz="800" dirty="0">
                <a:solidFill>
                  <a:schemeClr val="bg1"/>
                </a:solidFill>
                <a:latin typeface="Arial"/>
                <a:ea typeface="Source Sans Pro"/>
                <a:cs typeface="Arial"/>
              </a:rPr>
              <a:t>, </a:t>
            </a:r>
            <a:r>
              <a:rPr lang="en-GB" sz="800" i="1" dirty="0">
                <a:solidFill>
                  <a:schemeClr val="bg1"/>
                </a:solidFill>
                <a:latin typeface="Arial"/>
                <a:ea typeface="Source Sans Pro"/>
                <a:cs typeface="Arial"/>
              </a:rPr>
              <a:t>283</a:t>
            </a:r>
            <a:r>
              <a:rPr lang="en-GB" sz="800" dirty="0">
                <a:solidFill>
                  <a:schemeClr val="bg1"/>
                </a:solidFill>
                <a:latin typeface="Arial"/>
                <a:ea typeface="Source Sans Pro"/>
                <a:cs typeface="Arial"/>
              </a:rPr>
              <a:t>(9), pp.1636-1652.</a:t>
            </a:r>
            <a:endParaRPr lang="en-GB" sz="800" dirty="0">
              <a:solidFill>
                <a:schemeClr val="bg1"/>
              </a:solidFill>
            </a:endParaRPr>
          </a:p>
          <a:p>
            <a:pPr marL="449580" indent="-447675">
              <a:buNone/>
            </a:pPr>
            <a:r>
              <a:rPr lang="en-GB" sz="800" dirty="0">
                <a:solidFill>
                  <a:schemeClr val="bg1"/>
                </a:solidFill>
                <a:latin typeface="Arial"/>
                <a:ea typeface="Source Sans Pro"/>
                <a:cs typeface="Arial"/>
              </a:rPr>
              <a:t>Sivakumar, V. (2020)</a:t>
            </a:r>
            <a:r>
              <a:rPr lang="en-GB" sz="800" i="1" dirty="0">
                <a:solidFill>
                  <a:schemeClr val="bg1"/>
                </a:solidFill>
                <a:latin typeface="Arial"/>
                <a:ea typeface="Source Sans Pro"/>
                <a:cs typeface="Arial"/>
              </a:rPr>
              <a:t> Systemic versus Pulmonary circulation.</a:t>
            </a:r>
            <a:r>
              <a:rPr lang="en-GB" sz="800" dirty="0">
                <a:solidFill>
                  <a:schemeClr val="bg1"/>
                </a:solidFill>
                <a:latin typeface="Arial"/>
                <a:ea typeface="Source Sans Pro"/>
                <a:cs typeface="Arial"/>
              </a:rPr>
              <a:t> [image]. Available at: </a:t>
            </a:r>
            <a:r>
              <a:rPr lang="en-GB" sz="800" u="sng" dirty="0">
                <a:solidFill>
                  <a:schemeClr val="bg1"/>
                </a:solidFill>
                <a:latin typeface="Arial"/>
                <a:ea typeface="Source Sans Pro"/>
                <a:cs typeface="Arial"/>
                <a:hlinkClick r:id="rId5">
                  <a:extLst>
                    <a:ext uri="{A12FA001-AC4F-418D-AE19-62706E023703}">
                      <ahyp:hlinkClr xmlns:ahyp="http://schemas.microsoft.com/office/drawing/2018/hyperlinkcolor" val="tx"/>
                    </a:ext>
                  </a:extLst>
                </a:hlinkClick>
              </a:rPr>
              <a:t>https://vcodemy.com//home/blog_view/4</a:t>
            </a:r>
            <a:r>
              <a:rPr lang="en-GB" sz="800" dirty="0">
                <a:solidFill>
                  <a:schemeClr val="bg1"/>
                </a:solidFill>
                <a:latin typeface="Arial"/>
                <a:ea typeface="Source Sans Pro"/>
                <a:cs typeface="Arial"/>
              </a:rPr>
              <a:t> (Accessed: 7 July 2022).</a:t>
            </a:r>
          </a:p>
          <a:p>
            <a:pPr marL="449580" indent="-447675">
              <a:buNone/>
            </a:pPr>
            <a:r>
              <a:rPr lang="en-GB" sz="800" dirty="0">
                <a:solidFill>
                  <a:schemeClr val="bg1"/>
                </a:solidFill>
                <a:latin typeface="Arial"/>
                <a:ea typeface="Source Sans Pro"/>
                <a:cs typeface="Arial"/>
              </a:rPr>
              <a:t>St. Elizabeth Healthcare (2022) </a:t>
            </a:r>
            <a:r>
              <a:rPr lang="en-GB" sz="800" i="1" dirty="0">
                <a:solidFill>
                  <a:schemeClr val="bg1"/>
                </a:solidFill>
                <a:latin typeface="Arial"/>
                <a:ea typeface="Source Sans Pro"/>
                <a:cs typeface="Arial"/>
              </a:rPr>
              <a:t>Chambers and valves of the heart. </a:t>
            </a:r>
            <a:r>
              <a:rPr lang="en-GB" sz="800" dirty="0">
                <a:solidFill>
                  <a:schemeClr val="bg1"/>
                </a:solidFill>
                <a:latin typeface="Arial"/>
                <a:ea typeface="Source Sans Pro"/>
                <a:cs typeface="Arial"/>
              </a:rPr>
              <a:t>[image].</a:t>
            </a:r>
          </a:p>
          <a:p>
            <a:pPr marL="449580" indent="-447675">
              <a:buNone/>
            </a:pPr>
            <a:r>
              <a:rPr lang="en-GB" sz="800" dirty="0">
                <a:solidFill>
                  <a:schemeClr val="bg1"/>
                </a:solidFill>
                <a:latin typeface="Arial"/>
                <a:ea typeface="Source Sans Pro"/>
                <a:cs typeface="Arial"/>
              </a:rPr>
              <a:t>Available at: </a:t>
            </a:r>
            <a:r>
              <a:rPr lang="en-GB" sz="800" u="sng" dirty="0">
                <a:solidFill>
                  <a:schemeClr val="bg1"/>
                </a:solidFill>
                <a:latin typeface="Arial"/>
                <a:ea typeface="Source Sans Pro"/>
                <a:cs typeface="Arial"/>
                <a:hlinkClick r:id="rId6">
                  <a:extLst>
                    <a:ext uri="{A12FA001-AC4F-418D-AE19-62706E023703}">
                      <ahyp:hlinkClr xmlns:ahyp="http://schemas.microsoft.com/office/drawing/2018/hyperlinkcolor" val="tx"/>
                    </a:ext>
                  </a:extLst>
                </a:hlinkClick>
              </a:rPr>
              <a:t>https://www.stelizabeth.com/HealthLibrary/Procedure/aortic-valve-repair-and-aortic-valve-replacement</a:t>
            </a:r>
            <a:r>
              <a:rPr lang="en-GB" sz="800" dirty="0">
                <a:solidFill>
                  <a:schemeClr val="bg1"/>
                </a:solidFill>
                <a:latin typeface="Arial"/>
                <a:ea typeface="Source Sans Pro"/>
                <a:cs typeface="Arial"/>
              </a:rPr>
              <a:t> (Accessed: 7 July 2022).</a:t>
            </a:r>
          </a:p>
          <a:p>
            <a:pPr marL="449580" indent="-447675">
              <a:buNone/>
            </a:pPr>
            <a:r>
              <a:rPr lang="en-GB" sz="800" dirty="0">
                <a:solidFill>
                  <a:schemeClr val="bg1"/>
                </a:solidFill>
                <a:latin typeface="Arial"/>
                <a:ea typeface="Source Sans Pro"/>
                <a:cs typeface="Arial"/>
              </a:rPr>
              <a:t>World Heart Federation.org, (2022). [online] Available at: &lt;https://world-heart-federation.org/resource/cardiovascular-disease-infographic/&gt; [Accessed 7 July 2022].</a:t>
            </a:r>
          </a:p>
          <a:p>
            <a:pPr>
              <a:lnSpc>
                <a:spcPct val="107000"/>
              </a:lnSpc>
              <a:spcAft>
                <a:spcPts val="800"/>
              </a:spcAft>
            </a:pPr>
            <a:r>
              <a:rPr lang="en-GB" sz="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Visiblebody.com. 2022. </a:t>
            </a:r>
            <a:r>
              <a:rPr lang="en-GB" sz="800"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Functions of the Blood | Circulatory Anatomy</a:t>
            </a:r>
            <a:r>
              <a:rPr lang="en-GB"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[online] Available at: &lt;https://www.visiblebody.com/learn/circulatory/circulatory-functions-of-the-blood&gt; [Accessed 8 July 2022].</a:t>
            </a:r>
          </a:p>
          <a:p>
            <a:pPr>
              <a:lnSpc>
                <a:spcPct val="107000"/>
              </a:lnSpc>
              <a:spcAft>
                <a:spcPts val="800"/>
              </a:spcAft>
            </a:pPr>
            <a:r>
              <a:rPr lang="en-GB" sz="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a:t>
            </a:r>
            <a:endParaRPr lang="en-GB"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NHS Blood Donation. 2022. </a:t>
            </a:r>
            <a:r>
              <a:rPr lang="en-GB" sz="800"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Functions of blood: transport around the body</a:t>
            </a:r>
            <a:r>
              <a:rPr lang="en-GB"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[online] Available at: &lt;https://www.blood.co.uk/news-and-campaigns/the-donor/latest-stories/functions-of-blood-transport-around-the-body/&gt; [Accessed 8 July 2022].</a:t>
            </a:r>
          </a:p>
          <a:p>
            <a:pPr marL="449580" indent="-447675">
              <a:buNone/>
            </a:pPr>
            <a:endParaRPr lang="en-GB" sz="800" dirty="0">
              <a:solidFill>
                <a:schemeClr val="bg1"/>
              </a:solidFill>
              <a:cs typeface="Arial"/>
            </a:endParaRPr>
          </a:p>
          <a:p>
            <a:pPr marL="449580" indent="-447675">
              <a:buNone/>
            </a:pPr>
            <a:endParaRPr lang="en-GB" sz="800" dirty="0">
              <a:solidFill>
                <a:schemeClr val="bg1"/>
              </a:solidFill>
              <a:ea typeface="Source Sans Pro"/>
              <a:cs typeface="Arial" panose="020B0604020202020204" pitchFamily="34" charset="0"/>
            </a:endParaRPr>
          </a:p>
          <a:p>
            <a:pPr marL="1905" indent="0">
              <a:buNone/>
            </a:pPr>
            <a:endParaRPr lang="en-GB" sz="800" dirty="0">
              <a:solidFill>
                <a:schemeClr val="bg1"/>
              </a:solidFill>
              <a:latin typeface="Arial" panose="020B0604020202020204" pitchFamily="34" charset="0"/>
              <a:cs typeface="Arial" panose="020B0604020202020204" pitchFamily="34" charset="0"/>
            </a:endParaRPr>
          </a:p>
          <a:p>
            <a:pPr marL="449580" indent="-447675"/>
            <a:endParaRPr lang="en-GB" sz="8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88428830"/>
      </p:ext>
    </p:extLst>
  </p:cSld>
  <p:clrMapOvr>
    <a:masterClrMapping/>
  </p:clrMapOvr>
</p:sld>
</file>

<file path=ppt/theme/theme1.xml><?xml version="1.0" encoding="utf-8"?>
<a:theme xmlns:a="http://schemas.openxmlformats.org/drawingml/2006/main" name="RegattaVTI">
  <a:themeElements>
    <a:clrScheme name="Regatta Yellow">
      <a:dk1>
        <a:sysClr val="windowText" lastClr="000000"/>
      </a:dk1>
      <a:lt1>
        <a:sysClr val="window" lastClr="FFFFFF"/>
      </a:lt1>
      <a:dk2>
        <a:srgbClr val="181C30"/>
      </a:dk2>
      <a:lt2>
        <a:srgbClr val="C8E1F4"/>
      </a:lt2>
      <a:accent1>
        <a:srgbClr val="217ED3"/>
      </a:accent1>
      <a:accent2>
        <a:srgbClr val="B92525"/>
      </a:accent2>
      <a:accent3>
        <a:srgbClr val="18558C"/>
      </a:accent3>
      <a:accent4>
        <a:srgbClr val="1D8B35"/>
      </a:accent4>
      <a:accent5>
        <a:srgbClr val="EA75AA"/>
      </a:accent5>
      <a:accent6>
        <a:srgbClr val="F5A700"/>
      </a:accent6>
      <a:hlink>
        <a:srgbClr val="DB0000"/>
      </a:hlink>
      <a:folHlink>
        <a:srgbClr val="066BB6"/>
      </a:folHlink>
    </a:clrScheme>
    <a:fontScheme name="Walbaum Display">
      <a:majorFont>
        <a:latin typeface="Walbaum Display"/>
        <a:ea typeface=""/>
        <a:cs typeface=""/>
      </a:majorFont>
      <a:minorFont>
        <a:latin typeface="Walbaum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egattaVTI" id="{FFC3BCE5-6357-41D1-8E67-3F85B69D7E86}" vid="{893A6374-FE17-48E5-8B62-678C1B11AA1B}"/>
    </a:ext>
  </a:extLst>
</a:theme>
</file>

<file path=ppt/theme/theme2.xml><?xml version="1.0" encoding="utf-8"?>
<a:theme xmlns:a="http://schemas.openxmlformats.org/drawingml/2006/main" name="ThinLineVTI">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1299</Words>
  <Application>Microsoft Office PowerPoint</Application>
  <PresentationFormat>Widescreen</PresentationFormat>
  <Paragraphs>89</Paragraphs>
  <Slides>7</Slides>
  <Notes>0</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7</vt:i4>
      </vt:variant>
    </vt:vector>
  </HeadingPairs>
  <TitlesOfParts>
    <vt:vector size="16" baseType="lpstr">
      <vt:lpstr>Arial</vt:lpstr>
      <vt:lpstr>Calibri</vt:lpstr>
      <vt:lpstr>Calibri Light</vt:lpstr>
      <vt:lpstr>Source Sans Pro</vt:lpstr>
      <vt:lpstr>Source Sans Pro Light</vt:lpstr>
      <vt:lpstr>Walbaum Display</vt:lpstr>
      <vt:lpstr>RegattaVTI</vt:lpstr>
      <vt:lpstr>ThinLineVTI</vt:lpstr>
      <vt:lpstr>Office Theme</vt:lpstr>
      <vt:lpstr>Introduction to physiology </vt:lpstr>
      <vt:lpstr>Cardiovascular system</vt:lpstr>
      <vt:lpstr>PowerPoint Presentation</vt:lpstr>
      <vt:lpstr>PowerPoint Presentation</vt:lpstr>
      <vt:lpstr>PowerPoint Presentation</vt:lpstr>
      <vt:lpstr>Cardiovascular Diseases (CVD)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Hussain Ahmed</dc:creator>
  <cp:lastModifiedBy>Alin Polifronescu (1906778)</cp:lastModifiedBy>
  <cp:revision>3</cp:revision>
  <dcterms:created xsi:type="dcterms:W3CDTF">2022-07-06T17:15:24Z</dcterms:created>
  <dcterms:modified xsi:type="dcterms:W3CDTF">2022-07-22T10:55:13Z</dcterms:modified>
</cp:coreProperties>
</file>