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4"/>
  </p:notesMasterIdLst>
  <p:sldIdLst>
    <p:sldId id="256" r:id="rId2"/>
    <p:sldId id="261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33"/>
    <p:restoredTop sz="94648"/>
  </p:normalViewPr>
  <p:slideViewPr>
    <p:cSldViewPr snapToGrid="0">
      <p:cViewPr varScale="1">
        <p:scale>
          <a:sx n="117" d="100"/>
          <a:sy n="117" d="100"/>
        </p:scale>
        <p:origin x="46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4BFA9F-3DC2-414F-90AD-1687365E0AB4}" type="datetimeFigureOut">
              <a:rPr lang="en-US" smtClean="0"/>
              <a:t>4/11/24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A7C628-9875-1744-BCDA-FDE67C3F1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821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ECB5883-038C-4696-8E27-1811E470D6D4}" type="datetime1">
              <a:rPr lang="en-US" smtClean="0"/>
              <a:t>4/11/24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357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6069-8263-4296-913A-BC2234E8D32B}" type="datetime1">
              <a:rPr lang="en-US" smtClean="0"/>
              <a:t>4/11/24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353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BC9F5005-EC25-4FB9-B19B-2437F0B120D2}" type="datetime1">
              <a:rPr lang="en-US" smtClean="0"/>
              <a:t>4/11/24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596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83B5C-2325-42FF-AF91-C1451D9D66CC}" type="datetime1">
              <a:rPr lang="en-US" smtClean="0"/>
              <a:t>4/11/24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690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DB08-3B01-46DD-99F2-F6F6334EA669}" type="datetime1">
              <a:rPr lang="en-US" smtClean="0"/>
              <a:t>4/11/24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645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2AC11-ACC3-4129-BBD7-C580BF1A4EE7}" type="datetime1">
              <a:rPr lang="en-US" smtClean="0"/>
              <a:t>4/11/24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659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0F7F3-E406-44E2-93AF-674B3F1A2E51}" type="datetime1">
              <a:rPr lang="en-US" smtClean="0"/>
              <a:t>4/11/24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244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1DD93-7C9D-4E53-81F0-DDE57FEA7EDB}" type="datetime1">
              <a:rPr lang="en-US" smtClean="0"/>
              <a:t>4/11/24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2710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DF7BC28-59DE-4F83-B4A1-497203279FAD}" type="datetime1">
              <a:rPr lang="en-US" smtClean="0"/>
              <a:t>4/11/24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15752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8A6D4-154B-4E4D-9001-7A6C328D243E}" type="datetime1">
              <a:rPr lang="en-US" smtClean="0"/>
              <a:t>4/11/24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785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80999-9BD6-4929-BDEC-B84E21C16701}" type="datetime1">
              <a:rPr lang="en-US" smtClean="0"/>
              <a:t>4/11/24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499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BDC4764-F656-4735-9820-9886F8DF1D6A}" type="datetime1">
              <a:rPr lang="en-US" smtClean="0"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68AC1EC-23E2-4F0E-A5A4-674EC8DB95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534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iqsels.com/en/public-domain-photo-spuai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abs/10.1002/nha3.20098.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2BEE9E27-5550-4DAA-935D-B987C1160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pic>
        <p:nvPicPr>
          <p:cNvPr id="20" name="Picture 19" descr="Cloudy oil paint art">
            <a:extLst>
              <a:ext uri="{FF2B5EF4-FFF2-40B4-BE49-F238E27FC236}">
                <a16:creationId xmlns:a16="http://schemas.microsoft.com/office/drawing/2014/main" id="{76A9A189-6D75-59C5-BEBD-551D03710B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8372" b="1"/>
          <a:stretch/>
        </p:blipFill>
        <p:spPr>
          <a:xfrm>
            <a:off x="7228702" y="621793"/>
            <a:ext cx="4342547" cy="5614416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9B4AF4B7-C89D-4321-877F-0944ED8F4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A0852-E272-AE93-7BF6-0F314CE084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6849" y="1086903"/>
            <a:ext cx="5716338" cy="1447365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Copperplate Gothic Bold" panose="020E0705020206020404" pitchFamily="34" charset="77"/>
              </a:rPr>
              <a:t>Studying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49FDBB-2E39-6928-6788-04490D9AA9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7386" y="4857910"/>
            <a:ext cx="5355264" cy="2756593"/>
          </a:xfrm>
        </p:spPr>
        <p:txBody>
          <a:bodyPr>
            <a:normAutofit/>
          </a:bodyPr>
          <a:lstStyle/>
          <a:p>
            <a:r>
              <a:rPr lang="en-US" sz="2400" dirty="0"/>
              <a:t>Three hindering factors when it comes to studying and how to overcome them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86F1C7C-0D59-4A57-B9FF-60AF2D0EC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735DC8C-B370-4340-B37D-4472C1639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404BB8C-445B-49D4-853C-25A931286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B8EE3-9336-45C5-ACE9-280CCFD2F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 descr="A person reading a book in a library&#10;&#10;Description automatically generated">
            <a:extLst>
              <a:ext uri="{FF2B5EF4-FFF2-40B4-BE49-F238E27FC236}">
                <a16:creationId xmlns:a16="http://schemas.microsoft.com/office/drawing/2014/main" id="{13603695-E58E-80B7-2B0D-AF64B6B1C1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180294" y="2358640"/>
            <a:ext cx="3629448" cy="2416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342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2CBC2-55B7-06E0-3E80-92751B076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1"/>
            <a:ext cx="7417925" cy="80181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CDB49-CEF4-016D-ACAC-F269FEFAB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1683028"/>
            <a:ext cx="7245103" cy="4075590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'5 tactics to help stop procrastination', (2015)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Administrative Professional Today, 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41(3), pp. 8.</a:t>
            </a:r>
          </a:p>
          <a:p>
            <a:pPr algn="l"/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De Meuse, K.,P., Dai, G. and 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Hallenbeck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G.S. (2010) 'LEARNING AGILITY: A CONSTRUCT WHOSE TIME HAS COME',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Consulting psychology journal, 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62(2), pp. 119-130. 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10.1037/a0019988 .</a:t>
            </a:r>
          </a:p>
          <a:p>
            <a:pPr algn="l"/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Hutchins, H.M. (2015) 'Outing the Imposter: A Study Exploring Imposter Phenomenon among Higher Education Faculty',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New Horizons in Adult Education and Human Resource Development, 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27(2), pp. 3-12. 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10.1002/nha3.20098 </a:t>
            </a:r>
            <a:r>
              <a:rPr lang="en-GB" sz="1700" b="0" i="0" u="none" strike="noStrike" dirty="0">
                <a:solidFill>
                  <a:srgbClr val="0066CC"/>
                </a:solidFill>
                <a:effectLst/>
                <a:latin typeface="Roboto" panose="02000000000000000000" pitchFamily="2" charset="0"/>
                <a:hlinkClick r:id="rId3"/>
              </a:rPr>
              <a:t>https://journals.sagepub.com/doi/abs/10.1002/nha3.20098.</a:t>
            </a:r>
            <a:endParaRPr lang="en-GB" sz="1700" b="0" i="0" u="none" strike="noStrike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pPr algn="l"/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Klingsieck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K.B. (2013) 'Procrastination',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European psychologist, 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</a:t>
            </a:r>
          </a:p>
          <a:p>
            <a:pPr algn="l"/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Schouwenburg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H.C. (2004) 'Procrastination in Academic Settings: General Introduction.', .</a:t>
            </a:r>
          </a:p>
          <a:p>
            <a:pPr algn="l"/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Shankar, N.L. and Park, C.L. (2016) 'Effects of stress on students' physical and mental health and academic success',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International journal of school &amp; educational psychology, 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4(1), pp. 5-9. 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10.1080/21683603.2016.1130532 .</a:t>
            </a:r>
          </a:p>
          <a:p>
            <a:pPr algn="l"/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Stillwell, S.B., 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Vermeesch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A.L. and Scott, J.G. (2017) 'Interventions to Reduce Perceived Stress Among Graduate Students: A Systematic Review With Implications for Evidence‐Based Practice',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Worldviews on evidence-based nursing, 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14(6), pp. 507-513. 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10.1111/wvn.12250 .</a:t>
            </a:r>
          </a:p>
          <a:p>
            <a:pPr algn="l"/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Warraich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S., Swales, C. and O'Leary, D. (2017) 'Thoughts of being an imposter, in medical students',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The clinical teacher, 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14(6), pp. 454-455. 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10.1111/tct.12668 .</a:t>
            </a:r>
          </a:p>
          <a:p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1B55D-0370-DA4B-5FF7-49A81E255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01053" y="5872366"/>
            <a:ext cx="3657600" cy="274320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>
                <a:solidFill>
                  <a:schemeClr val="tx1"/>
                </a:solidFill>
              </a:rPr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1672E-B688-BCE9-1C73-672F0CD754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847870" y="5872366"/>
            <a:ext cx="2351864" cy="274320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579F6069-8263-4296-913A-BC2234E8D32B}" type="datetime1">
              <a:rPr lang="en-US">
                <a:solidFill>
                  <a:schemeClr val="tx1"/>
                </a:solidFill>
              </a:rPr>
              <a:pPr algn="r">
                <a:spcAft>
                  <a:spcPts val="600"/>
                </a:spcAft>
              </a:pPr>
              <a:t>4/11/24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C766D-3537-F7A5-DA43-70962F5F6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88952" y="5872366"/>
            <a:ext cx="54864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9861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{4010BBA2-051E-3B48-9647-A5AD9BA7EB52}tf10001067</Template>
  <TotalTime>4187</TotalTime>
  <Words>335</Words>
  <Application>Microsoft Macintosh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Calibri</vt:lpstr>
      <vt:lpstr>Century Gothic</vt:lpstr>
      <vt:lpstr>Copperplate Gothic Bold</vt:lpstr>
      <vt:lpstr>Garamond</vt:lpstr>
      <vt:lpstr>Roboto</vt:lpstr>
      <vt:lpstr>Savon</vt:lpstr>
      <vt:lpstr>Studying techniques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Studying techniques</dc:title>
  <dc:creator>Fraser Deer (2315622)</dc:creator>
  <cp:lastModifiedBy>Anna Stevenson</cp:lastModifiedBy>
  <cp:revision>6</cp:revision>
  <dcterms:created xsi:type="dcterms:W3CDTF">2024-04-08T10:21:19Z</dcterms:created>
  <dcterms:modified xsi:type="dcterms:W3CDTF">2024-04-11T11:46:21Z</dcterms:modified>
</cp:coreProperties>
</file>