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9" r:id="rId4"/>
    <p:sldId id="260" r:id="rId5"/>
    <p:sldId id="261" r:id="rId6"/>
    <p:sldId id="268" r:id="rId7"/>
    <p:sldId id="269" r:id="rId8"/>
    <p:sldId id="270" r:id="rId9"/>
    <p:sldId id="274" r:id="rId10"/>
    <p:sldId id="275" r:id="rId11"/>
    <p:sldId id="271" r:id="rId12"/>
    <p:sldId id="263" r:id="rId13"/>
    <p:sldId id="272" r:id="rId14"/>
    <p:sldId id="273" r:id="rId15"/>
    <p:sldId id="264" r:id="rId16"/>
    <p:sldId id="266" r:id="rId17"/>
    <p:sldId id="25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8ED457-FCFA-D143-B9EB-1CBFE89252C9}" v="68" dt="2024-11-11T14:56:51.075"/>
    <p1510:client id="{90034856-AD4D-EDD3-40D2-D123360ACC06}" v="2503" dt="2024-11-12T17:59:11.844"/>
    <p1510:client id="{A47A7CEB-F595-3F78-5D0B-D2E57063D612}" v="287" dt="2024-11-10T20:49:45.9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sha Roberts (2317127)" userId="S::2317127@student.uwtsd.ac.uk::940ce18a-e35c-4c73-961a-bd216cb0e916" providerId="AD" clId="Web-{018CCFCB-5257-59F0-A86A-27428C0D6206}"/>
    <pc:docChg chg="addSld delSld modSld sldOrd">
      <pc:chgData name="Tasha Roberts (2317127)" userId="S::2317127@student.uwtsd.ac.uk::940ce18a-e35c-4c73-961a-bd216cb0e916" providerId="AD" clId="Web-{018CCFCB-5257-59F0-A86A-27428C0D6206}" dt="2024-11-07T16:02:06.188" v="4239" actId="1076"/>
      <pc:docMkLst>
        <pc:docMk/>
      </pc:docMkLst>
      <pc:sldChg chg="modSp">
        <pc:chgData name="Tasha Roberts (2317127)" userId="S::2317127@student.uwtsd.ac.uk::940ce18a-e35c-4c73-961a-bd216cb0e916" providerId="AD" clId="Web-{018CCFCB-5257-59F0-A86A-27428C0D6206}" dt="2024-11-07T15:04:20.163" v="2113" actId="20577"/>
        <pc:sldMkLst>
          <pc:docMk/>
          <pc:sldMk cId="3581610599" sldId="257"/>
        </pc:sldMkLst>
        <pc:spChg chg="mod">
          <ac:chgData name="Tasha Roberts (2317127)" userId="S::2317127@student.uwtsd.ac.uk::940ce18a-e35c-4c73-961a-bd216cb0e916" providerId="AD" clId="Web-{018CCFCB-5257-59F0-A86A-27428C0D6206}" dt="2024-11-07T14:51:42.600" v="2006" actId="1076"/>
          <ac:spMkLst>
            <pc:docMk/>
            <pc:sldMk cId="3581610599" sldId="257"/>
            <ac:spMk id="2" creationId="{C5B67A0E-8D1C-37A8-FF1D-72D2468A4C34}"/>
          </ac:spMkLst>
        </pc:spChg>
        <pc:spChg chg="mod">
          <ac:chgData name="Tasha Roberts (2317127)" userId="S::2317127@student.uwtsd.ac.uk::940ce18a-e35c-4c73-961a-bd216cb0e916" providerId="AD" clId="Web-{018CCFCB-5257-59F0-A86A-27428C0D6206}" dt="2024-11-07T15:04:20.163" v="2113" actId="20577"/>
          <ac:spMkLst>
            <pc:docMk/>
            <pc:sldMk cId="3581610599" sldId="257"/>
            <ac:spMk id="3" creationId="{C88BA009-56F6-D762-609E-547E0A0548F7}"/>
          </ac:spMkLst>
        </pc:spChg>
        <pc:picChg chg="mod">
          <ac:chgData name="Tasha Roberts (2317127)" userId="S::2317127@student.uwtsd.ac.uk::940ce18a-e35c-4c73-961a-bd216cb0e916" providerId="AD" clId="Web-{018CCFCB-5257-59F0-A86A-27428C0D6206}" dt="2024-11-07T15:04:10.491" v="2110" actId="1076"/>
          <ac:picMkLst>
            <pc:docMk/>
            <pc:sldMk cId="3581610599" sldId="257"/>
            <ac:picMk id="7" creationId="{DF099A01-B265-F2F8-34C6-B7E634687E9D}"/>
          </ac:picMkLst>
        </pc:picChg>
        <pc:picChg chg="mod">
          <ac:chgData name="Tasha Roberts (2317127)" userId="S::2317127@student.uwtsd.ac.uk::940ce18a-e35c-4c73-961a-bd216cb0e916" providerId="AD" clId="Web-{018CCFCB-5257-59F0-A86A-27428C0D6206}" dt="2024-11-07T15:04:08.522" v="2109" actId="1076"/>
          <ac:picMkLst>
            <pc:docMk/>
            <pc:sldMk cId="3581610599" sldId="257"/>
            <ac:picMk id="8" creationId="{A4748289-3A8D-5CD0-7563-4F8F44FD06C1}"/>
          </ac:picMkLst>
        </pc:picChg>
        <pc:picChg chg="mod">
          <ac:chgData name="Tasha Roberts (2317127)" userId="S::2317127@student.uwtsd.ac.uk::940ce18a-e35c-4c73-961a-bd216cb0e916" providerId="AD" clId="Web-{018CCFCB-5257-59F0-A86A-27428C0D6206}" dt="2024-11-07T15:04:13.054" v="2111" actId="1076"/>
          <ac:picMkLst>
            <pc:docMk/>
            <pc:sldMk cId="3581610599" sldId="257"/>
            <ac:picMk id="9" creationId="{E28EC65C-E873-4349-79CD-8AA8516007E5}"/>
          </ac:picMkLst>
        </pc:picChg>
      </pc:sldChg>
      <pc:sldChg chg="modSp">
        <pc:chgData name="Tasha Roberts (2317127)" userId="S::2317127@student.uwtsd.ac.uk::940ce18a-e35c-4c73-961a-bd216cb0e916" providerId="AD" clId="Web-{018CCFCB-5257-59F0-A86A-27428C0D6206}" dt="2024-11-07T15:16:45.738" v="2350" actId="20577"/>
        <pc:sldMkLst>
          <pc:docMk/>
          <pc:sldMk cId="2382807577" sldId="258"/>
        </pc:sldMkLst>
        <pc:spChg chg="mod">
          <ac:chgData name="Tasha Roberts (2317127)" userId="S::2317127@student.uwtsd.ac.uk::940ce18a-e35c-4c73-961a-bd216cb0e916" providerId="AD" clId="Web-{018CCFCB-5257-59F0-A86A-27428C0D6206}" dt="2024-11-07T15:16:45.738" v="2350" actId="20577"/>
          <ac:spMkLst>
            <pc:docMk/>
            <pc:sldMk cId="2382807577" sldId="258"/>
            <ac:spMk id="3" creationId="{8DB89514-F8D0-6081-0DD7-9D6387CF2185}"/>
          </ac:spMkLst>
        </pc:spChg>
      </pc:sldChg>
      <pc:sldChg chg="modSp">
        <pc:chgData name="Tasha Roberts (2317127)" userId="S::2317127@student.uwtsd.ac.uk::940ce18a-e35c-4c73-961a-bd216cb0e916" providerId="AD" clId="Web-{018CCFCB-5257-59F0-A86A-27428C0D6206}" dt="2024-11-07T15:37:53.127" v="3327" actId="20577"/>
        <pc:sldMkLst>
          <pc:docMk/>
          <pc:sldMk cId="2205999675" sldId="259"/>
        </pc:sldMkLst>
        <pc:spChg chg="mod">
          <ac:chgData name="Tasha Roberts (2317127)" userId="S::2317127@student.uwtsd.ac.uk::940ce18a-e35c-4c73-961a-bd216cb0e916" providerId="AD" clId="Web-{018CCFCB-5257-59F0-A86A-27428C0D6206}" dt="2024-11-07T14:53:22.337" v="2063" actId="1076"/>
          <ac:spMkLst>
            <pc:docMk/>
            <pc:sldMk cId="2205999675" sldId="259"/>
            <ac:spMk id="2" creationId="{ED6B340D-C553-FDF7-4DEE-DE1D49A46C4F}"/>
          </ac:spMkLst>
        </pc:spChg>
        <pc:spChg chg="mod">
          <ac:chgData name="Tasha Roberts (2317127)" userId="S::2317127@student.uwtsd.ac.uk::940ce18a-e35c-4c73-961a-bd216cb0e916" providerId="AD" clId="Web-{018CCFCB-5257-59F0-A86A-27428C0D6206}" dt="2024-11-07T15:37:53.127" v="3327" actId="20577"/>
          <ac:spMkLst>
            <pc:docMk/>
            <pc:sldMk cId="2205999675" sldId="259"/>
            <ac:spMk id="3" creationId="{3A06F71B-E76B-C6F7-F200-9C06FDC65DF9}"/>
          </ac:spMkLst>
        </pc:spChg>
      </pc:sldChg>
      <pc:sldChg chg="modSp">
        <pc:chgData name="Tasha Roberts (2317127)" userId="S::2317127@student.uwtsd.ac.uk::940ce18a-e35c-4c73-961a-bd216cb0e916" providerId="AD" clId="Web-{018CCFCB-5257-59F0-A86A-27428C0D6206}" dt="2024-11-07T16:01:52.640" v="4238" actId="20577"/>
        <pc:sldMkLst>
          <pc:docMk/>
          <pc:sldMk cId="2949709247" sldId="260"/>
        </pc:sldMkLst>
        <pc:spChg chg="mod">
          <ac:chgData name="Tasha Roberts (2317127)" userId="S::2317127@student.uwtsd.ac.uk::940ce18a-e35c-4c73-961a-bd216cb0e916" providerId="AD" clId="Web-{018CCFCB-5257-59F0-A86A-27428C0D6206}" dt="2024-11-07T15:52:25.981" v="3716" actId="1076"/>
          <ac:spMkLst>
            <pc:docMk/>
            <pc:sldMk cId="2949709247" sldId="260"/>
            <ac:spMk id="2" creationId="{FC5169F8-9B89-A4D7-2D8A-20D81EF12796}"/>
          </ac:spMkLst>
        </pc:spChg>
        <pc:spChg chg="mod">
          <ac:chgData name="Tasha Roberts (2317127)" userId="S::2317127@student.uwtsd.ac.uk::940ce18a-e35c-4c73-961a-bd216cb0e916" providerId="AD" clId="Web-{018CCFCB-5257-59F0-A86A-27428C0D6206}" dt="2024-11-07T16:01:52.640" v="4238" actId="20577"/>
          <ac:spMkLst>
            <pc:docMk/>
            <pc:sldMk cId="2949709247" sldId="260"/>
            <ac:spMk id="3" creationId="{2971AC64-6696-7759-DF02-DE021B1CD8FA}"/>
          </ac:spMkLst>
        </pc:spChg>
      </pc:sldChg>
      <pc:sldChg chg="modSp">
        <pc:chgData name="Tasha Roberts (2317127)" userId="S::2317127@student.uwtsd.ac.uk::940ce18a-e35c-4c73-961a-bd216cb0e916" providerId="AD" clId="Web-{018CCFCB-5257-59F0-A86A-27428C0D6206}" dt="2024-11-07T16:02:06.188" v="4239" actId="1076"/>
        <pc:sldMkLst>
          <pc:docMk/>
          <pc:sldMk cId="4005476281" sldId="261"/>
        </pc:sldMkLst>
        <pc:spChg chg="mod">
          <ac:chgData name="Tasha Roberts (2317127)" userId="S::2317127@student.uwtsd.ac.uk::940ce18a-e35c-4c73-961a-bd216cb0e916" providerId="AD" clId="Web-{018CCFCB-5257-59F0-A86A-27428C0D6206}" dt="2024-11-07T16:02:06.188" v="4239" actId="1076"/>
          <ac:spMkLst>
            <pc:docMk/>
            <pc:sldMk cId="4005476281" sldId="261"/>
            <ac:spMk id="2" creationId="{09A9AE48-D4EC-6431-2962-68F2ECE7E53E}"/>
          </ac:spMkLst>
        </pc:spChg>
        <pc:spChg chg="mod">
          <ac:chgData name="Tasha Roberts (2317127)" userId="S::2317127@student.uwtsd.ac.uk::940ce18a-e35c-4c73-961a-bd216cb0e916" providerId="AD" clId="Web-{018CCFCB-5257-59F0-A86A-27428C0D6206}" dt="2024-11-07T14:29:54.129" v="1275" actId="20577"/>
          <ac:spMkLst>
            <pc:docMk/>
            <pc:sldMk cId="4005476281" sldId="261"/>
            <ac:spMk id="3" creationId="{47D1C36B-4C2F-E06B-CBDE-66E10722D4C8}"/>
          </ac:spMkLst>
        </pc:spChg>
      </pc:sldChg>
      <pc:sldChg chg="modSp">
        <pc:chgData name="Tasha Roberts (2317127)" userId="S::2317127@student.uwtsd.ac.uk::940ce18a-e35c-4c73-961a-bd216cb0e916" providerId="AD" clId="Web-{018CCFCB-5257-59F0-A86A-27428C0D6206}" dt="2024-11-07T14:36:44.079" v="1285" actId="20577"/>
        <pc:sldMkLst>
          <pc:docMk/>
          <pc:sldMk cId="3641112432" sldId="262"/>
        </pc:sldMkLst>
        <pc:spChg chg="mod">
          <ac:chgData name="Tasha Roberts (2317127)" userId="S::2317127@student.uwtsd.ac.uk::940ce18a-e35c-4c73-961a-bd216cb0e916" providerId="AD" clId="Web-{018CCFCB-5257-59F0-A86A-27428C0D6206}" dt="2024-11-07T14:36:44.079" v="1285" actId="20577"/>
          <ac:spMkLst>
            <pc:docMk/>
            <pc:sldMk cId="3641112432" sldId="262"/>
            <ac:spMk id="3" creationId="{9CBFCDA0-397D-9AFE-709D-18422FB900E2}"/>
          </ac:spMkLst>
        </pc:spChg>
      </pc:sldChg>
      <pc:sldChg chg="modSp">
        <pc:chgData name="Tasha Roberts (2317127)" userId="S::2317127@student.uwtsd.ac.uk::940ce18a-e35c-4c73-961a-bd216cb0e916" providerId="AD" clId="Web-{018CCFCB-5257-59F0-A86A-27428C0D6206}" dt="2024-11-07T14:46:43.530" v="1781" actId="20577"/>
        <pc:sldMkLst>
          <pc:docMk/>
          <pc:sldMk cId="856212207" sldId="263"/>
        </pc:sldMkLst>
        <pc:spChg chg="mod">
          <ac:chgData name="Tasha Roberts (2317127)" userId="S::2317127@student.uwtsd.ac.uk::940ce18a-e35c-4c73-961a-bd216cb0e916" providerId="AD" clId="Web-{018CCFCB-5257-59F0-A86A-27428C0D6206}" dt="2024-11-07T14:46:43.530" v="1781" actId="20577"/>
          <ac:spMkLst>
            <pc:docMk/>
            <pc:sldMk cId="856212207" sldId="263"/>
            <ac:spMk id="3" creationId="{55091549-DB1D-6FDB-A06C-542C0200BEE1}"/>
          </ac:spMkLst>
        </pc:spChg>
      </pc:sldChg>
      <pc:sldChg chg="addSp delSp modSp del">
        <pc:chgData name="Tasha Roberts (2317127)" userId="S::2317127@student.uwtsd.ac.uk::940ce18a-e35c-4c73-961a-bd216cb0e916" providerId="AD" clId="Web-{018CCFCB-5257-59F0-A86A-27428C0D6206}" dt="2024-11-04T16:23:12.698" v="351"/>
        <pc:sldMkLst>
          <pc:docMk/>
          <pc:sldMk cId="599930556" sldId="264"/>
        </pc:sldMkLst>
        <pc:spChg chg="del mod">
          <ac:chgData name="Tasha Roberts (2317127)" userId="S::2317127@student.uwtsd.ac.uk::940ce18a-e35c-4c73-961a-bd216cb0e916" providerId="AD" clId="Web-{018CCFCB-5257-59F0-A86A-27428C0D6206}" dt="2024-11-04T16:20:02.912" v="327"/>
          <ac:spMkLst>
            <pc:docMk/>
            <pc:sldMk cId="599930556" sldId="264"/>
            <ac:spMk id="7" creationId="{CF4B79B2-571D-C9B9-8874-B5A8FC77E709}"/>
          </ac:spMkLst>
        </pc:spChg>
        <pc:spChg chg="del">
          <ac:chgData name="Tasha Roberts (2317127)" userId="S::2317127@student.uwtsd.ac.uk::940ce18a-e35c-4c73-961a-bd216cb0e916" providerId="AD" clId="Web-{018CCFCB-5257-59F0-A86A-27428C0D6206}" dt="2024-11-04T16:19:39.255" v="306"/>
          <ac:spMkLst>
            <pc:docMk/>
            <pc:sldMk cId="599930556" sldId="264"/>
            <ac:spMk id="8" creationId="{7FBFFE73-F22D-97B6-1132-48C694CBE676}"/>
          </ac:spMkLst>
        </pc:spChg>
        <pc:picChg chg="add mod">
          <ac:chgData name="Tasha Roberts (2317127)" userId="S::2317127@student.uwtsd.ac.uk::940ce18a-e35c-4c73-961a-bd216cb0e916" providerId="AD" clId="Web-{018CCFCB-5257-59F0-A86A-27428C0D6206}" dt="2024-11-04T16:23:06.792" v="350" actId="1076"/>
          <ac:picMkLst>
            <pc:docMk/>
            <pc:sldMk cId="599930556" sldId="264"/>
            <ac:picMk id="2" creationId="{D41CB299-13AF-9DFA-1713-BDA91E426BC7}"/>
          </ac:picMkLst>
        </pc:picChg>
        <pc:picChg chg="add mod">
          <ac:chgData name="Tasha Roberts (2317127)" userId="S::2317127@student.uwtsd.ac.uk::940ce18a-e35c-4c73-961a-bd216cb0e916" providerId="AD" clId="Web-{018CCFCB-5257-59F0-A86A-27428C0D6206}" dt="2024-11-04T16:23:02.323" v="348" actId="1076"/>
          <ac:picMkLst>
            <pc:docMk/>
            <pc:sldMk cId="599930556" sldId="264"/>
            <ac:picMk id="3" creationId="{A12536C8-932D-78E0-3890-F150E23BE103}"/>
          </ac:picMkLst>
        </pc:picChg>
        <pc:picChg chg="add del mod">
          <ac:chgData name="Tasha Roberts (2317127)" userId="S::2317127@student.uwtsd.ac.uk::940ce18a-e35c-4c73-961a-bd216cb0e916" providerId="AD" clId="Web-{018CCFCB-5257-59F0-A86A-27428C0D6206}" dt="2024-11-04T16:22:47.917" v="344"/>
          <ac:picMkLst>
            <pc:docMk/>
            <pc:sldMk cId="599930556" sldId="264"/>
            <ac:picMk id="9" creationId="{6191A750-92DE-A128-04DA-08DB9382853C}"/>
          </ac:picMkLst>
        </pc:picChg>
        <pc:picChg chg="add mod">
          <ac:chgData name="Tasha Roberts (2317127)" userId="S::2317127@student.uwtsd.ac.uk::940ce18a-e35c-4c73-961a-bd216cb0e916" providerId="AD" clId="Web-{018CCFCB-5257-59F0-A86A-27428C0D6206}" dt="2024-11-04T16:22:56.589" v="345" actId="1076"/>
          <ac:picMkLst>
            <pc:docMk/>
            <pc:sldMk cId="599930556" sldId="264"/>
            <ac:picMk id="10" creationId="{FEDC972C-81A6-61D6-51DD-A8B7F53A7B63}"/>
          </ac:picMkLst>
        </pc:picChg>
      </pc:sldChg>
      <pc:sldChg chg="addSp delSp modSp new ord">
        <pc:chgData name="Tasha Roberts (2317127)" userId="S::2317127@student.uwtsd.ac.uk::940ce18a-e35c-4c73-961a-bd216cb0e916" providerId="AD" clId="Web-{018CCFCB-5257-59F0-A86A-27428C0D6206}" dt="2024-11-04T16:43:15.691" v="389" actId="20577"/>
        <pc:sldMkLst>
          <pc:docMk/>
          <pc:sldMk cId="4248325740" sldId="264"/>
        </pc:sldMkLst>
        <pc:spChg chg="del">
          <ac:chgData name="Tasha Roberts (2317127)" userId="S::2317127@student.uwtsd.ac.uk::940ce18a-e35c-4c73-961a-bd216cb0e916" providerId="AD" clId="Web-{018CCFCB-5257-59F0-A86A-27428C0D6206}" dt="2024-11-04T16:23:28.761" v="354"/>
          <ac:spMkLst>
            <pc:docMk/>
            <pc:sldMk cId="4248325740" sldId="264"/>
            <ac:spMk id="2" creationId="{0EB3A98E-15E8-8B22-2DB2-8B169186B6F1}"/>
          </ac:spMkLst>
        </pc:spChg>
        <pc:spChg chg="add mod">
          <ac:chgData name="Tasha Roberts (2317127)" userId="S::2317127@student.uwtsd.ac.uk::940ce18a-e35c-4c73-961a-bd216cb0e916" providerId="AD" clId="Web-{018CCFCB-5257-59F0-A86A-27428C0D6206}" dt="2024-11-04T16:43:15.691" v="389" actId="20577"/>
          <ac:spMkLst>
            <pc:docMk/>
            <pc:sldMk cId="4248325740" sldId="264"/>
            <ac:spMk id="2" creationId="{3ED9ED56-F15A-3CF3-A543-AF64E3BCBF58}"/>
          </ac:spMkLst>
        </pc:spChg>
        <pc:spChg chg="del">
          <ac:chgData name="Tasha Roberts (2317127)" userId="S::2317127@student.uwtsd.ac.uk::940ce18a-e35c-4c73-961a-bd216cb0e916" providerId="AD" clId="Web-{018CCFCB-5257-59F0-A86A-27428C0D6206}" dt="2024-11-04T16:25:12.608" v="355"/>
          <ac:spMkLst>
            <pc:docMk/>
            <pc:sldMk cId="4248325740" sldId="264"/>
            <ac:spMk id="3" creationId="{D1F3B6C1-A7D6-237E-33F5-419ABBA86327}"/>
          </ac:spMkLst>
        </pc:spChg>
        <pc:spChg chg="add del mod">
          <ac:chgData name="Tasha Roberts (2317127)" userId="S::2317127@student.uwtsd.ac.uk::940ce18a-e35c-4c73-961a-bd216cb0e916" providerId="AD" clId="Web-{018CCFCB-5257-59F0-A86A-27428C0D6206}" dt="2024-11-04T16:25:42.078" v="380"/>
          <ac:spMkLst>
            <pc:docMk/>
            <pc:sldMk cId="4248325740" sldId="264"/>
            <ac:spMk id="12" creationId="{1EE2C815-8520-4C1E-27A3-37396A2C6586}"/>
          </ac:spMkLst>
        </pc:spChg>
        <pc:spChg chg="add del mod">
          <ac:chgData name="Tasha Roberts (2317127)" userId="S::2317127@student.uwtsd.ac.uk::940ce18a-e35c-4c73-961a-bd216cb0e916" providerId="AD" clId="Web-{018CCFCB-5257-59F0-A86A-27428C0D6206}" dt="2024-11-04T16:25:30.046" v="379"/>
          <ac:spMkLst>
            <pc:docMk/>
            <pc:sldMk cId="4248325740" sldId="264"/>
            <ac:spMk id="13" creationId="{F2E81B63-AEDF-B7E9-F5A9-21E58EB51BBA}"/>
          </ac:spMkLst>
        </pc:spChg>
        <pc:picChg chg="add del mod ord">
          <ac:chgData name="Tasha Roberts (2317127)" userId="S::2317127@student.uwtsd.ac.uk::940ce18a-e35c-4c73-961a-bd216cb0e916" providerId="AD" clId="Web-{018CCFCB-5257-59F0-A86A-27428C0D6206}" dt="2024-11-04T16:25:15.624" v="368"/>
          <ac:picMkLst>
            <pc:docMk/>
            <pc:sldMk cId="4248325740" sldId="264"/>
            <ac:picMk id="7" creationId="{8391E5AC-3D07-FDA5-4126-656650B7D33B}"/>
          </ac:picMkLst>
        </pc:picChg>
        <pc:picChg chg="add mod">
          <ac:chgData name="Tasha Roberts (2317127)" userId="S::2317127@student.uwtsd.ac.uk::940ce18a-e35c-4c73-961a-bd216cb0e916" providerId="AD" clId="Web-{018CCFCB-5257-59F0-A86A-27428C0D6206}" dt="2024-11-04T16:25:16.218" v="372" actId="1076"/>
          <ac:picMkLst>
            <pc:docMk/>
            <pc:sldMk cId="4248325740" sldId="264"/>
            <ac:picMk id="8" creationId="{5069E3F5-FDDE-8D73-7BB4-F0B8D4A1F61C}"/>
          </ac:picMkLst>
        </pc:picChg>
        <pc:picChg chg="add mod">
          <ac:chgData name="Tasha Roberts (2317127)" userId="S::2317127@student.uwtsd.ac.uk::940ce18a-e35c-4c73-961a-bd216cb0e916" providerId="AD" clId="Web-{018CCFCB-5257-59F0-A86A-27428C0D6206}" dt="2024-11-04T16:25:16.327" v="373" actId="1076"/>
          <ac:picMkLst>
            <pc:docMk/>
            <pc:sldMk cId="4248325740" sldId="264"/>
            <ac:picMk id="9" creationId="{668538D8-AE79-9C45-8838-CB62E43EC402}"/>
          </ac:picMkLst>
        </pc:picChg>
        <pc:picChg chg="add mod">
          <ac:chgData name="Tasha Roberts (2317127)" userId="S::2317127@student.uwtsd.ac.uk::940ce18a-e35c-4c73-961a-bd216cb0e916" providerId="AD" clId="Web-{018CCFCB-5257-59F0-A86A-27428C0D6206}" dt="2024-11-04T16:25:16.608" v="375" actId="1076"/>
          <ac:picMkLst>
            <pc:docMk/>
            <pc:sldMk cId="4248325740" sldId="264"/>
            <ac:picMk id="10" creationId="{8D3C5765-E32B-69D9-E730-C62FB4C05D27}"/>
          </ac:picMkLst>
        </pc:picChg>
      </pc:sldChg>
      <pc:sldChg chg="addSp delSp modSp new">
        <pc:chgData name="Tasha Roberts (2317127)" userId="S::2317127@student.uwtsd.ac.uk::940ce18a-e35c-4c73-961a-bd216cb0e916" providerId="AD" clId="Web-{018CCFCB-5257-59F0-A86A-27428C0D6206}" dt="2024-11-05T15:00:31.397" v="1002" actId="1076"/>
        <pc:sldMkLst>
          <pc:docMk/>
          <pc:sldMk cId="1800729049" sldId="265"/>
        </pc:sldMkLst>
        <pc:spChg chg="del mod">
          <ac:chgData name="Tasha Roberts (2317127)" userId="S::2317127@student.uwtsd.ac.uk::940ce18a-e35c-4c73-961a-bd216cb0e916" providerId="AD" clId="Web-{018CCFCB-5257-59F0-A86A-27428C0D6206}" dt="2024-11-05T14:59:58.958" v="994"/>
          <ac:spMkLst>
            <pc:docMk/>
            <pc:sldMk cId="1800729049" sldId="265"/>
            <ac:spMk id="2" creationId="{8430B222-9BEB-C518-4BF1-DD523F65F6A9}"/>
          </ac:spMkLst>
        </pc:spChg>
        <pc:spChg chg="del">
          <ac:chgData name="Tasha Roberts (2317127)" userId="S::2317127@student.uwtsd.ac.uk::940ce18a-e35c-4c73-961a-bd216cb0e916" providerId="AD" clId="Web-{018CCFCB-5257-59F0-A86A-27428C0D6206}" dt="2024-11-05T14:55:38.873" v="979"/>
          <ac:spMkLst>
            <pc:docMk/>
            <pc:sldMk cId="1800729049" sldId="265"/>
            <ac:spMk id="3" creationId="{0CA8A75E-1ED0-52B5-8EE9-19E0229B967E}"/>
          </ac:spMkLst>
        </pc:spChg>
        <pc:spChg chg="add del mod">
          <ac:chgData name="Tasha Roberts (2317127)" userId="S::2317127@student.uwtsd.ac.uk::940ce18a-e35c-4c73-961a-bd216cb0e916" providerId="AD" clId="Web-{018CCFCB-5257-59F0-A86A-27428C0D6206}" dt="2024-11-05T15:00:05.536" v="995"/>
          <ac:spMkLst>
            <pc:docMk/>
            <pc:sldMk cId="1800729049" sldId="265"/>
            <ac:spMk id="10" creationId="{9E64E8B8-0F50-7DE9-651D-ED56B023EB44}"/>
          </ac:spMkLst>
        </pc:spChg>
        <pc:picChg chg="add mod">
          <ac:chgData name="Tasha Roberts (2317127)" userId="S::2317127@student.uwtsd.ac.uk::940ce18a-e35c-4c73-961a-bd216cb0e916" providerId="AD" clId="Web-{018CCFCB-5257-59F0-A86A-27428C0D6206}" dt="2024-11-05T15:00:31.397" v="1002" actId="1076"/>
          <ac:picMkLst>
            <pc:docMk/>
            <pc:sldMk cId="1800729049" sldId="265"/>
            <ac:picMk id="7" creationId="{68E1F540-FB5B-DF2B-FC47-3EABA3DB07D1}"/>
          </ac:picMkLst>
        </pc:picChg>
        <pc:picChg chg="add mod">
          <ac:chgData name="Tasha Roberts (2317127)" userId="S::2317127@student.uwtsd.ac.uk::940ce18a-e35c-4c73-961a-bd216cb0e916" providerId="AD" clId="Web-{018CCFCB-5257-59F0-A86A-27428C0D6206}" dt="2024-11-05T15:00:28.178" v="1001" actId="1076"/>
          <ac:picMkLst>
            <pc:docMk/>
            <pc:sldMk cId="1800729049" sldId="265"/>
            <ac:picMk id="8" creationId="{B7BE9503-6276-FCF0-B18B-F159BD290CF3}"/>
          </ac:picMkLst>
        </pc:picChg>
      </pc:sldChg>
      <pc:sldChg chg="modSp new">
        <pc:chgData name="Tasha Roberts (2317127)" userId="S::2317127@student.uwtsd.ac.uk::940ce18a-e35c-4c73-961a-bd216cb0e916" providerId="AD" clId="Web-{018CCFCB-5257-59F0-A86A-27428C0D6206}" dt="2024-11-05T17:22:29.126" v="1272" actId="20577"/>
        <pc:sldMkLst>
          <pc:docMk/>
          <pc:sldMk cId="600799800" sldId="266"/>
        </pc:sldMkLst>
        <pc:spChg chg="mod">
          <ac:chgData name="Tasha Roberts (2317127)" userId="S::2317127@student.uwtsd.ac.uk::940ce18a-e35c-4c73-961a-bd216cb0e916" providerId="AD" clId="Web-{018CCFCB-5257-59F0-A86A-27428C0D6206}" dt="2024-11-04T16:43:58.380" v="405" actId="14100"/>
          <ac:spMkLst>
            <pc:docMk/>
            <pc:sldMk cId="600799800" sldId="266"/>
            <ac:spMk id="2" creationId="{15D78D93-C290-FAE8-47B0-AC9D11E5FA61}"/>
          </ac:spMkLst>
        </pc:spChg>
        <pc:spChg chg="mod">
          <ac:chgData name="Tasha Roberts (2317127)" userId="S::2317127@student.uwtsd.ac.uk::940ce18a-e35c-4c73-961a-bd216cb0e916" providerId="AD" clId="Web-{018CCFCB-5257-59F0-A86A-27428C0D6206}" dt="2024-11-05T17:22:29.126" v="1272" actId="20577"/>
          <ac:spMkLst>
            <pc:docMk/>
            <pc:sldMk cId="600799800" sldId="266"/>
            <ac:spMk id="3" creationId="{686B980D-9AB6-AA69-B071-638FB1256E94}"/>
          </ac:spMkLst>
        </pc:spChg>
      </pc:sldChg>
      <pc:sldChg chg="modSp new ord">
        <pc:chgData name="Tasha Roberts (2317127)" userId="S::2317127@student.uwtsd.ac.uk::940ce18a-e35c-4c73-961a-bd216cb0e916" providerId="AD" clId="Web-{018CCFCB-5257-59F0-A86A-27428C0D6206}" dt="2024-11-07T14:48:25.205" v="1906"/>
        <pc:sldMkLst>
          <pc:docMk/>
          <pc:sldMk cId="1118255458" sldId="267"/>
        </pc:sldMkLst>
        <pc:spChg chg="mod">
          <ac:chgData name="Tasha Roberts (2317127)" userId="S::2317127@student.uwtsd.ac.uk::940ce18a-e35c-4c73-961a-bd216cb0e916" providerId="AD" clId="Web-{018CCFCB-5257-59F0-A86A-27428C0D6206}" dt="2024-11-07T14:47:00.078" v="1789" actId="20577"/>
          <ac:spMkLst>
            <pc:docMk/>
            <pc:sldMk cId="1118255458" sldId="267"/>
            <ac:spMk id="2" creationId="{11C7BE2D-0C42-67E8-FAFA-B8007BDC3DDC}"/>
          </ac:spMkLst>
        </pc:spChg>
        <pc:spChg chg="mod">
          <ac:chgData name="Tasha Roberts (2317127)" userId="S::2317127@student.uwtsd.ac.uk::940ce18a-e35c-4c73-961a-bd216cb0e916" providerId="AD" clId="Web-{018CCFCB-5257-59F0-A86A-27428C0D6206}" dt="2024-11-07T14:48:20.392" v="1905" actId="20577"/>
          <ac:spMkLst>
            <pc:docMk/>
            <pc:sldMk cId="1118255458" sldId="267"/>
            <ac:spMk id="3" creationId="{A58D14DD-3AE1-5DFD-D54B-014C294B7E20}"/>
          </ac:spMkLst>
        </pc:spChg>
      </pc:sldChg>
    </pc:docChg>
  </pc:docChgLst>
  <pc:docChgLst>
    <pc:chgData name="Tasha Roberts (2317127)" userId="S::2317127@student.uwtsd.ac.uk::940ce18a-e35c-4c73-961a-bd216cb0e916" providerId="AD" clId="Web-{90034856-AD4D-EDD3-40D2-D123360ACC06}"/>
    <pc:docChg chg="modSld">
      <pc:chgData name="Tasha Roberts (2317127)" userId="S::2317127@student.uwtsd.ac.uk::940ce18a-e35c-4c73-961a-bd216cb0e916" providerId="AD" clId="Web-{90034856-AD4D-EDD3-40D2-D123360ACC06}" dt="2024-11-12T17:59:11.844" v="2507" actId="20577"/>
      <pc:docMkLst>
        <pc:docMk/>
      </pc:docMkLst>
      <pc:sldChg chg="modSp">
        <pc:chgData name="Tasha Roberts (2317127)" userId="S::2317127@student.uwtsd.ac.uk::940ce18a-e35c-4c73-961a-bd216cb0e916" providerId="AD" clId="Web-{90034856-AD4D-EDD3-40D2-D123360ACC06}" dt="2024-11-11T14:45:25.736" v="1769" actId="20577"/>
        <pc:sldMkLst>
          <pc:docMk/>
          <pc:sldMk cId="2382807577" sldId="258"/>
        </pc:sldMkLst>
        <pc:spChg chg="mod">
          <ac:chgData name="Tasha Roberts (2317127)" userId="S::2317127@student.uwtsd.ac.uk::940ce18a-e35c-4c73-961a-bd216cb0e916" providerId="AD" clId="Web-{90034856-AD4D-EDD3-40D2-D123360ACC06}" dt="2024-11-11T14:45:25.736" v="1769" actId="20577"/>
          <ac:spMkLst>
            <pc:docMk/>
            <pc:sldMk cId="2382807577" sldId="258"/>
            <ac:spMk id="3" creationId="{8DB89514-F8D0-6081-0DD7-9D6387CF2185}"/>
          </ac:spMkLst>
        </pc:spChg>
      </pc:sldChg>
      <pc:sldChg chg="modSp">
        <pc:chgData name="Tasha Roberts (2317127)" userId="S::2317127@student.uwtsd.ac.uk::940ce18a-e35c-4c73-961a-bd216cb0e916" providerId="AD" clId="Web-{90034856-AD4D-EDD3-40D2-D123360ACC06}" dt="2024-11-11T14:33:22.735" v="1016" actId="20577"/>
        <pc:sldMkLst>
          <pc:docMk/>
          <pc:sldMk cId="2205999675" sldId="259"/>
        </pc:sldMkLst>
        <pc:spChg chg="mod">
          <ac:chgData name="Tasha Roberts (2317127)" userId="S::2317127@student.uwtsd.ac.uk::940ce18a-e35c-4c73-961a-bd216cb0e916" providerId="AD" clId="Web-{90034856-AD4D-EDD3-40D2-D123360ACC06}" dt="2024-11-11T14:33:22.735" v="1016" actId="20577"/>
          <ac:spMkLst>
            <pc:docMk/>
            <pc:sldMk cId="2205999675" sldId="259"/>
            <ac:spMk id="3" creationId="{3A06F71B-E76B-C6F7-F200-9C06FDC65DF9}"/>
          </ac:spMkLst>
        </pc:spChg>
      </pc:sldChg>
      <pc:sldChg chg="modSp">
        <pc:chgData name="Tasha Roberts (2317127)" userId="S::2317127@student.uwtsd.ac.uk::940ce18a-e35c-4c73-961a-bd216cb0e916" providerId="AD" clId="Web-{90034856-AD4D-EDD3-40D2-D123360ACC06}" dt="2024-11-12T17:59:11.844" v="2507" actId="20577"/>
        <pc:sldMkLst>
          <pc:docMk/>
          <pc:sldMk cId="1997675565" sldId="273"/>
        </pc:sldMkLst>
        <pc:spChg chg="mod">
          <ac:chgData name="Tasha Roberts (2317127)" userId="S::2317127@student.uwtsd.ac.uk::940ce18a-e35c-4c73-961a-bd216cb0e916" providerId="AD" clId="Web-{90034856-AD4D-EDD3-40D2-D123360ACC06}" dt="2024-11-11T14:57:46.315" v="2281" actId="20577"/>
          <ac:spMkLst>
            <pc:docMk/>
            <pc:sldMk cId="1997675565" sldId="273"/>
            <ac:spMk id="2" creationId="{FA4F785B-6D70-A28D-A7D6-FC63E4B9E87B}"/>
          </ac:spMkLst>
        </pc:spChg>
        <pc:spChg chg="mod">
          <ac:chgData name="Tasha Roberts (2317127)" userId="S::2317127@student.uwtsd.ac.uk::940ce18a-e35c-4c73-961a-bd216cb0e916" providerId="AD" clId="Web-{90034856-AD4D-EDD3-40D2-D123360ACC06}" dt="2024-11-12T17:59:11.844" v="2507" actId="20577"/>
          <ac:spMkLst>
            <pc:docMk/>
            <pc:sldMk cId="1997675565" sldId="273"/>
            <ac:spMk id="3" creationId="{891F018D-8412-23F1-AB5E-5C741AB9FCB5}"/>
          </ac:spMkLst>
        </pc:spChg>
      </pc:sldChg>
      <pc:sldChg chg="modSp">
        <pc:chgData name="Tasha Roberts (2317127)" userId="S::2317127@student.uwtsd.ac.uk::940ce18a-e35c-4c73-961a-bd216cb0e916" providerId="AD" clId="Web-{90034856-AD4D-EDD3-40D2-D123360ACC06}" dt="2024-11-11T14:51:21.157" v="2224" actId="20577"/>
        <pc:sldMkLst>
          <pc:docMk/>
          <pc:sldMk cId="2674423113" sldId="274"/>
        </pc:sldMkLst>
        <pc:spChg chg="mod">
          <ac:chgData name="Tasha Roberts (2317127)" userId="S::2317127@student.uwtsd.ac.uk::940ce18a-e35c-4c73-961a-bd216cb0e916" providerId="AD" clId="Web-{90034856-AD4D-EDD3-40D2-D123360ACC06}" dt="2024-11-11T14:51:21.157" v="2224" actId="20577"/>
          <ac:spMkLst>
            <pc:docMk/>
            <pc:sldMk cId="2674423113" sldId="274"/>
            <ac:spMk id="4" creationId="{66760A74-8090-CDB0-C942-648B7CC1DC9E}"/>
          </ac:spMkLst>
        </pc:spChg>
      </pc:sldChg>
    </pc:docChg>
  </pc:docChgLst>
  <pc:docChgLst>
    <pc:chgData clId="Web-{AB7AB69F-64E4-40F5-EB34-60F2CEA47416}"/>
    <pc:docChg chg="modSld">
      <pc:chgData name="" userId="" providerId="" clId="Web-{AB7AB69F-64E4-40F5-EB34-60F2CEA47416}" dt="2024-10-06T15:13:46.440" v="1" actId="20577"/>
      <pc:docMkLst>
        <pc:docMk/>
      </pc:docMkLst>
      <pc:sldChg chg="modSp">
        <pc:chgData name="" userId="" providerId="" clId="Web-{AB7AB69F-64E4-40F5-EB34-60F2CEA47416}" dt="2024-10-06T15:13:46.440" v="1" actId="20577"/>
        <pc:sldMkLst>
          <pc:docMk/>
          <pc:sldMk cId="109857222" sldId="256"/>
        </pc:sldMkLst>
        <pc:spChg chg="mod">
          <ac:chgData name="" userId="" providerId="" clId="Web-{AB7AB69F-64E4-40F5-EB34-60F2CEA47416}" dt="2024-10-06T15:13:46.440" v="1" actId="20577"/>
          <ac:spMkLst>
            <pc:docMk/>
            <pc:sldMk cId="109857222" sldId="256"/>
            <ac:spMk id="2" creationId="{00000000-0000-0000-0000-000000000000}"/>
          </ac:spMkLst>
        </pc:spChg>
      </pc:sldChg>
    </pc:docChg>
  </pc:docChgLst>
  <pc:docChgLst>
    <pc:chgData name="Tasha Roberts (2317127)" userId="S::2317127@student.uwtsd.ac.uk::940ce18a-e35c-4c73-961a-bd216cb0e916" providerId="AD" clId="Web-{A47A7CEB-F595-3F78-5D0B-D2E57063D612}"/>
    <pc:docChg chg="addSld delSld modSld">
      <pc:chgData name="Tasha Roberts (2317127)" userId="S::2317127@student.uwtsd.ac.uk::940ce18a-e35c-4c73-961a-bd216cb0e916" providerId="AD" clId="Web-{A47A7CEB-F595-3F78-5D0B-D2E57063D612}" dt="2024-11-10T20:49:45.992" v="284" actId="20577"/>
      <pc:docMkLst>
        <pc:docMk/>
      </pc:docMkLst>
      <pc:sldChg chg="del">
        <pc:chgData name="Tasha Roberts (2317127)" userId="S::2317127@student.uwtsd.ac.uk::940ce18a-e35c-4c73-961a-bd216cb0e916" providerId="AD" clId="Web-{A47A7CEB-F595-3F78-5D0B-D2E57063D612}" dt="2024-11-10T20:09:58.220" v="9"/>
        <pc:sldMkLst>
          <pc:docMk/>
          <pc:sldMk cId="1800729049" sldId="265"/>
        </pc:sldMkLst>
      </pc:sldChg>
      <pc:sldChg chg="addSp delSp modSp new">
        <pc:chgData name="Tasha Roberts (2317127)" userId="S::2317127@student.uwtsd.ac.uk::940ce18a-e35c-4c73-961a-bd216cb0e916" providerId="AD" clId="Web-{A47A7CEB-F595-3F78-5D0B-D2E57063D612}" dt="2024-11-10T20:09:48.672" v="8" actId="1076"/>
        <pc:sldMkLst>
          <pc:docMk/>
          <pc:sldMk cId="1630720611" sldId="272"/>
        </pc:sldMkLst>
        <pc:spChg chg="del">
          <ac:chgData name="Tasha Roberts (2317127)" userId="S::2317127@student.uwtsd.ac.uk::940ce18a-e35c-4c73-961a-bd216cb0e916" providerId="AD" clId="Web-{A47A7CEB-F595-3F78-5D0B-D2E57063D612}" dt="2024-11-10T20:09:01.592" v="1"/>
          <ac:spMkLst>
            <pc:docMk/>
            <pc:sldMk cId="1630720611" sldId="272"/>
            <ac:spMk id="2" creationId="{9A6E2ED4-6D67-F47C-5F15-C6C1BD2AAE0C}"/>
          </ac:spMkLst>
        </pc:spChg>
        <pc:spChg chg="del mod">
          <ac:chgData name="Tasha Roberts (2317127)" userId="S::2317127@student.uwtsd.ac.uk::940ce18a-e35c-4c73-961a-bd216cb0e916" providerId="AD" clId="Web-{A47A7CEB-F595-3F78-5D0B-D2E57063D612}" dt="2024-11-10T20:09:16.811" v="3"/>
          <ac:spMkLst>
            <pc:docMk/>
            <pc:sldMk cId="1630720611" sldId="272"/>
            <ac:spMk id="3" creationId="{2222367C-8DAA-8FE3-F415-8840E8DCDAAF}"/>
          </ac:spMkLst>
        </pc:spChg>
        <pc:picChg chg="add mod">
          <ac:chgData name="Tasha Roberts (2317127)" userId="S::2317127@student.uwtsd.ac.uk::940ce18a-e35c-4c73-961a-bd216cb0e916" providerId="AD" clId="Web-{A47A7CEB-F595-3F78-5D0B-D2E57063D612}" dt="2024-11-10T20:09:48.672" v="8" actId="1076"/>
          <ac:picMkLst>
            <pc:docMk/>
            <pc:sldMk cId="1630720611" sldId="272"/>
            <ac:picMk id="8" creationId="{E82D7EC1-6848-0736-6720-9E6B1FDBC815}"/>
          </ac:picMkLst>
        </pc:picChg>
        <pc:picChg chg="add mod">
          <ac:chgData name="Tasha Roberts (2317127)" userId="S::2317127@student.uwtsd.ac.uk::940ce18a-e35c-4c73-961a-bd216cb0e916" providerId="AD" clId="Web-{A47A7CEB-F595-3F78-5D0B-D2E57063D612}" dt="2024-11-10T20:09:43.859" v="7" actId="1076"/>
          <ac:picMkLst>
            <pc:docMk/>
            <pc:sldMk cId="1630720611" sldId="272"/>
            <ac:picMk id="10" creationId="{A1650DDF-A6B1-4F8D-2611-3607B2CA2311}"/>
          </ac:picMkLst>
        </pc:picChg>
      </pc:sldChg>
      <pc:sldChg chg="modSp new">
        <pc:chgData name="Tasha Roberts (2317127)" userId="S::2317127@student.uwtsd.ac.uk::940ce18a-e35c-4c73-961a-bd216cb0e916" providerId="AD" clId="Web-{A47A7CEB-F595-3F78-5D0B-D2E57063D612}" dt="2024-11-10T20:49:45.992" v="284" actId="20577"/>
        <pc:sldMkLst>
          <pc:docMk/>
          <pc:sldMk cId="1997675565" sldId="273"/>
        </pc:sldMkLst>
        <pc:spChg chg="mod">
          <ac:chgData name="Tasha Roberts (2317127)" userId="S::2317127@student.uwtsd.ac.uk::940ce18a-e35c-4c73-961a-bd216cb0e916" providerId="AD" clId="Web-{A47A7CEB-F595-3F78-5D0B-D2E57063D612}" dt="2024-11-10T20:10:39.706" v="15" actId="1076"/>
          <ac:spMkLst>
            <pc:docMk/>
            <pc:sldMk cId="1997675565" sldId="273"/>
            <ac:spMk id="2" creationId="{FA4F785B-6D70-A28D-A7D6-FC63E4B9E87B}"/>
          </ac:spMkLst>
        </pc:spChg>
        <pc:spChg chg="mod">
          <ac:chgData name="Tasha Roberts (2317127)" userId="S::2317127@student.uwtsd.ac.uk::940ce18a-e35c-4c73-961a-bd216cb0e916" providerId="AD" clId="Web-{A47A7CEB-F595-3F78-5D0B-D2E57063D612}" dt="2024-11-10T20:49:45.992" v="284" actId="20577"/>
          <ac:spMkLst>
            <pc:docMk/>
            <pc:sldMk cId="1997675565" sldId="273"/>
            <ac:spMk id="3" creationId="{891F018D-8412-23F1-AB5E-5C741AB9FCB5}"/>
          </ac:spMkLst>
        </pc:spChg>
      </pc:sldChg>
      <pc:sldChg chg="delSp modSp new">
        <pc:chgData name="Tasha Roberts (2317127)" userId="S::2317127@student.uwtsd.ac.uk::940ce18a-e35c-4c73-961a-bd216cb0e916" providerId="AD" clId="Web-{A47A7CEB-F595-3F78-5D0B-D2E57063D612}" dt="2024-11-10T20:47:37.552" v="240" actId="20577"/>
        <pc:sldMkLst>
          <pc:docMk/>
          <pc:sldMk cId="2674423113" sldId="274"/>
        </pc:sldMkLst>
        <pc:spChg chg="mod">
          <ac:chgData name="Tasha Roberts (2317127)" userId="S::2317127@student.uwtsd.ac.uk::940ce18a-e35c-4c73-961a-bd216cb0e916" providerId="AD" clId="Web-{A47A7CEB-F595-3F78-5D0B-D2E57063D612}" dt="2024-11-10T20:45:52.455" v="160" actId="1076"/>
          <ac:spMkLst>
            <pc:docMk/>
            <pc:sldMk cId="2674423113" sldId="274"/>
            <ac:spMk id="2" creationId="{F6CD9267-90AE-B1F6-2AEE-C9D901C236AD}"/>
          </ac:spMkLst>
        </pc:spChg>
        <pc:spChg chg="del">
          <ac:chgData name="Tasha Roberts (2317127)" userId="S::2317127@student.uwtsd.ac.uk::940ce18a-e35c-4c73-961a-bd216cb0e916" providerId="AD" clId="Web-{A47A7CEB-F595-3F78-5D0B-D2E57063D612}" dt="2024-11-10T20:45:57.627" v="161"/>
          <ac:spMkLst>
            <pc:docMk/>
            <pc:sldMk cId="2674423113" sldId="274"/>
            <ac:spMk id="3" creationId="{4883942B-E9B3-2E79-A39B-C172F0439DB4}"/>
          </ac:spMkLst>
        </pc:spChg>
        <pc:spChg chg="mod">
          <ac:chgData name="Tasha Roberts (2317127)" userId="S::2317127@student.uwtsd.ac.uk::940ce18a-e35c-4c73-961a-bd216cb0e916" providerId="AD" clId="Web-{A47A7CEB-F595-3F78-5D0B-D2E57063D612}" dt="2024-11-10T20:47:37.552" v="240" actId="20577"/>
          <ac:spMkLst>
            <pc:docMk/>
            <pc:sldMk cId="2674423113" sldId="274"/>
            <ac:spMk id="4" creationId="{66760A74-8090-CDB0-C942-648B7CC1DC9E}"/>
          </ac:spMkLst>
        </pc:spChg>
      </pc:sldChg>
      <pc:sldChg chg="delSp modSp new">
        <pc:chgData name="Tasha Roberts (2317127)" userId="S::2317127@student.uwtsd.ac.uk::940ce18a-e35c-4c73-961a-bd216cb0e916" providerId="AD" clId="Web-{A47A7CEB-F595-3F78-5D0B-D2E57063D612}" dt="2024-11-10T20:48:40.850" v="283" actId="20577"/>
        <pc:sldMkLst>
          <pc:docMk/>
          <pc:sldMk cId="3138102516" sldId="275"/>
        </pc:sldMkLst>
        <pc:spChg chg="mod">
          <ac:chgData name="Tasha Roberts (2317127)" userId="S::2317127@student.uwtsd.ac.uk::940ce18a-e35c-4c73-961a-bd216cb0e916" providerId="AD" clId="Web-{A47A7CEB-F595-3F78-5D0B-D2E57063D612}" dt="2024-11-10T20:48:40.850" v="283" actId="20577"/>
          <ac:spMkLst>
            <pc:docMk/>
            <pc:sldMk cId="3138102516" sldId="275"/>
            <ac:spMk id="2" creationId="{0F22BEF6-18F9-2D88-7976-62A9F08AE98A}"/>
          </ac:spMkLst>
        </pc:spChg>
        <pc:spChg chg="del mod">
          <ac:chgData name="Tasha Roberts (2317127)" userId="S::2317127@student.uwtsd.ac.uk::940ce18a-e35c-4c73-961a-bd216cb0e916" providerId="AD" clId="Web-{A47A7CEB-F595-3F78-5D0B-D2E57063D612}" dt="2024-11-10T20:48:30.475" v="280"/>
          <ac:spMkLst>
            <pc:docMk/>
            <pc:sldMk cId="3138102516" sldId="275"/>
            <ac:spMk id="3" creationId="{A360B08C-2652-4478-C21C-EEEAA4B298E0}"/>
          </ac:spMkLst>
        </pc:spChg>
        <pc:spChg chg="mod">
          <ac:chgData name="Tasha Roberts (2317127)" userId="S::2317127@student.uwtsd.ac.uk::940ce18a-e35c-4c73-961a-bd216cb0e916" providerId="AD" clId="Web-{A47A7CEB-F595-3F78-5D0B-D2E57063D612}" dt="2024-11-10T20:48:36.881" v="282" actId="14100"/>
          <ac:spMkLst>
            <pc:docMk/>
            <pc:sldMk cId="3138102516" sldId="275"/>
            <ac:spMk id="4" creationId="{14C920B0-9C7F-7A32-9743-723C4D154245}"/>
          </ac:spMkLst>
        </pc:spChg>
      </pc:sldChg>
    </pc:docChg>
  </pc:docChgLst>
  <pc:docChgLst>
    <pc:chgData name="Tasha Roberts (2317127)" userId="940ce18a-e35c-4c73-961a-bd216cb0e916" providerId="ADAL" clId="{608ED457-FCFA-D143-B9EB-1CBFE89252C9}"/>
    <pc:docChg chg="undo custSel modSld">
      <pc:chgData name="Tasha Roberts (2317127)" userId="940ce18a-e35c-4c73-961a-bd216cb0e916" providerId="ADAL" clId="{608ED457-FCFA-D143-B9EB-1CBFE89252C9}" dt="2024-11-11T14:56:51.075" v="928"/>
      <pc:docMkLst>
        <pc:docMk/>
      </pc:docMkLst>
      <pc:sldChg chg="addSp delSp modSp">
        <pc:chgData name="Tasha Roberts (2317127)" userId="940ce18a-e35c-4c73-961a-bd216cb0e916" providerId="ADAL" clId="{608ED457-FCFA-D143-B9EB-1CBFE89252C9}" dt="2024-10-29T14:42:03.440" v="674"/>
        <pc:sldMkLst>
          <pc:docMk/>
          <pc:sldMk cId="599930556" sldId="264"/>
        </pc:sldMkLst>
        <pc:inkChg chg="add del">
          <ac:chgData name="Tasha Roberts (2317127)" userId="940ce18a-e35c-4c73-961a-bd216cb0e916" providerId="ADAL" clId="{608ED457-FCFA-D143-B9EB-1CBFE89252C9}" dt="2024-10-29T14:24:49.522" v="2"/>
          <ac:inkMkLst>
            <pc:docMk/>
            <pc:sldMk cId="599930556" sldId="264"/>
            <ac:inkMk id="2" creationId="{6E1E25E7-EDC0-1FE8-14E5-A27C0CDAC618}"/>
          </ac:inkMkLst>
        </pc:inkChg>
        <pc:inkChg chg="add del">
          <ac:chgData name="Tasha Roberts (2317127)" userId="940ce18a-e35c-4c73-961a-bd216cb0e916" providerId="ADAL" clId="{608ED457-FCFA-D143-B9EB-1CBFE89252C9}" dt="2024-10-29T14:24:49.522" v="2"/>
          <ac:inkMkLst>
            <pc:docMk/>
            <pc:sldMk cId="599930556" sldId="264"/>
            <ac:inkMk id="3" creationId="{7A75C8D1-4DF3-87A6-5C2A-6097D4D8F350}"/>
          </ac:inkMkLst>
        </pc:inkChg>
        <pc:inkChg chg="add del reco">
          <ac:chgData name="Tasha Roberts (2317127)" userId="940ce18a-e35c-4c73-961a-bd216cb0e916" providerId="ADAL" clId="{608ED457-FCFA-D143-B9EB-1CBFE89252C9}" dt="2024-10-29T14:25:01.707" v="15"/>
          <ac:inkMkLst>
            <pc:docMk/>
            <pc:sldMk cId="599930556" sldId="264"/>
            <ac:inkMk id="9" creationId="{246AB9A9-1EF5-CD1A-4753-D04D761F938B}"/>
          </ac:inkMkLst>
        </pc:inkChg>
        <pc:inkChg chg="add del">
          <ac:chgData name="Tasha Roberts (2317127)" userId="940ce18a-e35c-4c73-961a-bd216cb0e916" providerId="ADAL" clId="{608ED457-FCFA-D143-B9EB-1CBFE89252C9}" dt="2024-10-29T14:25:01.712" v="16"/>
          <ac:inkMkLst>
            <pc:docMk/>
            <pc:sldMk cId="599930556" sldId="264"/>
            <ac:inkMk id="10" creationId="{AF942C5E-423B-A226-80F6-39A0E9F64C37}"/>
          </ac:inkMkLst>
        </pc:inkChg>
        <pc:inkChg chg="add del">
          <ac:chgData name="Tasha Roberts (2317127)" userId="940ce18a-e35c-4c73-961a-bd216cb0e916" providerId="ADAL" clId="{608ED457-FCFA-D143-B9EB-1CBFE89252C9}" dt="2024-10-29T14:24:59.003" v="14"/>
          <ac:inkMkLst>
            <pc:docMk/>
            <pc:sldMk cId="599930556" sldId="264"/>
            <ac:inkMk id="11" creationId="{D4EADB25-A5D1-EC6E-4F1E-8EC8C85468E8}"/>
          </ac:inkMkLst>
        </pc:inkChg>
        <pc:inkChg chg="add del">
          <ac:chgData name="Tasha Roberts (2317127)" userId="940ce18a-e35c-4c73-961a-bd216cb0e916" providerId="ADAL" clId="{608ED457-FCFA-D143-B9EB-1CBFE89252C9}" dt="2024-10-29T14:24:59.003" v="14"/>
          <ac:inkMkLst>
            <pc:docMk/>
            <pc:sldMk cId="599930556" sldId="264"/>
            <ac:inkMk id="12" creationId="{FC9CCF13-4DED-EF94-2505-A0D0A5ECEEAC}"/>
          </ac:inkMkLst>
        </pc:inkChg>
        <pc:inkChg chg="add del">
          <ac:chgData name="Tasha Roberts (2317127)" userId="940ce18a-e35c-4c73-961a-bd216cb0e916" providerId="ADAL" clId="{608ED457-FCFA-D143-B9EB-1CBFE89252C9}" dt="2024-10-29T14:24:59.003" v="14"/>
          <ac:inkMkLst>
            <pc:docMk/>
            <pc:sldMk cId="599930556" sldId="264"/>
            <ac:inkMk id="13" creationId="{1990B67C-D245-F649-4B55-FE76FAABDCEB}"/>
          </ac:inkMkLst>
        </pc:inkChg>
        <pc:inkChg chg="add del">
          <ac:chgData name="Tasha Roberts (2317127)" userId="940ce18a-e35c-4c73-961a-bd216cb0e916" providerId="ADAL" clId="{608ED457-FCFA-D143-B9EB-1CBFE89252C9}" dt="2024-10-29T14:24:59.003" v="14"/>
          <ac:inkMkLst>
            <pc:docMk/>
            <pc:sldMk cId="599930556" sldId="264"/>
            <ac:inkMk id="14" creationId="{CF4D8F1E-59C9-1E6A-79C7-9B33F4EB4750}"/>
          </ac:inkMkLst>
        </pc:inkChg>
        <pc:inkChg chg="add del">
          <ac:chgData name="Tasha Roberts (2317127)" userId="940ce18a-e35c-4c73-961a-bd216cb0e916" providerId="ADAL" clId="{608ED457-FCFA-D143-B9EB-1CBFE89252C9}" dt="2024-10-29T14:24:59.003" v="14"/>
          <ac:inkMkLst>
            <pc:docMk/>
            <pc:sldMk cId="599930556" sldId="264"/>
            <ac:inkMk id="15" creationId="{A5860806-92C8-C6C4-C787-5EB8BD5A5409}"/>
          </ac:inkMkLst>
        </pc:inkChg>
        <pc:inkChg chg="add del">
          <ac:chgData name="Tasha Roberts (2317127)" userId="940ce18a-e35c-4c73-961a-bd216cb0e916" providerId="ADAL" clId="{608ED457-FCFA-D143-B9EB-1CBFE89252C9}" dt="2024-10-29T14:24:59.003" v="14"/>
          <ac:inkMkLst>
            <pc:docMk/>
            <pc:sldMk cId="599930556" sldId="264"/>
            <ac:inkMk id="16" creationId="{0A7D3D27-D443-6DD8-6413-C65D3B4D969E}"/>
          </ac:inkMkLst>
        </pc:inkChg>
        <pc:inkChg chg="add del">
          <ac:chgData name="Tasha Roberts (2317127)" userId="940ce18a-e35c-4c73-961a-bd216cb0e916" providerId="ADAL" clId="{608ED457-FCFA-D143-B9EB-1CBFE89252C9}" dt="2024-10-29T14:24:59.003" v="14"/>
          <ac:inkMkLst>
            <pc:docMk/>
            <pc:sldMk cId="599930556" sldId="264"/>
            <ac:inkMk id="17" creationId="{D9969A86-9B4D-5EF0-2725-389CDA1AAC31}"/>
          </ac:inkMkLst>
        </pc:inkChg>
        <pc:inkChg chg="add del">
          <ac:chgData name="Tasha Roberts (2317127)" userId="940ce18a-e35c-4c73-961a-bd216cb0e916" providerId="ADAL" clId="{608ED457-FCFA-D143-B9EB-1CBFE89252C9}" dt="2024-10-29T14:24:59.003" v="14"/>
          <ac:inkMkLst>
            <pc:docMk/>
            <pc:sldMk cId="599930556" sldId="264"/>
            <ac:inkMk id="18" creationId="{EE193F7B-7F30-0D85-8633-8FB87570CB84}"/>
          </ac:inkMkLst>
        </pc:inkChg>
        <pc:inkChg chg="add del">
          <ac:chgData name="Tasha Roberts (2317127)" userId="940ce18a-e35c-4c73-961a-bd216cb0e916" providerId="ADAL" clId="{608ED457-FCFA-D143-B9EB-1CBFE89252C9}" dt="2024-10-29T14:24:59.003" v="14"/>
          <ac:inkMkLst>
            <pc:docMk/>
            <pc:sldMk cId="599930556" sldId="264"/>
            <ac:inkMk id="19" creationId="{2B7CC4B6-6747-AE17-9978-48A90B0FDC16}"/>
          </ac:inkMkLst>
        </pc:inkChg>
        <pc:inkChg chg="add del">
          <ac:chgData name="Tasha Roberts (2317127)" userId="940ce18a-e35c-4c73-961a-bd216cb0e916" providerId="ADAL" clId="{608ED457-FCFA-D143-B9EB-1CBFE89252C9}" dt="2024-10-29T14:24:59.003" v="14"/>
          <ac:inkMkLst>
            <pc:docMk/>
            <pc:sldMk cId="599930556" sldId="264"/>
            <ac:inkMk id="20" creationId="{9D298FF2-0C8D-C2CE-FA79-FE107BD46AEB}"/>
          </ac:inkMkLst>
        </pc:inkChg>
        <pc:inkChg chg="add del reco">
          <ac:chgData name="Tasha Roberts (2317127)" userId="940ce18a-e35c-4c73-961a-bd216cb0e916" providerId="ADAL" clId="{608ED457-FCFA-D143-B9EB-1CBFE89252C9}" dt="2024-10-29T14:25:01.716" v="17"/>
          <ac:inkMkLst>
            <pc:docMk/>
            <pc:sldMk cId="599930556" sldId="264"/>
            <ac:inkMk id="21" creationId="{CED40407-D68F-EC69-92D9-29A18F30940E}"/>
          </ac:inkMkLst>
        </pc:inkChg>
        <pc:inkChg chg="add del">
          <ac:chgData name="Tasha Roberts (2317127)" userId="940ce18a-e35c-4c73-961a-bd216cb0e916" providerId="ADAL" clId="{608ED457-FCFA-D143-B9EB-1CBFE89252C9}" dt="2024-10-29T14:25:12.080" v="20"/>
          <ac:inkMkLst>
            <pc:docMk/>
            <pc:sldMk cId="599930556" sldId="264"/>
            <ac:inkMk id="22" creationId="{8C1CAF1E-1DA4-467E-0354-070297A42312}"/>
          </ac:inkMkLst>
        </pc:inkChg>
        <pc:inkChg chg="add del">
          <ac:chgData name="Tasha Roberts (2317127)" userId="940ce18a-e35c-4c73-961a-bd216cb0e916" providerId="ADAL" clId="{608ED457-FCFA-D143-B9EB-1CBFE89252C9}" dt="2024-10-29T14:25:12.080" v="20"/>
          <ac:inkMkLst>
            <pc:docMk/>
            <pc:sldMk cId="599930556" sldId="264"/>
            <ac:inkMk id="23" creationId="{63D0BDF4-ABFB-7D3B-78FF-A85C7550F1A4}"/>
          </ac:inkMkLst>
        </pc:inkChg>
        <pc:inkChg chg="add del reco">
          <ac:chgData name="Tasha Roberts (2317127)" userId="940ce18a-e35c-4c73-961a-bd216cb0e916" providerId="ADAL" clId="{608ED457-FCFA-D143-B9EB-1CBFE89252C9}" dt="2024-10-29T14:27:02.666" v="152"/>
          <ac:inkMkLst>
            <pc:docMk/>
            <pc:sldMk cId="599930556" sldId="264"/>
            <ac:inkMk id="24" creationId="{FFB91289-9AD0-780A-C1C0-417E54CBABA5}"/>
          </ac:inkMkLst>
        </pc:inkChg>
        <pc:inkChg chg="add del">
          <ac:chgData name="Tasha Roberts (2317127)" userId="940ce18a-e35c-4c73-961a-bd216cb0e916" providerId="ADAL" clId="{608ED457-FCFA-D143-B9EB-1CBFE89252C9}" dt="2024-10-29T14:25:17.401" v="31"/>
          <ac:inkMkLst>
            <pc:docMk/>
            <pc:sldMk cId="599930556" sldId="264"/>
            <ac:inkMk id="25" creationId="{E2D10BFE-DB6C-A3F5-C06F-DBBB925A1611}"/>
          </ac:inkMkLst>
        </pc:inkChg>
        <pc:inkChg chg="add del">
          <ac:chgData name="Tasha Roberts (2317127)" userId="940ce18a-e35c-4c73-961a-bd216cb0e916" providerId="ADAL" clId="{608ED457-FCFA-D143-B9EB-1CBFE89252C9}" dt="2024-10-29T14:25:17.401" v="31"/>
          <ac:inkMkLst>
            <pc:docMk/>
            <pc:sldMk cId="599930556" sldId="264"/>
            <ac:inkMk id="26" creationId="{CD37302F-2332-BF44-A1F3-5C63F673C6D3}"/>
          </ac:inkMkLst>
        </pc:inkChg>
        <pc:inkChg chg="add del">
          <ac:chgData name="Tasha Roberts (2317127)" userId="940ce18a-e35c-4c73-961a-bd216cb0e916" providerId="ADAL" clId="{608ED457-FCFA-D143-B9EB-1CBFE89252C9}" dt="2024-10-29T14:25:17.401" v="31"/>
          <ac:inkMkLst>
            <pc:docMk/>
            <pc:sldMk cId="599930556" sldId="264"/>
            <ac:inkMk id="27" creationId="{F6DE1391-723F-5653-C414-8ADEF44489AB}"/>
          </ac:inkMkLst>
        </pc:inkChg>
        <pc:inkChg chg="add del">
          <ac:chgData name="Tasha Roberts (2317127)" userId="940ce18a-e35c-4c73-961a-bd216cb0e916" providerId="ADAL" clId="{608ED457-FCFA-D143-B9EB-1CBFE89252C9}" dt="2024-10-29T14:25:17.401" v="31"/>
          <ac:inkMkLst>
            <pc:docMk/>
            <pc:sldMk cId="599930556" sldId="264"/>
            <ac:inkMk id="28" creationId="{CCC1B503-6B68-9FAB-EE64-C9CA49C406D0}"/>
          </ac:inkMkLst>
        </pc:inkChg>
        <pc:inkChg chg="add del">
          <ac:chgData name="Tasha Roberts (2317127)" userId="940ce18a-e35c-4c73-961a-bd216cb0e916" providerId="ADAL" clId="{608ED457-FCFA-D143-B9EB-1CBFE89252C9}" dt="2024-10-29T14:25:17.401" v="31"/>
          <ac:inkMkLst>
            <pc:docMk/>
            <pc:sldMk cId="599930556" sldId="264"/>
            <ac:inkMk id="29" creationId="{5E572592-1F19-939C-3E9D-2E297B7D0D09}"/>
          </ac:inkMkLst>
        </pc:inkChg>
        <pc:inkChg chg="add del">
          <ac:chgData name="Tasha Roberts (2317127)" userId="940ce18a-e35c-4c73-961a-bd216cb0e916" providerId="ADAL" clId="{608ED457-FCFA-D143-B9EB-1CBFE89252C9}" dt="2024-10-29T14:25:17.401" v="31"/>
          <ac:inkMkLst>
            <pc:docMk/>
            <pc:sldMk cId="599930556" sldId="264"/>
            <ac:inkMk id="30" creationId="{A3A9398D-8B08-80F5-DCEB-28908A155C2A}"/>
          </ac:inkMkLst>
        </pc:inkChg>
        <pc:inkChg chg="add del">
          <ac:chgData name="Tasha Roberts (2317127)" userId="940ce18a-e35c-4c73-961a-bd216cb0e916" providerId="ADAL" clId="{608ED457-FCFA-D143-B9EB-1CBFE89252C9}" dt="2024-10-29T14:25:17.401" v="31"/>
          <ac:inkMkLst>
            <pc:docMk/>
            <pc:sldMk cId="599930556" sldId="264"/>
            <ac:inkMk id="31" creationId="{CEC854A7-6BD1-04F7-8D9B-5D64E19E028C}"/>
          </ac:inkMkLst>
        </pc:inkChg>
        <pc:inkChg chg="add del">
          <ac:chgData name="Tasha Roberts (2317127)" userId="940ce18a-e35c-4c73-961a-bd216cb0e916" providerId="ADAL" clId="{608ED457-FCFA-D143-B9EB-1CBFE89252C9}" dt="2024-10-29T14:25:17.401" v="31"/>
          <ac:inkMkLst>
            <pc:docMk/>
            <pc:sldMk cId="599930556" sldId="264"/>
            <ac:inkMk id="32" creationId="{127D0D6B-7234-5AB4-7356-918DE6A186C1}"/>
          </ac:inkMkLst>
        </pc:inkChg>
        <pc:inkChg chg="add del">
          <ac:chgData name="Tasha Roberts (2317127)" userId="940ce18a-e35c-4c73-961a-bd216cb0e916" providerId="ADAL" clId="{608ED457-FCFA-D143-B9EB-1CBFE89252C9}" dt="2024-10-29T14:25:17.401" v="31"/>
          <ac:inkMkLst>
            <pc:docMk/>
            <pc:sldMk cId="599930556" sldId="264"/>
            <ac:inkMk id="33" creationId="{48F3C25E-12AE-E436-1C64-75BF700EE5DC}"/>
          </ac:inkMkLst>
        </pc:inkChg>
        <pc:inkChg chg="add del">
          <ac:chgData name="Tasha Roberts (2317127)" userId="940ce18a-e35c-4c73-961a-bd216cb0e916" providerId="ADAL" clId="{608ED457-FCFA-D143-B9EB-1CBFE89252C9}" dt="2024-10-29T14:25:17.401" v="31"/>
          <ac:inkMkLst>
            <pc:docMk/>
            <pc:sldMk cId="599930556" sldId="264"/>
            <ac:inkMk id="34" creationId="{0CEAA7DD-9C02-BA0F-3257-A7B69DCB791B}"/>
          </ac:inkMkLst>
        </pc:inkChg>
        <pc:inkChg chg="add del reco">
          <ac:chgData name="Tasha Roberts (2317127)" userId="940ce18a-e35c-4c73-961a-bd216cb0e916" providerId="ADAL" clId="{608ED457-FCFA-D143-B9EB-1CBFE89252C9}" dt="2024-10-29T14:25:45.889" v="61"/>
          <ac:inkMkLst>
            <pc:docMk/>
            <pc:sldMk cId="599930556" sldId="264"/>
            <ac:inkMk id="35" creationId="{FCF92B86-6637-A075-2F43-A44B13817C04}"/>
          </ac:inkMkLst>
        </pc:inkChg>
        <pc:inkChg chg="add del">
          <ac:chgData name="Tasha Roberts (2317127)" userId="940ce18a-e35c-4c73-961a-bd216cb0e916" providerId="ADAL" clId="{608ED457-FCFA-D143-B9EB-1CBFE89252C9}" dt="2024-10-29T14:25:21.365" v="34"/>
          <ac:inkMkLst>
            <pc:docMk/>
            <pc:sldMk cId="599930556" sldId="264"/>
            <ac:inkMk id="36" creationId="{00B4A96B-1AF2-3C7E-1712-9B25C4D44549}"/>
          </ac:inkMkLst>
        </pc:inkChg>
        <pc:inkChg chg="add del">
          <ac:chgData name="Tasha Roberts (2317127)" userId="940ce18a-e35c-4c73-961a-bd216cb0e916" providerId="ADAL" clId="{608ED457-FCFA-D143-B9EB-1CBFE89252C9}" dt="2024-10-29T14:25:21.365" v="34"/>
          <ac:inkMkLst>
            <pc:docMk/>
            <pc:sldMk cId="599930556" sldId="264"/>
            <ac:inkMk id="37" creationId="{206D145A-333F-A62E-CC51-24A1E7EEDA91}"/>
          </ac:inkMkLst>
        </pc:inkChg>
        <pc:inkChg chg="add del reco">
          <ac:chgData name="Tasha Roberts (2317127)" userId="940ce18a-e35c-4c73-961a-bd216cb0e916" providerId="ADAL" clId="{608ED457-FCFA-D143-B9EB-1CBFE89252C9}" dt="2024-10-29T14:27:02.681" v="162"/>
          <ac:inkMkLst>
            <pc:docMk/>
            <pc:sldMk cId="599930556" sldId="264"/>
            <ac:inkMk id="38" creationId="{45D68841-D6C9-1348-4A1B-A2612194891E}"/>
          </ac:inkMkLst>
        </pc:inkChg>
        <pc:inkChg chg="add del">
          <ac:chgData name="Tasha Roberts (2317127)" userId="940ce18a-e35c-4c73-961a-bd216cb0e916" providerId="ADAL" clId="{608ED457-FCFA-D143-B9EB-1CBFE89252C9}" dt="2024-10-29T14:25:32.548" v="51"/>
          <ac:inkMkLst>
            <pc:docMk/>
            <pc:sldMk cId="599930556" sldId="264"/>
            <ac:inkMk id="39" creationId="{B5C2D789-C293-DBB0-9E94-DBFCDA394AB4}"/>
          </ac:inkMkLst>
        </pc:inkChg>
        <pc:inkChg chg="add del">
          <ac:chgData name="Tasha Roberts (2317127)" userId="940ce18a-e35c-4c73-961a-bd216cb0e916" providerId="ADAL" clId="{608ED457-FCFA-D143-B9EB-1CBFE89252C9}" dt="2024-10-29T14:25:32.548" v="51"/>
          <ac:inkMkLst>
            <pc:docMk/>
            <pc:sldMk cId="599930556" sldId="264"/>
            <ac:inkMk id="40" creationId="{48EFBF1C-A834-01A1-6BC5-154C4C21EDBD}"/>
          </ac:inkMkLst>
        </pc:inkChg>
        <pc:inkChg chg="add del">
          <ac:chgData name="Tasha Roberts (2317127)" userId="940ce18a-e35c-4c73-961a-bd216cb0e916" providerId="ADAL" clId="{608ED457-FCFA-D143-B9EB-1CBFE89252C9}" dt="2024-10-29T14:25:32.548" v="51"/>
          <ac:inkMkLst>
            <pc:docMk/>
            <pc:sldMk cId="599930556" sldId="264"/>
            <ac:inkMk id="41" creationId="{375BB9D7-7511-FEC1-77D6-55762110F710}"/>
          </ac:inkMkLst>
        </pc:inkChg>
        <pc:inkChg chg="add del">
          <ac:chgData name="Tasha Roberts (2317127)" userId="940ce18a-e35c-4c73-961a-bd216cb0e916" providerId="ADAL" clId="{608ED457-FCFA-D143-B9EB-1CBFE89252C9}" dt="2024-10-29T14:25:32.548" v="51"/>
          <ac:inkMkLst>
            <pc:docMk/>
            <pc:sldMk cId="599930556" sldId="264"/>
            <ac:inkMk id="42" creationId="{62F2A7F8-094C-465C-2AF4-BE1E2E584A9D}"/>
          </ac:inkMkLst>
        </pc:inkChg>
        <pc:inkChg chg="add del">
          <ac:chgData name="Tasha Roberts (2317127)" userId="940ce18a-e35c-4c73-961a-bd216cb0e916" providerId="ADAL" clId="{608ED457-FCFA-D143-B9EB-1CBFE89252C9}" dt="2024-10-29T14:25:32.548" v="51"/>
          <ac:inkMkLst>
            <pc:docMk/>
            <pc:sldMk cId="599930556" sldId="264"/>
            <ac:inkMk id="43" creationId="{78D2B3B1-B7D8-C693-F238-9CB44E7B04CA}"/>
          </ac:inkMkLst>
        </pc:inkChg>
        <pc:inkChg chg="add del">
          <ac:chgData name="Tasha Roberts (2317127)" userId="940ce18a-e35c-4c73-961a-bd216cb0e916" providerId="ADAL" clId="{608ED457-FCFA-D143-B9EB-1CBFE89252C9}" dt="2024-10-29T14:25:32.548" v="51"/>
          <ac:inkMkLst>
            <pc:docMk/>
            <pc:sldMk cId="599930556" sldId="264"/>
            <ac:inkMk id="44" creationId="{75739955-3153-72FD-60B0-F7E826F0C72E}"/>
          </ac:inkMkLst>
        </pc:inkChg>
        <pc:inkChg chg="add del">
          <ac:chgData name="Tasha Roberts (2317127)" userId="940ce18a-e35c-4c73-961a-bd216cb0e916" providerId="ADAL" clId="{608ED457-FCFA-D143-B9EB-1CBFE89252C9}" dt="2024-10-29T14:25:32.548" v="51"/>
          <ac:inkMkLst>
            <pc:docMk/>
            <pc:sldMk cId="599930556" sldId="264"/>
            <ac:inkMk id="45" creationId="{02CA1096-AC89-C247-85FE-A4719B23F32A}"/>
          </ac:inkMkLst>
        </pc:inkChg>
        <pc:inkChg chg="add del">
          <ac:chgData name="Tasha Roberts (2317127)" userId="940ce18a-e35c-4c73-961a-bd216cb0e916" providerId="ADAL" clId="{608ED457-FCFA-D143-B9EB-1CBFE89252C9}" dt="2024-10-29T14:25:32.548" v="51"/>
          <ac:inkMkLst>
            <pc:docMk/>
            <pc:sldMk cId="599930556" sldId="264"/>
            <ac:inkMk id="46" creationId="{DBF0AA43-AD24-30A5-07E3-86B08903B6FD}"/>
          </ac:inkMkLst>
        </pc:inkChg>
        <pc:inkChg chg="add del">
          <ac:chgData name="Tasha Roberts (2317127)" userId="940ce18a-e35c-4c73-961a-bd216cb0e916" providerId="ADAL" clId="{608ED457-FCFA-D143-B9EB-1CBFE89252C9}" dt="2024-10-29T14:25:32.548" v="51"/>
          <ac:inkMkLst>
            <pc:docMk/>
            <pc:sldMk cId="599930556" sldId="264"/>
            <ac:inkMk id="47" creationId="{0D951E50-A2BD-A79C-6322-54E804CB29D2}"/>
          </ac:inkMkLst>
        </pc:inkChg>
        <pc:inkChg chg="add del">
          <ac:chgData name="Tasha Roberts (2317127)" userId="940ce18a-e35c-4c73-961a-bd216cb0e916" providerId="ADAL" clId="{608ED457-FCFA-D143-B9EB-1CBFE89252C9}" dt="2024-10-29T14:25:32.548" v="51"/>
          <ac:inkMkLst>
            <pc:docMk/>
            <pc:sldMk cId="599930556" sldId="264"/>
            <ac:inkMk id="48" creationId="{5A215D4B-15AD-EE49-8D9F-1212BBFEE8F8}"/>
          </ac:inkMkLst>
        </pc:inkChg>
        <pc:inkChg chg="add del">
          <ac:chgData name="Tasha Roberts (2317127)" userId="940ce18a-e35c-4c73-961a-bd216cb0e916" providerId="ADAL" clId="{608ED457-FCFA-D143-B9EB-1CBFE89252C9}" dt="2024-10-29T14:25:32.548" v="51"/>
          <ac:inkMkLst>
            <pc:docMk/>
            <pc:sldMk cId="599930556" sldId="264"/>
            <ac:inkMk id="49" creationId="{0AC26F6A-174E-C8F2-5125-572205FCE62B}"/>
          </ac:inkMkLst>
        </pc:inkChg>
        <pc:inkChg chg="add del">
          <ac:chgData name="Tasha Roberts (2317127)" userId="940ce18a-e35c-4c73-961a-bd216cb0e916" providerId="ADAL" clId="{608ED457-FCFA-D143-B9EB-1CBFE89252C9}" dt="2024-10-29T14:25:32.548" v="51"/>
          <ac:inkMkLst>
            <pc:docMk/>
            <pc:sldMk cId="599930556" sldId="264"/>
            <ac:inkMk id="50" creationId="{B9E011E1-15CD-BCA2-2D40-98C69F282306}"/>
          </ac:inkMkLst>
        </pc:inkChg>
        <pc:inkChg chg="add del">
          <ac:chgData name="Tasha Roberts (2317127)" userId="940ce18a-e35c-4c73-961a-bd216cb0e916" providerId="ADAL" clId="{608ED457-FCFA-D143-B9EB-1CBFE89252C9}" dt="2024-10-29T14:25:32.548" v="51"/>
          <ac:inkMkLst>
            <pc:docMk/>
            <pc:sldMk cId="599930556" sldId="264"/>
            <ac:inkMk id="51" creationId="{1285405C-6382-81ED-97CF-67A177299548}"/>
          </ac:inkMkLst>
        </pc:inkChg>
        <pc:inkChg chg="add del">
          <ac:chgData name="Tasha Roberts (2317127)" userId="940ce18a-e35c-4c73-961a-bd216cb0e916" providerId="ADAL" clId="{608ED457-FCFA-D143-B9EB-1CBFE89252C9}" dt="2024-10-29T14:25:32.548" v="51"/>
          <ac:inkMkLst>
            <pc:docMk/>
            <pc:sldMk cId="599930556" sldId="264"/>
            <ac:inkMk id="52" creationId="{214088FB-B908-1714-6CCD-0B24CFE4AF64}"/>
          </ac:inkMkLst>
        </pc:inkChg>
        <pc:inkChg chg="add del">
          <ac:chgData name="Tasha Roberts (2317127)" userId="940ce18a-e35c-4c73-961a-bd216cb0e916" providerId="ADAL" clId="{608ED457-FCFA-D143-B9EB-1CBFE89252C9}" dt="2024-10-29T14:25:32.548" v="51"/>
          <ac:inkMkLst>
            <pc:docMk/>
            <pc:sldMk cId="599930556" sldId="264"/>
            <ac:inkMk id="53" creationId="{2C53D6BA-5FBB-6330-0A62-179D61AAA891}"/>
          </ac:inkMkLst>
        </pc:inkChg>
        <pc:inkChg chg="add del">
          <ac:chgData name="Tasha Roberts (2317127)" userId="940ce18a-e35c-4c73-961a-bd216cb0e916" providerId="ADAL" clId="{608ED457-FCFA-D143-B9EB-1CBFE89252C9}" dt="2024-10-29T14:25:32.548" v="51"/>
          <ac:inkMkLst>
            <pc:docMk/>
            <pc:sldMk cId="599930556" sldId="264"/>
            <ac:inkMk id="54" creationId="{34A52073-B013-80B7-E486-BB07034AA7EE}"/>
          </ac:inkMkLst>
        </pc:inkChg>
        <pc:inkChg chg="add del reco">
          <ac:chgData name="Tasha Roberts (2317127)" userId="940ce18a-e35c-4c73-961a-bd216cb0e916" providerId="ADAL" clId="{608ED457-FCFA-D143-B9EB-1CBFE89252C9}" dt="2024-10-29T14:25:34.335" v="52"/>
          <ac:inkMkLst>
            <pc:docMk/>
            <pc:sldMk cId="599930556" sldId="264"/>
            <ac:inkMk id="55" creationId="{C7F4D764-1271-E8AD-3E6B-9912B14FDE2B}"/>
          </ac:inkMkLst>
        </pc:inkChg>
        <pc:inkChg chg="add del reco">
          <ac:chgData name="Tasha Roberts (2317127)" userId="940ce18a-e35c-4c73-961a-bd216cb0e916" providerId="ADAL" clId="{608ED457-FCFA-D143-B9EB-1CBFE89252C9}" dt="2024-10-29T14:25:44.847" v="60"/>
          <ac:inkMkLst>
            <pc:docMk/>
            <pc:sldMk cId="599930556" sldId="264"/>
            <ac:inkMk id="56" creationId="{75412999-7E84-6023-F95A-22B3D9A0C131}"/>
          </ac:inkMkLst>
        </pc:inkChg>
        <pc:inkChg chg="add del">
          <ac:chgData name="Tasha Roberts (2317127)" userId="940ce18a-e35c-4c73-961a-bd216cb0e916" providerId="ADAL" clId="{608ED457-FCFA-D143-B9EB-1CBFE89252C9}" dt="2024-10-29T14:25:42.918" v="58"/>
          <ac:inkMkLst>
            <pc:docMk/>
            <pc:sldMk cId="599930556" sldId="264"/>
            <ac:inkMk id="57" creationId="{2E398D1F-842D-EF22-93DA-AEAA8FBBC22C}"/>
          </ac:inkMkLst>
        </pc:inkChg>
        <pc:inkChg chg="add del">
          <ac:chgData name="Tasha Roberts (2317127)" userId="940ce18a-e35c-4c73-961a-bd216cb0e916" providerId="ADAL" clId="{608ED457-FCFA-D143-B9EB-1CBFE89252C9}" dt="2024-10-29T14:25:42.918" v="58"/>
          <ac:inkMkLst>
            <pc:docMk/>
            <pc:sldMk cId="599930556" sldId="264"/>
            <ac:inkMk id="58" creationId="{3B66EC2E-01E1-3DC1-CF77-A7BBB5EA6BB8}"/>
          </ac:inkMkLst>
        </pc:inkChg>
        <pc:inkChg chg="add del">
          <ac:chgData name="Tasha Roberts (2317127)" userId="940ce18a-e35c-4c73-961a-bd216cb0e916" providerId="ADAL" clId="{608ED457-FCFA-D143-B9EB-1CBFE89252C9}" dt="2024-10-29T14:25:42.918" v="58"/>
          <ac:inkMkLst>
            <pc:docMk/>
            <pc:sldMk cId="599930556" sldId="264"/>
            <ac:inkMk id="59" creationId="{B61E6EB7-7DDF-8DA5-8FFF-5D5BDE8F653B}"/>
          </ac:inkMkLst>
        </pc:inkChg>
        <pc:inkChg chg="add del">
          <ac:chgData name="Tasha Roberts (2317127)" userId="940ce18a-e35c-4c73-961a-bd216cb0e916" providerId="ADAL" clId="{608ED457-FCFA-D143-B9EB-1CBFE89252C9}" dt="2024-10-29T14:25:42.918" v="58"/>
          <ac:inkMkLst>
            <pc:docMk/>
            <pc:sldMk cId="599930556" sldId="264"/>
            <ac:inkMk id="60" creationId="{6CA4840A-C7BB-F078-A6D5-B0D256ECBA76}"/>
          </ac:inkMkLst>
        </pc:inkChg>
        <pc:inkChg chg="add del">
          <ac:chgData name="Tasha Roberts (2317127)" userId="940ce18a-e35c-4c73-961a-bd216cb0e916" providerId="ADAL" clId="{608ED457-FCFA-D143-B9EB-1CBFE89252C9}" dt="2024-10-29T14:25:42.918" v="58"/>
          <ac:inkMkLst>
            <pc:docMk/>
            <pc:sldMk cId="599930556" sldId="264"/>
            <ac:inkMk id="61" creationId="{B0C5B138-1BAC-41AE-332B-14DE5DBB8478}"/>
          </ac:inkMkLst>
        </pc:inkChg>
        <pc:inkChg chg="add del reco">
          <ac:chgData name="Tasha Roberts (2317127)" userId="940ce18a-e35c-4c73-961a-bd216cb0e916" providerId="ADAL" clId="{608ED457-FCFA-D143-B9EB-1CBFE89252C9}" dt="2024-10-29T14:25:44.838" v="59"/>
          <ac:inkMkLst>
            <pc:docMk/>
            <pc:sldMk cId="599930556" sldId="264"/>
            <ac:inkMk id="62" creationId="{BF0B899B-22FB-B8EA-68FD-C1871F477572}"/>
          </ac:inkMkLst>
        </pc:inkChg>
        <pc:inkChg chg="add del">
          <ac:chgData name="Tasha Roberts (2317127)" userId="940ce18a-e35c-4c73-961a-bd216cb0e916" providerId="ADAL" clId="{608ED457-FCFA-D143-B9EB-1CBFE89252C9}" dt="2024-10-29T14:25:57.460" v="73"/>
          <ac:inkMkLst>
            <pc:docMk/>
            <pc:sldMk cId="599930556" sldId="264"/>
            <ac:inkMk id="63" creationId="{DF529162-BB64-F31E-41DB-6B67259DEDFC}"/>
          </ac:inkMkLst>
        </pc:inkChg>
        <pc:inkChg chg="add del">
          <ac:chgData name="Tasha Roberts (2317127)" userId="940ce18a-e35c-4c73-961a-bd216cb0e916" providerId="ADAL" clId="{608ED457-FCFA-D143-B9EB-1CBFE89252C9}" dt="2024-10-29T14:25:57.460" v="73"/>
          <ac:inkMkLst>
            <pc:docMk/>
            <pc:sldMk cId="599930556" sldId="264"/>
            <ac:inkMk id="64" creationId="{F2CD5727-B982-CB3B-87A8-4D7FE14771EF}"/>
          </ac:inkMkLst>
        </pc:inkChg>
        <pc:inkChg chg="add del">
          <ac:chgData name="Tasha Roberts (2317127)" userId="940ce18a-e35c-4c73-961a-bd216cb0e916" providerId="ADAL" clId="{608ED457-FCFA-D143-B9EB-1CBFE89252C9}" dt="2024-10-29T14:25:57.460" v="73"/>
          <ac:inkMkLst>
            <pc:docMk/>
            <pc:sldMk cId="599930556" sldId="264"/>
            <ac:inkMk id="65" creationId="{A697E2F9-F3C0-5D3A-89EF-8A809FBD2F1F}"/>
          </ac:inkMkLst>
        </pc:inkChg>
        <pc:inkChg chg="add del">
          <ac:chgData name="Tasha Roberts (2317127)" userId="940ce18a-e35c-4c73-961a-bd216cb0e916" providerId="ADAL" clId="{608ED457-FCFA-D143-B9EB-1CBFE89252C9}" dt="2024-10-29T14:25:57.460" v="73"/>
          <ac:inkMkLst>
            <pc:docMk/>
            <pc:sldMk cId="599930556" sldId="264"/>
            <ac:inkMk id="66" creationId="{8C26F083-F458-B798-F3D8-C0D3BCD8AD80}"/>
          </ac:inkMkLst>
        </pc:inkChg>
        <pc:inkChg chg="add del">
          <ac:chgData name="Tasha Roberts (2317127)" userId="940ce18a-e35c-4c73-961a-bd216cb0e916" providerId="ADAL" clId="{608ED457-FCFA-D143-B9EB-1CBFE89252C9}" dt="2024-10-29T14:25:57.460" v="73"/>
          <ac:inkMkLst>
            <pc:docMk/>
            <pc:sldMk cId="599930556" sldId="264"/>
            <ac:inkMk id="67" creationId="{5E640322-FEDE-BC22-35C5-4978139D9C00}"/>
          </ac:inkMkLst>
        </pc:inkChg>
        <pc:inkChg chg="add del">
          <ac:chgData name="Tasha Roberts (2317127)" userId="940ce18a-e35c-4c73-961a-bd216cb0e916" providerId="ADAL" clId="{608ED457-FCFA-D143-B9EB-1CBFE89252C9}" dt="2024-10-29T14:25:57.460" v="73"/>
          <ac:inkMkLst>
            <pc:docMk/>
            <pc:sldMk cId="599930556" sldId="264"/>
            <ac:inkMk id="68" creationId="{40D5B19F-CCF1-B40B-5648-A13A330E8FE4}"/>
          </ac:inkMkLst>
        </pc:inkChg>
        <pc:inkChg chg="add del">
          <ac:chgData name="Tasha Roberts (2317127)" userId="940ce18a-e35c-4c73-961a-bd216cb0e916" providerId="ADAL" clId="{608ED457-FCFA-D143-B9EB-1CBFE89252C9}" dt="2024-10-29T14:25:57.460" v="73"/>
          <ac:inkMkLst>
            <pc:docMk/>
            <pc:sldMk cId="599930556" sldId="264"/>
            <ac:inkMk id="69" creationId="{3593C64B-185C-C3FE-4B32-4740263DEBBE}"/>
          </ac:inkMkLst>
        </pc:inkChg>
        <pc:inkChg chg="add del">
          <ac:chgData name="Tasha Roberts (2317127)" userId="940ce18a-e35c-4c73-961a-bd216cb0e916" providerId="ADAL" clId="{608ED457-FCFA-D143-B9EB-1CBFE89252C9}" dt="2024-10-29T14:25:57.460" v="73"/>
          <ac:inkMkLst>
            <pc:docMk/>
            <pc:sldMk cId="599930556" sldId="264"/>
            <ac:inkMk id="70" creationId="{D3FF5619-6B3E-2F9A-0D43-8A89D336EAFC}"/>
          </ac:inkMkLst>
        </pc:inkChg>
        <pc:inkChg chg="add del">
          <ac:chgData name="Tasha Roberts (2317127)" userId="940ce18a-e35c-4c73-961a-bd216cb0e916" providerId="ADAL" clId="{608ED457-FCFA-D143-B9EB-1CBFE89252C9}" dt="2024-10-29T14:25:57.460" v="73"/>
          <ac:inkMkLst>
            <pc:docMk/>
            <pc:sldMk cId="599930556" sldId="264"/>
            <ac:inkMk id="71" creationId="{A860E353-5910-FCBD-5EA6-013A5D212860}"/>
          </ac:inkMkLst>
        </pc:inkChg>
        <pc:inkChg chg="add del">
          <ac:chgData name="Tasha Roberts (2317127)" userId="940ce18a-e35c-4c73-961a-bd216cb0e916" providerId="ADAL" clId="{608ED457-FCFA-D143-B9EB-1CBFE89252C9}" dt="2024-10-29T14:25:57.460" v="73"/>
          <ac:inkMkLst>
            <pc:docMk/>
            <pc:sldMk cId="599930556" sldId="264"/>
            <ac:inkMk id="72" creationId="{20D9E383-7C6D-ED0F-EC34-BFF3E85F1CF7}"/>
          </ac:inkMkLst>
        </pc:inkChg>
        <pc:inkChg chg="add del">
          <ac:chgData name="Tasha Roberts (2317127)" userId="940ce18a-e35c-4c73-961a-bd216cb0e916" providerId="ADAL" clId="{608ED457-FCFA-D143-B9EB-1CBFE89252C9}" dt="2024-10-29T14:25:57.460" v="73"/>
          <ac:inkMkLst>
            <pc:docMk/>
            <pc:sldMk cId="599930556" sldId="264"/>
            <ac:inkMk id="73" creationId="{4AB13136-588B-8EA7-DF44-98401050C75C}"/>
          </ac:inkMkLst>
        </pc:inkChg>
        <pc:inkChg chg="add del reco">
          <ac:chgData name="Tasha Roberts (2317127)" userId="940ce18a-e35c-4c73-961a-bd216cb0e916" providerId="ADAL" clId="{608ED457-FCFA-D143-B9EB-1CBFE89252C9}" dt="2024-10-29T14:27:02.686" v="166"/>
          <ac:inkMkLst>
            <pc:docMk/>
            <pc:sldMk cId="599930556" sldId="264"/>
            <ac:inkMk id="74" creationId="{F8539A66-DABA-9D2D-7896-392EAED95111}"/>
          </ac:inkMkLst>
        </pc:inkChg>
        <pc:inkChg chg="add del">
          <ac:chgData name="Tasha Roberts (2317127)" userId="940ce18a-e35c-4c73-961a-bd216cb0e916" providerId="ADAL" clId="{608ED457-FCFA-D143-B9EB-1CBFE89252C9}" dt="2024-10-29T14:26:05.849" v="89"/>
          <ac:inkMkLst>
            <pc:docMk/>
            <pc:sldMk cId="599930556" sldId="264"/>
            <ac:inkMk id="75" creationId="{D4707394-87AA-1BCE-8AF9-F07734250565}"/>
          </ac:inkMkLst>
        </pc:inkChg>
        <pc:inkChg chg="add del">
          <ac:chgData name="Tasha Roberts (2317127)" userId="940ce18a-e35c-4c73-961a-bd216cb0e916" providerId="ADAL" clId="{608ED457-FCFA-D143-B9EB-1CBFE89252C9}" dt="2024-10-29T14:26:05.849" v="89"/>
          <ac:inkMkLst>
            <pc:docMk/>
            <pc:sldMk cId="599930556" sldId="264"/>
            <ac:inkMk id="76" creationId="{8BA65865-B4BB-1B15-C3E5-427B4383AE40}"/>
          </ac:inkMkLst>
        </pc:inkChg>
        <pc:inkChg chg="add del">
          <ac:chgData name="Tasha Roberts (2317127)" userId="940ce18a-e35c-4c73-961a-bd216cb0e916" providerId="ADAL" clId="{608ED457-FCFA-D143-B9EB-1CBFE89252C9}" dt="2024-10-29T14:26:05.849" v="89"/>
          <ac:inkMkLst>
            <pc:docMk/>
            <pc:sldMk cId="599930556" sldId="264"/>
            <ac:inkMk id="77" creationId="{FDADF149-61DB-99F4-34F4-D47E06EFF5C5}"/>
          </ac:inkMkLst>
        </pc:inkChg>
        <pc:inkChg chg="add del">
          <ac:chgData name="Tasha Roberts (2317127)" userId="940ce18a-e35c-4c73-961a-bd216cb0e916" providerId="ADAL" clId="{608ED457-FCFA-D143-B9EB-1CBFE89252C9}" dt="2024-10-29T14:26:05.849" v="89"/>
          <ac:inkMkLst>
            <pc:docMk/>
            <pc:sldMk cId="599930556" sldId="264"/>
            <ac:inkMk id="78" creationId="{68E8CEBC-46A5-2E21-D068-43D7FBC6E359}"/>
          </ac:inkMkLst>
        </pc:inkChg>
        <pc:inkChg chg="add del">
          <ac:chgData name="Tasha Roberts (2317127)" userId="940ce18a-e35c-4c73-961a-bd216cb0e916" providerId="ADAL" clId="{608ED457-FCFA-D143-B9EB-1CBFE89252C9}" dt="2024-10-29T14:26:05.849" v="89"/>
          <ac:inkMkLst>
            <pc:docMk/>
            <pc:sldMk cId="599930556" sldId="264"/>
            <ac:inkMk id="79" creationId="{E3351DE6-E421-C90C-D3F8-AD0D89F55FAD}"/>
          </ac:inkMkLst>
        </pc:inkChg>
        <pc:inkChg chg="add del">
          <ac:chgData name="Tasha Roberts (2317127)" userId="940ce18a-e35c-4c73-961a-bd216cb0e916" providerId="ADAL" clId="{608ED457-FCFA-D143-B9EB-1CBFE89252C9}" dt="2024-10-29T14:26:05.849" v="89"/>
          <ac:inkMkLst>
            <pc:docMk/>
            <pc:sldMk cId="599930556" sldId="264"/>
            <ac:inkMk id="80" creationId="{7DC8056E-7CB2-D762-0006-CE5D07EE9B51}"/>
          </ac:inkMkLst>
        </pc:inkChg>
        <pc:inkChg chg="add del">
          <ac:chgData name="Tasha Roberts (2317127)" userId="940ce18a-e35c-4c73-961a-bd216cb0e916" providerId="ADAL" clId="{608ED457-FCFA-D143-B9EB-1CBFE89252C9}" dt="2024-10-29T14:26:05.849" v="89"/>
          <ac:inkMkLst>
            <pc:docMk/>
            <pc:sldMk cId="599930556" sldId="264"/>
            <ac:inkMk id="81" creationId="{EAAC29A2-1480-9A2C-4169-93E3094785DB}"/>
          </ac:inkMkLst>
        </pc:inkChg>
        <pc:inkChg chg="add del">
          <ac:chgData name="Tasha Roberts (2317127)" userId="940ce18a-e35c-4c73-961a-bd216cb0e916" providerId="ADAL" clId="{608ED457-FCFA-D143-B9EB-1CBFE89252C9}" dt="2024-10-29T14:26:05.849" v="89"/>
          <ac:inkMkLst>
            <pc:docMk/>
            <pc:sldMk cId="599930556" sldId="264"/>
            <ac:inkMk id="82" creationId="{830D9E68-9BFE-4087-05B1-E49399886A51}"/>
          </ac:inkMkLst>
        </pc:inkChg>
        <pc:inkChg chg="add del">
          <ac:chgData name="Tasha Roberts (2317127)" userId="940ce18a-e35c-4c73-961a-bd216cb0e916" providerId="ADAL" clId="{608ED457-FCFA-D143-B9EB-1CBFE89252C9}" dt="2024-10-29T14:26:05.849" v="89"/>
          <ac:inkMkLst>
            <pc:docMk/>
            <pc:sldMk cId="599930556" sldId="264"/>
            <ac:inkMk id="83" creationId="{AF11743C-E2F2-0BA1-573C-5C931A131BD8}"/>
          </ac:inkMkLst>
        </pc:inkChg>
        <pc:inkChg chg="add del">
          <ac:chgData name="Tasha Roberts (2317127)" userId="940ce18a-e35c-4c73-961a-bd216cb0e916" providerId="ADAL" clId="{608ED457-FCFA-D143-B9EB-1CBFE89252C9}" dt="2024-10-29T14:26:05.849" v="89"/>
          <ac:inkMkLst>
            <pc:docMk/>
            <pc:sldMk cId="599930556" sldId="264"/>
            <ac:inkMk id="84" creationId="{B1B01727-47D7-9DAE-C7CB-F66631296BB2}"/>
          </ac:inkMkLst>
        </pc:inkChg>
        <pc:inkChg chg="add del">
          <ac:chgData name="Tasha Roberts (2317127)" userId="940ce18a-e35c-4c73-961a-bd216cb0e916" providerId="ADAL" clId="{608ED457-FCFA-D143-B9EB-1CBFE89252C9}" dt="2024-10-29T14:26:05.849" v="89"/>
          <ac:inkMkLst>
            <pc:docMk/>
            <pc:sldMk cId="599930556" sldId="264"/>
            <ac:inkMk id="85" creationId="{88B9665A-920A-9497-D054-F228EEC71704}"/>
          </ac:inkMkLst>
        </pc:inkChg>
        <pc:inkChg chg="add del">
          <ac:chgData name="Tasha Roberts (2317127)" userId="940ce18a-e35c-4c73-961a-bd216cb0e916" providerId="ADAL" clId="{608ED457-FCFA-D143-B9EB-1CBFE89252C9}" dt="2024-10-29T14:26:05.849" v="89"/>
          <ac:inkMkLst>
            <pc:docMk/>
            <pc:sldMk cId="599930556" sldId="264"/>
            <ac:inkMk id="86" creationId="{47C6BDA4-CC96-71B4-9E72-0496DEC29210}"/>
          </ac:inkMkLst>
        </pc:inkChg>
        <pc:inkChg chg="add del">
          <ac:chgData name="Tasha Roberts (2317127)" userId="940ce18a-e35c-4c73-961a-bd216cb0e916" providerId="ADAL" clId="{608ED457-FCFA-D143-B9EB-1CBFE89252C9}" dt="2024-10-29T14:26:05.849" v="89"/>
          <ac:inkMkLst>
            <pc:docMk/>
            <pc:sldMk cId="599930556" sldId="264"/>
            <ac:inkMk id="87" creationId="{773A7467-6A06-A9D8-3D54-7CF50E1FF181}"/>
          </ac:inkMkLst>
        </pc:inkChg>
        <pc:inkChg chg="add del">
          <ac:chgData name="Tasha Roberts (2317127)" userId="940ce18a-e35c-4c73-961a-bd216cb0e916" providerId="ADAL" clId="{608ED457-FCFA-D143-B9EB-1CBFE89252C9}" dt="2024-10-29T14:26:05.849" v="89"/>
          <ac:inkMkLst>
            <pc:docMk/>
            <pc:sldMk cId="599930556" sldId="264"/>
            <ac:inkMk id="88" creationId="{BC5872E6-85E2-27C9-3B15-D133EFCA49AF}"/>
          </ac:inkMkLst>
        </pc:inkChg>
        <pc:inkChg chg="add del">
          <ac:chgData name="Tasha Roberts (2317127)" userId="940ce18a-e35c-4c73-961a-bd216cb0e916" providerId="ADAL" clId="{608ED457-FCFA-D143-B9EB-1CBFE89252C9}" dt="2024-10-29T14:26:05.849" v="89"/>
          <ac:inkMkLst>
            <pc:docMk/>
            <pc:sldMk cId="599930556" sldId="264"/>
            <ac:inkMk id="89" creationId="{5FEF548E-AD2D-E03B-CF81-1FB2DBBF0B58}"/>
          </ac:inkMkLst>
        </pc:inkChg>
        <pc:inkChg chg="add del reco">
          <ac:chgData name="Tasha Roberts (2317127)" userId="940ce18a-e35c-4c73-961a-bd216cb0e916" providerId="ADAL" clId="{608ED457-FCFA-D143-B9EB-1CBFE89252C9}" dt="2024-10-29T14:27:02.672" v="156"/>
          <ac:inkMkLst>
            <pc:docMk/>
            <pc:sldMk cId="599930556" sldId="264"/>
            <ac:inkMk id="90" creationId="{A17DDC66-D6E5-AA85-AE55-902E173BE24D}"/>
          </ac:inkMkLst>
        </pc:inkChg>
        <pc:inkChg chg="add del reco">
          <ac:chgData name="Tasha Roberts (2317127)" userId="940ce18a-e35c-4c73-961a-bd216cb0e916" providerId="ADAL" clId="{608ED457-FCFA-D143-B9EB-1CBFE89252C9}" dt="2024-10-29T14:27:02.662" v="150"/>
          <ac:inkMkLst>
            <pc:docMk/>
            <pc:sldMk cId="599930556" sldId="264"/>
            <ac:inkMk id="91" creationId="{CF8275F0-8FC2-17FC-7215-435EEAD6500B}"/>
          </ac:inkMkLst>
        </pc:inkChg>
        <pc:inkChg chg="add del">
          <ac:chgData name="Tasha Roberts (2317127)" userId="940ce18a-e35c-4c73-961a-bd216cb0e916" providerId="ADAL" clId="{608ED457-FCFA-D143-B9EB-1CBFE89252C9}" dt="2024-10-29T14:26:09.626" v="95"/>
          <ac:inkMkLst>
            <pc:docMk/>
            <pc:sldMk cId="599930556" sldId="264"/>
            <ac:inkMk id="92" creationId="{D66C1BF0-2B8F-EEE9-96E9-A767650F0692}"/>
          </ac:inkMkLst>
        </pc:inkChg>
        <pc:inkChg chg="add del">
          <ac:chgData name="Tasha Roberts (2317127)" userId="940ce18a-e35c-4c73-961a-bd216cb0e916" providerId="ADAL" clId="{608ED457-FCFA-D143-B9EB-1CBFE89252C9}" dt="2024-10-29T14:26:09.626" v="95"/>
          <ac:inkMkLst>
            <pc:docMk/>
            <pc:sldMk cId="599930556" sldId="264"/>
            <ac:inkMk id="93" creationId="{FD3DDCA6-18D2-F983-39FD-BA00431C0D2E}"/>
          </ac:inkMkLst>
        </pc:inkChg>
        <pc:inkChg chg="add del">
          <ac:chgData name="Tasha Roberts (2317127)" userId="940ce18a-e35c-4c73-961a-bd216cb0e916" providerId="ADAL" clId="{608ED457-FCFA-D143-B9EB-1CBFE89252C9}" dt="2024-10-29T14:26:09.626" v="95"/>
          <ac:inkMkLst>
            <pc:docMk/>
            <pc:sldMk cId="599930556" sldId="264"/>
            <ac:inkMk id="94" creationId="{C8D635ED-D912-1CFC-0E1B-C0DE657EAA15}"/>
          </ac:inkMkLst>
        </pc:inkChg>
        <pc:inkChg chg="add del">
          <ac:chgData name="Tasha Roberts (2317127)" userId="940ce18a-e35c-4c73-961a-bd216cb0e916" providerId="ADAL" clId="{608ED457-FCFA-D143-B9EB-1CBFE89252C9}" dt="2024-10-29T14:26:09.626" v="95"/>
          <ac:inkMkLst>
            <pc:docMk/>
            <pc:sldMk cId="599930556" sldId="264"/>
            <ac:inkMk id="95" creationId="{6C56A12F-8BD8-D543-7CE5-B18DDCD2E74E}"/>
          </ac:inkMkLst>
        </pc:inkChg>
        <pc:inkChg chg="add del">
          <ac:chgData name="Tasha Roberts (2317127)" userId="940ce18a-e35c-4c73-961a-bd216cb0e916" providerId="ADAL" clId="{608ED457-FCFA-D143-B9EB-1CBFE89252C9}" dt="2024-10-29T14:26:09.626" v="95"/>
          <ac:inkMkLst>
            <pc:docMk/>
            <pc:sldMk cId="599930556" sldId="264"/>
            <ac:inkMk id="96" creationId="{729BF7C4-19DF-42AB-8EFA-BFCC25E89F8F}"/>
          </ac:inkMkLst>
        </pc:inkChg>
        <pc:inkChg chg="add del reco">
          <ac:chgData name="Tasha Roberts (2317127)" userId="940ce18a-e35c-4c73-961a-bd216cb0e916" providerId="ADAL" clId="{608ED457-FCFA-D143-B9EB-1CBFE89252C9}" dt="2024-10-29T14:27:02.689" v="168"/>
          <ac:inkMkLst>
            <pc:docMk/>
            <pc:sldMk cId="599930556" sldId="264"/>
            <ac:inkMk id="97" creationId="{3ECC3F68-4AFD-4D3F-AF7E-D4DD3835E07E}"/>
          </ac:inkMkLst>
        </pc:inkChg>
        <pc:inkChg chg="add del">
          <ac:chgData name="Tasha Roberts (2317127)" userId="940ce18a-e35c-4c73-961a-bd216cb0e916" providerId="ADAL" clId="{608ED457-FCFA-D143-B9EB-1CBFE89252C9}" dt="2024-10-29T14:26:11.162" v="98"/>
          <ac:inkMkLst>
            <pc:docMk/>
            <pc:sldMk cId="599930556" sldId="264"/>
            <ac:inkMk id="98" creationId="{B57073D2-FE34-2C05-7A68-7EBF88402559}"/>
          </ac:inkMkLst>
        </pc:inkChg>
        <pc:inkChg chg="add del">
          <ac:chgData name="Tasha Roberts (2317127)" userId="940ce18a-e35c-4c73-961a-bd216cb0e916" providerId="ADAL" clId="{608ED457-FCFA-D143-B9EB-1CBFE89252C9}" dt="2024-10-29T14:26:11.162" v="98"/>
          <ac:inkMkLst>
            <pc:docMk/>
            <pc:sldMk cId="599930556" sldId="264"/>
            <ac:inkMk id="99" creationId="{E55E13C6-205C-FCE5-F907-7B69F5D61DAE}"/>
          </ac:inkMkLst>
        </pc:inkChg>
        <pc:inkChg chg="add del reco">
          <ac:chgData name="Tasha Roberts (2317127)" userId="940ce18a-e35c-4c73-961a-bd216cb0e916" providerId="ADAL" clId="{608ED457-FCFA-D143-B9EB-1CBFE89252C9}" dt="2024-10-29T14:27:02.702" v="178"/>
          <ac:inkMkLst>
            <pc:docMk/>
            <pc:sldMk cId="599930556" sldId="264"/>
            <ac:inkMk id="100" creationId="{7E3E3FDE-2083-5DEF-7E64-8469B3D04A68}"/>
          </ac:inkMkLst>
        </pc:inkChg>
        <pc:inkChg chg="add del">
          <ac:chgData name="Tasha Roberts (2317127)" userId="940ce18a-e35c-4c73-961a-bd216cb0e916" providerId="ADAL" clId="{608ED457-FCFA-D143-B9EB-1CBFE89252C9}" dt="2024-10-29T14:26:14.844" v="104"/>
          <ac:inkMkLst>
            <pc:docMk/>
            <pc:sldMk cId="599930556" sldId="264"/>
            <ac:inkMk id="101" creationId="{BF1D5D90-3045-B025-EF0F-465A67739D17}"/>
          </ac:inkMkLst>
        </pc:inkChg>
        <pc:inkChg chg="add del">
          <ac:chgData name="Tasha Roberts (2317127)" userId="940ce18a-e35c-4c73-961a-bd216cb0e916" providerId="ADAL" clId="{608ED457-FCFA-D143-B9EB-1CBFE89252C9}" dt="2024-10-29T14:26:14.844" v="104"/>
          <ac:inkMkLst>
            <pc:docMk/>
            <pc:sldMk cId="599930556" sldId="264"/>
            <ac:inkMk id="102" creationId="{0482472A-45C4-6229-E693-0119A29FBE42}"/>
          </ac:inkMkLst>
        </pc:inkChg>
        <pc:inkChg chg="add del">
          <ac:chgData name="Tasha Roberts (2317127)" userId="940ce18a-e35c-4c73-961a-bd216cb0e916" providerId="ADAL" clId="{608ED457-FCFA-D143-B9EB-1CBFE89252C9}" dt="2024-10-29T14:26:14.844" v="104"/>
          <ac:inkMkLst>
            <pc:docMk/>
            <pc:sldMk cId="599930556" sldId="264"/>
            <ac:inkMk id="103" creationId="{DAB53FF9-9548-8EEB-D893-D54CA0C34F2B}"/>
          </ac:inkMkLst>
        </pc:inkChg>
        <pc:inkChg chg="add del">
          <ac:chgData name="Tasha Roberts (2317127)" userId="940ce18a-e35c-4c73-961a-bd216cb0e916" providerId="ADAL" clId="{608ED457-FCFA-D143-B9EB-1CBFE89252C9}" dt="2024-10-29T14:26:14.844" v="104"/>
          <ac:inkMkLst>
            <pc:docMk/>
            <pc:sldMk cId="599930556" sldId="264"/>
            <ac:inkMk id="104" creationId="{713D93DD-9C01-F5A4-2BAB-1DE6521BBDF9}"/>
          </ac:inkMkLst>
        </pc:inkChg>
        <pc:inkChg chg="add del">
          <ac:chgData name="Tasha Roberts (2317127)" userId="940ce18a-e35c-4c73-961a-bd216cb0e916" providerId="ADAL" clId="{608ED457-FCFA-D143-B9EB-1CBFE89252C9}" dt="2024-10-29T14:26:14.844" v="104"/>
          <ac:inkMkLst>
            <pc:docMk/>
            <pc:sldMk cId="599930556" sldId="264"/>
            <ac:inkMk id="105" creationId="{AFDE814D-6ABB-98A5-6CFA-8F5661FF4B57}"/>
          </ac:inkMkLst>
        </pc:inkChg>
        <pc:inkChg chg="add del reco">
          <ac:chgData name="Tasha Roberts (2317127)" userId="940ce18a-e35c-4c73-961a-bd216cb0e916" providerId="ADAL" clId="{608ED457-FCFA-D143-B9EB-1CBFE89252C9}" dt="2024-10-29T14:27:02.642" v="141"/>
          <ac:inkMkLst>
            <pc:docMk/>
            <pc:sldMk cId="599930556" sldId="264"/>
            <ac:inkMk id="106" creationId="{3091C8DC-E849-051B-198B-07A2FA650DE4}"/>
          </ac:inkMkLst>
        </pc:inkChg>
        <pc:inkChg chg="add del">
          <ac:chgData name="Tasha Roberts (2317127)" userId="940ce18a-e35c-4c73-961a-bd216cb0e916" providerId="ADAL" clId="{608ED457-FCFA-D143-B9EB-1CBFE89252C9}" dt="2024-10-29T14:26:16.210" v="107"/>
          <ac:inkMkLst>
            <pc:docMk/>
            <pc:sldMk cId="599930556" sldId="264"/>
            <ac:inkMk id="107" creationId="{97AF3B7E-0D6A-C6CD-F539-30D2FDE1698F}"/>
          </ac:inkMkLst>
        </pc:inkChg>
        <pc:inkChg chg="add del">
          <ac:chgData name="Tasha Roberts (2317127)" userId="940ce18a-e35c-4c73-961a-bd216cb0e916" providerId="ADAL" clId="{608ED457-FCFA-D143-B9EB-1CBFE89252C9}" dt="2024-10-29T14:26:16.210" v="107"/>
          <ac:inkMkLst>
            <pc:docMk/>
            <pc:sldMk cId="599930556" sldId="264"/>
            <ac:inkMk id="108" creationId="{5B8D99A1-F303-787E-4095-8BBDA5C5CFD5}"/>
          </ac:inkMkLst>
        </pc:inkChg>
        <pc:inkChg chg="add del reco">
          <ac:chgData name="Tasha Roberts (2317127)" userId="940ce18a-e35c-4c73-961a-bd216cb0e916" providerId="ADAL" clId="{608ED457-FCFA-D143-B9EB-1CBFE89252C9}" dt="2024-10-29T14:27:02.700" v="177"/>
          <ac:inkMkLst>
            <pc:docMk/>
            <pc:sldMk cId="599930556" sldId="264"/>
            <ac:inkMk id="109" creationId="{664A8FAB-44AE-F514-8B04-0064F7F5CB9E}"/>
          </ac:inkMkLst>
        </pc:inkChg>
        <pc:inkChg chg="add del">
          <ac:chgData name="Tasha Roberts (2317127)" userId="940ce18a-e35c-4c73-961a-bd216cb0e916" providerId="ADAL" clId="{608ED457-FCFA-D143-B9EB-1CBFE89252C9}" dt="2024-10-29T14:26:23.275" v="110"/>
          <ac:inkMkLst>
            <pc:docMk/>
            <pc:sldMk cId="599930556" sldId="264"/>
            <ac:inkMk id="110" creationId="{DB263AD3-E733-DE1A-0ECA-822193E5329A}"/>
          </ac:inkMkLst>
        </pc:inkChg>
        <pc:inkChg chg="add del">
          <ac:chgData name="Tasha Roberts (2317127)" userId="940ce18a-e35c-4c73-961a-bd216cb0e916" providerId="ADAL" clId="{608ED457-FCFA-D143-B9EB-1CBFE89252C9}" dt="2024-10-29T14:26:23.275" v="110"/>
          <ac:inkMkLst>
            <pc:docMk/>
            <pc:sldMk cId="599930556" sldId="264"/>
            <ac:inkMk id="111" creationId="{488C79A2-2F11-E797-9D0F-751240D97B61}"/>
          </ac:inkMkLst>
        </pc:inkChg>
        <pc:inkChg chg="add del reco">
          <ac:chgData name="Tasha Roberts (2317127)" userId="940ce18a-e35c-4c73-961a-bd216cb0e916" providerId="ADAL" clId="{608ED457-FCFA-D143-B9EB-1CBFE89252C9}" dt="2024-10-29T14:26:25.031" v="111"/>
          <ac:inkMkLst>
            <pc:docMk/>
            <pc:sldMk cId="599930556" sldId="264"/>
            <ac:inkMk id="112" creationId="{A20D0960-3EC4-6B49-33C2-FDC2EA57828E}"/>
          </ac:inkMkLst>
        </pc:inkChg>
        <pc:inkChg chg="add del">
          <ac:chgData name="Tasha Roberts (2317127)" userId="940ce18a-e35c-4c73-961a-bd216cb0e916" providerId="ADAL" clId="{608ED457-FCFA-D143-B9EB-1CBFE89252C9}" dt="2024-10-29T14:27:02.658" v="148"/>
          <ac:inkMkLst>
            <pc:docMk/>
            <pc:sldMk cId="599930556" sldId="264"/>
            <ac:inkMk id="113" creationId="{36AB24D7-5054-55BD-2EDE-0B28D4794979}"/>
          </ac:inkMkLst>
        </pc:inkChg>
        <pc:inkChg chg="add del">
          <ac:chgData name="Tasha Roberts (2317127)" userId="940ce18a-e35c-4c73-961a-bd216cb0e916" providerId="ADAL" clId="{608ED457-FCFA-D143-B9EB-1CBFE89252C9}" dt="2024-10-29T14:27:02.699" v="176"/>
          <ac:inkMkLst>
            <pc:docMk/>
            <pc:sldMk cId="599930556" sldId="264"/>
            <ac:inkMk id="114" creationId="{75AF9181-8D14-00D6-3C96-DF9961338FA4}"/>
          </ac:inkMkLst>
        </pc:inkChg>
        <pc:inkChg chg="add del">
          <ac:chgData name="Tasha Roberts (2317127)" userId="940ce18a-e35c-4c73-961a-bd216cb0e916" providerId="ADAL" clId="{608ED457-FCFA-D143-B9EB-1CBFE89252C9}" dt="2024-10-29T14:27:02.696" v="173"/>
          <ac:inkMkLst>
            <pc:docMk/>
            <pc:sldMk cId="599930556" sldId="264"/>
            <ac:inkMk id="115" creationId="{2C495838-DAAB-D3C2-FCAE-97A524651E22}"/>
          </ac:inkMkLst>
        </pc:inkChg>
        <pc:inkChg chg="add del">
          <ac:chgData name="Tasha Roberts (2317127)" userId="940ce18a-e35c-4c73-961a-bd216cb0e916" providerId="ADAL" clId="{608ED457-FCFA-D143-B9EB-1CBFE89252C9}" dt="2024-10-29T14:27:02.697" v="174"/>
          <ac:inkMkLst>
            <pc:docMk/>
            <pc:sldMk cId="599930556" sldId="264"/>
            <ac:inkMk id="116" creationId="{71BDC619-36C9-C0DB-AA03-643BB17514DF}"/>
          </ac:inkMkLst>
        </pc:inkChg>
        <pc:inkChg chg="add del">
          <ac:chgData name="Tasha Roberts (2317127)" userId="940ce18a-e35c-4c73-961a-bd216cb0e916" providerId="ADAL" clId="{608ED457-FCFA-D143-B9EB-1CBFE89252C9}" dt="2024-10-29T14:27:02.678" v="160"/>
          <ac:inkMkLst>
            <pc:docMk/>
            <pc:sldMk cId="599930556" sldId="264"/>
            <ac:inkMk id="117" creationId="{09A8371E-28AB-D836-486B-67FDB2545AED}"/>
          </ac:inkMkLst>
        </pc:inkChg>
        <pc:inkChg chg="add del">
          <ac:chgData name="Tasha Roberts (2317127)" userId="940ce18a-e35c-4c73-961a-bd216cb0e916" providerId="ADAL" clId="{608ED457-FCFA-D143-B9EB-1CBFE89252C9}" dt="2024-10-29T14:27:02.652" v="145"/>
          <ac:inkMkLst>
            <pc:docMk/>
            <pc:sldMk cId="599930556" sldId="264"/>
            <ac:inkMk id="118" creationId="{B073BB6D-0B17-CCC8-D825-41BACEBD3057}"/>
          </ac:inkMkLst>
        </pc:inkChg>
        <pc:inkChg chg="add del">
          <ac:chgData name="Tasha Roberts (2317127)" userId="940ce18a-e35c-4c73-961a-bd216cb0e916" providerId="ADAL" clId="{608ED457-FCFA-D143-B9EB-1CBFE89252C9}" dt="2024-10-29T14:27:02.648" v="143"/>
          <ac:inkMkLst>
            <pc:docMk/>
            <pc:sldMk cId="599930556" sldId="264"/>
            <ac:inkMk id="119" creationId="{B7840076-D6F6-292E-BA8C-E209C329383C}"/>
          </ac:inkMkLst>
        </pc:inkChg>
        <pc:inkChg chg="add del">
          <ac:chgData name="Tasha Roberts (2317127)" userId="940ce18a-e35c-4c73-961a-bd216cb0e916" providerId="ADAL" clId="{608ED457-FCFA-D143-B9EB-1CBFE89252C9}" dt="2024-10-29T14:27:02.675" v="158"/>
          <ac:inkMkLst>
            <pc:docMk/>
            <pc:sldMk cId="599930556" sldId="264"/>
            <ac:inkMk id="120" creationId="{DDEA296D-DE2C-1475-2F65-D9DBDFDBA98C}"/>
          </ac:inkMkLst>
        </pc:inkChg>
        <pc:inkChg chg="add del">
          <ac:chgData name="Tasha Roberts (2317127)" userId="940ce18a-e35c-4c73-961a-bd216cb0e916" providerId="ADAL" clId="{608ED457-FCFA-D143-B9EB-1CBFE89252C9}" dt="2024-10-29T14:27:02.688" v="167"/>
          <ac:inkMkLst>
            <pc:docMk/>
            <pc:sldMk cId="599930556" sldId="264"/>
            <ac:inkMk id="121" creationId="{FE09B470-5A94-10D1-9B48-2CD8B9CFDFEA}"/>
          </ac:inkMkLst>
        </pc:inkChg>
        <pc:inkChg chg="add del">
          <ac:chgData name="Tasha Roberts (2317127)" userId="940ce18a-e35c-4c73-961a-bd216cb0e916" providerId="ADAL" clId="{608ED457-FCFA-D143-B9EB-1CBFE89252C9}" dt="2024-10-29T14:27:02.646" v="142"/>
          <ac:inkMkLst>
            <pc:docMk/>
            <pc:sldMk cId="599930556" sldId="264"/>
            <ac:inkMk id="122" creationId="{A4CAD43D-20BF-7524-7C33-88B1C2B2BAA4}"/>
          </ac:inkMkLst>
        </pc:inkChg>
        <pc:inkChg chg="add del">
          <ac:chgData name="Tasha Roberts (2317127)" userId="940ce18a-e35c-4c73-961a-bd216cb0e916" providerId="ADAL" clId="{608ED457-FCFA-D143-B9EB-1CBFE89252C9}" dt="2024-10-29T14:27:02.660" v="149"/>
          <ac:inkMkLst>
            <pc:docMk/>
            <pc:sldMk cId="599930556" sldId="264"/>
            <ac:inkMk id="123" creationId="{FE753BA7-E2C7-8E01-820C-2844CE1763FA}"/>
          </ac:inkMkLst>
        </pc:inkChg>
        <pc:inkChg chg="add del">
          <ac:chgData name="Tasha Roberts (2317127)" userId="940ce18a-e35c-4c73-961a-bd216cb0e916" providerId="ADAL" clId="{608ED457-FCFA-D143-B9EB-1CBFE89252C9}" dt="2024-10-29T14:27:02.674" v="157"/>
          <ac:inkMkLst>
            <pc:docMk/>
            <pc:sldMk cId="599930556" sldId="264"/>
            <ac:inkMk id="124" creationId="{F4D18470-4224-DE60-85C5-3B377EEB1A3D}"/>
          </ac:inkMkLst>
        </pc:inkChg>
        <pc:inkChg chg="add del">
          <ac:chgData name="Tasha Roberts (2317127)" userId="940ce18a-e35c-4c73-961a-bd216cb0e916" providerId="ADAL" clId="{608ED457-FCFA-D143-B9EB-1CBFE89252C9}" dt="2024-10-29T14:27:02.694" v="172"/>
          <ac:inkMkLst>
            <pc:docMk/>
            <pc:sldMk cId="599930556" sldId="264"/>
            <ac:inkMk id="125" creationId="{BE7731F5-615C-AAC4-F22B-B1EB66FD1C88}"/>
          </ac:inkMkLst>
        </pc:inkChg>
        <pc:inkChg chg="add del">
          <ac:chgData name="Tasha Roberts (2317127)" userId="940ce18a-e35c-4c73-961a-bd216cb0e916" providerId="ADAL" clId="{608ED457-FCFA-D143-B9EB-1CBFE89252C9}" dt="2024-10-29T14:27:02.693" v="171"/>
          <ac:inkMkLst>
            <pc:docMk/>
            <pc:sldMk cId="599930556" sldId="264"/>
            <ac:inkMk id="126" creationId="{C72F5FA0-BE06-7927-97C8-E40589995AEC}"/>
          </ac:inkMkLst>
        </pc:inkChg>
        <pc:inkChg chg="add del">
          <ac:chgData name="Tasha Roberts (2317127)" userId="940ce18a-e35c-4c73-961a-bd216cb0e916" providerId="ADAL" clId="{608ED457-FCFA-D143-B9EB-1CBFE89252C9}" dt="2024-10-29T14:27:02.691" v="169"/>
          <ac:inkMkLst>
            <pc:docMk/>
            <pc:sldMk cId="599930556" sldId="264"/>
            <ac:inkMk id="127" creationId="{358C5B8E-3D2C-F05D-C3F3-8617CF4F68E3}"/>
          </ac:inkMkLst>
        </pc:inkChg>
        <pc:inkChg chg="add del">
          <ac:chgData name="Tasha Roberts (2317127)" userId="940ce18a-e35c-4c73-961a-bd216cb0e916" providerId="ADAL" clId="{608ED457-FCFA-D143-B9EB-1CBFE89252C9}" dt="2024-10-29T14:27:02.650" v="144"/>
          <ac:inkMkLst>
            <pc:docMk/>
            <pc:sldMk cId="599930556" sldId="264"/>
            <ac:inkMk id="128" creationId="{96426740-FCC4-5B6A-26ED-9B604D5E02F0}"/>
          </ac:inkMkLst>
        </pc:inkChg>
        <pc:inkChg chg="add del">
          <ac:chgData name="Tasha Roberts (2317127)" userId="940ce18a-e35c-4c73-961a-bd216cb0e916" providerId="ADAL" clId="{608ED457-FCFA-D143-B9EB-1CBFE89252C9}" dt="2024-10-29T14:27:02.664" v="151"/>
          <ac:inkMkLst>
            <pc:docMk/>
            <pc:sldMk cId="599930556" sldId="264"/>
            <ac:inkMk id="129" creationId="{E59D1482-D7E6-A784-7A4C-54A47A2656C3}"/>
          </ac:inkMkLst>
        </pc:inkChg>
        <pc:inkChg chg="add del">
          <ac:chgData name="Tasha Roberts (2317127)" userId="940ce18a-e35c-4c73-961a-bd216cb0e916" providerId="ADAL" clId="{608ED457-FCFA-D143-B9EB-1CBFE89252C9}" dt="2024-10-29T14:27:02.677" v="159"/>
          <ac:inkMkLst>
            <pc:docMk/>
            <pc:sldMk cId="599930556" sldId="264"/>
            <ac:inkMk id="130" creationId="{8F31C18A-1BBC-C309-34E1-3CF0AC1D4D86}"/>
          </ac:inkMkLst>
        </pc:inkChg>
        <pc:inkChg chg="add del">
          <ac:chgData name="Tasha Roberts (2317127)" userId="940ce18a-e35c-4c73-961a-bd216cb0e916" providerId="ADAL" clId="{608ED457-FCFA-D143-B9EB-1CBFE89252C9}" dt="2024-10-29T14:27:02.669" v="154"/>
          <ac:inkMkLst>
            <pc:docMk/>
            <pc:sldMk cId="599930556" sldId="264"/>
            <ac:inkMk id="131" creationId="{0B32CAD5-0C8F-1059-8E4A-612913CB1494}"/>
          </ac:inkMkLst>
        </pc:inkChg>
        <pc:inkChg chg="add del">
          <ac:chgData name="Tasha Roberts (2317127)" userId="940ce18a-e35c-4c73-961a-bd216cb0e916" providerId="ADAL" clId="{608ED457-FCFA-D143-B9EB-1CBFE89252C9}" dt="2024-10-29T14:27:02.671" v="155"/>
          <ac:inkMkLst>
            <pc:docMk/>
            <pc:sldMk cId="599930556" sldId="264"/>
            <ac:inkMk id="132" creationId="{47B8AB13-2421-E1F3-AE53-81DC818441EE}"/>
          </ac:inkMkLst>
        </pc:inkChg>
        <pc:inkChg chg="add del">
          <ac:chgData name="Tasha Roberts (2317127)" userId="940ce18a-e35c-4c73-961a-bd216cb0e916" providerId="ADAL" clId="{608ED457-FCFA-D143-B9EB-1CBFE89252C9}" dt="2024-10-29T14:27:02.655" v="146"/>
          <ac:inkMkLst>
            <pc:docMk/>
            <pc:sldMk cId="599930556" sldId="264"/>
            <ac:inkMk id="133" creationId="{797B36E2-53E0-18A5-16C0-F567EE0A61D2}"/>
          </ac:inkMkLst>
        </pc:inkChg>
        <pc:inkChg chg="add del">
          <ac:chgData name="Tasha Roberts (2317127)" userId="940ce18a-e35c-4c73-961a-bd216cb0e916" providerId="ADAL" clId="{608ED457-FCFA-D143-B9EB-1CBFE89252C9}" dt="2024-10-29T14:27:02.657" v="147"/>
          <ac:inkMkLst>
            <pc:docMk/>
            <pc:sldMk cId="599930556" sldId="264"/>
            <ac:inkMk id="134" creationId="{B3B6DDA4-18B3-1824-DD04-022060302B6B}"/>
          </ac:inkMkLst>
        </pc:inkChg>
        <pc:inkChg chg="add del">
          <ac:chgData name="Tasha Roberts (2317127)" userId="940ce18a-e35c-4c73-961a-bd216cb0e916" providerId="ADAL" clId="{608ED457-FCFA-D143-B9EB-1CBFE89252C9}" dt="2024-10-29T14:27:02.685" v="165"/>
          <ac:inkMkLst>
            <pc:docMk/>
            <pc:sldMk cId="599930556" sldId="264"/>
            <ac:inkMk id="135" creationId="{5865FF7F-9F40-B012-964E-905588572B03}"/>
          </ac:inkMkLst>
        </pc:inkChg>
        <pc:inkChg chg="add del">
          <ac:chgData name="Tasha Roberts (2317127)" userId="940ce18a-e35c-4c73-961a-bd216cb0e916" providerId="ADAL" clId="{608ED457-FCFA-D143-B9EB-1CBFE89252C9}" dt="2024-10-29T14:27:02.692" v="170"/>
          <ac:inkMkLst>
            <pc:docMk/>
            <pc:sldMk cId="599930556" sldId="264"/>
            <ac:inkMk id="136" creationId="{83F3769D-124E-077D-8C1D-6B33E54C02A0}"/>
          </ac:inkMkLst>
        </pc:inkChg>
        <pc:inkChg chg="add del">
          <ac:chgData name="Tasha Roberts (2317127)" userId="940ce18a-e35c-4c73-961a-bd216cb0e916" providerId="ADAL" clId="{608ED457-FCFA-D143-B9EB-1CBFE89252C9}" dt="2024-10-29T14:27:02.683" v="164"/>
          <ac:inkMkLst>
            <pc:docMk/>
            <pc:sldMk cId="599930556" sldId="264"/>
            <ac:inkMk id="137" creationId="{9558D4A5-5BBA-12EB-88A4-8B319F595B44}"/>
          </ac:inkMkLst>
        </pc:inkChg>
        <pc:inkChg chg="add del">
          <ac:chgData name="Tasha Roberts (2317127)" userId="940ce18a-e35c-4c73-961a-bd216cb0e916" providerId="ADAL" clId="{608ED457-FCFA-D143-B9EB-1CBFE89252C9}" dt="2024-10-29T14:27:02.698" v="175"/>
          <ac:inkMkLst>
            <pc:docMk/>
            <pc:sldMk cId="599930556" sldId="264"/>
            <ac:inkMk id="138" creationId="{C0DC1918-00E3-0F59-16CB-9CA9CEBE95EA}"/>
          </ac:inkMkLst>
        </pc:inkChg>
        <pc:inkChg chg="add del">
          <ac:chgData name="Tasha Roberts (2317127)" userId="940ce18a-e35c-4c73-961a-bd216cb0e916" providerId="ADAL" clId="{608ED457-FCFA-D143-B9EB-1CBFE89252C9}" dt="2024-10-29T14:27:02.667" v="153"/>
          <ac:inkMkLst>
            <pc:docMk/>
            <pc:sldMk cId="599930556" sldId="264"/>
            <ac:inkMk id="139" creationId="{8421E384-C275-B68B-75E1-857CEE447846}"/>
          </ac:inkMkLst>
        </pc:inkChg>
        <pc:inkChg chg="add del">
          <ac:chgData name="Tasha Roberts (2317127)" userId="940ce18a-e35c-4c73-961a-bd216cb0e916" providerId="ADAL" clId="{608ED457-FCFA-D143-B9EB-1CBFE89252C9}" dt="2024-10-29T14:27:02.679" v="161"/>
          <ac:inkMkLst>
            <pc:docMk/>
            <pc:sldMk cId="599930556" sldId="264"/>
            <ac:inkMk id="140" creationId="{C5B3D8CD-8E00-4D13-4650-769D1E486B54}"/>
          </ac:inkMkLst>
        </pc:inkChg>
        <pc:inkChg chg="add del">
          <ac:chgData name="Tasha Roberts (2317127)" userId="940ce18a-e35c-4c73-961a-bd216cb0e916" providerId="ADAL" clId="{608ED457-FCFA-D143-B9EB-1CBFE89252C9}" dt="2024-10-29T14:27:02.682" v="163"/>
          <ac:inkMkLst>
            <pc:docMk/>
            <pc:sldMk cId="599930556" sldId="264"/>
            <ac:inkMk id="141" creationId="{F8705620-CC57-727C-5AEE-F5294407957E}"/>
          </ac:inkMkLst>
        </pc:inkChg>
        <pc:inkChg chg="add del">
          <ac:chgData name="Tasha Roberts (2317127)" userId="940ce18a-e35c-4c73-961a-bd216cb0e916" providerId="ADAL" clId="{608ED457-FCFA-D143-B9EB-1CBFE89252C9}" dt="2024-10-29T14:27:27.814" v="198"/>
          <ac:inkMkLst>
            <pc:docMk/>
            <pc:sldMk cId="599930556" sldId="264"/>
            <ac:inkMk id="145" creationId="{4395CEFB-8496-8863-5923-02024906A5F9}"/>
          </ac:inkMkLst>
        </pc:inkChg>
        <pc:inkChg chg="add del">
          <ac:chgData name="Tasha Roberts (2317127)" userId="940ce18a-e35c-4c73-961a-bd216cb0e916" providerId="ADAL" clId="{608ED457-FCFA-D143-B9EB-1CBFE89252C9}" dt="2024-10-29T14:27:10.548" v="182"/>
          <ac:inkMkLst>
            <pc:docMk/>
            <pc:sldMk cId="599930556" sldId="264"/>
            <ac:inkMk id="146" creationId="{9D80344B-D001-99EC-5C3D-30049ECBAABB}"/>
          </ac:inkMkLst>
        </pc:inkChg>
        <pc:inkChg chg="add del reco">
          <ac:chgData name="Tasha Roberts (2317127)" userId="940ce18a-e35c-4c73-961a-bd216cb0e916" providerId="ADAL" clId="{608ED457-FCFA-D143-B9EB-1CBFE89252C9}" dt="2024-10-29T14:27:10.548" v="182"/>
          <ac:inkMkLst>
            <pc:docMk/>
            <pc:sldMk cId="599930556" sldId="264"/>
            <ac:inkMk id="147" creationId="{4EF0A41F-EB3D-4EE2-A939-7B085AB23AC8}"/>
          </ac:inkMkLst>
        </pc:inkChg>
        <pc:inkChg chg="add del">
          <ac:chgData name="Tasha Roberts (2317127)" userId="940ce18a-e35c-4c73-961a-bd216cb0e916" providerId="ADAL" clId="{608ED457-FCFA-D143-B9EB-1CBFE89252C9}" dt="2024-10-29T14:27:16.962" v="192"/>
          <ac:inkMkLst>
            <pc:docMk/>
            <pc:sldMk cId="599930556" sldId="264"/>
            <ac:inkMk id="148" creationId="{1DA031C1-1D9C-D65A-92C0-DED9E0483AF0}"/>
          </ac:inkMkLst>
        </pc:inkChg>
        <pc:inkChg chg="add del">
          <ac:chgData name="Tasha Roberts (2317127)" userId="940ce18a-e35c-4c73-961a-bd216cb0e916" providerId="ADAL" clId="{608ED457-FCFA-D143-B9EB-1CBFE89252C9}" dt="2024-10-29T14:27:16.962" v="192"/>
          <ac:inkMkLst>
            <pc:docMk/>
            <pc:sldMk cId="599930556" sldId="264"/>
            <ac:inkMk id="149" creationId="{57409A97-4C1D-FC79-1C39-A476ED81E566}"/>
          </ac:inkMkLst>
        </pc:inkChg>
        <pc:inkChg chg="add del">
          <ac:chgData name="Tasha Roberts (2317127)" userId="940ce18a-e35c-4c73-961a-bd216cb0e916" providerId="ADAL" clId="{608ED457-FCFA-D143-B9EB-1CBFE89252C9}" dt="2024-10-29T14:27:16.962" v="192"/>
          <ac:inkMkLst>
            <pc:docMk/>
            <pc:sldMk cId="599930556" sldId="264"/>
            <ac:inkMk id="150" creationId="{9357DD50-9066-B7FD-7E0B-939791FA968B}"/>
          </ac:inkMkLst>
        </pc:inkChg>
        <pc:inkChg chg="add del">
          <ac:chgData name="Tasha Roberts (2317127)" userId="940ce18a-e35c-4c73-961a-bd216cb0e916" providerId="ADAL" clId="{608ED457-FCFA-D143-B9EB-1CBFE89252C9}" dt="2024-10-29T14:27:16.962" v="192"/>
          <ac:inkMkLst>
            <pc:docMk/>
            <pc:sldMk cId="599930556" sldId="264"/>
            <ac:inkMk id="151" creationId="{D7EFBCF6-3550-0F41-990A-3BDCB74B3C30}"/>
          </ac:inkMkLst>
        </pc:inkChg>
        <pc:inkChg chg="add del">
          <ac:chgData name="Tasha Roberts (2317127)" userId="940ce18a-e35c-4c73-961a-bd216cb0e916" providerId="ADAL" clId="{608ED457-FCFA-D143-B9EB-1CBFE89252C9}" dt="2024-10-29T14:27:16.962" v="192"/>
          <ac:inkMkLst>
            <pc:docMk/>
            <pc:sldMk cId="599930556" sldId="264"/>
            <ac:inkMk id="152" creationId="{DC42AD1B-36D8-8B59-4CC2-36D0BE87CB10}"/>
          </ac:inkMkLst>
        </pc:inkChg>
        <pc:inkChg chg="add del">
          <ac:chgData name="Tasha Roberts (2317127)" userId="940ce18a-e35c-4c73-961a-bd216cb0e916" providerId="ADAL" clId="{608ED457-FCFA-D143-B9EB-1CBFE89252C9}" dt="2024-10-29T14:27:16.962" v="192"/>
          <ac:inkMkLst>
            <pc:docMk/>
            <pc:sldMk cId="599930556" sldId="264"/>
            <ac:inkMk id="153" creationId="{2193A0E2-1E09-A7F9-DE87-7BEFB2A011C0}"/>
          </ac:inkMkLst>
        </pc:inkChg>
        <pc:inkChg chg="add del">
          <ac:chgData name="Tasha Roberts (2317127)" userId="940ce18a-e35c-4c73-961a-bd216cb0e916" providerId="ADAL" clId="{608ED457-FCFA-D143-B9EB-1CBFE89252C9}" dt="2024-10-29T14:27:16.962" v="192"/>
          <ac:inkMkLst>
            <pc:docMk/>
            <pc:sldMk cId="599930556" sldId="264"/>
            <ac:inkMk id="154" creationId="{60DDFF3F-10CA-C9D7-B422-E9F109560AF1}"/>
          </ac:inkMkLst>
        </pc:inkChg>
        <pc:inkChg chg="add del">
          <ac:chgData name="Tasha Roberts (2317127)" userId="940ce18a-e35c-4c73-961a-bd216cb0e916" providerId="ADAL" clId="{608ED457-FCFA-D143-B9EB-1CBFE89252C9}" dt="2024-10-29T14:27:16.962" v="192"/>
          <ac:inkMkLst>
            <pc:docMk/>
            <pc:sldMk cId="599930556" sldId="264"/>
            <ac:inkMk id="155" creationId="{C9049F62-1FBC-1165-6866-5A6EA568B585}"/>
          </ac:inkMkLst>
        </pc:inkChg>
        <pc:inkChg chg="add del">
          <ac:chgData name="Tasha Roberts (2317127)" userId="940ce18a-e35c-4c73-961a-bd216cb0e916" providerId="ADAL" clId="{608ED457-FCFA-D143-B9EB-1CBFE89252C9}" dt="2024-10-29T14:27:16.962" v="192"/>
          <ac:inkMkLst>
            <pc:docMk/>
            <pc:sldMk cId="599930556" sldId="264"/>
            <ac:inkMk id="156" creationId="{0B74C538-F43A-9962-1F29-4C53F27FB0CC}"/>
          </ac:inkMkLst>
        </pc:inkChg>
        <pc:inkChg chg="add del reco">
          <ac:chgData name="Tasha Roberts (2317127)" userId="940ce18a-e35c-4c73-961a-bd216cb0e916" providerId="ADAL" clId="{608ED457-FCFA-D143-B9EB-1CBFE89252C9}" dt="2024-10-29T14:27:27.808" v="197"/>
          <ac:inkMkLst>
            <pc:docMk/>
            <pc:sldMk cId="599930556" sldId="264"/>
            <ac:inkMk id="157" creationId="{49F94D82-E7CB-EFED-3CDD-38B34B36E4A0}"/>
          </ac:inkMkLst>
        </pc:inkChg>
        <pc:inkChg chg="add del">
          <ac:chgData name="Tasha Roberts (2317127)" userId="940ce18a-e35c-4c73-961a-bd216cb0e916" providerId="ADAL" clId="{608ED457-FCFA-D143-B9EB-1CBFE89252C9}" dt="2024-10-29T14:27:23.437" v="196"/>
          <ac:inkMkLst>
            <pc:docMk/>
            <pc:sldMk cId="599930556" sldId="264"/>
            <ac:inkMk id="158" creationId="{B2E92A8B-6056-B1B9-3BCB-84EBD9A6A060}"/>
          </ac:inkMkLst>
        </pc:inkChg>
        <pc:inkChg chg="add del">
          <ac:chgData name="Tasha Roberts (2317127)" userId="940ce18a-e35c-4c73-961a-bd216cb0e916" providerId="ADAL" clId="{608ED457-FCFA-D143-B9EB-1CBFE89252C9}" dt="2024-10-29T14:27:23.437" v="196"/>
          <ac:inkMkLst>
            <pc:docMk/>
            <pc:sldMk cId="599930556" sldId="264"/>
            <ac:inkMk id="159" creationId="{19FC0FA2-17AA-F6C7-89C0-985DC5BE7447}"/>
          </ac:inkMkLst>
        </pc:inkChg>
        <pc:inkChg chg="add del">
          <ac:chgData name="Tasha Roberts (2317127)" userId="940ce18a-e35c-4c73-961a-bd216cb0e916" providerId="ADAL" clId="{608ED457-FCFA-D143-B9EB-1CBFE89252C9}" dt="2024-10-29T14:27:23.437" v="196"/>
          <ac:inkMkLst>
            <pc:docMk/>
            <pc:sldMk cId="599930556" sldId="264"/>
            <ac:inkMk id="160" creationId="{E42CC3E0-A6AD-E706-AB15-834D2E55A31D}"/>
          </ac:inkMkLst>
        </pc:inkChg>
        <pc:inkChg chg="add del reco">
          <ac:chgData name="Tasha Roberts (2317127)" userId="940ce18a-e35c-4c73-961a-bd216cb0e916" providerId="ADAL" clId="{608ED457-FCFA-D143-B9EB-1CBFE89252C9}" dt="2024-10-29T14:29:19.503" v="252"/>
          <ac:inkMkLst>
            <pc:docMk/>
            <pc:sldMk cId="599930556" sldId="264"/>
            <ac:inkMk id="161" creationId="{75FEF7BA-D521-3839-2DEF-276F86828002}"/>
          </ac:inkMkLst>
        </pc:inkChg>
        <pc:inkChg chg="add del">
          <ac:chgData name="Tasha Roberts (2317127)" userId="940ce18a-e35c-4c73-961a-bd216cb0e916" providerId="ADAL" clId="{608ED457-FCFA-D143-B9EB-1CBFE89252C9}" dt="2024-10-29T14:27:33.249" v="204"/>
          <ac:inkMkLst>
            <pc:docMk/>
            <pc:sldMk cId="599930556" sldId="264"/>
            <ac:inkMk id="162" creationId="{411ED423-2815-52BE-E7B5-4C402A4C8F3B}"/>
          </ac:inkMkLst>
        </pc:inkChg>
        <pc:inkChg chg="add del">
          <ac:chgData name="Tasha Roberts (2317127)" userId="940ce18a-e35c-4c73-961a-bd216cb0e916" providerId="ADAL" clId="{608ED457-FCFA-D143-B9EB-1CBFE89252C9}" dt="2024-10-29T14:27:33.249" v="204"/>
          <ac:inkMkLst>
            <pc:docMk/>
            <pc:sldMk cId="599930556" sldId="264"/>
            <ac:inkMk id="163" creationId="{BE6B5887-CA3A-4627-5213-E67EDDF0594F}"/>
          </ac:inkMkLst>
        </pc:inkChg>
        <pc:inkChg chg="add del">
          <ac:chgData name="Tasha Roberts (2317127)" userId="940ce18a-e35c-4c73-961a-bd216cb0e916" providerId="ADAL" clId="{608ED457-FCFA-D143-B9EB-1CBFE89252C9}" dt="2024-10-29T14:27:33.249" v="204"/>
          <ac:inkMkLst>
            <pc:docMk/>
            <pc:sldMk cId="599930556" sldId="264"/>
            <ac:inkMk id="164" creationId="{A9E98214-58C5-51C7-371A-32FE13DFD8D6}"/>
          </ac:inkMkLst>
        </pc:inkChg>
        <pc:inkChg chg="add del">
          <ac:chgData name="Tasha Roberts (2317127)" userId="940ce18a-e35c-4c73-961a-bd216cb0e916" providerId="ADAL" clId="{608ED457-FCFA-D143-B9EB-1CBFE89252C9}" dt="2024-10-29T14:27:33.249" v="204"/>
          <ac:inkMkLst>
            <pc:docMk/>
            <pc:sldMk cId="599930556" sldId="264"/>
            <ac:inkMk id="165" creationId="{C3D5636F-ABF4-2D5D-97BD-6214EE6B1B04}"/>
          </ac:inkMkLst>
        </pc:inkChg>
        <pc:inkChg chg="add del">
          <ac:chgData name="Tasha Roberts (2317127)" userId="940ce18a-e35c-4c73-961a-bd216cb0e916" providerId="ADAL" clId="{608ED457-FCFA-D143-B9EB-1CBFE89252C9}" dt="2024-10-29T14:27:33.249" v="204"/>
          <ac:inkMkLst>
            <pc:docMk/>
            <pc:sldMk cId="599930556" sldId="264"/>
            <ac:inkMk id="166" creationId="{4A0FB3FC-DD0B-D614-E4B8-5AF240B37058}"/>
          </ac:inkMkLst>
        </pc:inkChg>
        <pc:inkChg chg="add del reco">
          <ac:chgData name="Tasha Roberts (2317127)" userId="940ce18a-e35c-4c73-961a-bd216cb0e916" providerId="ADAL" clId="{608ED457-FCFA-D143-B9EB-1CBFE89252C9}" dt="2024-10-29T14:27:38.275" v="212"/>
          <ac:inkMkLst>
            <pc:docMk/>
            <pc:sldMk cId="599930556" sldId="264"/>
            <ac:inkMk id="167" creationId="{B8AFCDDB-0AD9-72CC-D0C7-4D6EDADC9B64}"/>
          </ac:inkMkLst>
        </pc:inkChg>
        <pc:inkChg chg="add del">
          <ac:chgData name="Tasha Roberts (2317127)" userId="940ce18a-e35c-4c73-961a-bd216cb0e916" providerId="ADAL" clId="{608ED457-FCFA-D143-B9EB-1CBFE89252C9}" dt="2024-10-29T14:27:36.237" v="210"/>
          <ac:inkMkLst>
            <pc:docMk/>
            <pc:sldMk cId="599930556" sldId="264"/>
            <ac:inkMk id="168" creationId="{ED0B8C28-DEDF-25BC-4FAC-35D17581AF2B}"/>
          </ac:inkMkLst>
        </pc:inkChg>
        <pc:inkChg chg="add del">
          <ac:chgData name="Tasha Roberts (2317127)" userId="940ce18a-e35c-4c73-961a-bd216cb0e916" providerId="ADAL" clId="{608ED457-FCFA-D143-B9EB-1CBFE89252C9}" dt="2024-10-29T14:27:36.237" v="210"/>
          <ac:inkMkLst>
            <pc:docMk/>
            <pc:sldMk cId="599930556" sldId="264"/>
            <ac:inkMk id="169" creationId="{EA99B01E-B694-D287-C175-F7429C92AC01}"/>
          </ac:inkMkLst>
        </pc:inkChg>
        <pc:inkChg chg="add del">
          <ac:chgData name="Tasha Roberts (2317127)" userId="940ce18a-e35c-4c73-961a-bd216cb0e916" providerId="ADAL" clId="{608ED457-FCFA-D143-B9EB-1CBFE89252C9}" dt="2024-10-29T14:27:36.237" v="210"/>
          <ac:inkMkLst>
            <pc:docMk/>
            <pc:sldMk cId="599930556" sldId="264"/>
            <ac:inkMk id="170" creationId="{52FAE5AB-1F96-FA54-3352-A33DCA7876D3}"/>
          </ac:inkMkLst>
        </pc:inkChg>
        <pc:inkChg chg="add del">
          <ac:chgData name="Tasha Roberts (2317127)" userId="940ce18a-e35c-4c73-961a-bd216cb0e916" providerId="ADAL" clId="{608ED457-FCFA-D143-B9EB-1CBFE89252C9}" dt="2024-10-29T14:27:36.237" v="210"/>
          <ac:inkMkLst>
            <pc:docMk/>
            <pc:sldMk cId="599930556" sldId="264"/>
            <ac:inkMk id="171" creationId="{D2D4015B-BDBA-CA82-F22C-C6359505A643}"/>
          </ac:inkMkLst>
        </pc:inkChg>
        <pc:inkChg chg="add del">
          <ac:chgData name="Tasha Roberts (2317127)" userId="940ce18a-e35c-4c73-961a-bd216cb0e916" providerId="ADAL" clId="{608ED457-FCFA-D143-B9EB-1CBFE89252C9}" dt="2024-10-29T14:27:36.237" v="210"/>
          <ac:inkMkLst>
            <pc:docMk/>
            <pc:sldMk cId="599930556" sldId="264"/>
            <ac:inkMk id="172" creationId="{5FB98DD0-04DA-2932-8C49-EFE65370EA1E}"/>
          </ac:inkMkLst>
        </pc:inkChg>
        <pc:inkChg chg="add del reco">
          <ac:chgData name="Tasha Roberts (2317127)" userId="940ce18a-e35c-4c73-961a-bd216cb0e916" providerId="ADAL" clId="{608ED457-FCFA-D143-B9EB-1CBFE89252C9}" dt="2024-10-29T14:27:38.261" v="211"/>
          <ac:inkMkLst>
            <pc:docMk/>
            <pc:sldMk cId="599930556" sldId="264"/>
            <ac:inkMk id="173" creationId="{457E4A6A-4267-7BE3-8FE8-5EBD6415AA61}"/>
          </ac:inkMkLst>
        </pc:inkChg>
        <pc:inkChg chg="add del">
          <ac:chgData name="Tasha Roberts (2317127)" userId="940ce18a-e35c-4c73-961a-bd216cb0e916" providerId="ADAL" clId="{608ED457-FCFA-D143-B9EB-1CBFE89252C9}" dt="2024-10-29T14:28:26.835" v="235"/>
          <ac:inkMkLst>
            <pc:docMk/>
            <pc:sldMk cId="599930556" sldId="264"/>
            <ac:inkMk id="174" creationId="{EE342184-1877-8A2D-78C8-3BA22F66E1D8}"/>
          </ac:inkMkLst>
        </pc:inkChg>
        <pc:inkChg chg="add del">
          <ac:chgData name="Tasha Roberts (2317127)" userId="940ce18a-e35c-4c73-961a-bd216cb0e916" providerId="ADAL" clId="{608ED457-FCFA-D143-B9EB-1CBFE89252C9}" dt="2024-10-29T14:28:24.784" v="234"/>
          <ac:inkMkLst>
            <pc:docMk/>
            <pc:sldMk cId="599930556" sldId="264"/>
            <ac:inkMk id="175" creationId="{2721030E-E556-0CD1-A10C-363AF5C651DC}"/>
          </ac:inkMkLst>
        </pc:inkChg>
        <pc:inkChg chg="add del">
          <ac:chgData name="Tasha Roberts (2317127)" userId="940ce18a-e35c-4c73-961a-bd216cb0e916" providerId="ADAL" clId="{608ED457-FCFA-D143-B9EB-1CBFE89252C9}" dt="2024-10-29T14:28:24.551" v="233"/>
          <ac:inkMkLst>
            <pc:docMk/>
            <pc:sldMk cId="599930556" sldId="264"/>
            <ac:inkMk id="176" creationId="{8B70008B-7A3E-3A8F-DB7B-73B109C02938}"/>
          </ac:inkMkLst>
        </pc:inkChg>
        <pc:inkChg chg="add del">
          <ac:chgData name="Tasha Roberts (2317127)" userId="940ce18a-e35c-4c73-961a-bd216cb0e916" providerId="ADAL" clId="{608ED457-FCFA-D143-B9EB-1CBFE89252C9}" dt="2024-10-29T14:28:24.234" v="232"/>
          <ac:inkMkLst>
            <pc:docMk/>
            <pc:sldMk cId="599930556" sldId="264"/>
            <ac:inkMk id="177" creationId="{9100D1AC-B2ED-2FB8-BBE0-AE935DE96D6A}"/>
          </ac:inkMkLst>
        </pc:inkChg>
        <pc:inkChg chg="add del">
          <ac:chgData name="Tasha Roberts (2317127)" userId="940ce18a-e35c-4c73-961a-bd216cb0e916" providerId="ADAL" clId="{608ED457-FCFA-D143-B9EB-1CBFE89252C9}" dt="2024-10-29T14:28:24.051" v="231"/>
          <ac:inkMkLst>
            <pc:docMk/>
            <pc:sldMk cId="599930556" sldId="264"/>
            <ac:inkMk id="178" creationId="{4583D5FF-C186-D89D-8D32-07B0169C56C9}"/>
          </ac:inkMkLst>
        </pc:inkChg>
        <pc:inkChg chg="add del">
          <ac:chgData name="Tasha Roberts (2317127)" userId="940ce18a-e35c-4c73-961a-bd216cb0e916" providerId="ADAL" clId="{608ED457-FCFA-D143-B9EB-1CBFE89252C9}" dt="2024-10-29T14:28:23.868" v="230"/>
          <ac:inkMkLst>
            <pc:docMk/>
            <pc:sldMk cId="599930556" sldId="264"/>
            <ac:inkMk id="179" creationId="{0D61DEAB-0D13-96C4-D04E-AD6040DF440E}"/>
          </ac:inkMkLst>
        </pc:inkChg>
        <pc:inkChg chg="add del">
          <ac:chgData name="Tasha Roberts (2317127)" userId="940ce18a-e35c-4c73-961a-bd216cb0e916" providerId="ADAL" clId="{608ED457-FCFA-D143-B9EB-1CBFE89252C9}" dt="2024-10-29T14:28:23.701" v="229"/>
          <ac:inkMkLst>
            <pc:docMk/>
            <pc:sldMk cId="599930556" sldId="264"/>
            <ac:inkMk id="180" creationId="{B28C0ED6-2169-2241-4F75-E6AC463111C0}"/>
          </ac:inkMkLst>
        </pc:inkChg>
        <pc:inkChg chg="add del">
          <ac:chgData name="Tasha Roberts (2317127)" userId="940ce18a-e35c-4c73-961a-bd216cb0e916" providerId="ADAL" clId="{608ED457-FCFA-D143-B9EB-1CBFE89252C9}" dt="2024-10-29T14:28:23.518" v="228"/>
          <ac:inkMkLst>
            <pc:docMk/>
            <pc:sldMk cId="599930556" sldId="264"/>
            <ac:inkMk id="181" creationId="{F19EA1EA-4C30-2CE8-56F7-D54A39778432}"/>
          </ac:inkMkLst>
        </pc:inkChg>
        <pc:inkChg chg="add del">
          <ac:chgData name="Tasha Roberts (2317127)" userId="940ce18a-e35c-4c73-961a-bd216cb0e916" providerId="ADAL" clId="{608ED457-FCFA-D143-B9EB-1CBFE89252C9}" dt="2024-10-29T14:28:23.098" v="227"/>
          <ac:inkMkLst>
            <pc:docMk/>
            <pc:sldMk cId="599930556" sldId="264"/>
            <ac:inkMk id="182" creationId="{B617F74B-4C01-3B7E-9BD2-08F779886D1F}"/>
          </ac:inkMkLst>
        </pc:inkChg>
        <pc:inkChg chg="add del">
          <ac:chgData name="Tasha Roberts (2317127)" userId="940ce18a-e35c-4c73-961a-bd216cb0e916" providerId="ADAL" clId="{608ED457-FCFA-D143-B9EB-1CBFE89252C9}" dt="2024-10-29T14:28:22.402" v="226"/>
          <ac:inkMkLst>
            <pc:docMk/>
            <pc:sldMk cId="599930556" sldId="264"/>
            <ac:inkMk id="183" creationId="{74942F32-F961-FA27-42BA-4083E6C8BB19}"/>
          </ac:inkMkLst>
        </pc:inkChg>
        <pc:inkChg chg="add del">
          <ac:chgData name="Tasha Roberts (2317127)" userId="940ce18a-e35c-4c73-961a-bd216cb0e916" providerId="ADAL" clId="{608ED457-FCFA-D143-B9EB-1CBFE89252C9}" dt="2024-10-29T14:28:11.386" v="225"/>
          <ac:inkMkLst>
            <pc:docMk/>
            <pc:sldMk cId="599930556" sldId="264"/>
            <ac:inkMk id="184" creationId="{B94BB046-CB52-63E1-65CC-15E01DFCAF0C}"/>
          </ac:inkMkLst>
        </pc:inkChg>
        <pc:inkChg chg="add del reco">
          <ac:chgData name="Tasha Roberts (2317127)" userId="940ce18a-e35c-4c73-961a-bd216cb0e916" providerId="ADAL" clId="{608ED457-FCFA-D143-B9EB-1CBFE89252C9}" dt="2024-10-29T14:28:11.386" v="225"/>
          <ac:inkMkLst>
            <pc:docMk/>
            <pc:sldMk cId="599930556" sldId="264"/>
            <ac:inkMk id="185" creationId="{496ACE00-E6C0-6BC0-6EAA-D99F2F75C7BA}"/>
          </ac:inkMkLst>
        </pc:inkChg>
        <pc:inkChg chg="add del">
          <ac:chgData name="Tasha Roberts (2317127)" userId="940ce18a-e35c-4c73-961a-bd216cb0e916" providerId="ADAL" clId="{608ED457-FCFA-D143-B9EB-1CBFE89252C9}" dt="2024-10-29T14:28:35.168" v="242"/>
          <ac:inkMkLst>
            <pc:docMk/>
            <pc:sldMk cId="599930556" sldId="264"/>
            <ac:inkMk id="186" creationId="{DE4B6DCA-E501-7802-3FC1-155C2D9BC6D6}"/>
          </ac:inkMkLst>
        </pc:inkChg>
        <pc:inkChg chg="add del">
          <ac:chgData name="Tasha Roberts (2317127)" userId="940ce18a-e35c-4c73-961a-bd216cb0e916" providerId="ADAL" clId="{608ED457-FCFA-D143-B9EB-1CBFE89252C9}" dt="2024-10-29T14:28:35.168" v="242"/>
          <ac:inkMkLst>
            <pc:docMk/>
            <pc:sldMk cId="599930556" sldId="264"/>
            <ac:inkMk id="187" creationId="{8D60316C-D831-5C00-669A-C9165253E6A0}"/>
          </ac:inkMkLst>
        </pc:inkChg>
        <pc:inkChg chg="add del">
          <ac:chgData name="Tasha Roberts (2317127)" userId="940ce18a-e35c-4c73-961a-bd216cb0e916" providerId="ADAL" clId="{608ED457-FCFA-D143-B9EB-1CBFE89252C9}" dt="2024-10-29T14:28:35.168" v="242"/>
          <ac:inkMkLst>
            <pc:docMk/>
            <pc:sldMk cId="599930556" sldId="264"/>
            <ac:inkMk id="188" creationId="{AC67E170-E6FC-D2E3-A5F3-EF8BBE0AC5AA}"/>
          </ac:inkMkLst>
        </pc:inkChg>
        <pc:inkChg chg="add del">
          <ac:chgData name="Tasha Roberts (2317127)" userId="940ce18a-e35c-4c73-961a-bd216cb0e916" providerId="ADAL" clId="{608ED457-FCFA-D143-B9EB-1CBFE89252C9}" dt="2024-10-29T14:28:35.168" v="242"/>
          <ac:inkMkLst>
            <pc:docMk/>
            <pc:sldMk cId="599930556" sldId="264"/>
            <ac:inkMk id="189" creationId="{6AB1E5B7-CE0F-DBA2-6B08-5F8FF4CEC85D}"/>
          </ac:inkMkLst>
        </pc:inkChg>
        <pc:inkChg chg="add del">
          <ac:chgData name="Tasha Roberts (2317127)" userId="940ce18a-e35c-4c73-961a-bd216cb0e916" providerId="ADAL" clId="{608ED457-FCFA-D143-B9EB-1CBFE89252C9}" dt="2024-10-29T14:28:35.168" v="242"/>
          <ac:inkMkLst>
            <pc:docMk/>
            <pc:sldMk cId="599930556" sldId="264"/>
            <ac:inkMk id="190" creationId="{1D29C271-B81B-E1A3-0A81-B418E54DFB11}"/>
          </ac:inkMkLst>
        </pc:inkChg>
        <pc:inkChg chg="add del">
          <ac:chgData name="Tasha Roberts (2317127)" userId="940ce18a-e35c-4c73-961a-bd216cb0e916" providerId="ADAL" clId="{608ED457-FCFA-D143-B9EB-1CBFE89252C9}" dt="2024-10-29T14:28:35.168" v="242"/>
          <ac:inkMkLst>
            <pc:docMk/>
            <pc:sldMk cId="599930556" sldId="264"/>
            <ac:inkMk id="191" creationId="{001F46B5-AD3A-4322-5DE0-BC4C9B53DC10}"/>
          </ac:inkMkLst>
        </pc:inkChg>
        <pc:inkChg chg="add del reco">
          <ac:chgData name="Tasha Roberts (2317127)" userId="940ce18a-e35c-4c73-961a-bd216cb0e916" providerId="ADAL" clId="{608ED457-FCFA-D143-B9EB-1CBFE89252C9}" dt="2024-10-29T14:28:47.021" v="243"/>
          <ac:inkMkLst>
            <pc:docMk/>
            <pc:sldMk cId="599930556" sldId="264"/>
            <ac:inkMk id="192" creationId="{DA865FE9-8C48-9604-00A3-A8A79C6A295A}"/>
          </ac:inkMkLst>
        </pc:inkChg>
        <pc:inkChg chg="add del">
          <ac:chgData name="Tasha Roberts (2317127)" userId="940ce18a-e35c-4c73-961a-bd216cb0e916" providerId="ADAL" clId="{608ED457-FCFA-D143-B9EB-1CBFE89252C9}" dt="2024-10-29T14:29:19.520" v="255"/>
          <ac:inkMkLst>
            <pc:docMk/>
            <pc:sldMk cId="599930556" sldId="264"/>
            <ac:inkMk id="193" creationId="{65DF8A2D-EA3B-5229-3B21-E1509927B78D}"/>
          </ac:inkMkLst>
        </pc:inkChg>
        <pc:inkChg chg="add del">
          <ac:chgData name="Tasha Roberts (2317127)" userId="940ce18a-e35c-4c73-961a-bd216cb0e916" providerId="ADAL" clId="{608ED457-FCFA-D143-B9EB-1CBFE89252C9}" dt="2024-10-29T14:29:19.516" v="254"/>
          <ac:inkMkLst>
            <pc:docMk/>
            <pc:sldMk cId="599930556" sldId="264"/>
            <ac:inkMk id="194" creationId="{DB60EE81-C938-1600-DD0B-60DE083AF40F}"/>
          </ac:inkMkLst>
        </pc:inkChg>
        <pc:inkChg chg="add del">
          <ac:chgData name="Tasha Roberts (2317127)" userId="940ce18a-e35c-4c73-961a-bd216cb0e916" providerId="ADAL" clId="{608ED457-FCFA-D143-B9EB-1CBFE89252C9}" dt="2024-10-29T14:29:19.486" v="251"/>
          <ac:inkMkLst>
            <pc:docMk/>
            <pc:sldMk cId="599930556" sldId="264"/>
            <ac:inkMk id="195" creationId="{92709988-237E-AD62-2A02-4E8E484F7402}"/>
          </ac:inkMkLst>
        </pc:inkChg>
        <pc:inkChg chg="add del">
          <ac:chgData name="Tasha Roberts (2317127)" userId="940ce18a-e35c-4c73-961a-bd216cb0e916" providerId="ADAL" clId="{608ED457-FCFA-D143-B9EB-1CBFE89252C9}" dt="2024-10-29T14:29:19.510" v="253"/>
          <ac:inkMkLst>
            <pc:docMk/>
            <pc:sldMk cId="599930556" sldId="264"/>
            <ac:inkMk id="196" creationId="{44F511E3-C6D8-0F5C-650A-B7B0DA65809A}"/>
          </ac:inkMkLst>
        </pc:inkChg>
        <pc:inkChg chg="add del">
          <ac:chgData name="Tasha Roberts (2317127)" userId="940ce18a-e35c-4c73-961a-bd216cb0e916" providerId="ADAL" clId="{608ED457-FCFA-D143-B9EB-1CBFE89252C9}" dt="2024-10-29T14:29:15.635" v="250"/>
          <ac:inkMkLst>
            <pc:docMk/>
            <pc:sldMk cId="599930556" sldId="264"/>
            <ac:inkMk id="197" creationId="{EC9C2C65-88E7-7752-A66C-9AFAEBC11845}"/>
          </ac:inkMkLst>
        </pc:inkChg>
        <pc:inkChg chg="add del reco">
          <ac:chgData name="Tasha Roberts (2317127)" userId="940ce18a-e35c-4c73-961a-bd216cb0e916" providerId="ADAL" clId="{608ED457-FCFA-D143-B9EB-1CBFE89252C9}" dt="2024-10-29T14:29:15.635" v="250"/>
          <ac:inkMkLst>
            <pc:docMk/>
            <pc:sldMk cId="599930556" sldId="264"/>
            <ac:inkMk id="198" creationId="{79E719DD-4E23-AFB3-261E-C5F851179E75}"/>
          </ac:inkMkLst>
        </pc:inkChg>
        <pc:inkChg chg="add del">
          <ac:chgData name="Tasha Roberts (2317127)" userId="940ce18a-e35c-4c73-961a-bd216cb0e916" providerId="ADAL" clId="{608ED457-FCFA-D143-B9EB-1CBFE89252C9}" dt="2024-10-29T14:29:23.364" v="258"/>
          <ac:inkMkLst>
            <pc:docMk/>
            <pc:sldMk cId="599930556" sldId="264"/>
            <ac:inkMk id="199" creationId="{693AF4D6-7320-05C8-149D-B7A99BA10E40}"/>
          </ac:inkMkLst>
        </pc:inkChg>
        <pc:inkChg chg="add del">
          <ac:chgData name="Tasha Roberts (2317127)" userId="940ce18a-e35c-4c73-961a-bd216cb0e916" providerId="ADAL" clId="{608ED457-FCFA-D143-B9EB-1CBFE89252C9}" dt="2024-10-29T14:29:23.364" v="258"/>
          <ac:inkMkLst>
            <pc:docMk/>
            <pc:sldMk cId="599930556" sldId="264"/>
            <ac:inkMk id="200" creationId="{86203F55-DDA3-49E3-AD6B-3728D9BA4CB5}"/>
          </ac:inkMkLst>
        </pc:inkChg>
        <pc:inkChg chg="add del reco">
          <ac:chgData name="Tasha Roberts (2317127)" userId="940ce18a-e35c-4c73-961a-bd216cb0e916" providerId="ADAL" clId="{608ED457-FCFA-D143-B9EB-1CBFE89252C9}" dt="2024-10-29T14:33:11.786" v="408"/>
          <ac:inkMkLst>
            <pc:docMk/>
            <pc:sldMk cId="599930556" sldId="264"/>
            <ac:inkMk id="201" creationId="{796379D8-462A-72FC-A40C-62B989E7699D}"/>
          </ac:inkMkLst>
        </pc:inkChg>
        <pc:inkChg chg="add del">
          <ac:chgData name="Tasha Roberts (2317127)" userId="940ce18a-e35c-4c73-961a-bd216cb0e916" providerId="ADAL" clId="{608ED457-FCFA-D143-B9EB-1CBFE89252C9}" dt="2024-10-29T14:29:26.897" v="264"/>
          <ac:inkMkLst>
            <pc:docMk/>
            <pc:sldMk cId="599930556" sldId="264"/>
            <ac:inkMk id="202" creationId="{376BFBDA-A4D5-E587-01CB-C076AC453CAC}"/>
          </ac:inkMkLst>
        </pc:inkChg>
        <pc:inkChg chg="add del">
          <ac:chgData name="Tasha Roberts (2317127)" userId="940ce18a-e35c-4c73-961a-bd216cb0e916" providerId="ADAL" clId="{608ED457-FCFA-D143-B9EB-1CBFE89252C9}" dt="2024-10-29T14:29:26.897" v="264"/>
          <ac:inkMkLst>
            <pc:docMk/>
            <pc:sldMk cId="599930556" sldId="264"/>
            <ac:inkMk id="203" creationId="{DA85EC97-BC20-B4AC-28E9-A71C89F6FA5D}"/>
          </ac:inkMkLst>
        </pc:inkChg>
        <pc:inkChg chg="add del">
          <ac:chgData name="Tasha Roberts (2317127)" userId="940ce18a-e35c-4c73-961a-bd216cb0e916" providerId="ADAL" clId="{608ED457-FCFA-D143-B9EB-1CBFE89252C9}" dt="2024-10-29T14:29:26.897" v="264"/>
          <ac:inkMkLst>
            <pc:docMk/>
            <pc:sldMk cId="599930556" sldId="264"/>
            <ac:inkMk id="204" creationId="{D1F79082-0533-0D44-50DB-E70BFF0E5E82}"/>
          </ac:inkMkLst>
        </pc:inkChg>
        <pc:inkChg chg="add del">
          <ac:chgData name="Tasha Roberts (2317127)" userId="940ce18a-e35c-4c73-961a-bd216cb0e916" providerId="ADAL" clId="{608ED457-FCFA-D143-B9EB-1CBFE89252C9}" dt="2024-10-29T14:29:26.897" v="264"/>
          <ac:inkMkLst>
            <pc:docMk/>
            <pc:sldMk cId="599930556" sldId="264"/>
            <ac:inkMk id="205" creationId="{82953C54-C8CD-7758-DC70-38AEE47E74EF}"/>
          </ac:inkMkLst>
        </pc:inkChg>
        <pc:inkChg chg="add del">
          <ac:chgData name="Tasha Roberts (2317127)" userId="940ce18a-e35c-4c73-961a-bd216cb0e916" providerId="ADAL" clId="{608ED457-FCFA-D143-B9EB-1CBFE89252C9}" dt="2024-10-29T14:29:26.897" v="264"/>
          <ac:inkMkLst>
            <pc:docMk/>
            <pc:sldMk cId="599930556" sldId="264"/>
            <ac:inkMk id="206" creationId="{A99D9342-B29B-12DE-0054-BB13BE83C87B}"/>
          </ac:inkMkLst>
        </pc:inkChg>
        <pc:inkChg chg="add del reco">
          <ac:chgData name="Tasha Roberts (2317127)" userId="940ce18a-e35c-4c73-961a-bd216cb0e916" providerId="ADAL" clId="{608ED457-FCFA-D143-B9EB-1CBFE89252C9}" dt="2024-10-29T14:33:11.799" v="411"/>
          <ac:inkMkLst>
            <pc:docMk/>
            <pc:sldMk cId="599930556" sldId="264"/>
            <ac:inkMk id="207" creationId="{3219D634-E53D-06BB-6A8A-C9461A4CD965}"/>
          </ac:inkMkLst>
        </pc:inkChg>
        <pc:inkChg chg="add del">
          <ac:chgData name="Tasha Roberts (2317127)" userId="940ce18a-e35c-4c73-961a-bd216cb0e916" providerId="ADAL" clId="{608ED457-FCFA-D143-B9EB-1CBFE89252C9}" dt="2024-10-29T14:33:11.806" v="413"/>
          <ac:inkMkLst>
            <pc:docMk/>
            <pc:sldMk cId="599930556" sldId="264"/>
            <ac:inkMk id="208" creationId="{71271C28-80E2-F45D-73D9-94F6B9131357}"/>
          </ac:inkMkLst>
        </pc:inkChg>
        <pc:inkChg chg="add del">
          <ac:chgData name="Tasha Roberts (2317127)" userId="940ce18a-e35c-4c73-961a-bd216cb0e916" providerId="ADAL" clId="{608ED457-FCFA-D143-B9EB-1CBFE89252C9}" dt="2024-10-29T14:33:11.813" v="415"/>
          <ac:inkMkLst>
            <pc:docMk/>
            <pc:sldMk cId="599930556" sldId="264"/>
            <ac:inkMk id="209" creationId="{E0F33097-E649-6E1D-04B9-7166F1A6E93D}"/>
          </ac:inkMkLst>
        </pc:inkChg>
        <pc:inkChg chg="add del">
          <ac:chgData name="Tasha Roberts (2317127)" userId="940ce18a-e35c-4c73-961a-bd216cb0e916" providerId="ADAL" clId="{608ED457-FCFA-D143-B9EB-1CBFE89252C9}" dt="2024-10-29T14:29:59.516" v="276"/>
          <ac:inkMkLst>
            <pc:docMk/>
            <pc:sldMk cId="599930556" sldId="264"/>
            <ac:inkMk id="210" creationId="{BC56B1F1-26DB-79A9-E43C-BE35CD437936}"/>
          </ac:inkMkLst>
        </pc:inkChg>
        <pc:inkChg chg="add del">
          <ac:chgData name="Tasha Roberts (2317127)" userId="940ce18a-e35c-4c73-961a-bd216cb0e916" providerId="ADAL" clId="{608ED457-FCFA-D143-B9EB-1CBFE89252C9}" dt="2024-10-29T14:29:59.516" v="276"/>
          <ac:inkMkLst>
            <pc:docMk/>
            <pc:sldMk cId="599930556" sldId="264"/>
            <ac:inkMk id="211" creationId="{52161E27-DCA5-C150-F6CB-915636A8D4C3}"/>
          </ac:inkMkLst>
        </pc:inkChg>
        <pc:inkChg chg="add del">
          <ac:chgData name="Tasha Roberts (2317127)" userId="940ce18a-e35c-4c73-961a-bd216cb0e916" providerId="ADAL" clId="{608ED457-FCFA-D143-B9EB-1CBFE89252C9}" dt="2024-10-29T14:29:59.516" v="276"/>
          <ac:inkMkLst>
            <pc:docMk/>
            <pc:sldMk cId="599930556" sldId="264"/>
            <ac:inkMk id="212" creationId="{5768D23D-8AC6-97B6-17EA-72789885DF4B}"/>
          </ac:inkMkLst>
        </pc:inkChg>
        <pc:inkChg chg="add del">
          <ac:chgData name="Tasha Roberts (2317127)" userId="940ce18a-e35c-4c73-961a-bd216cb0e916" providerId="ADAL" clId="{608ED457-FCFA-D143-B9EB-1CBFE89252C9}" dt="2024-10-29T14:29:59.516" v="276"/>
          <ac:inkMkLst>
            <pc:docMk/>
            <pc:sldMk cId="599930556" sldId="264"/>
            <ac:inkMk id="213" creationId="{40A80976-E85F-79FA-36AA-D394B61E11E9}"/>
          </ac:inkMkLst>
        </pc:inkChg>
        <pc:inkChg chg="add del">
          <ac:chgData name="Tasha Roberts (2317127)" userId="940ce18a-e35c-4c73-961a-bd216cb0e916" providerId="ADAL" clId="{608ED457-FCFA-D143-B9EB-1CBFE89252C9}" dt="2024-10-29T14:29:59.516" v="276"/>
          <ac:inkMkLst>
            <pc:docMk/>
            <pc:sldMk cId="599930556" sldId="264"/>
            <ac:inkMk id="214" creationId="{9D21AF26-55F1-F369-A626-0626D6D6C83B}"/>
          </ac:inkMkLst>
        </pc:inkChg>
        <pc:inkChg chg="add del">
          <ac:chgData name="Tasha Roberts (2317127)" userId="940ce18a-e35c-4c73-961a-bd216cb0e916" providerId="ADAL" clId="{608ED457-FCFA-D143-B9EB-1CBFE89252C9}" dt="2024-10-29T14:29:59.516" v="276"/>
          <ac:inkMkLst>
            <pc:docMk/>
            <pc:sldMk cId="599930556" sldId="264"/>
            <ac:inkMk id="215" creationId="{2C1FDB88-AC0A-CF51-209C-D0ACE734B4DE}"/>
          </ac:inkMkLst>
        </pc:inkChg>
        <pc:inkChg chg="add del">
          <ac:chgData name="Tasha Roberts (2317127)" userId="940ce18a-e35c-4c73-961a-bd216cb0e916" providerId="ADAL" clId="{608ED457-FCFA-D143-B9EB-1CBFE89252C9}" dt="2024-10-29T14:29:59.516" v="276"/>
          <ac:inkMkLst>
            <pc:docMk/>
            <pc:sldMk cId="599930556" sldId="264"/>
            <ac:inkMk id="216" creationId="{C6C11B8A-BD83-4897-CDAE-42C561AA3405}"/>
          </ac:inkMkLst>
        </pc:inkChg>
        <pc:inkChg chg="add del">
          <ac:chgData name="Tasha Roberts (2317127)" userId="940ce18a-e35c-4c73-961a-bd216cb0e916" providerId="ADAL" clId="{608ED457-FCFA-D143-B9EB-1CBFE89252C9}" dt="2024-10-29T14:29:59.516" v="276"/>
          <ac:inkMkLst>
            <pc:docMk/>
            <pc:sldMk cId="599930556" sldId="264"/>
            <ac:inkMk id="217" creationId="{E262B9E8-8681-DE25-B20D-382BDB02D86A}"/>
          </ac:inkMkLst>
        </pc:inkChg>
        <pc:inkChg chg="add del">
          <ac:chgData name="Tasha Roberts (2317127)" userId="940ce18a-e35c-4c73-961a-bd216cb0e916" providerId="ADAL" clId="{608ED457-FCFA-D143-B9EB-1CBFE89252C9}" dt="2024-10-29T14:29:59.516" v="276"/>
          <ac:inkMkLst>
            <pc:docMk/>
            <pc:sldMk cId="599930556" sldId="264"/>
            <ac:inkMk id="218" creationId="{38525FB4-B276-615E-8CA0-02C2A6085F13}"/>
          </ac:inkMkLst>
        </pc:inkChg>
        <pc:inkChg chg="add del mod reco modStrokes">
          <ac:chgData name="Tasha Roberts (2317127)" userId="940ce18a-e35c-4c73-961a-bd216cb0e916" providerId="ADAL" clId="{608ED457-FCFA-D143-B9EB-1CBFE89252C9}" dt="2024-10-29T14:33:11.775" v="407"/>
          <ac:inkMkLst>
            <pc:docMk/>
            <pc:sldMk cId="599930556" sldId="264"/>
            <ac:inkMk id="219" creationId="{961A9C65-F958-4D13-3EC1-2E91D19BC2E3}"/>
          </ac:inkMkLst>
        </pc:inkChg>
        <pc:inkChg chg="add del mod reco modStrokes">
          <ac:chgData name="Tasha Roberts (2317127)" userId="940ce18a-e35c-4c73-961a-bd216cb0e916" providerId="ADAL" clId="{608ED457-FCFA-D143-B9EB-1CBFE89252C9}" dt="2024-10-29T14:33:11.791" v="409"/>
          <ac:inkMkLst>
            <pc:docMk/>
            <pc:sldMk cId="599930556" sldId="264"/>
            <ac:inkMk id="220" creationId="{9CACD679-B745-787F-F645-32328FFDAF3C}"/>
          </ac:inkMkLst>
        </pc:inkChg>
        <pc:inkChg chg="add del">
          <ac:chgData name="Tasha Roberts (2317127)" userId="940ce18a-e35c-4c73-961a-bd216cb0e916" providerId="ADAL" clId="{608ED457-FCFA-D143-B9EB-1CBFE89252C9}" dt="2024-10-29T14:30:05.600" v="287"/>
          <ac:inkMkLst>
            <pc:docMk/>
            <pc:sldMk cId="599930556" sldId="264"/>
            <ac:inkMk id="221" creationId="{8F96436E-E9D0-C908-FC2C-55DA8F68F13E}"/>
          </ac:inkMkLst>
        </pc:inkChg>
        <pc:inkChg chg="add del">
          <ac:chgData name="Tasha Roberts (2317127)" userId="940ce18a-e35c-4c73-961a-bd216cb0e916" providerId="ADAL" clId="{608ED457-FCFA-D143-B9EB-1CBFE89252C9}" dt="2024-10-29T14:30:05.600" v="287"/>
          <ac:inkMkLst>
            <pc:docMk/>
            <pc:sldMk cId="599930556" sldId="264"/>
            <ac:inkMk id="222" creationId="{17977EF5-9F9A-6C21-9A40-4BEAF54A7128}"/>
          </ac:inkMkLst>
        </pc:inkChg>
        <pc:inkChg chg="add del">
          <ac:chgData name="Tasha Roberts (2317127)" userId="940ce18a-e35c-4c73-961a-bd216cb0e916" providerId="ADAL" clId="{608ED457-FCFA-D143-B9EB-1CBFE89252C9}" dt="2024-10-29T14:30:05.600" v="287"/>
          <ac:inkMkLst>
            <pc:docMk/>
            <pc:sldMk cId="599930556" sldId="264"/>
            <ac:inkMk id="223" creationId="{C9C0F118-D987-4919-E029-548E9BB9C4C5}"/>
          </ac:inkMkLst>
        </pc:inkChg>
        <pc:inkChg chg="add del">
          <ac:chgData name="Tasha Roberts (2317127)" userId="940ce18a-e35c-4c73-961a-bd216cb0e916" providerId="ADAL" clId="{608ED457-FCFA-D143-B9EB-1CBFE89252C9}" dt="2024-10-29T14:30:05.600" v="287"/>
          <ac:inkMkLst>
            <pc:docMk/>
            <pc:sldMk cId="599930556" sldId="264"/>
            <ac:inkMk id="224" creationId="{06517A64-49BB-CDAA-9A8D-727BE6504815}"/>
          </ac:inkMkLst>
        </pc:inkChg>
        <pc:inkChg chg="add del">
          <ac:chgData name="Tasha Roberts (2317127)" userId="940ce18a-e35c-4c73-961a-bd216cb0e916" providerId="ADAL" clId="{608ED457-FCFA-D143-B9EB-1CBFE89252C9}" dt="2024-10-29T14:30:05.600" v="287"/>
          <ac:inkMkLst>
            <pc:docMk/>
            <pc:sldMk cId="599930556" sldId="264"/>
            <ac:inkMk id="225" creationId="{AD2CC688-3553-CDF8-53DE-F17FD186BCA2}"/>
          </ac:inkMkLst>
        </pc:inkChg>
        <pc:inkChg chg="add del">
          <ac:chgData name="Tasha Roberts (2317127)" userId="940ce18a-e35c-4c73-961a-bd216cb0e916" providerId="ADAL" clId="{608ED457-FCFA-D143-B9EB-1CBFE89252C9}" dt="2024-10-29T14:30:05.600" v="287"/>
          <ac:inkMkLst>
            <pc:docMk/>
            <pc:sldMk cId="599930556" sldId="264"/>
            <ac:inkMk id="226" creationId="{8A6E0364-A0DF-AAB6-9269-76E4A5070D35}"/>
          </ac:inkMkLst>
        </pc:inkChg>
        <pc:inkChg chg="add del">
          <ac:chgData name="Tasha Roberts (2317127)" userId="940ce18a-e35c-4c73-961a-bd216cb0e916" providerId="ADAL" clId="{608ED457-FCFA-D143-B9EB-1CBFE89252C9}" dt="2024-10-29T14:30:05.600" v="287"/>
          <ac:inkMkLst>
            <pc:docMk/>
            <pc:sldMk cId="599930556" sldId="264"/>
            <ac:inkMk id="227" creationId="{EDFBD5F6-813D-07EC-89C8-F70CE4ABA660}"/>
          </ac:inkMkLst>
        </pc:inkChg>
        <pc:inkChg chg="add del">
          <ac:chgData name="Tasha Roberts (2317127)" userId="940ce18a-e35c-4c73-961a-bd216cb0e916" providerId="ADAL" clId="{608ED457-FCFA-D143-B9EB-1CBFE89252C9}" dt="2024-10-29T14:30:05.600" v="287"/>
          <ac:inkMkLst>
            <pc:docMk/>
            <pc:sldMk cId="599930556" sldId="264"/>
            <ac:inkMk id="228" creationId="{6E772628-1DD8-3558-6529-128695DCCC88}"/>
          </ac:inkMkLst>
        </pc:inkChg>
        <pc:inkChg chg="add del">
          <ac:chgData name="Tasha Roberts (2317127)" userId="940ce18a-e35c-4c73-961a-bd216cb0e916" providerId="ADAL" clId="{608ED457-FCFA-D143-B9EB-1CBFE89252C9}" dt="2024-10-29T14:30:05.600" v="287"/>
          <ac:inkMkLst>
            <pc:docMk/>
            <pc:sldMk cId="599930556" sldId="264"/>
            <ac:inkMk id="229" creationId="{0B2A8350-029D-06AF-311E-0DC8AF86CA3C}"/>
          </ac:inkMkLst>
        </pc:inkChg>
        <pc:inkChg chg="add del">
          <ac:chgData name="Tasha Roberts (2317127)" userId="940ce18a-e35c-4c73-961a-bd216cb0e916" providerId="ADAL" clId="{608ED457-FCFA-D143-B9EB-1CBFE89252C9}" dt="2024-10-29T14:30:05.600" v="287"/>
          <ac:inkMkLst>
            <pc:docMk/>
            <pc:sldMk cId="599930556" sldId="264"/>
            <ac:inkMk id="230" creationId="{903670D2-6809-3526-C687-DF4175DD1189}"/>
          </ac:inkMkLst>
        </pc:inkChg>
        <pc:inkChg chg="add del reco">
          <ac:chgData name="Tasha Roberts (2317127)" userId="940ce18a-e35c-4c73-961a-bd216cb0e916" providerId="ADAL" clId="{608ED457-FCFA-D143-B9EB-1CBFE89252C9}" dt="2024-10-29T14:33:11.816" v="416"/>
          <ac:inkMkLst>
            <pc:docMk/>
            <pc:sldMk cId="599930556" sldId="264"/>
            <ac:inkMk id="231" creationId="{6883B69B-3FF5-F4FA-1E1F-7F4481D3ACCC}"/>
          </ac:inkMkLst>
        </pc:inkChg>
        <pc:inkChg chg="add del reco">
          <ac:chgData name="Tasha Roberts (2317127)" userId="940ce18a-e35c-4c73-961a-bd216cb0e916" providerId="ADAL" clId="{608ED457-FCFA-D143-B9EB-1CBFE89252C9}" dt="2024-10-29T14:33:11.824" v="419"/>
          <ac:inkMkLst>
            <pc:docMk/>
            <pc:sldMk cId="599930556" sldId="264"/>
            <ac:inkMk id="232" creationId="{F77C9183-DD19-9745-FC68-279774C2C6CC}"/>
          </ac:inkMkLst>
        </pc:inkChg>
        <pc:inkChg chg="add del">
          <ac:chgData name="Tasha Roberts (2317127)" userId="940ce18a-e35c-4c73-961a-bd216cb0e916" providerId="ADAL" clId="{608ED457-FCFA-D143-B9EB-1CBFE89252C9}" dt="2024-10-29T14:30:16.104" v="302"/>
          <ac:inkMkLst>
            <pc:docMk/>
            <pc:sldMk cId="599930556" sldId="264"/>
            <ac:inkMk id="233" creationId="{12DC55B3-EEDD-6ACE-34B2-AAA5774F7C94}"/>
          </ac:inkMkLst>
        </pc:inkChg>
        <pc:inkChg chg="add del">
          <ac:chgData name="Tasha Roberts (2317127)" userId="940ce18a-e35c-4c73-961a-bd216cb0e916" providerId="ADAL" clId="{608ED457-FCFA-D143-B9EB-1CBFE89252C9}" dt="2024-10-29T14:30:16.104" v="302"/>
          <ac:inkMkLst>
            <pc:docMk/>
            <pc:sldMk cId="599930556" sldId="264"/>
            <ac:inkMk id="234" creationId="{E6938A2A-8D85-D279-425B-EBC15EEBEC5B}"/>
          </ac:inkMkLst>
        </pc:inkChg>
        <pc:inkChg chg="add del">
          <ac:chgData name="Tasha Roberts (2317127)" userId="940ce18a-e35c-4c73-961a-bd216cb0e916" providerId="ADAL" clId="{608ED457-FCFA-D143-B9EB-1CBFE89252C9}" dt="2024-10-29T14:30:16.104" v="302"/>
          <ac:inkMkLst>
            <pc:docMk/>
            <pc:sldMk cId="599930556" sldId="264"/>
            <ac:inkMk id="235" creationId="{E04C9BFA-1134-CB76-1BFF-E3F36A2BC45F}"/>
          </ac:inkMkLst>
        </pc:inkChg>
        <pc:inkChg chg="add del">
          <ac:chgData name="Tasha Roberts (2317127)" userId="940ce18a-e35c-4c73-961a-bd216cb0e916" providerId="ADAL" clId="{608ED457-FCFA-D143-B9EB-1CBFE89252C9}" dt="2024-10-29T14:30:16.104" v="302"/>
          <ac:inkMkLst>
            <pc:docMk/>
            <pc:sldMk cId="599930556" sldId="264"/>
            <ac:inkMk id="236" creationId="{A062CBDE-A191-68C3-65C1-8121951C121B}"/>
          </ac:inkMkLst>
        </pc:inkChg>
        <pc:inkChg chg="add del">
          <ac:chgData name="Tasha Roberts (2317127)" userId="940ce18a-e35c-4c73-961a-bd216cb0e916" providerId="ADAL" clId="{608ED457-FCFA-D143-B9EB-1CBFE89252C9}" dt="2024-10-29T14:30:16.104" v="302"/>
          <ac:inkMkLst>
            <pc:docMk/>
            <pc:sldMk cId="599930556" sldId="264"/>
            <ac:inkMk id="237" creationId="{13B3D0A9-3172-8686-A1F8-9E68DABF4802}"/>
          </ac:inkMkLst>
        </pc:inkChg>
        <pc:inkChg chg="add del">
          <ac:chgData name="Tasha Roberts (2317127)" userId="940ce18a-e35c-4c73-961a-bd216cb0e916" providerId="ADAL" clId="{608ED457-FCFA-D143-B9EB-1CBFE89252C9}" dt="2024-10-29T14:30:16.104" v="302"/>
          <ac:inkMkLst>
            <pc:docMk/>
            <pc:sldMk cId="599930556" sldId="264"/>
            <ac:inkMk id="238" creationId="{552AC0C7-2DAD-6625-6E32-AFBA2278794A}"/>
          </ac:inkMkLst>
        </pc:inkChg>
        <pc:inkChg chg="add del">
          <ac:chgData name="Tasha Roberts (2317127)" userId="940ce18a-e35c-4c73-961a-bd216cb0e916" providerId="ADAL" clId="{608ED457-FCFA-D143-B9EB-1CBFE89252C9}" dt="2024-10-29T14:30:16.104" v="302"/>
          <ac:inkMkLst>
            <pc:docMk/>
            <pc:sldMk cId="599930556" sldId="264"/>
            <ac:inkMk id="239" creationId="{27959CB1-7855-DA13-B378-2C09D97B736A}"/>
          </ac:inkMkLst>
        </pc:inkChg>
        <pc:inkChg chg="add del">
          <ac:chgData name="Tasha Roberts (2317127)" userId="940ce18a-e35c-4c73-961a-bd216cb0e916" providerId="ADAL" clId="{608ED457-FCFA-D143-B9EB-1CBFE89252C9}" dt="2024-10-29T14:30:16.104" v="302"/>
          <ac:inkMkLst>
            <pc:docMk/>
            <pc:sldMk cId="599930556" sldId="264"/>
            <ac:inkMk id="240" creationId="{B11B57D2-4BE8-4273-257D-CC831DF0CCBC}"/>
          </ac:inkMkLst>
        </pc:inkChg>
        <pc:inkChg chg="add del">
          <ac:chgData name="Tasha Roberts (2317127)" userId="940ce18a-e35c-4c73-961a-bd216cb0e916" providerId="ADAL" clId="{608ED457-FCFA-D143-B9EB-1CBFE89252C9}" dt="2024-10-29T14:30:16.104" v="302"/>
          <ac:inkMkLst>
            <pc:docMk/>
            <pc:sldMk cId="599930556" sldId="264"/>
            <ac:inkMk id="241" creationId="{DBFA6D5A-AE11-5DAD-71D6-E3ADA679082F}"/>
          </ac:inkMkLst>
        </pc:inkChg>
        <pc:inkChg chg="add del">
          <ac:chgData name="Tasha Roberts (2317127)" userId="940ce18a-e35c-4c73-961a-bd216cb0e916" providerId="ADAL" clId="{608ED457-FCFA-D143-B9EB-1CBFE89252C9}" dt="2024-10-29T14:30:16.104" v="302"/>
          <ac:inkMkLst>
            <pc:docMk/>
            <pc:sldMk cId="599930556" sldId="264"/>
            <ac:inkMk id="242" creationId="{70C4AE51-CEFA-A307-43E5-BDF2AA0B479B}"/>
          </ac:inkMkLst>
        </pc:inkChg>
        <pc:inkChg chg="add del">
          <ac:chgData name="Tasha Roberts (2317127)" userId="940ce18a-e35c-4c73-961a-bd216cb0e916" providerId="ADAL" clId="{608ED457-FCFA-D143-B9EB-1CBFE89252C9}" dt="2024-10-29T14:30:16.104" v="302"/>
          <ac:inkMkLst>
            <pc:docMk/>
            <pc:sldMk cId="599930556" sldId="264"/>
            <ac:inkMk id="243" creationId="{43B556E9-4414-2FE1-F3F9-6278F8AE205E}"/>
          </ac:inkMkLst>
        </pc:inkChg>
        <pc:inkChg chg="add del">
          <ac:chgData name="Tasha Roberts (2317127)" userId="940ce18a-e35c-4c73-961a-bd216cb0e916" providerId="ADAL" clId="{608ED457-FCFA-D143-B9EB-1CBFE89252C9}" dt="2024-10-29T14:30:16.104" v="302"/>
          <ac:inkMkLst>
            <pc:docMk/>
            <pc:sldMk cId="599930556" sldId="264"/>
            <ac:inkMk id="244" creationId="{F8792E38-6F2F-A240-0DEE-BFF2DFCE2AFD}"/>
          </ac:inkMkLst>
        </pc:inkChg>
        <pc:inkChg chg="add del">
          <ac:chgData name="Tasha Roberts (2317127)" userId="940ce18a-e35c-4c73-961a-bd216cb0e916" providerId="ADAL" clId="{608ED457-FCFA-D143-B9EB-1CBFE89252C9}" dt="2024-10-29T14:30:16.104" v="302"/>
          <ac:inkMkLst>
            <pc:docMk/>
            <pc:sldMk cId="599930556" sldId="264"/>
            <ac:inkMk id="245" creationId="{57EC3489-FE2D-A819-C285-BD7D0779F720}"/>
          </ac:inkMkLst>
        </pc:inkChg>
        <pc:inkChg chg="add del">
          <ac:chgData name="Tasha Roberts (2317127)" userId="940ce18a-e35c-4c73-961a-bd216cb0e916" providerId="ADAL" clId="{608ED457-FCFA-D143-B9EB-1CBFE89252C9}" dt="2024-10-29T14:30:16.104" v="302"/>
          <ac:inkMkLst>
            <pc:docMk/>
            <pc:sldMk cId="599930556" sldId="264"/>
            <ac:inkMk id="246" creationId="{1E0C51D3-D559-745C-7CE2-32D6D53EE67C}"/>
          </ac:inkMkLst>
        </pc:inkChg>
        <pc:inkChg chg="add del reco">
          <ac:chgData name="Tasha Roberts (2317127)" userId="940ce18a-e35c-4c73-961a-bd216cb0e916" providerId="ADAL" clId="{608ED457-FCFA-D143-B9EB-1CBFE89252C9}" dt="2024-10-29T14:33:11.827" v="420"/>
          <ac:inkMkLst>
            <pc:docMk/>
            <pc:sldMk cId="599930556" sldId="264"/>
            <ac:inkMk id="247" creationId="{2A85B922-E8BA-1B9E-4A5C-BF80AA791F77}"/>
          </ac:inkMkLst>
        </pc:inkChg>
        <pc:inkChg chg="add del">
          <ac:chgData name="Tasha Roberts (2317127)" userId="940ce18a-e35c-4c73-961a-bd216cb0e916" providerId="ADAL" clId="{608ED457-FCFA-D143-B9EB-1CBFE89252C9}" dt="2024-10-29T14:30:30.664" v="311"/>
          <ac:inkMkLst>
            <pc:docMk/>
            <pc:sldMk cId="599930556" sldId="264"/>
            <ac:inkMk id="248" creationId="{F4D3EDEC-9521-9F6E-179F-7D10DA4DE46B}"/>
          </ac:inkMkLst>
        </pc:inkChg>
        <pc:inkChg chg="add del">
          <ac:chgData name="Tasha Roberts (2317127)" userId="940ce18a-e35c-4c73-961a-bd216cb0e916" providerId="ADAL" clId="{608ED457-FCFA-D143-B9EB-1CBFE89252C9}" dt="2024-10-29T14:30:30.664" v="311"/>
          <ac:inkMkLst>
            <pc:docMk/>
            <pc:sldMk cId="599930556" sldId="264"/>
            <ac:inkMk id="249" creationId="{067F194C-8566-4FFF-8BDE-29EB752B4694}"/>
          </ac:inkMkLst>
        </pc:inkChg>
        <pc:inkChg chg="add del">
          <ac:chgData name="Tasha Roberts (2317127)" userId="940ce18a-e35c-4c73-961a-bd216cb0e916" providerId="ADAL" clId="{608ED457-FCFA-D143-B9EB-1CBFE89252C9}" dt="2024-10-29T14:30:30.664" v="311"/>
          <ac:inkMkLst>
            <pc:docMk/>
            <pc:sldMk cId="599930556" sldId="264"/>
            <ac:inkMk id="250" creationId="{59642B78-A321-1944-98D9-C906FF8F2FB6}"/>
          </ac:inkMkLst>
        </pc:inkChg>
        <pc:inkChg chg="add del">
          <ac:chgData name="Tasha Roberts (2317127)" userId="940ce18a-e35c-4c73-961a-bd216cb0e916" providerId="ADAL" clId="{608ED457-FCFA-D143-B9EB-1CBFE89252C9}" dt="2024-10-29T14:30:30.664" v="311"/>
          <ac:inkMkLst>
            <pc:docMk/>
            <pc:sldMk cId="599930556" sldId="264"/>
            <ac:inkMk id="251" creationId="{A2160FD5-27F1-F7F2-6188-CCE72A92E8AF}"/>
          </ac:inkMkLst>
        </pc:inkChg>
        <pc:inkChg chg="add del">
          <ac:chgData name="Tasha Roberts (2317127)" userId="940ce18a-e35c-4c73-961a-bd216cb0e916" providerId="ADAL" clId="{608ED457-FCFA-D143-B9EB-1CBFE89252C9}" dt="2024-10-29T14:30:30.664" v="311"/>
          <ac:inkMkLst>
            <pc:docMk/>
            <pc:sldMk cId="599930556" sldId="264"/>
            <ac:inkMk id="252" creationId="{45A473A1-80C1-0D12-E110-6F2EDED3D7C5}"/>
          </ac:inkMkLst>
        </pc:inkChg>
        <pc:inkChg chg="add del">
          <ac:chgData name="Tasha Roberts (2317127)" userId="940ce18a-e35c-4c73-961a-bd216cb0e916" providerId="ADAL" clId="{608ED457-FCFA-D143-B9EB-1CBFE89252C9}" dt="2024-10-29T14:30:30.664" v="311"/>
          <ac:inkMkLst>
            <pc:docMk/>
            <pc:sldMk cId="599930556" sldId="264"/>
            <ac:inkMk id="253" creationId="{100AD2AD-FD29-5B42-30E2-0C44AF03C516}"/>
          </ac:inkMkLst>
        </pc:inkChg>
        <pc:inkChg chg="add del">
          <ac:chgData name="Tasha Roberts (2317127)" userId="940ce18a-e35c-4c73-961a-bd216cb0e916" providerId="ADAL" clId="{608ED457-FCFA-D143-B9EB-1CBFE89252C9}" dt="2024-10-29T14:30:30.664" v="311"/>
          <ac:inkMkLst>
            <pc:docMk/>
            <pc:sldMk cId="599930556" sldId="264"/>
            <ac:inkMk id="254" creationId="{351B5EFA-9F44-A6A1-8214-96F37E99D8C3}"/>
          </ac:inkMkLst>
        </pc:inkChg>
        <pc:inkChg chg="add del">
          <ac:chgData name="Tasha Roberts (2317127)" userId="940ce18a-e35c-4c73-961a-bd216cb0e916" providerId="ADAL" clId="{608ED457-FCFA-D143-B9EB-1CBFE89252C9}" dt="2024-10-29T14:30:30.664" v="311"/>
          <ac:inkMkLst>
            <pc:docMk/>
            <pc:sldMk cId="599930556" sldId="264"/>
            <ac:inkMk id="255" creationId="{CBF8FA94-4981-0585-C3D9-13014108EF52}"/>
          </ac:inkMkLst>
        </pc:inkChg>
        <pc:inkChg chg="add del reco">
          <ac:chgData name="Tasha Roberts (2317127)" userId="940ce18a-e35c-4c73-961a-bd216cb0e916" providerId="ADAL" clId="{608ED457-FCFA-D143-B9EB-1CBFE89252C9}" dt="2024-10-29T14:33:11.833" v="422"/>
          <ac:inkMkLst>
            <pc:docMk/>
            <pc:sldMk cId="599930556" sldId="264"/>
            <ac:inkMk id="256" creationId="{31C2EE23-F5B9-7A22-1515-82B3E9915224}"/>
          </ac:inkMkLst>
        </pc:inkChg>
        <pc:inkChg chg="add del">
          <ac:chgData name="Tasha Roberts (2317127)" userId="940ce18a-e35c-4c73-961a-bd216cb0e916" providerId="ADAL" clId="{608ED457-FCFA-D143-B9EB-1CBFE89252C9}" dt="2024-10-29T14:30:36.557" v="322"/>
          <ac:inkMkLst>
            <pc:docMk/>
            <pc:sldMk cId="599930556" sldId="264"/>
            <ac:inkMk id="257" creationId="{E7DF5340-A789-1055-AFA6-D7C913081A1F}"/>
          </ac:inkMkLst>
        </pc:inkChg>
        <pc:inkChg chg="add del">
          <ac:chgData name="Tasha Roberts (2317127)" userId="940ce18a-e35c-4c73-961a-bd216cb0e916" providerId="ADAL" clId="{608ED457-FCFA-D143-B9EB-1CBFE89252C9}" dt="2024-10-29T14:30:36.557" v="322"/>
          <ac:inkMkLst>
            <pc:docMk/>
            <pc:sldMk cId="599930556" sldId="264"/>
            <ac:inkMk id="258" creationId="{0090A9E2-E3B1-33CD-B601-34E995F46237}"/>
          </ac:inkMkLst>
        </pc:inkChg>
        <pc:inkChg chg="add del">
          <ac:chgData name="Tasha Roberts (2317127)" userId="940ce18a-e35c-4c73-961a-bd216cb0e916" providerId="ADAL" clId="{608ED457-FCFA-D143-B9EB-1CBFE89252C9}" dt="2024-10-29T14:30:36.557" v="322"/>
          <ac:inkMkLst>
            <pc:docMk/>
            <pc:sldMk cId="599930556" sldId="264"/>
            <ac:inkMk id="259" creationId="{F334835F-1F9C-6730-402E-F9D0FEE2C92D}"/>
          </ac:inkMkLst>
        </pc:inkChg>
        <pc:inkChg chg="add del">
          <ac:chgData name="Tasha Roberts (2317127)" userId="940ce18a-e35c-4c73-961a-bd216cb0e916" providerId="ADAL" clId="{608ED457-FCFA-D143-B9EB-1CBFE89252C9}" dt="2024-10-29T14:30:36.557" v="322"/>
          <ac:inkMkLst>
            <pc:docMk/>
            <pc:sldMk cId="599930556" sldId="264"/>
            <ac:inkMk id="260" creationId="{8CC3770A-4D60-0828-ADB1-62D0FD698578}"/>
          </ac:inkMkLst>
        </pc:inkChg>
        <pc:inkChg chg="add del">
          <ac:chgData name="Tasha Roberts (2317127)" userId="940ce18a-e35c-4c73-961a-bd216cb0e916" providerId="ADAL" clId="{608ED457-FCFA-D143-B9EB-1CBFE89252C9}" dt="2024-10-29T14:30:36.557" v="322"/>
          <ac:inkMkLst>
            <pc:docMk/>
            <pc:sldMk cId="599930556" sldId="264"/>
            <ac:inkMk id="261" creationId="{6BDD7229-00A5-FC49-758F-D80330EF741E}"/>
          </ac:inkMkLst>
        </pc:inkChg>
        <pc:inkChg chg="add del">
          <ac:chgData name="Tasha Roberts (2317127)" userId="940ce18a-e35c-4c73-961a-bd216cb0e916" providerId="ADAL" clId="{608ED457-FCFA-D143-B9EB-1CBFE89252C9}" dt="2024-10-29T14:30:36.557" v="322"/>
          <ac:inkMkLst>
            <pc:docMk/>
            <pc:sldMk cId="599930556" sldId="264"/>
            <ac:inkMk id="262" creationId="{4B9A1302-AF26-EA4A-7705-C422AD85860F}"/>
          </ac:inkMkLst>
        </pc:inkChg>
        <pc:inkChg chg="add del">
          <ac:chgData name="Tasha Roberts (2317127)" userId="940ce18a-e35c-4c73-961a-bd216cb0e916" providerId="ADAL" clId="{608ED457-FCFA-D143-B9EB-1CBFE89252C9}" dt="2024-10-29T14:30:36.557" v="322"/>
          <ac:inkMkLst>
            <pc:docMk/>
            <pc:sldMk cId="599930556" sldId="264"/>
            <ac:inkMk id="263" creationId="{64B0D62F-CC77-21B4-1EF7-05D56F6D4F76}"/>
          </ac:inkMkLst>
        </pc:inkChg>
        <pc:inkChg chg="add del">
          <ac:chgData name="Tasha Roberts (2317127)" userId="940ce18a-e35c-4c73-961a-bd216cb0e916" providerId="ADAL" clId="{608ED457-FCFA-D143-B9EB-1CBFE89252C9}" dt="2024-10-29T14:30:36.557" v="322"/>
          <ac:inkMkLst>
            <pc:docMk/>
            <pc:sldMk cId="599930556" sldId="264"/>
            <ac:inkMk id="264" creationId="{D902F409-0293-48B9-43AE-7CC4CD54BDCF}"/>
          </ac:inkMkLst>
        </pc:inkChg>
        <pc:inkChg chg="add del">
          <ac:chgData name="Tasha Roberts (2317127)" userId="940ce18a-e35c-4c73-961a-bd216cb0e916" providerId="ADAL" clId="{608ED457-FCFA-D143-B9EB-1CBFE89252C9}" dt="2024-10-29T14:30:36.557" v="322"/>
          <ac:inkMkLst>
            <pc:docMk/>
            <pc:sldMk cId="599930556" sldId="264"/>
            <ac:inkMk id="265" creationId="{3F74C3FE-3423-CB88-6B53-AC26D8F1657F}"/>
          </ac:inkMkLst>
        </pc:inkChg>
        <pc:inkChg chg="add del">
          <ac:chgData name="Tasha Roberts (2317127)" userId="940ce18a-e35c-4c73-961a-bd216cb0e916" providerId="ADAL" clId="{608ED457-FCFA-D143-B9EB-1CBFE89252C9}" dt="2024-10-29T14:30:36.557" v="322"/>
          <ac:inkMkLst>
            <pc:docMk/>
            <pc:sldMk cId="599930556" sldId="264"/>
            <ac:inkMk id="266" creationId="{268911FE-F27C-8B1B-BB7D-DD95852251C0}"/>
          </ac:inkMkLst>
        </pc:inkChg>
        <pc:inkChg chg="add del reco">
          <ac:chgData name="Tasha Roberts (2317127)" userId="940ce18a-e35c-4c73-961a-bd216cb0e916" providerId="ADAL" clId="{608ED457-FCFA-D143-B9EB-1CBFE89252C9}" dt="2024-10-29T14:33:11.830" v="421"/>
          <ac:inkMkLst>
            <pc:docMk/>
            <pc:sldMk cId="599930556" sldId="264"/>
            <ac:inkMk id="267" creationId="{6CEE769A-4A19-1A25-576B-C3B66E71F583}"/>
          </ac:inkMkLst>
        </pc:inkChg>
        <pc:inkChg chg="add del reco">
          <ac:chgData name="Tasha Roberts (2317127)" userId="940ce18a-e35c-4c73-961a-bd216cb0e916" providerId="ADAL" clId="{608ED457-FCFA-D143-B9EB-1CBFE89252C9}" dt="2024-10-29T14:33:11.818" v="417"/>
          <ac:inkMkLst>
            <pc:docMk/>
            <pc:sldMk cId="599930556" sldId="264"/>
            <ac:inkMk id="268" creationId="{2A24940C-16F3-9B8E-C649-2C835A239F02}"/>
          </ac:inkMkLst>
        </pc:inkChg>
        <pc:inkChg chg="add del">
          <ac:chgData name="Tasha Roberts (2317127)" userId="940ce18a-e35c-4c73-961a-bd216cb0e916" providerId="ADAL" clId="{608ED457-FCFA-D143-B9EB-1CBFE89252C9}" dt="2024-10-29T14:30:45.341" v="337"/>
          <ac:inkMkLst>
            <pc:docMk/>
            <pc:sldMk cId="599930556" sldId="264"/>
            <ac:inkMk id="269" creationId="{510CABC2-34A4-2E45-7691-FB075F14D29E}"/>
          </ac:inkMkLst>
        </pc:inkChg>
        <pc:inkChg chg="add del">
          <ac:chgData name="Tasha Roberts (2317127)" userId="940ce18a-e35c-4c73-961a-bd216cb0e916" providerId="ADAL" clId="{608ED457-FCFA-D143-B9EB-1CBFE89252C9}" dt="2024-10-29T14:30:45.341" v="337"/>
          <ac:inkMkLst>
            <pc:docMk/>
            <pc:sldMk cId="599930556" sldId="264"/>
            <ac:inkMk id="270" creationId="{15B92E4C-D1E2-6A97-D2A8-4E56B1C36030}"/>
          </ac:inkMkLst>
        </pc:inkChg>
        <pc:inkChg chg="add del">
          <ac:chgData name="Tasha Roberts (2317127)" userId="940ce18a-e35c-4c73-961a-bd216cb0e916" providerId="ADAL" clId="{608ED457-FCFA-D143-B9EB-1CBFE89252C9}" dt="2024-10-29T14:30:45.341" v="337"/>
          <ac:inkMkLst>
            <pc:docMk/>
            <pc:sldMk cId="599930556" sldId="264"/>
            <ac:inkMk id="271" creationId="{D438385E-F9D8-C678-7771-012194FFE047}"/>
          </ac:inkMkLst>
        </pc:inkChg>
        <pc:inkChg chg="add del">
          <ac:chgData name="Tasha Roberts (2317127)" userId="940ce18a-e35c-4c73-961a-bd216cb0e916" providerId="ADAL" clId="{608ED457-FCFA-D143-B9EB-1CBFE89252C9}" dt="2024-10-29T14:30:45.341" v="337"/>
          <ac:inkMkLst>
            <pc:docMk/>
            <pc:sldMk cId="599930556" sldId="264"/>
            <ac:inkMk id="272" creationId="{FBBBE2C4-CBBF-080B-7E9A-62AA93657BA8}"/>
          </ac:inkMkLst>
        </pc:inkChg>
        <pc:inkChg chg="add del">
          <ac:chgData name="Tasha Roberts (2317127)" userId="940ce18a-e35c-4c73-961a-bd216cb0e916" providerId="ADAL" clId="{608ED457-FCFA-D143-B9EB-1CBFE89252C9}" dt="2024-10-29T14:30:45.341" v="337"/>
          <ac:inkMkLst>
            <pc:docMk/>
            <pc:sldMk cId="599930556" sldId="264"/>
            <ac:inkMk id="273" creationId="{6DC79F9C-7D6D-ECCF-6825-A9456E7757B1}"/>
          </ac:inkMkLst>
        </pc:inkChg>
        <pc:inkChg chg="add del">
          <ac:chgData name="Tasha Roberts (2317127)" userId="940ce18a-e35c-4c73-961a-bd216cb0e916" providerId="ADAL" clId="{608ED457-FCFA-D143-B9EB-1CBFE89252C9}" dt="2024-10-29T14:30:45.341" v="337"/>
          <ac:inkMkLst>
            <pc:docMk/>
            <pc:sldMk cId="599930556" sldId="264"/>
            <ac:inkMk id="274" creationId="{740F812B-74C1-FD5C-3CA8-C270FF079559}"/>
          </ac:inkMkLst>
        </pc:inkChg>
        <pc:inkChg chg="add del">
          <ac:chgData name="Tasha Roberts (2317127)" userId="940ce18a-e35c-4c73-961a-bd216cb0e916" providerId="ADAL" clId="{608ED457-FCFA-D143-B9EB-1CBFE89252C9}" dt="2024-10-29T14:30:45.341" v="337"/>
          <ac:inkMkLst>
            <pc:docMk/>
            <pc:sldMk cId="599930556" sldId="264"/>
            <ac:inkMk id="275" creationId="{52741AFF-E4DA-CE5B-09C9-21ECFEC7888E}"/>
          </ac:inkMkLst>
        </pc:inkChg>
        <pc:inkChg chg="add del">
          <ac:chgData name="Tasha Roberts (2317127)" userId="940ce18a-e35c-4c73-961a-bd216cb0e916" providerId="ADAL" clId="{608ED457-FCFA-D143-B9EB-1CBFE89252C9}" dt="2024-10-29T14:30:45.341" v="337"/>
          <ac:inkMkLst>
            <pc:docMk/>
            <pc:sldMk cId="599930556" sldId="264"/>
            <ac:inkMk id="276" creationId="{6D801065-F170-6C54-3F34-5C498EE13D4A}"/>
          </ac:inkMkLst>
        </pc:inkChg>
        <pc:inkChg chg="add del">
          <ac:chgData name="Tasha Roberts (2317127)" userId="940ce18a-e35c-4c73-961a-bd216cb0e916" providerId="ADAL" clId="{608ED457-FCFA-D143-B9EB-1CBFE89252C9}" dt="2024-10-29T14:30:45.341" v="337"/>
          <ac:inkMkLst>
            <pc:docMk/>
            <pc:sldMk cId="599930556" sldId="264"/>
            <ac:inkMk id="277" creationId="{5EAD8307-3120-B873-AB97-A7C072596FD8}"/>
          </ac:inkMkLst>
        </pc:inkChg>
        <pc:inkChg chg="add del">
          <ac:chgData name="Tasha Roberts (2317127)" userId="940ce18a-e35c-4c73-961a-bd216cb0e916" providerId="ADAL" clId="{608ED457-FCFA-D143-B9EB-1CBFE89252C9}" dt="2024-10-29T14:30:45.341" v="337"/>
          <ac:inkMkLst>
            <pc:docMk/>
            <pc:sldMk cId="599930556" sldId="264"/>
            <ac:inkMk id="278" creationId="{A9367A7C-8229-23DF-161B-BEEE58FA7183}"/>
          </ac:inkMkLst>
        </pc:inkChg>
        <pc:inkChg chg="add del">
          <ac:chgData name="Tasha Roberts (2317127)" userId="940ce18a-e35c-4c73-961a-bd216cb0e916" providerId="ADAL" clId="{608ED457-FCFA-D143-B9EB-1CBFE89252C9}" dt="2024-10-29T14:30:45.341" v="337"/>
          <ac:inkMkLst>
            <pc:docMk/>
            <pc:sldMk cId="599930556" sldId="264"/>
            <ac:inkMk id="279" creationId="{331779C3-0CD0-7CE2-9F88-4983276A8D59}"/>
          </ac:inkMkLst>
        </pc:inkChg>
        <pc:inkChg chg="add del">
          <ac:chgData name="Tasha Roberts (2317127)" userId="940ce18a-e35c-4c73-961a-bd216cb0e916" providerId="ADAL" clId="{608ED457-FCFA-D143-B9EB-1CBFE89252C9}" dt="2024-10-29T14:30:45.341" v="337"/>
          <ac:inkMkLst>
            <pc:docMk/>
            <pc:sldMk cId="599930556" sldId="264"/>
            <ac:inkMk id="280" creationId="{1AE86526-719A-C91E-6CB1-C71F38D9B30A}"/>
          </ac:inkMkLst>
        </pc:inkChg>
        <pc:inkChg chg="add del">
          <ac:chgData name="Tasha Roberts (2317127)" userId="940ce18a-e35c-4c73-961a-bd216cb0e916" providerId="ADAL" clId="{608ED457-FCFA-D143-B9EB-1CBFE89252C9}" dt="2024-10-29T14:30:45.341" v="337"/>
          <ac:inkMkLst>
            <pc:docMk/>
            <pc:sldMk cId="599930556" sldId="264"/>
            <ac:inkMk id="281" creationId="{2CA7F344-91CA-901C-88B6-B646933F4043}"/>
          </ac:inkMkLst>
        </pc:inkChg>
        <pc:inkChg chg="add del">
          <ac:chgData name="Tasha Roberts (2317127)" userId="940ce18a-e35c-4c73-961a-bd216cb0e916" providerId="ADAL" clId="{608ED457-FCFA-D143-B9EB-1CBFE89252C9}" dt="2024-10-29T14:30:45.341" v="337"/>
          <ac:inkMkLst>
            <pc:docMk/>
            <pc:sldMk cId="599930556" sldId="264"/>
            <ac:inkMk id="282" creationId="{9254A653-9828-3966-48D0-A0A871F6B7CF}"/>
          </ac:inkMkLst>
        </pc:inkChg>
        <pc:inkChg chg="add del reco">
          <ac:chgData name="Tasha Roberts (2317127)" userId="940ce18a-e35c-4c73-961a-bd216cb0e916" providerId="ADAL" clId="{608ED457-FCFA-D143-B9EB-1CBFE89252C9}" dt="2024-10-29T14:33:11.821" v="418"/>
          <ac:inkMkLst>
            <pc:docMk/>
            <pc:sldMk cId="599930556" sldId="264"/>
            <ac:inkMk id="283" creationId="{65CAEA92-FDFC-98E6-8633-21E59901D0B5}"/>
          </ac:inkMkLst>
        </pc:inkChg>
        <pc:inkChg chg="add del reco">
          <ac:chgData name="Tasha Roberts (2317127)" userId="940ce18a-e35c-4c73-961a-bd216cb0e916" providerId="ADAL" clId="{608ED457-FCFA-D143-B9EB-1CBFE89252C9}" dt="2024-10-29T14:33:11.803" v="412"/>
          <ac:inkMkLst>
            <pc:docMk/>
            <pc:sldMk cId="599930556" sldId="264"/>
            <ac:inkMk id="284" creationId="{EA19B2A8-C936-358E-ACEB-52950A0AB9F8}"/>
          </ac:inkMkLst>
        </pc:inkChg>
        <pc:inkChg chg="add del reco">
          <ac:chgData name="Tasha Roberts (2317127)" userId="940ce18a-e35c-4c73-961a-bd216cb0e916" providerId="ADAL" clId="{608ED457-FCFA-D143-B9EB-1CBFE89252C9}" dt="2024-10-29T14:33:11.835" v="423"/>
          <ac:inkMkLst>
            <pc:docMk/>
            <pc:sldMk cId="599930556" sldId="264"/>
            <ac:inkMk id="285" creationId="{798CFBB8-6197-6841-2198-94356C114210}"/>
          </ac:inkMkLst>
        </pc:inkChg>
        <pc:inkChg chg="add del">
          <ac:chgData name="Tasha Roberts (2317127)" userId="940ce18a-e35c-4c73-961a-bd216cb0e916" providerId="ADAL" clId="{608ED457-FCFA-D143-B9EB-1CBFE89252C9}" dt="2024-10-29T14:30:55.681" v="355"/>
          <ac:inkMkLst>
            <pc:docMk/>
            <pc:sldMk cId="599930556" sldId="264"/>
            <ac:inkMk id="286" creationId="{A945E4F9-F2EB-9F09-39AD-D6262E5850F6}"/>
          </ac:inkMkLst>
        </pc:inkChg>
        <pc:inkChg chg="add del">
          <ac:chgData name="Tasha Roberts (2317127)" userId="940ce18a-e35c-4c73-961a-bd216cb0e916" providerId="ADAL" clId="{608ED457-FCFA-D143-B9EB-1CBFE89252C9}" dt="2024-10-29T14:30:55.681" v="355"/>
          <ac:inkMkLst>
            <pc:docMk/>
            <pc:sldMk cId="599930556" sldId="264"/>
            <ac:inkMk id="287" creationId="{BDD0E677-5C6E-E3C4-A0A7-8A4313A8593C}"/>
          </ac:inkMkLst>
        </pc:inkChg>
        <pc:inkChg chg="add del">
          <ac:chgData name="Tasha Roberts (2317127)" userId="940ce18a-e35c-4c73-961a-bd216cb0e916" providerId="ADAL" clId="{608ED457-FCFA-D143-B9EB-1CBFE89252C9}" dt="2024-10-29T14:30:55.681" v="355"/>
          <ac:inkMkLst>
            <pc:docMk/>
            <pc:sldMk cId="599930556" sldId="264"/>
            <ac:inkMk id="288" creationId="{AE8DA7AE-ACD3-46B1-CA54-4F3CAD753E14}"/>
          </ac:inkMkLst>
        </pc:inkChg>
        <pc:inkChg chg="add del">
          <ac:chgData name="Tasha Roberts (2317127)" userId="940ce18a-e35c-4c73-961a-bd216cb0e916" providerId="ADAL" clId="{608ED457-FCFA-D143-B9EB-1CBFE89252C9}" dt="2024-10-29T14:30:55.681" v="355"/>
          <ac:inkMkLst>
            <pc:docMk/>
            <pc:sldMk cId="599930556" sldId="264"/>
            <ac:inkMk id="289" creationId="{788BBB20-AFD6-8938-05E3-9F06D47EE0C2}"/>
          </ac:inkMkLst>
        </pc:inkChg>
        <pc:inkChg chg="add del">
          <ac:chgData name="Tasha Roberts (2317127)" userId="940ce18a-e35c-4c73-961a-bd216cb0e916" providerId="ADAL" clId="{608ED457-FCFA-D143-B9EB-1CBFE89252C9}" dt="2024-10-29T14:30:55.681" v="355"/>
          <ac:inkMkLst>
            <pc:docMk/>
            <pc:sldMk cId="599930556" sldId="264"/>
            <ac:inkMk id="290" creationId="{2A4575FE-6C4F-11D5-B89C-054731ED0D70}"/>
          </ac:inkMkLst>
        </pc:inkChg>
        <pc:inkChg chg="add del">
          <ac:chgData name="Tasha Roberts (2317127)" userId="940ce18a-e35c-4c73-961a-bd216cb0e916" providerId="ADAL" clId="{608ED457-FCFA-D143-B9EB-1CBFE89252C9}" dt="2024-10-29T14:30:55.681" v="355"/>
          <ac:inkMkLst>
            <pc:docMk/>
            <pc:sldMk cId="599930556" sldId="264"/>
            <ac:inkMk id="291" creationId="{10EBD471-3C22-F37F-8EDA-007F9328CC73}"/>
          </ac:inkMkLst>
        </pc:inkChg>
        <pc:inkChg chg="add del">
          <ac:chgData name="Tasha Roberts (2317127)" userId="940ce18a-e35c-4c73-961a-bd216cb0e916" providerId="ADAL" clId="{608ED457-FCFA-D143-B9EB-1CBFE89252C9}" dt="2024-10-29T14:30:55.681" v="355"/>
          <ac:inkMkLst>
            <pc:docMk/>
            <pc:sldMk cId="599930556" sldId="264"/>
            <ac:inkMk id="292" creationId="{758EF8AD-BCDE-9AF2-6319-B5CD5861D14F}"/>
          </ac:inkMkLst>
        </pc:inkChg>
        <pc:inkChg chg="add del">
          <ac:chgData name="Tasha Roberts (2317127)" userId="940ce18a-e35c-4c73-961a-bd216cb0e916" providerId="ADAL" clId="{608ED457-FCFA-D143-B9EB-1CBFE89252C9}" dt="2024-10-29T14:30:55.681" v="355"/>
          <ac:inkMkLst>
            <pc:docMk/>
            <pc:sldMk cId="599930556" sldId="264"/>
            <ac:inkMk id="293" creationId="{604614C3-97E4-4993-57A4-B8468F316FE9}"/>
          </ac:inkMkLst>
        </pc:inkChg>
        <pc:inkChg chg="add del">
          <ac:chgData name="Tasha Roberts (2317127)" userId="940ce18a-e35c-4c73-961a-bd216cb0e916" providerId="ADAL" clId="{608ED457-FCFA-D143-B9EB-1CBFE89252C9}" dt="2024-10-29T14:30:55.681" v="355"/>
          <ac:inkMkLst>
            <pc:docMk/>
            <pc:sldMk cId="599930556" sldId="264"/>
            <ac:inkMk id="294" creationId="{0772DC35-7A21-1666-02B2-279120978C26}"/>
          </ac:inkMkLst>
        </pc:inkChg>
        <pc:inkChg chg="add del">
          <ac:chgData name="Tasha Roberts (2317127)" userId="940ce18a-e35c-4c73-961a-bd216cb0e916" providerId="ADAL" clId="{608ED457-FCFA-D143-B9EB-1CBFE89252C9}" dt="2024-10-29T14:30:55.681" v="355"/>
          <ac:inkMkLst>
            <pc:docMk/>
            <pc:sldMk cId="599930556" sldId="264"/>
            <ac:inkMk id="295" creationId="{B70DF8D7-51B4-1832-D232-655859C636F1}"/>
          </ac:inkMkLst>
        </pc:inkChg>
        <pc:inkChg chg="add del">
          <ac:chgData name="Tasha Roberts (2317127)" userId="940ce18a-e35c-4c73-961a-bd216cb0e916" providerId="ADAL" clId="{608ED457-FCFA-D143-B9EB-1CBFE89252C9}" dt="2024-10-29T14:30:55.681" v="355"/>
          <ac:inkMkLst>
            <pc:docMk/>
            <pc:sldMk cId="599930556" sldId="264"/>
            <ac:inkMk id="296" creationId="{1E0B3716-A9C1-7E23-7AF6-06DF67F5E6FF}"/>
          </ac:inkMkLst>
        </pc:inkChg>
        <pc:inkChg chg="add del">
          <ac:chgData name="Tasha Roberts (2317127)" userId="940ce18a-e35c-4c73-961a-bd216cb0e916" providerId="ADAL" clId="{608ED457-FCFA-D143-B9EB-1CBFE89252C9}" dt="2024-10-29T14:30:55.681" v="355"/>
          <ac:inkMkLst>
            <pc:docMk/>
            <pc:sldMk cId="599930556" sldId="264"/>
            <ac:inkMk id="297" creationId="{89865684-98AD-B0DB-08D8-6A11716F1E80}"/>
          </ac:inkMkLst>
        </pc:inkChg>
        <pc:inkChg chg="add del">
          <ac:chgData name="Tasha Roberts (2317127)" userId="940ce18a-e35c-4c73-961a-bd216cb0e916" providerId="ADAL" clId="{608ED457-FCFA-D143-B9EB-1CBFE89252C9}" dt="2024-10-29T14:30:55.681" v="355"/>
          <ac:inkMkLst>
            <pc:docMk/>
            <pc:sldMk cId="599930556" sldId="264"/>
            <ac:inkMk id="298" creationId="{4892B881-4BF9-71BE-7ED3-3BE4D1F1F5E8}"/>
          </ac:inkMkLst>
        </pc:inkChg>
        <pc:inkChg chg="add del">
          <ac:chgData name="Tasha Roberts (2317127)" userId="940ce18a-e35c-4c73-961a-bd216cb0e916" providerId="ADAL" clId="{608ED457-FCFA-D143-B9EB-1CBFE89252C9}" dt="2024-10-29T14:30:55.681" v="355"/>
          <ac:inkMkLst>
            <pc:docMk/>
            <pc:sldMk cId="599930556" sldId="264"/>
            <ac:inkMk id="299" creationId="{CD4DCBE0-225D-01BA-6D2B-3FF45D49E51A}"/>
          </ac:inkMkLst>
        </pc:inkChg>
        <pc:inkChg chg="add del">
          <ac:chgData name="Tasha Roberts (2317127)" userId="940ce18a-e35c-4c73-961a-bd216cb0e916" providerId="ADAL" clId="{608ED457-FCFA-D143-B9EB-1CBFE89252C9}" dt="2024-10-29T14:30:55.681" v="355"/>
          <ac:inkMkLst>
            <pc:docMk/>
            <pc:sldMk cId="599930556" sldId="264"/>
            <ac:inkMk id="300" creationId="{FC229065-58D1-1525-7104-1525B5AFBCCC}"/>
          </ac:inkMkLst>
        </pc:inkChg>
        <pc:inkChg chg="add del">
          <ac:chgData name="Tasha Roberts (2317127)" userId="940ce18a-e35c-4c73-961a-bd216cb0e916" providerId="ADAL" clId="{608ED457-FCFA-D143-B9EB-1CBFE89252C9}" dt="2024-10-29T14:30:55.681" v="355"/>
          <ac:inkMkLst>
            <pc:docMk/>
            <pc:sldMk cId="599930556" sldId="264"/>
            <ac:inkMk id="301" creationId="{CBCCD999-71B7-B245-595A-F898842CDC19}"/>
          </ac:inkMkLst>
        </pc:inkChg>
        <pc:inkChg chg="add del">
          <ac:chgData name="Tasha Roberts (2317127)" userId="940ce18a-e35c-4c73-961a-bd216cb0e916" providerId="ADAL" clId="{608ED457-FCFA-D143-B9EB-1CBFE89252C9}" dt="2024-10-29T14:30:55.681" v="355"/>
          <ac:inkMkLst>
            <pc:docMk/>
            <pc:sldMk cId="599930556" sldId="264"/>
            <ac:inkMk id="302" creationId="{F85BAFE3-4BC5-1512-7A55-C270D954DB13}"/>
          </ac:inkMkLst>
        </pc:inkChg>
        <pc:inkChg chg="add del reco">
          <ac:chgData name="Tasha Roberts (2317127)" userId="940ce18a-e35c-4c73-961a-bd216cb0e916" providerId="ADAL" clId="{608ED457-FCFA-D143-B9EB-1CBFE89252C9}" dt="2024-10-29T14:33:11.809" v="414"/>
          <ac:inkMkLst>
            <pc:docMk/>
            <pc:sldMk cId="599930556" sldId="264"/>
            <ac:inkMk id="303" creationId="{4B45777C-079D-8B96-674F-E0EA305037E3}"/>
          </ac:inkMkLst>
        </pc:inkChg>
        <pc:inkChg chg="add del reco">
          <ac:chgData name="Tasha Roberts (2317127)" userId="940ce18a-e35c-4c73-961a-bd216cb0e916" providerId="ADAL" clId="{608ED457-FCFA-D143-B9EB-1CBFE89252C9}" dt="2024-10-29T14:33:11.795" v="410"/>
          <ac:inkMkLst>
            <pc:docMk/>
            <pc:sldMk cId="599930556" sldId="264"/>
            <ac:inkMk id="304" creationId="{FFAF43B2-5652-7953-F6E9-7F59B34FA80E}"/>
          </ac:inkMkLst>
        </pc:inkChg>
        <pc:inkChg chg="add del reco">
          <ac:chgData name="Tasha Roberts (2317127)" userId="940ce18a-e35c-4c73-961a-bd216cb0e916" providerId="ADAL" clId="{608ED457-FCFA-D143-B9EB-1CBFE89252C9}" dt="2024-10-29T14:33:11.838" v="424"/>
          <ac:inkMkLst>
            <pc:docMk/>
            <pc:sldMk cId="599930556" sldId="264"/>
            <ac:inkMk id="305" creationId="{86175D66-36FB-DD38-06E6-305301500824}"/>
          </ac:inkMkLst>
        </pc:inkChg>
        <pc:inkChg chg="add del">
          <ac:chgData name="Tasha Roberts (2317127)" userId="940ce18a-e35c-4c73-961a-bd216cb0e916" providerId="ADAL" clId="{608ED457-FCFA-D143-B9EB-1CBFE89252C9}" dt="2024-10-29T14:32:10.717" v="364"/>
          <ac:inkMkLst>
            <pc:docMk/>
            <pc:sldMk cId="599930556" sldId="264"/>
            <ac:inkMk id="306" creationId="{5E195470-850F-C565-D25E-5B99CAF05CF1}"/>
          </ac:inkMkLst>
        </pc:inkChg>
        <pc:inkChg chg="add del">
          <ac:chgData name="Tasha Roberts (2317127)" userId="940ce18a-e35c-4c73-961a-bd216cb0e916" providerId="ADAL" clId="{608ED457-FCFA-D143-B9EB-1CBFE89252C9}" dt="2024-10-29T14:32:10.350" v="363"/>
          <ac:inkMkLst>
            <pc:docMk/>
            <pc:sldMk cId="599930556" sldId="264"/>
            <ac:inkMk id="307" creationId="{C854EC62-9C77-E306-08C3-CED8FF392302}"/>
          </ac:inkMkLst>
        </pc:inkChg>
        <pc:inkChg chg="add del">
          <ac:chgData name="Tasha Roberts (2317127)" userId="940ce18a-e35c-4c73-961a-bd216cb0e916" providerId="ADAL" clId="{608ED457-FCFA-D143-B9EB-1CBFE89252C9}" dt="2024-10-29T14:32:10.073" v="362"/>
          <ac:inkMkLst>
            <pc:docMk/>
            <pc:sldMk cId="599930556" sldId="264"/>
            <ac:inkMk id="308" creationId="{CBAE4F27-0936-BB2C-4AB0-12A25C946E65}"/>
          </ac:inkMkLst>
        </pc:inkChg>
        <pc:inkChg chg="add del reco">
          <ac:chgData name="Tasha Roberts (2317127)" userId="940ce18a-e35c-4c73-961a-bd216cb0e916" providerId="ADAL" clId="{608ED457-FCFA-D143-B9EB-1CBFE89252C9}" dt="2024-10-29T14:32:10.073" v="362"/>
          <ac:inkMkLst>
            <pc:docMk/>
            <pc:sldMk cId="599930556" sldId="264"/>
            <ac:inkMk id="309" creationId="{6B331F52-3761-B53C-F8AC-B64D69828148}"/>
          </ac:inkMkLst>
        </pc:inkChg>
        <pc:inkChg chg="add del">
          <ac:chgData name="Tasha Roberts (2317127)" userId="940ce18a-e35c-4c73-961a-bd216cb0e916" providerId="ADAL" clId="{608ED457-FCFA-D143-B9EB-1CBFE89252C9}" dt="2024-10-29T14:32:42.044" v="391"/>
          <ac:inkMkLst>
            <pc:docMk/>
            <pc:sldMk cId="599930556" sldId="264"/>
            <ac:inkMk id="310" creationId="{705ADC48-F327-6C31-DDFF-998651885342}"/>
          </ac:inkMkLst>
        </pc:inkChg>
        <pc:inkChg chg="add del">
          <ac:chgData name="Tasha Roberts (2317127)" userId="940ce18a-e35c-4c73-961a-bd216cb0e916" providerId="ADAL" clId="{608ED457-FCFA-D143-B9EB-1CBFE89252C9}" dt="2024-10-29T14:32:41.877" v="390"/>
          <ac:inkMkLst>
            <pc:docMk/>
            <pc:sldMk cId="599930556" sldId="264"/>
            <ac:inkMk id="311" creationId="{EBFE3651-7C70-2E22-B482-75AC5624075F}"/>
          </ac:inkMkLst>
        </pc:inkChg>
        <pc:inkChg chg="add del">
          <ac:chgData name="Tasha Roberts (2317127)" userId="940ce18a-e35c-4c73-961a-bd216cb0e916" providerId="ADAL" clId="{608ED457-FCFA-D143-B9EB-1CBFE89252C9}" dt="2024-10-29T14:32:41.727" v="389"/>
          <ac:inkMkLst>
            <pc:docMk/>
            <pc:sldMk cId="599930556" sldId="264"/>
            <ac:inkMk id="312" creationId="{A74AD9A3-27F1-17A9-2656-D1A02CDCE3F7}"/>
          </ac:inkMkLst>
        </pc:inkChg>
        <pc:inkChg chg="add del">
          <ac:chgData name="Tasha Roberts (2317127)" userId="940ce18a-e35c-4c73-961a-bd216cb0e916" providerId="ADAL" clId="{608ED457-FCFA-D143-B9EB-1CBFE89252C9}" dt="2024-10-29T14:32:41.546" v="388"/>
          <ac:inkMkLst>
            <pc:docMk/>
            <pc:sldMk cId="599930556" sldId="264"/>
            <ac:inkMk id="313" creationId="{8618E330-3AA7-7C25-1E19-2CF59CDBBFC0}"/>
          </ac:inkMkLst>
        </pc:inkChg>
        <pc:inkChg chg="add del">
          <ac:chgData name="Tasha Roberts (2317127)" userId="940ce18a-e35c-4c73-961a-bd216cb0e916" providerId="ADAL" clId="{608ED457-FCFA-D143-B9EB-1CBFE89252C9}" dt="2024-10-29T14:32:41.396" v="387"/>
          <ac:inkMkLst>
            <pc:docMk/>
            <pc:sldMk cId="599930556" sldId="264"/>
            <ac:inkMk id="314" creationId="{5AF3AB7A-8C69-281B-0429-13AF0DCB1998}"/>
          </ac:inkMkLst>
        </pc:inkChg>
        <pc:inkChg chg="add del">
          <ac:chgData name="Tasha Roberts (2317127)" userId="940ce18a-e35c-4c73-961a-bd216cb0e916" providerId="ADAL" clId="{608ED457-FCFA-D143-B9EB-1CBFE89252C9}" dt="2024-10-29T14:32:41.230" v="386"/>
          <ac:inkMkLst>
            <pc:docMk/>
            <pc:sldMk cId="599930556" sldId="264"/>
            <ac:inkMk id="315" creationId="{4DB98BFD-1755-AE5A-7C47-3452D6D378F5}"/>
          </ac:inkMkLst>
        </pc:inkChg>
        <pc:inkChg chg="add del">
          <ac:chgData name="Tasha Roberts (2317127)" userId="940ce18a-e35c-4c73-961a-bd216cb0e916" providerId="ADAL" clId="{608ED457-FCFA-D143-B9EB-1CBFE89252C9}" dt="2024-10-29T14:32:41.029" v="385"/>
          <ac:inkMkLst>
            <pc:docMk/>
            <pc:sldMk cId="599930556" sldId="264"/>
            <ac:inkMk id="316" creationId="{60F7A75F-2224-3560-0807-6A983F52C7E9}"/>
          </ac:inkMkLst>
        </pc:inkChg>
        <pc:inkChg chg="add del">
          <ac:chgData name="Tasha Roberts (2317127)" userId="940ce18a-e35c-4c73-961a-bd216cb0e916" providerId="ADAL" clId="{608ED457-FCFA-D143-B9EB-1CBFE89252C9}" dt="2024-10-29T14:32:40.897" v="384"/>
          <ac:inkMkLst>
            <pc:docMk/>
            <pc:sldMk cId="599930556" sldId="264"/>
            <ac:inkMk id="317" creationId="{F84B1393-E902-BBF9-81AF-2682DB782364}"/>
          </ac:inkMkLst>
        </pc:inkChg>
        <pc:inkChg chg="add del">
          <ac:chgData name="Tasha Roberts (2317127)" userId="940ce18a-e35c-4c73-961a-bd216cb0e916" providerId="ADAL" clId="{608ED457-FCFA-D143-B9EB-1CBFE89252C9}" dt="2024-10-29T14:32:40.738" v="383"/>
          <ac:inkMkLst>
            <pc:docMk/>
            <pc:sldMk cId="599930556" sldId="264"/>
            <ac:inkMk id="318" creationId="{E1F3248B-34EA-FBE0-24FC-D5469171CE81}"/>
          </ac:inkMkLst>
        </pc:inkChg>
        <pc:inkChg chg="add del reco">
          <ac:chgData name="Tasha Roberts (2317127)" userId="940ce18a-e35c-4c73-961a-bd216cb0e916" providerId="ADAL" clId="{608ED457-FCFA-D143-B9EB-1CBFE89252C9}" dt="2024-10-29T14:32:40.738" v="383"/>
          <ac:inkMkLst>
            <pc:docMk/>
            <pc:sldMk cId="599930556" sldId="264"/>
            <ac:inkMk id="319" creationId="{ADFED9AE-D0B4-8ADB-3172-991B947FFB9F}"/>
          </ac:inkMkLst>
        </pc:inkChg>
        <pc:inkChg chg="add del">
          <ac:chgData name="Tasha Roberts (2317127)" userId="940ce18a-e35c-4c73-961a-bd216cb0e916" providerId="ADAL" clId="{608ED457-FCFA-D143-B9EB-1CBFE89252C9}" dt="2024-10-29T14:32:52.985" v="403"/>
          <ac:inkMkLst>
            <pc:docMk/>
            <pc:sldMk cId="599930556" sldId="264"/>
            <ac:inkMk id="320" creationId="{99D494AC-B021-63C4-8F79-36A54216FD89}"/>
          </ac:inkMkLst>
        </pc:inkChg>
        <pc:inkChg chg="add del">
          <ac:chgData name="Tasha Roberts (2317127)" userId="940ce18a-e35c-4c73-961a-bd216cb0e916" providerId="ADAL" clId="{608ED457-FCFA-D143-B9EB-1CBFE89252C9}" dt="2024-10-29T14:32:52.985" v="403"/>
          <ac:inkMkLst>
            <pc:docMk/>
            <pc:sldMk cId="599930556" sldId="264"/>
            <ac:inkMk id="321" creationId="{670B46A9-5A30-C014-C371-C182457BB0FA}"/>
          </ac:inkMkLst>
        </pc:inkChg>
        <pc:inkChg chg="add del">
          <ac:chgData name="Tasha Roberts (2317127)" userId="940ce18a-e35c-4c73-961a-bd216cb0e916" providerId="ADAL" clId="{608ED457-FCFA-D143-B9EB-1CBFE89252C9}" dt="2024-10-29T14:32:52.985" v="403"/>
          <ac:inkMkLst>
            <pc:docMk/>
            <pc:sldMk cId="599930556" sldId="264"/>
            <ac:inkMk id="322" creationId="{37407B00-2A52-DFA3-5491-F2CEDFBFE18F}"/>
          </ac:inkMkLst>
        </pc:inkChg>
        <pc:inkChg chg="add del reco">
          <ac:chgData name="Tasha Roberts (2317127)" userId="940ce18a-e35c-4c73-961a-bd216cb0e916" providerId="ADAL" clId="{608ED457-FCFA-D143-B9EB-1CBFE89252C9}" dt="2024-10-29T14:32:58.138" v="405"/>
          <ac:inkMkLst>
            <pc:docMk/>
            <pc:sldMk cId="599930556" sldId="264"/>
            <ac:inkMk id="323" creationId="{94C5052C-C1F8-5E3B-8F6C-718DA893925F}"/>
          </ac:inkMkLst>
        </pc:inkChg>
        <pc:inkChg chg="add del">
          <ac:chgData name="Tasha Roberts (2317127)" userId="940ce18a-e35c-4c73-961a-bd216cb0e916" providerId="ADAL" clId="{608ED457-FCFA-D143-B9EB-1CBFE89252C9}" dt="2024-10-29T14:32:58.164" v="406"/>
          <ac:inkMkLst>
            <pc:docMk/>
            <pc:sldMk cId="599930556" sldId="264"/>
            <ac:inkMk id="324" creationId="{213E8E9A-2924-941C-0E26-660815F4F731}"/>
          </ac:inkMkLst>
        </pc:inkChg>
        <pc:inkChg chg="add del">
          <ac:chgData name="Tasha Roberts (2317127)" userId="940ce18a-e35c-4c73-961a-bd216cb0e916" providerId="ADAL" clId="{608ED457-FCFA-D143-B9EB-1CBFE89252C9}" dt="2024-10-29T14:33:30.314" v="428"/>
          <ac:inkMkLst>
            <pc:docMk/>
            <pc:sldMk cId="599930556" sldId="264"/>
            <ac:inkMk id="325" creationId="{27417B2E-A9A1-D097-9174-5D09EA072384}"/>
          </ac:inkMkLst>
        </pc:inkChg>
        <pc:inkChg chg="add del">
          <ac:chgData name="Tasha Roberts (2317127)" userId="940ce18a-e35c-4c73-961a-bd216cb0e916" providerId="ADAL" clId="{608ED457-FCFA-D143-B9EB-1CBFE89252C9}" dt="2024-10-29T14:33:30.350" v="430"/>
          <ac:inkMkLst>
            <pc:docMk/>
            <pc:sldMk cId="599930556" sldId="264"/>
            <ac:inkMk id="326" creationId="{3B5BF854-F4F1-E84B-15A2-E51C84D71876}"/>
          </ac:inkMkLst>
        </pc:inkChg>
        <pc:inkChg chg="add del">
          <ac:chgData name="Tasha Roberts (2317127)" userId="940ce18a-e35c-4c73-961a-bd216cb0e916" providerId="ADAL" clId="{608ED457-FCFA-D143-B9EB-1CBFE89252C9}" dt="2024-10-29T14:33:30.342" v="429"/>
          <ac:inkMkLst>
            <pc:docMk/>
            <pc:sldMk cId="599930556" sldId="264"/>
            <ac:inkMk id="327" creationId="{12FA78FE-E858-8742-B380-9CCD5D1A702C}"/>
          </ac:inkMkLst>
        </pc:inkChg>
        <pc:inkChg chg="add del">
          <ac:chgData name="Tasha Roberts (2317127)" userId="940ce18a-e35c-4c73-961a-bd216cb0e916" providerId="ADAL" clId="{608ED457-FCFA-D143-B9EB-1CBFE89252C9}" dt="2024-10-29T14:33:42.548" v="432"/>
          <ac:inkMkLst>
            <pc:docMk/>
            <pc:sldMk cId="599930556" sldId="264"/>
            <ac:inkMk id="328" creationId="{74194019-4DD0-BF88-DCA9-6D7A32A42A59}"/>
          </ac:inkMkLst>
        </pc:inkChg>
        <pc:inkChg chg="add del">
          <ac:chgData name="Tasha Roberts (2317127)" userId="940ce18a-e35c-4c73-961a-bd216cb0e916" providerId="ADAL" clId="{608ED457-FCFA-D143-B9EB-1CBFE89252C9}" dt="2024-10-29T14:33:53.537" v="435"/>
          <ac:inkMkLst>
            <pc:docMk/>
            <pc:sldMk cId="599930556" sldId="264"/>
            <ac:inkMk id="329" creationId="{C349E1CC-32FA-D6B9-FCE0-759BA656F426}"/>
          </ac:inkMkLst>
        </pc:inkChg>
        <pc:inkChg chg="add del">
          <ac:chgData name="Tasha Roberts (2317127)" userId="940ce18a-e35c-4c73-961a-bd216cb0e916" providerId="ADAL" clId="{608ED457-FCFA-D143-B9EB-1CBFE89252C9}" dt="2024-10-29T14:33:53.537" v="435"/>
          <ac:inkMkLst>
            <pc:docMk/>
            <pc:sldMk cId="599930556" sldId="264"/>
            <ac:inkMk id="330" creationId="{3F61E319-945F-BD75-7665-4666B5627619}"/>
          </ac:inkMkLst>
        </pc:inkChg>
        <pc:inkChg chg="add del reco">
          <ac:chgData name="Tasha Roberts (2317127)" userId="940ce18a-e35c-4c73-961a-bd216cb0e916" providerId="ADAL" clId="{608ED457-FCFA-D143-B9EB-1CBFE89252C9}" dt="2024-10-29T14:42:03.440" v="674"/>
          <ac:inkMkLst>
            <pc:docMk/>
            <pc:sldMk cId="599930556" sldId="264"/>
            <ac:inkMk id="331" creationId="{F59D66FE-32DD-6D86-7533-9776BE4184FA}"/>
          </ac:inkMkLst>
        </pc:inkChg>
        <pc:inkChg chg="add del">
          <ac:chgData name="Tasha Roberts (2317127)" userId="940ce18a-e35c-4c73-961a-bd216cb0e916" providerId="ADAL" clId="{608ED457-FCFA-D143-B9EB-1CBFE89252C9}" dt="2024-10-29T14:34:23.096" v="473"/>
          <ac:inkMkLst>
            <pc:docMk/>
            <pc:sldMk cId="599930556" sldId="264"/>
            <ac:inkMk id="332" creationId="{8D68FF6E-150C-0FB8-2DBE-BCB86F66D234}"/>
          </ac:inkMkLst>
        </pc:inkChg>
        <pc:inkChg chg="add del">
          <ac:chgData name="Tasha Roberts (2317127)" userId="940ce18a-e35c-4c73-961a-bd216cb0e916" providerId="ADAL" clId="{608ED457-FCFA-D143-B9EB-1CBFE89252C9}" dt="2024-10-29T14:34:23.096" v="473"/>
          <ac:inkMkLst>
            <pc:docMk/>
            <pc:sldMk cId="599930556" sldId="264"/>
            <ac:inkMk id="333" creationId="{9ED32E1E-051A-8738-7FC8-B8E7A8AD0C5A}"/>
          </ac:inkMkLst>
        </pc:inkChg>
        <pc:inkChg chg="add del">
          <ac:chgData name="Tasha Roberts (2317127)" userId="940ce18a-e35c-4c73-961a-bd216cb0e916" providerId="ADAL" clId="{608ED457-FCFA-D143-B9EB-1CBFE89252C9}" dt="2024-10-29T14:34:23.096" v="473"/>
          <ac:inkMkLst>
            <pc:docMk/>
            <pc:sldMk cId="599930556" sldId="264"/>
            <ac:inkMk id="334" creationId="{61757BC9-511F-D6B1-B6A2-F1A54398615B}"/>
          </ac:inkMkLst>
        </pc:inkChg>
        <pc:inkChg chg="add del">
          <ac:chgData name="Tasha Roberts (2317127)" userId="940ce18a-e35c-4c73-961a-bd216cb0e916" providerId="ADAL" clId="{608ED457-FCFA-D143-B9EB-1CBFE89252C9}" dt="2024-10-29T14:34:23.096" v="473"/>
          <ac:inkMkLst>
            <pc:docMk/>
            <pc:sldMk cId="599930556" sldId="264"/>
            <ac:inkMk id="335" creationId="{96C9C8EA-B758-CCCA-114E-FCD5A7049CEB}"/>
          </ac:inkMkLst>
        </pc:inkChg>
        <pc:inkChg chg="add del">
          <ac:chgData name="Tasha Roberts (2317127)" userId="940ce18a-e35c-4c73-961a-bd216cb0e916" providerId="ADAL" clId="{608ED457-FCFA-D143-B9EB-1CBFE89252C9}" dt="2024-10-29T14:34:23.096" v="473"/>
          <ac:inkMkLst>
            <pc:docMk/>
            <pc:sldMk cId="599930556" sldId="264"/>
            <ac:inkMk id="336" creationId="{8A591BB0-E366-5EDC-F7D1-DEC83C57118D}"/>
          </ac:inkMkLst>
        </pc:inkChg>
        <pc:inkChg chg="add del">
          <ac:chgData name="Tasha Roberts (2317127)" userId="940ce18a-e35c-4c73-961a-bd216cb0e916" providerId="ADAL" clId="{608ED457-FCFA-D143-B9EB-1CBFE89252C9}" dt="2024-10-29T14:34:23.096" v="473"/>
          <ac:inkMkLst>
            <pc:docMk/>
            <pc:sldMk cId="599930556" sldId="264"/>
            <ac:inkMk id="337" creationId="{DBD29C59-B16A-E5E0-39A3-8461C7DC4D67}"/>
          </ac:inkMkLst>
        </pc:inkChg>
        <pc:inkChg chg="add del">
          <ac:chgData name="Tasha Roberts (2317127)" userId="940ce18a-e35c-4c73-961a-bd216cb0e916" providerId="ADAL" clId="{608ED457-FCFA-D143-B9EB-1CBFE89252C9}" dt="2024-10-29T14:34:23.096" v="473"/>
          <ac:inkMkLst>
            <pc:docMk/>
            <pc:sldMk cId="599930556" sldId="264"/>
            <ac:inkMk id="338" creationId="{5D92D590-64A5-4CFB-AA29-4D0FBC257D7C}"/>
          </ac:inkMkLst>
        </pc:inkChg>
        <pc:inkChg chg="add del">
          <ac:chgData name="Tasha Roberts (2317127)" userId="940ce18a-e35c-4c73-961a-bd216cb0e916" providerId="ADAL" clId="{608ED457-FCFA-D143-B9EB-1CBFE89252C9}" dt="2024-10-29T14:34:23.096" v="473"/>
          <ac:inkMkLst>
            <pc:docMk/>
            <pc:sldMk cId="599930556" sldId="264"/>
            <ac:inkMk id="339" creationId="{BCA3053E-1929-2BF8-74C9-ACA97D0EE709}"/>
          </ac:inkMkLst>
        </pc:inkChg>
        <pc:inkChg chg="add del">
          <ac:chgData name="Tasha Roberts (2317127)" userId="940ce18a-e35c-4c73-961a-bd216cb0e916" providerId="ADAL" clId="{608ED457-FCFA-D143-B9EB-1CBFE89252C9}" dt="2024-10-29T14:34:23.096" v="473"/>
          <ac:inkMkLst>
            <pc:docMk/>
            <pc:sldMk cId="599930556" sldId="264"/>
            <ac:inkMk id="340" creationId="{349B02CA-28A5-D000-3289-160763788A8F}"/>
          </ac:inkMkLst>
        </pc:inkChg>
        <pc:inkChg chg="add del">
          <ac:chgData name="Tasha Roberts (2317127)" userId="940ce18a-e35c-4c73-961a-bd216cb0e916" providerId="ADAL" clId="{608ED457-FCFA-D143-B9EB-1CBFE89252C9}" dt="2024-10-29T14:34:23.096" v="473"/>
          <ac:inkMkLst>
            <pc:docMk/>
            <pc:sldMk cId="599930556" sldId="264"/>
            <ac:inkMk id="341" creationId="{B3809B19-7FF5-F0D2-D403-7CD1978AE924}"/>
          </ac:inkMkLst>
        </pc:inkChg>
        <pc:inkChg chg="add del">
          <ac:chgData name="Tasha Roberts (2317127)" userId="940ce18a-e35c-4c73-961a-bd216cb0e916" providerId="ADAL" clId="{608ED457-FCFA-D143-B9EB-1CBFE89252C9}" dt="2024-10-29T14:34:23.096" v="473"/>
          <ac:inkMkLst>
            <pc:docMk/>
            <pc:sldMk cId="599930556" sldId="264"/>
            <ac:inkMk id="342" creationId="{B450FC85-83AB-19FC-5268-5F81FF532DE1}"/>
          </ac:inkMkLst>
        </pc:inkChg>
        <pc:inkChg chg="add del">
          <ac:chgData name="Tasha Roberts (2317127)" userId="940ce18a-e35c-4c73-961a-bd216cb0e916" providerId="ADAL" clId="{608ED457-FCFA-D143-B9EB-1CBFE89252C9}" dt="2024-10-29T14:34:23.096" v="473"/>
          <ac:inkMkLst>
            <pc:docMk/>
            <pc:sldMk cId="599930556" sldId="264"/>
            <ac:inkMk id="343" creationId="{72303D91-9513-8ACB-76CD-A650FF0C21A4}"/>
          </ac:inkMkLst>
        </pc:inkChg>
        <pc:inkChg chg="add del">
          <ac:chgData name="Tasha Roberts (2317127)" userId="940ce18a-e35c-4c73-961a-bd216cb0e916" providerId="ADAL" clId="{608ED457-FCFA-D143-B9EB-1CBFE89252C9}" dt="2024-10-29T14:34:23.096" v="473"/>
          <ac:inkMkLst>
            <pc:docMk/>
            <pc:sldMk cId="599930556" sldId="264"/>
            <ac:inkMk id="344" creationId="{EAFD708C-0666-AF7A-1032-8EBBD37EA728}"/>
          </ac:inkMkLst>
        </pc:inkChg>
        <pc:inkChg chg="add del">
          <ac:chgData name="Tasha Roberts (2317127)" userId="940ce18a-e35c-4c73-961a-bd216cb0e916" providerId="ADAL" clId="{608ED457-FCFA-D143-B9EB-1CBFE89252C9}" dt="2024-10-29T14:34:23.096" v="473"/>
          <ac:inkMkLst>
            <pc:docMk/>
            <pc:sldMk cId="599930556" sldId="264"/>
            <ac:inkMk id="345" creationId="{1424E3B8-7FBB-7B09-7CB9-E68BD177C804}"/>
          </ac:inkMkLst>
        </pc:inkChg>
        <pc:inkChg chg="add del">
          <ac:chgData name="Tasha Roberts (2317127)" userId="940ce18a-e35c-4c73-961a-bd216cb0e916" providerId="ADAL" clId="{608ED457-FCFA-D143-B9EB-1CBFE89252C9}" dt="2024-10-29T14:34:23.096" v="473"/>
          <ac:inkMkLst>
            <pc:docMk/>
            <pc:sldMk cId="599930556" sldId="264"/>
            <ac:inkMk id="346" creationId="{A8390D7D-E75E-CB48-5DCF-B1D4F7DA111D}"/>
          </ac:inkMkLst>
        </pc:inkChg>
        <pc:inkChg chg="add del">
          <ac:chgData name="Tasha Roberts (2317127)" userId="940ce18a-e35c-4c73-961a-bd216cb0e916" providerId="ADAL" clId="{608ED457-FCFA-D143-B9EB-1CBFE89252C9}" dt="2024-10-29T14:34:23.096" v="473"/>
          <ac:inkMkLst>
            <pc:docMk/>
            <pc:sldMk cId="599930556" sldId="264"/>
            <ac:inkMk id="347" creationId="{9ABA2C84-548D-DEC9-A729-A69083659944}"/>
          </ac:inkMkLst>
        </pc:inkChg>
        <pc:inkChg chg="add del">
          <ac:chgData name="Tasha Roberts (2317127)" userId="940ce18a-e35c-4c73-961a-bd216cb0e916" providerId="ADAL" clId="{608ED457-FCFA-D143-B9EB-1CBFE89252C9}" dt="2024-10-29T14:34:23.096" v="473"/>
          <ac:inkMkLst>
            <pc:docMk/>
            <pc:sldMk cId="599930556" sldId="264"/>
            <ac:inkMk id="348" creationId="{FD0E9F49-130E-A1A0-0D42-268161729046}"/>
          </ac:inkMkLst>
        </pc:inkChg>
        <pc:inkChg chg="add del">
          <ac:chgData name="Tasha Roberts (2317127)" userId="940ce18a-e35c-4c73-961a-bd216cb0e916" providerId="ADAL" clId="{608ED457-FCFA-D143-B9EB-1CBFE89252C9}" dt="2024-10-29T14:34:23.096" v="473"/>
          <ac:inkMkLst>
            <pc:docMk/>
            <pc:sldMk cId="599930556" sldId="264"/>
            <ac:inkMk id="349" creationId="{B0EBBF42-4746-E77F-620A-4F162B1A1A5E}"/>
          </ac:inkMkLst>
        </pc:inkChg>
        <pc:inkChg chg="add del">
          <ac:chgData name="Tasha Roberts (2317127)" userId="940ce18a-e35c-4c73-961a-bd216cb0e916" providerId="ADAL" clId="{608ED457-FCFA-D143-B9EB-1CBFE89252C9}" dt="2024-10-29T14:34:23.096" v="473"/>
          <ac:inkMkLst>
            <pc:docMk/>
            <pc:sldMk cId="599930556" sldId="264"/>
            <ac:inkMk id="350" creationId="{2DE7BAB5-E0C9-A9D3-8382-7F1D46D4FCE6}"/>
          </ac:inkMkLst>
        </pc:inkChg>
        <pc:inkChg chg="add del">
          <ac:chgData name="Tasha Roberts (2317127)" userId="940ce18a-e35c-4c73-961a-bd216cb0e916" providerId="ADAL" clId="{608ED457-FCFA-D143-B9EB-1CBFE89252C9}" dt="2024-10-29T14:34:23.096" v="473"/>
          <ac:inkMkLst>
            <pc:docMk/>
            <pc:sldMk cId="599930556" sldId="264"/>
            <ac:inkMk id="351" creationId="{870B4A8A-EE54-5398-905C-7759EA028FCB}"/>
          </ac:inkMkLst>
        </pc:inkChg>
        <pc:inkChg chg="add del">
          <ac:chgData name="Tasha Roberts (2317127)" userId="940ce18a-e35c-4c73-961a-bd216cb0e916" providerId="ADAL" clId="{608ED457-FCFA-D143-B9EB-1CBFE89252C9}" dt="2024-10-29T14:34:23.096" v="473"/>
          <ac:inkMkLst>
            <pc:docMk/>
            <pc:sldMk cId="599930556" sldId="264"/>
            <ac:inkMk id="352" creationId="{942F6235-B2F1-D83F-CD3D-EE0F536921FC}"/>
          </ac:inkMkLst>
        </pc:inkChg>
        <pc:inkChg chg="add del">
          <ac:chgData name="Tasha Roberts (2317127)" userId="940ce18a-e35c-4c73-961a-bd216cb0e916" providerId="ADAL" clId="{608ED457-FCFA-D143-B9EB-1CBFE89252C9}" dt="2024-10-29T14:34:23.096" v="473"/>
          <ac:inkMkLst>
            <pc:docMk/>
            <pc:sldMk cId="599930556" sldId="264"/>
            <ac:inkMk id="353" creationId="{EE40672A-DDD3-9756-AADB-CA47D9C8DE72}"/>
          </ac:inkMkLst>
        </pc:inkChg>
        <pc:inkChg chg="add del">
          <ac:chgData name="Tasha Roberts (2317127)" userId="940ce18a-e35c-4c73-961a-bd216cb0e916" providerId="ADAL" clId="{608ED457-FCFA-D143-B9EB-1CBFE89252C9}" dt="2024-10-29T14:34:23.096" v="473"/>
          <ac:inkMkLst>
            <pc:docMk/>
            <pc:sldMk cId="599930556" sldId="264"/>
            <ac:inkMk id="354" creationId="{A1F1B786-1811-86A0-2272-AA5EAF14E97A}"/>
          </ac:inkMkLst>
        </pc:inkChg>
        <pc:inkChg chg="add del">
          <ac:chgData name="Tasha Roberts (2317127)" userId="940ce18a-e35c-4c73-961a-bd216cb0e916" providerId="ADAL" clId="{608ED457-FCFA-D143-B9EB-1CBFE89252C9}" dt="2024-10-29T14:34:23.096" v="473"/>
          <ac:inkMkLst>
            <pc:docMk/>
            <pc:sldMk cId="599930556" sldId="264"/>
            <ac:inkMk id="355" creationId="{001A49C0-08C7-F60D-2CD1-E71222B07D35}"/>
          </ac:inkMkLst>
        </pc:inkChg>
        <pc:inkChg chg="add del">
          <ac:chgData name="Tasha Roberts (2317127)" userId="940ce18a-e35c-4c73-961a-bd216cb0e916" providerId="ADAL" clId="{608ED457-FCFA-D143-B9EB-1CBFE89252C9}" dt="2024-10-29T14:34:23.096" v="473"/>
          <ac:inkMkLst>
            <pc:docMk/>
            <pc:sldMk cId="599930556" sldId="264"/>
            <ac:inkMk id="356" creationId="{548301DD-B519-56B4-D4BF-53A060CEFCF0}"/>
          </ac:inkMkLst>
        </pc:inkChg>
        <pc:inkChg chg="add del">
          <ac:chgData name="Tasha Roberts (2317127)" userId="940ce18a-e35c-4c73-961a-bd216cb0e916" providerId="ADAL" clId="{608ED457-FCFA-D143-B9EB-1CBFE89252C9}" dt="2024-10-29T14:34:23.096" v="473"/>
          <ac:inkMkLst>
            <pc:docMk/>
            <pc:sldMk cId="599930556" sldId="264"/>
            <ac:inkMk id="357" creationId="{55F545EB-EFA2-B158-081A-FC4FBF0FE801}"/>
          </ac:inkMkLst>
        </pc:inkChg>
        <pc:inkChg chg="add del">
          <ac:chgData name="Tasha Roberts (2317127)" userId="940ce18a-e35c-4c73-961a-bd216cb0e916" providerId="ADAL" clId="{608ED457-FCFA-D143-B9EB-1CBFE89252C9}" dt="2024-10-29T14:34:23.096" v="473"/>
          <ac:inkMkLst>
            <pc:docMk/>
            <pc:sldMk cId="599930556" sldId="264"/>
            <ac:inkMk id="358" creationId="{76E5C437-4571-C03C-7391-C5B46A781D5D}"/>
          </ac:inkMkLst>
        </pc:inkChg>
        <pc:inkChg chg="add del">
          <ac:chgData name="Tasha Roberts (2317127)" userId="940ce18a-e35c-4c73-961a-bd216cb0e916" providerId="ADAL" clId="{608ED457-FCFA-D143-B9EB-1CBFE89252C9}" dt="2024-10-29T14:34:23.096" v="473"/>
          <ac:inkMkLst>
            <pc:docMk/>
            <pc:sldMk cId="599930556" sldId="264"/>
            <ac:inkMk id="359" creationId="{0D6ECE94-CE8D-1B33-97B3-E975F465CBA8}"/>
          </ac:inkMkLst>
        </pc:inkChg>
        <pc:inkChg chg="add del">
          <ac:chgData name="Tasha Roberts (2317127)" userId="940ce18a-e35c-4c73-961a-bd216cb0e916" providerId="ADAL" clId="{608ED457-FCFA-D143-B9EB-1CBFE89252C9}" dt="2024-10-29T14:34:23.096" v="473"/>
          <ac:inkMkLst>
            <pc:docMk/>
            <pc:sldMk cId="599930556" sldId="264"/>
            <ac:inkMk id="360" creationId="{BF0FEB12-1F3A-DE5B-4EC7-DF170BC4813F}"/>
          </ac:inkMkLst>
        </pc:inkChg>
        <pc:inkChg chg="add del">
          <ac:chgData name="Tasha Roberts (2317127)" userId="940ce18a-e35c-4c73-961a-bd216cb0e916" providerId="ADAL" clId="{608ED457-FCFA-D143-B9EB-1CBFE89252C9}" dt="2024-10-29T14:34:23.096" v="473"/>
          <ac:inkMkLst>
            <pc:docMk/>
            <pc:sldMk cId="599930556" sldId="264"/>
            <ac:inkMk id="361" creationId="{B4FD1C11-D0FC-3E69-72A8-0365346BD47B}"/>
          </ac:inkMkLst>
        </pc:inkChg>
        <pc:inkChg chg="add del">
          <ac:chgData name="Tasha Roberts (2317127)" userId="940ce18a-e35c-4c73-961a-bd216cb0e916" providerId="ADAL" clId="{608ED457-FCFA-D143-B9EB-1CBFE89252C9}" dt="2024-10-29T14:34:23.096" v="473"/>
          <ac:inkMkLst>
            <pc:docMk/>
            <pc:sldMk cId="599930556" sldId="264"/>
            <ac:inkMk id="362" creationId="{28F10273-052C-8706-A4C1-5A8AE7FF7149}"/>
          </ac:inkMkLst>
        </pc:inkChg>
        <pc:inkChg chg="add del">
          <ac:chgData name="Tasha Roberts (2317127)" userId="940ce18a-e35c-4c73-961a-bd216cb0e916" providerId="ADAL" clId="{608ED457-FCFA-D143-B9EB-1CBFE89252C9}" dt="2024-10-29T14:34:23.096" v="473"/>
          <ac:inkMkLst>
            <pc:docMk/>
            <pc:sldMk cId="599930556" sldId="264"/>
            <ac:inkMk id="363" creationId="{C985CE85-9D5D-58C1-5958-6493B2E89392}"/>
          </ac:inkMkLst>
        </pc:inkChg>
        <pc:inkChg chg="add del">
          <ac:chgData name="Tasha Roberts (2317127)" userId="940ce18a-e35c-4c73-961a-bd216cb0e916" providerId="ADAL" clId="{608ED457-FCFA-D143-B9EB-1CBFE89252C9}" dt="2024-10-29T14:34:23.096" v="473"/>
          <ac:inkMkLst>
            <pc:docMk/>
            <pc:sldMk cId="599930556" sldId="264"/>
            <ac:inkMk id="364" creationId="{CC4D7343-7F40-9947-F07E-63A78ECAAAA2}"/>
          </ac:inkMkLst>
        </pc:inkChg>
        <pc:inkChg chg="add del">
          <ac:chgData name="Tasha Roberts (2317127)" userId="940ce18a-e35c-4c73-961a-bd216cb0e916" providerId="ADAL" clId="{608ED457-FCFA-D143-B9EB-1CBFE89252C9}" dt="2024-10-29T14:34:23.096" v="473"/>
          <ac:inkMkLst>
            <pc:docMk/>
            <pc:sldMk cId="599930556" sldId="264"/>
            <ac:inkMk id="365" creationId="{577524E5-EE71-6B4B-A080-CDF095FC0558}"/>
          </ac:inkMkLst>
        </pc:inkChg>
        <pc:inkChg chg="add del">
          <ac:chgData name="Tasha Roberts (2317127)" userId="940ce18a-e35c-4c73-961a-bd216cb0e916" providerId="ADAL" clId="{608ED457-FCFA-D143-B9EB-1CBFE89252C9}" dt="2024-10-29T14:34:23.096" v="473"/>
          <ac:inkMkLst>
            <pc:docMk/>
            <pc:sldMk cId="599930556" sldId="264"/>
            <ac:inkMk id="366" creationId="{8760D8BE-4B09-6821-BACF-22882B528213}"/>
          </ac:inkMkLst>
        </pc:inkChg>
        <pc:inkChg chg="add del">
          <ac:chgData name="Tasha Roberts (2317127)" userId="940ce18a-e35c-4c73-961a-bd216cb0e916" providerId="ADAL" clId="{608ED457-FCFA-D143-B9EB-1CBFE89252C9}" dt="2024-10-29T14:34:23.096" v="473"/>
          <ac:inkMkLst>
            <pc:docMk/>
            <pc:sldMk cId="599930556" sldId="264"/>
            <ac:inkMk id="367" creationId="{4AFC097C-3E10-82E1-8198-5BFED3E46B34}"/>
          </ac:inkMkLst>
        </pc:inkChg>
        <pc:inkChg chg="add del">
          <ac:chgData name="Tasha Roberts (2317127)" userId="940ce18a-e35c-4c73-961a-bd216cb0e916" providerId="ADAL" clId="{608ED457-FCFA-D143-B9EB-1CBFE89252C9}" dt="2024-10-29T14:34:23.096" v="473"/>
          <ac:inkMkLst>
            <pc:docMk/>
            <pc:sldMk cId="599930556" sldId="264"/>
            <ac:inkMk id="368" creationId="{48B804D0-663F-22C7-2ADE-0A0899A3A3ED}"/>
          </ac:inkMkLst>
        </pc:inkChg>
        <pc:inkChg chg="add del reco">
          <ac:chgData name="Tasha Roberts (2317127)" userId="940ce18a-e35c-4c73-961a-bd216cb0e916" providerId="ADAL" clId="{608ED457-FCFA-D143-B9EB-1CBFE89252C9}" dt="2024-10-29T14:41:54.775" v="642"/>
          <ac:inkMkLst>
            <pc:docMk/>
            <pc:sldMk cId="599930556" sldId="264"/>
            <ac:inkMk id="369" creationId="{23A988C3-6C9E-E63C-7512-79F3DBE976A5}"/>
          </ac:inkMkLst>
        </pc:inkChg>
        <pc:inkChg chg="add del">
          <ac:chgData name="Tasha Roberts (2317127)" userId="940ce18a-e35c-4c73-961a-bd216cb0e916" providerId="ADAL" clId="{608ED457-FCFA-D143-B9EB-1CBFE89252C9}" dt="2024-10-29T14:34:49.083" v="503"/>
          <ac:inkMkLst>
            <pc:docMk/>
            <pc:sldMk cId="599930556" sldId="264"/>
            <ac:inkMk id="370" creationId="{384642CD-0D67-9E9F-EF4B-18F9901184C7}"/>
          </ac:inkMkLst>
        </pc:inkChg>
        <pc:inkChg chg="add del">
          <ac:chgData name="Tasha Roberts (2317127)" userId="940ce18a-e35c-4c73-961a-bd216cb0e916" providerId="ADAL" clId="{608ED457-FCFA-D143-B9EB-1CBFE89252C9}" dt="2024-10-29T14:34:49.083" v="503"/>
          <ac:inkMkLst>
            <pc:docMk/>
            <pc:sldMk cId="599930556" sldId="264"/>
            <ac:inkMk id="371" creationId="{42234B66-77F4-1F6B-ACF8-7EBFC8C7EE11}"/>
          </ac:inkMkLst>
        </pc:inkChg>
        <pc:inkChg chg="add del">
          <ac:chgData name="Tasha Roberts (2317127)" userId="940ce18a-e35c-4c73-961a-bd216cb0e916" providerId="ADAL" clId="{608ED457-FCFA-D143-B9EB-1CBFE89252C9}" dt="2024-10-29T14:34:49.083" v="503"/>
          <ac:inkMkLst>
            <pc:docMk/>
            <pc:sldMk cId="599930556" sldId="264"/>
            <ac:inkMk id="372" creationId="{02493C43-C481-FA71-535E-747DCACF6753}"/>
          </ac:inkMkLst>
        </pc:inkChg>
        <pc:inkChg chg="add del">
          <ac:chgData name="Tasha Roberts (2317127)" userId="940ce18a-e35c-4c73-961a-bd216cb0e916" providerId="ADAL" clId="{608ED457-FCFA-D143-B9EB-1CBFE89252C9}" dt="2024-10-29T14:34:49.083" v="503"/>
          <ac:inkMkLst>
            <pc:docMk/>
            <pc:sldMk cId="599930556" sldId="264"/>
            <ac:inkMk id="373" creationId="{A5F2F633-A674-77CC-F517-D02BC0FFE731}"/>
          </ac:inkMkLst>
        </pc:inkChg>
        <pc:inkChg chg="add del">
          <ac:chgData name="Tasha Roberts (2317127)" userId="940ce18a-e35c-4c73-961a-bd216cb0e916" providerId="ADAL" clId="{608ED457-FCFA-D143-B9EB-1CBFE89252C9}" dt="2024-10-29T14:34:49.083" v="503"/>
          <ac:inkMkLst>
            <pc:docMk/>
            <pc:sldMk cId="599930556" sldId="264"/>
            <ac:inkMk id="374" creationId="{7F015931-186D-FE5F-9BC8-B6036C35E206}"/>
          </ac:inkMkLst>
        </pc:inkChg>
        <pc:inkChg chg="add del">
          <ac:chgData name="Tasha Roberts (2317127)" userId="940ce18a-e35c-4c73-961a-bd216cb0e916" providerId="ADAL" clId="{608ED457-FCFA-D143-B9EB-1CBFE89252C9}" dt="2024-10-29T14:34:49.083" v="503"/>
          <ac:inkMkLst>
            <pc:docMk/>
            <pc:sldMk cId="599930556" sldId="264"/>
            <ac:inkMk id="375" creationId="{0C9FBC0A-8A48-1A5F-8E50-653AFFB8AFB7}"/>
          </ac:inkMkLst>
        </pc:inkChg>
        <pc:inkChg chg="add del">
          <ac:chgData name="Tasha Roberts (2317127)" userId="940ce18a-e35c-4c73-961a-bd216cb0e916" providerId="ADAL" clId="{608ED457-FCFA-D143-B9EB-1CBFE89252C9}" dt="2024-10-29T14:34:49.083" v="503"/>
          <ac:inkMkLst>
            <pc:docMk/>
            <pc:sldMk cId="599930556" sldId="264"/>
            <ac:inkMk id="376" creationId="{6758083F-46E4-5B33-C90E-A09712160261}"/>
          </ac:inkMkLst>
        </pc:inkChg>
        <pc:inkChg chg="add del">
          <ac:chgData name="Tasha Roberts (2317127)" userId="940ce18a-e35c-4c73-961a-bd216cb0e916" providerId="ADAL" clId="{608ED457-FCFA-D143-B9EB-1CBFE89252C9}" dt="2024-10-29T14:34:49.083" v="503"/>
          <ac:inkMkLst>
            <pc:docMk/>
            <pc:sldMk cId="599930556" sldId="264"/>
            <ac:inkMk id="377" creationId="{0CB2A1D4-C364-7DBC-3347-3A7C5F58CB6D}"/>
          </ac:inkMkLst>
        </pc:inkChg>
        <pc:inkChg chg="add del">
          <ac:chgData name="Tasha Roberts (2317127)" userId="940ce18a-e35c-4c73-961a-bd216cb0e916" providerId="ADAL" clId="{608ED457-FCFA-D143-B9EB-1CBFE89252C9}" dt="2024-10-29T14:34:49.083" v="503"/>
          <ac:inkMkLst>
            <pc:docMk/>
            <pc:sldMk cId="599930556" sldId="264"/>
            <ac:inkMk id="378" creationId="{0AFB3E1E-B445-A83D-512B-E278EEEA90DA}"/>
          </ac:inkMkLst>
        </pc:inkChg>
        <pc:inkChg chg="add del">
          <ac:chgData name="Tasha Roberts (2317127)" userId="940ce18a-e35c-4c73-961a-bd216cb0e916" providerId="ADAL" clId="{608ED457-FCFA-D143-B9EB-1CBFE89252C9}" dt="2024-10-29T14:34:49.083" v="503"/>
          <ac:inkMkLst>
            <pc:docMk/>
            <pc:sldMk cId="599930556" sldId="264"/>
            <ac:inkMk id="379" creationId="{5AA9B262-4B75-9147-2755-A1B00C8DD86A}"/>
          </ac:inkMkLst>
        </pc:inkChg>
        <pc:inkChg chg="add del">
          <ac:chgData name="Tasha Roberts (2317127)" userId="940ce18a-e35c-4c73-961a-bd216cb0e916" providerId="ADAL" clId="{608ED457-FCFA-D143-B9EB-1CBFE89252C9}" dt="2024-10-29T14:34:49.083" v="503"/>
          <ac:inkMkLst>
            <pc:docMk/>
            <pc:sldMk cId="599930556" sldId="264"/>
            <ac:inkMk id="380" creationId="{2A175034-05E2-CB55-AC8E-1A5A349D230E}"/>
          </ac:inkMkLst>
        </pc:inkChg>
        <pc:inkChg chg="add del">
          <ac:chgData name="Tasha Roberts (2317127)" userId="940ce18a-e35c-4c73-961a-bd216cb0e916" providerId="ADAL" clId="{608ED457-FCFA-D143-B9EB-1CBFE89252C9}" dt="2024-10-29T14:34:49.083" v="503"/>
          <ac:inkMkLst>
            <pc:docMk/>
            <pc:sldMk cId="599930556" sldId="264"/>
            <ac:inkMk id="381" creationId="{8E315610-D2BB-F434-546A-58BB76EBFC28}"/>
          </ac:inkMkLst>
        </pc:inkChg>
        <pc:inkChg chg="add del">
          <ac:chgData name="Tasha Roberts (2317127)" userId="940ce18a-e35c-4c73-961a-bd216cb0e916" providerId="ADAL" clId="{608ED457-FCFA-D143-B9EB-1CBFE89252C9}" dt="2024-10-29T14:34:49.083" v="503"/>
          <ac:inkMkLst>
            <pc:docMk/>
            <pc:sldMk cId="599930556" sldId="264"/>
            <ac:inkMk id="382" creationId="{F8BFE5C8-FAAC-44D5-EE82-BEFF17307F9E}"/>
          </ac:inkMkLst>
        </pc:inkChg>
        <pc:inkChg chg="add del">
          <ac:chgData name="Tasha Roberts (2317127)" userId="940ce18a-e35c-4c73-961a-bd216cb0e916" providerId="ADAL" clId="{608ED457-FCFA-D143-B9EB-1CBFE89252C9}" dt="2024-10-29T14:34:49.083" v="503"/>
          <ac:inkMkLst>
            <pc:docMk/>
            <pc:sldMk cId="599930556" sldId="264"/>
            <ac:inkMk id="383" creationId="{8B3CA3AB-8409-8975-DCC5-1D1104237233}"/>
          </ac:inkMkLst>
        </pc:inkChg>
        <pc:inkChg chg="add del">
          <ac:chgData name="Tasha Roberts (2317127)" userId="940ce18a-e35c-4c73-961a-bd216cb0e916" providerId="ADAL" clId="{608ED457-FCFA-D143-B9EB-1CBFE89252C9}" dt="2024-10-29T14:34:49.083" v="503"/>
          <ac:inkMkLst>
            <pc:docMk/>
            <pc:sldMk cId="599930556" sldId="264"/>
            <ac:inkMk id="384" creationId="{693C555C-D4BC-93E2-D75F-F54843E325E3}"/>
          </ac:inkMkLst>
        </pc:inkChg>
        <pc:inkChg chg="add del">
          <ac:chgData name="Tasha Roberts (2317127)" userId="940ce18a-e35c-4c73-961a-bd216cb0e916" providerId="ADAL" clId="{608ED457-FCFA-D143-B9EB-1CBFE89252C9}" dt="2024-10-29T14:34:49.083" v="503"/>
          <ac:inkMkLst>
            <pc:docMk/>
            <pc:sldMk cId="599930556" sldId="264"/>
            <ac:inkMk id="385" creationId="{BEC948B8-4312-FAA9-5C3E-BEDF9C1CCEA9}"/>
          </ac:inkMkLst>
        </pc:inkChg>
        <pc:inkChg chg="add del">
          <ac:chgData name="Tasha Roberts (2317127)" userId="940ce18a-e35c-4c73-961a-bd216cb0e916" providerId="ADAL" clId="{608ED457-FCFA-D143-B9EB-1CBFE89252C9}" dt="2024-10-29T14:34:49.083" v="503"/>
          <ac:inkMkLst>
            <pc:docMk/>
            <pc:sldMk cId="599930556" sldId="264"/>
            <ac:inkMk id="386" creationId="{34F9024C-0A2F-5633-F575-12ACD89182DB}"/>
          </ac:inkMkLst>
        </pc:inkChg>
        <pc:inkChg chg="add del">
          <ac:chgData name="Tasha Roberts (2317127)" userId="940ce18a-e35c-4c73-961a-bd216cb0e916" providerId="ADAL" clId="{608ED457-FCFA-D143-B9EB-1CBFE89252C9}" dt="2024-10-29T14:34:49.083" v="503"/>
          <ac:inkMkLst>
            <pc:docMk/>
            <pc:sldMk cId="599930556" sldId="264"/>
            <ac:inkMk id="387" creationId="{30571F97-595E-86D5-0CDD-A173CE7D016A}"/>
          </ac:inkMkLst>
        </pc:inkChg>
        <pc:inkChg chg="add del">
          <ac:chgData name="Tasha Roberts (2317127)" userId="940ce18a-e35c-4c73-961a-bd216cb0e916" providerId="ADAL" clId="{608ED457-FCFA-D143-B9EB-1CBFE89252C9}" dt="2024-10-29T14:34:49.083" v="503"/>
          <ac:inkMkLst>
            <pc:docMk/>
            <pc:sldMk cId="599930556" sldId="264"/>
            <ac:inkMk id="388" creationId="{B6477DB3-6826-F5F0-8F9E-DBBFB7C0ECAB}"/>
          </ac:inkMkLst>
        </pc:inkChg>
        <pc:inkChg chg="add del">
          <ac:chgData name="Tasha Roberts (2317127)" userId="940ce18a-e35c-4c73-961a-bd216cb0e916" providerId="ADAL" clId="{608ED457-FCFA-D143-B9EB-1CBFE89252C9}" dt="2024-10-29T14:34:49.083" v="503"/>
          <ac:inkMkLst>
            <pc:docMk/>
            <pc:sldMk cId="599930556" sldId="264"/>
            <ac:inkMk id="389" creationId="{B630F5E9-A79E-098F-02E8-8F12E0F9FF06}"/>
          </ac:inkMkLst>
        </pc:inkChg>
        <pc:inkChg chg="add del">
          <ac:chgData name="Tasha Roberts (2317127)" userId="940ce18a-e35c-4c73-961a-bd216cb0e916" providerId="ADAL" clId="{608ED457-FCFA-D143-B9EB-1CBFE89252C9}" dt="2024-10-29T14:34:49.083" v="503"/>
          <ac:inkMkLst>
            <pc:docMk/>
            <pc:sldMk cId="599930556" sldId="264"/>
            <ac:inkMk id="390" creationId="{B0730F71-FFF7-A18D-DA9D-0550045CB7E2}"/>
          </ac:inkMkLst>
        </pc:inkChg>
        <pc:inkChg chg="add del">
          <ac:chgData name="Tasha Roberts (2317127)" userId="940ce18a-e35c-4c73-961a-bd216cb0e916" providerId="ADAL" clId="{608ED457-FCFA-D143-B9EB-1CBFE89252C9}" dt="2024-10-29T14:34:49.083" v="503"/>
          <ac:inkMkLst>
            <pc:docMk/>
            <pc:sldMk cId="599930556" sldId="264"/>
            <ac:inkMk id="391" creationId="{FE63EE2E-745D-9499-1D51-CC58653260D9}"/>
          </ac:inkMkLst>
        </pc:inkChg>
        <pc:inkChg chg="add del">
          <ac:chgData name="Tasha Roberts (2317127)" userId="940ce18a-e35c-4c73-961a-bd216cb0e916" providerId="ADAL" clId="{608ED457-FCFA-D143-B9EB-1CBFE89252C9}" dt="2024-10-29T14:34:49.083" v="503"/>
          <ac:inkMkLst>
            <pc:docMk/>
            <pc:sldMk cId="599930556" sldId="264"/>
            <ac:inkMk id="392" creationId="{05E39EA1-9060-12CF-5A7F-3BBFA61BCCDA}"/>
          </ac:inkMkLst>
        </pc:inkChg>
        <pc:inkChg chg="add del">
          <ac:chgData name="Tasha Roberts (2317127)" userId="940ce18a-e35c-4c73-961a-bd216cb0e916" providerId="ADAL" clId="{608ED457-FCFA-D143-B9EB-1CBFE89252C9}" dt="2024-10-29T14:34:49.083" v="503"/>
          <ac:inkMkLst>
            <pc:docMk/>
            <pc:sldMk cId="599930556" sldId="264"/>
            <ac:inkMk id="393" creationId="{541DCDFA-4E01-E500-A4EF-D1373B4C4741}"/>
          </ac:inkMkLst>
        </pc:inkChg>
        <pc:inkChg chg="add del">
          <ac:chgData name="Tasha Roberts (2317127)" userId="940ce18a-e35c-4c73-961a-bd216cb0e916" providerId="ADAL" clId="{608ED457-FCFA-D143-B9EB-1CBFE89252C9}" dt="2024-10-29T14:34:49.083" v="503"/>
          <ac:inkMkLst>
            <pc:docMk/>
            <pc:sldMk cId="599930556" sldId="264"/>
            <ac:inkMk id="394" creationId="{39CDADDA-F74E-86FF-84F9-1F2EEA0EC354}"/>
          </ac:inkMkLst>
        </pc:inkChg>
        <pc:inkChg chg="add del">
          <ac:chgData name="Tasha Roberts (2317127)" userId="940ce18a-e35c-4c73-961a-bd216cb0e916" providerId="ADAL" clId="{608ED457-FCFA-D143-B9EB-1CBFE89252C9}" dt="2024-10-29T14:34:49.083" v="503"/>
          <ac:inkMkLst>
            <pc:docMk/>
            <pc:sldMk cId="599930556" sldId="264"/>
            <ac:inkMk id="395" creationId="{C27ACB5D-E6CB-28AE-0228-03C59B27C945}"/>
          </ac:inkMkLst>
        </pc:inkChg>
        <pc:inkChg chg="add del">
          <ac:chgData name="Tasha Roberts (2317127)" userId="940ce18a-e35c-4c73-961a-bd216cb0e916" providerId="ADAL" clId="{608ED457-FCFA-D143-B9EB-1CBFE89252C9}" dt="2024-10-29T14:34:49.083" v="503"/>
          <ac:inkMkLst>
            <pc:docMk/>
            <pc:sldMk cId="599930556" sldId="264"/>
            <ac:inkMk id="396" creationId="{07CE5BCE-79B3-61B3-A97F-A909592CE7F3}"/>
          </ac:inkMkLst>
        </pc:inkChg>
        <pc:inkChg chg="add del">
          <ac:chgData name="Tasha Roberts (2317127)" userId="940ce18a-e35c-4c73-961a-bd216cb0e916" providerId="ADAL" clId="{608ED457-FCFA-D143-B9EB-1CBFE89252C9}" dt="2024-10-29T14:34:49.083" v="503"/>
          <ac:inkMkLst>
            <pc:docMk/>
            <pc:sldMk cId="599930556" sldId="264"/>
            <ac:inkMk id="397" creationId="{BC5A0FAA-7E84-2B4F-A8FB-D161332CEDF1}"/>
          </ac:inkMkLst>
        </pc:inkChg>
        <pc:inkChg chg="add del">
          <ac:chgData name="Tasha Roberts (2317127)" userId="940ce18a-e35c-4c73-961a-bd216cb0e916" providerId="ADAL" clId="{608ED457-FCFA-D143-B9EB-1CBFE89252C9}" dt="2024-10-29T14:34:49.083" v="503"/>
          <ac:inkMkLst>
            <pc:docMk/>
            <pc:sldMk cId="599930556" sldId="264"/>
            <ac:inkMk id="398" creationId="{2A1FE6A9-D907-5457-7072-9BB147C84DA2}"/>
          </ac:inkMkLst>
        </pc:inkChg>
        <pc:inkChg chg="add del mod reco modStrokes">
          <ac:chgData name="Tasha Roberts (2317127)" userId="940ce18a-e35c-4c73-961a-bd216cb0e916" providerId="ADAL" clId="{608ED457-FCFA-D143-B9EB-1CBFE89252C9}" dt="2024-10-29T14:41:54.761" v="641"/>
          <ac:inkMkLst>
            <pc:docMk/>
            <pc:sldMk cId="599930556" sldId="264"/>
            <ac:inkMk id="399" creationId="{506FC686-6268-C247-3330-27C91B81EBD3}"/>
          </ac:inkMkLst>
        </pc:inkChg>
        <pc:inkChg chg="add del">
          <ac:chgData name="Tasha Roberts (2317127)" userId="940ce18a-e35c-4c73-961a-bd216cb0e916" providerId="ADAL" clId="{608ED457-FCFA-D143-B9EB-1CBFE89252C9}" dt="2024-10-29T14:35:00.417" v="514"/>
          <ac:inkMkLst>
            <pc:docMk/>
            <pc:sldMk cId="599930556" sldId="264"/>
            <ac:inkMk id="400" creationId="{B42B0DE2-3CD9-C45D-96CF-FB4C40823660}"/>
          </ac:inkMkLst>
        </pc:inkChg>
        <pc:inkChg chg="add del">
          <ac:chgData name="Tasha Roberts (2317127)" userId="940ce18a-e35c-4c73-961a-bd216cb0e916" providerId="ADAL" clId="{608ED457-FCFA-D143-B9EB-1CBFE89252C9}" dt="2024-10-29T14:35:00.417" v="514"/>
          <ac:inkMkLst>
            <pc:docMk/>
            <pc:sldMk cId="599930556" sldId="264"/>
            <ac:inkMk id="401" creationId="{AAA269F2-F694-3C5A-F884-1247D7D49986}"/>
          </ac:inkMkLst>
        </pc:inkChg>
        <pc:inkChg chg="add del">
          <ac:chgData name="Tasha Roberts (2317127)" userId="940ce18a-e35c-4c73-961a-bd216cb0e916" providerId="ADAL" clId="{608ED457-FCFA-D143-B9EB-1CBFE89252C9}" dt="2024-10-29T14:35:00.417" v="514"/>
          <ac:inkMkLst>
            <pc:docMk/>
            <pc:sldMk cId="599930556" sldId="264"/>
            <ac:inkMk id="402" creationId="{60D55AAC-3DC0-BBFF-8CFC-78E22A2FAA97}"/>
          </ac:inkMkLst>
        </pc:inkChg>
        <pc:inkChg chg="add del">
          <ac:chgData name="Tasha Roberts (2317127)" userId="940ce18a-e35c-4c73-961a-bd216cb0e916" providerId="ADAL" clId="{608ED457-FCFA-D143-B9EB-1CBFE89252C9}" dt="2024-10-29T14:35:00.417" v="514"/>
          <ac:inkMkLst>
            <pc:docMk/>
            <pc:sldMk cId="599930556" sldId="264"/>
            <ac:inkMk id="403" creationId="{5705FBD4-334B-CA53-34BF-4AF79F3AEC14}"/>
          </ac:inkMkLst>
        </pc:inkChg>
        <pc:inkChg chg="add del">
          <ac:chgData name="Tasha Roberts (2317127)" userId="940ce18a-e35c-4c73-961a-bd216cb0e916" providerId="ADAL" clId="{608ED457-FCFA-D143-B9EB-1CBFE89252C9}" dt="2024-10-29T14:35:00.417" v="514"/>
          <ac:inkMkLst>
            <pc:docMk/>
            <pc:sldMk cId="599930556" sldId="264"/>
            <ac:inkMk id="404" creationId="{10C9F030-3350-83C6-38FE-348171F1D01A}"/>
          </ac:inkMkLst>
        </pc:inkChg>
        <pc:inkChg chg="add del">
          <ac:chgData name="Tasha Roberts (2317127)" userId="940ce18a-e35c-4c73-961a-bd216cb0e916" providerId="ADAL" clId="{608ED457-FCFA-D143-B9EB-1CBFE89252C9}" dt="2024-10-29T14:35:00.417" v="514"/>
          <ac:inkMkLst>
            <pc:docMk/>
            <pc:sldMk cId="599930556" sldId="264"/>
            <ac:inkMk id="405" creationId="{EADD1902-A6A8-1B2E-8823-A1FDE08A5291}"/>
          </ac:inkMkLst>
        </pc:inkChg>
        <pc:inkChg chg="add del">
          <ac:chgData name="Tasha Roberts (2317127)" userId="940ce18a-e35c-4c73-961a-bd216cb0e916" providerId="ADAL" clId="{608ED457-FCFA-D143-B9EB-1CBFE89252C9}" dt="2024-10-29T14:35:00.417" v="514"/>
          <ac:inkMkLst>
            <pc:docMk/>
            <pc:sldMk cId="599930556" sldId="264"/>
            <ac:inkMk id="406" creationId="{B5AB4C25-9D5D-9588-B5D2-210D26AAF69D}"/>
          </ac:inkMkLst>
        </pc:inkChg>
        <pc:inkChg chg="add del">
          <ac:chgData name="Tasha Roberts (2317127)" userId="940ce18a-e35c-4c73-961a-bd216cb0e916" providerId="ADAL" clId="{608ED457-FCFA-D143-B9EB-1CBFE89252C9}" dt="2024-10-29T14:35:00.417" v="514"/>
          <ac:inkMkLst>
            <pc:docMk/>
            <pc:sldMk cId="599930556" sldId="264"/>
            <ac:inkMk id="407" creationId="{3BD9B044-7675-979E-7454-EE68935663F6}"/>
          </ac:inkMkLst>
        </pc:inkChg>
        <pc:inkChg chg="add del">
          <ac:chgData name="Tasha Roberts (2317127)" userId="940ce18a-e35c-4c73-961a-bd216cb0e916" providerId="ADAL" clId="{608ED457-FCFA-D143-B9EB-1CBFE89252C9}" dt="2024-10-29T14:35:00.417" v="514"/>
          <ac:inkMkLst>
            <pc:docMk/>
            <pc:sldMk cId="599930556" sldId="264"/>
            <ac:inkMk id="408" creationId="{77845705-8DCF-93D2-C8F0-E757558E0EE3}"/>
          </ac:inkMkLst>
        </pc:inkChg>
        <pc:inkChg chg="add del">
          <ac:chgData name="Tasha Roberts (2317127)" userId="940ce18a-e35c-4c73-961a-bd216cb0e916" providerId="ADAL" clId="{608ED457-FCFA-D143-B9EB-1CBFE89252C9}" dt="2024-10-29T14:35:00.417" v="514"/>
          <ac:inkMkLst>
            <pc:docMk/>
            <pc:sldMk cId="599930556" sldId="264"/>
            <ac:inkMk id="409" creationId="{84A9FD20-D18F-131D-3DBD-2498B02FE7E2}"/>
          </ac:inkMkLst>
        </pc:inkChg>
        <pc:inkChg chg="add del mod reco modStrokes">
          <ac:chgData name="Tasha Roberts (2317127)" userId="940ce18a-e35c-4c73-961a-bd216cb0e916" providerId="ADAL" clId="{608ED457-FCFA-D143-B9EB-1CBFE89252C9}" dt="2024-10-29T14:41:56.690" v="661"/>
          <ac:inkMkLst>
            <pc:docMk/>
            <pc:sldMk cId="599930556" sldId="264"/>
            <ac:inkMk id="410" creationId="{079D29D1-D5C2-8F9D-74E7-F909EE03CCB7}"/>
          </ac:inkMkLst>
        </pc:inkChg>
        <pc:inkChg chg="add del">
          <ac:chgData name="Tasha Roberts (2317127)" userId="940ce18a-e35c-4c73-961a-bd216cb0e916" providerId="ADAL" clId="{608ED457-FCFA-D143-B9EB-1CBFE89252C9}" dt="2024-10-29T14:35:15.934" v="519"/>
          <ac:inkMkLst>
            <pc:docMk/>
            <pc:sldMk cId="599930556" sldId="264"/>
            <ac:inkMk id="411" creationId="{B6569CAC-02E2-93F2-F279-A7A652910AAD}"/>
          </ac:inkMkLst>
        </pc:inkChg>
        <pc:inkChg chg="add del">
          <ac:chgData name="Tasha Roberts (2317127)" userId="940ce18a-e35c-4c73-961a-bd216cb0e916" providerId="ADAL" clId="{608ED457-FCFA-D143-B9EB-1CBFE89252C9}" dt="2024-10-29T14:35:15.934" v="519"/>
          <ac:inkMkLst>
            <pc:docMk/>
            <pc:sldMk cId="599930556" sldId="264"/>
            <ac:inkMk id="412" creationId="{05497D51-5809-3D48-032E-CC3C2F23C1AD}"/>
          </ac:inkMkLst>
        </pc:inkChg>
        <pc:inkChg chg="add del">
          <ac:chgData name="Tasha Roberts (2317127)" userId="940ce18a-e35c-4c73-961a-bd216cb0e916" providerId="ADAL" clId="{608ED457-FCFA-D143-B9EB-1CBFE89252C9}" dt="2024-10-29T14:35:15.934" v="519"/>
          <ac:inkMkLst>
            <pc:docMk/>
            <pc:sldMk cId="599930556" sldId="264"/>
            <ac:inkMk id="413" creationId="{FB243A2E-D35A-53CA-DF33-0CD6DF2C98B0}"/>
          </ac:inkMkLst>
        </pc:inkChg>
        <pc:inkChg chg="add del">
          <ac:chgData name="Tasha Roberts (2317127)" userId="940ce18a-e35c-4c73-961a-bd216cb0e916" providerId="ADAL" clId="{608ED457-FCFA-D143-B9EB-1CBFE89252C9}" dt="2024-10-29T14:35:15.934" v="519"/>
          <ac:inkMkLst>
            <pc:docMk/>
            <pc:sldMk cId="599930556" sldId="264"/>
            <ac:inkMk id="414" creationId="{CB23D7AD-E7A4-4358-B9E5-956BAF2979F5}"/>
          </ac:inkMkLst>
        </pc:inkChg>
        <pc:inkChg chg="add del reco">
          <ac:chgData name="Tasha Roberts (2317127)" userId="940ce18a-e35c-4c73-961a-bd216cb0e916" providerId="ADAL" clId="{608ED457-FCFA-D143-B9EB-1CBFE89252C9}" dt="2024-10-29T14:41:54.751" v="640"/>
          <ac:inkMkLst>
            <pc:docMk/>
            <pc:sldMk cId="599930556" sldId="264"/>
            <ac:inkMk id="415" creationId="{9A5A6983-D62A-D289-C153-8274871C5B9D}"/>
          </ac:inkMkLst>
        </pc:inkChg>
        <pc:inkChg chg="add del">
          <ac:chgData name="Tasha Roberts (2317127)" userId="940ce18a-e35c-4c73-961a-bd216cb0e916" providerId="ADAL" clId="{608ED457-FCFA-D143-B9EB-1CBFE89252C9}" dt="2024-10-29T14:41:54.744" v="639"/>
          <ac:inkMkLst>
            <pc:docMk/>
            <pc:sldMk cId="599930556" sldId="264"/>
            <ac:inkMk id="416" creationId="{4B393728-1A32-9F71-E261-C1840F572D6A}"/>
          </ac:inkMkLst>
        </pc:inkChg>
        <pc:inkChg chg="add del">
          <ac:chgData name="Tasha Roberts (2317127)" userId="940ce18a-e35c-4c73-961a-bd216cb0e916" providerId="ADAL" clId="{608ED457-FCFA-D143-B9EB-1CBFE89252C9}" dt="2024-10-29T14:41:54.738" v="638"/>
          <ac:inkMkLst>
            <pc:docMk/>
            <pc:sldMk cId="599930556" sldId="264"/>
            <ac:inkMk id="417" creationId="{CB22245A-0CE8-E222-A84C-3E4EF660CD51}"/>
          </ac:inkMkLst>
        </pc:inkChg>
        <pc:inkChg chg="add del">
          <ac:chgData name="Tasha Roberts (2317127)" userId="940ce18a-e35c-4c73-961a-bd216cb0e916" providerId="ADAL" clId="{608ED457-FCFA-D143-B9EB-1CBFE89252C9}" dt="2024-10-29T14:41:54.715" v="637"/>
          <ac:inkMkLst>
            <pc:docMk/>
            <pc:sldMk cId="599930556" sldId="264"/>
            <ac:inkMk id="418" creationId="{110B535A-7770-8ED5-571B-A1A2153B6576}"/>
          </ac:inkMkLst>
        </pc:inkChg>
        <pc:inkChg chg="add del">
          <ac:chgData name="Tasha Roberts (2317127)" userId="940ce18a-e35c-4c73-961a-bd216cb0e916" providerId="ADAL" clId="{608ED457-FCFA-D143-B9EB-1CBFE89252C9}" dt="2024-10-29T14:37:02.552" v="536"/>
          <ac:inkMkLst>
            <pc:docMk/>
            <pc:sldMk cId="599930556" sldId="264"/>
            <ac:inkMk id="419" creationId="{D51D4961-A59C-DAC0-CDBD-EF97FDF53E97}"/>
          </ac:inkMkLst>
        </pc:inkChg>
        <pc:inkChg chg="add del">
          <ac:chgData name="Tasha Roberts (2317127)" userId="940ce18a-e35c-4c73-961a-bd216cb0e916" providerId="ADAL" clId="{608ED457-FCFA-D143-B9EB-1CBFE89252C9}" dt="2024-10-29T14:37:02.552" v="536"/>
          <ac:inkMkLst>
            <pc:docMk/>
            <pc:sldMk cId="599930556" sldId="264"/>
            <ac:inkMk id="420" creationId="{369A3360-F28C-445A-BBAB-8EB9BF28EC49}"/>
          </ac:inkMkLst>
        </pc:inkChg>
        <pc:inkChg chg="add del">
          <ac:chgData name="Tasha Roberts (2317127)" userId="940ce18a-e35c-4c73-961a-bd216cb0e916" providerId="ADAL" clId="{608ED457-FCFA-D143-B9EB-1CBFE89252C9}" dt="2024-10-29T14:37:02.552" v="536"/>
          <ac:inkMkLst>
            <pc:docMk/>
            <pc:sldMk cId="599930556" sldId="264"/>
            <ac:inkMk id="421" creationId="{317F9BBD-D430-0772-50E9-902FB27DDE57}"/>
          </ac:inkMkLst>
        </pc:inkChg>
        <pc:inkChg chg="add del">
          <ac:chgData name="Tasha Roberts (2317127)" userId="940ce18a-e35c-4c73-961a-bd216cb0e916" providerId="ADAL" clId="{608ED457-FCFA-D143-B9EB-1CBFE89252C9}" dt="2024-10-29T14:37:02.552" v="536"/>
          <ac:inkMkLst>
            <pc:docMk/>
            <pc:sldMk cId="599930556" sldId="264"/>
            <ac:inkMk id="422" creationId="{1ADB7470-4C8C-EC2F-ABBD-1A93B1656F9C}"/>
          </ac:inkMkLst>
        </pc:inkChg>
        <pc:inkChg chg="add del">
          <ac:chgData name="Tasha Roberts (2317127)" userId="940ce18a-e35c-4c73-961a-bd216cb0e916" providerId="ADAL" clId="{608ED457-FCFA-D143-B9EB-1CBFE89252C9}" dt="2024-10-29T14:37:02.552" v="536"/>
          <ac:inkMkLst>
            <pc:docMk/>
            <pc:sldMk cId="599930556" sldId="264"/>
            <ac:inkMk id="423" creationId="{55E0DEC7-85DB-80A1-19C8-F002942FF0E1}"/>
          </ac:inkMkLst>
        </pc:inkChg>
        <pc:inkChg chg="add del">
          <ac:chgData name="Tasha Roberts (2317127)" userId="940ce18a-e35c-4c73-961a-bd216cb0e916" providerId="ADAL" clId="{608ED457-FCFA-D143-B9EB-1CBFE89252C9}" dt="2024-10-29T14:37:02.552" v="536"/>
          <ac:inkMkLst>
            <pc:docMk/>
            <pc:sldMk cId="599930556" sldId="264"/>
            <ac:inkMk id="424" creationId="{42D4AED8-EEC0-0562-3E4A-385B7E731930}"/>
          </ac:inkMkLst>
        </pc:inkChg>
        <pc:inkChg chg="add del">
          <ac:chgData name="Tasha Roberts (2317127)" userId="940ce18a-e35c-4c73-961a-bd216cb0e916" providerId="ADAL" clId="{608ED457-FCFA-D143-B9EB-1CBFE89252C9}" dt="2024-10-29T14:37:02.552" v="536"/>
          <ac:inkMkLst>
            <pc:docMk/>
            <pc:sldMk cId="599930556" sldId="264"/>
            <ac:inkMk id="425" creationId="{437E0AEA-FC1D-66CF-F87A-6E517176AB52}"/>
          </ac:inkMkLst>
        </pc:inkChg>
        <pc:inkChg chg="add del">
          <ac:chgData name="Tasha Roberts (2317127)" userId="940ce18a-e35c-4c73-961a-bd216cb0e916" providerId="ADAL" clId="{608ED457-FCFA-D143-B9EB-1CBFE89252C9}" dt="2024-10-29T14:37:02.552" v="536"/>
          <ac:inkMkLst>
            <pc:docMk/>
            <pc:sldMk cId="599930556" sldId="264"/>
            <ac:inkMk id="426" creationId="{FD5E5BD9-D007-5213-8A24-4B559F52399E}"/>
          </ac:inkMkLst>
        </pc:inkChg>
        <pc:inkChg chg="add del">
          <ac:chgData name="Tasha Roberts (2317127)" userId="940ce18a-e35c-4c73-961a-bd216cb0e916" providerId="ADAL" clId="{608ED457-FCFA-D143-B9EB-1CBFE89252C9}" dt="2024-10-29T14:37:02.552" v="536"/>
          <ac:inkMkLst>
            <pc:docMk/>
            <pc:sldMk cId="599930556" sldId="264"/>
            <ac:inkMk id="427" creationId="{EA304A19-35B5-2D0B-E54F-EB314BA5D7F9}"/>
          </ac:inkMkLst>
        </pc:inkChg>
        <pc:inkChg chg="add del">
          <ac:chgData name="Tasha Roberts (2317127)" userId="940ce18a-e35c-4c73-961a-bd216cb0e916" providerId="ADAL" clId="{608ED457-FCFA-D143-B9EB-1CBFE89252C9}" dt="2024-10-29T14:37:02.552" v="536"/>
          <ac:inkMkLst>
            <pc:docMk/>
            <pc:sldMk cId="599930556" sldId="264"/>
            <ac:inkMk id="428" creationId="{FFF43A23-A867-BD5A-C3F4-7877B1885D85}"/>
          </ac:inkMkLst>
        </pc:inkChg>
        <pc:inkChg chg="add del">
          <ac:chgData name="Tasha Roberts (2317127)" userId="940ce18a-e35c-4c73-961a-bd216cb0e916" providerId="ADAL" clId="{608ED457-FCFA-D143-B9EB-1CBFE89252C9}" dt="2024-10-29T14:37:02.552" v="536"/>
          <ac:inkMkLst>
            <pc:docMk/>
            <pc:sldMk cId="599930556" sldId="264"/>
            <ac:inkMk id="429" creationId="{104FE117-4295-23D9-A34D-8D189C21208D}"/>
          </ac:inkMkLst>
        </pc:inkChg>
        <pc:inkChg chg="add del">
          <ac:chgData name="Tasha Roberts (2317127)" userId="940ce18a-e35c-4c73-961a-bd216cb0e916" providerId="ADAL" clId="{608ED457-FCFA-D143-B9EB-1CBFE89252C9}" dt="2024-10-29T14:37:02.552" v="536"/>
          <ac:inkMkLst>
            <pc:docMk/>
            <pc:sldMk cId="599930556" sldId="264"/>
            <ac:inkMk id="430" creationId="{F0091DCF-0F04-800A-B763-2C8AF36C461C}"/>
          </ac:inkMkLst>
        </pc:inkChg>
        <pc:inkChg chg="add del">
          <ac:chgData name="Tasha Roberts (2317127)" userId="940ce18a-e35c-4c73-961a-bd216cb0e916" providerId="ADAL" clId="{608ED457-FCFA-D143-B9EB-1CBFE89252C9}" dt="2024-10-29T14:37:02.552" v="536"/>
          <ac:inkMkLst>
            <pc:docMk/>
            <pc:sldMk cId="599930556" sldId="264"/>
            <ac:inkMk id="431" creationId="{7216E261-B79D-A746-0958-FDEE8C54F148}"/>
          </ac:inkMkLst>
        </pc:inkChg>
        <pc:inkChg chg="add del reco">
          <ac:chgData name="Tasha Roberts (2317127)" userId="940ce18a-e35c-4c73-961a-bd216cb0e916" providerId="ADAL" clId="{608ED457-FCFA-D143-B9EB-1CBFE89252C9}" dt="2024-10-29T14:41:54.708" v="636"/>
          <ac:inkMkLst>
            <pc:docMk/>
            <pc:sldMk cId="599930556" sldId="264"/>
            <ac:inkMk id="432" creationId="{35348EB2-865A-9F18-2152-E9809F06AE50}"/>
          </ac:inkMkLst>
        </pc:inkChg>
        <pc:inkChg chg="add del">
          <ac:chgData name="Tasha Roberts (2317127)" userId="940ce18a-e35c-4c73-961a-bd216cb0e916" providerId="ADAL" clId="{608ED457-FCFA-D143-B9EB-1CBFE89252C9}" dt="2024-10-29T14:41:54.693" v="635"/>
          <ac:inkMkLst>
            <pc:docMk/>
            <pc:sldMk cId="599930556" sldId="264"/>
            <ac:inkMk id="433" creationId="{E33C6BD4-694D-C206-F322-1733BED56095}"/>
          </ac:inkMkLst>
        </pc:inkChg>
        <pc:inkChg chg="add del">
          <ac:chgData name="Tasha Roberts (2317127)" userId="940ce18a-e35c-4c73-961a-bd216cb0e916" providerId="ADAL" clId="{608ED457-FCFA-D143-B9EB-1CBFE89252C9}" dt="2024-10-29T14:41:54.682" v="634"/>
          <ac:inkMkLst>
            <pc:docMk/>
            <pc:sldMk cId="599930556" sldId="264"/>
            <ac:inkMk id="434" creationId="{F48A20CB-1F31-DE9F-B1AC-106B8DDFE175}"/>
          </ac:inkMkLst>
        </pc:inkChg>
        <pc:inkChg chg="add del">
          <ac:chgData name="Tasha Roberts (2317127)" userId="940ce18a-e35c-4c73-961a-bd216cb0e916" providerId="ADAL" clId="{608ED457-FCFA-D143-B9EB-1CBFE89252C9}" dt="2024-10-29T14:41:54.677" v="633"/>
          <ac:inkMkLst>
            <pc:docMk/>
            <pc:sldMk cId="599930556" sldId="264"/>
            <ac:inkMk id="435" creationId="{4F8EABBF-2A48-28BC-1ED6-AB6339080E16}"/>
          </ac:inkMkLst>
        </pc:inkChg>
        <pc:inkChg chg="add del">
          <ac:chgData name="Tasha Roberts (2317127)" userId="940ce18a-e35c-4c73-961a-bd216cb0e916" providerId="ADAL" clId="{608ED457-FCFA-D143-B9EB-1CBFE89252C9}" dt="2024-10-29T14:41:54.671" v="632"/>
          <ac:inkMkLst>
            <pc:docMk/>
            <pc:sldMk cId="599930556" sldId="264"/>
            <ac:inkMk id="436" creationId="{76E02B32-770F-3350-878A-C637D88576BC}"/>
          </ac:inkMkLst>
        </pc:inkChg>
        <pc:inkChg chg="add del">
          <ac:chgData name="Tasha Roberts (2317127)" userId="940ce18a-e35c-4c73-961a-bd216cb0e916" providerId="ADAL" clId="{608ED457-FCFA-D143-B9EB-1CBFE89252C9}" dt="2024-10-29T14:37:59.435" v="544"/>
          <ac:inkMkLst>
            <pc:docMk/>
            <pc:sldMk cId="599930556" sldId="264"/>
            <ac:inkMk id="437" creationId="{748D38D4-DFD5-E1E0-52ED-8BD192E75237}"/>
          </ac:inkMkLst>
        </pc:inkChg>
        <pc:inkChg chg="add del">
          <ac:chgData name="Tasha Roberts (2317127)" userId="940ce18a-e35c-4c73-961a-bd216cb0e916" providerId="ADAL" clId="{608ED457-FCFA-D143-B9EB-1CBFE89252C9}" dt="2024-10-29T14:37:59.435" v="544"/>
          <ac:inkMkLst>
            <pc:docMk/>
            <pc:sldMk cId="599930556" sldId="264"/>
            <ac:inkMk id="438" creationId="{442B57E8-A6FD-6FC0-0915-FCB0EC115182}"/>
          </ac:inkMkLst>
        </pc:inkChg>
        <pc:inkChg chg="add del">
          <ac:chgData name="Tasha Roberts (2317127)" userId="940ce18a-e35c-4c73-961a-bd216cb0e916" providerId="ADAL" clId="{608ED457-FCFA-D143-B9EB-1CBFE89252C9}" dt="2024-10-29T14:37:59.435" v="544"/>
          <ac:inkMkLst>
            <pc:docMk/>
            <pc:sldMk cId="599930556" sldId="264"/>
            <ac:inkMk id="439" creationId="{757078D7-CAD6-019B-1349-64B14B9F9849}"/>
          </ac:inkMkLst>
        </pc:inkChg>
        <pc:inkChg chg="add del reco">
          <ac:chgData name="Tasha Roberts (2317127)" userId="940ce18a-e35c-4c73-961a-bd216cb0e916" providerId="ADAL" clId="{608ED457-FCFA-D143-B9EB-1CBFE89252C9}" dt="2024-10-29T14:41:54.665" v="631"/>
          <ac:inkMkLst>
            <pc:docMk/>
            <pc:sldMk cId="599930556" sldId="264"/>
            <ac:inkMk id="440" creationId="{FC4F6D03-C15F-87C2-51FF-AC5482D438C7}"/>
          </ac:inkMkLst>
        </pc:inkChg>
        <pc:inkChg chg="add del">
          <ac:chgData name="Tasha Roberts (2317127)" userId="940ce18a-e35c-4c73-961a-bd216cb0e916" providerId="ADAL" clId="{608ED457-FCFA-D143-B9EB-1CBFE89252C9}" dt="2024-10-29T14:38:13.063" v="552"/>
          <ac:inkMkLst>
            <pc:docMk/>
            <pc:sldMk cId="599930556" sldId="264"/>
            <ac:inkMk id="441" creationId="{CB47136B-3D96-C18D-CE26-084FA83816FE}"/>
          </ac:inkMkLst>
        </pc:inkChg>
        <pc:inkChg chg="add del">
          <ac:chgData name="Tasha Roberts (2317127)" userId="940ce18a-e35c-4c73-961a-bd216cb0e916" providerId="ADAL" clId="{608ED457-FCFA-D143-B9EB-1CBFE89252C9}" dt="2024-10-29T14:38:13.063" v="552"/>
          <ac:inkMkLst>
            <pc:docMk/>
            <pc:sldMk cId="599930556" sldId="264"/>
            <ac:inkMk id="442" creationId="{F5B76114-706D-90DA-AEC6-888CFF409DBD}"/>
          </ac:inkMkLst>
        </pc:inkChg>
        <pc:inkChg chg="add del">
          <ac:chgData name="Tasha Roberts (2317127)" userId="940ce18a-e35c-4c73-961a-bd216cb0e916" providerId="ADAL" clId="{608ED457-FCFA-D143-B9EB-1CBFE89252C9}" dt="2024-10-29T14:38:13.063" v="552"/>
          <ac:inkMkLst>
            <pc:docMk/>
            <pc:sldMk cId="599930556" sldId="264"/>
            <ac:inkMk id="443" creationId="{F054C24F-3D0A-66CE-CD7B-B3C78D067744}"/>
          </ac:inkMkLst>
        </pc:inkChg>
        <pc:inkChg chg="add del">
          <ac:chgData name="Tasha Roberts (2317127)" userId="940ce18a-e35c-4c73-961a-bd216cb0e916" providerId="ADAL" clId="{608ED457-FCFA-D143-B9EB-1CBFE89252C9}" dt="2024-10-29T14:38:13.063" v="552"/>
          <ac:inkMkLst>
            <pc:docMk/>
            <pc:sldMk cId="599930556" sldId="264"/>
            <ac:inkMk id="444" creationId="{CC079C00-2F53-EC24-2E33-8F28C3F0169B}"/>
          </ac:inkMkLst>
        </pc:inkChg>
        <pc:inkChg chg="add del">
          <ac:chgData name="Tasha Roberts (2317127)" userId="940ce18a-e35c-4c73-961a-bd216cb0e916" providerId="ADAL" clId="{608ED457-FCFA-D143-B9EB-1CBFE89252C9}" dt="2024-10-29T14:38:13.063" v="552"/>
          <ac:inkMkLst>
            <pc:docMk/>
            <pc:sldMk cId="599930556" sldId="264"/>
            <ac:inkMk id="445" creationId="{89CE2B98-5C92-31BD-64A4-85C9C95D0CAA}"/>
          </ac:inkMkLst>
        </pc:inkChg>
        <pc:inkChg chg="add del">
          <ac:chgData name="Tasha Roberts (2317127)" userId="940ce18a-e35c-4c73-961a-bd216cb0e916" providerId="ADAL" clId="{608ED457-FCFA-D143-B9EB-1CBFE89252C9}" dt="2024-10-29T14:38:13.063" v="552"/>
          <ac:inkMkLst>
            <pc:docMk/>
            <pc:sldMk cId="599930556" sldId="264"/>
            <ac:inkMk id="446" creationId="{E6B8AC69-617E-EF0C-29D5-BE2167AF8566}"/>
          </ac:inkMkLst>
        </pc:inkChg>
        <pc:inkChg chg="add del">
          <ac:chgData name="Tasha Roberts (2317127)" userId="940ce18a-e35c-4c73-961a-bd216cb0e916" providerId="ADAL" clId="{608ED457-FCFA-D143-B9EB-1CBFE89252C9}" dt="2024-10-29T14:38:13.063" v="552"/>
          <ac:inkMkLst>
            <pc:docMk/>
            <pc:sldMk cId="599930556" sldId="264"/>
            <ac:inkMk id="447" creationId="{117D4380-5D71-D43B-29C0-458DB580320C}"/>
          </ac:inkMkLst>
        </pc:inkChg>
        <pc:inkChg chg="add del reco">
          <ac:chgData name="Tasha Roberts (2317127)" userId="940ce18a-e35c-4c73-961a-bd216cb0e916" providerId="ADAL" clId="{608ED457-FCFA-D143-B9EB-1CBFE89252C9}" dt="2024-10-29T14:41:54.661" v="630"/>
          <ac:inkMkLst>
            <pc:docMk/>
            <pc:sldMk cId="599930556" sldId="264"/>
            <ac:inkMk id="448" creationId="{3952F465-7FD7-E9FB-F49A-947CB4DC465A}"/>
          </ac:inkMkLst>
        </pc:inkChg>
        <pc:inkChg chg="add del">
          <ac:chgData name="Tasha Roberts (2317127)" userId="940ce18a-e35c-4c73-961a-bd216cb0e916" providerId="ADAL" clId="{608ED457-FCFA-D143-B9EB-1CBFE89252C9}" dt="2024-10-29T14:41:56.686" v="660"/>
          <ac:inkMkLst>
            <pc:docMk/>
            <pc:sldMk cId="599930556" sldId="264"/>
            <ac:inkMk id="449" creationId="{6FF003D5-D727-1772-FF15-41764878606A}"/>
          </ac:inkMkLst>
        </pc:inkChg>
        <pc:inkChg chg="add del">
          <ac:chgData name="Tasha Roberts (2317127)" userId="940ce18a-e35c-4c73-961a-bd216cb0e916" providerId="ADAL" clId="{608ED457-FCFA-D143-B9EB-1CBFE89252C9}" dt="2024-10-29T14:38:33.574" v="557"/>
          <ac:inkMkLst>
            <pc:docMk/>
            <pc:sldMk cId="599930556" sldId="264"/>
            <ac:inkMk id="450" creationId="{493899AC-881C-142D-23FB-2F4738BBC4F7}"/>
          </ac:inkMkLst>
        </pc:inkChg>
        <pc:inkChg chg="add del">
          <ac:chgData name="Tasha Roberts (2317127)" userId="940ce18a-e35c-4c73-961a-bd216cb0e916" providerId="ADAL" clId="{608ED457-FCFA-D143-B9EB-1CBFE89252C9}" dt="2024-10-29T14:38:33.574" v="557"/>
          <ac:inkMkLst>
            <pc:docMk/>
            <pc:sldMk cId="599930556" sldId="264"/>
            <ac:inkMk id="451" creationId="{596A5AEC-724A-1103-3B9C-AC7D64121277}"/>
          </ac:inkMkLst>
        </pc:inkChg>
        <pc:inkChg chg="add del">
          <ac:chgData name="Tasha Roberts (2317127)" userId="940ce18a-e35c-4c73-961a-bd216cb0e916" providerId="ADAL" clId="{608ED457-FCFA-D143-B9EB-1CBFE89252C9}" dt="2024-10-29T14:38:33.574" v="557"/>
          <ac:inkMkLst>
            <pc:docMk/>
            <pc:sldMk cId="599930556" sldId="264"/>
            <ac:inkMk id="454" creationId="{648B50E8-2FDB-FA64-B1E9-41BF576954B2}"/>
          </ac:inkMkLst>
        </pc:inkChg>
        <pc:inkChg chg="add del reco">
          <ac:chgData name="Tasha Roberts (2317127)" userId="940ce18a-e35c-4c73-961a-bd216cb0e916" providerId="ADAL" clId="{608ED457-FCFA-D143-B9EB-1CBFE89252C9}" dt="2024-10-29T14:41:54.654" v="629"/>
          <ac:inkMkLst>
            <pc:docMk/>
            <pc:sldMk cId="599930556" sldId="264"/>
            <ac:inkMk id="455" creationId="{2EEEF15A-9439-5E1A-A0EF-0B67558800AA}"/>
          </ac:inkMkLst>
        </pc:inkChg>
        <pc:inkChg chg="add del">
          <ac:chgData name="Tasha Roberts (2317127)" userId="940ce18a-e35c-4c73-961a-bd216cb0e916" providerId="ADAL" clId="{608ED457-FCFA-D143-B9EB-1CBFE89252C9}" dt="2024-10-29T14:41:56.680" v="659"/>
          <ac:inkMkLst>
            <pc:docMk/>
            <pc:sldMk cId="599930556" sldId="264"/>
            <ac:inkMk id="456" creationId="{2283A882-5B3F-D391-993F-0500ADE320B0}"/>
          </ac:inkMkLst>
        </pc:inkChg>
        <pc:inkChg chg="add del">
          <ac:chgData name="Tasha Roberts (2317127)" userId="940ce18a-e35c-4c73-961a-bd216cb0e916" providerId="ADAL" clId="{608ED457-FCFA-D143-B9EB-1CBFE89252C9}" dt="2024-10-29T14:41:54.646" v="628"/>
          <ac:inkMkLst>
            <pc:docMk/>
            <pc:sldMk cId="599930556" sldId="264"/>
            <ac:inkMk id="457" creationId="{33FA2A1F-E338-6960-DD8E-4FCA72DBC4C0}"/>
          </ac:inkMkLst>
        </pc:inkChg>
        <pc:inkChg chg="add del">
          <ac:chgData name="Tasha Roberts (2317127)" userId="940ce18a-e35c-4c73-961a-bd216cb0e916" providerId="ADAL" clId="{608ED457-FCFA-D143-B9EB-1CBFE89252C9}" dt="2024-10-29T14:41:56.675" v="658"/>
          <ac:inkMkLst>
            <pc:docMk/>
            <pc:sldMk cId="599930556" sldId="264"/>
            <ac:inkMk id="458" creationId="{281066EB-C48C-FADD-404C-92B67E4923EF}"/>
          </ac:inkMkLst>
        </pc:inkChg>
        <pc:inkChg chg="add del">
          <ac:chgData name="Tasha Roberts (2317127)" userId="940ce18a-e35c-4c73-961a-bd216cb0e916" providerId="ADAL" clId="{608ED457-FCFA-D143-B9EB-1CBFE89252C9}" dt="2024-10-29T14:41:56.670" v="657"/>
          <ac:inkMkLst>
            <pc:docMk/>
            <pc:sldMk cId="599930556" sldId="264"/>
            <ac:inkMk id="459" creationId="{B4E8157A-94C0-B84E-BF26-48C15FDCCA5C}"/>
          </ac:inkMkLst>
        </pc:inkChg>
        <pc:inkChg chg="add del">
          <ac:chgData name="Tasha Roberts (2317127)" userId="940ce18a-e35c-4c73-961a-bd216cb0e916" providerId="ADAL" clId="{608ED457-FCFA-D143-B9EB-1CBFE89252C9}" dt="2024-10-29T14:39:01.715" v="568"/>
          <ac:inkMkLst>
            <pc:docMk/>
            <pc:sldMk cId="599930556" sldId="264"/>
            <ac:inkMk id="460" creationId="{5D7C9F20-B4B1-296C-E18A-37DE7A9CB5A1}"/>
          </ac:inkMkLst>
        </pc:inkChg>
        <pc:inkChg chg="add del">
          <ac:chgData name="Tasha Roberts (2317127)" userId="940ce18a-e35c-4c73-961a-bd216cb0e916" providerId="ADAL" clId="{608ED457-FCFA-D143-B9EB-1CBFE89252C9}" dt="2024-10-29T14:39:01.715" v="568"/>
          <ac:inkMkLst>
            <pc:docMk/>
            <pc:sldMk cId="599930556" sldId="264"/>
            <ac:inkMk id="461" creationId="{1AC5CAE0-1923-8C49-0B13-4FE90E001D0A}"/>
          </ac:inkMkLst>
        </pc:inkChg>
        <pc:inkChg chg="add del">
          <ac:chgData name="Tasha Roberts (2317127)" userId="940ce18a-e35c-4c73-961a-bd216cb0e916" providerId="ADAL" clId="{608ED457-FCFA-D143-B9EB-1CBFE89252C9}" dt="2024-10-29T14:39:01.715" v="568"/>
          <ac:inkMkLst>
            <pc:docMk/>
            <pc:sldMk cId="599930556" sldId="264"/>
            <ac:inkMk id="462" creationId="{66379E78-2FFC-4FD9-B100-BB1D73E3CBC2}"/>
          </ac:inkMkLst>
        </pc:inkChg>
        <pc:inkChg chg="add del">
          <ac:chgData name="Tasha Roberts (2317127)" userId="940ce18a-e35c-4c73-961a-bd216cb0e916" providerId="ADAL" clId="{608ED457-FCFA-D143-B9EB-1CBFE89252C9}" dt="2024-10-29T14:39:01.715" v="568"/>
          <ac:inkMkLst>
            <pc:docMk/>
            <pc:sldMk cId="599930556" sldId="264"/>
            <ac:inkMk id="463" creationId="{89355317-9E6D-24EA-7737-C043C8BE3DA3}"/>
          </ac:inkMkLst>
        </pc:inkChg>
        <pc:inkChg chg="add del">
          <ac:chgData name="Tasha Roberts (2317127)" userId="940ce18a-e35c-4c73-961a-bd216cb0e916" providerId="ADAL" clId="{608ED457-FCFA-D143-B9EB-1CBFE89252C9}" dt="2024-10-29T14:39:01.715" v="568"/>
          <ac:inkMkLst>
            <pc:docMk/>
            <pc:sldMk cId="599930556" sldId="264"/>
            <ac:inkMk id="464" creationId="{B5A8545B-D9D1-6CF3-0E4C-59F19F473692}"/>
          </ac:inkMkLst>
        </pc:inkChg>
        <pc:inkChg chg="add del">
          <ac:chgData name="Tasha Roberts (2317127)" userId="940ce18a-e35c-4c73-961a-bd216cb0e916" providerId="ADAL" clId="{608ED457-FCFA-D143-B9EB-1CBFE89252C9}" dt="2024-10-29T14:39:01.715" v="568"/>
          <ac:inkMkLst>
            <pc:docMk/>
            <pc:sldMk cId="599930556" sldId="264"/>
            <ac:inkMk id="465" creationId="{05E6B519-138F-4175-C9FA-9AB9B9145A09}"/>
          </ac:inkMkLst>
        </pc:inkChg>
        <pc:inkChg chg="add del reco">
          <ac:chgData name="Tasha Roberts (2317127)" userId="940ce18a-e35c-4c73-961a-bd216cb0e916" providerId="ADAL" clId="{608ED457-FCFA-D143-B9EB-1CBFE89252C9}" dt="2024-10-29T14:41:54.641" v="627"/>
          <ac:inkMkLst>
            <pc:docMk/>
            <pc:sldMk cId="599930556" sldId="264"/>
            <ac:inkMk id="466" creationId="{99170DD6-FC3E-7153-740C-A4BA3D13535A}"/>
          </ac:inkMkLst>
        </pc:inkChg>
        <pc:inkChg chg="add del">
          <ac:chgData name="Tasha Roberts (2317127)" userId="940ce18a-e35c-4c73-961a-bd216cb0e916" providerId="ADAL" clId="{608ED457-FCFA-D143-B9EB-1CBFE89252C9}" dt="2024-10-29T14:42:03.377" v="666"/>
          <ac:inkMkLst>
            <pc:docMk/>
            <pc:sldMk cId="599930556" sldId="264"/>
            <ac:inkMk id="467" creationId="{9AE3EA5F-60F2-81CC-A4C5-218EF6CD13A6}"/>
          </ac:inkMkLst>
        </pc:inkChg>
        <pc:inkChg chg="add del">
          <ac:chgData name="Tasha Roberts (2317127)" userId="940ce18a-e35c-4c73-961a-bd216cb0e916" providerId="ADAL" clId="{608ED457-FCFA-D143-B9EB-1CBFE89252C9}" dt="2024-10-29T14:40:29.642" v="579"/>
          <ac:inkMkLst>
            <pc:docMk/>
            <pc:sldMk cId="599930556" sldId="264"/>
            <ac:inkMk id="468" creationId="{0DC1E148-FB50-ACA6-1620-073C42DCC251}"/>
          </ac:inkMkLst>
        </pc:inkChg>
        <pc:inkChg chg="add del">
          <ac:chgData name="Tasha Roberts (2317127)" userId="940ce18a-e35c-4c73-961a-bd216cb0e916" providerId="ADAL" clId="{608ED457-FCFA-D143-B9EB-1CBFE89252C9}" dt="2024-10-29T14:40:29.627" v="578"/>
          <ac:inkMkLst>
            <pc:docMk/>
            <pc:sldMk cId="599930556" sldId="264"/>
            <ac:inkMk id="469" creationId="{956B7522-3819-881F-85F9-1AB50A995E6C}"/>
          </ac:inkMkLst>
        </pc:inkChg>
        <pc:inkChg chg="add del">
          <ac:chgData name="Tasha Roberts (2317127)" userId="940ce18a-e35c-4c73-961a-bd216cb0e916" providerId="ADAL" clId="{608ED457-FCFA-D143-B9EB-1CBFE89252C9}" dt="2024-10-29T14:40:16.749" v="574"/>
          <ac:inkMkLst>
            <pc:docMk/>
            <pc:sldMk cId="599930556" sldId="264"/>
            <ac:inkMk id="470" creationId="{15C299D8-A8C5-2407-5F0B-D32F235EF97E}"/>
          </ac:inkMkLst>
        </pc:inkChg>
        <pc:inkChg chg="add del">
          <ac:chgData name="Tasha Roberts (2317127)" userId="940ce18a-e35c-4c73-961a-bd216cb0e916" providerId="ADAL" clId="{608ED457-FCFA-D143-B9EB-1CBFE89252C9}" dt="2024-10-29T14:40:16.761" v="575"/>
          <ac:inkMkLst>
            <pc:docMk/>
            <pc:sldMk cId="599930556" sldId="264"/>
            <ac:inkMk id="471" creationId="{853E1963-BBCF-AC6D-D9B2-903CD0008DF7}"/>
          </ac:inkMkLst>
        </pc:inkChg>
        <pc:inkChg chg="add del">
          <ac:chgData name="Tasha Roberts (2317127)" userId="940ce18a-e35c-4c73-961a-bd216cb0e916" providerId="ADAL" clId="{608ED457-FCFA-D143-B9EB-1CBFE89252C9}" dt="2024-10-29T14:42:03.369" v="664"/>
          <ac:inkMkLst>
            <pc:docMk/>
            <pc:sldMk cId="599930556" sldId="264"/>
            <ac:inkMk id="472" creationId="{EA4AC4F8-8655-A10E-1A61-EA9A3C10F39A}"/>
          </ac:inkMkLst>
        </pc:inkChg>
        <pc:inkChg chg="add del">
          <ac:chgData name="Tasha Roberts (2317127)" userId="940ce18a-e35c-4c73-961a-bd216cb0e916" providerId="ADAL" clId="{608ED457-FCFA-D143-B9EB-1CBFE89252C9}" dt="2024-10-29T14:42:03.360" v="663"/>
          <ac:inkMkLst>
            <pc:docMk/>
            <pc:sldMk cId="599930556" sldId="264"/>
            <ac:inkMk id="473" creationId="{A2E1CB90-988F-558E-97B4-C9BF89514B66}"/>
          </ac:inkMkLst>
        </pc:inkChg>
        <pc:inkChg chg="add del">
          <ac:chgData name="Tasha Roberts (2317127)" userId="940ce18a-e35c-4c73-961a-bd216cb0e916" providerId="ADAL" clId="{608ED457-FCFA-D143-B9EB-1CBFE89252C9}" dt="2024-10-29T14:40:47.297" v="611"/>
          <ac:inkMkLst>
            <pc:docMk/>
            <pc:sldMk cId="599930556" sldId="264"/>
            <ac:inkMk id="474" creationId="{49A63B27-F977-37A8-8216-80CBAB9EB5A1}"/>
          </ac:inkMkLst>
        </pc:inkChg>
        <pc:inkChg chg="add del">
          <ac:chgData name="Tasha Roberts (2317127)" userId="940ce18a-e35c-4c73-961a-bd216cb0e916" providerId="ADAL" clId="{608ED457-FCFA-D143-B9EB-1CBFE89252C9}" dt="2024-10-29T14:40:47.133" v="610"/>
          <ac:inkMkLst>
            <pc:docMk/>
            <pc:sldMk cId="599930556" sldId="264"/>
            <ac:inkMk id="475" creationId="{9FFD2650-2720-6EEF-A108-630251AEEAA9}"/>
          </ac:inkMkLst>
        </pc:inkChg>
        <pc:inkChg chg="add del">
          <ac:chgData name="Tasha Roberts (2317127)" userId="940ce18a-e35c-4c73-961a-bd216cb0e916" providerId="ADAL" clId="{608ED457-FCFA-D143-B9EB-1CBFE89252C9}" dt="2024-10-29T14:40:46.498" v="609"/>
          <ac:inkMkLst>
            <pc:docMk/>
            <pc:sldMk cId="599930556" sldId="264"/>
            <ac:inkMk id="476" creationId="{31F05F77-9030-49C3-45DC-860B6AD87258}"/>
          </ac:inkMkLst>
        </pc:inkChg>
        <pc:inkChg chg="add del">
          <ac:chgData name="Tasha Roberts (2317127)" userId="940ce18a-e35c-4c73-961a-bd216cb0e916" providerId="ADAL" clId="{608ED457-FCFA-D143-B9EB-1CBFE89252C9}" dt="2024-10-29T14:40:46.259" v="608"/>
          <ac:inkMkLst>
            <pc:docMk/>
            <pc:sldMk cId="599930556" sldId="264"/>
            <ac:inkMk id="477" creationId="{B77F5108-1F1B-CEE8-9692-8C6315570718}"/>
          </ac:inkMkLst>
        </pc:inkChg>
        <pc:inkChg chg="add del">
          <ac:chgData name="Tasha Roberts (2317127)" userId="940ce18a-e35c-4c73-961a-bd216cb0e916" providerId="ADAL" clId="{608ED457-FCFA-D143-B9EB-1CBFE89252C9}" dt="2024-10-29T14:40:45.980" v="607"/>
          <ac:inkMkLst>
            <pc:docMk/>
            <pc:sldMk cId="599930556" sldId="264"/>
            <ac:inkMk id="478" creationId="{1EEB4C5D-69DA-E8ED-2DCD-6A37F17ED52A}"/>
          </ac:inkMkLst>
        </pc:inkChg>
        <pc:inkChg chg="add del">
          <ac:chgData name="Tasha Roberts (2317127)" userId="940ce18a-e35c-4c73-961a-bd216cb0e916" providerId="ADAL" clId="{608ED457-FCFA-D143-B9EB-1CBFE89252C9}" dt="2024-10-29T14:40:45.690" v="606"/>
          <ac:inkMkLst>
            <pc:docMk/>
            <pc:sldMk cId="599930556" sldId="264"/>
            <ac:inkMk id="479" creationId="{19BE069F-59D5-5BB2-2F04-B80262B3BED3}"/>
          </ac:inkMkLst>
        </pc:inkChg>
        <pc:inkChg chg="add del">
          <ac:chgData name="Tasha Roberts (2317127)" userId="940ce18a-e35c-4c73-961a-bd216cb0e916" providerId="ADAL" clId="{608ED457-FCFA-D143-B9EB-1CBFE89252C9}" dt="2024-10-29T14:40:45.145" v="605"/>
          <ac:inkMkLst>
            <pc:docMk/>
            <pc:sldMk cId="599930556" sldId="264"/>
            <ac:inkMk id="480" creationId="{54118B88-A379-0CCD-2F24-DC1C366DADD3}"/>
          </ac:inkMkLst>
        </pc:inkChg>
        <pc:inkChg chg="add del">
          <ac:chgData name="Tasha Roberts (2317127)" userId="940ce18a-e35c-4c73-961a-bd216cb0e916" providerId="ADAL" clId="{608ED457-FCFA-D143-B9EB-1CBFE89252C9}" dt="2024-10-29T14:40:44.690" v="604"/>
          <ac:inkMkLst>
            <pc:docMk/>
            <pc:sldMk cId="599930556" sldId="264"/>
            <ac:inkMk id="481" creationId="{873DC74C-D41A-09E6-9508-24CB0C75C3F6}"/>
          </ac:inkMkLst>
        </pc:inkChg>
        <pc:inkChg chg="add del">
          <ac:chgData name="Tasha Roberts (2317127)" userId="940ce18a-e35c-4c73-961a-bd216cb0e916" providerId="ADAL" clId="{608ED457-FCFA-D143-B9EB-1CBFE89252C9}" dt="2024-10-29T14:40:44.269" v="603"/>
          <ac:inkMkLst>
            <pc:docMk/>
            <pc:sldMk cId="599930556" sldId="264"/>
            <ac:inkMk id="482" creationId="{31861AF3-5DFF-48A0-9266-EDB2EDF43C2A}"/>
          </ac:inkMkLst>
        </pc:inkChg>
        <pc:inkChg chg="add del">
          <ac:chgData name="Tasha Roberts (2317127)" userId="940ce18a-e35c-4c73-961a-bd216cb0e916" providerId="ADAL" clId="{608ED457-FCFA-D143-B9EB-1CBFE89252C9}" dt="2024-10-29T14:40:43.740" v="602"/>
          <ac:inkMkLst>
            <pc:docMk/>
            <pc:sldMk cId="599930556" sldId="264"/>
            <ac:inkMk id="483" creationId="{0CBE3B1F-5898-D0AA-9954-1D516667E3A2}"/>
          </ac:inkMkLst>
        </pc:inkChg>
        <pc:inkChg chg="add del">
          <ac:chgData name="Tasha Roberts (2317127)" userId="940ce18a-e35c-4c73-961a-bd216cb0e916" providerId="ADAL" clId="{608ED457-FCFA-D143-B9EB-1CBFE89252C9}" dt="2024-10-29T14:40:43.167" v="601"/>
          <ac:inkMkLst>
            <pc:docMk/>
            <pc:sldMk cId="599930556" sldId="264"/>
            <ac:inkMk id="484" creationId="{95FBB6B9-3FFE-BFBE-2A9F-969AE62EFB54}"/>
          </ac:inkMkLst>
        </pc:inkChg>
        <pc:inkChg chg="add del">
          <ac:chgData name="Tasha Roberts (2317127)" userId="940ce18a-e35c-4c73-961a-bd216cb0e916" providerId="ADAL" clId="{608ED457-FCFA-D143-B9EB-1CBFE89252C9}" dt="2024-10-29T14:40:42.283" v="600"/>
          <ac:inkMkLst>
            <pc:docMk/>
            <pc:sldMk cId="599930556" sldId="264"/>
            <ac:inkMk id="485" creationId="{8DE9BF8A-ED12-8AEA-4D9B-4830C8120668}"/>
          </ac:inkMkLst>
        </pc:inkChg>
        <pc:inkChg chg="add del">
          <ac:chgData name="Tasha Roberts (2317127)" userId="940ce18a-e35c-4c73-961a-bd216cb0e916" providerId="ADAL" clId="{608ED457-FCFA-D143-B9EB-1CBFE89252C9}" dt="2024-10-29T14:40:41.870" v="599"/>
          <ac:inkMkLst>
            <pc:docMk/>
            <pc:sldMk cId="599930556" sldId="264"/>
            <ac:inkMk id="486" creationId="{CB6FA8F1-DF60-C0A8-1CA1-584998DF6FDE}"/>
          </ac:inkMkLst>
        </pc:inkChg>
        <pc:inkChg chg="add del">
          <ac:chgData name="Tasha Roberts (2317127)" userId="940ce18a-e35c-4c73-961a-bd216cb0e916" providerId="ADAL" clId="{608ED457-FCFA-D143-B9EB-1CBFE89252C9}" dt="2024-10-29T14:40:41.375" v="598"/>
          <ac:inkMkLst>
            <pc:docMk/>
            <pc:sldMk cId="599930556" sldId="264"/>
            <ac:inkMk id="487" creationId="{C71D9F4F-C425-E411-7433-1C3D29D6152B}"/>
          </ac:inkMkLst>
        </pc:inkChg>
        <pc:inkChg chg="add del">
          <ac:chgData name="Tasha Roberts (2317127)" userId="940ce18a-e35c-4c73-961a-bd216cb0e916" providerId="ADAL" clId="{608ED457-FCFA-D143-B9EB-1CBFE89252C9}" dt="2024-10-29T14:40:40.929" v="597"/>
          <ac:inkMkLst>
            <pc:docMk/>
            <pc:sldMk cId="599930556" sldId="264"/>
            <ac:inkMk id="488" creationId="{F2ECC21B-6A0D-A615-0084-09D39C0096BE}"/>
          </ac:inkMkLst>
        </pc:inkChg>
        <pc:inkChg chg="add del">
          <ac:chgData name="Tasha Roberts (2317127)" userId="940ce18a-e35c-4c73-961a-bd216cb0e916" providerId="ADAL" clId="{608ED457-FCFA-D143-B9EB-1CBFE89252C9}" dt="2024-10-29T14:40:40.131" v="596"/>
          <ac:inkMkLst>
            <pc:docMk/>
            <pc:sldMk cId="599930556" sldId="264"/>
            <ac:inkMk id="489" creationId="{AE42BF10-94A6-CCEE-8333-F9903A927AD6}"/>
          </ac:inkMkLst>
        </pc:inkChg>
        <pc:inkChg chg="add del">
          <ac:chgData name="Tasha Roberts (2317127)" userId="940ce18a-e35c-4c73-961a-bd216cb0e916" providerId="ADAL" clId="{608ED457-FCFA-D143-B9EB-1CBFE89252C9}" dt="2024-10-29T14:42:03.382" v="667"/>
          <ac:inkMkLst>
            <pc:docMk/>
            <pc:sldMk cId="599930556" sldId="264"/>
            <ac:inkMk id="493" creationId="{F94C3C2A-8B1B-595F-EFCA-EB368D2DD94B}"/>
          </ac:inkMkLst>
        </pc:inkChg>
        <pc:inkChg chg="add del">
          <ac:chgData name="Tasha Roberts (2317127)" userId="940ce18a-e35c-4c73-961a-bd216cb0e916" providerId="ADAL" clId="{608ED457-FCFA-D143-B9EB-1CBFE89252C9}" dt="2024-10-29T14:41:43.300" v="625"/>
          <ac:inkMkLst>
            <pc:docMk/>
            <pc:sldMk cId="599930556" sldId="264"/>
            <ac:inkMk id="494" creationId="{DE1D0D11-1659-7FBD-B497-C25DB5304A62}"/>
          </ac:inkMkLst>
        </pc:inkChg>
        <pc:inkChg chg="add del">
          <ac:chgData name="Tasha Roberts (2317127)" userId="940ce18a-e35c-4c73-961a-bd216cb0e916" providerId="ADAL" clId="{608ED457-FCFA-D143-B9EB-1CBFE89252C9}" dt="2024-10-29T14:41:43.300" v="625"/>
          <ac:inkMkLst>
            <pc:docMk/>
            <pc:sldMk cId="599930556" sldId="264"/>
            <ac:inkMk id="495" creationId="{ABB615D8-D343-CD14-2783-6C8CC2A76DFD}"/>
          </ac:inkMkLst>
        </pc:inkChg>
        <pc:inkChg chg="add del">
          <ac:chgData name="Tasha Roberts (2317127)" userId="940ce18a-e35c-4c73-961a-bd216cb0e916" providerId="ADAL" clId="{608ED457-FCFA-D143-B9EB-1CBFE89252C9}" dt="2024-10-29T14:41:43.300" v="625"/>
          <ac:inkMkLst>
            <pc:docMk/>
            <pc:sldMk cId="599930556" sldId="264"/>
            <ac:inkMk id="496" creationId="{304E6E94-18FD-65DB-ED33-F601DCDBB222}"/>
          </ac:inkMkLst>
        </pc:inkChg>
        <pc:inkChg chg="add del">
          <ac:chgData name="Tasha Roberts (2317127)" userId="940ce18a-e35c-4c73-961a-bd216cb0e916" providerId="ADAL" clId="{608ED457-FCFA-D143-B9EB-1CBFE89252C9}" dt="2024-10-29T14:41:43.300" v="625"/>
          <ac:inkMkLst>
            <pc:docMk/>
            <pc:sldMk cId="599930556" sldId="264"/>
            <ac:inkMk id="497" creationId="{01C9562D-DD44-DD89-A2A2-9535721F7466}"/>
          </ac:inkMkLst>
        </pc:inkChg>
        <pc:inkChg chg="add del">
          <ac:chgData name="Tasha Roberts (2317127)" userId="940ce18a-e35c-4c73-961a-bd216cb0e916" providerId="ADAL" clId="{608ED457-FCFA-D143-B9EB-1CBFE89252C9}" dt="2024-10-29T14:41:43.300" v="625"/>
          <ac:inkMkLst>
            <pc:docMk/>
            <pc:sldMk cId="599930556" sldId="264"/>
            <ac:inkMk id="498" creationId="{598CC904-0895-71CF-7A29-4336123B7BB4}"/>
          </ac:inkMkLst>
        </pc:inkChg>
        <pc:inkChg chg="add del">
          <ac:chgData name="Tasha Roberts (2317127)" userId="940ce18a-e35c-4c73-961a-bd216cb0e916" providerId="ADAL" clId="{608ED457-FCFA-D143-B9EB-1CBFE89252C9}" dt="2024-10-29T14:41:43.300" v="625"/>
          <ac:inkMkLst>
            <pc:docMk/>
            <pc:sldMk cId="599930556" sldId="264"/>
            <ac:inkMk id="499" creationId="{328F2065-21FC-F308-092B-CA2236F45EE8}"/>
          </ac:inkMkLst>
        </pc:inkChg>
        <pc:inkChg chg="add del">
          <ac:chgData name="Tasha Roberts (2317127)" userId="940ce18a-e35c-4c73-961a-bd216cb0e916" providerId="ADAL" clId="{608ED457-FCFA-D143-B9EB-1CBFE89252C9}" dt="2024-10-29T14:41:43.300" v="625"/>
          <ac:inkMkLst>
            <pc:docMk/>
            <pc:sldMk cId="599930556" sldId="264"/>
            <ac:inkMk id="500" creationId="{88D19687-DFD7-AAA8-A11F-36877812CFBC}"/>
          </ac:inkMkLst>
        </pc:inkChg>
        <pc:inkChg chg="add del">
          <ac:chgData name="Tasha Roberts (2317127)" userId="940ce18a-e35c-4c73-961a-bd216cb0e916" providerId="ADAL" clId="{608ED457-FCFA-D143-B9EB-1CBFE89252C9}" dt="2024-10-29T14:41:43.300" v="625"/>
          <ac:inkMkLst>
            <pc:docMk/>
            <pc:sldMk cId="599930556" sldId="264"/>
            <ac:inkMk id="501" creationId="{96F2FFC2-467B-D54E-08C1-BA47AE3725B0}"/>
          </ac:inkMkLst>
        </pc:inkChg>
        <pc:inkChg chg="add del">
          <ac:chgData name="Tasha Roberts (2317127)" userId="940ce18a-e35c-4c73-961a-bd216cb0e916" providerId="ADAL" clId="{608ED457-FCFA-D143-B9EB-1CBFE89252C9}" dt="2024-10-29T14:41:43.300" v="625"/>
          <ac:inkMkLst>
            <pc:docMk/>
            <pc:sldMk cId="599930556" sldId="264"/>
            <ac:inkMk id="502" creationId="{E8D844DC-36D3-B7E3-557C-138A89E1B48D}"/>
          </ac:inkMkLst>
        </pc:inkChg>
        <pc:inkChg chg="add del">
          <ac:chgData name="Tasha Roberts (2317127)" userId="940ce18a-e35c-4c73-961a-bd216cb0e916" providerId="ADAL" clId="{608ED457-FCFA-D143-B9EB-1CBFE89252C9}" dt="2024-10-29T14:41:43.300" v="625"/>
          <ac:inkMkLst>
            <pc:docMk/>
            <pc:sldMk cId="599930556" sldId="264"/>
            <ac:inkMk id="503" creationId="{FC882B43-7C22-4BF9-9592-0F3716395731}"/>
          </ac:inkMkLst>
        </pc:inkChg>
        <pc:inkChg chg="add del">
          <ac:chgData name="Tasha Roberts (2317127)" userId="940ce18a-e35c-4c73-961a-bd216cb0e916" providerId="ADAL" clId="{608ED457-FCFA-D143-B9EB-1CBFE89252C9}" dt="2024-10-29T14:41:43.300" v="625"/>
          <ac:inkMkLst>
            <pc:docMk/>
            <pc:sldMk cId="599930556" sldId="264"/>
            <ac:inkMk id="504" creationId="{B0019067-3E03-7EB7-BE79-52CC6D639998}"/>
          </ac:inkMkLst>
        </pc:inkChg>
        <pc:inkChg chg="add del">
          <ac:chgData name="Tasha Roberts (2317127)" userId="940ce18a-e35c-4c73-961a-bd216cb0e916" providerId="ADAL" clId="{608ED457-FCFA-D143-B9EB-1CBFE89252C9}" dt="2024-10-29T14:41:43.300" v="625"/>
          <ac:inkMkLst>
            <pc:docMk/>
            <pc:sldMk cId="599930556" sldId="264"/>
            <ac:inkMk id="505" creationId="{8BAA55E0-1C5B-5702-8B05-6F0B2BCB5DBC}"/>
          </ac:inkMkLst>
        </pc:inkChg>
        <pc:inkChg chg="add del reco">
          <ac:chgData name="Tasha Roberts (2317127)" userId="940ce18a-e35c-4c73-961a-bd216cb0e916" providerId="ADAL" clId="{608ED457-FCFA-D143-B9EB-1CBFE89252C9}" dt="2024-10-29T14:41:54.631" v="626"/>
          <ac:inkMkLst>
            <pc:docMk/>
            <pc:sldMk cId="599930556" sldId="264"/>
            <ac:inkMk id="506" creationId="{14ABD34D-3C4A-1CF6-6C4C-F01BCA446369}"/>
          </ac:inkMkLst>
        </pc:inkChg>
        <pc:inkChg chg="add del">
          <ac:chgData name="Tasha Roberts (2317127)" userId="940ce18a-e35c-4c73-961a-bd216cb0e916" providerId="ADAL" clId="{608ED457-FCFA-D143-B9EB-1CBFE89252C9}" dt="2024-10-29T14:41:56.663" v="656"/>
          <ac:inkMkLst>
            <pc:docMk/>
            <pc:sldMk cId="599930556" sldId="264"/>
            <ac:inkMk id="507" creationId="{FE056840-B8D8-2BA1-F864-8D72F8D1D40F}"/>
          </ac:inkMkLst>
        </pc:inkChg>
        <pc:inkChg chg="add del">
          <ac:chgData name="Tasha Roberts (2317127)" userId="940ce18a-e35c-4c73-961a-bd216cb0e916" providerId="ADAL" clId="{608ED457-FCFA-D143-B9EB-1CBFE89252C9}" dt="2024-10-29T14:41:57.472" v="662"/>
          <ac:inkMkLst>
            <pc:docMk/>
            <pc:sldMk cId="599930556" sldId="264"/>
            <ac:inkMk id="508" creationId="{20328D98-79DF-7029-E74E-75EC4CDDD0B5}"/>
          </ac:inkMkLst>
        </pc:inkChg>
        <pc:inkChg chg="add del">
          <ac:chgData name="Tasha Roberts (2317127)" userId="940ce18a-e35c-4c73-961a-bd216cb0e916" providerId="ADAL" clId="{608ED457-FCFA-D143-B9EB-1CBFE89252C9}" dt="2024-10-29T14:41:57.472" v="662"/>
          <ac:inkMkLst>
            <pc:docMk/>
            <pc:sldMk cId="599930556" sldId="264"/>
            <ac:inkMk id="509" creationId="{FBECBB1C-D7E9-5486-353D-CFBEA3F52E42}"/>
          </ac:inkMkLst>
        </pc:inkChg>
        <pc:inkChg chg="add del">
          <ac:chgData name="Tasha Roberts (2317127)" userId="940ce18a-e35c-4c73-961a-bd216cb0e916" providerId="ADAL" clId="{608ED457-FCFA-D143-B9EB-1CBFE89252C9}" dt="2024-10-29T14:41:56.652" v="655"/>
          <ac:inkMkLst>
            <pc:docMk/>
            <pc:sldMk cId="599930556" sldId="264"/>
            <ac:inkMk id="510" creationId="{2471B9FC-B699-A261-39C2-DD993AF30B0C}"/>
          </ac:inkMkLst>
        </pc:inkChg>
        <pc:inkChg chg="add del">
          <ac:chgData name="Tasha Roberts (2317127)" userId="940ce18a-e35c-4c73-961a-bd216cb0e916" providerId="ADAL" clId="{608ED457-FCFA-D143-B9EB-1CBFE89252C9}" dt="2024-10-29T14:41:57.472" v="662"/>
          <ac:inkMkLst>
            <pc:docMk/>
            <pc:sldMk cId="599930556" sldId="264"/>
            <ac:inkMk id="511" creationId="{923DF8A3-355B-24FE-6CB4-AD51A3681C1E}"/>
          </ac:inkMkLst>
        </pc:inkChg>
        <pc:inkChg chg="add del">
          <ac:chgData name="Tasha Roberts (2317127)" userId="940ce18a-e35c-4c73-961a-bd216cb0e916" providerId="ADAL" clId="{608ED457-FCFA-D143-B9EB-1CBFE89252C9}" dt="2024-10-29T14:41:56.644" v="654"/>
          <ac:inkMkLst>
            <pc:docMk/>
            <pc:sldMk cId="599930556" sldId="264"/>
            <ac:inkMk id="512" creationId="{0B9110B2-B412-1144-A77F-9F0CD746CA4B}"/>
          </ac:inkMkLst>
        </pc:inkChg>
        <pc:inkChg chg="add del">
          <ac:chgData name="Tasha Roberts (2317127)" userId="940ce18a-e35c-4c73-961a-bd216cb0e916" providerId="ADAL" clId="{608ED457-FCFA-D143-B9EB-1CBFE89252C9}" dt="2024-10-29T14:41:56.640" v="653"/>
          <ac:inkMkLst>
            <pc:docMk/>
            <pc:sldMk cId="599930556" sldId="264"/>
            <ac:inkMk id="513" creationId="{0C8C3B0F-7770-AB2C-678F-004332E66590}"/>
          </ac:inkMkLst>
        </pc:inkChg>
        <pc:inkChg chg="add del">
          <ac:chgData name="Tasha Roberts (2317127)" userId="940ce18a-e35c-4c73-961a-bd216cb0e916" providerId="ADAL" clId="{608ED457-FCFA-D143-B9EB-1CBFE89252C9}" dt="2024-10-29T14:41:56.635" v="652"/>
          <ac:inkMkLst>
            <pc:docMk/>
            <pc:sldMk cId="599930556" sldId="264"/>
            <ac:inkMk id="514" creationId="{84A72B18-AC20-56B3-1C8C-73FC5045C7E0}"/>
          </ac:inkMkLst>
        </pc:inkChg>
        <pc:inkChg chg="add del">
          <ac:chgData name="Tasha Roberts (2317127)" userId="940ce18a-e35c-4c73-961a-bd216cb0e916" providerId="ADAL" clId="{608ED457-FCFA-D143-B9EB-1CBFE89252C9}" dt="2024-10-29T14:41:56.630" v="651"/>
          <ac:inkMkLst>
            <pc:docMk/>
            <pc:sldMk cId="599930556" sldId="264"/>
            <ac:inkMk id="515" creationId="{5456FC6B-2C17-36D5-C3CA-B864BE9B17C4}"/>
          </ac:inkMkLst>
        </pc:inkChg>
        <pc:inkChg chg="add del">
          <ac:chgData name="Tasha Roberts (2317127)" userId="940ce18a-e35c-4c73-961a-bd216cb0e916" providerId="ADAL" clId="{608ED457-FCFA-D143-B9EB-1CBFE89252C9}" dt="2024-10-29T14:41:56.626" v="650"/>
          <ac:inkMkLst>
            <pc:docMk/>
            <pc:sldMk cId="599930556" sldId="264"/>
            <ac:inkMk id="516" creationId="{F1D18473-09DE-4F4A-A1BD-D8DA9D3EDF95}"/>
          </ac:inkMkLst>
        </pc:inkChg>
        <pc:inkChg chg="add del">
          <ac:chgData name="Tasha Roberts (2317127)" userId="940ce18a-e35c-4c73-961a-bd216cb0e916" providerId="ADAL" clId="{608ED457-FCFA-D143-B9EB-1CBFE89252C9}" dt="2024-10-29T14:41:56.616" v="649"/>
          <ac:inkMkLst>
            <pc:docMk/>
            <pc:sldMk cId="599930556" sldId="264"/>
            <ac:inkMk id="517" creationId="{058FA1D1-9EA8-2731-942B-6B8F1AB4F707}"/>
          </ac:inkMkLst>
        </pc:inkChg>
        <pc:inkChg chg="add del">
          <ac:chgData name="Tasha Roberts (2317127)" userId="940ce18a-e35c-4c73-961a-bd216cb0e916" providerId="ADAL" clId="{608ED457-FCFA-D143-B9EB-1CBFE89252C9}" dt="2024-10-29T14:41:56.603" v="648"/>
          <ac:inkMkLst>
            <pc:docMk/>
            <pc:sldMk cId="599930556" sldId="264"/>
            <ac:inkMk id="518" creationId="{94577F23-84F9-721B-D293-A2BE009A8962}"/>
          </ac:inkMkLst>
        </pc:inkChg>
        <pc:inkChg chg="add del">
          <ac:chgData name="Tasha Roberts (2317127)" userId="940ce18a-e35c-4c73-961a-bd216cb0e916" providerId="ADAL" clId="{608ED457-FCFA-D143-B9EB-1CBFE89252C9}" dt="2024-10-29T14:41:56.596" v="647"/>
          <ac:inkMkLst>
            <pc:docMk/>
            <pc:sldMk cId="599930556" sldId="264"/>
            <ac:inkMk id="519" creationId="{790E5D6F-E34A-78CE-1356-47899342FD9D}"/>
          </ac:inkMkLst>
        </pc:inkChg>
        <pc:inkChg chg="add del">
          <ac:chgData name="Tasha Roberts (2317127)" userId="940ce18a-e35c-4c73-961a-bd216cb0e916" providerId="ADAL" clId="{608ED457-FCFA-D143-B9EB-1CBFE89252C9}" dt="2024-10-29T14:41:56.579" v="646"/>
          <ac:inkMkLst>
            <pc:docMk/>
            <pc:sldMk cId="599930556" sldId="264"/>
            <ac:inkMk id="520" creationId="{C4E148D9-B287-86D2-F7C5-758B0982EB3A}"/>
          </ac:inkMkLst>
        </pc:inkChg>
        <pc:inkChg chg="add del">
          <ac:chgData name="Tasha Roberts (2317127)" userId="940ce18a-e35c-4c73-961a-bd216cb0e916" providerId="ADAL" clId="{608ED457-FCFA-D143-B9EB-1CBFE89252C9}" dt="2024-10-29T14:41:56.573" v="645"/>
          <ac:inkMkLst>
            <pc:docMk/>
            <pc:sldMk cId="599930556" sldId="264"/>
            <ac:inkMk id="521" creationId="{87F00F5F-F467-A475-3C09-ACBF90893B24}"/>
          </ac:inkMkLst>
        </pc:inkChg>
        <pc:inkChg chg="add del">
          <ac:chgData name="Tasha Roberts (2317127)" userId="940ce18a-e35c-4c73-961a-bd216cb0e916" providerId="ADAL" clId="{608ED457-FCFA-D143-B9EB-1CBFE89252C9}" dt="2024-10-29T14:41:56.566" v="644"/>
          <ac:inkMkLst>
            <pc:docMk/>
            <pc:sldMk cId="599930556" sldId="264"/>
            <ac:inkMk id="522" creationId="{E0631243-5542-D221-98FD-E3C6AB52D4F5}"/>
          </ac:inkMkLst>
        </pc:inkChg>
        <pc:inkChg chg="add del">
          <ac:chgData name="Tasha Roberts (2317127)" userId="940ce18a-e35c-4c73-961a-bd216cb0e916" providerId="ADAL" clId="{608ED457-FCFA-D143-B9EB-1CBFE89252C9}" dt="2024-10-29T14:41:56.550" v="643"/>
          <ac:inkMkLst>
            <pc:docMk/>
            <pc:sldMk cId="599930556" sldId="264"/>
            <ac:inkMk id="523" creationId="{61189C91-911F-F85F-3E60-0718FC79478A}"/>
          </ac:inkMkLst>
        </pc:inkChg>
        <pc:inkChg chg="add del">
          <ac:chgData name="Tasha Roberts (2317127)" userId="940ce18a-e35c-4c73-961a-bd216cb0e916" providerId="ADAL" clId="{608ED457-FCFA-D143-B9EB-1CBFE89252C9}" dt="2024-10-29T14:41:57.472" v="662"/>
          <ac:inkMkLst>
            <pc:docMk/>
            <pc:sldMk cId="599930556" sldId="264"/>
            <ac:inkMk id="524" creationId="{4D7244B2-D8BE-ABEE-296E-C2DA6ECBBA5B}"/>
          </ac:inkMkLst>
        </pc:inkChg>
        <pc:inkChg chg="add del">
          <ac:chgData name="Tasha Roberts (2317127)" userId="940ce18a-e35c-4c73-961a-bd216cb0e916" providerId="ADAL" clId="{608ED457-FCFA-D143-B9EB-1CBFE89252C9}" dt="2024-10-29T14:41:57.472" v="662"/>
          <ac:inkMkLst>
            <pc:docMk/>
            <pc:sldMk cId="599930556" sldId="264"/>
            <ac:inkMk id="525" creationId="{CDAA3CB6-587C-28EB-DD12-B2755094613F}"/>
          </ac:inkMkLst>
        </pc:inkChg>
        <pc:inkChg chg="add del">
          <ac:chgData name="Tasha Roberts (2317127)" userId="940ce18a-e35c-4c73-961a-bd216cb0e916" providerId="ADAL" clId="{608ED457-FCFA-D143-B9EB-1CBFE89252C9}" dt="2024-10-29T14:41:57.472" v="662"/>
          <ac:inkMkLst>
            <pc:docMk/>
            <pc:sldMk cId="599930556" sldId="264"/>
            <ac:inkMk id="526" creationId="{EF4880B4-9760-9FB8-2278-E5BF1CCE1341}"/>
          </ac:inkMkLst>
        </pc:inkChg>
        <pc:inkChg chg="add del">
          <ac:chgData name="Tasha Roberts (2317127)" userId="940ce18a-e35c-4c73-961a-bd216cb0e916" providerId="ADAL" clId="{608ED457-FCFA-D143-B9EB-1CBFE89252C9}" dt="2024-10-29T14:41:57.472" v="662"/>
          <ac:inkMkLst>
            <pc:docMk/>
            <pc:sldMk cId="599930556" sldId="264"/>
            <ac:inkMk id="527" creationId="{619D2BB2-B172-32C9-91AF-9EE283316B90}"/>
          </ac:inkMkLst>
        </pc:inkChg>
        <pc:inkChg chg="add del">
          <ac:chgData name="Tasha Roberts (2317127)" userId="940ce18a-e35c-4c73-961a-bd216cb0e916" providerId="ADAL" clId="{608ED457-FCFA-D143-B9EB-1CBFE89252C9}" dt="2024-10-29T14:41:57.472" v="662"/>
          <ac:inkMkLst>
            <pc:docMk/>
            <pc:sldMk cId="599930556" sldId="264"/>
            <ac:inkMk id="528" creationId="{E367352E-B74A-72D1-783F-63ED22FB6463}"/>
          </ac:inkMkLst>
        </pc:inkChg>
        <pc:inkChg chg="add del">
          <ac:chgData name="Tasha Roberts (2317127)" userId="940ce18a-e35c-4c73-961a-bd216cb0e916" providerId="ADAL" clId="{608ED457-FCFA-D143-B9EB-1CBFE89252C9}" dt="2024-10-29T14:41:57.472" v="662"/>
          <ac:inkMkLst>
            <pc:docMk/>
            <pc:sldMk cId="599930556" sldId="264"/>
            <ac:inkMk id="529" creationId="{C506DCF2-BD12-0FE8-6867-1E065D0CE93A}"/>
          </ac:inkMkLst>
        </pc:inkChg>
        <pc:inkChg chg="add del">
          <ac:chgData name="Tasha Roberts (2317127)" userId="940ce18a-e35c-4c73-961a-bd216cb0e916" providerId="ADAL" clId="{608ED457-FCFA-D143-B9EB-1CBFE89252C9}" dt="2024-10-29T14:41:57.472" v="662"/>
          <ac:inkMkLst>
            <pc:docMk/>
            <pc:sldMk cId="599930556" sldId="264"/>
            <ac:inkMk id="530" creationId="{DFBCDC86-40B3-7C93-8BD0-A11706730B0D}"/>
          </ac:inkMkLst>
        </pc:inkChg>
        <pc:inkChg chg="add del">
          <ac:chgData name="Tasha Roberts (2317127)" userId="940ce18a-e35c-4c73-961a-bd216cb0e916" providerId="ADAL" clId="{608ED457-FCFA-D143-B9EB-1CBFE89252C9}" dt="2024-10-29T14:41:57.472" v="662"/>
          <ac:inkMkLst>
            <pc:docMk/>
            <pc:sldMk cId="599930556" sldId="264"/>
            <ac:inkMk id="531" creationId="{C0B66D27-C813-113F-E4A1-51643A9F962A}"/>
          </ac:inkMkLst>
        </pc:inkChg>
        <pc:inkChg chg="add del">
          <ac:chgData name="Tasha Roberts (2317127)" userId="940ce18a-e35c-4c73-961a-bd216cb0e916" providerId="ADAL" clId="{608ED457-FCFA-D143-B9EB-1CBFE89252C9}" dt="2024-10-29T14:42:03.373" v="665"/>
          <ac:inkMkLst>
            <pc:docMk/>
            <pc:sldMk cId="599930556" sldId="264"/>
            <ac:inkMk id="532" creationId="{32FF95F6-1B46-024D-AE3B-FD72F232DF25}"/>
          </ac:inkMkLst>
        </pc:inkChg>
        <pc:inkChg chg="add del">
          <ac:chgData name="Tasha Roberts (2317127)" userId="940ce18a-e35c-4c73-961a-bd216cb0e916" providerId="ADAL" clId="{608ED457-FCFA-D143-B9EB-1CBFE89252C9}" dt="2024-10-29T14:41:57.472" v="662"/>
          <ac:inkMkLst>
            <pc:docMk/>
            <pc:sldMk cId="599930556" sldId="264"/>
            <ac:inkMk id="533" creationId="{3FE89A3E-7318-D6F7-EEE5-3A769681F451}"/>
          </ac:inkMkLst>
        </pc:inkChg>
        <pc:inkChg chg="add del">
          <ac:chgData name="Tasha Roberts (2317127)" userId="940ce18a-e35c-4c73-961a-bd216cb0e916" providerId="ADAL" clId="{608ED457-FCFA-D143-B9EB-1CBFE89252C9}" dt="2024-10-29T14:42:03.398" v="669"/>
          <ac:inkMkLst>
            <pc:docMk/>
            <pc:sldMk cId="599930556" sldId="264"/>
            <ac:inkMk id="534" creationId="{821662DB-AD71-2325-8571-F7601C87FBE1}"/>
          </ac:inkMkLst>
        </pc:inkChg>
        <pc:inkChg chg="add del">
          <ac:chgData name="Tasha Roberts (2317127)" userId="940ce18a-e35c-4c73-961a-bd216cb0e916" providerId="ADAL" clId="{608ED457-FCFA-D143-B9EB-1CBFE89252C9}" dt="2024-10-29T14:41:57.472" v="662"/>
          <ac:inkMkLst>
            <pc:docMk/>
            <pc:sldMk cId="599930556" sldId="264"/>
            <ac:inkMk id="535" creationId="{80CB46D7-3D47-7C68-3827-7EC49EE0B3BE}"/>
          </ac:inkMkLst>
        </pc:inkChg>
        <pc:inkChg chg="add del">
          <ac:chgData name="Tasha Roberts (2317127)" userId="940ce18a-e35c-4c73-961a-bd216cb0e916" providerId="ADAL" clId="{608ED457-FCFA-D143-B9EB-1CBFE89252C9}" dt="2024-10-29T14:41:57.472" v="662"/>
          <ac:inkMkLst>
            <pc:docMk/>
            <pc:sldMk cId="599930556" sldId="264"/>
            <ac:inkMk id="536" creationId="{53B6DC14-55CF-AED2-1391-AB7593260019}"/>
          </ac:inkMkLst>
        </pc:inkChg>
        <pc:inkChg chg="add del">
          <ac:chgData name="Tasha Roberts (2317127)" userId="940ce18a-e35c-4c73-961a-bd216cb0e916" providerId="ADAL" clId="{608ED457-FCFA-D143-B9EB-1CBFE89252C9}" dt="2024-10-29T14:41:57.472" v="662"/>
          <ac:inkMkLst>
            <pc:docMk/>
            <pc:sldMk cId="599930556" sldId="264"/>
            <ac:inkMk id="537" creationId="{C7FF4671-57D7-C67E-5383-DB7FBB1DCBFE}"/>
          </ac:inkMkLst>
        </pc:inkChg>
        <pc:inkChg chg="add del">
          <ac:chgData name="Tasha Roberts (2317127)" userId="940ce18a-e35c-4c73-961a-bd216cb0e916" providerId="ADAL" clId="{608ED457-FCFA-D143-B9EB-1CBFE89252C9}" dt="2024-10-29T14:41:57.472" v="662"/>
          <ac:inkMkLst>
            <pc:docMk/>
            <pc:sldMk cId="599930556" sldId="264"/>
            <ac:inkMk id="538" creationId="{65A9D383-6A2A-AEB2-4009-3F0CC31F67F5}"/>
          </ac:inkMkLst>
        </pc:inkChg>
        <pc:inkChg chg="add del">
          <ac:chgData name="Tasha Roberts (2317127)" userId="940ce18a-e35c-4c73-961a-bd216cb0e916" providerId="ADAL" clId="{608ED457-FCFA-D143-B9EB-1CBFE89252C9}" dt="2024-10-29T14:41:57.472" v="662"/>
          <ac:inkMkLst>
            <pc:docMk/>
            <pc:sldMk cId="599930556" sldId="264"/>
            <ac:inkMk id="539" creationId="{A6235567-4A9C-A4E0-0912-87B4D9E6B0BD}"/>
          </ac:inkMkLst>
        </pc:inkChg>
        <pc:inkChg chg="add del reco">
          <ac:chgData name="Tasha Roberts (2317127)" userId="940ce18a-e35c-4c73-961a-bd216cb0e916" providerId="ADAL" clId="{608ED457-FCFA-D143-B9EB-1CBFE89252C9}" dt="2024-10-29T14:42:03.428" v="672"/>
          <ac:inkMkLst>
            <pc:docMk/>
            <pc:sldMk cId="599930556" sldId="264"/>
            <ac:inkMk id="540" creationId="{6E2CA6A7-FCB1-2055-4C73-A6A28AC97F7A}"/>
          </ac:inkMkLst>
        </pc:inkChg>
        <pc:inkChg chg="add del reco">
          <ac:chgData name="Tasha Roberts (2317127)" userId="940ce18a-e35c-4c73-961a-bd216cb0e916" providerId="ADAL" clId="{608ED457-FCFA-D143-B9EB-1CBFE89252C9}" dt="2024-10-29T14:42:03.411" v="670"/>
          <ac:inkMkLst>
            <pc:docMk/>
            <pc:sldMk cId="599930556" sldId="264"/>
            <ac:inkMk id="541" creationId="{8F47C5B5-2C75-6536-D3B1-F0B9FF00CB46}"/>
          </ac:inkMkLst>
        </pc:inkChg>
        <pc:inkChg chg="add del reco">
          <ac:chgData name="Tasha Roberts (2317127)" userId="940ce18a-e35c-4c73-961a-bd216cb0e916" providerId="ADAL" clId="{608ED457-FCFA-D143-B9EB-1CBFE89252C9}" dt="2024-10-29T14:42:03.417" v="671"/>
          <ac:inkMkLst>
            <pc:docMk/>
            <pc:sldMk cId="599930556" sldId="264"/>
            <ac:inkMk id="542" creationId="{38232A00-BEE5-3954-1E54-6D4F057AD7E0}"/>
          </ac:inkMkLst>
        </pc:inkChg>
        <pc:inkChg chg="add del reco">
          <ac:chgData name="Tasha Roberts (2317127)" userId="940ce18a-e35c-4c73-961a-bd216cb0e916" providerId="ADAL" clId="{608ED457-FCFA-D143-B9EB-1CBFE89252C9}" dt="2024-10-29T14:42:03.436" v="673"/>
          <ac:inkMkLst>
            <pc:docMk/>
            <pc:sldMk cId="599930556" sldId="264"/>
            <ac:inkMk id="543" creationId="{C7A7C0AF-D5B7-511D-F81B-01539E15A048}"/>
          </ac:inkMkLst>
        </pc:inkChg>
        <pc:inkChg chg="add del reco">
          <ac:chgData name="Tasha Roberts (2317127)" userId="940ce18a-e35c-4c73-961a-bd216cb0e916" providerId="ADAL" clId="{608ED457-FCFA-D143-B9EB-1CBFE89252C9}" dt="2024-10-29T14:42:03.391" v="668"/>
          <ac:inkMkLst>
            <pc:docMk/>
            <pc:sldMk cId="599930556" sldId="264"/>
            <ac:inkMk id="544" creationId="{883F3433-5999-9833-DF58-BB05B06741BC}"/>
          </ac:inkMkLst>
        </pc:inkChg>
      </pc:sldChg>
      <pc:sldChg chg="addSp delSp modSp mod setBg">
        <pc:chgData name="Tasha Roberts (2317127)" userId="940ce18a-e35c-4c73-961a-bd216cb0e916" providerId="ADAL" clId="{608ED457-FCFA-D143-B9EB-1CBFE89252C9}" dt="2024-11-05T15:12:13.013" v="860"/>
        <pc:sldMkLst>
          <pc:docMk/>
          <pc:sldMk cId="1800729049" sldId="265"/>
        </pc:sldMkLst>
        <pc:picChg chg="mod">
          <ac:chgData name="Tasha Roberts (2317127)" userId="940ce18a-e35c-4c73-961a-bd216cb0e916" providerId="ADAL" clId="{608ED457-FCFA-D143-B9EB-1CBFE89252C9}" dt="2024-11-05T15:09:17.034" v="752" actId="14861"/>
          <ac:picMkLst>
            <pc:docMk/>
            <pc:sldMk cId="1800729049" sldId="265"/>
            <ac:picMk id="8" creationId="{B7BE9503-6276-FCF0-B18B-F159BD290CF3}"/>
          </ac:picMkLst>
        </pc:picChg>
        <pc:inkChg chg="add del">
          <ac:chgData name="Tasha Roberts (2317127)" userId="940ce18a-e35c-4c73-961a-bd216cb0e916" providerId="ADAL" clId="{608ED457-FCFA-D143-B9EB-1CBFE89252C9}" dt="2024-11-05T15:09:37.769" v="758"/>
          <ac:inkMkLst>
            <pc:docMk/>
            <pc:sldMk cId="1800729049" sldId="265"/>
            <ac:inkMk id="2" creationId="{0A06F9EA-6446-1629-845B-ACF7C1C64341}"/>
          </ac:inkMkLst>
        </pc:inkChg>
        <pc:inkChg chg="add del">
          <ac:chgData name="Tasha Roberts (2317127)" userId="940ce18a-e35c-4c73-961a-bd216cb0e916" providerId="ADAL" clId="{608ED457-FCFA-D143-B9EB-1CBFE89252C9}" dt="2024-11-05T15:09:30.020" v="756"/>
          <ac:inkMkLst>
            <pc:docMk/>
            <pc:sldMk cId="1800729049" sldId="265"/>
            <ac:inkMk id="3" creationId="{7555677A-36E0-037C-5CD5-F24D2C80049D}"/>
          </ac:inkMkLst>
        </pc:inkChg>
        <pc:inkChg chg="add del">
          <ac:chgData name="Tasha Roberts (2317127)" userId="940ce18a-e35c-4c73-961a-bd216cb0e916" providerId="ADAL" clId="{608ED457-FCFA-D143-B9EB-1CBFE89252C9}" dt="2024-11-05T15:09:30.020" v="756"/>
          <ac:inkMkLst>
            <pc:docMk/>
            <pc:sldMk cId="1800729049" sldId="265"/>
            <ac:inkMk id="9" creationId="{4EE02557-DE21-41AB-2EC7-B26CA5EEFED2}"/>
          </ac:inkMkLst>
        </pc:inkChg>
        <pc:inkChg chg="add del reco">
          <ac:chgData name="Tasha Roberts (2317127)" userId="940ce18a-e35c-4c73-961a-bd216cb0e916" providerId="ADAL" clId="{608ED457-FCFA-D143-B9EB-1CBFE89252C9}" dt="2024-11-05T15:09:33.104" v="757"/>
          <ac:inkMkLst>
            <pc:docMk/>
            <pc:sldMk cId="1800729049" sldId="265"/>
            <ac:inkMk id="10" creationId="{B970ABC1-8DE2-9648-F6E0-5321DD15972B}"/>
          </ac:inkMkLst>
        </pc:inkChg>
        <pc:inkChg chg="add del">
          <ac:chgData name="Tasha Roberts (2317127)" userId="940ce18a-e35c-4c73-961a-bd216cb0e916" providerId="ADAL" clId="{608ED457-FCFA-D143-B9EB-1CBFE89252C9}" dt="2024-11-05T15:09:49.198" v="762"/>
          <ac:inkMkLst>
            <pc:docMk/>
            <pc:sldMk cId="1800729049" sldId="265"/>
            <ac:inkMk id="11" creationId="{4BF08020-3871-E8B3-442A-66472FDD9A99}"/>
          </ac:inkMkLst>
        </pc:inkChg>
        <pc:inkChg chg="add del">
          <ac:chgData name="Tasha Roberts (2317127)" userId="940ce18a-e35c-4c73-961a-bd216cb0e916" providerId="ADAL" clId="{608ED457-FCFA-D143-B9EB-1CBFE89252C9}" dt="2024-11-05T15:09:48.983" v="761"/>
          <ac:inkMkLst>
            <pc:docMk/>
            <pc:sldMk cId="1800729049" sldId="265"/>
            <ac:inkMk id="12" creationId="{C8A965CF-F60A-756F-5092-4BFD6A11AB54}"/>
          </ac:inkMkLst>
        </pc:inkChg>
        <pc:inkChg chg="add">
          <ac:chgData name="Tasha Roberts (2317127)" userId="940ce18a-e35c-4c73-961a-bd216cb0e916" providerId="ADAL" clId="{608ED457-FCFA-D143-B9EB-1CBFE89252C9}" dt="2024-11-05T15:09:51.252" v="763"/>
          <ac:inkMkLst>
            <pc:docMk/>
            <pc:sldMk cId="1800729049" sldId="265"/>
            <ac:inkMk id="13" creationId="{75881AED-6BE7-37EA-B79B-E5CC22DC833F}"/>
          </ac:inkMkLst>
        </pc:inkChg>
        <pc:inkChg chg="add">
          <ac:chgData name="Tasha Roberts (2317127)" userId="940ce18a-e35c-4c73-961a-bd216cb0e916" providerId="ADAL" clId="{608ED457-FCFA-D143-B9EB-1CBFE89252C9}" dt="2024-11-05T15:09:54.302" v="764"/>
          <ac:inkMkLst>
            <pc:docMk/>
            <pc:sldMk cId="1800729049" sldId="265"/>
            <ac:inkMk id="14" creationId="{3A6A14AA-F772-8384-34B6-BE03C0557C89}"/>
          </ac:inkMkLst>
        </pc:inkChg>
        <pc:inkChg chg="add del">
          <ac:chgData name="Tasha Roberts (2317127)" userId="940ce18a-e35c-4c73-961a-bd216cb0e916" providerId="ADAL" clId="{608ED457-FCFA-D143-B9EB-1CBFE89252C9}" dt="2024-11-05T15:10:05.681" v="769"/>
          <ac:inkMkLst>
            <pc:docMk/>
            <pc:sldMk cId="1800729049" sldId="265"/>
            <ac:inkMk id="15" creationId="{A04F4340-56B8-734F-7A00-5F8C5C189B7C}"/>
          </ac:inkMkLst>
        </pc:inkChg>
        <pc:inkChg chg="add del">
          <ac:chgData name="Tasha Roberts (2317127)" userId="940ce18a-e35c-4c73-961a-bd216cb0e916" providerId="ADAL" clId="{608ED457-FCFA-D143-B9EB-1CBFE89252C9}" dt="2024-11-05T15:10:05.537" v="768"/>
          <ac:inkMkLst>
            <pc:docMk/>
            <pc:sldMk cId="1800729049" sldId="265"/>
            <ac:inkMk id="16" creationId="{4346D6E7-FE6C-135F-A63F-85A7DB8A42B4}"/>
          </ac:inkMkLst>
        </pc:inkChg>
        <pc:inkChg chg="add del reco">
          <ac:chgData name="Tasha Roberts (2317127)" userId="940ce18a-e35c-4c73-961a-bd216cb0e916" providerId="ADAL" clId="{608ED457-FCFA-D143-B9EB-1CBFE89252C9}" dt="2024-11-05T15:10:05.537" v="768"/>
          <ac:inkMkLst>
            <pc:docMk/>
            <pc:sldMk cId="1800729049" sldId="265"/>
            <ac:inkMk id="17" creationId="{046AB83D-9798-8FFC-0094-0E4486A718F9}"/>
          </ac:inkMkLst>
        </pc:inkChg>
        <pc:inkChg chg="add del">
          <ac:chgData name="Tasha Roberts (2317127)" userId="940ce18a-e35c-4c73-961a-bd216cb0e916" providerId="ADAL" clId="{608ED457-FCFA-D143-B9EB-1CBFE89252C9}" dt="2024-11-05T15:10:14.765" v="779"/>
          <ac:inkMkLst>
            <pc:docMk/>
            <pc:sldMk cId="1800729049" sldId="265"/>
            <ac:inkMk id="18" creationId="{CB22FB40-5DB4-8772-1EA6-7ACC38E0B111}"/>
          </ac:inkMkLst>
        </pc:inkChg>
        <pc:inkChg chg="add del">
          <ac:chgData name="Tasha Roberts (2317127)" userId="940ce18a-e35c-4c73-961a-bd216cb0e916" providerId="ADAL" clId="{608ED457-FCFA-D143-B9EB-1CBFE89252C9}" dt="2024-11-05T15:10:14.620" v="778"/>
          <ac:inkMkLst>
            <pc:docMk/>
            <pc:sldMk cId="1800729049" sldId="265"/>
            <ac:inkMk id="19" creationId="{70D38C0F-96F5-55B6-EFFB-26E218A4CA29}"/>
          </ac:inkMkLst>
        </pc:inkChg>
        <pc:inkChg chg="add del reco">
          <ac:chgData name="Tasha Roberts (2317127)" userId="940ce18a-e35c-4c73-961a-bd216cb0e916" providerId="ADAL" clId="{608ED457-FCFA-D143-B9EB-1CBFE89252C9}" dt="2024-11-05T15:10:14.620" v="778"/>
          <ac:inkMkLst>
            <pc:docMk/>
            <pc:sldMk cId="1800729049" sldId="265"/>
            <ac:inkMk id="20" creationId="{AE5F9EC9-7F25-9E45-6A7E-D53697C9744D}"/>
          </ac:inkMkLst>
        </pc:inkChg>
        <pc:inkChg chg="add del">
          <ac:chgData name="Tasha Roberts (2317127)" userId="940ce18a-e35c-4c73-961a-bd216cb0e916" providerId="ADAL" clId="{608ED457-FCFA-D143-B9EB-1CBFE89252C9}" dt="2024-11-05T15:10:14.480" v="777"/>
          <ac:inkMkLst>
            <pc:docMk/>
            <pc:sldMk cId="1800729049" sldId="265"/>
            <ac:inkMk id="21" creationId="{0909B1FA-6957-1E73-B424-00107950B4B0}"/>
          </ac:inkMkLst>
        </pc:inkChg>
        <pc:inkChg chg="add del">
          <ac:chgData name="Tasha Roberts (2317127)" userId="940ce18a-e35c-4c73-961a-bd216cb0e916" providerId="ADAL" clId="{608ED457-FCFA-D143-B9EB-1CBFE89252C9}" dt="2024-11-05T15:10:14.303" v="776"/>
          <ac:inkMkLst>
            <pc:docMk/>
            <pc:sldMk cId="1800729049" sldId="265"/>
            <ac:inkMk id="22" creationId="{BC034507-B2F2-AB82-EBF7-9661BD8D3588}"/>
          </ac:inkMkLst>
        </pc:inkChg>
        <pc:inkChg chg="add del reco">
          <ac:chgData name="Tasha Roberts (2317127)" userId="940ce18a-e35c-4c73-961a-bd216cb0e916" providerId="ADAL" clId="{608ED457-FCFA-D143-B9EB-1CBFE89252C9}" dt="2024-11-05T15:10:14.303" v="776"/>
          <ac:inkMkLst>
            <pc:docMk/>
            <pc:sldMk cId="1800729049" sldId="265"/>
            <ac:inkMk id="23" creationId="{E604D413-B95D-06D3-755C-0C1075BD2C89}"/>
          </ac:inkMkLst>
        </pc:inkChg>
        <pc:inkChg chg="add del">
          <ac:chgData name="Tasha Roberts (2317127)" userId="940ce18a-e35c-4c73-961a-bd216cb0e916" providerId="ADAL" clId="{608ED457-FCFA-D143-B9EB-1CBFE89252C9}" dt="2024-11-05T15:10:17.865" v="782"/>
          <ac:inkMkLst>
            <pc:docMk/>
            <pc:sldMk cId="1800729049" sldId="265"/>
            <ac:inkMk id="24" creationId="{240CD46B-9F4A-59B8-3706-2A677683F1F1}"/>
          </ac:inkMkLst>
        </pc:inkChg>
        <pc:inkChg chg="add del">
          <ac:chgData name="Tasha Roberts (2317127)" userId="940ce18a-e35c-4c73-961a-bd216cb0e916" providerId="ADAL" clId="{608ED457-FCFA-D143-B9EB-1CBFE89252C9}" dt="2024-11-05T15:10:17.865" v="782"/>
          <ac:inkMkLst>
            <pc:docMk/>
            <pc:sldMk cId="1800729049" sldId="265"/>
            <ac:inkMk id="25" creationId="{85DF8BAD-ED10-7C47-EFCE-A21DC91317DA}"/>
          </ac:inkMkLst>
        </pc:inkChg>
        <pc:inkChg chg="add reco">
          <ac:chgData name="Tasha Roberts (2317127)" userId="940ce18a-e35c-4c73-961a-bd216cb0e916" providerId="ADAL" clId="{608ED457-FCFA-D143-B9EB-1CBFE89252C9}" dt="2024-11-05T15:10:17.865" v="782"/>
          <ac:inkMkLst>
            <pc:docMk/>
            <pc:sldMk cId="1800729049" sldId="265"/>
            <ac:inkMk id="26" creationId="{E4BBA05C-EA0B-787B-1D26-C0EF07542261}"/>
          </ac:inkMkLst>
        </pc:inkChg>
        <pc:inkChg chg="add">
          <ac:chgData name="Tasha Roberts (2317127)" userId="940ce18a-e35c-4c73-961a-bd216cb0e916" providerId="ADAL" clId="{608ED457-FCFA-D143-B9EB-1CBFE89252C9}" dt="2024-11-05T15:10:18.612" v="783"/>
          <ac:inkMkLst>
            <pc:docMk/>
            <pc:sldMk cId="1800729049" sldId="265"/>
            <ac:inkMk id="27" creationId="{E4DA2CBA-C1AD-F293-6BA7-FA21DE159BB4}"/>
          </ac:inkMkLst>
        </pc:inkChg>
        <pc:inkChg chg="add del">
          <ac:chgData name="Tasha Roberts (2317127)" userId="940ce18a-e35c-4c73-961a-bd216cb0e916" providerId="ADAL" clId="{608ED457-FCFA-D143-B9EB-1CBFE89252C9}" dt="2024-11-05T15:11:18.723" v="803"/>
          <ac:inkMkLst>
            <pc:docMk/>
            <pc:sldMk cId="1800729049" sldId="265"/>
            <ac:inkMk id="28" creationId="{FA5FA42D-A0F9-961B-C4EC-11708253A52C}"/>
          </ac:inkMkLst>
        </pc:inkChg>
        <pc:inkChg chg="add">
          <ac:chgData name="Tasha Roberts (2317127)" userId="940ce18a-e35c-4c73-961a-bd216cb0e916" providerId="ADAL" clId="{608ED457-FCFA-D143-B9EB-1CBFE89252C9}" dt="2024-11-05T15:10:36.216" v="785"/>
          <ac:inkMkLst>
            <pc:docMk/>
            <pc:sldMk cId="1800729049" sldId="265"/>
            <ac:inkMk id="29" creationId="{0AE1254A-7408-DC8D-F287-9A76A1C3A100}"/>
          </ac:inkMkLst>
        </pc:inkChg>
        <pc:inkChg chg="add del">
          <ac:chgData name="Tasha Roberts (2317127)" userId="940ce18a-e35c-4c73-961a-bd216cb0e916" providerId="ADAL" clId="{608ED457-FCFA-D143-B9EB-1CBFE89252C9}" dt="2024-11-05T15:11:18.718" v="802"/>
          <ac:inkMkLst>
            <pc:docMk/>
            <pc:sldMk cId="1800729049" sldId="265"/>
            <ac:inkMk id="30" creationId="{2182CA9A-7FDB-A41D-2319-C9F53D5D2BFC}"/>
          </ac:inkMkLst>
        </pc:inkChg>
        <pc:inkChg chg="add">
          <ac:chgData name="Tasha Roberts (2317127)" userId="940ce18a-e35c-4c73-961a-bd216cb0e916" providerId="ADAL" clId="{608ED457-FCFA-D143-B9EB-1CBFE89252C9}" dt="2024-11-05T15:10:48.363" v="787"/>
          <ac:inkMkLst>
            <pc:docMk/>
            <pc:sldMk cId="1800729049" sldId="265"/>
            <ac:inkMk id="31" creationId="{80E6D234-AAD8-734C-81DE-836E79E877BB}"/>
          </ac:inkMkLst>
        </pc:inkChg>
        <pc:inkChg chg="add">
          <ac:chgData name="Tasha Roberts (2317127)" userId="940ce18a-e35c-4c73-961a-bd216cb0e916" providerId="ADAL" clId="{608ED457-FCFA-D143-B9EB-1CBFE89252C9}" dt="2024-11-05T15:10:58.400" v="788"/>
          <ac:inkMkLst>
            <pc:docMk/>
            <pc:sldMk cId="1800729049" sldId="265"/>
            <ac:inkMk id="32" creationId="{4CB69BC6-FF04-F118-1A14-6664DE4EBADF}"/>
          </ac:inkMkLst>
        </pc:inkChg>
        <pc:inkChg chg="add">
          <ac:chgData name="Tasha Roberts (2317127)" userId="940ce18a-e35c-4c73-961a-bd216cb0e916" providerId="ADAL" clId="{608ED457-FCFA-D143-B9EB-1CBFE89252C9}" dt="2024-11-05T15:11:01.047" v="789"/>
          <ac:inkMkLst>
            <pc:docMk/>
            <pc:sldMk cId="1800729049" sldId="265"/>
            <ac:inkMk id="33" creationId="{5B2ABA28-32A7-62BE-86DD-75717335BB2F}"/>
          </ac:inkMkLst>
        </pc:inkChg>
        <pc:inkChg chg="add">
          <ac:chgData name="Tasha Roberts (2317127)" userId="940ce18a-e35c-4c73-961a-bd216cb0e916" providerId="ADAL" clId="{608ED457-FCFA-D143-B9EB-1CBFE89252C9}" dt="2024-11-05T15:11:06.498" v="790"/>
          <ac:inkMkLst>
            <pc:docMk/>
            <pc:sldMk cId="1800729049" sldId="265"/>
            <ac:inkMk id="34" creationId="{D794D6A4-9BD9-3E59-3D9A-9529E87A9F3D}"/>
          </ac:inkMkLst>
        </pc:inkChg>
        <pc:inkChg chg="add del">
          <ac:chgData name="Tasha Roberts (2317127)" userId="940ce18a-e35c-4c73-961a-bd216cb0e916" providerId="ADAL" clId="{608ED457-FCFA-D143-B9EB-1CBFE89252C9}" dt="2024-11-05T15:11:15.179" v="798"/>
          <ac:inkMkLst>
            <pc:docMk/>
            <pc:sldMk cId="1800729049" sldId="265"/>
            <ac:inkMk id="37" creationId="{CFD9A40E-8825-5E26-6D76-213D5F36FB95}"/>
          </ac:inkMkLst>
        </pc:inkChg>
        <pc:inkChg chg="add del">
          <ac:chgData name="Tasha Roberts (2317127)" userId="940ce18a-e35c-4c73-961a-bd216cb0e916" providerId="ADAL" clId="{608ED457-FCFA-D143-B9EB-1CBFE89252C9}" dt="2024-11-05T15:11:15.179" v="798"/>
          <ac:inkMkLst>
            <pc:docMk/>
            <pc:sldMk cId="1800729049" sldId="265"/>
            <ac:inkMk id="38" creationId="{283B56FF-C92D-41C0-71B3-A084DE8F8383}"/>
          </ac:inkMkLst>
        </pc:inkChg>
        <pc:inkChg chg="add del">
          <ac:chgData name="Tasha Roberts (2317127)" userId="940ce18a-e35c-4c73-961a-bd216cb0e916" providerId="ADAL" clId="{608ED457-FCFA-D143-B9EB-1CBFE89252C9}" dt="2024-11-05T15:11:15.179" v="798"/>
          <ac:inkMkLst>
            <pc:docMk/>
            <pc:sldMk cId="1800729049" sldId="265"/>
            <ac:inkMk id="39" creationId="{07549579-61D0-B458-FBBB-64C7FED54965}"/>
          </ac:inkMkLst>
        </pc:inkChg>
        <pc:inkChg chg="add del">
          <ac:chgData name="Tasha Roberts (2317127)" userId="940ce18a-e35c-4c73-961a-bd216cb0e916" providerId="ADAL" clId="{608ED457-FCFA-D143-B9EB-1CBFE89252C9}" dt="2024-11-05T15:11:15.179" v="798"/>
          <ac:inkMkLst>
            <pc:docMk/>
            <pc:sldMk cId="1800729049" sldId="265"/>
            <ac:inkMk id="40" creationId="{B78255FC-0E6D-D98F-9F62-4520E00362AC}"/>
          </ac:inkMkLst>
        </pc:inkChg>
        <pc:inkChg chg="add del">
          <ac:chgData name="Tasha Roberts (2317127)" userId="940ce18a-e35c-4c73-961a-bd216cb0e916" providerId="ADAL" clId="{608ED457-FCFA-D143-B9EB-1CBFE89252C9}" dt="2024-11-05T15:11:15.179" v="798"/>
          <ac:inkMkLst>
            <pc:docMk/>
            <pc:sldMk cId="1800729049" sldId="265"/>
            <ac:inkMk id="41" creationId="{C807EEE2-8A46-C7C2-1CA2-2A2B2F2D1412}"/>
          </ac:inkMkLst>
        </pc:inkChg>
        <pc:inkChg chg="add del">
          <ac:chgData name="Tasha Roberts (2317127)" userId="940ce18a-e35c-4c73-961a-bd216cb0e916" providerId="ADAL" clId="{608ED457-FCFA-D143-B9EB-1CBFE89252C9}" dt="2024-11-05T15:11:15.179" v="798"/>
          <ac:inkMkLst>
            <pc:docMk/>
            <pc:sldMk cId="1800729049" sldId="265"/>
            <ac:inkMk id="42" creationId="{AF243A04-ED2E-514E-A64F-0214AF65B233}"/>
          </ac:inkMkLst>
        </pc:inkChg>
        <pc:inkChg chg="add del">
          <ac:chgData name="Tasha Roberts (2317127)" userId="940ce18a-e35c-4c73-961a-bd216cb0e916" providerId="ADAL" clId="{608ED457-FCFA-D143-B9EB-1CBFE89252C9}" dt="2024-11-05T15:11:15.179" v="798"/>
          <ac:inkMkLst>
            <pc:docMk/>
            <pc:sldMk cId="1800729049" sldId="265"/>
            <ac:inkMk id="43" creationId="{F38513D2-F454-5ABB-517B-D8AF1549B7B5}"/>
          </ac:inkMkLst>
        </pc:inkChg>
        <pc:inkChg chg="add del reco">
          <ac:chgData name="Tasha Roberts (2317127)" userId="940ce18a-e35c-4c73-961a-bd216cb0e916" providerId="ADAL" clId="{608ED457-FCFA-D143-B9EB-1CBFE89252C9}" dt="2024-11-05T15:11:18.728" v="804"/>
          <ac:inkMkLst>
            <pc:docMk/>
            <pc:sldMk cId="1800729049" sldId="265"/>
            <ac:inkMk id="44" creationId="{4557DB64-67FB-5E36-3824-660B9E149DC7}"/>
          </ac:inkMkLst>
        </pc:inkChg>
        <pc:inkChg chg="add">
          <ac:chgData name="Tasha Roberts (2317127)" userId="940ce18a-e35c-4c73-961a-bd216cb0e916" providerId="ADAL" clId="{608ED457-FCFA-D143-B9EB-1CBFE89252C9}" dt="2024-11-05T15:11:15.473" v="799"/>
          <ac:inkMkLst>
            <pc:docMk/>
            <pc:sldMk cId="1800729049" sldId="265"/>
            <ac:inkMk id="45" creationId="{DD700F2B-9407-D762-3F54-B529093F2271}"/>
          </ac:inkMkLst>
        </pc:inkChg>
        <pc:inkChg chg="add del">
          <ac:chgData name="Tasha Roberts (2317127)" userId="940ce18a-e35c-4c73-961a-bd216cb0e916" providerId="ADAL" clId="{608ED457-FCFA-D143-B9EB-1CBFE89252C9}" dt="2024-11-05T15:11:18.707" v="801"/>
          <ac:inkMkLst>
            <pc:docMk/>
            <pc:sldMk cId="1800729049" sldId="265"/>
            <ac:inkMk id="46" creationId="{6F486A46-4676-0964-B35A-DEEA48DF654C}"/>
          </ac:inkMkLst>
        </pc:inkChg>
        <pc:inkChg chg="add">
          <ac:chgData name="Tasha Roberts (2317127)" userId="940ce18a-e35c-4c73-961a-bd216cb0e916" providerId="ADAL" clId="{608ED457-FCFA-D143-B9EB-1CBFE89252C9}" dt="2024-11-05T15:11:33.749" v="805"/>
          <ac:inkMkLst>
            <pc:docMk/>
            <pc:sldMk cId="1800729049" sldId="265"/>
            <ac:inkMk id="47" creationId="{9B4EDF55-8E4C-8FC6-9646-538ED4021B6D}"/>
          </ac:inkMkLst>
        </pc:inkChg>
        <pc:inkChg chg="add del">
          <ac:chgData name="Tasha Roberts (2317127)" userId="940ce18a-e35c-4c73-961a-bd216cb0e916" providerId="ADAL" clId="{608ED457-FCFA-D143-B9EB-1CBFE89252C9}" dt="2024-11-05T15:11:41.625" v="807"/>
          <ac:inkMkLst>
            <pc:docMk/>
            <pc:sldMk cId="1800729049" sldId="265"/>
            <ac:inkMk id="48" creationId="{2F71CD05-6EDB-23C6-55FD-E8B681F7C861}"/>
          </ac:inkMkLst>
        </pc:inkChg>
        <pc:inkChg chg="add del">
          <ac:chgData name="Tasha Roberts (2317127)" userId="940ce18a-e35c-4c73-961a-bd216cb0e916" providerId="ADAL" clId="{608ED457-FCFA-D143-B9EB-1CBFE89252C9}" dt="2024-11-05T15:11:58.179" v="831"/>
          <ac:inkMkLst>
            <pc:docMk/>
            <pc:sldMk cId="1800729049" sldId="265"/>
            <ac:inkMk id="49" creationId="{59397268-06E3-E445-A05E-9DE16A586250}"/>
          </ac:inkMkLst>
        </pc:inkChg>
        <pc:inkChg chg="add del">
          <ac:chgData name="Tasha Roberts (2317127)" userId="940ce18a-e35c-4c73-961a-bd216cb0e916" providerId="ADAL" clId="{608ED457-FCFA-D143-B9EB-1CBFE89252C9}" dt="2024-11-05T15:11:58.179" v="831"/>
          <ac:inkMkLst>
            <pc:docMk/>
            <pc:sldMk cId="1800729049" sldId="265"/>
            <ac:inkMk id="50" creationId="{D547C126-C086-1BF3-D936-8B4A8C8E98D3}"/>
          </ac:inkMkLst>
        </pc:inkChg>
        <pc:inkChg chg="add del">
          <ac:chgData name="Tasha Roberts (2317127)" userId="940ce18a-e35c-4c73-961a-bd216cb0e916" providerId="ADAL" clId="{608ED457-FCFA-D143-B9EB-1CBFE89252C9}" dt="2024-11-05T15:11:58.179" v="831"/>
          <ac:inkMkLst>
            <pc:docMk/>
            <pc:sldMk cId="1800729049" sldId="265"/>
            <ac:inkMk id="51" creationId="{CBE0B192-EBC6-8D68-884B-A8D99A155EFD}"/>
          </ac:inkMkLst>
        </pc:inkChg>
        <pc:inkChg chg="add del">
          <ac:chgData name="Tasha Roberts (2317127)" userId="940ce18a-e35c-4c73-961a-bd216cb0e916" providerId="ADAL" clId="{608ED457-FCFA-D143-B9EB-1CBFE89252C9}" dt="2024-11-05T15:11:58.179" v="831"/>
          <ac:inkMkLst>
            <pc:docMk/>
            <pc:sldMk cId="1800729049" sldId="265"/>
            <ac:inkMk id="52" creationId="{97870F01-4ACB-9DD7-9490-6F60C04A1180}"/>
          </ac:inkMkLst>
        </pc:inkChg>
        <pc:inkChg chg="add del">
          <ac:chgData name="Tasha Roberts (2317127)" userId="940ce18a-e35c-4c73-961a-bd216cb0e916" providerId="ADAL" clId="{608ED457-FCFA-D143-B9EB-1CBFE89252C9}" dt="2024-11-05T15:11:58.179" v="831"/>
          <ac:inkMkLst>
            <pc:docMk/>
            <pc:sldMk cId="1800729049" sldId="265"/>
            <ac:inkMk id="53" creationId="{3037D8C0-D3CB-7AF1-469C-D8FC99D589E6}"/>
          </ac:inkMkLst>
        </pc:inkChg>
        <pc:inkChg chg="add del">
          <ac:chgData name="Tasha Roberts (2317127)" userId="940ce18a-e35c-4c73-961a-bd216cb0e916" providerId="ADAL" clId="{608ED457-FCFA-D143-B9EB-1CBFE89252C9}" dt="2024-11-05T15:11:58.179" v="831"/>
          <ac:inkMkLst>
            <pc:docMk/>
            <pc:sldMk cId="1800729049" sldId="265"/>
            <ac:inkMk id="54" creationId="{28309359-6C3A-D6E0-5A34-FA6D86EFED36}"/>
          </ac:inkMkLst>
        </pc:inkChg>
        <pc:inkChg chg="add del">
          <ac:chgData name="Tasha Roberts (2317127)" userId="940ce18a-e35c-4c73-961a-bd216cb0e916" providerId="ADAL" clId="{608ED457-FCFA-D143-B9EB-1CBFE89252C9}" dt="2024-11-05T15:11:58.179" v="831"/>
          <ac:inkMkLst>
            <pc:docMk/>
            <pc:sldMk cId="1800729049" sldId="265"/>
            <ac:inkMk id="55" creationId="{C943AE19-95C5-4FE1-2725-C91675FF3120}"/>
          </ac:inkMkLst>
        </pc:inkChg>
        <pc:inkChg chg="add del">
          <ac:chgData name="Tasha Roberts (2317127)" userId="940ce18a-e35c-4c73-961a-bd216cb0e916" providerId="ADAL" clId="{608ED457-FCFA-D143-B9EB-1CBFE89252C9}" dt="2024-11-05T15:11:58.179" v="831"/>
          <ac:inkMkLst>
            <pc:docMk/>
            <pc:sldMk cId="1800729049" sldId="265"/>
            <ac:inkMk id="56" creationId="{E475C60A-4E23-D82A-D045-2220408E5935}"/>
          </ac:inkMkLst>
        </pc:inkChg>
        <pc:inkChg chg="add del">
          <ac:chgData name="Tasha Roberts (2317127)" userId="940ce18a-e35c-4c73-961a-bd216cb0e916" providerId="ADAL" clId="{608ED457-FCFA-D143-B9EB-1CBFE89252C9}" dt="2024-11-05T15:11:58.179" v="831"/>
          <ac:inkMkLst>
            <pc:docMk/>
            <pc:sldMk cId="1800729049" sldId="265"/>
            <ac:inkMk id="57" creationId="{CAD88582-3735-E1E9-E8E1-69260C5EA235}"/>
          </ac:inkMkLst>
        </pc:inkChg>
        <pc:inkChg chg="add del">
          <ac:chgData name="Tasha Roberts (2317127)" userId="940ce18a-e35c-4c73-961a-bd216cb0e916" providerId="ADAL" clId="{608ED457-FCFA-D143-B9EB-1CBFE89252C9}" dt="2024-11-05T15:11:58.179" v="831"/>
          <ac:inkMkLst>
            <pc:docMk/>
            <pc:sldMk cId="1800729049" sldId="265"/>
            <ac:inkMk id="58" creationId="{FB1502B3-0DD6-E693-8A24-51E2CB59360A}"/>
          </ac:inkMkLst>
        </pc:inkChg>
        <pc:inkChg chg="add del">
          <ac:chgData name="Tasha Roberts (2317127)" userId="940ce18a-e35c-4c73-961a-bd216cb0e916" providerId="ADAL" clId="{608ED457-FCFA-D143-B9EB-1CBFE89252C9}" dt="2024-11-05T15:11:58.179" v="831"/>
          <ac:inkMkLst>
            <pc:docMk/>
            <pc:sldMk cId="1800729049" sldId="265"/>
            <ac:inkMk id="59" creationId="{0F1AC76F-E369-8F47-DC90-D69C1577875D}"/>
          </ac:inkMkLst>
        </pc:inkChg>
        <pc:inkChg chg="add del">
          <ac:chgData name="Tasha Roberts (2317127)" userId="940ce18a-e35c-4c73-961a-bd216cb0e916" providerId="ADAL" clId="{608ED457-FCFA-D143-B9EB-1CBFE89252C9}" dt="2024-11-05T15:11:58.179" v="831"/>
          <ac:inkMkLst>
            <pc:docMk/>
            <pc:sldMk cId="1800729049" sldId="265"/>
            <ac:inkMk id="60" creationId="{3C5F4AE9-3853-C210-8F39-E33C771E84C6}"/>
          </ac:inkMkLst>
        </pc:inkChg>
        <pc:inkChg chg="add del">
          <ac:chgData name="Tasha Roberts (2317127)" userId="940ce18a-e35c-4c73-961a-bd216cb0e916" providerId="ADAL" clId="{608ED457-FCFA-D143-B9EB-1CBFE89252C9}" dt="2024-11-05T15:11:58.179" v="831"/>
          <ac:inkMkLst>
            <pc:docMk/>
            <pc:sldMk cId="1800729049" sldId="265"/>
            <ac:inkMk id="61" creationId="{1C0E0B89-3003-5297-2A9E-A9CEA6F09DC4}"/>
          </ac:inkMkLst>
        </pc:inkChg>
        <pc:inkChg chg="add del">
          <ac:chgData name="Tasha Roberts (2317127)" userId="940ce18a-e35c-4c73-961a-bd216cb0e916" providerId="ADAL" clId="{608ED457-FCFA-D143-B9EB-1CBFE89252C9}" dt="2024-11-05T15:11:58.179" v="831"/>
          <ac:inkMkLst>
            <pc:docMk/>
            <pc:sldMk cId="1800729049" sldId="265"/>
            <ac:inkMk id="62" creationId="{DB33E4A3-A145-002A-0C4A-F84B7ADCB901}"/>
          </ac:inkMkLst>
        </pc:inkChg>
        <pc:inkChg chg="add del">
          <ac:chgData name="Tasha Roberts (2317127)" userId="940ce18a-e35c-4c73-961a-bd216cb0e916" providerId="ADAL" clId="{608ED457-FCFA-D143-B9EB-1CBFE89252C9}" dt="2024-11-05T15:11:58.179" v="831"/>
          <ac:inkMkLst>
            <pc:docMk/>
            <pc:sldMk cId="1800729049" sldId="265"/>
            <ac:inkMk id="63" creationId="{A2904B18-ACEA-973B-87F4-C9F7863E8DD9}"/>
          </ac:inkMkLst>
        </pc:inkChg>
        <pc:inkChg chg="add del">
          <ac:chgData name="Tasha Roberts (2317127)" userId="940ce18a-e35c-4c73-961a-bd216cb0e916" providerId="ADAL" clId="{608ED457-FCFA-D143-B9EB-1CBFE89252C9}" dt="2024-11-05T15:11:58.179" v="831"/>
          <ac:inkMkLst>
            <pc:docMk/>
            <pc:sldMk cId="1800729049" sldId="265"/>
            <ac:inkMk id="64" creationId="{C4B83BD8-31E1-EEFE-52AE-C75F5BDC862E}"/>
          </ac:inkMkLst>
        </pc:inkChg>
        <pc:inkChg chg="add del">
          <ac:chgData name="Tasha Roberts (2317127)" userId="940ce18a-e35c-4c73-961a-bd216cb0e916" providerId="ADAL" clId="{608ED457-FCFA-D143-B9EB-1CBFE89252C9}" dt="2024-11-05T15:11:58.179" v="831"/>
          <ac:inkMkLst>
            <pc:docMk/>
            <pc:sldMk cId="1800729049" sldId="265"/>
            <ac:inkMk id="65" creationId="{DDFE28DB-8FFF-0DB0-6911-8B8799C6470C}"/>
          </ac:inkMkLst>
        </pc:inkChg>
        <pc:inkChg chg="add del">
          <ac:chgData name="Tasha Roberts (2317127)" userId="940ce18a-e35c-4c73-961a-bd216cb0e916" providerId="ADAL" clId="{608ED457-FCFA-D143-B9EB-1CBFE89252C9}" dt="2024-11-05T15:11:58.179" v="831"/>
          <ac:inkMkLst>
            <pc:docMk/>
            <pc:sldMk cId="1800729049" sldId="265"/>
            <ac:inkMk id="66" creationId="{171AEEC7-F4BB-A939-679F-828FC6CB0A94}"/>
          </ac:inkMkLst>
        </pc:inkChg>
        <pc:inkChg chg="add del">
          <ac:chgData name="Tasha Roberts (2317127)" userId="940ce18a-e35c-4c73-961a-bd216cb0e916" providerId="ADAL" clId="{608ED457-FCFA-D143-B9EB-1CBFE89252C9}" dt="2024-11-05T15:11:58.179" v="831"/>
          <ac:inkMkLst>
            <pc:docMk/>
            <pc:sldMk cId="1800729049" sldId="265"/>
            <ac:inkMk id="67" creationId="{224E347F-A9AF-12FC-8C7B-3F3E5259310F}"/>
          </ac:inkMkLst>
        </pc:inkChg>
        <pc:inkChg chg="add del">
          <ac:chgData name="Tasha Roberts (2317127)" userId="940ce18a-e35c-4c73-961a-bd216cb0e916" providerId="ADAL" clId="{608ED457-FCFA-D143-B9EB-1CBFE89252C9}" dt="2024-11-05T15:11:58.179" v="831"/>
          <ac:inkMkLst>
            <pc:docMk/>
            <pc:sldMk cId="1800729049" sldId="265"/>
            <ac:inkMk id="68" creationId="{87E1736C-BAE5-5910-31AF-4C4E70E38094}"/>
          </ac:inkMkLst>
        </pc:inkChg>
        <pc:inkChg chg="add del">
          <ac:chgData name="Tasha Roberts (2317127)" userId="940ce18a-e35c-4c73-961a-bd216cb0e916" providerId="ADAL" clId="{608ED457-FCFA-D143-B9EB-1CBFE89252C9}" dt="2024-11-05T15:11:58.179" v="831"/>
          <ac:inkMkLst>
            <pc:docMk/>
            <pc:sldMk cId="1800729049" sldId="265"/>
            <ac:inkMk id="69" creationId="{E8FA1337-28E9-7328-E156-1A32566D0AF7}"/>
          </ac:inkMkLst>
        </pc:inkChg>
        <pc:inkChg chg="add del">
          <ac:chgData name="Tasha Roberts (2317127)" userId="940ce18a-e35c-4c73-961a-bd216cb0e916" providerId="ADAL" clId="{608ED457-FCFA-D143-B9EB-1CBFE89252C9}" dt="2024-11-05T15:11:58.179" v="831"/>
          <ac:inkMkLst>
            <pc:docMk/>
            <pc:sldMk cId="1800729049" sldId="265"/>
            <ac:inkMk id="70" creationId="{83D0DBCC-74FC-1E9D-A769-1CF6FB629EEC}"/>
          </ac:inkMkLst>
        </pc:inkChg>
        <pc:inkChg chg="add del">
          <ac:chgData name="Tasha Roberts (2317127)" userId="940ce18a-e35c-4c73-961a-bd216cb0e916" providerId="ADAL" clId="{608ED457-FCFA-D143-B9EB-1CBFE89252C9}" dt="2024-11-05T15:11:58.179" v="831"/>
          <ac:inkMkLst>
            <pc:docMk/>
            <pc:sldMk cId="1800729049" sldId="265"/>
            <ac:inkMk id="71" creationId="{27D996EE-15F0-5263-2B29-CA3E6BF2139D}"/>
          </ac:inkMkLst>
        </pc:inkChg>
        <pc:inkChg chg="add reco">
          <ac:chgData name="Tasha Roberts (2317127)" userId="940ce18a-e35c-4c73-961a-bd216cb0e916" providerId="ADAL" clId="{608ED457-FCFA-D143-B9EB-1CBFE89252C9}" dt="2024-11-05T15:11:58.179" v="831"/>
          <ac:inkMkLst>
            <pc:docMk/>
            <pc:sldMk cId="1800729049" sldId="265"/>
            <ac:inkMk id="72" creationId="{65DCCB02-8970-9574-0BA4-B839B193C93F}"/>
          </ac:inkMkLst>
        </pc:inkChg>
        <pc:inkChg chg="add del">
          <ac:chgData name="Tasha Roberts (2317127)" userId="940ce18a-e35c-4c73-961a-bd216cb0e916" providerId="ADAL" clId="{608ED457-FCFA-D143-B9EB-1CBFE89252C9}" dt="2024-11-05T15:12:01.507" v="836"/>
          <ac:inkMkLst>
            <pc:docMk/>
            <pc:sldMk cId="1800729049" sldId="265"/>
            <ac:inkMk id="73" creationId="{D8F233ED-BCD3-1748-8E5A-80B419121A11}"/>
          </ac:inkMkLst>
        </pc:inkChg>
        <pc:inkChg chg="add del">
          <ac:chgData name="Tasha Roberts (2317127)" userId="940ce18a-e35c-4c73-961a-bd216cb0e916" providerId="ADAL" clId="{608ED457-FCFA-D143-B9EB-1CBFE89252C9}" dt="2024-11-05T15:12:01.507" v="836"/>
          <ac:inkMkLst>
            <pc:docMk/>
            <pc:sldMk cId="1800729049" sldId="265"/>
            <ac:inkMk id="74" creationId="{9D5E6D3C-4D8D-95E1-EDDF-4ECE6E678216}"/>
          </ac:inkMkLst>
        </pc:inkChg>
        <pc:inkChg chg="add del">
          <ac:chgData name="Tasha Roberts (2317127)" userId="940ce18a-e35c-4c73-961a-bd216cb0e916" providerId="ADAL" clId="{608ED457-FCFA-D143-B9EB-1CBFE89252C9}" dt="2024-11-05T15:12:01.507" v="836"/>
          <ac:inkMkLst>
            <pc:docMk/>
            <pc:sldMk cId="1800729049" sldId="265"/>
            <ac:inkMk id="75" creationId="{0AF9F772-BDE6-FD31-D037-874E3D5452CB}"/>
          </ac:inkMkLst>
        </pc:inkChg>
        <pc:inkChg chg="add del">
          <ac:chgData name="Tasha Roberts (2317127)" userId="940ce18a-e35c-4c73-961a-bd216cb0e916" providerId="ADAL" clId="{608ED457-FCFA-D143-B9EB-1CBFE89252C9}" dt="2024-11-05T15:12:01.507" v="836"/>
          <ac:inkMkLst>
            <pc:docMk/>
            <pc:sldMk cId="1800729049" sldId="265"/>
            <ac:inkMk id="76" creationId="{9D17643C-4CDE-8785-F6B5-F623BAA61943}"/>
          </ac:inkMkLst>
        </pc:inkChg>
        <pc:inkChg chg="add reco">
          <ac:chgData name="Tasha Roberts (2317127)" userId="940ce18a-e35c-4c73-961a-bd216cb0e916" providerId="ADAL" clId="{608ED457-FCFA-D143-B9EB-1CBFE89252C9}" dt="2024-11-05T15:12:01.507" v="836"/>
          <ac:inkMkLst>
            <pc:docMk/>
            <pc:sldMk cId="1800729049" sldId="265"/>
            <ac:inkMk id="77" creationId="{66BC5650-6D8B-9F06-998D-AEC3735F24AB}"/>
          </ac:inkMkLst>
        </pc:inkChg>
        <pc:inkChg chg="add del">
          <ac:chgData name="Tasha Roberts (2317127)" userId="940ce18a-e35c-4c73-961a-bd216cb0e916" providerId="ADAL" clId="{608ED457-FCFA-D143-B9EB-1CBFE89252C9}" dt="2024-11-05T15:12:06.457" v="848"/>
          <ac:inkMkLst>
            <pc:docMk/>
            <pc:sldMk cId="1800729049" sldId="265"/>
            <ac:inkMk id="78" creationId="{1142A67C-DC86-C1A7-25CF-5696B7EC4F3C}"/>
          </ac:inkMkLst>
        </pc:inkChg>
        <pc:inkChg chg="add del">
          <ac:chgData name="Tasha Roberts (2317127)" userId="940ce18a-e35c-4c73-961a-bd216cb0e916" providerId="ADAL" clId="{608ED457-FCFA-D143-B9EB-1CBFE89252C9}" dt="2024-11-05T15:12:06.457" v="848"/>
          <ac:inkMkLst>
            <pc:docMk/>
            <pc:sldMk cId="1800729049" sldId="265"/>
            <ac:inkMk id="79" creationId="{9CA84FB0-EBD6-EF61-11A1-440B34D5A824}"/>
          </ac:inkMkLst>
        </pc:inkChg>
        <pc:inkChg chg="add del">
          <ac:chgData name="Tasha Roberts (2317127)" userId="940ce18a-e35c-4c73-961a-bd216cb0e916" providerId="ADAL" clId="{608ED457-FCFA-D143-B9EB-1CBFE89252C9}" dt="2024-11-05T15:12:06.457" v="848"/>
          <ac:inkMkLst>
            <pc:docMk/>
            <pc:sldMk cId="1800729049" sldId="265"/>
            <ac:inkMk id="80" creationId="{0CD99FC6-9463-14DB-8BB1-60ADE50BDAB1}"/>
          </ac:inkMkLst>
        </pc:inkChg>
        <pc:inkChg chg="add del">
          <ac:chgData name="Tasha Roberts (2317127)" userId="940ce18a-e35c-4c73-961a-bd216cb0e916" providerId="ADAL" clId="{608ED457-FCFA-D143-B9EB-1CBFE89252C9}" dt="2024-11-05T15:12:06.457" v="848"/>
          <ac:inkMkLst>
            <pc:docMk/>
            <pc:sldMk cId="1800729049" sldId="265"/>
            <ac:inkMk id="81" creationId="{EDFE378B-73BF-0FC5-2D68-A29BA8B5A751}"/>
          </ac:inkMkLst>
        </pc:inkChg>
        <pc:inkChg chg="add del">
          <ac:chgData name="Tasha Roberts (2317127)" userId="940ce18a-e35c-4c73-961a-bd216cb0e916" providerId="ADAL" clId="{608ED457-FCFA-D143-B9EB-1CBFE89252C9}" dt="2024-11-05T15:12:06.457" v="848"/>
          <ac:inkMkLst>
            <pc:docMk/>
            <pc:sldMk cId="1800729049" sldId="265"/>
            <ac:inkMk id="82" creationId="{D6632DF1-A81F-EBF3-2EDE-AE41BCD50E50}"/>
          </ac:inkMkLst>
        </pc:inkChg>
        <pc:inkChg chg="add del">
          <ac:chgData name="Tasha Roberts (2317127)" userId="940ce18a-e35c-4c73-961a-bd216cb0e916" providerId="ADAL" clId="{608ED457-FCFA-D143-B9EB-1CBFE89252C9}" dt="2024-11-05T15:12:06.457" v="848"/>
          <ac:inkMkLst>
            <pc:docMk/>
            <pc:sldMk cId="1800729049" sldId="265"/>
            <ac:inkMk id="83" creationId="{B84A740D-D9CA-FFAB-A214-F82BFFDB3C26}"/>
          </ac:inkMkLst>
        </pc:inkChg>
        <pc:inkChg chg="add del">
          <ac:chgData name="Tasha Roberts (2317127)" userId="940ce18a-e35c-4c73-961a-bd216cb0e916" providerId="ADAL" clId="{608ED457-FCFA-D143-B9EB-1CBFE89252C9}" dt="2024-11-05T15:12:06.457" v="848"/>
          <ac:inkMkLst>
            <pc:docMk/>
            <pc:sldMk cId="1800729049" sldId="265"/>
            <ac:inkMk id="84" creationId="{72F9D3A6-13EB-F366-2708-13DE4E8EC9DB}"/>
          </ac:inkMkLst>
        </pc:inkChg>
        <pc:inkChg chg="add del">
          <ac:chgData name="Tasha Roberts (2317127)" userId="940ce18a-e35c-4c73-961a-bd216cb0e916" providerId="ADAL" clId="{608ED457-FCFA-D143-B9EB-1CBFE89252C9}" dt="2024-11-05T15:12:06.457" v="848"/>
          <ac:inkMkLst>
            <pc:docMk/>
            <pc:sldMk cId="1800729049" sldId="265"/>
            <ac:inkMk id="85" creationId="{E1E5281D-EFC7-CF12-BB17-6E0956A11D0A}"/>
          </ac:inkMkLst>
        </pc:inkChg>
        <pc:inkChg chg="add del">
          <ac:chgData name="Tasha Roberts (2317127)" userId="940ce18a-e35c-4c73-961a-bd216cb0e916" providerId="ADAL" clId="{608ED457-FCFA-D143-B9EB-1CBFE89252C9}" dt="2024-11-05T15:12:06.457" v="848"/>
          <ac:inkMkLst>
            <pc:docMk/>
            <pc:sldMk cId="1800729049" sldId="265"/>
            <ac:inkMk id="86" creationId="{14BB7C2B-F891-CAC3-2B8A-8C25DF2E4486}"/>
          </ac:inkMkLst>
        </pc:inkChg>
        <pc:inkChg chg="add del">
          <ac:chgData name="Tasha Roberts (2317127)" userId="940ce18a-e35c-4c73-961a-bd216cb0e916" providerId="ADAL" clId="{608ED457-FCFA-D143-B9EB-1CBFE89252C9}" dt="2024-11-05T15:12:06.457" v="848"/>
          <ac:inkMkLst>
            <pc:docMk/>
            <pc:sldMk cId="1800729049" sldId="265"/>
            <ac:inkMk id="87" creationId="{2E5F85BC-59A7-062A-B142-86D32212BCA1}"/>
          </ac:inkMkLst>
        </pc:inkChg>
        <pc:inkChg chg="add del">
          <ac:chgData name="Tasha Roberts (2317127)" userId="940ce18a-e35c-4c73-961a-bd216cb0e916" providerId="ADAL" clId="{608ED457-FCFA-D143-B9EB-1CBFE89252C9}" dt="2024-11-05T15:12:06.457" v="848"/>
          <ac:inkMkLst>
            <pc:docMk/>
            <pc:sldMk cId="1800729049" sldId="265"/>
            <ac:inkMk id="88" creationId="{28B228B8-2A63-5CE0-107D-45C915BBAD2A}"/>
          </ac:inkMkLst>
        </pc:inkChg>
        <pc:inkChg chg="add reco">
          <ac:chgData name="Tasha Roberts (2317127)" userId="940ce18a-e35c-4c73-961a-bd216cb0e916" providerId="ADAL" clId="{608ED457-FCFA-D143-B9EB-1CBFE89252C9}" dt="2024-11-05T15:12:06.457" v="848"/>
          <ac:inkMkLst>
            <pc:docMk/>
            <pc:sldMk cId="1800729049" sldId="265"/>
            <ac:inkMk id="89" creationId="{AEEF33A6-BE05-BD49-2B57-1784FE1BD57F}"/>
          </ac:inkMkLst>
        </pc:inkChg>
        <pc:inkChg chg="add del">
          <ac:chgData name="Tasha Roberts (2317127)" userId="940ce18a-e35c-4c73-961a-bd216cb0e916" providerId="ADAL" clId="{608ED457-FCFA-D143-B9EB-1CBFE89252C9}" dt="2024-11-05T15:12:13.013" v="860"/>
          <ac:inkMkLst>
            <pc:docMk/>
            <pc:sldMk cId="1800729049" sldId="265"/>
            <ac:inkMk id="90" creationId="{3CACBFD9-7426-82F0-3050-C7CEAFC012F9}"/>
          </ac:inkMkLst>
        </pc:inkChg>
        <pc:inkChg chg="add del">
          <ac:chgData name="Tasha Roberts (2317127)" userId="940ce18a-e35c-4c73-961a-bd216cb0e916" providerId="ADAL" clId="{608ED457-FCFA-D143-B9EB-1CBFE89252C9}" dt="2024-11-05T15:12:13.013" v="860"/>
          <ac:inkMkLst>
            <pc:docMk/>
            <pc:sldMk cId="1800729049" sldId="265"/>
            <ac:inkMk id="91" creationId="{0B17BD79-1A01-5850-C283-8CA2F216FC3E}"/>
          </ac:inkMkLst>
        </pc:inkChg>
        <pc:inkChg chg="add del">
          <ac:chgData name="Tasha Roberts (2317127)" userId="940ce18a-e35c-4c73-961a-bd216cb0e916" providerId="ADAL" clId="{608ED457-FCFA-D143-B9EB-1CBFE89252C9}" dt="2024-11-05T15:12:13.013" v="860"/>
          <ac:inkMkLst>
            <pc:docMk/>
            <pc:sldMk cId="1800729049" sldId="265"/>
            <ac:inkMk id="92" creationId="{1938FD01-D5ED-2DB4-304E-371F2FEC2111}"/>
          </ac:inkMkLst>
        </pc:inkChg>
        <pc:inkChg chg="add del">
          <ac:chgData name="Tasha Roberts (2317127)" userId="940ce18a-e35c-4c73-961a-bd216cb0e916" providerId="ADAL" clId="{608ED457-FCFA-D143-B9EB-1CBFE89252C9}" dt="2024-11-05T15:12:13.013" v="860"/>
          <ac:inkMkLst>
            <pc:docMk/>
            <pc:sldMk cId="1800729049" sldId="265"/>
            <ac:inkMk id="93" creationId="{8DF77EC4-FDA4-AE08-D84E-72DD8836C741}"/>
          </ac:inkMkLst>
        </pc:inkChg>
        <pc:inkChg chg="add del">
          <ac:chgData name="Tasha Roberts (2317127)" userId="940ce18a-e35c-4c73-961a-bd216cb0e916" providerId="ADAL" clId="{608ED457-FCFA-D143-B9EB-1CBFE89252C9}" dt="2024-11-05T15:12:13.013" v="860"/>
          <ac:inkMkLst>
            <pc:docMk/>
            <pc:sldMk cId="1800729049" sldId="265"/>
            <ac:inkMk id="94" creationId="{1475E885-ABEF-FF86-8F65-46E32CC5695B}"/>
          </ac:inkMkLst>
        </pc:inkChg>
        <pc:inkChg chg="add del">
          <ac:chgData name="Tasha Roberts (2317127)" userId="940ce18a-e35c-4c73-961a-bd216cb0e916" providerId="ADAL" clId="{608ED457-FCFA-D143-B9EB-1CBFE89252C9}" dt="2024-11-05T15:12:13.013" v="860"/>
          <ac:inkMkLst>
            <pc:docMk/>
            <pc:sldMk cId="1800729049" sldId="265"/>
            <ac:inkMk id="95" creationId="{7488881B-0501-E5EA-ACD3-8C581CEFCF21}"/>
          </ac:inkMkLst>
        </pc:inkChg>
        <pc:inkChg chg="add del">
          <ac:chgData name="Tasha Roberts (2317127)" userId="940ce18a-e35c-4c73-961a-bd216cb0e916" providerId="ADAL" clId="{608ED457-FCFA-D143-B9EB-1CBFE89252C9}" dt="2024-11-05T15:12:13.013" v="860"/>
          <ac:inkMkLst>
            <pc:docMk/>
            <pc:sldMk cId="1800729049" sldId="265"/>
            <ac:inkMk id="96" creationId="{935AE852-C5C1-3937-E615-1DE487A5CFEE}"/>
          </ac:inkMkLst>
        </pc:inkChg>
        <pc:inkChg chg="add del">
          <ac:chgData name="Tasha Roberts (2317127)" userId="940ce18a-e35c-4c73-961a-bd216cb0e916" providerId="ADAL" clId="{608ED457-FCFA-D143-B9EB-1CBFE89252C9}" dt="2024-11-05T15:12:13.013" v="860"/>
          <ac:inkMkLst>
            <pc:docMk/>
            <pc:sldMk cId="1800729049" sldId="265"/>
            <ac:inkMk id="97" creationId="{4ECAD745-9FF5-2CCF-C5C8-C216CB85E462}"/>
          </ac:inkMkLst>
        </pc:inkChg>
        <pc:inkChg chg="add del">
          <ac:chgData name="Tasha Roberts (2317127)" userId="940ce18a-e35c-4c73-961a-bd216cb0e916" providerId="ADAL" clId="{608ED457-FCFA-D143-B9EB-1CBFE89252C9}" dt="2024-11-05T15:12:13.013" v="860"/>
          <ac:inkMkLst>
            <pc:docMk/>
            <pc:sldMk cId="1800729049" sldId="265"/>
            <ac:inkMk id="98" creationId="{360F63A4-53AE-6FAE-42DC-459A53FC5D1E}"/>
          </ac:inkMkLst>
        </pc:inkChg>
        <pc:inkChg chg="add del">
          <ac:chgData name="Tasha Roberts (2317127)" userId="940ce18a-e35c-4c73-961a-bd216cb0e916" providerId="ADAL" clId="{608ED457-FCFA-D143-B9EB-1CBFE89252C9}" dt="2024-11-05T15:12:13.013" v="860"/>
          <ac:inkMkLst>
            <pc:docMk/>
            <pc:sldMk cId="1800729049" sldId="265"/>
            <ac:inkMk id="99" creationId="{A5BAFB94-695C-8B3B-6F51-7638D69957FA}"/>
          </ac:inkMkLst>
        </pc:inkChg>
        <pc:inkChg chg="add del">
          <ac:chgData name="Tasha Roberts (2317127)" userId="940ce18a-e35c-4c73-961a-bd216cb0e916" providerId="ADAL" clId="{608ED457-FCFA-D143-B9EB-1CBFE89252C9}" dt="2024-11-05T15:12:13.013" v="860"/>
          <ac:inkMkLst>
            <pc:docMk/>
            <pc:sldMk cId="1800729049" sldId="265"/>
            <ac:inkMk id="100" creationId="{B9652F41-94AA-1FF1-1B88-E9A74F9E169C}"/>
          </ac:inkMkLst>
        </pc:inkChg>
        <pc:inkChg chg="add reco">
          <ac:chgData name="Tasha Roberts (2317127)" userId="940ce18a-e35c-4c73-961a-bd216cb0e916" providerId="ADAL" clId="{608ED457-FCFA-D143-B9EB-1CBFE89252C9}" dt="2024-11-05T15:12:13.013" v="860"/>
          <ac:inkMkLst>
            <pc:docMk/>
            <pc:sldMk cId="1800729049" sldId="265"/>
            <ac:inkMk id="101" creationId="{C56DB603-715C-A528-92B2-B42942C9BFD2}"/>
          </ac:inkMkLst>
        </pc:inkChg>
      </pc:sldChg>
      <pc:sldChg chg="addSp delSp">
        <pc:chgData name="Tasha Roberts (2317127)" userId="940ce18a-e35c-4c73-961a-bd216cb0e916" providerId="ADAL" clId="{608ED457-FCFA-D143-B9EB-1CBFE89252C9}" dt="2024-11-11T14:56:51.075" v="928"/>
        <pc:sldMkLst>
          <pc:docMk/>
          <pc:sldMk cId="1630720611" sldId="272"/>
        </pc:sldMkLst>
        <pc:inkChg chg="add del">
          <ac:chgData name="Tasha Roberts (2317127)" userId="940ce18a-e35c-4c73-961a-bd216cb0e916" providerId="ADAL" clId="{608ED457-FCFA-D143-B9EB-1CBFE89252C9}" dt="2024-11-11T14:52:54.335" v="865"/>
          <ac:inkMkLst>
            <pc:docMk/>
            <pc:sldMk cId="1630720611" sldId="272"/>
            <ac:inkMk id="2" creationId="{BD56F9AC-C418-C6E4-D4D6-4B723BCB688F}"/>
          </ac:inkMkLst>
        </pc:inkChg>
        <pc:inkChg chg="add del">
          <ac:chgData name="Tasha Roberts (2317127)" userId="940ce18a-e35c-4c73-961a-bd216cb0e916" providerId="ADAL" clId="{608ED457-FCFA-D143-B9EB-1CBFE89252C9}" dt="2024-11-11T14:52:54.335" v="865"/>
          <ac:inkMkLst>
            <pc:docMk/>
            <pc:sldMk cId="1630720611" sldId="272"/>
            <ac:inkMk id="3" creationId="{CFA91970-D143-F45E-B856-39577F47F8A2}"/>
          </ac:inkMkLst>
        </pc:inkChg>
        <pc:inkChg chg="add del">
          <ac:chgData name="Tasha Roberts (2317127)" userId="940ce18a-e35c-4c73-961a-bd216cb0e916" providerId="ADAL" clId="{608ED457-FCFA-D143-B9EB-1CBFE89252C9}" dt="2024-11-11T14:52:54.335" v="865"/>
          <ac:inkMkLst>
            <pc:docMk/>
            <pc:sldMk cId="1630720611" sldId="272"/>
            <ac:inkMk id="7" creationId="{EE2BA9EC-20D9-5461-40AF-20059FB532BA}"/>
          </ac:inkMkLst>
        </pc:inkChg>
        <pc:inkChg chg="add del">
          <ac:chgData name="Tasha Roberts (2317127)" userId="940ce18a-e35c-4c73-961a-bd216cb0e916" providerId="ADAL" clId="{608ED457-FCFA-D143-B9EB-1CBFE89252C9}" dt="2024-11-11T14:52:54.335" v="865"/>
          <ac:inkMkLst>
            <pc:docMk/>
            <pc:sldMk cId="1630720611" sldId="272"/>
            <ac:inkMk id="9" creationId="{ADFD99C6-DBC2-A07C-5694-46A42F1BCF76}"/>
          </ac:inkMkLst>
        </pc:inkChg>
        <pc:inkChg chg="add reco">
          <ac:chgData name="Tasha Roberts (2317127)" userId="940ce18a-e35c-4c73-961a-bd216cb0e916" providerId="ADAL" clId="{608ED457-FCFA-D143-B9EB-1CBFE89252C9}" dt="2024-11-11T14:52:54.335" v="865"/>
          <ac:inkMkLst>
            <pc:docMk/>
            <pc:sldMk cId="1630720611" sldId="272"/>
            <ac:inkMk id="11" creationId="{77590F2B-5BF9-6202-C2D6-076DC7B04E3A}"/>
          </ac:inkMkLst>
        </pc:inkChg>
        <pc:inkChg chg="add del">
          <ac:chgData name="Tasha Roberts (2317127)" userId="940ce18a-e35c-4c73-961a-bd216cb0e916" providerId="ADAL" clId="{608ED457-FCFA-D143-B9EB-1CBFE89252C9}" dt="2024-11-11T14:53:03.125" v="867"/>
          <ac:inkMkLst>
            <pc:docMk/>
            <pc:sldMk cId="1630720611" sldId="272"/>
            <ac:inkMk id="12" creationId="{170D40B8-7676-FDA6-795A-F279BB7B5F15}"/>
          </ac:inkMkLst>
        </pc:inkChg>
        <pc:inkChg chg="add">
          <ac:chgData name="Tasha Roberts (2317127)" userId="940ce18a-e35c-4c73-961a-bd216cb0e916" providerId="ADAL" clId="{608ED457-FCFA-D143-B9EB-1CBFE89252C9}" dt="2024-11-11T14:53:09.044" v="868"/>
          <ac:inkMkLst>
            <pc:docMk/>
            <pc:sldMk cId="1630720611" sldId="272"/>
            <ac:inkMk id="13" creationId="{DAA5D8B2-E910-9622-128C-A1CB00594CFE}"/>
          </ac:inkMkLst>
        </pc:inkChg>
        <pc:inkChg chg="add del">
          <ac:chgData name="Tasha Roberts (2317127)" userId="940ce18a-e35c-4c73-961a-bd216cb0e916" providerId="ADAL" clId="{608ED457-FCFA-D143-B9EB-1CBFE89252C9}" dt="2024-11-11T14:53:23.644" v="872"/>
          <ac:inkMkLst>
            <pc:docMk/>
            <pc:sldMk cId="1630720611" sldId="272"/>
            <ac:inkMk id="14" creationId="{22047E37-D8B8-19A7-9971-D6BE935C2FF7}"/>
          </ac:inkMkLst>
        </pc:inkChg>
        <pc:inkChg chg="add del">
          <ac:chgData name="Tasha Roberts (2317127)" userId="940ce18a-e35c-4c73-961a-bd216cb0e916" providerId="ADAL" clId="{608ED457-FCFA-D143-B9EB-1CBFE89252C9}" dt="2024-11-11T14:53:23.644" v="872"/>
          <ac:inkMkLst>
            <pc:docMk/>
            <pc:sldMk cId="1630720611" sldId="272"/>
            <ac:inkMk id="15" creationId="{BB980951-75F8-59C9-B35F-2BB89713DD9D}"/>
          </ac:inkMkLst>
        </pc:inkChg>
        <pc:inkChg chg="add del reco">
          <ac:chgData name="Tasha Roberts (2317127)" userId="940ce18a-e35c-4c73-961a-bd216cb0e916" providerId="ADAL" clId="{608ED457-FCFA-D143-B9EB-1CBFE89252C9}" dt="2024-11-11T14:53:23.644" v="872"/>
          <ac:inkMkLst>
            <pc:docMk/>
            <pc:sldMk cId="1630720611" sldId="272"/>
            <ac:inkMk id="16" creationId="{EC5F9F3F-4AFF-124B-46FE-E5A4E3441B9D}"/>
          </ac:inkMkLst>
        </pc:inkChg>
        <pc:inkChg chg="add del">
          <ac:chgData name="Tasha Roberts (2317127)" userId="940ce18a-e35c-4c73-961a-bd216cb0e916" providerId="ADAL" clId="{608ED457-FCFA-D143-B9EB-1CBFE89252C9}" dt="2024-11-11T14:53:26.306" v="874"/>
          <ac:inkMkLst>
            <pc:docMk/>
            <pc:sldMk cId="1630720611" sldId="272"/>
            <ac:inkMk id="17" creationId="{5B0C1890-F0E7-D4A3-A138-39156D415416}"/>
          </ac:inkMkLst>
        </pc:inkChg>
        <pc:inkChg chg="add">
          <ac:chgData name="Tasha Roberts (2317127)" userId="940ce18a-e35c-4c73-961a-bd216cb0e916" providerId="ADAL" clId="{608ED457-FCFA-D143-B9EB-1CBFE89252C9}" dt="2024-11-11T14:53:27.823" v="875"/>
          <ac:inkMkLst>
            <pc:docMk/>
            <pc:sldMk cId="1630720611" sldId="272"/>
            <ac:inkMk id="18" creationId="{F0DFF526-A1F5-36E2-DEAE-C40FB72441BA}"/>
          </ac:inkMkLst>
        </pc:inkChg>
        <pc:inkChg chg="add del">
          <ac:chgData name="Tasha Roberts (2317127)" userId="940ce18a-e35c-4c73-961a-bd216cb0e916" providerId="ADAL" clId="{608ED457-FCFA-D143-B9EB-1CBFE89252C9}" dt="2024-11-11T14:53:36.419" v="879"/>
          <ac:inkMkLst>
            <pc:docMk/>
            <pc:sldMk cId="1630720611" sldId="272"/>
            <ac:inkMk id="19" creationId="{9ACA9BF2-ED66-8768-9240-294362F623E0}"/>
          </ac:inkMkLst>
        </pc:inkChg>
        <pc:inkChg chg="add del">
          <ac:chgData name="Tasha Roberts (2317127)" userId="940ce18a-e35c-4c73-961a-bd216cb0e916" providerId="ADAL" clId="{608ED457-FCFA-D143-B9EB-1CBFE89252C9}" dt="2024-11-11T14:53:36.419" v="879"/>
          <ac:inkMkLst>
            <pc:docMk/>
            <pc:sldMk cId="1630720611" sldId="272"/>
            <ac:inkMk id="20" creationId="{DEFFC74C-0EAE-C428-1E45-759A00D4E81C}"/>
          </ac:inkMkLst>
        </pc:inkChg>
        <pc:inkChg chg="add del reco">
          <ac:chgData name="Tasha Roberts (2317127)" userId="940ce18a-e35c-4c73-961a-bd216cb0e916" providerId="ADAL" clId="{608ED457-FCFA-D143-B9EB-1CBFE89252C9}" dt="2024-11-11T14:53:36.419" v="879"/>
          <ac:inkMkLst>
            <pc:docMk/>
            <pc:sldMk cId="1630720611" sldId="272"/>
            <ac:inkMk id="21" creationId="{02ED67A7-225B-6A30-1D18-B66D7E1C3250}"/>
          </ac:inkMkLst>
        </pc:inkChg>
        <pc:inkChg chg="add del">
          <ac:chgData name="Tasha Roberts (2317127)" userId="940ce18a-e35c-4c73-961a-bd216cb0e916" providerId="ADAL" clId="{608ED457-FCFA-D143-B9EB-1CBFE89252C9}" dt="2024-11-11T14:53:38.504" v="881"/>
          <ac:inkMkLst>
            <pc:docMk/>
            <pc:sldMk cId="1630720611" sldId="272"/>
            <ac:inkMk id="22" creationId="{F558F540-20C3-6990-09D7-962DE143B132}"/>
          </ac:inkMkLst>
        </pc:inkChg>
        <pc:inkChg chg="add">
          <ac:chgData name="Tasha Roberts (2317127)" userId="940ce18a-e35c-4c73-961a-bd216cb0e916" providerId="ADAL" clId="{608ED457-FCFA-D143-B9EB-1CBFE89252C9}" dt="2024-11-11T14:53:41.772" v="882"/>
          <ac:inkMkLst>
            <pc:docMk/>
            <pc:sldMk cId="1630720611" sldId="272"/>
            <ac:inkMk id="23" creationId="{476381D8-DD5D-62D6-FFB4-6C6C7410BECB}"/>
          </ac:inkMkLst>
        </pc:inkChg>
        <pc:inkChg chg="add">
          <ac:chgData name="Tasha Roberts (2317127)" userId="940ce18a-e35c-4c73-961a-bd216cb0e916" providerId="ADAL" clId="{608ED457-FCFA-D143-B9EB-1CBFE89252C9}" dt="2024-11-11T14:53:49.255" v="883"/>
          <ac:inkMkLst>
            <pc:docMk/>
            <pc:sldMk cId="1630720611" sldId="272"/>
            <ac:inkMk id="24" creationId="{CE7CA9EE-A3E9-167F-9396-23A968D825FC}"/>
          </ac:inkMkLst>
        </pc:inkChg>
        <pc:inkChg chg="add">
          <ac:chgData name="Tasha Roberts (2317127)" userId="940ce18a-e35c-4c73-961a-bd216cb0e916" providerId="ADAL" clId="{608ED457-FCFA-D143-B9EB-1CBFE89252C9}" dt="2024-11-11T14:53:56.505" v="884"/>
          <ac:inkMkLst>
            <pc:docMk/>
            <pc:sldMk cId="1630720611" sldId="272"/>
            <ac:inkMk id="25" creationId="{EDE0DF7E-E329-07C2-3EB2-9D759C8C2D9E}"/>
          </ac:inkMkLst>
        </pc:inkChg>
        <pc:inkChg chg="add del">
          <ac:chgData name="Tasha Roberts (2317127)" userId="940ce18a-e35c-4c73-961a-bd216cb0e916" providerId="ADAL" clId="{608ED457-FCFA-D143-B9EB-1CBFE89252C9}" dt="2024-11-11T14:54:03.248" v="887"/>
          <ac:inkMkLst>
            <pc:docMk/>
            <pc:sldMk cId="1630720611" sldId="272"/>
            <ac:inkMk id="26" creationId="{062FDC6C-B600-43D2-1CC5-B87C844FDF97}"/>
          </ac:inkMkLst>
        </pc:inkChg>
        <pc:inkChg chg="add del">
          <ac:chgData name="Tasha Roberts (2317127)" userId="940ce18a-e35c-4c73-961a-bd216cb0e916" providerId="ADAL" clId="{608ED457-FCFA-D143-B9EB-1CBFE89252C9}" dt="2024-11-11T14:54:03.248" v="887"/>
          <ac:inkMkLst>
            <pc:docMk/>
            <pc:sldMk cId="1630720611" sldId="272"/>
            <ac:inkMk id="27" creationId="{23FE6ED1-9206-7D84-488C-9A61B41F42A4}"/>
          </ac:inkMkLst>
        </pc:inkChg>
        <pc:inkChg chg="add reco">
          <ac:chgData name="Tasha Roberts (2317127)" userId="940ce18a-e35c-4c73-961a-bd216cb0e916" providerId="ADAL" clId="{608ED457-FCFA-D143-B9EB-1CBFE89252C9}" dt="2024-11-11T14:54:03.248" v="887"/>
          <ac:inkMkLst>
            <pc:docMk/>
            <pc:sldMk cId="1630720611" sldId="272"/>
            <ac:inkMk id="28" creationId="{AB1E38B6-7BAE-61E3-4DB4-E1209EF8FAE0}"/>
          </ac:inkMkLst>
        </pc:inkChg>
        <pc:inkChg chg="add">
          <ac:chgData name="Tasha Roberts (2317127)" userId="940ce18a-e35c-4c73-961a-bd216cb0e916" providerId="ADAL" clId="{608ED457-FCFA-D143-B9EB-1CBFE89252C9}" dt="2024-11-11T14:54:06.704" v="888"/>
          <ac:inkMkLst>
            <pc:docMk/>
            <pc:sldMk cId="1630720611" sldId="272"/>
            <ac:inkMk id="29" creationId="{7DA6FB5E-57A0-E9A7-3983-3C77C73ABDF5}"/>
          </ac:inkMkLst>
        </pc:inkChg>
        <pc:inkChg chg="add del">
          <ac:chgData name="Tasha Roberts (2317127)" userId="940ce18a-e35c-4c73-961a-bd216cb0e916" providerId="ADAL" clId="{608ED457-FCFA-D143-B9EB-1CBFE89252C9}" dt="2024-11-11T14:54:12.281" v="891"/>
          <ac:inkMkLst>
            <pc:docMk/>
            <pc:sldMk cId="1630720611" sldId="272"/>
            <ac:inkMk id="30" creationId="{AA5CCCDC-2A7C-717C-151A-BFF037A9F493}"/>
          </ac:inkMkLst>
        </pc:inkChg>
        <pc:inkChg chg="add del">
          <ac:chgData name="Tasha Roberts (2317127)" userId="940ce18a-e35c-4c73-961a-bd216cb0e916" providerId="ADAL" clId="{608ED457-FCFA-D143-B9EB-1CBFE89252C9}" dt="2024-11-11T14:54:12.281" v="891"/>
          <ac:inkMkLst>
            <pc:docMk/>
            <pc:sldMk cId="1630720611" sldId="272"/>
            <ac:inkMk id="31" creationId="{C613D703-524B-43EA-DF32-7807C40469D7}"/>
          </ac:inkMkLst>
        </pc:inkChg>
        <pc:inkChg chg="add reco">
          <ac:chgData name="Tasha Roberts (2317127)" userId="940ce18a-e35c-4c73-961a-bd216cb0e916" providerId="ADAL" clId="{608ED457-FCFA-D143-B9EB-1CBFE89252C9}" dt="2024-11-11T14:54:12.281" v="891"/>
          <ac:inkMkLst>
            <pc:docMk/>
            <pc:sldMk cId="1630720611" sldId="272"/>
            <ac:inkMk id="32" creationId="{6F2B47E8-B1B4-0D02-D443-C32BB73210A4}"/>
          </ac:inkMkLst>
        </pc:inkChg>
        <pc:inkChg chg="add del">
          <ac:chgData name="Tasha Roberts (2317127)" userId="940ce18a-e35c-4c73-961a-bd216cb0e916" providerId="ADAL" clId="{608ED457-FCFA-D143-B9EB-1CBFE89252C9}" dt="2024-11-11T14:54:30.749" v="897"/>
          <ac:inkMkLst>
            <pc:docMk/>
            <pc:sldMk cId="1630720611" sldId="272"/>
            <ac:inkMk id="33" creationId="{070BAE2C-088A-6EBF-4780-BF303A1FAB28}"/>
          </ac:inkMkLst>
        </pc:inkChg>
        <pc:inkChg chg="add del">
          <ac:chgData name="Tasha Roberts (2317127)" userId="940ce18a-e35c-4c73-961a-bd216cb0e916" providerId="ADAL" clId="{608ED457-FCFA-D143-B9EB-1CBFE89252C9}" dt="2024-11-11T14:54:30.349" v="896"/>
          <ac:inkMkLst>
            <pc:docMk/>
            <pc:sldMk cId="1630720611" sldId="272"/>
            <ac:inkMk id="34" creationId="{CC82E928-95D4-3D04-971E-060BE40CBCCC}"/>
          </ac:inkMkLst>
        </pc:inkChg>
        <pc:inkChg chg="add del">
          <ac:chgData name="Tasha Roberts (2317127)" userId="940ce18a-e35c-4c73-961a-bd216cb0e916" providerId="ADAL" clId="{608ED457-FCFA-D143-B9EB-1CBFE89252C9}" dt="2024-11-11T14:54:29.950" v="895"/>
          <ac:inkMkLst>
            <pc:docMk/>
            <pc:sldMk cId="1630720611" sldId="272"/>
            <ac:inkMk id="35" creationId="{D207963C-CF54-19A7-E157-98F9B42BA2BD}"/>
          </ac:inkMkLst>
        </pc:inkChg>
        <pc:inkChg chg="add del">
          <ac:chgData name="Tasha Roberts (2317127)" userId="940ce18a-e35c-4c73-961a-bd216cb0e916" providerId="ADAL" clId="{608ED457-FCFA-D143-B9EB-1CBFE89252C9}" dt="2024-11-11T14:55:13.577" v="911"/>
          <ac:inkMkLst>
            <pc:docMk/>
            <pc:sldMk cId="1630720611" sldId="272"/>
            <ac:inkMk id="36" creationId="{94C62CDB-E2CD-0F48-2AC4-79143B2B3BF0}"/>
          </ac:inkMkLst>
        </pc:inkChg>
        <pc:inkChg chg="add del">
          <ac:chgData name="Tasha Roberts (2317127)" userId="940ce18a-e35c-4c73-961a-bd216cb0e916" providerId="ADAL" clId="{608ED457-FCFA-D143-B9EB-1CBFE89252C9}" dt="2024-11-11T14:55:12.661" v="910"/>
          <ac:inkMkLst>
            <pc:docMk/>
            <pc:sldMk cId="1630720611" sldId="272"/>
            <ac:inkMk id="37" creationId="{7F0DF146-A98A-1E29-EA30-BA41C92B7F36}"/>
          </ac:inkMkLst>
        </pc:inkChg>
        <pc:inkChg chg="add del">
          <ac:chgData name="Tasha Roberts (2317127)" userId="940ce18a-e35c-4c73-961a-bd216cb0e916" providerId="ADAL" clId="{608ED457-FCFA-D143-B9EB-1CBFE89252C9}" dt="2024-11-11T14:54:38.665" v="903"/>
          <ac:inkMkLst>
            <pc:docMk/>
            <pc:sldMk cId="1630720611" sldId="272"/>
            <ac:inkMk id="38" creationId="{DAC3B5DD-C135-1335-9A5C-D2D69CA44B65}"/>
          </ac:inkMkLst>
        </pc:inkChg>
        <pc:inkChg chg="add del">
          <ac:chgData name="Tasha Roberts (2317127)" userId="940ce18a-e35c-4c73-961a-bd216cb0e916" providerId="ADAL" clId="{608ED457-FCFA-D143-B9EB-1CBFE89252C9}" dt="2024-11-11T14:54:38.451" v="902"/>
          <ac:inkMkLst>
            <pc:docMk/>
            <pc:sldMk cId="1630720611" sldId="272"/>
            <ac:inkMk id="39" creationId="{2542590D-96F6-B737-4275-32A69B07CDF6}"/>
          </ac:inkMkLst>
        </pc:inkChg>
        <pc:inkChg chg="add del">
          <ac:chgData name="Tasha Roberts (2317127)" userId="940ce18a-e35c-4c73-961a-bd216cb0e916" providerId="ADAL" clId="{608ED457-FCFA-D143-B9EB-1CBFE89252C9}" dt="2024-11-11T14:54:42.814" v="905"/>
          <ac:inkMkLst>
            <pc:docMk/>
            <pc:sldMk cId="1630720611" sldId="272"/>
            <ac:inkMk id="40" creationId="{B84CF7FA-3B6F-1DF3-4865-95911705A0F6}"/>
          </ac:inkMkLst>
        </pc:inkChg>
        <pc:inkChg chg="add del">
          <ac:chgData name="Tasha Roberts (2317127)" userId="940ce18a-e35c-4c73-961a-bd216cb0e916" providerId="ADAL" clId="{608ED457-FCFA-D143-B9EB-1CBFE89252C9}" dt="2024-11-11T14:55:12.195" v="909"/>
          <ac:inkMkLst>
            <pc:docMk/>
            <pc:sldMk cId="1630720611" sldId="272"/>
            <ac:inkMk id="41" creationId="{11A5AD73-DDCC-DF14-F46D-72265D49F771}"/>
          </ac:inkMkLst>
        </pc:inkChg>
        <pc:inkChg chg="add del">
          <ac:chgData name="Tasha Roberts (2317127)" userId="940ce18a-e35c-4c73-961a-bd216cb0e916" providerId="ADAL" clId="{608ED457-FCFA-D143-B9EB-1CBFE89252C9}" dt="2024-11-11T14:55:11.730" v="908"/>
          <ac:inkMkLst>
            <pc:docMk/>
            <pc:sldMk cId="1630720611" sldId="272"/>
            <ac:inkMk id="42" creationId="{91C88320-8DB1-E8B8-2013-DFCA9803E907}"/>
          </ac:inkMkLst>
        </pc:inkChg>
        <pc:inkChg chg="add">
          <ac:chgData name="Tasha Roberts (2317127)" userId="940ce18a-e35c-4c73-961a-bd216cb0e916" providerId="ADAL" clId="{608ED457-FCFA-D143-B9EB-1CBFE89252C9}" dt="2024-11-11T14:55:17.497" v="912"/>
          <ac:inkMkLst>
            <pc:docMk/>
            <pc:sldMk cId="1630720611" sldId="272"/>
            <ac:inkMk id="43" creationId="{E6FE4D90-3028-F45E-0B3C-38D949DA793B}"/>
          </ac:inkMkLst>
        </pc:inkChg>
        <pc:inkChg chg="add">
          <ac:chgData name="Tasha Roberts (2317127)" userId="940ce18a-e35c-4c73-961a-bd216cb0e916" providerId="ADAL" clId="{608ED457-FCFA-D143-B9EB-1CBFE89252C9}" dt="2024-11-11T14:55:20.430" v="913"/>
          <ac:inkMkLst>
            <pc:docMk/>
            <pc:sldMk cId="1630720611" sldId="272"/>
            <ac:inkMk id="44" creationId="{7EAC1F3D-42D5-6644-9F08-D7BD651A7362}"/>
          </ac:inkMkLst>
        </pc:inkChg>
        <pc:inkChg chg="add">
          <ac:chgData name="Tasha Roberts (2317127)" userId="940ce18a-e35c-4c73-961a-bd216cb0e916" providerId="ADAL" clId="{608ED457-FCFA-D143-B9EB-1CBFE89252C9}" dt="2024-11-11T14:55:21.913" v="914"/>
          <ac:inkMkLst>
            <pc:docMk/>
            <pc:sldMk cId="1630720611" sldId="272"/>
            <ac:inkMk id="45" creationId="{81F136FB-EEAF-7701-C069-E562D05CCD01}"/>
          </ac:inkMkLst>
        </pc:inkChg>
        <pc:inkChg chg="add">
          <ac:chgData name="Tasha Roberts (2317127)" userId="940ce18a-e35c-4c73-961a-bd216cb0e916" providerId="ADAL" clId="{608ED457-FCFA-D143-B9EB-1CBFE89252C9}" dt="2024-11-11T14:55:27.645" v="915"/>
          <ac:inkMkLst>
            <pc:docMk/>
            <pc:sldMk cId="1630720611" sldId="272"/>
            <ac:inkMk id="46" creationId="{60DA2A3E-E8CE-1324-8B9A-A077F2803EF0}"/>
          </ac:inkMkLst>
        </pc:inkChg>
        <pc:inkChg chg="add">
          <ac:chgData name="Tasha Roberts (2317127)" userId="940ce18a-e35c-4c73-961a-bd216cb0e916" providerId="ADAL" clId="{608ED457-FCFA-D143-B9EB-1CBFE89252C9}" dt="2024-11-11T14:55:28.930" v="916"/>
          <ac:inkMkLst>
            <pc:docMk/>
            <pc:sldMk cId="1630720611" sldId="272"/>
            <ac:inkMk id="47" creationId="{6A62B60F-78CA-6DDC-C63B-47A7097BD718}"/>
          </ac:inkMkLst>
        </pc:inkChg>
        <pc:inkChg chg="add">
          <ac:chgData name="Tasha Roberts (2317127)" userId="940ce18a-e35c-4c73-961a-bd216cb0e916" providerId="ADAL" clId="{608ED457-FCFA-D143-B9EB-1CBFE89252C9}" dt="2024-11-11T14:55:32.645" v="917"/>
          <ac:inkMkLst>
            <pc:docMk/>
            <pc:sldMk cId="1630720611" sldId="272"/>
            <ac:inkMk id="48" creationId="{08A403B3-8A29-AB6B-80AF-04CDDEFA3F0B}"/>
          </ac:inkMkLst>
        </pc:inkChg>
        <pc:inkChg chg="add">
          <ac:chgData name="Tasha Roberts (2317127)" userId="940ce18a-e35c-4c73-961a-bd216cb0e916" providerId="ADAL" clId="{608ED457-FCFA-D143-B9EB-1CBFE89252C9}" dt="2024-11-11T14:55:40.878" v="918"/>
          <ac:inkMkLst>
            <pc:docMk/>
            <pc:sldMk cId="1630720611" sldId="272"/>
            <ac:inkMk id="49" creationId="{F9CA5078-E814-0FFB-8060-8B97F6B8A788}"/>
          </ac:inkMkLst>
        </pc:inkChg>
        <pc:inkChg chg="add">
          <ac:chgData name="Tasha Roberts (2317127)" userId="940ce18a-e35c-4c73-961a-bd216cb0e916" providerId="ADAL" clId="{608ED457-FCFA-D143-B9EB-1CBFE89252C9}" dt="2024-11-11T14:55:50.012" v="919"/>
          <ac:inkMkLst>
            <pc:docMk/>
            <pc:sldMk cId="1630720611" sldId="272"/>
            <ac:inkMk id="50" creationId="{93CD24FC-0066-6B6B-D062-74E1B4E63FD4}"/>
          </ac:inkMkLst>
        </pc:inkChg>
        <pc:inkChg chg="add">
          <ac:chgData name="Tasha Roberts (2317127)" userId="940ce18a-e35c-4c73-961a-bd216cb0e916" providerId="ADAL" clId="{608ED457-FCFA-D143-B9EB-1CBFE89252C9}" dt="2024-11-11T14:55:54.244" v="920"/>
          <ac:inkMkLst>
            <pc:docMk/>
            <pc:sldMk cId="1630720611" sldId="272"/>
            <ac:inkMk id="51" creationId="{AB0C0BC1-5F7C-7898-B922-BFFF5582D1A7}"/>
          </ac:inkMkLst>
        </pc:inkChg>
        <pc:inkChg chg="add">
          <ac:chgData name="Tasha Roberts (2317127)" userId="940ce18a-e35c-4c73-961a-bd216cb0e916" providerId="ADAL" clId="{608ED457-FCFA-D143-B9EB-1CBFE89252C9}" dt="2024-11-11T14:56:03.360" v="921"/>
          <ac:inkMkLst>
            <pc:docMk/>
            <pc:sldMk cId="1630720611" sldId="272"/>
            <ac:inkMk id="52" creationId="{1C26CEE8-6C0E-1142-2057-CA97940E6A54}"/>
          </ac:inkMkLst>
        </pc:inkChg>
        <pc:inkChg chg="add">
          <ac:chgData name="Tasha Roberts (2317127)" userId="940ce18a-e35c-4c73-961a-bd216cb0e916" providerId="ADAL" clId="{608ED457-FCFA-D143-B9EB-1CBFE89252C9}" dt="2024-11-11T14:56:08.993" v="922"/>
          <ac:inkMkLst>
            <pc:docMk/>
            <pc:sldMk cId="1630720611" sldId="272"/>
            <ac:inkMk id="53" creationId="{E1EACEAB-395C-0CD8-71AE-A6FAECD0CAC4}"/>
          </ac:inkMkLst>
        </pc:inkChg>
        <pc:inkChg chg="add">
          <ac:chgData name="Tasha Roberts (2317127)" userId="940ce18a-e35c-4c73-961a-bd216cb0e916" providerId="ADAL" clId="{608ED457-FCFA-D143-B9EB-1CBFE89252C9}" dt="2024-11-11T14:56:24.225" v="923"/>
          <ac:inkMkLst>
            <pc:docMk/>
            <pc:sldMk cId="1630720611" sldId="272"/>
            <ac:inkMk id="54" creationId="{30698009-32E9-8AE8-3304-73DC95D0155F}"/>
          </ac:inkMkLst>
        </pc:inkChg>
        <pc:inkChg chg="add">
          <ac:chgData name="Tasha Roberts (2317127)" userId="940ce18a-e35c-4c73-961a-bd216cb0e916" providerId="ADAL" clId="{608ED457-FCFA-D143-B9EB-1CBFE89252C9}" dt="2024-11-11T14:56:25.709" v="924"/>
          <ac:inkMkLst>
            <pc:docMk/>
            <pc:sldMk cId="1630720611" sldId="272"/>
            <ac:inkMk id="55" creationId="{9EC99F4C-B2A8-D875-6D4F-886425E597EA}"/>
          </ac:inkMkLst>
        </pc:inkChg>
        <pc:inkChg chg="add">
          <ac:chgData name="Tasha Roberts (2317127)" userId="940ce18a-e35c-4c73-961a-bd216cb0e916" providerId="ADAL" clId="{608ED457-FCFA-D143-B9EB-1CBFE89252C9}" dt="2024-11-11T14:56:27.642" v="925"/>
          <ac:inkMkLst>
            <pc:docMk/>
            <pc:sldMk cId="1630720611" sldId="272"/>
            <ac:inkMk id="56" creationId="{94D7E2D4-C334-AC74-1C3F-F12500C19AE1}"/>
          </ac:inkMkLst>
        </pc:inkChg>
        <pc:inkChg chg="add">
          <ac:chgData name="Tasha Roberts (2317127)" userId="940ce18a-e35c-4c73-961a-bd216cb0e916" providerId="ADAL" clId="{608ED457-FCFA-D143-B9EB-1CBFE89252C9}" dt="2024-11-11T14:56:40.757" v="926"/>
          <ac:inkMkLst>
            <pc:docMk/>
            <pc:sldMk cId="1630720611" sldId="272"/>
            <ac:inkMk id="57" creationId="{C69B5096-C4D1-72EC-42EE-B3C835E40E99}"/>
          </ac:inkMkLst>
        </pc:inkChg>
        <pc:inkChg chg="add">
          <ac:chgData name="Tasha Roberts (2317127)" userId="940ce18a-e35c-4c73-961a-bd216cb0e916" providerId="ADAL" clId="{608ED457-FCFA-D143-B9EB-1CBFE89252C9}" dt="2024-11-11T14:56:49.973" v="927"/>
          <ac:inkMkLst>
            <pc:docMk/>
            <pc:sldMk cId="1630720611" sldId="272"/>
            <ac:inkMk id="58" creationId="{81D993F1-6C17-4274-E8C9-C0BDD512DC03}"/>
          </ac:inkMkLst>
        </pc:inkChg>
        <pc:inkChg chg="add">
          <ac:chgData name="Tasha Roberts (2317127)" userId="940ce18a-e35c-4c73-961a-bd216cb0e916" providerId="ADAL" clId="{608ED457-FCFA-D143-B9EB-1CBFE89252C9}" dt="2024-11-11T14:56:51.075" v="928"/>
          <ac:inkMkLst>
            <pc:docMk/>
            <pc:sldMk cId="1630720611" sldId="272"/>
            <ac:inkMk id="59" creationId="{7718AA64-41D1-BBBB-D42C-C0763410B8ED}"/>
          </ac:inkMkLst>
        </pc:inkChg>
      </pc:sldChg>
    </pc:docChg>
  </pc:docChgLst>
  <pc:docChgLst>
    <pc:chgData name="Tasha Roberts (2317127)" userId="S::2317127@student.uwtsd.ac.uk::940ce18a-e35c-4c73-961a-bd216cb0e916" providerId="AD" clId="Web-{1FCD81C9-5CB5-B457-5180-68BDB5777F06}"/>
    <pc:docChg chg="addSld modSld">
      <pc:chgData name="Tasha Roberts (2317127)" userId="S::2317127@student.uwtsd.ac.uk::940ce18a-e35c-4c73-961a-bd216cb0e916" providerId="AD" clId="Web-{1FCD81C9-5CB5-B457-5180-68BDB5777F06}" dt="2024-10-29T14:46:54.281" v="737" actId="20577"/>
      <pc:docMkLst>
        <pc:docMk/>
      </pc:docMkLst>
      <pc:sldChg chg="modSp new">
        <pc:chgData name="Tasha Roberts (2317127)" userId="S::2317127@student.uwtsd.ac.uk::940ce18a-e35c-4c73-961a-bd216cb0e916" providerId="AD" clId="Web-{1FCD81C9-5CB5-B457-5180-68BDB5777F06}" dt="2024-10-29T14:46:54.281" v="737" actId="20577"/>
        <pc:sldMkLst>
          <pc:docMk/>
          <pc:sldMk cId="856212207" sldId="263"/>
        </pc:sldMkLst>
        <pc:spChg chg="mod">
          <ac:chgData name="Tasha Roberts (2317127)" userId="S::2317127@student.uwtsd.ac.uk::940ce18a-e35c-4c73-961a-bd216cb0e916" providerId="AD" clId="Web-{1FCD81C9-5CB5-B457-5180-68BDB5777F06}" dt="2024-10-29T14:20:02.513" v="159" actId="1076"/>
          <ac:spMkLst>
            <pc:docMk/>
            <pc:sldMk cId="856212207" sldId="263"/>
            <ac:spMk id="2" creationId="{0C7DA5E6-5BEF-D4F9-19C6-28DCBB75FB02}"/>
          </ac:spMkLst>
        </pc:spChg>
        <pc:spChg chg="mod">
          <ac:chgData name="Tasha Roberts (2317127)" userId="S::2317127@student.uwtsd.ac.uk::940ce18a-e35c-4c73-961a-bd216cb0e916" providerId="AD" clId="Web-{1FCD81C9-5CB5-B457-5180-68BDB5777F06}" dt="2024-10-29T14:46:54.281" v="737" actId="20577"/>
          <ac:spMkLst>
            <pc:docMk/>
            <pc:sldMk cId="856212207" sldId="263"/>
            <ac:spMk id="3" creationId="{55091549-DB1D-6FDB-A06C-542C0200BEE1}"/>
          </ac:spMkLst>
        </pc:spChg>
      </pc:sldChg>
      <pc:sldChg chg="addSp delSp modSp new">
        <pc:chgData name="Tasha Roberts (2317127)" userId="S::2317127@student.uwtsd.ac.uk::940ce18a-e35c-4c73-961a-bd216cb0e916" providerId="AD" clId="Web-{1FCD81C9-5CB5-B457-5180-68BDB5777F06}" dt="2024-10-29T14:22:32.180" v="200" actId="1076"/>
        <pc:sldMkLst>
          <pc:docMk/>
          <pc:sldMk cId="599930556" sldId="264"/>
        </pc:sldMkLst>
        <pc:spChg chg="del">
          <ac:chgData name="Tasha Roberts (2317127)" userId="S::2317127@student.uwtsd.ac.uk::940ce18a-e35c-4c73-961a-bd216cb0e916" providerId="AD" clId="Web-{1FCD81C9-5CB5-B457-5180-68BDB5777F06}" dt="2024-10-29T14:20:34.078" v="163"/>
          <ac:spMkLst>
            <pc:docMk/>
            <pc:sldMk cId="599930556" sldId="264"/>
            <ac:spMk id="2" creationId="{877FBFDA-BA11-CEA4-4600-DD07631F92E0}"/>
          </ac:spMkLst>
        </pc:spChg>
        <pc:spChg chg="del">
          <ac:chgData name="Tasha Roberts (2317127)" userId="S::2317127@student.uwtsd.ac.uk::940ce18a-e35c-4c73-961a-bd216cb0e916" providerId="AD" clId="Web-{1FCD81C9-5CB5-B457-5180-68BDB5777F06}" dt="2024-10-29T14:20:41.204" v="164"/>
          <ac:spMkLst>
            <pc:docMk/>
            <pc:sldMk cId="599930556" sldId="264"/>
            <ac:spMk id="3" creationId="{F4409C6A-DE32-6365-DD30-C16D280D5230}"/>
          </ac:spMkLst>
        </pc:spChg>
        <pc:spChg chg="add mod">
          <ac:chgData name="Tasha Roberts (2317127)" userId="S::2317127@student.uwtsd.ac.uk::940ce18a-e35c-4c73-961a-bd216cb0e916" providerId="AD" clId="Web-{1FCD81C9-5CB5-B457-5180-68BDB5777F06}" dt="2024-10-29T14:21:35.989" v="191" actId="20577"/>
          <ac:spMkLst>
            <pc:docMk/>
            <pc:sldMk cId="599930556" sldId="264"/>
            <ac:spMk id="7" creationId="{CF4B79B2-571D-C9B9-8874-B5A8FC77E709}"/>
          </ac:spMkLst>
        </pc:spChg>
        <pc:spChg chg="add mod">
          <ac:chgData name="Tasha Roberts (2317127)" userId="S::2317127@student.uwtsd.ac.uk::940ce18a-e35c-4c73-961a-bd216cb0e916" providerId="AD" clId="Web-{1FCD81C9-5CB5-B457-5180-68BDB5777F06}" dt="2024-10-29T14:22:32.180" v="200" actId="1076"/>
          <ac:spMkLst>
            <pc:docMk/>
            <pc:sldMk cId="599930556" sldId="264"/>
            <ac:spMk id="8" creationId="{7FBFFE73-F22D-97B6-1132-48C694CBE676}"/>
          </ac:spMkLst>
        </pc:spChg>
      </pc:sldChg>
    </pc:docChg>
  </pc:docChgLst>
  <pc:docChgLst>
    <pc:chgData name="Tasha Roberts (2317127)" userId="S::2317127@student.uwtsd.ac.uk::940ce18a-e35c-4c73-961a-bd216cb0e916" providerId="AD" clId="Web-{2C3FD0D9-007F-25AE-4A00-4CE121E0D6C1}"/>
    <pc:docChg chg="addSld modSld">
      <pc:chgData name="Tasha Roberts (2317127)" userId="S::2317127@student.uwtsd.ac.uk::940ce18a-e35c-4c73-961a-bd216cb0e916" providerId="AD" clId="Web-{2C3FD0D9-007F-25AE-4A00-4CE121E0D6C1}" dt="2024-10-15T12:36:19.062" v="54" actId="20577"/>
      <pc:docMkLst>
        <pc:docMk/>
      </pc:docMkLst>
      <pc:sldChg chg="addSp modSp">
        <pc:chgData name="Tasha Roberts (2317127)" userId="S::2317127@student.uwtsd.ac.uk::940ce18a-e35c-4c73-961a-bd216cb0e916" providerId="AD" clId="Web-{2C3FD0D9-007F-25AE-4A00-4CE121E0D6C1}" dt="2024-10-15T12:26:34.336" v="21" actId="14100"/>
        <pc:sldMkLst>
          <pc:docMk/>
          <pc:sldMk cId="3581610599" sldId="257"/>
        </pc:sldMkLst>
        <pc:spChg chg="mod">
          <ac:chgData name="Tasha Roberts (2317127)" userId="S::2317127@student.uwtsd.ac.uk::940ce18a-e35c-4c73-961a-bd216cb0e916" providerId="AD" clId="Web-{2C3FD0D9-007F-25AE-4A00-4CE121E0D6C1}" dt="2024-10-15T12:23:37.282" v="3"/>
          <ac:spMkLst>
            <pc:docMk/>
            <pc:sldMk cId="3581610599" sldId="257"/>
            <ac:spMk id="3" creationId="{C88BA009-56F6-D762-609E-547E0A0548F7}"/>
          </ac:spMkLst>
        </pc:spChg>
        <pc:picChg chg="add mod">
          <ac:chgData name="Tasha Roberts (2317127)" userId="S::2317127@student.uwtsd.ac.uk::940ce18a-e35c-4c73-961a-bd216cb0e916" providerId="AD" clId="Web-{2C3FD0D9-007F-25AE-4A00-4CE121E0D6C1}" dt="2024-10-15T12:26:16.914" v="15" actId="1076"/>
          <ac:picMkLst>
            <pc:docMk/>
            <pc:sldMk cId="3581610599" sldId="257"/>
            <ac:picMk id="7" creationId="{DF099A01-B265-F2F8-34C6-B7E634687E9D}"/>
          </ac:picMkLst>
        </pc:picChg>
        <pc:picChg chg="add mod">
          <ac:chgData name="Tasha Roberts (2317127)" userId="S::2317127@student.uwtsd.ac.uk::940ce18a-e35c-4c73-961a-bd216cb0e916" providerId="AD" clId="Web-{2C3FD0D9-007F-25AE-4A00-4CE121E0D6C1}" dt="2024-10-15T12:26:34.336" v="21" actId="14100"/>
          <ac:picMkLst>
            <pc:docMk/>
            <pc:sldMk cId="3581610599" sldId="257"/>
            <ac:picMk id="8" creationId="{A4748289-3A8D-5CD0-7563-4F8F44FD06C1}"/>
          </ac:picMkLst>
        </pc:picChg>
        <pc:picChg chg="add mod modCrop">
          <ac:chgData name="Tasha Roberts (2317127)" userId="S::2317127@student.uwtsd.ac.uk::940ce18a-e35c-4c73-961a-bd216cb0e916" providerId="AD" clId="Web-{2C3FD0D9-007F-25AE-4A00-4CE121E0D6C1}" dt="2024-10-15T12:26:30.367" v="20" actId="1076"/>
          <ac:picMkLst>
            <pc:docMk/>
            <pc:sldMk cId="3581610599" sldId="257"/>
            <ac:picMk id="9" creationId="{E28EC65C-E873-4349-79CD-8AA8516007E5}"/>
          </ac:picMkLst>
        </pc:picChg>
      </pc:sldChg>
      <pc:sldChg chg="modSp new">
        <pc:chgData name="Tasha Roberts (2317127)" userId="S::2317127@student.uwtsd.ac.uk::940ce18a-e35c-4c73-961a-bd216cb0e916" providerId="AD" clId="Web-{2C3FD0D9-007F-25AE-4A00-4CE121E0D6C1}" dt="2024-10-15T12:36:19.062" v="54" actId="20577"/>
        <pc:sldMkLst>
          <pc:docMk/>
          <pc:sldMk cId="2205999675" sldId="259"/>
        </pc:sldMkLst>
        <pc:spChg chg="mod">
          <ac:chgData name="Tasha Roberts (2317127)" userId="S::2317127@student.uwtsd.ac.uk::940ce18a-e35c-4c73-961a-bd216cb0e916" providerId="AD" clId="Web-{2C3FD0D9-007F-25AE-4A00-4CE121E0D6C1}" dt="2024-10-15T12:36:19.062" v="54" actId="20577"/>
          <ac:spMkLst>
            <pc:docMk/>
            <pc:sldMk cId="2205999675" sldId="259"/>
            <ac:spMk id="2" creationId="{ED6B340D-C553-FDF7-4DEE-DE1D49A46C4F}"/>
          </ac:spMkLst>
        </pc:spChg>
      </pc:sldChg>
    </pc:docChg>
  </pc:docChgLst>
  <pc:docChgLst>
    <pc:chgData name="Tasha Roberts (2317127)" userId="S::2317127@student.uwtsd.ac.uk::940ce18a-e35c-4c73-961a-bd216cb0e916" providerId="AD" clId="Web-{AB7AB69F-64E4-40F5-EB34-60F2CEA47416}"/>
    <pc:docChg chg="addSld modSld addMainMaster delMainMaster">
      <pc:chgData name="Tasha Roberts (2317127)" userId="S::2317127@student.uwtsd.ac.uk::940ce18a-e35c-4c73-961a-bd216cb0e916" providerId="AD" clId="Web-{AB7AB69F-64E4-40F5-EB34-60F2CEA47416}" dt="2024-10-06T15:17:47.135" v="56"/>
      <pc:docMkLst>
        <pc:docMk/>
      </pc:docMkLst>
      <pc:sldChg chg="modSp mod modClrScheme chgLayout">
        <pc:chgData name="Tasha Roberts (2317127)" userId="S::2317127@student.uwtsd.ac.uk::940ce18a-e35c-4c73-961a-bd216cb0e916" providerId="AD" clId="Web-{AB7AB69F-64E4-40F5-EB34-60F2CEA47416}" dt="2024-10-06T15:17:30.509" v="55"/>
        <pc:sldMkLst>
          <pc:docMk/>
          <pc:sldMk cId="109857222" sldId="256"/>
        </pc:sldMkLst>
        <pc:spChg chg="mod ord">
          <ac:chgData name="Tasha Roberts (2317127)" userId="S::2317127@student.uwtsd.ac.uk::940ce18a-e35c-4c73-961a-bd216cb0e916" providerId="AD" clId="Web-{AB7AB69F-64E4-40F5-EB34-60F2CEA47416}" dt="2024-10-06T15:17:30.509" v="55"/>
          <ac:spMkLst>
            <pc:docMk/>
            <pc:sldMk cId="109857222" sldId="256"/>
            <ac:spMk id="2" creationId="{00000000-0000-0000-0000-000000000000}"/>
          </ac:spMkLst>
        </pc:spChg>
        <pc:spChg chg="mod ord">
          <ac:chgData name="Tasha Roberts (2317127)" userId="S::2317127@student.uwtsd.ac.uk::940ce18a-e35c-4c73-961a-bd216cb0e916" providerId="AD" clId="Web-{AB7AB69F-64E4-40F5-EB34-60F2CEA47416}" dt="2024-10-06T15:17:30.509" v="55"/>
          <ac:spMkLst>
            <pc:docMk/>
            <pc:sldMk cId="109857222" sldId="256"/>
            <ac:spMk id="3" creationId="{00000000-0000-0000-0000-000000000000}"/>
          </ac:spMkLst>
        </pc:spChg>
      </pc:sldChg>
      <pc:sldChg chg="new">
        <pc:chgData name="Tasha Roberts (2317127)" userId="S::2317127@student.uwtsd.ac.uk::940ce18a-e35c-4c73-961a-bd216cb0e916" providerId="AD" clId="Web-{AB7AB69F-64E4-40F5-EB34-60F2CEA47416}" dt="2024-10-06T15:17:47.135" v="56"/>
        <pc:sldMkLst>
          <pc:docMk/>
          <pc:sldMk cId="3581610599" sldId="257"/>
        </pc:sldMkLst>
      </pc:sldChg>
      <pc:sldMasterChg chg="del delSldLayout">
        <pc:chgData name="Tasha Roberts (2317127)" userId="S::2317127@student.uwtsd.ac.uk::940ce18a-e35c-4c73-961a-bd216cb0e916" providerId="AD" clId="Web-{AB7AB69F-64E4-40F5-EB34-60F2CEA47416}" dt="2024-10-06T15:17:30.509" v="55"/>
        <pc:sldMasterMkLst>
          <pc:docMk/>
          <pc:sldMasterMk cId="2460954070" sldId="2147483660"/>
        </pc:sldMasterMkLst>
        <pc:sldLayoutChg chg="del">
          <pc:chgData name="Tasha Roberts (2317127)" userId="S::2317127@student.uwtsd.ac.uk::940ce18a-e35c-4c73-961a-bd216cb0e916" providerId="AD" clId="Web-{AB7AB69F-64E4-40F5-EB34-60F2CEA47416}" dt="2024-10-06T15:17:30.509" v="55"/>
          <pc:sldLayoutMkLst>
            <pc:docMk/>
            <pc:sldMasterMk cId="2460954070" sldId="2147483660"/>
            <pc:sldLayoutMk cId="2385387890" sldId="2147483661"/>
          </pc:sldLayoutMkLst>
        </pc:sldLayoutChg>
        <pc:sldLayoutChg chg="del">
          <pc:chgData name="Tasha Roberts (2317127)" userId="S::2317127@student.uwtsd.ac.uk::940ce18a-e35c-4c73-961a-bd216cb0e916" providerId="AD" clId="Web-{AB7AB69F-64E4-40F5-EB34-60F2CEA47416}" dt="2024-10-06T15:17:30.509" v="55"/>
          <pc:sldLayoutMkLst>
            <pc:docMk/>
            <pc:sldMasterMk cId="2460954070" sldId="2147483660"/>
            <pc:sldLayoutMk cId="949138452" sldId="2147483662"/>
          </pc:sldLayoutMkLst>
        </pc:sldLayoutChg>
        <pc:sldLayoutChg chg="del">
          <pc:chgData name="Tasha Roberts (2317127)" userId="S::2317127@student.uwtsd.ac.uk::940ce18a-e35c-4c73-961a-bd216cb0e916" providerId="AD" clId="Web-{AB7AB69F-64E4-40F5-EB34-60F2CEA47416}" dt="2024-10-06T15:17:30.509" v="55"/>
          <pc:sldLayoutMkLst>
            <pc:docMk/>
            <pc:sldMasterMk cId="2460954070" sldId="2147483660"/>
            <pc:sldLayoutMk cId="2591524520" sldId="2147483663"/>
          </pc:sldLayoutMkLst>
        </pc:sldLayoutChg>
        <pc:sldLayoutChg chg="del">
          <pc:chgData name="Tasha Roberts (2317127)" userId="S::2317127@student.uwtsd.ac.uk::940ce18a-e35c-4c73-961a-bd216cb0e916" providerId="AD" clId="Web-{AB7AB69F-64E4-40F5-EB34-60F2CEA47416}" dt="2024-10-06T15:17:30.509" v="55"/>
          <pc:sldLayoutMkLst>
            <pc:docMk/>
            <pc:sldMasterMk cId="2460954070" sldId="2147483660"/>
            <pc:sldLayoutMk cId="1203092039" sldId="2147483664"/>
          </pc:sldLayoutMkLst>
        </pc:sldLayoutChg>
        <pc:sldLayoutChg chg="del">
          <pc:chgData name="Tasha Roberts (2317127)" userId="S::2317127@student.uwtsd.ac.uk::940ce18a-e35c-4c73-961a-bd216cb0e916" providerId="AD" clId="Web-{AB7AB69F-64E4-40F5-EB34-60F2CEA47416}" dt="2024-10-06T15:17:30.509" v="55"/>
          <pc:sldLayoutMkLst>
            <pc:docMk/>
            <pc:sldMasterMk cId="2460954070" sldId="2147483660"/>
            <pc:sldLayoutMk cId="3733172339" sldId="2147483665"/>
          </pc:sldLayoutMkLst>
        </pc:sldLayoutChg>
        <pc:sldLayoutChg chg="del">
          <pc:chgData name="Tasha Roberts (2317127)" userId="S::2317127@student.uwtsd.ac.uk::940ce18a-e35c-4c73-961a-bd216cb0e916" providerId="AD" clId="Web-{AB7AB69F-64E4-40F5-EB34-60F2CEA47416}" dt="2024-10-06T15:17:30.509" v="55"/>
          <pc:sldLayoutMkLst>
            <pc:docMk/>
            <pc:sldMasterMk cId="2460954070" sldId="2147483660"/>
            <pc:sldLayoutMk cId="3210312558" sldId="2147483666"/>
          </pc:sldLayoutMkLst>
        </pc:sldLayoutChg>
        <pc:sldLayoutChg chg="del">
          <pc:chgData name="Tasha Roberts (2317127)" userId="S::2317127@student.uwtsd.ac.uk::940ce18a-e35c-4c73-961a-bd216cb0e916" providerId="AD" clId="Web-{AB7AB69F-64E4-40F5-EB34-60F2CEA47416}" dt="2024-10-06T15:17:30.509" v="55"/>
          <pc:sldLayoutMkLst>
            <pc:docMk/>
            <pc:sldMasterMk cId="2460954070" sldId="2147483660"/>
            <pc:sldLayoutMk cId="3146388984" sldId="2147483667"/>
          </pc:sldLayoutMkLst>
        </pc:sldLayoutChg>
        <pc:sldLayoutChg chg="del">
          <pc:chgData name="Tasha Roberts (2317127)" userId="S::2317127@student.uwtsd.ac.uk::940ce18a-e35c-4c73-961a-bd216cb0e916" providerId="AD" clId="Web-{AB7AB69F-64E4-40F5-EB34-60F2CEA47416}" dt="2024-10-06T15:17:30.509" v="55"/>
          <pc:sldLayoutMkLst>
            <pc:docMk/>
            <pc:sldMasterMk cId="2460954070" sldId="2147483660"/>
            <pc:sldLayoutMk cId="3171841454" sldId="2147483668"/>
          </pc:sldLayoutMkLst>
        </pc:sldLayoutChg>
        <pc:sldLayoutChg chg="del">
          <pc:chgData name="Tasha Roberts (2317127)" userId="S::2317127@student.uwtsd.ac.uk::940ce18a-e35c-4c73-961a-bd216cb0e916" providerId="AD" clId="Web-{AB7AB69F-64E4-40F5-EB34-60F2CEA47416}" dt="2024-10-06T15:17:30.509" v="55"/>
          <pc:sldLayoutMkLst>
            <pc:docMk/>
            <pc:sldMasterMk cId="2460954070" sldId="2147483660"/>
            <pc:sldLayoutMk cId="1718958274" sldId="2147483669"/>
          </pc:sldLayoutMkLst>
        </pc:sldLayoutChg>
        <pc:sldLayoutChg chg="del">
          <pc:chgData name="Tasha Roberts (2317127)" userId="S::2317127@student.uwtsd.ac.uk::940ce18a-e35c-4c73-961a-bd216cb0e916" providerId="AD" clId="Web-{AB7AB69F-64E4-40F5-EB34-60F2CEA47416}" dt="2024-10-06T15:17:30.509" v="55"/>
          <pc:sldLayoutMkLst>
            <pc:docMk/>
            <pc:sldMasterMk cId="2460954070" sldId="2147483660"/>
            <pc:sldLayoutMk cId="2202905451" sldId="2147483670"/>
          </pc:sldLayoutMkLst>
        </pc:sldLayoutChg>
        <pc:sldLayoutChg chg="del">
          <pc:chgData name="Tasha Roberts (2317127)" userId="S::2317127@student.uwtsd.ac.uk::940ce18a-e35c-4c73-961a-bd216cb0e916" providerId="AD" clId="Web-{AB7AB69F-64E4-40F5-EB34-60F2CEA47416}" dt="2024-10-06T15:17:30.509" v="55"/>
          <pc:sldLayoutMkLst>
            <pc:docMk/>
            <pc:sldMasterMk cId="2460954070" sldId="2147483660"/>
            <pc:sldLayoutMk cId="3479445657" sldId="2147483671"/>
          </pc:sldLayoutMkLst>
        </pc:sldLayoutChg>
      </pc:sldMasterChg>
      <pc:sldMasterChg chg="add addSldLayout modSldLayout">
        <pc:chgData name="Tasha Roberts (2317127)" userId="S::2317127@student.uwtsd.ac.uk::940ce18a-e35c-4c73-961a-bd216cb0e916" providerId="AD" clId="Web-{AB7AB69F-64E4-40F5-EB34-60F2CEA47416}" dt="2024-10-06T15:17:30.509" v="55"/>
        <pc:sldMasterMkLst>
          <pc:docMk/>
          <pc:sldMasterMk cId="1742485842" sldId="2147483672"/>
        </pc:sldMasterMkLst>
        <pc:sldLayoutChg chg="add mod replId">
          <pc:chgData name="Tasha Roberts (2317127)" userId="S::2317127@student.uwtsd.ac.uk::940ce18a-e35c-4c73-961a-bd216cb0e916" providerId="AD" clId="Web-{AB7AB69F-64E4-40F5-EB34-60F2CEA47416}" dt="2024-10-06T15:17:30.509" v="55"/>
          <pc:sldLayoutMkLst>
            <pc:docMk/>
            <pc:sldMasterMk cId="1742485842" sldId="2147483672"/>
            <pc:sldLayoutMk cId="657194339" sldId="2147483673"/>
          </pc:sldLayoutMkLst>
        </pc:sldLayoutChg>
        <pc:sldLayoutChg chg="add mod replId">
          <pc:chgData name="Tasha Roberts (2317127)" userId="S::2317127@student.uwtsd.ac.uk::940ce18a-e35c-4c73-961a-bd216cb0e916" providerId="AD" clId="Web-{AB7AB69F-64E4-40F5-EB34-60F2CEA47416}" dt="2024-10-06T15:17:30.509" v="55"/>
          <pc:sldLayoutMkLst>
            <pc:docMk/>
            <pc:sldMasterMk cId="1742485842" sldId="2147483672"/>
            <pc:sldLayoutMk cId="2979550960" sldId="2147483674"/>
          </pc:sldLayoutMkLst>
        </pc:sldLayoutChg>
        <pc:sldLayoutChg chg="add mod replId">
          <pc:chgData name="Tasha Roberts (2317127)" userId="S::2317127@student.uwtsd.ac.uk::940ce18a-e35c-4c73-961a-bd216cb0e916" providerId="AD" clId="Web-{AB7AB69F-64E4-40F5-EB34-60F2CEA47416}" dt="2024-10-06T15:17:30.509" v="55"/>
          <pc:sldLayoutMkLst>
            <pc:docMk/>
            <pc:sldMasterMk cId="1742485842" sldId="2147483672"/>
            <pc:sldLayoutMk cId="3604625744" sldId="2147483675"/>
          </pc:sldLayoutMkLst>
        </pc:sldLayoutChg>
        <pc:sldLayoutChg chg="add mod replId">
          <pc:chgData name="Tasha Roberts (2317127)" userId="S::2317127@student.uwtsd.ac.uk::940ce18a-e35c-4c73-961a-bd216cb0e916" providerId="AD" clId="Web-{AB7AB69F-64E4-40F5-EB34-60F2CEA47416}" dt="2024-10-06T15:17:30.509" v="55"/>
          <pc:sldLayoutMkLst>
            <pc:docMk/>
            <pc:sldMasterMk cId="1742485842" sldId="2147483672"/>
            <pc:sldLayoutMk cId="577015383" sldId="2147483676"/>
          </pc:sldLayoutMkLst>
        </pc:sldLayoutChg>
        <pc:sldLayoutChg chg="add mod replId">
          <pc:chgData name="Tasha Roberts (2317127)" userId="S::2317127@student.uwtsd.ac.uk::940ce18a-e35c-4c73-961a-bd216cb0e916" providerId="AD" clId="Web-{AB7AB69F-64E4-40F5-EB34-60F2CEA47416}" dt="2024-10-06T15:17:30.509" v="55"/>
          <pc:sldLayoutMkLst>
            <pc:docMk/>
            <pc:sldMasterMk cId="1742485842" sldId="2147483672"/>
            <pc:sldLayoutMk cId="2009832620" sldId="2147483677"/>
          </pc:sldLayoutMkLst>
        </pc:sldLayoutChg>
        <pc:sldLayoutChg chg="add mod replId">
          <pc:chgData name="Tasha Roberts (2317127)" userId="S::2317127@student.uwtsd.ac.uk::940ce18a-e35c-4c73-961a-bd216cb0e916" providerId="AD" clId="Web-{AB7AB69F-64E4-40F5-EB34-60F2CEA47416}" dt="2024-10-06T15:17:30.509" v="55"/>
          <pc:sldLayoutMkLst>
            <pc:docMk/>
            <pc:sldMasterMk cId="1742485842" sldId="2147483672"/>
            <pc:sldLayoutMk cId="111357145" sldId="2147483678"/>
          </pc:sldLayoutMkLst>
        </pc:sldLayoutChg>
        <pc:sldLayoutChg chg="add mod replId">
          <pc:chgData name="Tasha Roberts (2317127)" userId="S::2317127@student.uwtsd.ac.uk::940ce18a-e35c-4c73-961a-bd216cb0e916" providerId="AD" clId="Web-{AB7AB69F-64E4-40F5-EB34-60F2CEA47416}" dt="2024-10-06T15:17:30.509" v="55"/>
          <pc:sldLayoutMkLst>
            <pc:docMk/>
            <pc:sldMasterMk cId="1742485842" sldId="2147483672"/>
            <pc:sldLayoutMk cId="3459653674" sldId="2147483679"/>
          </pc:sldLayoutMkLst>
        </pc:sldLayoutChg>
        <pc:sldLayoutChg chg="add mod replId">
          <pc:chgData name="Tasha Roberts (2317127)" userId="S::2317127@student.uwtsd.ac.uk::940ce18a-e35c-4c73-961a-bd216cb0e916" providerId="AD" clId="Web-{AB7AB69F-64E4-40F5-EB34-60F2CEA47416}" dt="2024-10-06T15:17:30.509" v="55"/>
          <pc:sldLayoutMkLst>
            <pc:docMk/>
            <pc:sldMasterMk cId="1742485842" sldId="2147483672"/>
            <pc:sldLayoutMk cId="1605915227" sldId="2147483680"/>
          </pc:sldLayoutMkLst>
        </pc:sldLayoutChg>
        <pc:sldLayoutChg chg="add mod replId">
          <pc:chgData name="Tasha Roberts (2317127)" userId="S::2317127@student.uwtsd.ac.uk::940ce18a-e35c-4c73-961a-bd216cb0e916" providerId="AD" clId="Web-{AB7AB69F-64E4-40F5-EB34-60F2CEA47416}" dt="2024-10-06T15:17:30.509" v="55"/>
          <pc:sldLayoutMkLst>
            <pc:docMk/>
            <pc:sldMasterMk cId="1742485842" sldId="2147483672"/>
            <pc:sldLayoutMk cId="2377977554" sldId="2147483681"/>
          </pc:sldLayoutMkLst>
        </pc:sldLayoutChg>
        <pc:sldLayoutChg chg="add mod replId">
          <pc:chgData name="Tasha Roberts (2317127)" userId="S::2317127@student.uwtsd.ac.uk::940ce18a-e35c-4c73-961a-bd216cb0e916" providerId="AD" clId="Web-{AB7AB69F-64E4-40F5-EB34-60F2CEA47416}" dt="2024-10-06T15:17:30.509" v="55"/>
          <pc:sldLayoutMkLst>
            <pc:docMk/>
            <pc:sldMasterMk cId="1742485842" sldId="2147483672"/>
            <pc:sldLayoutMk cId="4030131213" sldId="2147483682"/>
          </pc:sldLayoutMkLst>
        </pc:sldLayoutChg>
        <pc:sldLayoutChg chg="add mod replId">
          <pc:chgData name="Tasha Roberts (2317127)" userId="S::2317127@student.uwtsd.ac.uk::940ce18a-e35c-4c73-961a-bd216cb0e916" providerId="AD" clId="Web-{AB7AB69F-64E4-40F5-EB34-60F2CEA47416}" dt="2024-10-06T15:17:30.509" v="55"/>
          <pc:sldLayoutMkLst>
            <pc:docMk/>
            <pc:sldMasterMk cId="1742485842" sldId="2147483672"/>
            <pc:sldLayoutMk cId="1022096416" sldId="2147483683"/>
          </pc:sldLayoutMkLst>
        </pc:sldLayoutChg>
      </pc:sldMasterChg>
    </pc:docChg>
  </pc:docChgLst>
  <pc:docChgLst>
    <pc:chgData name="Tasha Roberts (2317127)" userId="S::2317127@student.uwtsd.ac.uk::940ce18a-e35c-4c73-961a-bd216cb0e916" providerId="AD" clId="Web-{580BFB96-2081-CBA4-F67E-F5CBE17B97A1}"/>
    <pc:docChg chg="addSld delSld modSld">
      <pc:chgData name="Tasha Roberts (2317127)" userId="S::2317127@student.uwtsd.ac.uk::940ce18a-e35c-4c73-961a-bd216cb0e916" providerId="AD" clId="Web-{580BFB96-2081-CBA4-F67E-F5CBE17B97A1}" dt="2024-11-07T23:01:58.755" v="2350" actId="20577"/>
      <pc:docMkLst>
        <pc:docMk/>
      </pc:docMkLst>
      <pc:sldChg chg="modSp del">
        <pc:chgData name="Tasha Roberts (2317127)" userId="S::2317127@student.uwtsd.ac.uk::940ce18a-e35c-4c73-961a-bd216cb0e916" providerId="AD" clId="Web-{580BFB96-2081-CBA4-F67E-F5CBE17B97A1}" dt="2024-11-07T22:53:39.489" v="1629"/>
        <pc:sldMkLst>
          <pc:docMk/>
          <pc:sldMk cId="3641112432" sldId="262"/>
        </pc:sldMkLst>
        <pc:spChg chg="mod">
          <ac:chgData name="Tasha Roberts (2317127)" userId="S::2317127@student.uwtsd.ac.uk::940ce18a-e35c-4c73-961a-bd216cb0e916" providerId="AD" clId="Web-{580BFB96-2081-CBA4-F67E-F5CBE17B97A1}" dt="2024-11-07T22:50:30.280" v="1463" actId="20577"/>
          <ac:spMkLst>
            <pc:docMk/>
            <pc:sldMk cId="3641112432" sldId="262"/>
            <ac:spMk id="2" creationId="{2C0C2468-B849-0EBE-46AF-9AA5D279131B}"/>
          </ac:spMkLst>
        </pc:spChg>
      </pc:sldChg>
      <pc:sldChg chg="addSp delSp modSp">
        <pc:chgData name="Tasha Roberts (2317127)" userId="S::2317127@student.uwtsd.ac.uk::940ce18a-e35c-4c73-961a-bd216cb0e916" providerId="AD" clId="Web-{580BFB96-2081-CBA4-F67E-F5CBE17B97A1}" dt="2024-11-07T23:01:58.755" v="2350" actId="20577"/>
        <pc:sldMkLst>
          <pc:docMk/>
          <pc:sldMk cId="856212207" sldId="263"/>
        </pc:sldMkLst>
        <pc:spChg chg="mod">
          <ac:chgData name="Tasha Roberts (2317127)" userId="S::2317127@student.uwtsd.ac.uk::940ce18a-e35c-4c73-961a-bd216cb0e916" providerId="AD" clId="Web-{580BFB96-2081-CBA4-F67E-F5CBE17B97A1}" dt="2024-11-07T22:51:22.328" v="1468" actId="20577"/>
          <ac:spMkLst>
            <pc:docMk/>
            <pc:sldMk cId="856212207" sldId="263"/>
            <ac:spMk id="2" creationId="{0C7DA5E6-5BEF-D4F9-19C6-28DCBB75FB02}"/>
          </ac:spMkLst>
        </pc:spChg>
        <pc:spChg chg="mod">
          <ac:chgData name="Tasha Roberts (2317127)" userId="S::2317127@student.uwtsd.ac.uk::940ce18a-e35c-4c73-961a-bd216cb0e916" providerId="AD" clId="Web-{580BFB96-2081-CBA4-F67E-F5CBE17B97A1}" dt="2024-11-07T23:01:58.755" v="2350" actId="20577"/>
          <ac:spMkLst>
            <pc:docMk/>
            <pc:sldMk cId="856212207" sldId="263"/>
            <ac:spMk id="3" creationId="{55091549-DB1D-6FDB-A06C-542C0200BEE1}"/>
          </ac:spMkLst>
        </pc:spChg>
        <pc:inkChg chg="add del">
          <ac:chgData name="Tasha Roberts (2317127)" userId="S::2317127@student.uwtsd.ac.uk::940ce18a-e35c-4c73-961a-bd216cb0e916" providerId="AD" clId="Web-{580BFB96-2081-CBA4-F67E-F5CBE17B97A1}" dt="2024-11-07T22:56:23.291" v="1798"/>
          <ac:inkMkLst>
            <pc:docMk/>
            <pc:sldMk cId="856212207" sldId="263"/>
            <ac:inkMk id="7" creationId="{B0561CDE-9D64-CF70-2864-3E8C7CAD98F4}"/>
          </ac:inkMkLst>
        </pc:inkChg>
        <pc:inkChg chg="add del">
          <ac:chgData name="Tasha Roberts (2317127)" userId="S::2317127@student.uwtsd.ac.uk::940ce18a-e35c-4c73-961a-bd216cb0e916" providerId="AD" clId="Web-{580BFB96-2081-CBA4-F67E-F5CBE17B97A1}" dt="2024-11-07T22:56:54.042" v="1808"/>
          <ac:inkMkLst>
            <pc:docMk/>
            <pc:sldMk cId="856212207" sldId="263"/>
            <ac:inkMk id="9" creationId="{57BBA336-CBB3-2BAB-FACB-D3A9686A4AE6}"/>
          </ac:inkMkLst>
        </pc:inkChg>
        <pc:inkChg chg="add">
          <ac:chgData name="Tasha Roberts (2317127)" userId="S::2317127@student.uwtsd.ac.uk::940ce18a-e35c-4c73-961a-bd216cb0e916" providerId="AD" clId="Web-{580BFB96-2081-CBA4-F67E-F5CBE17B97A1}" dt="2024-11-07T22:56:35.541" v="1801"/>
          <ac:inkMkLst>
            <pc:docMk/>
            <pc:sldMk cId="856212207" sldId="263"/>
            <ac:inkMk id="10" creationId="{5107B513-D963-86C2-8332-57EE90F843D2}"/>
          </ac:inkMkLst>
        </pc:inkChg>
        <pc:inkChg chg="add del">
          <ac:chgData name="Tasha Roberts (2317127)" userId="S::2317127@student.uwtsd.ac.uk::940ce18a-e35c-4c73-961a-bd216cb0e916" providerId="AD" clId="Web-{580BFB96-2081-CBA4-F67E-F5CBE17B97A1}" dt="2024-11-07T22:56:41.870" v="1805"/>
          <ac:inkMkLst>
            <pc:docMk/>
            <pc:sldMk cId="856212207" sldId="263"/>
            <ac:inkMk id="11" creationId="{8E6E59DF-2F18-F5A1-31F0-15BD464FC77C}"/>
          </ac:inkMkLst>
        </pc:inkChg>
        <pc:inkChg chg="add del">
          <ac:chgData name="Tasha Roberts (2317127)" userId="S::2317127@student.uwtsd.ac.uk::940ce18a-e35c-4c73-961a-bd216cb0e916" providerId="AD" clId="Web-{580BFB96-2081-CBA4-F67E-F5CBE17B97A1}" dt="2024-11-07T22:56:39.166" v="1804"/>
          <ac:inkMkLst>
            <pc:docMk/>
            <pc:sldMk cId="856212207" sldId="263"/>
            <ac:inkMk id="12" creationId="{A9BC81D8-82EF-1967-B722-1557745426ED}"/>
          </ac:inkMkLst>
        </pc:inkChg>
        <pc:inkChg chg="add del">
          <ac:chgData name="Tasha Roberts (2317127)" userId="S::2317127@student.uwtsd.ac.uk::940ce18a-e35c-4c73-961a-bd216cb0e916" providerId="AD" clId="Web-{580BFB96-2081-CBA4-F67E-F5CBE17B97A1}" dt="2024-11-07T22:56:54.714" v="1809"/>
          <ac:inkMkLst>
            <pc:docMk/>
            <pc:sldMk cId="856212207" sldId="263"/>
            <ac:inkMk id="13" creationId="{5F7BAFCC-79BE-316C-E307-C3AD2C73FB1B}"/>
          </ac:inkMkLst>
        </pc:inkChg>
        <pc:inkChg chg="add del">
          <ac:chgData name="Tasha Roberts (2317127)" userId="S::2317127@student.uwtsd.ac.uk::940ce18a-e35c-4c73-961a-bd216cb0e916" providerId="AD" clId="Web-{580BFB96-2081-CBA4-F67E-F5CBE17B97A1}" dt="2024-11-07T22:56:57.386" v="1810"/>
          <ac:inkMkLst>
            <pc:docMk/>
            <pc:sldMk cId="856212207" sldId="263"/>
            <ac:inkMk id="14" creationId="{179AA989-C8A8-F94E-38FD-403A41E8EEC3}"/>
          </ac:inkMkLst>
        </pc:inkChg>
        <pc:cxnChg chg="add mod">
          <ac:chgData name="Tasha Roberts (2317127)" userId="S::2317127@student.uwtsd.ac.uk::940ce18a-e35c-4c73-961a-bd216cb0e916" providerId="AD" clId="Web-{580BFB96-2081-CBA4-F67E-F5CBE17B97A1}" dt="2024-11-07T22:58:27.701" v="1848"/>
          <ac:cxnSpMkLst>
            <pc:docMk/>
            <pc:sldMk cId="856212207" sldId="263"/>
            <ac:cxnSpMk id="8" creationId="{D95E0611-6368-8BB3-59E9-E63C09773F29}"/>
          </ac:cxnSpMkLst>
        </pc:cxnChg>
      </pc:sldChg>
      <pc:sldChg chg="addSp delSp modSp mod modClrScheme chgLayout">
        <pc:chgData name="Tasha Roberts (2317127)" userId="S::2317127@student.uwtsd.ac.uk::940ce18a-e35c-4c73-961a-bd216cb0e916" providerId="AD" clId="Web-{580BFB96-2081-CBA4-F67E-F5CBE17B97A1}" dt="2024-11-07T22:33:43.060" v="609" actId="1076"/>
        <pc:sldMkLst>
          <pc:docMk/>
          <pc:sldMk cId="851410682" sldId="270"/>
        </pc:sldMkLst>
        <pc:spChg chg="mod">
          <ac:chgData name="Tasha Roberts (2317127)" userId="S::2317127@student.uwtsd.ac.uk::940ce18a-e35c-4c73-961a-bd216cb0e916" providerId="AD" clId="Web-{580BFB96-2081-CBA4-F67E-F5CBE17B97A1}" dt="2024-11-07T22:32:14.589" v="556" actId="20577"/>
          <ac:spMkLst>
            <pc:docMk/>
            <pc:sldMk cId="851410682" sldId="270"/>
            <ac:spMk id="2" creationId="{226A9CD6-01AC-E1C9-CE6D-0B934003FFEF}"/>
          </ac:spMkLst>
        </pc:spChg>
        <pc:spChg chg="mod">
          <ac:chgData name="Tasha Roberts (2317127)" userId="S::2317127@student.uwtsd.ac.uk::940ce18a-e35c-4c73-961a-bd216cb0e916" providerId="AD" clId="Web-{580BFB96-2081-CBA4-F67E-F5CBE17B97A1}" dt="2024-11-07T22:33:43.060" v="609" actId="1076"/>
          <ac:spMkLst>
            <pc:docMk/>
            <pc:sldMk cId="851410682" sldId="270"/>
            <ac:spMk id="3" creationId="{AF8084DA-9B97-568B-685E-C28513B3923D}"/>
          </ac:spMkLst>
        </pc:spChg>
        <pc:spChg chg="mod">
          <ac:chgData name="Tasha Roberts (2317127)" userId="S::2317127@student.uwtsd.ac.uk::940ce18a-e35c-4c73-961a-bd216cb0e916" providerId="AD" clId="Web-{580BFB96-2081-CBA4-F67E-F5CBE17B97A1}" dt="2024-11-07T22:30:33.210" v="501"/>
          <ac:spMkLst>
            <pc:docMk/>
            <pc:sldMk cId="851410682" sldId="270"/>
            <ac:spMk id="4" creationId="{9F1E2F39-1212-EF6B-F388-EACDDC91360E}"/>
          </ac:spMkLst>
        </pc:spChg>
        <pc:spChg chg="mod">
          <ac:chgData name="Tasha Roberts (2317127)" userId="S::2317127@student.uwtsd.ac.uk::940ce18a-e35c-4c73-961a-bd216cb0e916" providerId="AD" clId="Web-{580BFB96-2081-CBA4-F67E-F5CBE17B97A1}" dt="2024-11-07T22:30:33.210" v="501"/>
          <ac:spMkLst>
            <pc:docMk/>
            <pc:sldMk cId="851410682" sldId="270"/>
            <ac:spMk id="5" creationId="{E2AEFC82-FCD2-7AB5-60E6-F81F60408A93}"/>
          </ac:spMkLst>
        </pc:spChg>
        <pc:spChg chg="mod">
          <ac:chgData name="Tasha Roberts (2317127)" userId="S::2317127@student.uwtsd.ac.uk::940ce18a-e35c-4c73-961a-bd216cb0e916" providerId="AD" clId="Web-{580BFB96-2081-CBA4-F67E-F5CBE17B97A1}" dt="2024-11-07T22:30:33.210" v="501"/>
          <ac:spMkLst>
            <pc:docMk/>
            <pc:sldMk cId="851410682" sldId="270"/>
            <ac:spMk id="6" creationId="{ED38CF61-0714-DC00-2DF2-6045DD37D75C}"/>
          </ac:spMkLst>
        </pc:spChg>
        <pc:picChg chg="add del mod ord">
          <ac:chgData name="Tasha Roberts (2317127)" userId="S::2317127@student.uwtsd.ac.uk::940ce18a-e35c-4c73-961a-bd216cb0e916" providerId="AD" clId="Web-{580BFB96-2081-CBA4-F67E-F5CBE17B97A1}" dt="2024-11-07T22:30:37.773" v="502"/>
          <ac:picMkLst>
            <pc:docMk/>
            <pc:sldMk cId="851410682" sldId="270"/>
            <ac:picMk id="7" creationId="{2274002F-357B-F1CE-5EC2-4968DFE0277E}"/>
          </ac:picMkLst>
        </pc:picChg>
        <pc:picChg chg="add mod">
          <ac:chgData name="Tasha Roberts (2317127)" userId="S::2317127@student.uwtsd.ac.uk::940ce18a-e35c-4c73-961a-bd216cb0e916" providerId="AD" clId="Web-{580BFB96-2081-CBA4-F67E-F5CBE17B97A1}" dt="2024-11-07T22:31:03.508" v="506" actId="1076"/>
          <ac:picMkLst>
            <pc:docMk/>
            <pc:sldMk cId="851410682" sldId="270"/>
            <ac:picMk id="8" creationId="{F30D53E0-E25F-5EBF-F672-C1C6E35009E4}"/>
          </ac:picMkLst>
        </pc:picChg>
      </pc:sldChg>
      <pc:sldChg chg="delSp modSp new">
        <pc:chgData name="Tasha Roberts (2317127)" userId="S::2317127@student.uwtsd.ac.uk::940ce18a-e35c-4c73-961a-bd216cb0e916" providerId="AD" clId="Web-{580BFB96-2081-CBA4-F67E-F5CBE17B97A1}" dt="2024-11-07T22:49:30.903" v="1450" actId="20577"/>
        <pc:sldMkLst>
          <pc:docMk/>
          <pc:sldMk cId="1628053928" sldId="271"/>
        </pc:sldMkLst>
        <pc:spChg chg="mod">
          <ac:chgData name="Tasha Roberts (2317127)" userId="S::2317127@student.uwtsd.ac.uk::940ce18a-e35c-4c73-961a-bd216cb0e916" providerId="AD" clId="Web-{580BFB96-2081-CBA4-F67E-F5CBE17B97A1}" dt="2024-11-07T22:34:48.890" v="634" actId="14100"/>
          <ac:spMkLst>
            <pc:docMk/>
            <pc:sldMk cId="1628053928" sldId="271"/>
            <ac:spMk id="2" creationId="{1EF235FE-0C22-55FD-6F19-A2024C00C605}"/>
          </ac:spMkLst>
        </pc:spChg>
        <pc:spChg chg="mod">
          <ac:chgData name="Tasha Roberts (2317127)" userId="S::2317127@student.uwtsd.ac.uk::940ce18a-e35c-4c73-961a-bd216cb0e916" providerId="AD" clId="Web-{580BFB96-2081-CBA4-F67E-F5CBE17B97A1}" dt="2024-11-07T22:49:30.903" v="1450" actId="20577"/>
          <ac:spMkLst>
            <pc:docMk/>
            <pc:sldMk cId="1628053928" sldId="271"/>
            <ac:spMk id="3" creationId="{7D084564-A6C0-D488-4AD5-1F9AE7ED8C8F}"/>
          </ac:spMkLst>
        </pc:spChg>
        <pc:spChg chg="del mod">
          <ac:chgData name="Tasha Roberts (2317127)" userId="S::2317127@student.uwtsd.ac.uk::940ce18a-e35c-4c73-961a-bd216cb0e916" providerId="AD" clId="Web-{580BFB96-2081-CBA4-F67E-F5CBE17B97A1}" dt="2024-11-07T22:35:01.250" v="636"/>
          <ac:spMkLst>
            <pc:docMk/>
            <pc:sldMk cId="1628053928" sldId="271"/>
            <ac:spMk id="4" creationId="{BC43BF39-D91A-B786-366F-79E33AA65B3C}"/>
          </ac:spMkLst>
        </pc:spChg>
      </pc:sldChg>
    </pc:docChg>
  </pc:docChgLst>
  <pc:docChgLst>
    <pc:chgData name="Tasha Roberts (2317127)" userId="S::2317127@student.uwtsd.ac.uk::940ce18a-e35c-4c73-961a-bd216cb0e916" providerId="AD" clId="Web-{C2E0C6AC-A730-F79E-A1C9-D6643285C60E}"/>
    <pc:docChg chg="addSld delSld modSld">
      <pc:chgData name="Tasha Roberts (2317127)" userId="S::2317127@student.uwtsd.ac.uk::940ce18a-e35c-4c73-961a-bd216cb0e916" providerId="AD" clId="Web-{C2E0C6AC-A730-F79E-A1C9-D6643285C60E}" dt="2024-11-07T17:01:56.777" v="2351" actId="14100"/>
      <pc:docMkLst>
        <pc:docMk/>
      </pc:docMkLst>
      <pc:sldChg chg="modSp">
        <pc:chgData name="Tasha Roberts (2317127)" userId="S::2317127@student.uwtsd.ac.uk::940ce18a-e35c-4c73-961a-bd216cb0e916" providerId="AD" clId="Web-{C2E0C6AC-A730-F79E-A1C9-D6643285C60E}" dt="2024-11-07T16:06:13.717" v="22" actId="20577"/>
        <pc:sldMkLst>
          <pc:docMk/>
          <pc:sldMk cId="2382807577" sldId="258"/>
        </pc:sldMkLst>
        <pc:spChg chg="mod">
          <ac:chgData name="Tasha Roberts (2317127)" userId="S::2317127@student.uwtsd.ac.uk::940ce18a-e35c-4c73-961a-bd216cb0e916" providerId="AD" clId="Web-{C2E0C6AC-A730-F79E-A1C9-D6643285C60E}" dt="2024-11-07T16:06:13.717" v="22" actId="20577"/>
          <ac:spMkLst>
            <pc:docMk/>
            <pc:sldMk cId="2382807577" sldId="258"/>
            <ac:spMk id="3" creationId="{8DB89514-F8D0-6081-0DD7-9D6387CF2185}"/>
          </ac:spMkLst>
        </pc:spChg>
      </pc:sldChg>
      <pc:sldChg chg="modSp">
        <pc:chgData name="Tasha Roberts (2317127)" userId="S::2317127@student.uwtsd.ac.uk::940ce18a-e35c-4c73-961a-bd216cb0e916" providerId="AD" clId="Web-{C2E0C6AC-A730-F79E-A1C9-D6643285C60E}" dt="2024-11-07T16:29:08.904" v="518" actId="20577"/>
        <pc:sldMkLst>
          <pc:docMk/>
          <pc:sldMk cId="4005476281" sldId="261"/>
        </pc:sldMkLst>
        <pc:spChg chg="mod">
          <ac:chgData name="Tasha Roberts (2317127)" userId="S::2317127@student.uwtsd.ac.uk::940ce18a-e35c-4c73-961a-bd216cb0e916" providerId="AD" clId="Web-{C2E0C6AC-A730-F79E-A1C9-D6643285C60E}" dt="2024-11-07T16:02:50.556" v="0" actId="20577"/>
          <ac:spMkLst>
            <pc:docMk/>
            <pc:sldMk cId="4005476281" sldId="261"/>
            <ac:spMk id="2" creationId="{09A9AE48-D4EC-6431-2962-68F2ECE7E53E}"/>
          </ac:spMkLst>
        </pc:spChg>
        <pc:spChg chg="mod">
          <ac:chgData name="Tasha Roberts (2317127)" userId="S::2317127@student.uwtsd.ac.uk::940ce18a-e35c-4c73-961a-bd216cb0e916" providerId="AD" clId="Web-{C2E0C6AC-A730-F79E-A1C9-D6643285C60E}" dt="2024-11-07T16:29:08.904" v="518" actId="20577"/>
          <ac:spMkLst>
            <pc:docMk/>
            <pc:sldMk cId="4005476281" sldId="261"/>
            <ac:spMk id="3" creationId="{47D1C36B-4C2F-E06B-CBDE-66E10722D4C8}"/>
          </ac:spMkLst>
        </pc:spChg>
      </pc:sldChg>
      <pc:sldChg chg="del">
        <pc:chgData name="Tasha Roberts (2317127)" userId="S::2317127@student.uwtsd.ac.uk::940ce18a-e35c-4c73-961a-bd216cb0e916" providerId="AD" clId="Web-{C2E0C6AC-A730-F79E-A1C9-D6643285C60E}" dt="2024-11-07T16:36:13.476" v="537"/>
        <pc:sldMkLst>
          <pc:docMk/>
          <pc:sldMk cId="1118255458" sldId="267"/>
        </pc:sldMkLst>
      </pc:sldChg>
      <pc:sldChg chg="modSp new">
        <pc:chgData name="Tasha Roberts (2317127)" userId="S::2317127@student.uwtsd.ac.uk::940ce18a-e35c-4c73-961a-bd216cb0e916" providerId="AD" clId="Web-{C2E0C6AC-A730-F79E-A1C9-D6643285C60E}" dt="2024-11-07T16:43:39.486" v="1164" actId="20577"/>
        <pc:sldMkLst>
          <pc:docMk/>
          <pc:sldMk cId="4237395031" sldId="268"/>
        </pc:sldMkLst>
        <pc:spChg chg="mod">
          <ac:chgData name="Tasha Roberts (2317127)" userId="S::2317127@student.uwtsd.ac.uk::940ce18a-e35c-4c73-961a-bd216cb0e916" providerId="AD" clId="Web-{C2E0C6AC-A730-F79E-A1C9-D6643285C60E}" dt="2024-11-07T16:29:47.405" v="531" actId="20577"/>
          <ac:spMkLst>
            <pc:docMk/>
            <pc:sldMk cId="4237395031" sldId="268"/>
            <ac:spMk id="2" creationId="{47D27C46-BE95-5D16-F7FF-C5F09B168942}"/>
          </ac:spMkLst>
        </pc:spChg>
        <pc:spChg chg="mod">
          <ac:chgData name="Tasha Roberts (2317127)" userId="S::2317127@student.uwtsd.ac.uk::940ce18a-e35c-4c73-961a-bd216cb0e916" providerId="AD" clId="Web-{C2E0C6AC-A730-F79E-A1C9-D6643285C60E}" dt="2024-11-07T16:43:39.486" v="1164" actId="20577"/>
          <ac:spMkLst>
            <pc:docMk/>
            <pc:sldMk cId="4237395031" sldId="268"/>
            <ac:spMk id="3" creationId="{896E105C-2D50-69AB-8694-BB7646FA4A72}"/>
          </ac:spMkLst>
        </pc:spChg>
      </pc:sldChg>
      <pc:sldChg chg="modSp new">
        <pc:chgData name="Tasha Roberts (2317127)" userId="S::2317127@student.uwtsd.ac.uk::940ce18a-e35c-4c73-961a-bd216cb0e916" providerId="AD" clId="Web-{C2E0C6AC-A730-F79E-A1C9-D6643285C60E}" dt="2024-11-07T17:01:14.463" v="2337" actId="20577"/>
        <pc:sldMkLst>
          <pc:docMk/>
          <pc:sldMk cId="4257230538" sldId="269"/>
        </pc:sldMkLst>
        <pc:spChg chg="mod">
          <ac:chgData name="Tasha Roberts (2317127)" userId="S::2317127@student.uwtsd.ac.uk::940ce18a-e35c-4c73-961a-bd216cb0e916" providerId="AD" clId="Web-{C2E0C6AC-A730-F79E-A1C9-D6643285C60E}" dt="2024-11-07T16:44:15.972" v="1180" actId="20577"/>
          <ac:spMkLst>
            <pc:docMk/>
            <pc:sldMk cId="4257230538" sldId="269"/>
            <ac:spMk id="2" creationId="{C7AC0CDD-2452-ECF3-FCEE-2C074A29C3CF}"/>
          </ac:spMkLst>
        </pc:spChg>
        <pc:spChg chg="mod">
          <ac:chgData name="Tasha Roberts (2317127)" userId="S::2317127@student.uwtsd.ac.uk::940ce18a-e35c-4c73-961a-bd216cb0e916" providerId="AD" clId="Web-{C2E0C6AC-A730-F79E-A1C9-D6643285C60E}" dt="2024-11-07T17:01:14.463" v="2337" actId="20577"/>
          <ac:spMkLst>
            <pc:docMk/>
            <pc:sldMk cId="4257230538" sldId="269"/>
            <ac:spMk id="3" creationId="{BD73DAF9-E501-427E-942B-FC0AAC8A200F}"/>
          </ac:spMkLst>
        </pc:spChg>
      </pc:sldChg>
      <pc:sldChg chg="modSp new">
        <pc:chgData name="Tasha Roberts (2317127)" userId="S::2317127@student.uwtsd.ac.uk::940ce18a-e35c-4c73-961a-bd216cb0e916" providerId="AD" clId="Web-{C2E0C6AC-A730-F79E-A1C9-D6643285C60E}" dt="2024-11-07T17:01:56.777" v="2351" actId="14100"/>
        <pc:sldMkLst>
          <pc:docMk/>
          <pc:sldMk cId="851410682" sldId="270"/>
        </pc:sldMkLst>
        <pc:spChg chg="mod">
          <ac:chgData name="Tasha Roberts (2317127)" userId="S::2317127@student.uwtsd.ac.uk::940ce18a-e35c-4c73-961a-bd216cb0e916" providerId="AD" clId="Web-{C2E0C6AC-A730-F79E-A1C9-D6643285C60E}" dt="2024-11-07T17:01:50.230" v="2349" actId="20577"/>
          <ac:spMkLst>
            <pc:docMk/>
            <pc:sldMk cId="851410682" sldId="270"/>
            <ac:spMk id="2" creationId="{226A9CD6-01AC-E1C9-CE6D-0B934003FFEF}"/>
          </ac:spMkLst>
        </pc:spChg>
        <pc:spChg chg="mod">
          <ac:chgData name="Tasha Roberts (2317127)" userId="S::2317127@student.uwtsd.ac.uk::940ce18a-e35c-4c73-961a-bd216cb0e916" providerId="AD" clId="Web-{C2E0C6AC-A730-F79E-A1C9-D6643285C60E}" dt="2024-11-07T17:01:56.777" v="2351" actId="14100"/>
          <ac:spMkLst>
            <pc:docMk/>
            <pc:sldMk cId="851410682" sldId="270"/>
            <ac:spMk id="3" creationId="{AF8084DA-9B97-568B-685E-C28513B3923D}"/>
          </ac:spMkLst>
        </pc:spChg>
      </pc:sldChg>
    </pc:docChg>
  </pc:docChgLst>
  <pc:docChgLst>
    <pc:chgData name="Tasha Roberts (2317127)" userId="S::2317127@student.uwtsd.ac.uk::940ce18a-e35c-4c73-961a-bd216cb0e916" providerId="AD" clId="Web-{D87A1BA0-998D-6186-A729-8F690EDE4FED}"/>
    <pc:docChg chg="addSld modSld">
      <pc:chgData name="Tasha Roberts (2317127)" userId="S::2317127@student.uwtsd.ac.uk::940ce18a-e35c-4c73-961a-bd216cb0e916" providerId="AD" clId="Web-{D87A1BA0-998D-6186-A729-8F690EDE4FED}" dt="2024-10-15T12:21:49.336" v="112" actId="20577"/>
      <pc:docMkLst>
        <pc:docMk/>
      </pc:docMkLst>
      <pc:sldChg chg="modSp">
        <pc:chgData name="Tasha Roberts (2317127)" userId="S::2317127@student.uwtsd.ac.uk::940ce18a-e35c-4c73-961a-bd216cb0e916" providerId="AD" clId="Web-{D87A1BA0-998D-6186-A729-8F690EDE4FED}" dt="2024-10-15T12:21:49.336" v="112" actId="20577"/>
        <pc:sldMkLst>
          <pc:docMk/>
          <pc:sldMk cId="3581610599" sldId="257"/>
        </pc:sldMkLst>
        <pc:spChg chg="mod">
          <ac:chgData name="Tasha Roberts (2317127)" userId="S::2317127@student.uwtsd.ac.uk::940ce18a-e35c-4c73-961a-bd216cb0e916" providerId="AD" clId="Web-{D87A1BA0-998D-6186-A729-8F690EDE4FED}" dt="2024-10-15T12:10:37.370" v="8" actId="20577"/>
          <ac:spMkLst>
            <pc:docMk/>
            <pc:sldMk cId="3581610599" sldId="257"/>
            <ac:spMk id="2" creationId="{C5B67A0E-8D1C-37A8-FF1D-72D2468A4C34}"/>
          </ac:spMkLst>
        </pc:spChg>
        <pc:spChg chg="mod">
          <ac:chgData name="Tasha Roberts (2317127)" userId="S::2317127@student.uwtsd.ac.uk::940ce18a-e35c-4c73-961a-bd216cb0e916" providerId="AD" clId="Web-{D87A1BA0-998D-6186-A729-8F690EDE4FED}" dt="2024-10-15T12:21:49.336" v="112" actId="20577"/>
          <ac:spMkLst>
            <pc:docMk/>
            <pc:sldMk cId="3581610599" sldId="257"/>
            <ac:spMk id="3" creationId="{C88BA009-56F6-D762-609E-547E0A0548F7}"/>
          </ac:spMkLst>
        </pc:spChg>
      </pc:sldChg>
      <pc:sldChg chg="modSp new">
        <pc:chgData name="Tasha Roberts (2317127)" userId="S::2317127@student.uwtsd.ac.uk::940ce18a-e35c-4c73-961a-bd216cb0e916" providerId="AD" clId="Web-{D87A1BA0-998D-6186-A729-8F690EDE4FED}" dt="2024-10-15T12:16:36.862" v="29" actId="20577"/>
        <pc:sldMkLst>
          <pc:docMk/>
          <pc:sldMk cId="2382807577" sldId="258"/>
        </pc:sldMkLst>
        <pc:spChg chg="mod">
          <ac:chgData name="Tasha Roberts (2317127)" userId="S::2317127@student.uwtsd.ac.uk::940ce18a-e35c-4c73-961a-bd216cb0e916" providerId="AD" clId="Web-{D87A1BA0-998D-6186-A729-8F690EDE4FED}" dt="2024-10-15T12:12:08.345" v="20" actId="20577"/>
          <ac:spMkLst>
            <pc:docMk/>
            <pc:sldMk cId="2382807577" sldId="258"/>
            <ac:spMk id="2" creationId="{806BF933-24D2-1007-64D2-70EE1FE52637}"/>
          </ac:spMkLst>
        </pc:spChg>
        <pc:spChg chg="mod">
          <ac:chgData name="Tasha Roberts (2317127)" userId="S::2317127@student.uwtsd.ac.uk::940ce18a-e35c-4c73-961a-bd216cb0e916" providerId="AD" clId="Web-{D87A1BA0-998D-6186-A729-8F690EDE4FED}" dt="2024-10-15T12:16:36.862" v="29" actId="20577"/>
          <ac:spMkLst>
            <pc:docMk/>
            <pc:sldMk cId="2382807577" sldId="258"/>
            <ac:spMk id="3" creationId="{8DB89514-F8D0-6081-0DD7-9D6387CF2185}"/>
          </ac:spMkLst>
        </pc:spChg>
      </pc:sldChg>
    </pc:docChg>
  </pc:docChgLst>
  <pc:docChgLst>
    <pc:chgData name="Tasha Roberts (2317127)" userId="S::2317127@student.uwtsd.ac.uk::940ce18a-e35c-4c73-961a-bd216cb0e916" providerId="AD" clId="Web-{DA0E2173-EB34-F434-CD0E-2DEAC82250EE}"/>
    <pc:docChg chg="addSld modSld">
      <pc:chgData name="Tasha Roberts (2317127)" userId="S::2317127@student.uwtsd.ac.uk::940ce18a-e35c-4c73-961a-bd216cb0e916" providerId="AD" clId="Web-{DA0E2173-EB34-F434-CD0E-2DEAC82250EE}" dt="2024-10-21T16:45:45.800" v="1185" actId="14100"/>
      <pc:docMkLst>
        <pc:docMk/>
      </pc:docMkLst>
      <pc:sldChg chg="modSp">
        <pc:chgData name="Tasha Roberts (2317127)" userId="S::2317127@student.uwtsd.ac.uk::940ce18a-e35c-4c73-961a-bd216cb0e916" providerId="AD" clId="Web-{DA0E2173-EB34-F434-CD0E-2DEAC82250EE}" dt="2024-10-21T16:45:45.800" v="1185" actId="14100"/>
        <pc:sldMkLst>
          <pc:docMk/>
          <pc:sldMk cId="2205999675" sldId="259"/>
        </pc:sldMkLst>
        <pc:spChg chg="mod">
          <ac:chgData name="Tasha Roberts (2317127)" userId="S::2317127@student.uwtsd.ac.uk::940ce18a-e35c-4c73-961a-bd216cb0e916" providerId="AD" clId="Web-{DA0E2173-EB34-F434-CD0E-2DEAC82250EE}" dt="2024-10-21T14:47:53.209" v="254" actId="14100"/>
          <ac:spMkLst>
            <pc:docMk/>
            <pc:sldMk cId="2205999675" sldId="259"/>
            <ac:spMk id="2" creationId="{ED6B340D-C553-FDF7-4DEE-DE1D49A46C4F}"/>
          </ac:spMkLst>
        </pc:spChg>
        <pc:spChg chg="mod">
          <ac:chgData name="Tasha Roberts (2317127)" userId="S::2317127@student.uwtsd.ac.uk::940ce18a-e35c-4c73-961a-bd216cb0e916" providerId="AD" clId="Web-{DA0E2173-EB34-F434-CD0E-2DEAC82250EE}" dt="2024-10-21T14:50:02.901" v="262" actId="20577"/>
          <ac:spMkLst>
            <pc:docMk/>
            <pc:sldMk cId="2205999675" sldId="259"/>
            <ac:spMk id="3" creationId="{3A06F71B-E76B-C6F7-F200-9C06FDC65DF9}"/>
          </ac:spMkLst>
        </pc:spChg>
        <pc:spChg chg="mod">
          <ac:chgData name="Tasha Roberts (2317127)" userId="S::2317127@student.uwtsd.ac.uk::940ce18a-e35c-4c73-961a-bd216cb0e916" providerId="AD" clId="Web-{DA0E2173-EB34-F434-CD0E-2DEAC82250EE}" dt="2024-10-21T16:45:45.800" v="1185" actId="14100"/>
          <ac:spMkLst>
            <pc:docMk/>
            <pc:sldMk cId="2205999675" sldId="259"/>
            <ac:spMk id="6" creationId="{A9DBD918-50D1-0CF2-4342-86430AA4C131}"/>
          </ac:spMkLst>
        </pc:spChg>
      </pc:sldChg>
      <pc:sldChg chg="modSp new">
        <pc:chgData name="Tasha Roberts (2317127)" userId="S::2317127@student.uwtsd.ac.uk::940ce18a-e35c-4c73-961a-bd216cb0e916" providerId="AD" clId="Web-{DA0E2173-EB34-F434-CD0E-2DEAC82250EE}" dt="2024-10-21T14:51:13.576" v="301" actId="1076"/>
        <pc:sldMkLst>
          <pc:docMk/>
          <pc:sldMk cId="2949709247" sldId="260"/>
        </pc:sldMkLst>
        <pc:spChg chg="mod">
          <ac:chgData name="Tasha Roberts (2317127)" userId="S::2317127@student.uwtsd.ac.uk::940ce18a-e35c-4c73-961a-bd216cb0e916" providerId="AD" clId="Web-{DA0E2173-EB34-F434-CD0E-2DEAC82250EE}" dt="2024-10-21T14:51:09.060" v="300" actId="14100"/>
          <ac:spMkLst>
            <pc:docMk/>
            <pc:sldMk cId="2949709247" sldId="260"/>
            <ac:spMk id="2" creationId="{FC5169F8-9B89-A4D7-2D8A-20D81EF12796}"/>
          </ac:spMkLst>
        </pc:spChg>
        <pc:spChg chg="mod">
          <ac:chgData name="Tasha Roberts (2317127)" userId="S::2317127@student.uwtsd.ac.uk::940ce18a-e35c-4c73-961a-bd216cb0e916" providerId="AD" clId="Web-{DA0E2173-EB34-F434-CD0E-2DEAC82250EE}" dt="2024-10-21T14:51:13.576" v="301" actId="1076"/>
          <ac:spMkLst>
            <pc:docMk/>
            <pc:sldMk cId="2949709247" sldId="260"/>
            <ac:spMk id="3" creationId="{2971AC64-6696-7759-DF02-DE021B1CD8FA}"/>
          </ac:spMkLst>
        </pc:spChg>
      </pc:sldChg>
      <pc:sldChg chg="modSp new">
        <pc:chgData name="Tasha Roberts (2317127)" userId="S::2317127@student.uwtsd.ac.uk::940ce18a-e35c-4c73-961a-bd216cb0e916" providerId="AD" clId="Web-{DA0E2173-EB34-F434-CD0E-2DEAC82250EE}" dt="2024-10-21T14:50:58.560" v="298" actId="1076"/>
        <pc:sldMkLst>
          <pc:docMk/>
          <pc:sldMk cId="4005476281" sldId="261"/>
        </pc:sldMkLst>
        <pc:spChg chg="mod">
          <ac:chgData name="Tasha Roberts (2317127)" userId="S::2317127@student.uwtsd.ac.uk::940ce18a-e35c-4c73-961a-bd216cb0e916" providerId="AD" clId="Web-{DA0E2173-EB34-F434-CD0E-2DEAC82250EE}" dt="2024-10-21T14:50:50.872" v="297" actId="14100"/>
          <ac:spMkLst>
            <pc:docMk/>
            <pc:sldMk cId="4005476281" sldId="261"/>
            <ac:spMk id="2" creationId="{09A9AE48-D4EC-6431-2962-68F2ECE7E53E}"/>
          </ac:spMkLst>
        </pc:spChg>
        <pc:spChg chg="mod">
          <ac:chgData name="Tasha Roberts (2317127)" userId="S::2317127@student.uwtsd.ac.uk::940ce18a-e35c-4c73-961a-bd216cb0e916" providerId="AD" clId="Web-{DA0E2173-EB34-F434-CD0E-2DEAC82250EE}" dt="2024-10-21T14:50:58.560" v="298" actId="1076"/>
          <ac:spMkLst>
            <pc:docMk/>
            <pc:sldMk cId="4005476281" sldId="261"/>
            <ac:spMk id="3" creationId="{47D1C36B-4C2F-E06B-CBDE-66E10722D4C8}"/>
          </ac:spMkLst>
        </pc:spChg>
      </pc:sldChg>
      <pc:sldChg chg="modSp new">
        <pc:chgData name="Tasha Roberts (2317127)" userId="S::2317127@student.uwtsd.ac.uk::940ce18a-e35c-4c73-961a-bd216cb0e916" providerId="AD" clId="Web-{DA0E2173-EB34-F434-CD0E-2DEAC82250EE}" dt="2024-10-21T15:35:55.172" v="1183" actId="1076"/>
        <pc:sldMkLst>
          <pc:docMk/>
          <pc:sldMk cId="3641112432" sldId="262"/>
        </pc:sldMkLst>
        <pc:spChg chg="mod">
          <ac:chgData name="Tasha Roberts (2317127)" userId="S::2317127@student.uwtsd.ac.uk::940ce18a-e35c-4c73-961a-bd216cb0e916" providerId="AD" clId="Web-{DA0E2173-EB34-F434-CD0E-2DEAC82250EE}" dt="2024-10-21T15:35:49.906" v="1182" actId="1076"/>
          <ac:spMkLst>
            <pc:docMk/>
            <pc:sldMk cId="3641112432" sldId="262"/>
            <ac:spMk id="2" creationId="{2C0C2468-B849-0EBE-46AF-9AA5D279131B}"/>
          </ac:spMkLst>
        </pc:spChg>
        <pc:spChg chg="mod">
          <ac:chgData name="Tasha Roberts (2317127)" userId="S::2317127@student.uwtsd.ac.uk::940ce18a-e35c-4c73-961a-bd216cb0e916" providerId="AD" clId="Web-{DA0E2173-EB34-F434-CD0E-2DEAC82250EE}" dt="2024-10-21T15:35:55.172" v="1183" actId="1076"/>
          <ac:spMkLst>
            <pc:docMk/>
            <pc:sldMk cId="3641112432" sldId="262"/>
            <ac:spMk id="3" creationId="{9CBFCDA0-397D-9AFE-709D-18422FB900E2}"/>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11-10T20:08:20.443"/>
    </inkml:context>
    <inkml:brush xml:id="br0">
      <inkml:brushProperty name="width" value="0.1" units="cm"/>
      <inkml:brushProperty name="height" value="0.1" units="cm"/>
    </inkml:brush>
  </inkml:definitions>
  <inkml:trace contextRef="#ctx0" brushRef="#br0">13256 8943 0 0 0,'0'0'0'0'0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2:44.091"/>
    </inkml:context>
    <inkml:brush xml:id="br0">
      <inkml:brushProperty name="width" value="0.08" units="cm"/>
      <inkml:brushProperty name="height" value="0.08" units="cm"/>
      <inkml:brushProperty name="color" value="#FFFFFF"/>
    </inkml:brush>
    <inkml:brush xml:id="br1">
      <inkml:brushProperty name="width" value="0.6" units="cm"/>
      <inkml:brushProperty name="height" value="0.6" units="cm"/>
      <inkml:brushProperty name="color" value="#FFFFFF"/>
    </inkml:brush>
  </inkml:definitions>
  <inkml:trace contextRef="#ctx0" brushRef="#br0">2900 741 16954,'-4'7'0,"0"0"-170,1 1 1,1 3-1,2 5 1,0 4 233,0 4 1,1 9 0,0 5 0,2 5 136,1 3 0,-1 2 1,2 2-1,0-2-208,-1 0 0,0-5 1,0-7-1,-2-5-7,0-4 1,1-5 0,0-3-137,0-3 1,-1-7 0,0-6 95,1-9 0,-2-7 1,1-9-1,-1-4 185,-1-5 1,0-6 0,0-5 0,0-3-66,0-3 1,0-1 0,0-3 0,0-1-39,0-5 1,0 1 0,0-6 0,0 1 84,0 3 0,1 1 0,0 3 0,2 6 5,0 8 0,1 13 0,1 8 0,-1 8-269,1 7 1,-2 12 0,0 8 0,-1 7 259,0 6 1,0 4 0,-2 7-1,0 3-32,0 2 0,0 1 0,0 1 0,0 1-93,0 5 1,0-1 0,0 2-1,0-3 2,0-3 1,0-1-1,0-1 1,-2-2 1,0-6 1,-3-6 0,2-5 0,-2-4-92,1-2 1,3-9 18,-2-2 0,3-12 0,0-4 0,0-6 345,0-4 0,0-8 0,2-6 0,1-7-267,0-6 1,2-4 0,0-5-1,0-1-20,-1-1 1,1-5-1,1-5 1,1-2 12,-1 2 1,-2 4 0,0 6 0,-1 4 12,1 3 1,-3 15-1,2 8 59,-3 9 1,0 13-1,0 10 1,0 10 64,-3 7 1,2 11 0,-3 8-1,1 8 65,-1 6 0,1 1 0,-2 2 1,3-2-155,-1 0 0,2 0 1,-1 0-1,1-3-24,1-4 1,0-7 0,0-5 0,0-3-89,0-4 1,1-8 0,0-2-1,1-6-107,0-2 0,-1-6-213,1-3 1,-1-7 0,1-9 0,-1-6 356,-1-5 1,0-7 0,0-4 0,0-5 4,0-4 0,0-5 0,-1-3 0,0-2 2,-1 2 1,-3-4-1,0-3 1,0-3-6,-2-4 1,0 3-1,-1-1 1,0 6-3,0 3 0,1 8 0,0 7 0,1 10-42,0 12 0,-1 10 0,1 14 0,-1 7 164,1 9 0,0 11 0,-2 8 1,1 8 301,-2 6 1,0 4-1,2 4 1,-1-1-345,3-3 1,2-1 0,-1-3-1,2-1-116,0-1 0,1-8 1,1-2-1,0-7-24,0-4 0,0-6 1,0-4-1,0-4 14,0-5 1,0-6 109,0-7 0,0-8 1,0-11-1,0-6 128,0-7 0,1-11 1,1-9-1,0-7-99,2-4 0,-2-4 0,2-4 0,-1-3-28,1-3 1,-3-5 0,1 1-1,-1 5 0,-1 6 0,0 11 0,0 12 0,-1 11 15,-1 11 0,1 11 1,-4 19-1,1 7 13,-2 7 1,-1 9 0,0 9 0,-1 4-49,0 6 1,-1 3 0,1 7-1,-1 1-27,1 0 1,1 3 0,1-4-1,-1 0-18,1 2 1,0 2-1,1-3 1,1-4-11,-1-5 1,-1-7-1,0-6 1,0-7-31,2-9 1,-1-8-200,3-12 0,0-4 0,2-9 1,0-7 297,0-6 0,2-9 0,0-8 0,0-7 0,1-4 0,-2-5 0,3 0 0,-1-4-23,-2-2 1,1-5 0,-1-4 0,1 1-2,0 2 0,-2 5 1,0 0-1,0 8-3,0 11 0,0 16 29,0 23 0,0 11 0,0 18 1,-2 7 40,-3 7 1,0 8-1,0 11 1,1 5 238,-1 4 0,1 2 0,1-1 0,-1 3-312,1 1 1,1 1 0,0-3-1,1-5-41,1-5 0,0-8 1,0-7-1,0-6-17,-2-5 1,1-6 0,-2-10-26,0-3 0,2-6 1,-1-8-1,2-6 70,0-5 1,0-8 0,0-8-1,0-9 66,0-6 0,0-8 1,0-5-1,0-3-34,0-3 0,-3-4 0,1-3 0,-1-3 7,0-3 1,-1-2-1,1 1 1,0 1-9,0 4 1,-1 9 0,2 14 0,0 8 31,2 11 1,-3 12-1,-1 16-22,1 9 0,-3 11 1,1 11-1,-2 10 69,-2 7 1,1 10-1,1 3 1,-1 5-59,-1 4 1,1 5 0,2 0 0,1 0-38,1-2 1,2-4 0,0-2 0,1-3-52,1-6 1,0-6 0,0-12 0,0-4-83,0-5 1,0-5 0,0-7 79,-3-7 0,3-9 1,-2-10-1,1-4 74,1-7 1,0-9-1,0-10 1,0-6 34,0-6 0,0-9 0,0-6 0,0 0-41,0-2 0,-2-4 0,-1-5 0,0-3-9,0-2 0,-1 3 1,2 8-1,0 7-4,-1 6 1,2 12 0,-1 13 37,1 10 0,1 15 0,-2 8 0,-1 9-18,0 9 1,-2 13-1,0 12 1,0 12 66,0 12 0,2 12 0,-2 10 0,1 1-66,2 2 1,-1 2 0,4 2 0,1-3-55,0-4 1,1-14 0,-2-19-1,1-7-65,-1-8 1,0-7 0,-1-10 0,-1-8-8,-1-9 1,2-5-1,-2-6 1,1-7 59,1-6 0,2-13 1,0-11-1,-1-10 60,0-11 1,1-9-1,0-7 1,0 0-24,-1-4 0,-1-4 1,0-7-1,0-6 15,0 47 0,0 0 1,0 0-1,0 0 0,2-44 1,3 3 10,0 4 0,4 13 0,0 13 0,-2 19-41,1 18 1,-2 15 0,0 14 0,1 8 35,-1 10 1,1 11-1,-1 9 1,0 9 90,1 9 1,1 12-1,0 5 1,-2 3-109,0 2 0,2 2 1,-2 2-1,0 1-33,-1 0 0,2-5 0,-4-12 0,-1-6-53,1-6 0,2-6 1,-3-9-1,-1-10 51,0-9 1,0-7 0,0-8-110,1-2 0,0-11 1,-2-3-1,1-8 188,1-8 0,-1-11 0,2-14 0,-1-7 34,0-8 0,1-9 1,-2-7-1,2-5-40,1-4 0,0-3 0,2-2 0,1-2 0,-1 0 1,1 0-1,-1 12 1,0 13-7,1 16 1,-1 22-1,0 20-83,-2 14 1,-1 16-1,-3 13 1,0 7 108,0 9 1,-2 9 0,-1 10 0,0 3 116,0 7 1,1 3 0,2 7 0,0 3-142,0 3 1,0 2 0,0-8 0,0-3-78,0-3 0,-2-9 0,-1-12 1,0-12 8,0-11 0,1-9 0,0-8-15,0-3 0,0-10 0,3-6 0,1-9-40,2-6 1,0-12 0,-1-10 0,0-7 156,-2-7 0,0-6 0,-1-6 0,0-4-65,0-3 1,0-1 0,0 0 0,0-5 57,0-4 0,0-6 0,0 1 0,0 3 6,0 5 0,1 8 0,0 7 0,1 10 8,0 12 1,-1 18-1,-1 26 64,0 11 1,-3 11-1,-2 11 1,-2 7-67,-2 8 0,0 7 0,1 8 0,-1 5 5,2 2 1,-1 4-1,2-4 1,0 3-86,-1 2 0,2 1 0,0-2 1,1-7-36,1-7 1,-2-7-1,2-9 1,-2-5-39,1-8 1,2-10 0,-2-11-50,-1-5 0,2-4 1,0-8-1,1-4 105,0-8 0,-3-8 0,0-12 0,0-9 38,-2-8 0,3-9 1,0-9-1,-1-5 7,-1-4 1,0-5 0,1-5 0,1 1-8,-1-1 1,1 2 0,0 3 0,-1 8-19,0 10 1,0 12 0,2 19 0,-1 10 22,1 11 1,0 8 0,0 11 0,-1 7 64,1 8 1,-2 10 0,-1 13-1,0 9 68,-1 8 0,1 14 1,-1 3-1,1 5-141,0 3 0,2 9 0,2 4 0,1 0-21,1-2 0,1-6 0,1-6 1,2-8-85,2-10 0,-2-14 0,-2-18 0,-2-9 7,0-7 0,0-7 0,0-12 78,0-8 0,0-9 1,0-11-1,0-8 72,0-8 0,0-10 1,0-10-1,0-6-64,0-5 1,-2-8 0,-1-4 0,1-1 7,-1-3 1,-2 0-1,3-5 1,-1 2 8,0 5 1,1 10 0,2 18 0,0 8 25,3 11 0,-2 14 1,3 13-89,-2 12 1,1 14 0,-3 15 0,0 9 133,0 11 0,-3 13 0,1 12 0,0 8 28,-1 9 1,3 9 0,-3 4 0,3-1-98,-1-49 0,2 0 0,0 0 1,1 1-1,0-1 0,0 1 1,3 45-94,-1-8 1,1-9 0,-3-22 0,0-9-16,-2-7 0,-2-10 1,0-7-1,0-7-19,-1-5 0,2-6 0,-3-5 0,1-5 95,2-7 1,-1-10-1,0-11 1,-2-11 155,-2-12 1,0-13 0,-1-12 0,1-6-123,0-6 1,-1-2-1,4 42 1,0-1-1,0-1 1,-1-1-22,1-1 0,0 0 0,1 0 0,0 1 0,-2-42 0,1 9 6,-1 10 1,3 11-1,-2 16 1,3 13-16,0 12 0,-1 15 1,0 9 155,-2 7 1,1 11 0,2 9 0,-2 8-32,0 9 1,-3 11 0,2 8-1,-2 4-82,1 6 0,3 5 0,-2 7 0,3 5-28,0 4 0,0 7 1,2-1-1,1 0-66,0-2 1,1-9 0,0-13 0,-2-17-65,-1-15 0,-1-14 0,0-11 80,0-5 1,0-8 0,0-5 0,0-7 0,0-7 0,0-11 0,0-8 0,0-10 64,0-12 1,-1-10 0,0-13 0,-1-5-13,0-5 1,-1-3 0,1-2 0,0-6 17,1 49 0,-1-1 1,2 1-1,-1-1 1,-3-44-1,1 13 6,-1 13 0,2 14 0,-2 10 0,1 8-8,-1 10 0,0 10 0,-2 14-22,-1 8 1,1 9-1,-1 10 1,0 9 67,-1 12 0,1 11 0,-3 13 0,2 7-34,-1 7 0,1 9 0,2 4 1,4-44-1,0 0-48,0 3 1,2 0 0,-1 3 0,1 1 0,0-1 0,1 0-1,-1-4 1,2-2-84,2 42 1,-1-16 0,-1-15-1,-1-12-29,-1-14 1,0-13 0,0-16 62,0-4 0,0-8 1,0-8-1,0-7 45,0-7 0,0-12 0,0-12 0,-1-9 72,-1-7 1,0-8 0,-1-3 0,-1-5-87,1-6 1,1-11-1,1 49 1,-1-2-1,1 1 1,0 0 0,0 0 1,0 0 0,0 1 0,0 1 0,2-46 0,1 7-14,2 9 1,0 12-1,0 18 1,1 8 13,1 9 1,-3 11 0,-1 15 106,-1 8 0,-1 13 0,-1 12 1,-1 9 1,-2 9 1,-2 12-1,0 7 1,0 8-31,2 8 1,-2 10 0,3 3 0,-1 4-40,2 4 0,1-48 0,1 1 0,0 4 0,0 0 0,0 0 0,0 0-47,0 0 0,0-1 0,2 40 0,0-15 0,0-17-275,-1-15 0,-1-13 227,0-13 1,0-13-1,0-12 1,0-8 29,2-6 1,0-9-1,1-10 1,1-10 63,0-9 1,-3-11-1,1-9 1,0-5 27,0-2 1,-1-5-1,3-7 1,-1 43-1,-1-2-13,1-3 0,0-2 0,0 2 1,1 1-1,0-3 0,1 1 0,0 4 1,0 1-25,8-44 1,-1 12-1,1 15 1,-1 13-33,-1 15 0,-2 19 1,-3 21 49,-2 15 0,-1 17 1,-3 20-1,0 15 34,0 14 0,0 17 1,0-44-1,1 1 0,-1 2 1,1 0-34,0 0 0,0 0 0,2 1 0,-1 1 0,0-1 0,0 0 0,0 2 0,0-1 26,0 2 0,0-2 0,0-7 1,-1-2-1,2 43 0,0-15-177,-2-11 1,0-11-1,-1-9 1,0-7-39,0-10 0,0-10 137,0-7 1,0-14 0,0-12-1,0-11 4,0-10 0,0-13 0,0-11 1,0-9 59,0-7 0,-2-8 1,-1-6-1,0-7-16,2 44 0,-1 0 0,0 0 0,0 0 0,1-3 0,-1-1 0,1 0 0,-1 0 8,1-1 1,0 1 0,-2 1-1,1 0 1,1 3 0,0 1-1,0-41-14,0 14 1,1 17 0,0 16 74,0 11 0,0 17 0,-1 17 0,0 16 49,-1 13 0,-3 15 0,1 13 0,-2 10-41,-1 7 0,1 7 0,0 5 0,1 5-52,1 4 0,3 1 1,0-46-1,-1 0 0,2 0 1,0 0-36,0 0 1,0 0 0,0 49 0,2-5 0,0-11-120,-1-13 0,0-15 1,-1-16-1,0-11 25,0-10 1,0-10 0,0-12 60,0-4 0,0-11 0,0-6 0,-1-8 50,-1-6 0,1-10 0,-3-10 1,1-8 1,-1-7 1,3-3-1,-1-5 1,1-3-21,1-3 0,0-5 1,0-6-1,1 0 2,1 6 1,1 8 0,3 10 0,-1 8-20,-1 9 0,1 19 0,0 19-11,0 16 0,-3 19 0,-2 17 1,0 9 142,0 10 1,0 10 0,0 10 0,0 6-32,0 4 0,-2-3 0,0 2 0,0-1-60,-1-1 1,2 0 0,-1 2 0,-1-3-80,1-6 1,-2-8 0,1-9 0,0-6-76,-2-6 1,0-10 0,0-8 0,1-9 26,1-6 1,1-7-1,2-6 1,0-8 112,0-9 1,0-13-1,0-14 1,0-13 49,0-13 0,0-10 0,1-9 0,0-3-73,1-5 0,1 48 1,-1-1-1,-1-3 0,0-1 1,0 1-1,-1-1 2,1 3 1,-1 1-1,2-41 1,0 12-1,0 11 12,-2 12 1,0 20-1,0 17 7,-2 15 1,1 11 0,-2 12 0,0 8 79,-1 9 1,-2 16 0,0 16 0,-1 10 14,1 11 0,0 3 0,1 8 0,2 3-113,1-48 1,1 0 0,0 4 0,0-1 0,1 1 0,0 0 0,0-1 0,0-2-60,0 45 0,0-14 1,0-15-1,0-11-75,0-10 1,-3-13 0,-1-10 0,1-9 25,1-6 0,-1-7 1,1-6 101,0-7 0,-1-12 0,0-11 1,1-9 95,-1-10 0,-2-9 0,0-9 0,0-3-81,-2-4 0,3-8 0,0-2 0,-1-4 6,2-3 0,0 2 0,3 0 1,0 1-3,0 2 1,0 16 0,0 9 0,1 15 62,1 9 0,-1 11 0,1 11 18,1 8 0,-2 11 0,0 9 0,-1 6 34,-2 5 1,-3 13-1,3 8 1,-2 10-82,-1 9 0,1 14 0,1 11 1,0 7-27,2 4 1,0-45 0,1 0 0,0 4-1,0-1 1,0 4 0,1-1-42,-1 3 1,2-1 0,-1-6 0,1-2 0,2 42 0,-2-16-149,-1-15 0,-3-13 0,-1-11 0,-1-8 43,-1-9 0,-1-11 0,1-7 124,0-5 1,3-11 0,2-9-1,-1-11 58,-1-10 0,1-15 0,-1-14 0,1-7-33,1-4 1,0-7 0,0-5-1,0 43 1,0 0-12,0-3 0,0 0 0,0 1 0,0-1 0,0-1 0,1 0 0,0 2 0,-1 2 1,2-48 0,3 11 1,-2 10-1,-1 12-1,1 14 1,2 15 0,-3 12 34,-1 9 0,2 12 1,-1 11-1,0 10 82,-2 10 0,-2 12 0,-1 15 1,0 11-76,1 10 0,-3 9 0,2 13 0,2-47 0,0 2-26,-1 2 0,1 0 0,-1-1 0,2 1 0,-1 1 0,2 1 0,-1-3 0,0-1-56,0 47 1,0-9 0,0-14 0,-1-13-37,-1-19 0,0-17 0,-1-15-67,0-9 0,1-8 1,2-9-1,0-5 97,0-6 1,2-8 0,1-10 0,0-9 36,-1-5 0,1-10 0,-3-7 1,2-5-4,0-6 0,0-5 1,-2-7-1,0-2 12,0 48 1,0-1 0,1-47 0,0 2 0,1 10 14,0 15 1,-2 15 0,0 13 0,0 11 32,0 11 1,0 11 0,0 10 0,0 7 17,0 8 0,0 10 1,0 11-1,-2 11 94,-3 10 0,0 14 0,-1 11 0,1 8-137,1 9 1,1-3 0,2-43 0,-1 1 0,0-1 0,1 1-36,0 1 0,1-1 1,-1 0-1,1 0 1,0-2-1,0-1 1,0 42-41,0-13 0,-1-17 0,0-15 1,-2-8-26,-1-8 1,2-16-1,-1-7-32,0-7 0,1-8 0,2-7 0,0-6 76,0-7 1,-1-12-1,-1-14 1,-2-11 38,1-12 1,-3-6-1,2-9 1,0-1-20,0-5 0,3 46 0,0-1 0,0-2 0,0 0 1,0 0-1,-1 0 11,1 3 1,0 1 0,-1-41-1,2 11 1,0 9 24,0 7 0,0 18 1,0 10-1,0 13 63,0 8 0,0 9 0,0 6 1,0 6 5,0 6 0,0 7 0,0 14 0,-3 10 58,-1 10 0,1 13 0,0 15 0,1 11-125,1-41 0,0 1 0,0 6 1,1 2-1,1 5 0,1 1 0,0 5 1,2 1-37,1 3 1,0 0 0,1-1 0,-1-1 0,1-2 0,-1-1 0,-1-7-1,1-1 6,-2-6 0,1-3 0,-1 27 0,-1-21 0,-4-14-342,-2-9 0,0-8 0,0-5 226,-1-4 0,0-9 0,1-14 1,1-10 131,0-10 1,2-12 0,-4-15 0,1-11-9,-2-13 0,-1-13 1,1-11-1,3 47 1,0-1-7,-1 0 0,1-1 0,0-1 1,0-2-1,-1-1 0,1-1 1,0-3-1,1 0-34,-1-3 0,1 1 0,0 5 1,-1 0-1,2 3 0,0 0 0,0 5 1,1 2 11,-1-41 0,1 11 0,0 11 1,0 8 26,0 12 0,0 14 1,1 14-1,0 8 9,1 10 1,0 13-1,-2 12 1,0 13 192,0 13 0,0 14 1,0 14-1,0 8-179,0 5 1,0 6-1,0-45 1,0 0-1,0 2 1,0 1-30,0 3 0,0 1 1,1-2-1,-1 0 0,1 3 1,0 0-1,1-3 0,0-1-120,0-2 1,-1-2 0,2 41 0,-3-15 0,0-16 36,0-18 1,0-14-1,0-13 39,-3-6 0,3-10 0,-2-9 1,1-7 27,1-6 1,0-9 0,0-12 0,0-8 65,0-7 1,-1-10 0,0-7 0,-2-9-31,-1-10 1,2 2 0,1 42-1,-1-1 1,0 1 0,0 0-6,0-1 1,1 1 0,-1-1 0,1 1 0,-2-46 0,0 8-2,2 14 0,0 13 0,1 10 0,0 6 19,0 3 0,0 15 1,0 9-81,0 11 1,-3 14 0,-1 13 0,-2 11 151,0 10 1,-1 15 0,1 15 0,1 12-88,1 12 1,2 0-1,0-43 1,1 1-1,-1-2 1,1 0-10,-1 49 1,2-1 0,0-3 0,0-6-49,0-9 0,0-12 0,0-13 0,0-9-35,0-7 1,-1-15 0,-1-10 8,0-8 1,0-8 0,2-8 0,-1-6 22,-1-5 0,2-13 0,-3-13 0,3-10 168,0-11 0,0-8 0,-1-11 0,0-4-149,-2-3 0,2 42 1,0 0-1,1-1 1,0 0-1,-1 0 1,0 1 31,-1-44 0,-3 15 0,1 14 0,0 14 56,0 12 1,2 18 0,-2 13 0,1 10 72,-1 9 1,1 12-1,-2 11 1,0 9-67,0 10 1,2 10-1,1 9 1,-1 6 4,1 6 1,0-5 0,2 1-1,0-2-136,0-1 1,0 2 0,0-1 0,0-2-109,0-5 1,0-8-1,0-5 1,0-7-23,0-7 0,0-13 0,-1-9-197,-1-11 1,2-15-1,-3-13 1,3-11-569,3-11 961,-3-13 1,3-18-1,-3-10 1</inkml:trace>
  <inkml:trace contextRef="#ctx0" brushRef="#br1" timeOffset="2848">2310 1235 8309,'-55'-6'-492,"1"0"0,-28 7-492,58 0 964,20 15 1,5-5-1,5-2 1</inkml:trace>
  <inkml:trace contextRef="#ctx0" brushRef="#br1" timeOffset="3546">1829 953 6752,'-14'-29'263,"-4"-9"-159,10-3 0,-1 8 40,-2-3-150,3 15-63,-4-14-424,2 25 394,3 5 1,1 28 55,6 14 0,0-5 40,-3-2 0,3-11 104,-2 9-468,1-12 367,1 20 0,3-29 0,0 6 0</inkml:trace>
  <inkml:trace contextRef="#ctx0" brushRef="#br1" timeOffset="9499">1720 709 8509,'-19'51'-984,"4"2"750,4-1 1,2-2 0,4-7 285,-3 9 0,-1-4 0,-2 8-7,-1-3 1,-1-7 49,2-8 1,-6-1 132,-2 6-269,1-19 0,3-30 1,4-25 4,3-9 1,4-4-1,1 2 1,3-4 13,0-2 0,0 1 0,0-1 0,0-2 14,0 0 1,0 3-1,2-2 1,1 4 32,0 3 0,2 3 0,1-1 124,0-2-21,1 9-47,5-3 0,-7 35-32,1 9 1,-4 28 0,-2 16 0,0 1-44,0 4 1,0-2 0,0 4 0,0 1-25,0-1 0,0 4 1,0 3-1,-2 1-44,-3-5 1,2 0-1,-2-5 1,1-2 6,-2-2 0,-1-12 62,-2-2 83,-1-18 0,-4-24 0,1-29-101,3-13 0,5-7 0,2 0 0,1-4-10,0-4 0,0-8 0,2-3 1,0-2-7,0-1 0,0 4 0,0-2 1,0 2 11,0 2 0,0 11 0,0 4 0,-1 7 29,-1 6 0,0 3 26,-5-1 392,2 5-403,-10 4 1,4 37 0,-2 23 0,5 10-38,3 9 0,1 4 1,2 11-1,1 7 4,0 6 1,1-2-1,0 5 1,0-3-28,0-2 0,0-3 0,0-7 0,0-7-22,0-9 1,0-6-1,-1-4 29,-1 5 16,-2-13 0,-2-2-1,0-30 0,0-22 1,2-28-5,2 0 1,-1-2 0,0-1 0,-1-3-39,-1-1 0,2-2 0,-2-1 0,0-2 48,0 1 1,-2 1 0,1 1 0,-1 3 8,-2 1 1,2 7 0,-2 3 5,0-1 1,1 7 46,-3-6-6,0 14 0,-1 27 1,2 28-38,1 20 1,4 13 0,1 3-1,1 3-18,-1 2 0,3 3 0,-1 0 0,1 3 10,1 4 1,0-6 0,1 0 0,0-6-35,1-5 1,0-8 0,-2 0-45,0-1 52,0-18 1,-7-10-1,-1-32 1,-2-7 0,3-25-1,1-2-3,0-3 0,-1-4 0,1-3 0,-1-4 9,-2-4 1,2 3-1,-2-4 1,2 2 8,1 1 1,0-1-1,1-1 1,1 3 9,-1 5 0,2 5 1,0 4-1,1 2 15,0 4-9,0 6-6,2 0 1,-2 42 0,-1 14 0,0 17 3,0 10 0,0 2 0,2 9 0,-1 2-3,0 4 1,1 2 0,1 4-1,0 0-7,0-1 0,0-3 0,0-4 0,0-2-4,0 0 0,0-9 0,-3-1-13,-3-1 68,2-17 0,-11-7-91,4-36 0,-1-10 1,6-31 18,-1-3 0,3-1 0,0 2 0,0-1 15,0-1 1,-2-4 0,3 0 0,-2-4 0,1-3 1,1 0-1,-2-1 1,1 4 2,1 2 0,-1 4 0,1 4 1,0 4 16,0 6 1,1 5 0,2 1 25,-3 18 0,1 45-37,-3 30 1,2 19-1,3-14 1,0 6 1,0 6 0,0-2 1,1 3-1,1-4-7,3-2 0,0-1 1,1-5-1,-1-4-15,-1-8 0,-2-7 0,0-3-112,1 6 78,-2-14 19,-1 12 0,-4-56 0,-2-13 23,0-16 1,0-7 0,1 5 0,1-4 10,2-5 0,-3-7 0,1-2 0,0-3-1,2-1 0,-1-3 0,1-1 0,0 0 1,-1-1 1,3 10 0,-3 4 0,3 6 0,0 6 1,-2 3 19,-1 1 8,1 11 1,2 18-1,-3 26-14,-1 16 1,1 13 0,-1 4 0,1 6-1,2 5 1,-2 0 0,1 2 0,0 1-15,2 3 1,0-7 0,0-1 0,-1-6-10,-1-5 0,0-2 1,-2-4-15,-1 4 1,-2-10 46,-4-1 2,3-18 0,-6-13-48,6-25 0,-2-16 1,3-16-1,1 0 13,0-3 1,3 1 0,1-5 0,1 0-6,1-3 1,0-6-1,0-3 1,0 1-1,0 3 0,0 8 0,0 5 0,0 7 8,0 5 0,0 4 8,0 2-7,0 15 0,0 21 0,0 31 15,-2 16 1,-1 10 0,-2-3 0,3 5 30,-1 5 0,1 4 1,-1 2-1,-1 2-31,1-2 0,1-2 1,0-3-1,1-2-31,-1 0 0,1-5 0,-2-5 0,0-6-3,-1-3 1,0-5 0,-1-1-80,-2 1 32,1-10 1,-9-11 28,3-27 0,1-5 0,4-30 0,2 1 27,0 0 1,1-8-1,1 0 1,-1-4 16,1-3 1,1-4-1,-1-2 1,1 0-3,0 2 1,0-1 0,2 1-1,0 2 9,0 5 1,0 4 14,0 6 14,0 5 1,0 17-16,0 28 1,-3 29 0,-1 28 0,-1 2-22,1 0 0,-1 1 0,2 3 0,0-2 2,0-2 0,-1-2 1,1 1-1,0-1-6,0 0 0,0-3 0,2-9 0,-2-1-26,-1-3 1,2-2 10,-5-3-14,2-15 1,-6-19-35,2-24 1,1-22-1,1-12 43,1-2 1,-1 1 0,2 8 0,0-2 15,0-1 0,2-3 0,-2 2 1,1-3 3,-1-2 1,0-3 0,0 2-1,1 4 29,1 3 1,-1 4 0,2 3 31,0-1 93,-1 14-143,2 2 1,-4 67-15,3 16 1,-2 16-1,2-14 1,0 5-8,1 3 1,2 6 0,1-1 0,0-3-8,-1-4 1,0-7-1,-1-3-16,0-2 1,-1 1-94,-1-2 57,-2-4 16,-5-17 1,2-37 0,-1-23 50,0-12 1,3-5 0,0 6 0,1-2-1,1-2 1,0-3-1,1-4 1,-1-1-2,-1-3 0,-1 0 1,2-1-1,1 3 10,-1 2 0,-2-5 3,3-1 0,-2 3 67,2-1-5,0 16 1,2 30-54,0 25 1,-1 7 0,0 23-1,-2-2-8,2 1 1,0 0 0,-1 1 0,0-1-25,1-1 1,-2 1 0,0-4-7,-1 0 0,0 10-33,-2 4 27,2-5 16,-4-2-25,3-23 0,-4-17-6,3-24 1,2-4 32,2-11 1,-1-4-1,1-11 0,0 1 18,2-6 0,-2 3 33,-1 0 22,1 15-26,2 7 1,0 32-35,-3 15 0,3 5-13,-2 17 1,-1 4-6,1 10 1,-3-1-18,0-1 25,3-10-77,-4-6 15,5-23 1,-4-16 55,3-25 1,-1-2 13,1-8 0,1 9 5,-1-9 1,1 3 24,1-5-11,0 12 62,0-12 3,-2 25-99,-2-5 0,-4 41-9,2 11 0,0 0-8,4-4 21,1-11 8,-5 17-3,6-21-54,-6 4 49,5-48 1,-4-1 2,3-28 1,-2 17 3,2 6 23,0 17 47,2-11-22,-3 23-46,-1 37 0,-2-1 9,-1 30-18,4-24-32,0-6-87,0-19 100,2 1 43,-1-40-6,2 8 10,0-28 48,0 22 61,0 0-117,-3 9-25,2 17 1,-5 18-1,2 16 0,1-4-14,-2 0 21,1-14-30,-2 19-43,-1-25 57,4 5 13,0-41 1,6 7 25,0-26 47,1 24 62,-1-1-78,-3 12-59,0 5 1,0 27-9,0 10 0,0-1 9,0 3 0,-1-11 5,-1 9 2,1-15 2,-5 9-3,6-21-6,-6-31 3,5 4-24,-2-33 20,3 16 31,0 6-1,0 4-15,0 16-11,0 11-3,0 25 5,0-12 1,0 21 0,0-18 0,-3 2 0,3 0 0,-3-9-36,3-32 2,0 5 25,0-25 8,0 25 10,0 4 2,0 10-11,0 34 0,0-14 0,0 36 0,0-26-3,0 5-7,-3-7 10,2-12 2,-2-38-2,6 5 0,-2-29 0,5 25 5,-6 2 30,3 9-16,-3 6-24,-3 39 5,3-12 0,-6 36 0,5-26 0,-2 2 0,3-6-44,-2-13 45,1-42 3,-2 12-2,3-35 15,0 29 28,0 0-41,0 10-12,0 7 9,0 37 69,0-9-62,0 33 11,0-25-6,0-2 0,0-9-21,-3-9 5,2-33-1,-1 7 3,2-29 1,0 15 2,0 0 15,0 8 47,0 12-7,0 7-67,0 35 1,0-2 7,-3 21 2,-1-11-35,1-5-6,0-5 33,3-11-12,0-7 24,0-38-1,3 8-5,-3-28 5,6 19 15,-5-2 72,2 12-1,-3 2-108,0 11 15,-3 35-3,-1-8-47,1 26-11,0-30-42,3-7-180,6-34-113,-2 15-170,2-25 240,0 28 76,-3-5 68,4 5 186,2-3 0,1 4 0,3-1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3:09.040"/>
    </inkml:context>
    <inkml:brush xml:id="br0">
      <inkml:brushProperty name="width" value="0.68571" units="cm"/>
      <inkml:brushProperty name="height" value="0.68571" units="cm"/>
      <inkml:brushProperty name="color" value="#FFFFFF"/>
    </inkml:brush>
  </inkml:definitions>
  <inkml:trace contextRef="#ctx0" brushRef="#br0">3380 6562 13030,'-17'21'-984,"-9"-4"0,2-19 158,-11 1 1485,-4-8-380,-2 5 1,-3-4-63,-3 2 0,10-3 36,0 1 0,10 2-144,-13-3 1,10 3 88,-11-5 0,11 4 152,-10-3 1,13 5-170,-7-6-19,14 7 1,-16-1-113,6 5 0,5 0-127,-2 2 0,7 0-77,-12 2 0,8 0-255,-12 3 46,15-4-9,-23 3 86,28 1 1,7 0 569,26 4 1,15-3-235,13 0 0,3-4-12,3-4 0,0-9-95,1-6 0,1-8-115,1-5 1,-7-5-198,-7-1 138,-12-3 322,-9-1 0,-21 8-99,-13 7 0,-5 10 72,-14 9 0,-6 0-59,-13 0 0,-4 1 1,-1 3-1,9 0 34,5 0 0,2 3 1,-3 1-1,0 2 33,0 0 1,0 3 0,0 0 0,1 0 7,1 1 0,-1 0 0,1-1 0,-2-1-9,-2-1 0,4-1 1,-1-2-1,1-2-25,1-1 0,1-1 1,-4 0-393,-5 0 1,5 0 183,-10 0 1,1 0 92,-10 0 1,2 0 3,2 0 1,4 0 91,-2 0 1,5 0 47,0 0 0,0-1-21,2-1 1,3-2-7,1-2 0,4-2-8,2 2 1,2-1-21,1 4 1,1 3-73,-2 4 1,11-1-94,-5 5-1,14-2 1,-19 5-2,6-2 1,3-1 22,-1-4 0,9-1-212,-9-3 16,11 0 156,-16 0 169,5 6-87,-9-2 221,0 2-49,7-11 224,6-6 134,1-11 214,6 2 34,-6-5-28,2-1 198,3-6 92,1-3 25,6 2-533,1-4 1,-3 4-129,3-6 0,0 9-189,6-2 1,-1 7 52,1-12-64,2 15-54,-1-13-122,4 23-127,-5-3 257,0 12-725,-4 6-335,0 6 492,3 2 0,2 19 322,3 4 1,0-1 94,2 6 1,0-11 13,0 8 1,1-2 57,1 7 0,2-2-101,2 2 0,1 1 367,2 0 0,-4-9 228,4-1 1,-5-10-1,5 8 1,-6-8-348,4 8 0,-4-9-2,1 9-17,-3-14-78,2 21-92,-3-12 0,-2 19-97,0-4 0,0-5 15,2-1 1,-1-8-11,-1 10 0,0-12-96,-2 10 1,3-14 108,-5 19 1,3-9 25,-1 15 0,1-8 33,3 2 1,0-14 57,0 10 0,0-8-31,0 7 1,0-8-7,0 3 0,0-7 32,0 8 1,2-11 75,0 9 1,1-6-3,-1 12 1,2-9 33,2 9 1,-2-9 12,-2 9-106,2-9 69,-4 11-112,3-6 68,-3 6-160,0-7 4,0-4-66,0-12 46,0-3 157,0-42 0,0 8-45,0-27 0,-1 2 39,-1-4 0,2-5-31,-3-6 0,3 3 14,0 1 1,3 10-23,1 5 1,2 5-11,0-1 1,-2 9 23,1-6 0,-3-1 3,2-8 1,-3-5 24,1 0 1,-1-2 30,-1-1 1,0 0 1,0-5 1,0-1-1,0-1 27,0 7 1,0 5-26,0 3 1,0-5-1,0-12 64,0 5 1,1 4-24,1 8 1,-1-3 21,1-12 1,-1 6 13,1 3 0,-1 1-41,1 5 1,1-1-22,-1 1 0,3 2 2,-3-2 1,1-2-23,-1 0 1,-2-2-1,3 0 1,0 3-6,1 1 0,-1-4 7,-1 0 0,2-5-4,0 1 1,0 1-3,0 3 1,0 0 8,0 4 1,1 2 30,-3 3 1,1 0 12,-1-3 0,-1 8-27,1-3 0,-1 10 28,-1-5 0,0 8-27,0-7 0,-1 9 98,-1-9-38,1 14 1,-5-23 32,2 6 1,1 2-53,1-1 1,1 10 39,1-8-74,0 14-63,3-21 0,1 11-60,5-13 1,-4 10 21,1 1 1,0 9-63,3-11 0,-4 8 8,4-10 0,-5 9 16,5-9 1,-5 9-13,5-14 0,-4 13-6,4-9 1,0 4-18,0-6 1,2 0 23,0-2 0,-4 11 4,-1-2 173,-4 15 69,1-15 45,-3 9 109,0-10-48,0-2-12,-5 6-64,0-3-6,-7 0-243,2-3 58,-3-1-61,1 10-252,-1 2-28,0 7-196,3-11 375,-2 1-110,8-2 451,-5 7-274,8 12 162,-4 7-115,1 27 0,0 6 162,-1 19 0,2-4 100,-1-4 0,-1 0-137,2 0 0,-1-2 34,2 0 0,0-10-87,2 5 0,-2-9 73,0 9 0,0-1-91,2 5 0,-3-1 396,1-1-329,0-11-68,-4 5-101,2-16-101,-5 2-260,5-7 141,1-5 293,3-27 1,0-5 41,0-21 0,0 3-1,0 6 1,0-4 11,0-5 1,0 3 40,0-3 1,3 2 26,-1 2 1,1 10 100,-1 1 1,-2 4 101,3-9-297,-3 15-29,3-20 2,-2 16 1,2-16 6,-3 1 1,0 10 15,0-2 1,0 15 29,0-10 0,0 10 32,0-10 0,0 11 5,0-9 61,0 14-26,-3-15-18,2 12 123,-5-6-320,3 1 73,-4 3-136,4 0 124,0-1 0,3-5 49,0-5 1,1 3-45,4-8 0,-2 8 15,5-11 0,-1 2-69,3-2 113,-2 2 10,4-2 130,-5 8-99,0-1-86,-4 5 109,-6 1-116,-1 2-19,1 1 137,-6 3-306,8-4 345,-5-5-211,6-5 140,0-5-3,0 2 90,0 1-1,0 0 4,0 0 292,3-4-328,-2 6 46,1 2-81,-2 5-92,-2-2-36,-2-1-46,0-3-10,-1-1 65,4 4 1,-2-3 6,3 0 1,1 5 55,1-5 0,2 7-40,5-11 1,-4 11 40,4-7 59,-6 15 103,5-12-70,-7 12 0,5-17 18,-2-5 1,0 6-89,0-1 0,-2 1-64,2-7 15,-2 13-14,-2-14-20,-9 20-461,-2-13 94,-2-1-60,4-2 123,2-4 128,1 5-55,0 4 24,-1 1 170,4-1 1,0-4 231,3-2 0,1 7-1,3-1 1,-1 10 32,6-10 1,-3 1-21,5-7 1,-3-4-14,3 0 88,-3 12 103,1-6 19,-2 18-169,-4-4-265,0 4-229,-3 4-675,0 1 492,0 4 0,5-1-492,6-7 738,2 1 0,12-17 0,-2 6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3:20.622"/>
    </inkml:context>
    <inkml:brush xml:id="br0">
      <inkml:brushProperty name="width" value="0.68571" units="cm"/>
      <inkml:brushProperty name="height" value="0.68571" units="cm"/>
      <inkml:brushProperty name="color" value="#FFFFFF"/>
    </inkml:brush>
  </inkml:definitions>
  <inkml:trace contextRef="#ctx0" brushRef="#br0">26 45 8815,'-15'14'983,"4"-3"-492,11 38 1,3 1-1,1 10 1,0-1-127,3-3-429,-5-22 170,7-2-134,-9-30 458,3-28 1,-3-3-288,0-22 0,1 8-134,1 4 1,-1-2 53,1-2 0,1-1 96,2-1-13,-2 18-58,2 3 66,-4 29 0,4 17-197,-3 19 0,0 7 82,-2 6 1,0 0-26,0 1 0,0-1-23,0-5 1,0-3-74,0-4 60,0-16-20,0 0 188,0-24 27,0 6-110,-3 7 0,2 11-6,-3 15 0,2-8 8,0 1 1,1-8-23,1 12 0,0-4 6,0 9 2,0-19-40,0 17 23,3-23-132,1 11 75,2-7-111,3-3-124,1 0-32,3 0 29,-3-2 31,2 1-44,-7-7 236,3 4-171,-7-5 363,2 6 30,0 0 28,-3 6 173,6 1-134,-5 3 124,4-1-252,-1-2 125,2 2-361,1-5 39,-4 5 117,3-5-200,-5-1 323,2-3-95,-6-1 241,-4 2-268,0 2-17,-5 3-51,2-2-138,0-1 69,4-3-36,3-3 218,3 0-92,3 2 36,-3 2 89,6 2-88,-2 3 55,-1 1 10,3 3-102,-5-1 9,4 1-130,-4 2 228,2-1-161,-3 4 213,0-7-96,0 1 7,3-6-40,-2-3-68,4 3-33,-1-3-39,2 3 31,-2 1-10,1 5 1,-4 4 43,2 4 19,-3-1-25,3-7 150,-2 0-2,4-5-91,-1 5-48,-1 4 21,3 1-171,-2-1 80,2-4-98,1-6 98,-1 0 0,0 3 68,-2 4-69,-1 3 26,-3 0 17,3-3-11,-3-4 160,3-3-14,-3 4-21,0-1-21,0 4-71,0 0-20,0-4 9,3 3 46,1-2 2,-1 3 26,0 2-3,-3 4-20,-3 1-2,0 2 0,-7 2 18,0 2 1,2-7-18,-1 0 0,4-10 23,-4 10-127,2-16-61,0 14 50,1-19-136,2 8 120,2-9-40,2-1 371,0 0-136,0-39 1,0 9-19,0-32 1,0 9 18,0 1 1,1 0-6,3-2 59,-2 15-65,6-3-40,-1 19-157,0-8 26,2 3-53,-2-7 87,-1 3 9,-2-5 76,1 5-57,-4-5 154,2-1 33,0-6-29,-3 5 104,3-7-148,0 4 0,-2-6 50,1 1-67,-1 14 43,-1-11-75,-3 13 65,-1-7-2,-2 7-80,-3 6-37,1 6-61,-1 1-80,3 6-162,-4 0-77,3 14 299,1-5 0,-1 25 92,1-1 0,2-1 58,-3 3 0,5-9 94,-3 11 26,4-16 74,-2 19 102,3-18-102,0 9 1,1 3-58,1 1 0,-1-6-12,1 2-27,1-15-117,-2 16 55,5-20-269,-6 6 137,6-40 0,-5 10 79,1-26 0,-1 15-30,-1-4 99,0 11 55,0-13 6,-3 17-381,2-1 273,-2 47 1,5-4 254,1 26-194,-1-21-45,-2 7-35,2-11 41,-1 10 19,5 3 33,-5-2 27,1 3-95,-2-1-58,3-5 29,1-13 80,-1-5-59,0-14-225,-6 4 97,0 2-15,-6 7-111,1 2 23,-1 3-59,3-5 109,2 4 94,1 2 190,3 3 23,0 9-10,0-5 35,0-2-98,0-11 50,0-2-14,0-5-32,0 8 31,0 2-53,0 3-27,0-1-24,-2 0-73,1-2 39,-5 2-23,5-3 63,-4-2-128,4-2 97,-2-2-61,3 0 73,-3 0-26,3 3 28,-3 0 46,3 3 53,0 6 39,0-4-110,-3 7 12,2-8-54,-2 5 40,3 0-8,0 2 46,0 1-61,0-2-1,0-3 1,0-1 34,0-3-21,3 3 68,-2-2-98,5 2 46,-3-3 14,4 1-4,2-4-40,-2 0 29,-1-6-44,-3 2 72,-3 3-28,0 8-69,-3 6-52,0 3 12,-1-2 117,-1-2-111,4-2 161,-2 0-121,6-1 100,-2 4-63,4 0 86,-1 3-33,2-6 51,-2-1-49,-1 0 1,-3 4-38,0 8 1,-3-7 26,-1 2 1,-2-9-63,-1 11 1,1-9 5,0 9 1,1-10-114,1 6 7,3-11-15,-5 19 24,2-16 48,1 12 3,0-11 38,3 2 49,3-5 42,0 2 3,1-5-23,2 1 53,-3-4 36,4 4-5,-4-1-2,3 2-19,-3 3-60,1 1 9,-1 2-52,-3 4-108,0-3 6,-3 3-42,-1-1 29,1 2-32,0 4 51,3-4 7,0-1 17,0-7 52,3-8 78,0 1 50,1-3 29,-1 8-56,-3 5-65,0 7-28,0 4 11,-3 2 35,-3 1-86,-2-3-72,-1 1-38,3-7 4,-1 2 25,4-7 58,0 7 25,3 3 62,0 4 32,3 3-7,-3-9-27,6-5 85,-2-9 4,2-3 76,-2 0-64,1 3-15,-4 4-59,2 5-25,-3 4-24,0 7 1,-2 2-46,0 2 1,-1-10-3,1-3 1,1-1-7,-1 11 0,1-8-1,1 4-41,0-14 58,0 11-150,0-9 66,6 5 154,-2-1 34,8-2 110,-7 2 9,0-1 16,-5 1-204,-3-5-28,0 2-79,-1-2-64,1 5 55,6-1-20,-2 4 77,2-7-22,-3 3 62,0-4 84,-3 6-48,2 0 20,-2-3-125,1-4-127,1-9 111,-2-3-47,3 2 159,3 1 103,0 12-48,4 4 1,1 9-12,-2 3 0,2-8 15,-4-1 1,0-9-6,0 13 0,-2-11 25,2 14 47,-2-18-88,1 21-66,-3-15-14,0 3-20,-3 0-51,2-10 24,-2 5 0,3-8 36,0 2-12,0-12-12,0 1 7,0 2 61,3 3 117,1 9-43,-1 7 21,3 1-28,-5 2-60,2-6 26,-3-4-37,0-6 2,0 3-31,0-3 43,0 0-14,0 0 47,0-3-20,0-6-506,-3 4 0,-6-31 562,-4-8 1,1-3-47,2-4 1,0 0-45,-1-5-73,2 5 106,5 4 502,1 13-472,3 9 0,0 38-173,0-4 35,0 27 29,0-13-10,0 0 18,-3 0 4,3-13-185,-6-8-147,5-11 388,-7-30 89,6 11-133,-6-27 55,7 22-31,-5-5 352,6 9-252,-3 3 71,3 36-157,0-13-14,3 34 0,-3-20-313,3 0 302,-3-6-89,0-17 225,-3-30-118,0 1 71,-1-24-11,1 16-18,3-1 21,0 4-21,0 2 31,-3 2 1,1-5-8,-3-3 1,2 5-70,3-1 0,0 9-20,0-9 1,0 8 31,0-7 1,3 6-25,-1-9 0,0 10-13,-2-10 36,0 13-22,0-14 84,0 21-1043,0-3 492,0 4 0,0-6 246,0-13 0,0-10 0,0-6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3:27.821"/>
    </inkml:context>
    <inkml:brush xml:id="br0">
      <inkml:brushProperty name="width" value="0.68571" units="cm"/>
      <inkml:brushProperty name="height" value="0.68571" units="cm"/>
      <inkml:brushProperty name="color" value="#FFFFFF"/>
    </inkml:brush>
  </inkml:definitions>
  <inkml:trace contextRef="#ctx0" brushRef="#br0">212 2322 7688,'-6'-36'491,"0"-1"1,-1 10-1,1-10 1,-1 10-1,1-7 1,2 3-1,-1-8 1,1-3-1,-2-5 1,1-3-98,1 1 1,-2 4-355,-3 2 1,-3 6 319,-1 0 1,2 9-342,-4-1 0,5 9-49,-3-10 0,4 6 42,-2-14 1,3 10-34,0-8 1,1 2-1,0-4 1,4-3 6,0 0 1,3-3 78,0-1 1,0 3 36,0-1 1,3 0 52,1-2 0,-1 9 8,2 0 1,-3 1-25,2-8 0,1 8-58,4-5 0,-4 11-28,4-7 0,-1 2-49,2-7 1,0 2-17,-4-2 70,1 16 23,-4-10 4,-3 11-146,-1-14-35,-4 2-105,4 7 86,-2 4-50,0 3-54,0-1 41,-1 3 87,-2 2 70,3 5-157,-4 6-335,1-2 14,2 3 145,4-4 412,1-3 67,8-11 80,-5-1 100,8-10 128,-8 6 239,2 9-89,-6 5-174,0 9-476,-6-1-557,-1-2 86,-3 2-214,1-8 397,3 4 33,-1-7-2,1 4-51,-1 2 47,4 5 0,0 4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3:33.018"/>
    </inkml:context>
    <inkml:brush xml:id="br0">
      <inkml:brushProperty name="width" value="0.68571" units="cm"/>
      <inkml:brushProperty name="height" value="0.68571" units="cm"/>
      <inkml:brushProperty name="color" value="#FFFFFF"/>
    </inkml:brush>
  </inkml:definitions>
  <inkml:trace contextRef="#ctx0" brushRef="#br0">84 1 8342,'-12'38'983,"3"-4"-492,-6 2 1,6-11-1,-2 9 1,1-4 491,1 9 0,4-14 0,2 5 0,3-22-492,3 1 1,2 6-1,1 11 1,-1 7-1,-5 12 1,-2-1 491,0 7 0,0-19 0,2-6 0,5-19-1588,0 5 377,7 1-375,-5 6 243,5 7 218,-8 6 1,4 4 75,-6 2 1,0-8 62,-2 0 1,0-6 6,0 8 911,0-12-447,0 19 23,0-14 1,0 15-177,0-3 1,0-10 80,0 1-193,0-12-172,0 25 0,3-10-51,2 14 0,0-14-38,-1-3 1,1-6 27,-3 12 0,0-9 65,-2 7-1,-1-2-2,-1 10 1,1-8-87,-3 4 0,2-10-79,0 6-27,1-16 72,1 25 109,0-16-35,3 16-15,-2 0 1,2-2 47,-3 2 1,0-10 5,0 1 1,0-6-19,0 13 0,0-9 32,3 11 1,-2-2 2,3 6 1,1 2 0,1 0 0,0-1-3,-2-3 0,1-4-41,-3-2 1,0-10-34,-2 3 0,0-7-3,0 11 1,0-11 5,0 11 0,0 0-7,0 7 0,-3 0-84,-1-1 0,-4 2-106,0 1 0,-4 2-9,2-2 0,0 3 16,2-4 0,1-2 55,0 1 1,2-10 15,0 3 1,2-6 64,3 9 1,0-12 36,0 9 0,1-1 84,1 9 1,0-10 96,2 5 1,-3-14 9,1 9 1,0-7-22,0 7 1,-1-7-34,1 7 0,1 1 12,-1 8 0,0 1-95,-2 6 1,-2-2-72,0 3 0,-3 0-36,3 3 1,0 0-6,2 0 1,-2 0-3,0-3 0,-1-1-9,1-1 0,1 2 23,-1 0 1,4-1 31,0-1 1,3-5 75,-1-1 1,2 0 88,3 0 0,1 1 67,3 1 1,-1-3-32,-2 5 0,2-4-13,-4 0 0,2 1-10,-2 3 0,2 1-1,3 3 1,-3 0-68,-1 0 0,-5-4-119,-2-5 1,-1 1-85,-1 2 1,0-8-62,0 4 1,0-3 24,3 5 1,-2-1 35,3 5 0,0-11-49,0 3-22,2-18 294,-5 16-217,4-14 394,-1 14-219,-1 0 1,0 3-68,-3 3 0,0-9-26,0 0 0,-3-10-101,-1 11 0,1-9-209,-2 8-207,4-11 434,-2 14-340,3-11 264,0 3 82,0-3 63,0-10 138,0 7 0,0 7 37,0 8 1,0-4-6,0 2 0,-1-9-83,-1 12 0,1-3 17,-1 6 0,-1 3-76,-2 1 0,2 2 20,-1 1 1,2-3 16,0 0 0,1-9-8,1 2 1,0-12 5,0 10 0,2-15 81,1 10 26,-1-13 69,-2 19-89,0-12-3,-6 11-271,2-6 83,-3 8 0,5-1 94,4 7 0,3-10-7,3-4-15,-4-13-225,8 16 65,-8-20 619,8 7-387,1-13 1,3-6 0,4-3-1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3:41.769"/>
    </inkml:context>
    <inkml:brush xml:id="br0">
      <inkml:brushProperty name="width" value="0.68571" units="cm"/>
      <inkml:brushProperty name="height" value="0.68571" units="cm"/>
      <inkml:brushProperty name="color" value="#FFFFFF"/>
    </inkml:brush>
  </inkml:definitions>
  <inkml:trace contextRef="#ctx0" brushRef="#br0">148 114 8631,'-5'30'491,"1"-1"1,0 1-1,-3 9 1,1-1-1,0 1 1,1-5 491,1 0 0,3-14 0,1 7 0,6-22-492,7-23 1,-5 4-1,1-23 1,-3 13-327,0-8 1,-1 10-64,1-10 2,-3 12-1,8-15 125,-7 19-82,3-2 85,-13 49 1,3-11-219,-5 27 1,3-19-50,0 2 0,0-8 11,3 8-99,-3-15 149,4 9-120,-1-17-15,2-35 215,0 20-216,0-41-24,-3 31-198,2-17 337,-5 6-239,3-4 103,-1 8-72,-4 11-427,6 6 522,-6 5-875,13-9 981,-4-2 153,8-6 91,-2 5-32,-4 2 253,0 6 228,0-5-451,9-1 533,5-9-1102,6 1-182,-7 2 301,-3 13-442,-10 6-331,-11 18 746,2-5 165,-15 17 143,11-10-72,-3-1 75,6-6 382,7-10-498,10 5 1,-8 10 533,0 18 1,-8 7-349,-2 6 1,1 0-97,3-2 1,2-10 52,0 1 0,2-12-71,0 6 0,0-3 30,0 10 1,0-9-23,0 4 715,0-12-680,0 16 1,-3-10-81,1 13 1,-1-11 83,1 0 1,-1-7 77,-4 11 1,1-9 65,0 12 1,-3-4-55,0 6 1,1-2-86,1 4 0,4-11-77,1 6 0,2-11-132,2 12 0,-1-13-78,4 15 0,-4-13 57,1 12 0,-1-14-22,-1 11 0,-3-4 73,-1 7 1,-2 1 35,0-1 0,-1-1-30,1 2 0,2-1 38,-1 4 0,3 1 52,-2 2 1,2-3 15,0-1 0,2-5-19,0 3 0,-3-14 16,1 9 0,0-11-47,2 11 1,0-10 0,0 12 1,0-11-10,0 11 0,0-11 22,0 11 1,0-10 1,0 10 0,0-2 16,0 7 0,0 1 17,0 3 0,-2 0-1,0 0 0,-1-2 35,1 2 1,-1-13-20,-1 2 0,-2-5-34,2 9 0,1-8 14,1 6-38,1-17-268,1 10 160,3-20-127,0 0 50,7-35 1,-3-5 201,1-25 1,0 1 0,-2-4 26,0-2 1,1 9-1,-1-8 1,1 4-26,-1 0 1,0 0 0,1-1 0,0 2-60,2 3 1,-2 4 0,2-1-19,0-3 1,-2 8-1,1-6 39,-3 4 0,0 4 1,-3 3 107,0-3 0,1 1 1,-1 2 94,-1-7 1,2 2 0,0-10-109,0 2 1,0 2-23,1 5 0,-1 1 22,2-10 36,-2 14 190,-3 9-183,-3 17-270,-1 5 1,3 33 141,1 8 1,1 3-21,-1-1 1,0 5 37,0 10 0,0 0 0,0 1 10,0 1 0,0-7 0,0 8-14,0-1 0,2-3-5,0-5 0,1 2 0,-3 9 29,0-3 1,0-11-1,0 8 86,0 4 0,0-7 1,0 14-50,0-6 1,-3-6 0,1-9 64,-2 3 0,3-7-22,-2 4 0,3-1-81,0 5 0,0 1-21,3 0 0,-2-14 59,3 3-161,-2-14-40,3 18-307,2-15 83,-3-1 244,5-12 69,-9-40 1,0 0 83,-4-25 1,0 0 0,1 1 0,-1 8-44,1 6 1,1 1 0,0-3-1,-1-2 0,1-3 1,0-1 0,2 1-1,0 2 33,0 4 0,0-1 0,0 2 33,0 0 0,0-10 1,0 3-1,0 3 102,0 4 0,0 4-89,0-3 1,3 1-163,1-7 70,2 18 0,12-8 0,2 12 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3:49.252"/>
    </inkml:context>
    <inkml:brush xml:id="br0">
      <inkml:brushProperty name="width" value="0.6" units="cm"/>
      <inkml:brushProperty name="height" value="0.6" units="cm"/>
      <inkml:brushProperty name="color" value="#FFFFFF"/>
    </inkml:brush>
  </inkml:definitions>
  <inkml:trace contextRef="#ctx0" brushRef="#br0">308 7990 7166,'-32'7'-559,"-3"-1"703,6-3-48,0-5-79,3-11 0,11-11-35,6-8 1,5 4-1,4-6 1,0 10 29,0-15 0,0 15-4,0-10 0,0 11 0,0-7-8,0 12 101,-3-18-38,-1 9 1,-2-14-22,0 1 1,1 6-23,1 0 1,3 11-28,-2-14 0,0 13 4,-1-10 0,-1 10 59,-1-10 1,0 8 10,-4-10 1,4 11-43,-1-7 1,2 10-18,-1-8 0,0 8-19,-1-10 1,2 6-4,-1-12 1,4 12 7,-3-8 0,2 1 2,1-10 3,0 15 0,2-16 1,0 14 8,0-13 1,1 10-8,3 3 0,-1 9-36,6-9-106,-4 14 104,10-7 0,-3 39 34,3 12 0,0 17 7,-7 10 1,1 4 7,-3-1 1,-2 1-7,1-1 0,-1 1 0,2 2-6,1-5 0,-1-4 5,1-7 0,-1-1 13,1 10-14,-4-19 1,3 7-5,-2-7 1,2-3 5,0 0 1,-2-12 29,-2 10 0,-1-10 118,-1 10-22,0-12-37,0 18-102,-3-15-96,2 5 36,-2-11 88,6-8 1,2-32 23,1-11 0,-1-4-22,-5 3 1,0 0-1,0-13-18,0 1 1,0 10-9,0-6-51,0 7 19,0 6 0,1 25 30,1 26 1,-1 3 4,1 17 0,1 4-2,-1 10 1,2 1-1,-1 0 5,-2-4 0,0-6 4,-1-4 0,2-3 43,0 8-29,3-22-19,-4-6 44,7-22 1,-4-15 45,2-12 0,-2 2 0,-4-7 0,-3-3-88,-1-11 1,-4-4-11,-1-5 1,1 2-24,1-2 1,1 5 9,-1 4 1,2 2 8,0 4 1,0 1 9,0 2 0,0 0 2,1 1 0,1 2-1,3-2 1,1 1-2,1 0 0,0 9 0,2-1 0,0 13 0,3-20-8,-4 11-65,3-4 1,-5 17 117,4 21 0,-1 10 0,2 21-40,1 3 0,0 0 0,1-3 0,0 2-8,0 3 1,-1 1 0,0 1 0,-1-1-18,0 0 1,0 0 0,-1 3 6,-1 3 0,-2-10-11,3 8 0,-4-2 12,1 6 0,-1-2 13,-1 0 0,0-5 2,0-1 169,0-6 13,-3-8-185,2-13 0,-9-42 1,2-19 1,-2-13-9,4 6 1,0-4 4,2-4 1,-1-2 0,2 3-2,2 0 1,0 14-1,1-4 1,0 6-1,0 2 1,0 2-1,0-2-20,0 2 1,0-8-1,0 0 8,0 3 0,0 9 0,0 3 0,0-1 14,0-7 0,0 6 30,0-2 1,0 7 2,0-9 1,0 9-16,0-12 0,1 12-11,1-10 1,-1 10 32,1-9 0,-1 10-41,2-9 1,-3-1-3,2-7 1,0-1 6,0 1 0,2 0-13,2 0 0,-2 2 6,1 0 0,-3 4 25,2-3 0,-3 11 50,1-5 0,-1 12-22,-1-8 1,-2 5 9,0-10 1,-3 11 48,1-6-105,1 13 1,-6-20 4,1 5 1,-1 1 29,1-6 1,3 8-16,0-9 0,2 1-27,-2-8 1,3 13-13,2-6 1,0 10-26,0-11 0,2 1-5,3-7 1,0 1 30,2-1 0,-1 1 153,1-1 1,-1 1-77,1-4 0,2 2-48,2-1 1,0 2-89,0 4 1,-2 3-146,-3 2 127,-2 12 137,-4-12 1,-9 8 47,-4-13 0,3 10-32,2 1 0,4 8-57,-5-10 1,6 9-5,-4-11 0,3 0-19,0-7 1,1-3-38,6-6 0,3-2-4,5-10 0,3-3-6,1-4 1,-1 3 46,-3 6 0,-3 9 37,-3 6 1,-2-1-4,-1-1 0,0-1-9,2 3 0,-3-2-25,2-2 1,-3 1 11,-3 3 0,-1 5 33,-4 6 1,-2 1 31,-3-4 1,1-4-36,4-9 1,2-5-18,6-8 1,0 5-17,0 0 1,0 1-40,0 5 0,1 0 41,1 7 1,-1 3 92,1 3 1,-1-1 9,-1-3 1,0 8-42,0-1 1,3 0-73,4-9 0,5-7-163,5-6 1,1-3-60,2-4 0,-5 5 135,-2 0 0,-6 10 154,-5 5 0,-7 5 73,-3 1 0,-1 10-43,-2-7 1,3 10-52,-1-13 0,1 14-30,-3-12 1,1 13-18,-7-12 1,4 11 135,-8-12 0,6 14 50,-6-5 1,4 1-74,0-9 1,8 6-94,0-9 0,6 12-147,1-10 1,2 4-82,0-7 0,2-2 195,3-3 0,0 1 60,2-3 1,-1 2-21,1 0 1,-1 2 7,0 3 0,1 2-56,-1 4 1,-2 1 3,-2-3 1,-1 6 75,-1-4 0,-2 10 19,-1-8 0,1 11 43,2-9-30,0 13-28,0-14 143,-5 15-159,0-1-92,-1 10 1,5 36 44,3 11 0,0 13 70,-2-6 1,0 3 34,0 6 0,-2 5 1,0 3 0,0-2 36,2-4 0,1-6-71,1 1 1,-1 2-35,1 3 0,-2 4 4,0 2 0,0-5-22,0-1 0,0-4 97,0-3 0,0 0 26,0-2 0,0 1-64,0 3 0,0 1-50,0-1 1,0 3-22,0 2 1,1-5-26,1-2 1,1 0 10,1-2 1,2 3 20,-2-1 1,-1-1 26,-1 1 0,1 6-15,-1 2 0,3 3-6,0-3 0,0-1-1,2-1 1,2-2-2,2 1 0,1 3-4,1 3 0,-1 0 0,-2-1-52,-1-4 0,-2-9-19,0 8 1,-2 2-11,0 10 1,0 0 30,0 5 1,0 0 0,-1-1 4,-2-7 1,-1-8 0,-1-12 0,2 2 14,0 2 0,0 0 0,-1-2 0,0-1 0,1-1 1,1 3 0,-1 0 11,3 3 0,-2 3-3,1-1 0,1 0 1,1 13-10,1-5 1,-4-11 23,-1 9 1,1-1 0,-1 2 0,0-10 3,1-6 1,-2-3 0,1-1 2,-1 1 1,1 13-15,0 5 0,0 5-106,-2 3 1,0-6 41,0 3 1,0-3 21,0-4 1,0 0 92,0-4 0,0-3-13,0-1 1,0 1 7,0-1 0,0 3-20,0-1 0,-1 1-11,-1-1 0,2 6 2,-2-1 1,1 1 6,1-4 0,0-3 18,0-3 1,0-3-5,0-4 0,0 1-6,0-1 0,0 3-12,0 2 1,3 6-28,1 0 0,2 1-28,0-3 1,0-4-7,1 2 1,-1-2-13,1 0 1,-4-1-2,-1-2 1,0 0-75,0 3 1,-1 1 4,1 1 1,-2 1 106,-2-6 1,-1-1-41,-1-3 1,-1-2 96,2 3 1,1-3 68,2 2 1,0 0-64,0 4 1,0-7-28,0 5 1,1-10 37,1 6 1,0 0-21,2 9 0,-3-10 16,1 4-76,-1-15-64,-1 11-139,3-10-56,-2 9 16,2 3 263,-3 4 152,-3 0-94,-4 2 84,-3 1-52,3-3-267,-1-1 197,7-9 0,1-18 0,3-9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3:56.502"/>
    </inkml:context>
    <inkml:brush xml:id="br0">
      <inkml:brushProperty name="width" value="0.45714" units="cm"/>
      <inkml:brushProperty name="height" value="0.45714" units="cm"/>
      <inkml:brushProperty name="color" value="#FFFFFF"/>
    </inkml:brush>
  </inkml:definitions>
  <inkml:trace contextRef="#ctx0" brushRef="#br0">2336 174 22213,'22'-4'-992,"-4"5"149,1 6 1,-1 1-330,1 3 226,-3 1 540,3-2 0,-16-1-168,-8-2 0,-5-2 606,-14-3 0,-1 1 0,-5-3-407,2 2 0,4-1 17,2 1 1,1-1 154,-7-1 49,7 0-19,9-3-56,29-3 1,-1-1 486,16-2 0,-4 1-452,-5 0 1,2 3 27,-2-2 70,-4-1 44,-6 1 1,-16 2 27,-12 5 0,-9 2 0,-6 5 51,2-1 0,5-2 0,5 1 0,-1 0 91,-2 0 1,0 0 0,-1-2-107,-6 0 1,2 1 0,-9-1 42,3 1 1,2-3-37,0 1 0,2-1-59,-6-1 61,4 3 36,4-2-141,6 2 163,4-3-53,2 0-42,-6 0 1,-5 0 8,-5 0 1,7 0-4,2 0 0,6 0 41,-8 0 1,7-1-62,-5-1 0,1 1-2,-1-1 0,3 1-23,-4 1 1,6-1 32,-3-1 0,0 2 25,-2-3 0,2 3-17,-2 0 1,4-1-8,-2-1 1,4 1 5,-4-1 1,5-2-19,-9 0 1,4 1-19,-6-2 0,-3 3 25,-4-2 1,-3 2 0,-2 0-23,3 2 0,2 0 0,4 0 31,-4 0 0,5 0 0,-6 0 0,4 0 19,1 0 0,1 0 0,2 2 0,2 0 41,-1-1 1,-3 2 80,-3-1 1,-2 1-28,-4-1 0,4-1-45,4 1 1,4-1-45,0-1 1,7 0-26,-2 0 1,6 0-1,-6 0 0,3 0-3,-7 0 0,4 0-64,-6 0 0,-2 0 9,-7 0 0,-2 0-8,-2 0 1,2 0 20,2 0 0,3 0 40,1 0 1,3 0 15,0 0 0,2-2-55,2 0 9,8-1-11,-6-2 14,8 0 209,-1-4-248,2 3 1,16-1 142,6 1 0,4 0-18,7-1 0,3 1 0,4 1-4,1 1 1,0 2 0,2-2 6,-1 2 1,-2-1-1,-5 3 1,0-2 51,-1 0 1,2 0-1,3 2 43,3 0 0,-4 0-47,4 0 0,-5 1 57,3 1 0,-4 1-197,0 1 0,-1 0 0,1-3-8,2 1 0,-5 0 0,3-1 14,0 1 1,0-1 7,-1 1 1,4 1 8,5-1 0,1 0 63,1-2 1,-1-1 0,0 0 20,-5-1 0,0-1 0,3 2 4,2-2 0,-7 1 0,8-1 1,-2 3 0,3-3-32,0 0 1,-8 2-1,3-2 32,-2 1 0,-1 1-5,-3-1 0,1-2 76,5 0 1,1 0-42,-3 0 1,2 3-62,0-1 0,-6-1 43,0 1 0,-4-1-14,3 3 0,4-2-46,3 0 0,3 0-14,1 2 1,3 0 0,-4 0 11,-1 0 0,-6 0-38,0 0 0,-1 0 38,10 0 0,-3-2 0,-1-1 58,-3-1 0,-5 2 0,-6-2 25,3-1 1,1 1-65,5 0 1,-3 2-1,4-2 20,0 2 1,-4-3 0,5 3 5,-1-2 0,-1 3 0,-5-2-38,0 0 1,9 2-55,2-1 1,2 1-65,0 1 0,-1 0-34,-1 0 0,0 0-60,0 0 0,0 0-5,-3 0 0,0 0 2,-3 0 0,-1 0 1,1 0 0,0 1 7,2 1 0,0-1 105,4 1 0,-1-1 0,2-1-9,-2 0 1,-6 0 52,1 0 1,-1-2 0,8-1-4,-3 2 1,-6-2 19,2 1 1,-3-2 29,7 2 1,-4-1 0,1 1-29,-3 0 0,-5 0-13,3 2 1,2 0-6,6 0 1,-5 0-7,0 0 1,-2 0-2,5 0 1,-2 1 2,0 1 1,0-1-1,-1 1 1,1 1-6,0-1 0,-1 2-8,1-2 0,0 1 7,-1-1 1,1 0 24,0 2 0,3-3 23,3 1 0,-1 0 0,3-1 1,-1 1 1,-6 1 0,3-3 14,0 0 1,-1 2-12,1 0 1,2 0-1,9-2 3,-2 0 0,-8-1 1,4 0-13,-3-1 0,-4-1 53,-2 1 1,0 0 0,2-2 25,-2-1 0,-3 2-18,2 1 0,5 1-55,4 1 0,1 0 0,-2 0-46,-1 0 1,-6 0 0,1 0 35,0 0 0,-4 0-11,-2 0 1,3 0-25,6 0 0,-1 0 46,-1-3 0,3 3 1,0-2 56,0 1 1,-4 1 0,-2 0-31,4 0 1,-4 0 0,5 1-21,-2 1 1,-3-1-10,-4 3 0,2-1 0,6 0-22,-1 0 1,-8 0-1,4-2-10,4 1 0,-6 1 1,10-3 46,1 2 0,-5-1 0,5 1 0,-3-1 9,-3-1 1,-2 0 0,-2 1-1,1 0 2,1 1 0,2 0-21,3-2 0,2 0 0,3 0-59,0 0 0,-8 0 0,2-2 9,-1 0 1,-6-1-1,-3 1 1,0-1 32,2-1 1,0-1-1,1 2 20,0 0 1,7-1 0,1-1 21,4 1 0,-5 2-44,8 0 1,-4 1-14,8-1 1,-2 1 0,-3-2-10,-4 0 0,-2 2 22,-4-1 1,2-1 0,8 1 15,-2 1 1,-7 0 0,2 0 48,-3-1 0,-2 2-40,-3-3 1,3 3-59,3 0 0,-7 0-79,-1 3-91,-5 0-196,4 4-337,-2 2-366,1 4 571,-4 0 503,-4 3 1,-6-6 0,0-1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4:01.152"/>
    </inkml:context>
    <inkml:brush xml:id="br0">
      <inkml:brushProperty name="width" value="0.45714" units="cm"/>
      <inkml:brushProperty name="height" value="0.45714" units="cm"/>
      <inkml:brushProperty name="color" value="#FFFFFF"/>
    </inkml:brush>
  </inkml:definitions>
  <inkml:trace contextRef="#ctx0" brushRef="#br0">1 122 9403,'13'4'-156,"6"-1"219,-2-3 0,-1-1-1,4-1 1,0 1-72,4-1 0,1 1-60,0 1 1,0 1 20,-1 1 1,-2 2-97,-3 2-66,-3-2 70,3 4-86,-3-3-61,4 1 171,-1 0 0,0-6 0,0 3 19,1-6 0,-5 2 26,0-3 1,0-1 29,4-1 1,1 2 84,1-1 1,0 2 26,2-1 0,-3-1-2,1 3 0,-5-1-40,4 1 1,-2 1-51,3-1 0,-5 0-8,1 0 19,-7 1 17,11-1-7,-4 2 1,8 2-4,-2 3 0,-4 0 4,-2 2 1,-4-4-3,8-1 1,-7 1 1,7-1 1,0 1 1,7-3 0,-6 0 20,1 0 1,-4 0-5,4 0 0,-4 0-16,7 0 0,-9 0-2,6 0 0,-9 0-12,8 0 0,-9 0 20,7 0 0,-8 0 37,8 0 0,-8 0-23,8 0 0,-5 0 86,6 0 1,-4 0-66,5 0 1,0 0-61,5 0 0,3-1 4,2-1 0,-1 1-3,-1-1 0,1 1 32,-1 1 1,0-2 3,-1 0 1,1-2-19,2 2 0,-3-1-6,-3 1 0,1 1-4,-1-1 1,-2 0 1,-2 0 0,1 1 2,3-4 1,-4 4 34,4-1 0,-7-1 34,7 1 0,-8-1-20,6 1 0,-2 1-35,3-1 1,3 1-28,0 1 0,5 0-2,2 0 0,0 0 0,-1 0 6,-1 0 1,-4 0 8,-3 0 0,4 0 2,6 0 0,-2 0 1,-2-2 0,-1 0 0,-9 0 0,6 1 0,-1-1 1,0 1-1,-4-2-1,3 1 0,2 0 1,-4-1-1,4 0 0,-2 0 1,-4 2-1,0-2 0,7-1 0,3 1 0,-4 0-12,-2 1 0,-3-1 1,5 1 0,3 0 0,-2-2 0,-3 2 9,4 0 0,-5-1 1,7 1 4,1-2 0,-6 3 0,5-2 15,-1 0 1,-3 2 2,-3-1 0,4-1 1,4 1-16,-2 1 1,-5 0-24,2 1 0,-1-2 3,3 0 0,0 0 23,-3 2 1,0 0 22,0 0 1,3 0-16,0 0 1,1 0-11,1 2 0,-1 0 0,-1 1 4,2 0 1,-6 2-6,8-1 0,1 2-62,6 1 1,-1-1 25,-1 0 0,-1 0 0,-1-1 22,-5-1 0,-4-2 0,-5 0 58,5-1 0,-2 1-37,6 0 1,-1 2 13,5-2 1,1 0-1,-4-2-10,-2 0 1,-2 0 0,2 0-14,-1 0 0,2 0-12,1 0 0,1 0 1,4 0-1,-6 0-8,-4 0 0,-4 0 1,0 0-1,1-2 8,3 0 0,-1 0 1,0 1-1,0 0 27,1-1 0,0 0 0,1 2 17,6 0 1,-8 0-1,5 0-26,1 0 0,-4 0 0,6 0-10,-3 0 1,-2 0-1,-5 0 1,2 0-2,0 0 1,1 0 0,1 0 0,2 0-4,0 0 0,1 2 0,-2 0 0,0 0-7,-2 1 0,1-2 0,-2 1 0,1-2 6,-1 0 1,-1 3 0,0-1-1,2-1 24,2 0 0,-1 0 0,1 0 0,-2 1-7,-1 0 0,2-1 0,-2 0 0,1 2-15,-2 1 0,0-3 0,0 1 0,1 0-16,1 0 1,0-1 0,-3 2-38,1-1 0,6 0 0,1 1 4,-1 0 1,-7 0 0,1-1-97,1 0 1,-4 0-210,7-2 1,-3 1-591,1 1 491,-6-2 457,-9 3 0,-7-8 0,-3-3 0</inkml:trace>
  <inkml:trace contextRef="#ctx0" brushRef="#br0" timeOffset="1116">7 334 11962,'17'-6'-1093,"0"-1"1,6-3 0,4-1 740,2-1 0,-3 0 1,-2 4-1,1-2 276,2 1 1,-3 1 0,2-1-1,-2 2 6,-1 1 0,2-1 0,-1 0 24,3-2 1,-6 2-41,1-1 53,-7 1 1,-13 1-148,-12 2 1,-4 1 219,-9 3 1,-4 0 41,-6 0 0,-3 0 156,0 0 0,4 0 77,2 0-262,6-3 0,12-1-82,12-2 0,13 0 0,11-1 0,0 2 8,1 0 0,-2 0 1,1 1-1,-1 0-33,0-1 1,3 3 0,1-2 15,6-1 0,-3 1 2,4 0 1,-5 1 1,3-2 49,-14 2 1,-19 4-9,-18 1 0,-10 2 1,-4 2-1,5 1-4,4-1 1,0-2 0,0 1 0,-1 0 33,-1 0 1,3 0 0,-2-2 376,-3 0-262,10-1 1,3-7-1,23-1-148,8-1 1,6-1 0,-1 0 0,3-1-51,1 2 1,1-1-1,0 2 1,1 0 4,1-1 0,0 1 0,-1-1 0,1 1-55,-1 0 1,-1-1-1,-3 1-14,-1-1 72,3 1 0,-13 2 32,-8 2 0,-16 4 1,-16 3 11,1 0 0,2 2 1,0-2-1,-1 0 5,0 0 0,0-2 0,-1 2 0,-1 0 6,1 0 1,1-2-1,0 1 1,0-1-33,1 1 0,1-1-495,1 3 510,2-1 0,4 7 0,5-2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4:06.702"/>
    </inkml:context>
    <inkml:brush xml:id="br0">
      <inkml:brushProperty name="width" value="0.34286" units="cm"/>
      <inkml:brushProperty name="height" value="0.34286" units="cm"/>
      <inkml:brushProperty name="color" value="#FFFFFF"/>
    </inkml:brush>
  </inkml:definitions>
  <inkml:trace contextRef="#ctx0" brushRef="#br0">271 63 7785,'5'-16'-1322,"4"2"1656,6 14 1,3 7-212,0 12 0,0 2 1,-3 4-30,-3-3 1,-5-5-76,-4 2 0,-1-6-186,1 5-189,-2-5 265,-1 8 1,-11-10 50,-11 1 1,6-7 0,-6-8 33,3-3 1,5-2-1,0-3 1,-1 0 35,1-1 1,3-5 0,-2 2 140,3-3 1,5-8-80,2-5 0,6-2 0,5 3-38,6 8 1,4 11-1,8 9-5,-1 4 1,0 7-1,-7 7 1,0 1-38,-3 2 1,2 1-39,-5 5 1,-1 1 5,-4 8 0,-7-9 1,-9 0 16,-5-4 1,0-8 0,-9-3-62,-1-2 0,-1-6 1,1 1 40,-4-2 0,3-2 0,2-1 0,0-3 23,-1 0 1,-1-1 0,-2-3 8,-2 0 1,6 2 0,2 1 154,1-1 47,3 3 1,11-4-134,12 2 1,15 2 0,13 0 0,-3 3 8,-1 1 1,-1 0 0,1 0 0,2 0-65,1 0 1,-3 0 0,2 0-97,3 0 1,-7 0-39,6 0 17,-14 0 1,-7 0 58,-22 0 1,-3 1 0,-13 1 0,2 3-17,2 0 1,-7-2-1,-1 2-11,-4-1 0,-1-1 1,4-3-118,-4 0 1,9-1 178,-3-2 0,2-6 0,3-6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4:09.664"/>
    </inkml:context>
    <inkml:brush xml:id="br0">
      <inkml:brushProperty name="width" value="0.34286" units="cm"/>
      <inkml:brushProperty name="height" value="0.34286" units="cm"/>
      <inkml:brushProperty name="color" value="#FFFFFF"/>
    </inkml:brush>
  </inkml:definitions>
  <inkml:trace contextRef="#ctx0" brushRef="#br0">463 642 8257,'-49'-13'-1165,"-1"1"582,-3 12 305,57-15 219,-4 21 59,4-17 0,1 10 0</inkml:trace>
  <inkml:trace contextRef="#ctx0" brushRef="#br0" timeOffset="1619">315 383 7387,'0'26'6,"-1"-2"-45,-2-2 1,2 8 0,-3 1 0,1 0 27,-1-1 1,1-2 0,3 2-10,0 4 1,-1-8 33,-2 5 5,2-8 1,-3-12 18,4-14 0,1-12-27,2-19 1,-1-2-1,3-4 1,0 6-12,-3 4 1,2 2-1,-1 0 1,-1 0 20,-1 1 1,2-1 0,0 0 0,-1 0-7,-1 1 0,2-1 0,0 0 52,-1 0 0,-1-3 109,-1 1-122,0 3 1,-4 24 0,-2 15-31,-2 14 1,2 2 0,0 9-1,-2-1 2,0 0 1,2 1 0,0 0 0,0 1-8,0 2 0,-2-3 0,3 1 0,0-3-23,2 0 0,-1-2 1,0 0-1,0-1 7,-1-3 1,-2-2-31,1 1 32,-2-7 0,-1-1 10,-1-17 0,5-21 0,2-19 8,2-4 1,2-2-1,1 9 1,2-2-6,1-1 1,-3-4 0,3-1 0,-2 0-14,0 2 0,0-1 0,-3 0 0,0 2-8,0 1 0,0 2 0,0 2 1,0 4 10,0 1 0,-4 4 153,-2 0-125,1 13 0,-3 14 0,3 21-32,0 8 1,0 9 0,3-1 0,-1 7 3,1 4 0,0 0 0,-1 2 1,0 3 2,1 2 1,1-4-1,1-1 1,0-3-22,0-3 0,0-4 0,0-3 15,0-4 0,-1 3 48,-2-4 0,-2-11 46,-4-17 1,4-10-1,1-19-113,-1-6 0,4-7 0,-2 1 0,1-4 33,-1-4 0,2-2 0,-3-1 0,1-2 6,0-1 0,-3 0 0,2-5 0,-1 1-31,1 2 1,0 3-1,2 2 1,-2-1 4,-1 1 1,3 7-1,-1 3-21,2 3 11,1-2 0,4 17 33,2 11 0,-2 15 1,-1 26-1,-2 3 69,-1 5 0,0 9 0,0 11 0,0 2 6,0 0 1,0 1-1,-1 0 1,-1 0-62,-1 0 0,-3-5 0,2-2 0,-1-6-46,-3-5 1,3-8-1,-1-7-141,-1-4 83,3 2 1,-3-19 14,4-7 1,-1-17-1,5-19 44,3-1 1,-3-1-1,3-4 1,-1-2 10,0-3 0,0-2 0,-2-1 0,1-1-10,1 1 1,0-4 0,-3-3-1,0 0-19,0 0 0,0 6 0,0 5 0,-1 0 12,-2-1 1,2 8 0,-3 2-1,1 3 29,0 2 1,0 3 208,3 1-166,0 7 0,0 15 1,0 21-14,0 15 1,-3 11 0,0 6 0,0 6 31,2 2 0,1 2 0,0 1 0,0-2-25,0 3 1,0-8 0,0 1 0,0-5-59,0-6 1,4-8 0,-1 0-20,-1-1 0,2-10 19,-1-2-51,0-13 1,-3-5-2,0-19 1,0-11 0,0-10 0,0 1 19,0 0 1,0-1-1,0-5 1,0-2-7,0-1 0,0-1 1,0-4-1,0 1 7,0 0 0,0 0 1,0 2-1,0 2 13,0 1 1,0 2 0,0 5-39,0 3-67,0 2 1,0 20 0,0 16-84,0 21 0,-3 18 0,-1 2 0,0 2 213,0 3 0,-4 2 0,3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5:17.494"/>
    </inkml:context>
    <inkml:brush xml:id="br0">
      <inkml:brushProperty name="width" value="0.1" units="cm"/>
      <inkml:brushProperty name="height" value="0.2" units="cm"/>
      <inkml:brushProperty name="color" value="#FFFC00"/>
      <inkml:brushProperty name="tip" value="rectangle"/>
      <inkml:brushProperty name="rasterOp" value="maskPen"/>
    </inkml:brush>
  </inkml:definitions>
  <inkml:trace contextRef="#ctx0" brushRef="#br0">179 0 12531,'17'0'-1639,"11"0"1730,-25 0-52,25 0 0,-11 0 18,14 0 0,7 0 1,2 0-16,0 0 0,1 0 0,-2 0-44,2 0 1,1 0 0,-9 0 0,1 0-9,3 0 0,4 0 1,-3 0-1,0 0 4,0 0 1,4 0 0,-6 0 0,-1 0-24,-2 0 0,-2 0 0,0 0 0,0 0 20,0 0 1,-5 0-1,2 0 20,5 0 1,-7 0 9,5 0-10,-3 0 9,-11 0 0,-17 0 1,-22 0 24,-11 0 1,0 0-1,-4 0 1,5 0-15,0 0 1,0 0 0,-3 0 0,-1 0-27,1 0 0,-3 0 1,0 0-1,-2 0 1,-3 0 0,3 0 0,-3 0 0,-2 0 1,0 0 1,-6 0-1,12 0 1,-1 0 10,3 0 0,-1 0 0,2 0 0,1 0-35,2 0 0,2 0 0,-2 0 0,-1 0-13,-3 0 1,1 0 0,5 0-1,0 0 90,-1 0 1,7 0-63,-1 0-54,13 0 1,8 0 44,21 0 1,8 0 24,12 0 1,2 0-1,4 0 1,-6 0 10,-3 0 1,-2 0 0,1 0-1,1 0-1,3 0 0,2 0 1,5 0-1,1 0-12,4 0 1,0 0 0,11 0-1,4 0-65,2 0 1,3 0-1,-6 0 1,1 0 2,-1 0 1,-1 0 0,-6 0 0,-8 0 1,-9 0 0,-4 0 136,3 0 1,-10 0 42,5 0-98,-12 0-137,-4 0 84,-9 0 1,-11 0 4,-6 0 1,-4 0 13,-17 0 1,-4 0-1,-10 0 4,4 0 0,-2 0 0,4 0 1,0 0-11,-5 0 0,-1 0 0,-3 0 0,-6 0-39,-8 0 1,-2 0-1,-9 0 1,-1 0-1,-2 0 1,-1 0 0,6 0 0,9 0 103,8 0 1,6 0 386,1 0-379,14 0-68,4 0-126,20 0 112,37 0 0,1 0 0,27 0 0,-11 0 40,-9 0 1,4 0 0,1 0-1,3 0-16,-3 0 0,4 0 1,-3 0-1,5 0-4,4 0 1,3 0 0,5 0-1,-2 0-1,2 0 0,2 0 1,3 0-1,0 0-20,-2 0 1,2 0 0,-12 0 0,-2 0-21,-1 0 1,-4 0 0,-4 0 0,-4 0 0,-4 0 1,-1 0 45,5 0 0,-4 0 12,3 0 35,-10 0 3,-10 0 0,-18 0-70,-14 0 0,-13 0-2,-13 0 1,-3 0-1,0 0 1,2 0-3,1 0 0,6 0 1,-4 0-1,0 0-6,1 0 1,-8 0 0,-5 0 0,0 0 4,-2 0 0,6 0 1,-6 0-1,2 0 26,0 0 0,0 0 0,7 0 1,2 0 12,2 0 1,6 0 0,-1 0 324,3 0-312,15 0 0,3 0-136,20 0 1,7 0 0,19 0 89,0 0 1,1 0 0,0 0-1,5 0 5,4 0 0,4 0 0,2 0 0,0 0 11,0 0 1,6 0 0,3 0 0,1 0 11,0 0 0,-2 0 0,4 0 0,-3 0-28,-3 0 0,-1 0 1,-5 0-1,-2 0 1,-3 0 0,-4 0 0,-7 0-4,0 0 11,-7 0 6,-1 0 1,-30 0 0,-14 0 0,-15 0-14,-16 0 1,0 0 0,0 0 0,10 0-21,8 0 0,-3 0 1,-1 0-1,0 0-56,0 0 1,-5 0 0,-1 0-1,-4 0 25,-4 0 1,-2 0 0,4 0 0,-2 0 75,2 0 0,-2 0 1,5 0-1,8 0 500,4 0-508,11 0 1,6 0 6,18 0 1,11 0 0,20 0 0,0 0-17,0 0 0,0 0 0,2 0 0,4 0 57,4 0 0,9 0 1,4 0-1,1 0-11,4 0 1,7 0-1,3 0 1,1 0-56,-1 0 1,-2 0 0,-3 0-1,1 0-50,-3 0 1,-5 0 0,-15 0 0,-6 0-119,-3 0 81,-9 0 1,-7 0 100,-17 0 1,-15 0 0,-22 0 6,3 0 0,1 0 0,2 0 0,-2 0-10,-4 0 0,3 0 0,-8 0 0,1 0 4,1 0 1,-3 0 0,5 0 0,-1 0-32,1 0 0,-5 0 0,2 0 1,-3 0-14,3 0 0,-3 0 0,6 0 0,0 0 53,0 0 1,2 0-12,5 0 37,-1 0-81,15 0 0,7 0 37,20 0 0,7 0 1,15 0-3,-1 0 0,-5 0 0,0 0 1,1 0 27,3 0 1,3 0-1,1 0 9,3 0 1,4 0-1,-4 0 1,-3 0-33,-1 0 1,-2 0 0,0 0 0,1 0-67,-1 0 1,-5 0 86,0 0 1,-12 0-19,-9 0 0,-14 0 0,-22 0 0,-2 0 3,-3 0 0,-4 0 0,-7 0 1,0 0-9,1 0 1,-1 0 0,0 0 0,0 0-26,1 0 1,-1 0 0,0 0-1,2 0-447,4 0 474,3 0 0,-1 0 0,0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5:20.427"/>
    </inkml:context>
    <inkml:brush xml:id="br0">
      <inkml:brushProperty name="width" value="0.1" units="cm"/>
      <inkml:brushProperty name="height" value="0.2" units="cm"/>
      <inkml:brushProperty name="color" value="#FFFC00"/>
      <inkml:brushProperty name="tip" value="rectangle"/>
      <inkml:brushProperty name="rasterOp" value="maskPen"/>
    </inkml:brush>
  </inkml:definitions>
  <inkml:trace contextRef="#ctx0" brushRef="#br0">1335 0 12209,'-38'0'-525,"11"0"0,-5 0 500,3 0 1,5 0 0,-4 0-47,-5 0 1,2 0-1,-5 0 1,3 0 40,2 0 0,-7 0 0,-4 0 0,-3 0 59,-2 0 1,1 0-1,-1 0 1,-2 0 11,-3 0 0,-1 0 0,-6 0 0,3 0-21,3 0 1,-1 0 0,4 0 0,0 0 13,5 0 1,-2 0 0,7 0 0,0 0 57,4 0-67,10 0 1,9 0-4,17 0 0,20 0 0,24 0 0,-1 0-4,2 0 0,2 0 0,5 0 0,5 0-13,3 0 1,4 0-1,2 0 1,3 0-20,2 0 0,-3 0 1,3 0-1,2 0 8,3 0 0,-9 0 0,8 0 0,-6 0-4,-1 0 0,1 0 0,-5 0 0,-2 0 2,-6 0 1,-6 0 0,-5 0 0,-4 0 5,-4 0 66,-11 0 0,-14 0 10,-17 0 0,-6 0 0,-15 0 0,-3 0-63,-6 0 1,-3 0 0,-5 0 0,0 0-15,-6 0 0,1 0 1,-8 0-1,1 0-29,-1 0 0,-1 0 1,-5 0-1,-2 0 10,-4 0 0,3 0 0,-8 0 0,-2 0 8,-1 0 1,0 0 0,3 0 0,8 0 48,6 0 0,12 0 0,11 0-35,3 0-35,2 0-2,6 0 0,18 0 0,18 0 3,11 0 1,3 0 0,1 0 0,3 0 33,6 0 1,1 0 0,9 0 0,3 0 24,1 0 0,6 0 1,2 0-1,6 0-7,4 0 0,-1 0 1,5 0-1,0 0-12,0 0 1,3 0 0,6 0-1,-2 0-13,-7 0 1,-12 0-1,-7 0 1,-4 0-49,-1 0 0,-7 0 29,-4 0 63,-17 0 0,-8 0 1,-22 0 1,-10 0 0,-1 0 0,-4 0 0,-3 0-57,-6 0 1,-5 0-1,-7 0 1,1 0-36,-1 0 1,-5 0 0,-2 0 0,-3 0 21,-7 0 0,0 0 1,-7 0-1,-2 0-3,-3 0 0,0 0 0,-9 0 1,4 0 14,5 0 1,13 0 0,4 0 0,7 0 27,7 0 1,9 0 136,0 0-96,17 0 1,19 0-1,20 0 1,8 0-63,3 0 1,7 0-1,4 0 1,3 0 15,2 0 1,6 0 0,3 0 0,1 0-57,0 0 1,0 0-1,6 0 1,1 0 24,3 0 0,-1 0 0,8 0 0,4 0 40,4 0 1,2 0-1,-2 0 1,-1 0-13,-5 0 1,-6 0 0,-13 0 0,-5 0-14,-4 0 0,-13 0 18,-4 0 36,-10 0 1,-14 0 0,-18 0 0,-13 0-2,-11 0 0,-3 0 0,-7 0 0,0 0-63,-3 0 0,-9 0 0,0 0 0,-4 0 24,-1 0 1,-1 0 0,1 0-1,-2 0-79,-4 0 1,3 0 0,-6 0 0,0 0 53,0 0 0,-2 0 0,-3 0 0,3 0 25,6 0 1,4 0 0,4 0-1,4 0 52,1 0 1,4 0-1,8 0 276,6 0-224,3 0-219,9 0 1,22 0 0,18 0 43,10 0 1,0 0 0,0 0 0,3 0 55,6 0 0,5 0 0,6 0 0,3 0 10,3 0 0,-2 0 1,7 0-1,2 0 75,2 0 0,8 0 0,4 0 0,3 0-48,2 0 0,0 0 0,-1 0 0,1 0-96,0 0 0,-8 0 0,-10 0 1,-11 0-190,-11 0 258,-12 0 1,-14 0 0,-17 0 48,-14 0 1,-4 0 0,-5 0 0,-3 0-88,-3 0 1,-5 0 0,3 0 0,-4 0 40,0 0 0,-11 0 0,2 0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5:21.911"/>
    </inkml:context>
    <inkml:brush xml:id="br0">
      <inkml:brushProperty name="width" value="0.1" units="cm"/>
      <inkml:brushProperty name="height" value="0.2" units="cm"/>
      <inkml:brushProperty name="color" value="#FFFC00"/>
      <inkml:brushProperty name="tip" value="rectangle"/>
      <inkml:brushProperty name="rasterOp" value="maskPen"/>
    </inkml:brush>
  </inkml:definitions>
  <inkml:trace contextRef="#ctx0" brushRef="#br0">2119 0 12273,'-31'0'-1922,"3"0"1922,-3 0 0,-3 0 0,-11 0-38,3 0 0,4 0 0,5 0 0,-3 0 63,-6 0 1,4 0 0,0 0 0,2 0 37,-1 0 0,-9 0 0,2 0 1,3 0-31,1 0 1,-3 0 0,1 0 0,-3 0 11,-2 0 0,1 0 0,1 0 0,1 0 0,3 0 1,-1 0 0,-5 0 0,2 0-20,4 0 0,-4 0 0,3 0 0,-3 0-32,-2 0 0,6 0 0,1 0 0,2 0 49,3 0 0,-3 0 77,2 0-119,7 0 1,11 0-163,18 0 1,18 0 165,23 0 1,-1 0 0,1 0 0,1 0 4,-2 0 1,5 0-1,-2 0 1,7 0 4,7 0 1,4 0 0,0 0 0,-1 0-22,3 0 1,2 0 0,13 0 0,0 0-30,0 0 0,-2 0 0,-3 0 0,-7 0 24,-7 0 1,-7 0 0,-11 0 80,-5 0-1,-10 0 0,-20 0 36,-22 0 0,-17 0 0,-15 0 0,3 0-105,0 0 0,-2 0 0,-5 0 0,-3 0-20,-1 0 0,-6 0 0,1 0 0,-5 0-9,1 0 1,-10 0-1,1 0 1,-1 0 12,-1 0 1,2 0 0,-1 0 0,4 0 28,2 0 0,8 0 1,11 0-1,7 0 0,7 0 1,3 0 23,2 0-40,13 0 1,8 0-8,20 0 1,13 0 0,13 0-1,-1 0 18,-2 0 1,5 0 0,3 0 0,6 0-6,5 0 0,-4 0 1,6 0-1,-2 0-25,0 0 0,7 0 0,-2 0 0,4 0-24,1 0 0,0 0 0,1 0 1,-1 0 4,0 0 1,-6 0 0,-6 0 0,-7 0-1,-7 0 119,4 0 46,-14 0 1,-24 0-1,-26 0-155,-11 0 0,-10 0 0,5 0 0,-1 0-14,-1 0 1,-5 0 0,-6 0 0,-3 0-6,-3 0 0,-1 0 0,-2 0 0,-3 0 3,-2 0 0,-9 0 1,-7 0-1,1 0 29,3 0 0,1 0 0,0 0 0,3 0 85,8 0 1,3 0 0,15 0 0,6 0 30,3 0 1,9 0-14,5 0-107,7 0 1,12 0 0,18 0 0,11 0-23,7 0 1,8 0-1,1 0 1,3 0 30,8 0 0,-2 0 1,6 0-1,1 0 6,3 0 0,2 0 1,0 0-1,-2 0 9,2 0 1,12 0 0,2 0 0,-2 0-3,0 0 1,-6 0-1,8 0 1,-2 0-6,-5 0 1,0 0-1,-14 0 1,-2 0-17,-2 0 1,-8 0-1,-4 0 22,-3 0 15,-15 0 0,-8 0 54,-20 0 1,-13 0-1,-13 0 1,1 0-96,2 0 1,0 0 0,-3 0 0,-6 0-27,-3 0 0,-1 0 0,-1 0 0,0 0-19,0 0 1,-1 0 0,-2 0-1,-2 0-68,2 0 0,-4 0 138,2 0 0,-7 0 0,4 0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5:27.643"/>
    </inkml:context>
    <inkml:brush xml:id="br0">
      <inkml:brushProperty name="width" value="0.1" units="cm"/>
      <inkml:brushProperty name="height" value="0.2" units="cm"/>
      <inkml:brushProperty name="color" value="#FFFC00"/>
      <inkml:brushProperty name="tip" value="rectangle"/>
      <inkml:brushProperty name="rasterOp" value="maskPen"/>
    </inkml:brush>
  </inkml:definitions>
  <inkml:trace contextRef="#ctx0" brushRef="#br0">1459 1 12202,'31'0'-2007,"-11"0"2044,1 0 294,-14 0-227,14 0 1,-23 0-23,-3 0 1,0 0 0,-16 0 43,-3 0 1,1 0 0,-4 0-39,-6 0 1,2 0-1,-8 0 1,3 0-33,0 0 0,-8 0 1,1 0-1,-5 0-44,-4 0 0,-7 0 0,2 0 1,-4 0 29,-1 0 0,0 0 1,1 0-1,2 0 13,2 0 0,7 0 0,-2 0 0,5 0 47,5 0 0,4 0 0,7 0 14,0 0 0,0 0-15,0 0-272,13 0 0,15 0 150,24 0 1,-2 0-1,14 0 4,1 0 1,3 0 0,4 0 0,-3 0 17,0 0 1,-3 0 0,7 0-1,-1 0 7,-1 0 0,3 0 0,-5 0 1,2 0-4,3 0 0,1 0 1,-3 0-1,-4 0-4,-5 0 0,0 0 0,-1 0 0,0 0 0,0 0-3,0 0 69,-13 0-33,2 0 1,-27 0 0,-3 0-15,-12 0 0,-10 0 0,-2 0-17,-3 0 0,1 0 0,3 0 1,-1 0-6,-3 0 0,-6 0 0,1 0 0,-3 0-18,-1 0 0,-8 0 1,-3 0-1,-4 0 16,-1 0 0,0 0 0,-1 0 0,3 0 47,2 0 0,5 0 1,8 0-1,3 0 329,6 0-67,3 0-385,9 0 1,24 0 0,19 0 49,12 0 0,5 0 0,-3 0 0,4 0-19,4 0 0,4 0 1,4 0-1,1 0-4,2 0 0,5 0 0,-3 0 0,1 0 43,4 0 1,7 0 0,1 0-1,-3 0 13,-5 0 1,2 0 0,-6 0 0,0 0-18,-3 0 1,-5 0 0,-5 0 0,-6 0-26,-3 0 59,-2 0 27,-7 0 0,-22 0 1,-19 0-40,-14 0 1,-2 0-1,-4 0 1,3 0-7,-3 0 1,4 0-1,-5 0 1,0 0-7,-3 0 1,-3 0 0,1 0-1,2 0-17,-3 0 0,-4 0 0,-1 0 0,3 0 3,-5 0 1,10 0-1,-8 0 1,3 0 47,1 0 0,1 0 1,11 0 184,-3 0-249,10 0 0,7 0-30,24 0 0,13 0 50,18 0 0,2 0 1,5 0-1,-3 0 4,-2 0 1,0 0 0,-1 0-1,3 0-8,-1 0 1,5 0 0,-6 0 0,2 0-113,3 0 1,0 0-1,0 0 1,-3 0 129,-2 0 0,6 0 0,-5 0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5:28.927"/>
    </inkml:context>
    <inkml:brush xml:id="br0">
      <inkml:brushProperty name="width" value="0.1" units="cm"/>
      <inkml:brushProperty name="height" value="0.2" units="cm"/>
      <inkml:brushProperty name="color" value="#FFFC00"/>
      <inkml:brushProperty name="tip" value="rectangle"/>
      <inkml:brushProperty name="rasterOp" value="maskPen"/>
    </inkml:brush>
  </inkml:definitions>
  <inkml:trace contextRef="#ctx0" brushRef="#br0">1493 1 12401,'-32'0'-774,"1"0"1,0 0 752,0 0 0,-5 0 1,-1 0 3,3 0 1,-4 0-1,-1 0 1,1 0-7,0 0 0,0 0 1,4 0-1,-5 0 17,0 0 0,-3 0 0,-5 0 0,1 0 32,-1 0 0,-5 0 0,-2 0 0,1 0 32,-1 0 1,2 0 0,5 0-1,0 0 67,1 0 1,1 0-1,3 0 1,6 0 67,3 0 1,2 0-25,0 0-178,6 0 1,18 0 0,18 0-47,11 0 0,4 0 0,4 0 0,4 0-15,4 0 1,-1 0-1,4 0 1,3 0 48,1 0 0,3 0 0,2 0 0,2 0 25,-2 0 0,-1 0 0,-1 0 1,4 0 5,6 0 0,-5 0 0,-1 0 0,-3 0 13,-3 0 1,-6 0-1,-3 0 150,-5 0 37,-7 0 1,-15 0-153,-20 0 1,-13 0 0,-18 0 0,4 0-79,4 0 1,-3 0 0,-2 0-1,-2 0-6,-3 0 1,0 0 0,-1 0 0,3 0-4,-3 0 0,-6 0 0,-2 0 1,0 0 10,-1 0 1,4 0 0,-5 0-1,3 0 26,-1 0 1,0 0 0,5 0 0,2 0 60,3 0 1,4 0 0,7 0 339,0 0-384,14 0 0,6 0 1,22 0-42,9 0 1,3 0-1,5 0 1,3 0 1,3 0 1,5 0 0,-3 0 0,5 0-9,4 0 0,7 0 0,0 0 0,-1 0 3,-3 0 1,6 0 0,3 0-1,3 0 15,3 0 0,-6 0 0,0 0 0,2 0-24,1 0 0,-6 0 1,-7 0-1,-9 0-59,-5 0 177,-9 0 1,-19 0-1,-19 0-34,-13 0 0,-10 0 1,3 0-1,-4 0-47,-2 0 0,-2 0 0,-4 0 0,-1 0-86,0 0 0,2 0 0,2 0 0,1 0-39,-1 0 1,-2 0 0,0 0 0,2 0 47,1 0 0,7 0 1,-1 0-48,3 0-73,2 0 0,17 0-19,14 0 1,16 0 206,20 0 0,4 0 0,7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5:32.643"/>
    </inkml:context>
    <inkml:brush xml:id="br0">
      <inkml:brushProperty name="width" value="0.1" units="cm"/>
      <inkml:brushProperty name="height" value="0.2" units="cm"/>
      <inkml:brushProperty name="color" value="#FFFC00"/>
      <inkml:brushProperty name="tip" value="rectangle"/>
      <inkml:brushProperty name="rasterOp" value="maskPen"/>
    </inkml:brush>
  </inkml:definitions>
  <inkml:trace contextRef="#ctx0" brushRef="#br0">1380 0 13045,'-33'0'-1661,"-3"0"1555,25 0 133,4 0 0,0 0 56,-3 0 1,-11 0 0,-10 0 0,-2 0 27,-3 0 1,-4 0 0,-8 0 0,-3 0-34,-1 0 1,-10 0 0,3 0 0,2 0-36,2 0 1,-4 0 0,2 0 0,-2 0-59,2 0 1,-2 0 0,5 0-1,0 0-9,1 0 0,-4 0 1,6 0-1,6 0-18,7 0 0,5 0-8,2 0-29,7 0 0,24 0 0,21 0 70,15 0 1,4 0-1,3 0 1,4 0 10,3 0 0,9 0 1,-2 0-1,6 0 13,4 0 1,2 0 0,4 0-1,-4 0-8,1 0 1,-5 0-1,10 0 1,1 0-4,0 0 1,-1 0 0,-13 0-1,-2 0 3,-2 0 1,0 0 0,-7 0-1,-6 0 3,-7 0 1,-5 0-5,-2 0 17,-7 0 1,-12 0 66,-17 0 1,-5 0-84,-16 0 0,-7 0 1,-7 0 1,0 0 0,2 0 0,5 0 0,-1 0 28,-3 0 1,-6 0 0,1 0 0,-3 0 0,-1 0 0,-1 0 1,0 0-1,0 0-37,1 0 1,-1 0-1,2 0 1,3 0-4,6 0 0,3 0 1,2 0-108,0 0-114,13 0 1,8 0 194,20 0 1,15 0-1,14 0 54,1 0 1,0 0 0,-5 0-1,3 0 0,2 0 0,1 0 1,6 0-1,0 0 15,-1 0 0,8 0 1,3 0-1,4 0-18,1 0 1,0 0 0,3 0 0,0 0-29,3 0 1,-1 0 0,-4 0 0,-3 0-51,-3 0 0,-3 0 0,-7 0-98,0 0 160,-8 0 0,-13 0 349,-20 0-345,-29 0 0,-17 0 1,-7 0-1,9 0-20,5 0 1,1 0 0,-3 0 0,-3 0-17,-2 0 0,-1 0 0,-6 0 0,0 0-9,0 0 1,1 0-1,-3 0 1,-1 0 21,-2 0 1,-10 0 0,4 0-1,5 0-8,3 0 0,3 0 0,0 0 0,0 0-47,1 0 0,4 0 0,2 0 14,2 0 0,7 0-260,5 0-442,14 0 755,5 0 0,36 0 0,13 0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5:40.875"/>
    </inkml:context>
    <inkml:brush xml:id="br0">
      <inkml:brushProperty name="width" value="0.1" units="cm"/>
      <inkml:brushProperty name="height" value="0.2" units="cm"/>
      <inkml:brushProperty name="color" value="#FFFC00"/>
      <inkml:brushProperty name="tip" value="rectangle"/>
      <inkml:brushProperty name="rasterOp" value="maskPen"/>
    </inkml:brush>
  </inkml:definitions>
  <inkml:trace contextRef="#ctx0" brushRef="#br0">1222 0 12445,'-31'0'-143,"5"0"91,0 0 1,-7 0-1,-7 0-122,1 0 1,1 0 0,6 0-1,1 0-31,0 0 0,5 0 0,-2 0 87,-4 0 36,7 0 75,-4 0 1,29 0 0,10 0 50,13 0 1,6 0 0,2 0 0,2 0 31,4 0 1,-3 0 0,6 0-1,0 0-51,0 0 1,1 0 0,6 0-1,1 0-48,4 0 1,-1 0 0,4 0 0,0 0-61,1 0 0,-6 0 0,2 0 0,-5 0-2,-6 0 1,-3 0 177,-7 0-42,-6 0 0,-25 0 1,-21 0-16,-15 0 1,-4 0 0,-2 0 0,-1 0 16,-2 0 1,-4 0 0,-1 0 0,-3 0 8,-3 0 1,-1 0-1,-5 0 1,-1 0-15,1 0 0,-7 0 0,-4 0 0,-1 0-38,1 0 1,4 0 0,6 0 0,1 0-29,0 0 0,8 0 0,7 0 13,9 0 1,5 0-100,2 0 59,14 0 0,12 0 0,20 0 10,9 0 1,1 0-1,1 0 1,3 0 5,6 0 0,-1 0 0,10 0 0,2 0 0,5 0 0,6 0 0,-4 0 0,3 0 29,3 0 0,8 0 0,6 0 0,3 0 63,2 0 1,0 0 0,0 0-1,0 0-56,0 0 0,-14 0 0,-9 0 1,-10 0 56,-9 0 4,-10 0 1,-13 0-1,-19 0-47,-13 0 0,-15 0 0,-8 0 0,-3 0-30,-2 0 0,-8 0 0,-6 0 0,-4 0-2,-1 0 1,2 0-1,1 0 1,-2 0-11,-8 0 1,5 0 0,-11 0 0,-1 0-9,-1 0 0,-9 0 1,3 0-1,1 0 39,2 0 1,13 0 0,9 0 0,7 0 159,1 0 0,18 0-38,-1 0-190,22 0 51,-6 0 1,56 0 0,6 0 1,16 0 0,-6 0 0,2 0-20,3 0 1,2 0-1,8 0 1,4 0 2,0 0 1,3 0 0,5 0 0,2 0-5,3 0 1,-2 0-1,6 0 1,-2 0-24,-4 0 0,-8 0 0,-6 0 1,-4 0 59,-6 0 0,-11 0 0,-9 0 85,-4 0-12,-16 0 1,-12 0-1,-20 0 1,-10 0-60,-4 0 0,-7 0 0,-4 0 0,-4 0-17,-4 0 1,-9 0 0,0 0-1,-2 0-38,2 0 1,-4 0 0,6 0 0,-2 0-14,-1 0 0,1 0 0,-3 0 0,1 0-45,2 0 0,7 0 0,-1 0 0,8 0-511,7 0 599,3 0 0,22 0 0,6 0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5:50.008"/>
    </inkml:context>
    <inkml:brush xml:id="br0">
      <inkml:brushProperty name="width" value="0.1" units="cm"/>
      <inkml:brushProperty name="height" value="0.2" units="cm"/>
      <inkml:brushProperty name="color" value="#FFFC00"/>
      <inkml:brushProperty name="tip" value="rectangle"/>
      <inkml:brushProperty name="rasterOp" value="maskPen"/>
    </inkml:brush>
  </inkml:definitions>
  <inkml:trace contextRef="#ctx0" brushRef="#br0">1266 1 12444,'-28'0'-966,"-3"0"0,-3 0 984,-13 0 1,2 0 0,3 0 0,6 0-71,3 0 1,7 0-1,0 0 1,-2 0-15,-1 0 1,-2 0-1,0 0 1,-1 0 63,1 0 1,0 0 0,-2 0 0,-1 0 6,-3 0 0,-4 0 0,3 0 1,-1 0 33,1 0 0,-3 0 0,4 0 73,3 0 0,-4 0 57,1 0-154,8 0 0,24 0-43,20 0 1,18 0 0,16 0 0,-4 0 10,0 0 0,0 0 0,2 0 0,-1 0 63,1 0 0,0 0 0,1 0 0,2 0 39,2 0 1,7 0-1,0 0 1,3 0-53,1 0 0,3 0 1,-9 0-1,2 0-36,-2 0 1,2 0 0,-9 0 0,-5 0-209,-7 0 1,-5 0 72,-2 0 180,-7 0 1,-17 0 0,-17 0 10,-13 0 1,-8 0 0,-4 0-1,-3 0-1,-2 0 1,1 0 0,-5 0 0,3 0-48,-2 0 1,-2 0 0,-2 0-1,0 0 27,0 0 1,-5 0-1,-3 0 1,-2 0-13,-2 0 1,-5 0 0,7 0 0,-2 0-16,2 0 0,-7 0 1,7 0-1,3 0-22,4 0 1,10 0-1,4 0-48,3 0-46,8 0 82,3 0 0,27 0 0,11 0 93,10 0 1,0 0-1,1 0 1,6 0-59,7 0 1,5 0-1,2 0 1,0 0-76,-1 0 0,3 0 0,3 0 0,3 0 60,0 0 1,6 0-1,-2 0 1,5 0-6,4 0 0,4 0 0,-4 0 0,-2 0 70,-2 0 1,-7 0-1,-4 0 1,-1 0 22,-1 0 0,-12 0-87,8 0 35,-17 0 0,-24 0 0,-25 0 42,-12 0 1,-2 0-1,4 0 1,-6 0-44,-3 0 0,-3 0 0,-8 0 1,-1 0-55,-2 0 0,-7 0 1,2 0-1,-5 0-3,-6 0 1,-5 0 0,-8 0-1,-4 0 15,-1 0 0,3 0 0,-2 0 0,3 0 4,6 0 1,16 0 0,3 0 0,6 0 5,5 0 1,4 0-96,0 0 62,15 0 0,9 0 0,27 0 24,15 0 0,11 0 0,1 0 0,6 0 14,3 0 0,10 0 0,6 0 0,5 0 8,-1 0 1,6 0-1,2 0 1,5 0-8,5 0 1,-1 0 0,4 0 0,1 0 1,-1 0 1,-3 0 0,2 0 0,-5 0 12,-9 0 0,-5 0 0,-4 0 0,0 0-30,1 0 1,-10 0 0,-6 0 0,-9 0-185,-5 0 277,-9 0 0,-7 0 0,-17 0-18,-15 0 0,-8 0 0,-6 0 0,-6 0-37,-3 0 0,-3 0 0,-8 0 0,-1 0-13,-2 0 0,0 0 1,5 0-1,-1 0-42,-4 0 0,4 0 1,-6 0-1,2 0-12,0 0 1,-2 0 0,4 0-1,-4 0 37,-1 0 0,5 0 1,-2 0-1,3 0 2,3 0 1,-1 0 0,0 0 0,0 0 16,1 0 0,-3 0 0,1 0 373,1 0-441,4 0 1,24 0 0,13 0-16,20 0 1,9 0 0,6 0 0,6 0 15,3 0 0,4 0 0,6 0 0,4 0 19,5 0 0,4 0 0,1 0 1,2 0 38,4 0 0,4 0 1,10 0-1,2 0 53,3 0 1,-2 0 0,5 0 0,3 0-101,3 0 1,-13 0 0,0 0 0,-14 0-77,-10 0 1,-11 0 0,-8 0 318,-2 0-49,-8 0 1,-18 0 0,-17 0-67,-14 0 1,-11 0-1,-4 0 1,-6 0-74,-5 0 1,0 0 0,-12 0 0,-2 0-6,-2 0 0,-1 0 0,-2 0 0,-2 0-101,-2 0 1,-6 0 0,1 0-1,-3 0 5,-2 0 1,-1 0 0,-1 0 0,-1 0 83,-1 0 0,15 0 1,-1 0-1,14 0 74,11 0 0,10 0-168,7 0-215,14 0 1,2 0 314,20 0 0,14 0 0,16 0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5:54.241"/>
    </inkml:context>
    <inkml:brush xml:id="br0">
      <inkml:brushProperty name="width" value="0.1" units="cm"/>
      <inkml:brushProperty name="height" value="0.2" units="cm"/>
      <inkml:brushProperty name="color" value="#FFFC00"/>
      <inkml:brushProperty name="tip" value="rectangle"/>
      <inkml:brushProperty name="rasterOp" value="maskPen"/>
    </inkml:brush>
  </inkml:definitions>
  <inkml:trace contextRef="#ctx0" brushRef="#br0">546 1 13090,'-25'0'-968,"3"0"1,27 0 0,11 0 954,10 0 1,0 0 0,0 0-1,3 0 8,6 0 1,-1 0 0,6 0-1,0 0-2,0 0 1,1 0-1,8 0 1,3 0 15,5 0 0,-2 0 1,1 0-1,-3 0 23,-3 0 0,2 0 1,-5 0-1,-7 0 16,-5 0 1,-9 0 8,0 0 0,-20 0 1,-9 0-54,-20 0 0,-11 0 0,-2 0 0,-6 0-8,-3 0 1,-7 0-1,-2 0 1,-1 0-33,-4 0 0,-2 0 1,-1 0-1,0 0 23,-1 0 0,-6 0 0,-3 0 0,-5 0 9,-1 0 1,1 0 0,-1 0 0,1 0 95,5 0 0,11 0 0,14 0 94,9 0-169,12 0 1,26 0-1,19 0-30,13 0 0,4 0 1,-3 0-1,3 0-13,6 0 1,10 0 0,5 0 0,3 0 10,3 0 0,-1 0 0,2 0 0,4 0 11,4 0 0,4 0 0,2 0 0,0 0 3,0 0 0,5 0 0,0 0 0,-3 0-6,-5 0 0,-11 0 0,-9 0 0,-3 0-5,-7 0 27,-12 0 1,-30 0 0,-20 0-10,-16 0 0,-21 0 0,2 0 0,-6 0-4,-5 0 0,-6 0 1,-2 0-1,-2 0-2,1 0 0,-1 0 1,-3 0-1,3 0-10,5 0 0,-1 0 0,0 0 0,0 0-14,-1 0 1,5 0 0,8 0-1,6 0 5,8 0 1,0 0 13,6 0 0,18 0 0,19 0 17,18 0 0,13 0 0,9 0 0,8 0 5,6 0 0,8 0 0,7 0 0,1 0-11,-1 0 1,4 0 0,-4 0 0,2 0-4,3 0 0,2 0 1,2 0-1,-1 0-1,-5 0 0,8 0 0,-9 0 1,-7 0 0,-9 0 0,-8 0 1,-5 0 32,-6 0 1,-20 0-14,-16 0 0,-14 0 0,-19 0 0,-5 0-23,-9 0 1,-7 0 0,-10 0-1,-3 0-24,-6 0 0,-5 0 0,-3 0 0,-4 0-23,-2 0 0,-6 0 1,-6 0-1,2 0 37,2 0 1,3 0 0,4 0 0,8 0 82,11 0 1,15 0-92,18 0-3,3 0 0,38 0 0,20 0 24,18 0 1,16 0 0,-2 0 0,5 0 9,6 0 1,8 0-1,7 0 1,-2 0 20,-1 0 0,5 0 0,5 0 0,5 0-11,4 0 0,-49 0 0,0 0 0,47 0 0,2 0-4,-2 0 0,0 0 0,-7 0 0,-12 0-25,-11 0 0,-10 0 0,-15 0-4,-6 0 1,-15 0 13,-16 0 0,-31 0 0,-27 0-32,-5 0 0,-7 0 0,-8 0 0,-3 0 11,-2 0 0,-2 0 0,-1 0 0,-2 0 12,1 0 1,3 0-1,1 0 1,2 0 4,3 0 1,4 0 0,5 0 0,0 0-4,1 0 1,6 0 0,14 0 0,3 0 21,2 0 0,2 0-16,4 0-1,15 0 1,17 0-1,21 0 1,8 0 6,8 0 0,2 0 0,10 0 1,1 0-5,2 0 0,2 0 0,-4 0 0,4 0 0,1 0 1,-10 0 0,2 0-1,-4 0 3,-3 0 0,3 0 0,-6 0-7,-3 0-4,-15 0 1,-19 0 0,-22 0 0,-11 0-8,-9 0 0,-3 0 0,-3 0 1,-2 0 3,-2 0 1,0 0 0,3 0 0,-1 0 4,-2 0 0,0 0 0,5 0 0,1 0 1,-1 0 0,-3 0 0,3 0 1,7 0 5,5 0-5,4 0 1,14 0-1,15 0-1,21 0 0,14 0 0,5 0 0,9 0 3,8 0 1,13 0 0,6 0 0,6 0 0,3 0 0,7 0 0,-2 0 1,6 0-5,5 0 0,-49 0 0,0 0 1,2 0-1,0 0 0,45 0 0,-7 0 1,-12 0 0,-11 0 0,-4 0 132,-6 0-123,-10 0 1,-21 0 0,-23 0-9,-22 0 1,-16 0 0,-15 0 0,-5 0-7,-8 0 0,-8 0 0,2 0 0,-2 0 0,-3 0 0,-2 0 0,-2 0 0,1 0 0,5 0 0,-3 0 0,4 0 1,-1 0 2,-3 0 1,8 0 0,11 0 0,3 0 0,2 0 0,10 0 0,4 0 0,5 0-17,14 0 0,8 0 0,22 0 15,14 0 1,9 0 0,8 0 0,-3 0-1,-2 0 0,5 0 0,-1 0 0,1 0 3,-2 0 0,3 0 1,-6 0-1,0 0 0,0 0 0,-2 0 1,-5 0 3,1 0-6,-1 0 1,-12 0-1,-16 0-1,-22 0 0,-10 0 0,-13 0 0,-3 0-31,-5 0 1,-7 0 0,-11 0 0,-3 0-37,0 0 1,-5 0-1,4 0 1,-5 0-98,-1 0 1,-5 0 165,0 0 0,0 0 0,5 0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6:03.357"/>
    </inkml:context>
    <inkml:brush xml:id="br0">
      <inkml:brushProperty name="width" value="0.1" units="cm"/>
      <inkml:brushProperty name="height" value="0.2" units="cm"/>
      <inkml:brushProperty name="color" value="#00FDFF"/>
      <inkml:brushProperty name="tip" value="rectangle"/>
      <inkml:brushProperty name="rasterOp" value="maskPen"/>
    </inkml:brush>
  </inkml:definitions>
  <inkml:trace contextRef="#ctx0" brushRef="#br0">402 1 12353,'26'0'-1839,"0"0"1759,2 0 1,1 0-1,2 0 1,1 0 64,-1 0 1,2 0 0,3 0 0,4 0 59,0 0 0,5 0 1,-4 0-1,4 0-30,2 0 1,5 0 0,0 0 0,-2 0 2,-1 0 0,-3 0 0,3 0 1,-1 0-24,-1 0 1,-4 0-1,-12 0 1,1 0 23,-1 0 46,0 0-44,-7 0 0,-22 0 0,-18 0 0,-10 0-17,-5 0 0,-7 0 0,-2 0 0,-1 0-5,-1 0 1,1 0-1,-8 0 1,-1 0-1,-2 0 1,0 0-1,4 0 1,-4 0-2,-5 0 0,-4 0 1,-1 0-1,-1 0 30,1 0 0,-4 0 0,2 0 0,5 0 63,4 0 1,3 0 1,5 0-202,14 0 1,14 0 76,24 0 1,16 0 0,17 0-1,0 0 51,0 0 1,11 0 0,-2 0-1,1 0 12,1 0 0,4 0 0,4 0 0,4 0-24,1 0 1,1 0 0,-1 0 0,0 0-16,1 0 1,4 0 0,-1 0-1,-4 0-36,-3 0 0,-9 0 0,2 0-3,-3 0 84,-2 0 1,-15 0-31,-16 0 0,-33 0 0,-32 0-5,2 0 1,-4 0-1,-7 0 1,-2 0-13,-3 0 1,-6 0 0,-4 0 0,-4 0-10,-7 0 0,-2 0 0,-11 0 0,47 0 0,0 0 25,-2 0 0,0 0 1,-3 0-1,1 0 0,-43 0 1,5 0 108,7 0 1,21 0 57,12 0 0,30 0-211,27 0 1,7 0 0,24 0-9,4 0 0,3 0 0,6 0 0,3 0 56,5 0 1,10 0 0,8 0 0,4 0-18,5 0 1,4 0-1,-3 0 1,0 0 14,-1 0 0,5 0 0,-6 0 0,-4 0-6,-4 0 0,-2 0 1,-9 0-1,-6 0-6,-2 0 1,-11 0-1,-9 0-12,-3 0-4,-9 0 1,-24 0-1,-19 0 12,-12 0 1,-12 0 0,0 0-1,-8 0 6,-6 0 0,-3 0 1,-3 0-1,1 0 2,0 0 0,-6 0 0,-3 0 0,-2 0-2,-1 0 1,-6 0-1,8 0 1,-4 0 7,-2 0 0,3 0 0,8 0 0,11 0 49,11 0 0,12 0-14,7 0 0,18 0-52,8 0 0,8 0 0,20 0-10,5 0 0,3 0 0,9 0 0,0 0 35,4 0 1,8 0 0,0 0 0,4 0 11,1 0 1,6 0 0,1 0-1,0 0-18,0 0 1,6 0 0,-3 0-1,3 0-19,-2 0 0,-6 0 0,-10 0 0,-5 0-17,-3 0 1,-4 0 0,-4 0-8,-4 0 30,-18 0 1,-11 0-1,-22 0 6,-12 0 1,-8 0 0,-3 0 0,-4 0-3,-4 0 1,-7 0 0,-3 0-1,-3 0-21,0 0 0,-5 0 0,10 0 0,-1 0-414,0 0 436,-5 0 0,11 0 0,-6 0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6:08.990"/>
    </inkml:context>
    <inkml:brush xml:id="br0">
      <inkml:brushProperty name="width" value="0.1" units="cm"/>
      <inkml:brushProperty name="height" value="0.2" units="cm"/>
      <inkml:brushProperty name="color" value="#00FDFF"/>
      <inkml:brushProperty name="tip" value="rectangle"/>
      <inkml:brushProperty name="rasterOp" value="maskPen"/>
    </inkml:brush>
  </inkml:definitions>
  <inkml:trace contextRef="#ctx0" brushRef="#br0">1561 0 12764,'-32'0'-685,"1"0"0,0 0 1,-2 0-1,-3 0 692,-6 0 0,-4 0 1,-8 0-1,-8 0-8,-9 0 1,0 0 0,-2 0 0,-2 0 0,-1 0 1,-5 0-1,3 0 1,9 0-1,8 0 1,9 0-1,11 0 375,4 0-130,11 0-262,11 0-43,8 0 1,26 0-1,7 0 46,5 0 0,4 0 0,-1 0 0,4 0-5,2 0 0,3 0 1,8 0-1,1 0 17,-2 0 1,3 0 0,1 0 0,0 0 5,-1 0 0,10 0 0,-6 0 1,-2 0-2,1 0 0,-8 0 0,4 0 0,-5 0-10,-6 0 0,-3 0 0,-6 0 1,-1 0-3,0 0 1,0 0 65,0 0 24,-13 0 0,-15 0 0,-22 0-33,-10 0 1,-8 0 0,1 0 0,-6 0-33,-3 0 1,-3 0-1,-4 0 1,-4 0-43,1 0 1,-6 0 0,4 0 0,-5 0 3,-5 0 1,-4 0-1,-7 0 1,0 0 5,0 0 0,5 0 0,0 0 0,1 0 39,1 0 1,10 0 0,14 0 60,9 0-81,5 0-29,16 0 0,19 0 1,22 0 15,9 0 1,3 0 0,-3 0 0,2 0-7,1 0 1,2 0 0,-3 0 0,3 0 5,2 0 1,-4 0 0,4 0-1,0 0 70,0 0 0,8 0 0,9 0 1,4 0-30,1 0 1,7 0 0,6 0 0,3 0-90,0 0 0,3 0 1,-10 0-1,0 0-12,-4 0 1,-6 0-1,-7 0 76,-8 0 36,-9 0 1,-13 0 0,-24 0 58,-24 0 0,-18 0 0,-10 0 0,-5 0-102,-3 0 0,-10 0 1,-4 0-1,-6 0-55,-3 0 1,0 0-1,3 0 1,-3 0 26,-5 0 0,-7 0 0,0 0 1,3 0 7,0 0 0,7 0 0,2 0 0,5 0 100,6 0 1,9 0 360,11 0-406,25 0 0,20 0 0,27 0 0,8 0-65,3 0 1,2 0 0,4 0-1,4 0-8,4 0 1,7 0-1,0 0 1,-2 0-1,-1 0 1,3 0 0,1 0 0,3 0 8,3 0 1,-1 0-1,1 0 1,-2 0-14,2 0 0,0 0 0,0 0 0,-4 0-13,-1 0 1,3 0 0,-5 0-1,-2 0 8,-1 0 1,-9 0-1,-4 0 1,-3 0 115,-2 0 0,-5 0 55,0 0 1,-19 0 0,-12 0 1,-11 0 0,-22 0 0,0 0-69,-4 0 1,-10 0-1,-5 0 1,-3 0-45,-3 0 1,-4 0 0,-2 0-1,-2 0-83,-4 0 0,4 0 0,-3 0 0,-4 0-31,-3 0 1,-8 0-1,8 0 1,5 0 82,6 0 1,15 0 0,8 0 107,9 0-122,19 0 1,19 0-1,21 0 4,7 0 0,6 0 1,6 0 2,7 0 1,3 0 0,-2 0-1,6 0-14,8 0 40,8 0 0,8 0 0,0 0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6:24.223"/>
    </inkml:context>
    <inkml:brush xml:id="br0">
      <inkml:brushProperty name="width" value="0.1" units="cm"/>
      <inkml:brushProperty name="height" value="0.2" units="cm"/>
      <inkml:brushProperty name="color" value="#00FDFF"/>
      <inkml:brushProperty name="tip" value="rectangle"/>
      <inkml:brushProperty name="rasterOp" value="maskPen"/>
    </inkml:brush>
  </inkml:definitions>
  <inkml:trace contextRef="#ctx0" brushRef="#br0">1528 0 12899,'-40'0'-1315,"4"0"1010,3 0 0,-5 0 1,-2 0 292,0 0 0,2 0 1,7 0-1,0 0 1,-1 0 0,0 0 0,-3 0 0,-1 0 12,1 0 1,-3 0-1,2 0 1,-1 0 22,-1 0 1,0 0 0,-4 0 0,6 0-6,3 0 1,0 0 0,-3 0 4,-6 0 1,9 0 0,2 0 70,2 0-83,13 0-13,2 0-4,49 0 1,-12 0 0,23 0 0,-9 0 17,-6 0 0,7 0 0,4 0 0,4 0-1,6 0 0,-2 0 0,9 0 0,4 0-6,2 0 0,10 0 0,-2 0 0,3 0-12,2 0 0,-6 0 0,1 0 0,0 0-1,-2 0 1,-7 0 0,-9 0 0,-3 0-3,-7 0 0,0 0 6,-8 0 37,-8 0 0,-19 0-31,-20 0 0,-13 0 1,-20 0-1,3 0-4,2 0 0,-5 0 0,0 0 0,-8 0 6,-6 0 0,2 0 1,-2 0-1,0 0 23,1 0 0,-10 0 0,2 0 0,-3 0 7,-2 0 1,-4 0-1,4 0 1,-1 0 3,1 0 1,7 0-1,6 0 1,3 0-1,3 0 1,1 0-1,4 0 1,4 0-15,4 0 0,4 0 0,2 0 9,0 0 0,0 0-21,0 0-69,6 0-202,10 0 1,11 0 240,15 0 1,1 0 0,14 0 27,2 0 0,11 0 1,5 0-1,-1 0 19,2 0 0,5 0 0,4 0 0,1 0 6,4 0 0,9 0 1,4 0-1,3 0-24,-3 0 1,5 0 0,-3 0 0,4 0-13,0 0 0,-5 0 0,-16 0 0,-5 0-10,-4 0 0,-1 0-18,0 0 50,-14 0 0,-9 0 4,-24 0 1,-16 0-1,-20 0 1,0 0-22,-3 0 1,1 0-1,-7 0 1,0 0-2,-3 0 1,-8 0 0,3 0-1,-3 0 1,-3 0 1,-3 0 0,-4 0 0,-3 0 5,-2 0 1,0 0 0,-5 0-1,2 0 30,-1 0 0,-3 0 0,11 0 0,3 0 17,5 0 1,2 0-1,10 0 1,7 0-48,5 0 1,4 0-1,0 0-12,0 0 1,0 0 7,0 0-127,6 0 76,3 0 1,27 0-1,11 0-17,10 0 0,6 0 1,5 0-1,4 0 41,4 0 1,4 0-1,3 0 1,5 0 7,4 0 0,3 0 1,3 0-1,6 0-4,3 0 0,7 0 0,0 0 0,0 0-5,2 0 1,-7 0 0,3 0 0,-6 0-1,-6 0 0,0 0 1,-18 0-1,-6 0 39,-7 0 1,-5 0 8,-2 0 74,-14 0 0,-13 0-44,-25 0 1,-10 0-1,-14 0 1,1 0-52,3 0 1,-1 0 0,-6 0 0,-4 0-16,-5 0 0,-2 0 0,0 0 0,0 0 5,-5 0 0,-4 0 0,-6 0 0,3 0 11,2 0 1,-4 0 0,4 0 0,1 0 32,4 0 1,5 0 0,13 0 0,1 0-28,3 0 1,4 0 0,7 0 10,0 0 1,5 0 28,0 0-291,14 0 0,1 0 59,22 0 0,8 0 0,15 0-30,3 0 0,1 0 0,-2 0 209,6 0 0,10 0 0,3 0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6:25.706"/>
    </inkml:context>
    <inkml:brush xml:id="br0">
      <inkml:brushProperty name="width" value="0.1" units="cm"/>
      <inkml:brushProperty name="height" value="0.2" units="cm"/>
      <inkml:brushProperty name="color" value="#00FDFF"/>
      <inkml:brushProperty name="tip" value="rectangle"/>
      <inkml:brushProperty name="rasterOp" value="maskPen"/>
    </inkml:brush>
  </inkml:definitions>
  <inkml:trace contextRef="#ctx0" brushRef="#br0">172 0 12675,'-31'0'-308,"0"0"0,3 0-559,-3 0 445,10 0 367,-8 0 0,55 0 58,10 0 0,13 0 1,-15 0-1,4 0-10,2 0 1,2 0-1,4 0 1,1 0 12,0 0 0,7 0 1,3 0-1,3 0 28,3 0 1,1 0-1,1 0 1,5 0 22,1 0 1,7 0 0,3 0 0,-3 0-50,-4 0 1,-8 0 0,3 0 0,-3 0-10,-4 0 1,-4 0 0,-17 0-82,-5 0 55,4 0 1,-19 0 22,-11 0 0,-27 0 18,-24 0 0,-3 0 1,10 0-1,-3 0 11,3 0 0,-6 0 0,-2 0 0,-3 0-14,-1 0 1,4 0-1,0 0 1,-1 0-13,-2 0 0,-7 0 0,-1 0 1,-3 0-5,-3 0 0,0 0 1,1 0-1,2 0 12,3 0 1,1 0-1,7 0 1,3 0 54,6 0 0,3 0-47,2 0-16,13 0-82,-2 0 0,26 0 59,5 0 1,10 0 0,10 0 0,0 0 20,0 0 1,0 0 0,2 0 0,2 0 23,1 0 1,7 0-1,-3 0 1,2 0-8,-1 0 0,6 0 0,7 0 0,1 0-3,4 0 0,-4 0 0,3 0 1,0 0-13,3 0 1,0 0 0,-4 0 0,-5 0-1,-4 0 1,-1 0 0,-2 0 0,-4 0-8,-4 0 1,-9 0 108,-3 0-30,-12 0 1,-10 0-66,-24 0 0,-3 0 1,-12 0-1,3 0-6,2 0 1,-1 0-1,1 0 1,0 0-8,0 0 1,-2 0-1,-2 0 1,-3 0 14,-1 0 0,2 0 0,-4 0 0,-3 0 27,-1 0 1,-1 0 0,-1 0-1,0 0 13,0 0 0,2 0 0,2 0 0,3 0-4,2 0 1,2 0 0,5 0 24,-1 0-309,8 0-2,9 0 1,37 0 238,15 0 1,8 0 0,-9 0 0,5 0 35,4 0 0,2 0 0,2 0 1,1 0-6,2 0 0,5 0 0,-3 0 1,3 0-12,7 0 1,0 0 0,7 0 0,-2 0-18,-3 0 0,-2 0 0,-2 0 1,-1 0-5,-4 0 0,-10 0 0,-11 0 0,-3 0-10,-2 0 10,-7 0 157,-1 0 0,-18 0-118,-10 0 0,-18 0 1,-16 0-30,-1 0 0,0 0 0,5 0 0,-3 0-3,-2 0 1,4 0-1,-4 0 1,0 0-51,1 0 0,1 0 0,-6 0 0,-1 0-71,2 0 0,0 0 0,-4 0 0,-2 0 28,-2 0 0,7 0 1,-3 0-1,4 0 6,3 0 0,1 0 0,4 0 0,-1 0-124,1 0 0,7 0 208,2 0 0,-7 0 0,-6 0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6:27.639"/>
    </inkml:context>
    <inkml:brush xml:id="br0">
      <inkml:brushProperty name="width" value="0.1" units="cm"/>
      <inkml:brushProperty name="height" value="0.2" units="cm"/>
      <inkml:brushProperty name="color" value="#00FDFF"/>
      <inkml:brushProperty name="tip" value="rectangle"/>
      <inkml:brushProperty name="rasterOp" value="maskPen"/>
    </inkml:brush>
  </inkml:definitions>
  <inkml:trace contextRef="#ctx0" brushRef="#br0">376 0 12599,'26'0'-885,"0"0"0,-5 0 779,5 0 0,5 0 0,9 0 85,5 0 1,-9 0 0,8 0-1,-4 0 30,1 0 0,1 0 0,3 0 0,3 0-8,1 0 0,-1 0 0,1 0 1,1 0-1,2 0 1,0 0 0,-7 0 0,-4 0 9,-4 0 0,-5 0 0,0 0 12,-1 0-25,-14 0 1,-12 0 0,-20 0 3,-10 0 1,-4 0 0,-2 0 0,-2 0 9,-3 0 0,3 0 1,-5 0-1,0 0 3,-4 0 0,-3 0 0,-2 0 0,1 0-2,-1 0 1,0 0 0,-1 0 0,-3 0 12,-1 0 0,-1 0 0,3 0 0,-4 0 6,-2 0 1,13 0 0,2 0 0,6 0 1,4 0 1,5 0-62,0 0-181,0 0 215,9 0 1,32 0-1,22 0 18,1 0 0,5 0 1,0 0-1,7 0 13,8 0 0,-3 0 0,2 0 0,2 0-20,2 0 0,8 0 0,4 0 0,3 0-19,2 0 0,-6 0 1,1 0-1,1 0-6,3 0 0,-3 0 0,-5 0 0,-10 0-8,-9 0 1,-1 0 0,-13 0-59,-1 0 58,-16 0 0,-24 0 0,-21 0 0,-7 0 47,-5 0 1,1 0 0,-8 0 0,-3 0 1,-1 0 0,1 0 0,1 0 0,-1 0-27,-4 0 0,2 0 0,-6 0 0,1 0 1,-1 0 1,3 0 0,-8 0 0,-1 0-19,3 0 0,-3 0 1,4 0-1,-4 0 2,-5 0 0,10 0 0,-1 0 0,10 0 5,6 0 0,4 0 0,7 0 3,0 0 0,7 0-58,1 0 1,28 0 56,11 0 0,15 0 1,5 0-1,1 0 8,1 0 1,2 0-1,7 0 1,-1 0 20,1 0 1,7 0-1,1 0 1,2 0-9,0 0 0,0 0 0,6 0 0,1 0-5,3 0 0,-3 0 1,4 0-1,-4 0-19,-2 0 1,-6 0 0,-6 0 0,-7 0-16,-6 0 2,-11 0 0,-9 0 14,-17 0 0,-21 0 0,-22 0 0,-2 0 11,-5 0 1,-4 0 0,-8 0 0,-2 0 21,-4 0 0,4 0 1,-4 0-1,4 0-15,2 0 0,-9 0 0,-3 0 0,-4 0 4,2 0 1,1 0 0,-1 0 0,1 0-19,3 0 0,13 0 0,2 0 0,8 0-64,8 0 1,8 0 42,7 0-26,14 0 1,27 0 0,23 0 79,6 0 0,8 0 1,3 0-1,2 0-33,0 0 0,0 0 0,6 0 0,1 0 1,3 0 1,-3 0 0,4 0 0,-2 0-2,1 0 1,-1 0 0,5 0 0,-2 0-26,-3 0 0,-11 0 0,-6 0 1,-8 0-181,-2 0-233,-10 0 437,-7 0 0,-27 0 0,-5 0 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6:40.755"/>
    </inkml:context>
    <inkml:brush xml:id="br0">
      <inkml:brushProperty name="width" value="0.1" units="cm"/>
      <inkml:brushProperty name="height" value="0.2" units="cm"/>
      <inkml:brushProperty name="color" value="#FFACD5"/>
      <inkml:brushProperty name="tip" value="rectangle"/>
      <inkml:brushProperty name="rasterOp" value="maskPen"/>
    </inkml:brush>
  </inkml:definitions>
  <inkml:trace contextRef="#ctx0" brushRef="#br0">1363 0 12460,'-26'0'-954,"0"0"1,5 0 914,-5 0 1,5 0 142,-5 0 0,6 0-69,-6 0 0,10 0-22,-5 0 0,1 0 1,-12 0-1,1 0 1,0 0-1,-2 0 1,-3 0-9,-6 0 1,-5 0 0,-4 0 0,-5 0 15,1 0 0,-1 0 1,6 0-1,0 0 2,5 0 1,0 0-1,9 0 1,1 0-27,2 0 0,7 0 11,0 0-43,7 0 67,3 0 0,20 0 107,17 0 0,10 0 1,16 0-1,-1 0-84,1 0 1,7 0 0,1 0 0,2 0-70,0 0 0,1 0 1,6 0-1,1 0-12,3 0 1,1 0-1,-3 0 1,3 0-81,2 0 1,-5 0-1,2 0 1,-6 0 63,-5 0 1,-3 0 0,-8 0-1,-1 0 10,-3 0 1,-9 0 18,-7 0 124,-7 0 0,-19 0 1,-19 0-94,-12 0 1,-6 0 0,6 0 0,-2 0-40,-3 0 1,-2 0-1,-5 0 1,1 0 23,-1 0 0,-2 0 0,-4 0 0,-1 0 41,-2 0 1,-7 0 0,2 0 0,-5 0 32,-6 0 0,-6 0 0,-6 0 0,6 0 0,3 0 1,3 0 0,8 0 0,2 0-68,7 0 0,7 0-162,3 0 0,6 0-48,-1 0 145,10 0 0,14 0 11,17 0 1,5 0 0,16 0 0,4 0 118,4 0 0,6 0 1,9 0-1,1 0-64,2 0 0,7 0 1,-4 0-1,2 0-2,0 0 1,0 0-1,6 0 1,-1 0-28,0 0 1,-1 0-1,-1 0 1,-1 0-12,0 0 0,-2 0 1,-12 0-1,-1 0 15,-3 0 1,-6 0 0,1 0 17,-3 0 2,-9 0 0,-13 0 0,-20 0 10,-15 0 0,-16 0 0,-2 0 0,-4 0 63,-6 0 0,-4 0 0,-6 0 0,1 0-14,4 0 1,-3 0 0,3 0 0,-2 0-77,2 0 0,-9 0 0,2 0 1,-4 0-36,-1 0 1,1 0 0,4 0 0,-1 0 14,-3 0 0,2 0 1,9 0-1,7 0 50,7 0 1,-1 0 159,8 0-227,14 0 1,16 0 0,22 0 0,10 0 66,8 0 0,6 0 0,9 0 0,3 0-31,5 0 1,2 0-1,1 0 1,1 0-11,3 0 1,-3 0 0,-4 0 0,2 0 28,1 0 0,8 0 0,-1 0 0,-1 0 9,-2 0 1,-2 0 0,1 0 0,-3 0-46,-3 0 1,-8 0 0,-8 0-1,3 0 15,-13 0 37,-2 0 1,-36 0-1,-12 0-48,-12 0 0,-7 0 0,2 0 0,-6 0 25,-3 0 1,-2 0 0,1 0 0,-3 0-3,-3 0 0,4 0 0,-4 0 0,2 0-2,-2 0 0,-2 0 0,-5 0 0,4 0 34,1 0 1,4 0 0,7 0 206,1 0-255,14 0 0,20 0 1,23 0-1,11 0 26,5 0 0,8 0 0,2 0 0,4 0 8,2 0 0,1 0 1,3 0-1,0 0-28,0 0 0,2 0 1,1 0-1,0 0-16,-1 0 0,4 0 1,-3 0-1,0 0 21,-1 0 1,-1 0-1,-5 0 1,-2 0 28,-3 0 0,6 0 0,-6 0 0,-4 0 39,-4 0 0,-2 0-34,-1 0-18,-7 0 0,-12 0-926,-17 0 917,-18 0 0,-9 0 0,-7 0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6:49.970"/>
    </inkml:context>
    <inkml:brush xml:id="br0">
      <inkml:brushProperty name="width" value="0.1" units="cm"/>
      <inkml:brushProperty name="height" value="0.2" units="cm"/>
      <inkml:brushProperty name="color" value="#FFACD5"/>
      <inkml:brushProperty name="tip" value="rectangle"/>
      <inkml:brushProperty name="rasterOp" value="maskPen"/>
    </inkml:brush>
  </inkml:definitions>
  <inkml:trace contextRef="#ctx0" brushRef="#br0">1111 0 12568,'-31'0'-494,"-2"0"187,-4 0 0,-3 0 0,-5 0 226,4 0 0,3 0 1,7 0-1,-2 0 76,-4 0 0,-1 0 0,-5 0 1,1 0 18,-1 0 0,-2 0 0,-2 0 0,2 0-10,4 0 1,-2 0 0,5 0 0,-1 0-8,1 0 1,2 0-1,5 0 1,0 0 16,-1 0 1,0 0 178,-5 0-150,11 0 1,9 0-62,27 0 0,18 0 1,21 0-1,-4 0 23,0 0 0,0 0 1,3 0-1,2 0 1,2 0 1,11 0 0,-5 0 0,1 0 1,2 0 1,1 0-1,6 0 1,3 0 5,0 0 1,3 0 0,-5 0 0,1 0 17,-1 0 0,-2 0 1,-8 0-1,-5 0-26,-7 0 1,-11 0 0,0 0-11,-3 0-2,-9 0 1,-6 0 0,-18 0 23,-16 0 0,-5 0 1,-6 0-1,-4 0-15,-4 0 1,-7 0 0,4 0-1,-2 0-29,-3 0 1,-9 0-1,-3 0 1,-2 0 12,0 0 1,-1 0 0,-6 0 0,-3 0 10,-6 0 1,4 0-1,1 0 1,3 0 0,-3 0 0,4 0 0,-2 0 0,7 0 6,7 0 1,11 0 0,3 0 1,0 0 1,5 0 4,-4 0-37,12 0 1,19 0 0,20 0 24,14 0 1,6 0-1,-1 0 1,4 0 19,4 0 1,9 0 0,2 0 0,0 0-9,2 0 1,0 0-1,6 0 1,1 0-8,3 0 0,2 0 0,-2 0 0,2 0-4,1 0 0,11 0 0,-5 0 0,-6 0-3,-6 0 1,-2 0-1,-7 0 1,-4 0 4,-5 0 0,-3 0 13,-3 0 66,-5 0 0,-6 0 46,-20 0 1,-25 0-141,-23 0 0,-5 0 0,9 0 0,-2 0-31,-3 0 1,-2 0-1,-3 0 1,-3 0 8,-1 0 1,1 0 0,2 0 0,-1 0 11,-2 0 0,-5 0 0,3 0 0,0 0 16,1 0 0,6 0 0,5 0 0,1 0 20,1 0 1,2 0-92,7 0-67,7 0 1,17 0 0,17 0 143,13 0 0,13 0 0,4 0 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11T14:56:51.072"/>
    </inkml:context>
    <inkml:brush xml:id="br0">
      <inkml:brushProperty name="width" value="0.1" units="cm"/>
      <inkml:brushProperty name="height" value="0.2" units="cm"/>
      <inkml:brushProperty name="color" value="#FFACD5"/>
      <inkml:brushProperty name="tip" value="rectangle"/>
      <inkml:brushProperty name="rasterOp" value="maskPen"/>
    </inkml:brush>
  </inkml:definitions>
  <inkml:trace contextRef="#ctx0" brushRef="#br0">1157 0 12281,'-32'0'-28,"1"0"0,-2 0 0,-3 0-31,-6 0 1,-8 0 0,-2 0-1,2 0 5,2 0 1,1 0 0,0 0 0,0 0 24,1 0 0,4 0 1,0 0-1,1 0-14,1 0 1,-5 0 0,5 0 0,0 0-30,4 0 1,-2 0 0,2 0 0,1 0 27,2 0 1,2 0-1,0 0 53,0 0 12,6 0 0,15 0 1,19 0-18,15 0 0,9 0 0,0 0 0,3 0-4,6 0 1,8 0 0,2 0 0,0 0 10,1 0 0,3 0 1,6 0-1,0 0 0,1 0 0,-1 0 0,0 0 1,1 0-10,-1 0 0,7 0 0,2 0 1,0 0 0,-3 0 0,-11 0 0,-3 0 0,-4 0-18,-3 0 51,-11 0 1,-19 0 94,-17 0 0,-10 0 0,-21 0 0,-2 0-95,-4 0 0,-1 0 1,-7 0-1,0 0-32,-3 0 1,-9 0 0,1 0-1,-1 0-19,0 0 1,5 0 0,-7 0-1,-3 0-10,-4 0 1,-3 0 0,3 0 0,-1 0 31,1 0 1,3 0 0,6 0 0,5 0 42,4 0 1,13 0-1,4 0-116,10 0 1,20 0 0,16 0 0,13 0 36,8 0 1,-1 0-1,8 0 1,4 0 15,3 0 1,4 0 0,-4 0 0,4 0 7,1 0 1,-3 0-1,3 0 1,1 0 12,-1 0 1,1 0 0,2 0 0,0 0-3,0 0 1,-4 0-1,-2 0 1,-3 0-4,-3 0 0,-1 0 0,-3 0 0,-6 0 67,-10 0 0,-21 0 1,-19 0 1,-13 0 0,-8 0 0,2 0 0,-1 0-86,-3 0 0,-6 0 1,1 0-1,-3 0-27,-1 0 0,-1 0 0,2 0 0,2 0 29,1 0 1,-3 0-1,-3 0 1,3 0 18,0 0 1,5 0 0,0 0 0,2 0-44,3 0 1,2 0-552,2 0 148,7 0 439,22 0 0,13 0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12575099-B3AD-44D7-919B-BCB6DC3E7F21}" type="datetimeFigureOut">
              <a:rPr lang="en-US" dirty="0"/>
              <a:t>11/12/2024</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65719433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A4BF121-2723-4D35-ADA9-215CD054C4BC}" type="datetimeFigureOut">
              <a:rPr lang="en-US" dirty="0"/>
              <a:t>11/12/2024</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2979550960"/>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C54F54BA-4BC6-480F-839C-951A49B248A9}" type="datetimeFigureOut">
              <a:rPr lang="en-US" dirty="0"/>
              <a:t>11/12/2024</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3604625744"/>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0F9DD0EA-4726-4440-BF9D-E88296FC3068}" type="datetimeFigureOut">
              <a:rPr lang="en-US" dirty="0"/>
              <a:t>11/12/2024</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57701538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19CAD10D-99D1-46B2-A85A-C16850FCF8CF}" type="datetimeFigureOut">
              <a:rPr lang="en-US" dirty="0"/>
              <a:t>11/12/2024</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a:t>
              </a:t>
            </a:r>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2009832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48C67E51-34D6-4E3D-8F41-CC63EA446EDD}" type="datetimeFigureOut">
              <a:rPr lang="en-US" dirty="0"/>
              <a:t>11/12/2024</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a:t>
              </a:t>
            </a:r>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1113571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8D49E550-CE3F-497F-B953-7DE0932F91C0}" type="datetimeFigureOut">
              <a:rPr lang="en-US" dirty="0"/>
              <a:t>11/12/2024</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34596536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217A0BF4-BAA0-4539-95F2-9C4277F97478}" type="datetimeFigureOut">
              <a:rPr lang="en-US" dirty="0"/>
              <a:t>11/12/2024</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1605915227"/>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noChangeAspect="1"/>
          </p:cNvSpPr>
          <p:nvPr>
            <p:ph type="pic" idx="1"/>
          </p:nvPr>
        </p:nvSpPr>
        <p:spPr>
          <a:xfrm>
            <a:off x="5183188" y="1066800"/>
            <a:ext cx="6172200" cy="4794250"/>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2E9884E-D945-496C-84BE-49C61F78F9EC}" type="datetimeFigureOut">
              <a:rPr lang="en-US" dirty="0"/>
              <a:t>11/12/2024</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2377977554"/>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F18115DA-6CBC-4AEF-A85F-371C66916CF8}" type="datetimeFigureOut">
              <a:rPr lang="en-US" dirty="0"/>
              <a:t>11/12/2024</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403013121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2A6007E4-95E8-4ABC-B20B-51235318A487}" type="datetimeFigureOut">
              <a:rPr lang="en-US" dirty="0"/>
              <a:t>11/12/2024</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1022096416"/>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CD438618-DEE5-47CF-A8B2-A9E090D503CD}" type="datetimeFigureOut">
              <a:rPr lang="en-US" dirty="0"/>
              <a:t>11/12/2024</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a:t>
              </a:t>
            </a:r>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E30AF5A0-43BB-4336-8627-9123B9144D80}" type="slidenum">
              <a:rPr lang="en-US" dirty="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248584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672">
          <p15:clr>
            <a:srgbClr val="F26B43"/>
          </p15:clr>
        </p15:guide>
        <p15:guide id="4" orient="horz" pos="912">
          <p15:clr>
            <a:srgbClr val="F26B43"/>
          </p15:clr>
        </p15:guide>
        <p15:guide id="5" pos="7176">
          <p15:clr>
            <a:srgbClr val="F26B43"/>
          </p15:clr>
        </p15:guide>
        <p15:guide id="6" pos="504">
          <p15:clr>
            <a:srgbClr val="F26B43"/>
          </p15:clr>
        </p15:guide>
        <p15:guide id="7" orient="horz" pos="3864">
          <p15:clr>
            <a:srgbClr val="F26B43"/>
          </p15:clr>
        </p15:guide>
        <p15:guide id="8" orient="horz" pos="456">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3" Type="http://schemas.openxmlformats.org/officeDocument/2006/relationships/image" Target="../media/image12.png"/><Relationship Id="rId18" Type="http://schemas.openxmlformats.org/officeDocument/2006/relationships/customXml" Target="../ink/ink9.xml"/><Relationship Id="rId26" Type="http://schemas.openxmlformats.org/officeDocument/2006/relationships/customXml" Target="../ink/ink13.xml"/><Relationship Id="rId39" Type="http://schemas.openxmlformats.org/officeDocument/2006/relationships/image" Target="../media/image25.png"/><Relationship Id="rId21" Type="http://schemas.openxmlformats.org/officeDocument/2006/relationships/image" Target="../media/image16.png"/><Relationship Id="rId34" Type="http://schemas.openxmlformats.org/officeDocument/2006/relationships/customXml" Target="../ink/ink17.xml"/><Relationship Id="rId42" Type="http://schemas.openxmlformats.org/officeDocument/2006/relationships/customXml" Target="../ink/ink21.xml"/><Relationship Id="rId47" Type="http://schemas.openxmlformats.org/officeDocument/2006/relationships/image" Target="../media/image29.png"/><Relationship Id="rId50" Type="http://schemas.openxmlformats.org/officeDocument/2006/relationships/customXml" Target="../ink/ink25.xml"/><Relationship Id="rId55" Type="http://schemas.openxmlformats.org/officeDocument/2006/relationships/image" Target="../media/image33.png"/><Relationship Id="rId7" Type="http://schemas.openxmlformats.org/officeDocument/2006/relationships/image" Target="../media/image9.png"/><Relationship Id="rId2" Type="http://schemas.openxmlformats.org/officeDocument/2006/relationships/image" Target="../media/image6.png"/><Relationship Id="rId16" Type="http://schemas.openxmlformats.org/officeDocument/2006/relationships/customXml" Target="../ink/ink8.xml"/><Relationship Id="rId29" Type="http://schemas.openxmlformats.org/officeDocument/2006/relationships/image" Target="../media/image20.png"/><Relationship Id="rId11" Type="http://schemas.openxmlformats.org/officeDocument/2006/relationships/image" Target="../media/image11.png"/><Relationship Id="rId24" Type="http://schemas.openxmlformats.org/officeDocument/2006/relationships/customXml" Target="../ink/ink12.xml"/><Relationship Id="rId32" Type="http://schemas.openxmlformats.org/officeDocument/2006/relationships/customXml" Target="../ink/ink16.xml"/><Relationship Id="rId37" Type="http://schemas.openxmlformats.org/officeDocument/2006/relationships/image" Target="../media/image24.png"/><Relationship Id="rId40" Type="http://schemas.openxmlformats.org/officeDocument/2006/relationships/customXml" Target="../ink/ink20.xml"/><Relationship Id="rId45" Type="http://schemas.openxmlformats.org/officeDocument/2006/relationships/image" Target="../media/image28.png"/><Relationship Id="rId53" Type="http://schemas.openxmlformats.org/officeDocument/2006/relationships/image" Target="../media/image32.png"/><Relationship Id="rId58" Type="http://schemas.openxmlformats.org/officeDocument/2006/relationships/customXml" Target="../ink/ink29.xml"/><Relationship Id="rId5" Type="http://schemas.openxmlformats.org/officeDocument/2006/relationships/image" Target="../media/image8.png"/><Relationship Id="rId19" Type="http://schemas.openxmlformats.org/officeDocument/2006/relationships/image" Target="../media/image15.png"/><Relationship Id="rId4" Type="http://schemas.openxmlformats.org/officeDocument/2006/relationships/customXml" Target="../ink/ink2.xml"/><Relationship Id="rId9" Type="http://schemas.openxmlformats.org/officeDocument/2006/relationships/image" Target="../media/image10.png"/><Relationship Id="rId14" Type="http://schemas.openxmlformats.org/officeDocument/2006/relationships/customXml" Target="../ink/ink7.xml"/><Relationship Id="rId22" Type="http://schemas.openxmlformats.org/officeDocument/2006/relationships/customXml" Target="../ink/ink11.xml"/><Relationship Id="rId27" Type="http://schemas.openxmlformats.org/officeDocument/2006/relationships/image" Target="../media/image19.png"/><Relationship Id="rId30" Type="http://schemas.openxmlformats.org/officeDocument/2006/relationships/customXml" Target="../ink/ink15.xml"/><Relationship Id="rId35" Type="http://schemas.openxmlformats.org/officeDocument/2006/relationships/image" Target="../media/image23.png"/><Relationship Id="rId43" Type="http://schemas.openxmlformats.org/officeDocument/2006/relationships/image" Target="../media/image27.png"/><Relationship Id="rId48" Type="http://schemas.openxmlformats.org/officeDocument/2006/relationships/customXml" Target="../ink/ink24.xml"/><Relationship Id="rId56" Type="http://schemas.openxmlformats.org/officeDocument/2006/relationships/customXml" Target="../ink/ink28.xml"/><Relationship Id="rId8" Type="http://schemas.openxmlformats.org/officeDocument/2006/relationships/customXml" Target="../ink/ink4.xml"/><Relationship Id="rId51" Type="http://schemas.openxmlformats.org/officeDocument/2006/relationships/image" Target="../media/image31.png"/><Relationship Id="rId3" Type="http://schemas.openxmlformats.org/officeDocument/2006/relationships/image" Target="../media/image7.png"/><Relationship Id="rId12" Type="http://schemas.openxmlformats.org/officeDocument/2006/relationships/customXml" Target="../ink/ink6.xml"/><Relationship Id="rId17" Type="http://schemas.openxmlformats.org/officeDocument/2006/relationships/image" Target="../media/image14.png"/><Relationship Id="rId25" Type="http://schemas.openxmlformats.org/officeDocument/2006/relationships/image" Target="../media/image18.png"/><Relationship Id="rId33" Type="http://schemas.openxmlformats.org/officeDocument/2006/relationships/image" Target="../media/image22.png"/><Relationship Id="rId38" Type="http://schemas.openxmlformats.org/officeDocument/2006/relationships/customXml" Target="../ink/ink19.xml"/><Relationship Id="rId46" Type="http://schemas.openxmlformats.org/officeDocument/2006/relationships/customXml" Target="../ink/ink23.xml"/><Relationship Id="rId59" Type="http://schemas.openxmlformats.org/officeDocument/2006/relationships/image" Target="../media/image35.png"/><Relationship Id="rId20" Type="http://schemas.openxmlformats.org/officeDocument/2006/relationships/customXml" Target="../ink/ink10.xml"/><Relationship Id="rId41" Type="http://schemas.openxmlformats.org/officeDocument/2006/relationships/image" Target="../media/image26.png"/><Relationship Id="rId54" Type="http://schemas.openxmlformats.org/officeDocument/2006/relationships/customXml" Target="../ink/ink27.xml"/><Relationship Id="rId1" Type="http://schemas.openxmlformats.org/officeDocument/2006/relationships/slideLayout" Target="../slideLayouts/slideLayout2.xml"/><Relationship Id="rId6" Type="http://schemas.openxmlformats.org/officeDocument/2006/relationships/customXml" Target="../ink/ink3.xml"/><Relationship Id="rId15" Type="http://schemas.openxmlformats.org/officeDocument/2006/relationships/image" Target="../media/image13.png"/><Relationship Id="rId23" Type="http://schemas.openxmlformats.org/officeDocument/2006/relationships/image" Target="../media/image17.png"/><Relationship Id="rId28" Type="http://schemas.openxmlformats.org/officeDocument/2006/relationships/customXml" Target="../ink/ink14.xml"/><Relationship Id="rId36" Type="http://schemas.openxmlformats.org/officeDocument/2006/relationships/customXml" Target="../ink/ink18.xml"/><Relationship Id="rId49" Type="http://schemas.openxmlformats.org/officeDocument/2006/relationships/image" Target="../media/image30.png"/><Relationship Id="rId57" Type="http://schemas.openxmlformats.org/officeDocument/2006/relationships/image" Target="../media/image34.png"/><Relationship Id="rId10" Type="http://schemas.openxmlformats.org/officeDocument/2006/relationships/customXml" Target="../ink/ink5.xml"/><Relationship Id="rId31" Type="http://schemas.openxmlformats.org/officeDocument/2006/relationships/image" Target="../media/image21.png"/><Relationship Id="rId44" Type="http://schemas.openxmlformats.org/officeDocument/2006/relationships/customXml" Target="../ink/ink22.xml"/><Relationship Id="rId52" Type="http://schemas.openxmlformats.org/officeDocument/2006/relationships/customXml" Target="../ink/ink2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holtsmithsonfoundation.org/sun-tunnels" TargetMode="External"/><Relationship Id="rId2" Type="http://schemas.openxmlformats.org/officeDocument/2006/relationships/hyperlink" Target="https://banksyexplained.com/seasons-greetings-december-2018/" TargetMode="External"/><Relationship Id="rId1" Type="http://schemas.openxmlformats.org/officeDocument/2006/relationships/slideLayout" Target="../slideLayouts/slideLayout2.xml"/><Relationship Id="rId5" Type="http://schemas.openxmlformats.org/officeDocument/2006/relationships/hyperlink" Target="https://www.richardwilsonsculptor.com/sculpture/2050.html" TargetMode="External"/><Relationship Id="rId4" Type="http://schemas.openxmlformats.org/officeDocument/2006/relationships/hyperlink" Target="https://www.tate.org.uk/art/art-terms/s/site-specifi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933848"/>
            <a:ext cx="9144000" cy="2387600"/>
          </a:xfrm>
        </p:spPr>
        <p:txBody>
          <a:bodyPr>
            <a:normAutofit/>
          </a:bodyPr>
          <a:lstStyle/>
          <a:p>
            <a:r>
              <a:rPr lang="en-US" sz="4800">
                <a:latin typeface="-apple-system"/>
              </a:rPr>
              <a:t>Visual Enquiry 1 (ADAA5008/C)</a:t>
            </a:r>
            <a:endParaRPr lang="en-US" sz="5400"/>
          </a:p>
          <a:p>
            <a:endParaRPr lang="en-US">
              <a:solidFill>
                <a:srgbClr val="FFFFFF"/>
              </a:solidFill>
              <a:latin typeface="-apple-system"/>
            </a:endParaRPr>
          </a:p>
        </p:txBody>
      </p:sp>
      <p:sp>
        <p:nvSpPr>
          <p:cNvPr id="3" name="Subtitle 2"/>
          <p:cNvSpPr>
            <a:spLocks noGrp="1"/>
          </p:cNvSpPr>
          <p:nvPr>
            <p:ph type="subTitle" idx="1"/>
          </p:nvPr>
        </p:nvSpPr>
        <p:spPr>
          <a:xfrm>
            <a:off x="1524000" y="4028758"/>
            <a:ext cx="9144000" cy="1655762"/>
          </a:xfrm>
        </p:spPr>
        <p:txBody>
          <a:bodyPr vert="horz" lIns="91440" tIns="45720" rIns="91440" bIns="45720" rtlCol="0" anchor="t">
            <a:normAutofit/>
          </a:bodyPr>
          <a:lstStyle/>
          <a:p>
            <a:r>
              <a:rPr lang="en-US"/>
              <a:t>Natasha Roberts</a:t>
            </a:r>
          </a:p>
          <a:p>
            <a:r>
              <a:rPr lang="en-US"/>
              <a:t>2317127</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67A0E-8D1C-37A8-FF1D-72D2468A4C34}"/>
              </a:ext>
            </a:extLst>
          </p:cNvPr>
          <p:cNvSpPr>
            <a:spLocks noGrp="1"/>
          </p:cNvSpPr>
          <p:nvPr>
            <p:ph type="title"/>
          </p:nvPr>
        </p:nvSpPr>
        <p:spPr>
          <a:xfrm>
            <a:off x="747528" y="83896"/>
            <a:ext cx="10697126" cy="614892"/>
          </a:xfrm>
        </p:spPr>
        <p:txBody>
          <a:bodyPr>
            <a:normAutofit fontScale="90000"/>
          </a:bodyPr>
          <a:lstStyle/>
          <a:p>
            <a:pPr algn="ctr"/>
            <a:r>
              <a:rPr lang="en-US"/>
              <a:t>Site specific</a:t>
            </a:r>
          </a:p>
        </p:txBody>
      </p:sp>
      <p:sp>
        <p:nvSpPr>
          <p:cNvPr id="3" name="Content Placeholder 2">
            <a:extLst>
              <a:ext uri="{FF2B5EF4-FFF2-40B4-BE49-F238E27FC236}">
                <a16:creationId xmlns:a16="http://schemas.microsoft.com/office/drawing/2014/main" id="{C88BA009-56F6-D762-609E-547E0A0548F7}"/>
              </a:ext>
            </a:extLst>
          </p:cNvPr>
          <p:cNvSpPr>
            <a:spLocks noGrp="1"/>
          </p:cNvSpPr>
          <p:nvPr>
            <p:ph idx="1"/>
          </p:nvPr>
        </p:nvSpPr>
        <p:spPr>
          <a:xfrm>
            <a:off x="747527" y="909803"/>
            <a:ext cx="10691265" cy="3636088"/>
          </a:xfrm>
        </p:spPr>
        <p:txBody>
          <a:bodyPr vert="horz" lIns="91440" tIns="45720" rIns="91440" bIns="45720" rtlCol="0" anchor="t">
            <a:normAutofit/>
          </a:bodyPr>
          <a:lstStyle/>
          <a:p>
            <a:r>
              <a:rPr lang="en-US">
                <a:ea typeface="+mn-lt"/>
                <a:cs typeface="+mn-lt"/>
              </a:rPr>
              <a:t>The term site-specific refers to a work of art designed specifically for a particular location and that has an interrelationship with the location. (Tate,2017)</a:t>
            </a:r>
            <a:endParaRPr lang="en-US"/>
          </a:p>
          <a:p>
            <a:r>
              <a:rPr lang="en-US"/>
              <a:t>A site-specific project is all about responding to the location, such as environment, religion, culture, etc. Everything about the location could become the creation of the project.</a:t>
            </a:r>
          </a:p>
          <a:p>
            <a:r>
              <a:rPr lang="en-US"/>
              <a:t>Sun tunnels by Nancy Holt, Face to Face by JR and season's greetings by Banksy are all great examples of site-specific projects. I will be discussing the question, what is the impact of research on a site-specific project?</a:t>
            </a:r>
            <a:br>
              <a:rPr lang="en-US"/>
            </a:br>
            <a:endParaRPr lang="en-US"/>
          </a:p>
          <a:p>
            <a:endParaRPr lang="en-US"/>
          </a:p>
        </p:txBody>
      </p:sp>
      <p:sp>
        <p:nvSpPr>
          <p:cNvPr id="4" name="Date Placeholder 3">
            <a:extLst>
              <a:ext uri="{FF2B5EF4-FFF2-40B4-BE49-F238E27FC236}">
                <a16:creationId xmlns:a16="http://schemas.microsoft.com/office/drawing/2014/main" id="{BA5D3927-6AB5-DBDD-E03D-5E631131A0B1}"/>
              </a:ext>
            </a:extLst>
          </p:cNvPr>
          <p:cNvSpPr>
            <a:spLocks noGrp="1"/>
          </p:cNvSpPr>
          <p:nvPr>
            <p:ph type="dt" sz="half" idx="10"/>
          </p:nvPr>
        </p:nvSpPr>
        <p:spPr/>
        <p:txBody>
          <a:bodyPr/>
          <a:lstStyle/>
          <a:p>
            <a:fld id="{7A8D1278-E86E-4178-ADA8-930FE4F42602}" type="datetime1">
              <a:t>11/12/2024</a:t>
            </a:fld>
            <a:endParaRPr lang="en-US"/>
          </a:p>
        </p:txBody>
      </p:sp>
      <p:sp>
        <p:nvSpPr>
          <p:cNvPr id="5" name="Footer Placeholder 4">
            <a:extLst>
              <a:ext uri="{FF2B5EF4-FFF2-40B4-BE49-F238E27FC236}">
                <a16:creationId xmlns:a16="http://schemas.microsoft.com/office/drawing/2014/main" id="{454BC08D-A72E-B9F0-8CA5-D41FA517ED40}"/>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6E461038-13A8-E0DB-88AC-2C02C44CCEED}"/>
              </a:ext>
            </a:extLst>
          </p:cNvPr>
          <p:cNvSpPr>
            <a:spLocks noGrp="1"/>
          </p:cNvSpPr>
          <p:nvPr>
            <p:ph type="sldNum" sz="quarter" idx="12"/>
          </p:nvPr>
        </p:nvSpPr>
        <p:spPr/>
        <p:txBody>
          <a:bodyPr/>
          <a:lstStyle/>
          <a:p>
            <a:fld id="{E30AF5A0-43BB-4336-8627-9123B9144D80}" type="slidenum">
              <a:rPr lang="en-US" dirty="0"/>
              <a:t>2</a:t>
            </a:fld>
            <a:endParaRPr lang="en-US"/>
          </a:p>
        </p:txBody>
      </p:sp>
      <p:pic>
        <p:nvPicPr>
          <p:cNvPr id="7" name="Picture 6" descr="A person riding a bicycle next to a wall with pictures of people&#10;&#10;Description automatically generated">
            <a:extLst>
              <a:ext uri="{FF2B5EF4-FFF2-40B4-BE49-F238E27FC236}">
                <a16:creationId xmlns:a16="http://schemas.microsoft.com/office/drawing/2014/main" id="{DF099A01-B265-F2F8-34C6-B7E634687E9D}"/>
              </a:ext>
            </a:extLst>
          </p:cNvPr>
          <p:cNvPicPr>
            <a:picLocks noChangeAspect="1"/>
          </p:cNvPicPr>
          <p:nvPr/>
        </p:nvPicPr>
        <p:blipFill>
          <a:blip r:embed="rId2"/>
          <a:stretch>
            <a:fillRect/>
          </a:stretch>
        </p:blipFill>
        <p:spPr>
          <a:xfrm>
            <a:off x="4080642" y="3714733"/>
            <a:ext cx="3560379" cy="2185277"/>
          </a:xfrm>
          <a:prstGeom prst="rect">
            <a:avLst/>
          </a:prstGeom>
        </p:spPr>
      </p:pic>
      <p:pic>
        <p:nvPicPr>
          <p:cNvPr id="8" name="Picture 7" descr="A group of concrete pipes in a desert&#10;&#10;Description automatically generated">
            <a:extLst>
              <a:ext uri="{FF2B5EF4-FFF2-40B4-BE49-F238E27FC236}">
                <a16:creationId xmlns:a16="http://schemas.microsoft.com/office/drawing/2014/main" id="{A4748289-3A8D-5CD0-7563-4F8F44FD06C1}"/>
              </a:ext>
            </a:extLst>
          </p:cNvPr>
          <p:cNvPicPr>
            <a:picLocks noChangeAspect="1"/>
          </p:cNvPicPr>
          <p:nvPr/>
        </p:nvPicPr>
        <p:blipFill>
          <a:blip r:embed="rId3"/>
          <a:stretch>
            <a:fillRect/>
          </a:stretch>
        </p:blipFill>
        <p:spPr>
          <a:xfrm>
            <a:off x="748356" y="3744547"/>
            <a:ext cx="3175266" cy="2130972"/>
          </a:xfrm>
          <a:prstGeom prst="rect">
            <a:avLst/>
          </a:prstGeom>
        </p:spPr>
      </p:pic>
      <p:pic>
        <p:nvPicPr>
          <p:cNvPr id="9" name="Picture 8" descr="A wall with graffiti on it&#10;&#10;Description automatically generated">
            <a:extLst>
              <a:ext uri="{FF2B5EF4-FFF2-40B4-BE49-F238E27FC236}">
                <a16:creationId xmlns:a16="http://schemas.microsoft.com/office/drawing/2014/main" id="{E28EC65C-E873-4349-79CD-8AA8516007E5}"/>
              </a:ext>
            </a:extLst>
          </p:cNvPr>
          <p:cNvPicPr>
            <a:picLocks noChangeAspect="1"/>
          </p:cNvPicPr>
          <p:nvPr/>
        </p:nvPicPr>
        <p:blipFill>
          <a:blip r:embed="rId4"/>
          <a:srcRect t="797" r="-403" b="14535"/>
          <a:stretch/>
        </p:blipFill>
        <p:spPr>
          <a:xfrm>
            <a:off x="7799687" y="3748910"/>
            <a:ext cx="3647123" cy="2151980"/>
          </a:xfrm>
          <a:prstGeom prst="rect">
            <a:avLst/>
          </a:prstGeom>
        </p:spPr>
      </p:pic>
    </p:spTree>
    <p:extLst>
      <p:ext uri="{BB962C8B-B14F-4D97-AF65-F5344CB8AC3E}">
        <p14:creationId xmlns:p14="http://schemas.microsoft.com/office/powerpoint/2010/main" val="3581610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B340D-C553-FDF7-4DEE-DE1D49A46C4F}"/>
              </a:ext>
            </a:extLst>
          </p:cNvPr>
          <p:cNvSpPr>
            <a:spLocks noGrp="1"/>
          </p:cNvSpPr>
          <p:nvPr>
            <p:ph type="title"/>
          </p:nvPr>
        </p:nvSpPr>
        <p:spPr>
          <a:xfrm>
            <a:off x="911650" y="89758"/>
            <a:ext cx="10685404" cy="767292"/>
          </a:xfrm>
        </p:spPr>
        <p:txBody>
          <a:bodyPr/>
          <a:lstStyle/>
          <a:p>
            <a:pPr algn="ctr"/>
            <a:r>
              <a:rPr lang="en-US"/>
              <a:t>Nancy holt – sun tunnel's</a:t>
            </a:r>
          </a:p>
        </p:txBody>
      </p:sp>
      <p:sp>
        <p:nvSpPr>
          <p:cNvPr id="3" name="Content Placeholder 2">
            <a:extLst>
              <a:ext uri="{FF2B5EF4-FFF2-40B4-BE49-F238E27FC236}">
                <a16:creationId xmlns:a16="http://schemas.microsoft.com/office/drawing/2014/main" id="{3A06F71B-E76B-C6F7-F200-9C06FDC65DF9}"/>
              </a:ext>
            </a:extLst>
          </p:cNvPr>
          <p:cNvSpPr>
            <a:spLocks noGrp="1"/>
          </p:cNvSpPr>
          <p:nvPr>
            <p:ph idx="1"/>
          </p:nvPr>
        </p:nvSpPr>
        <p:spPr>
          <a:xfrm>
            <a:off x="729944" y="974280"/>
            <a:ext cx="10708849" cy="5013549"/>
          </a:xfrm>
        </p:spPr>
        <p:txBody>
          <a:bodyPr vert="horz" lIns="91440" tIns="45720" rIns="91440" bIns="45720" rtlCol="0" anchor="t">
            <a:normAutofit lnSpcReduction="10000"/>
          </a:bodyPr>
          <a:lstStyle/>
          <a:p>
            <a:r>
              <a:rPr lang="en-US"/>
              <a:t> Nancy Holt's sun tunnels were created between 1973-76. The project consists of 4 huge concrete tunnels in the middle of Utah's great basin desert. They are arranged precisely so that sun is framed in the tunnels on the summer and winter solstice. There are also small holes in the concrete to project light in and form the constellations inside the tunnels. </a:t>
            </a:r>
          </a:p>
          <a:p>
            <a:r>
              <a:rPr lang="en-US"/>
              <a:t>The tunnels bring down something from space down to earth and creates a unique experience for the viewers.</a:t>
            </a:r>
          </a:p>
          <a:p>
            <a:r>
              <a:rPr lang="en-US"/>
              <a:t>Nancy holt put a lot of research into this project; to pull something like this off she needed a whole team of people to help her, from astrologists, </a:t>
            </a:r>
            <a:r>
              <a:rPr lang="en-US">
                <a:ea typeface="+mn-lt"/>
                <a:cs typeface="+mn-lt"/>
              </a:rPr>
              <a:t>architects</a:t>
            </a:r>
            <a:r>
              <a:rPr lang="en-US"/>
              <a:t>, mathematicians and geologists. A lot of </a:t>
            </a:r>
            <a:r>
              <a:rPr lang="en-US" err="1"/>
              <a:t>reseach</a:t>
            </a:r>
            <a:r>
              <a:rPr lang="en-US"/>
              <a:t> went into this as it was such a big project, but also </a:t>
            </a:r>
            <a:r>
              <a:rPr lang="en-US" err="1"/>
              <a:t>nancy</a:t>
            </a:r>
            <a:r>
              <a:rPr lang="en-US"/>
              <a:t> wanted to give something to the audience. For this to such a unique experience, research is an </a:t>
            </a:r>
            <a:r>
              <a:rPr lang="en-US" err="1"/>
              <a:t>imortant</a:t>
            </a:r>
            <a:r>
              <a:rPr lang="en-US"/>
              <a:t> factor. To be able to walk into the tunnels and have the constellations project on you really makes the artwork connect to the people a lot more. There is also only two points of the </a:t>
            </a:r>
            <a:r>
              <a:rPr lang="en-US" err="1"/>
              <a:t>yesr</a:t>
            </a:r>
            <a:r>
              <a:rPr lang="en-US"/>
              <a:t> when you can see the sun framed in the tunnels which makes it a </a:t>
            </a:r>
            <a:r>
              <a:rPr lang="en-US" err="1"/>
              <a:t>msut</a:t>
            </a:r>
            <a:r>
              <a:rPr lang="en-US"/>
              <a:t> see </a:t>
            </a:r>
            <a:r>
              <a:rPr lang="en-US" err="1"/>
              <a:t>experince</a:t>
            </a:r>
            <a:r>
              <a:rPr lang="en-US"/>
              <a:t> drawing people in to see the work and sharing the natural beauty of the world up above down to us. </a:t>
            </a:r>
          </a:p>
        </p:txBody>
      </p:sp>
      <p:sp>
        <p:nvSpPr>
          <p:cNvPr id="4" name="Date Placeholder 3">
            <a:extLst>
              <a:ext uri="{FF2B5EF4-FFF2-40B4-BE49-F238E27FC236}">
                <a16:creationId xmlns:a16="http://schemas.microsoft.com/office/drawing/2014/main" id="{D540B366-C4F0-B180-BE45-C3282352A61B}"/>
              </a:ext>
            </a:extLst>
          </p:cNvPr>
          <p:cNvSpPr>
            <a:spLocks noGrp="1"/>
          </p:cNvSpPr>
          <p:nvPr>
            <p:ph type="dt" sz="half" idx="10"/>
          </p:nvPr>
        </p:nvSpPr>
        <p:spPr/>
        <p:txBody>
          <a:bodyPr/>
          <a:lstStyle/>
          <a:p>
            <a:fld id="{48F6E653-3F0B-47B7-902C-B9CB5B2E93CA}" type="datetime1">
              <a:t>11/12/2024</a:t>
            </a:fld>
            <a:endParaRPr lang="en-US"/>
          </a:p>
        </p:txBody>
      </p:sp>
      <p:sp>
        <p:nvSpPr>
          <p:cNvPr id="5" name="Footer Placeholder 4">
            <a:extLst>
              <a:ext uri="{FF2B5EF4-FFF2-40B4-BE49-F238E27FC236}">
                <a16:creationId xmlns:a16="http://schemas.microsoft.com/office/drawing/2014/main" id="{34BC8182-8D67-299B-826A-D5F9B88A1C5F}"/>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A9DBD918-50D1-0CF2-4342-86430AA4C131}"/>
              </a:ext>
            </a:extLst>
          </p:cNvPr>
          <p:cNvSpPr>
            <a:spLocks noGrp="1"/>
          </p:cNvSpPr>
          <p:nvPr>
            <p:ph type="sldNum" sz="quarter" idx="12"/>
          </p:nvPr>
        </p:nvSpPr>
        <p:spPr>
          <a:xfrm>
            <a:off x="10965904" y="6356350"/>
            <a:ext cx="625462" cy="353402"/>
          </a:xfrm>
        </p:spPr>
        <p:txBody>
          <a:bodyPr/>
          <a:lstStyle/>
          <a:p>
            <a:fld id="{E30AF5A0-43BB-4336-8627-9123B9144D80}" type="slidenum">
              <a:rPr lang="en-US" dirty="0"/>
              <a:t>3</a:t>
            </a:fld>
            <a:endParaRPr lang="en-US"/>
          </a:p>
        </p:txBody>
      </p:sp>
    </p:spTree>
    <p:extLst>
      <p:ext uri="{BB962C8B-B14F-4D97-AF65-F5344CB8AC3E}">
        <p14:creationId xmlns:p14="http://schemas.microsoft.com/office/powerpoint/2010/main" val="2205999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169F8-9B89-A4D7-2D8A-20D81EF12796}"/>
              </a:ext>
            </a:extLst>
          </p:cNvPr>
          <p:cNvSpPr>
            <a:spLocks noGrp="1"/>
          </p:cNvSpPr>
          <p:nvPr>
            <p:ph type="title"/>
          </p:nvPr>
        </p:nvSpPr>
        <p:spPr>
          <a:xfrm>
            <a:off x="718220" y="113204"/>
            <a:ext cx="10691265" cy="691092"/>
          </a:xfrm>
        </p:spPr>
        <p:txBody>
          <a:bodyPr>
            <a:normAutofit fontScale="90000"/>
          </a:bodyPr>
          <a:lstStyle/>
          <a:p>
            <a:pPr algn="ctr"/>
            <a:r>
              <a:rPr lang="en-US"/>
              <a:t>JR – face to face </a:t>
            </a:r>
          </a:p>
        </p:txBody>
      </p:sp>
      <p:sp>
        <p:nvSpPr>
          <p:cNvPr id="3" name="Content Placeholder 2">
            <a:extLst>
              <a:ext uri="{FF2B5EF4-FFF2-40B4-BE49-F238E27FC236}">
                <a16:creationId xmlns:a16="http://schemas.microsoft.com/office/drawing/2014/main" id="{2971AC64-6696-7759-DF02-DE021B1CD8FA}"/>
              </a:ext>
            </a:extLst>
          </p:cNvPr>
          <p:cNvSpPr>
            <a:spLocks noGrp="1"/>
          </p:cNvSpPr>
          <p:nvPr>
            <p:ph idx="1"/>
          </p:nvPr>
        </p:nvSpPr>
        <p:spPr>
          <a:xfrm>
            <a:off x="718220" y="804295"/>
            <a:ext cx="10691265" cy="5265595"/>
          </a:xfrm>
        </p:spPr>
        <p:txBody>
          <a:bodyPr vert="horz" lIns="91440" tIns="45720" rIns="91440" bIns="45720" rtlCol="0" anchor="t">
            <a:normAutofit/>
          </a:bodyPr>
          <a:lstStyle/>
          <a:p>
            <a:r>
              <a:rPr lang="en-US"/>
              <a:t>JR created a piece of work, face to face which focuses on the conflict of the isreal and palestine. He went to isreal and palestine and spoke to people from each side to find out exactly why they hated eachother so much. </a:t>
            </a:r>
          </a:p>
          <a:p>
            <a:r>
              <a:rPr lang="en-US"/>
              <a:t>The work consisted of huge portraits pasted on either side of the walls seperating the two cities. The images were of people doing the same jobs and same facial expressions. JR wanted to show that these people are almost identical twins. And see a relection of themselves on the wall. Their facial expressions were almost childlike, to which shows that they are all humans.</a:t>
            </a:r>
          </a:p>
          <a:p>
            <a:r>
              <a:rPr lang="en-US"/>
              <a:t>JR did his research by just visiting israel and palestine and talking to them, seeing what it is that is the problem. From what he found out they were saying the same things about eachother on how they werent going to help JR with his work the other side. </a:t>
            </a:r>
          </a:p>
          <a:p>
            <a:r>
              <a:rPr lang="en-US"/>
              <a:t>The whole work was created as an experice for the viewers, the reseach and time it took to do this was for the people in isreal and palestine to hopefully stop the fued and get along with eachother. </a:t>
            </a:r>
          </a:p>
          <a:p>
            <a:endParaRPr lang="en-US"/>
          </a:p>
        </p:txBody>
      </p:sp>
      <p:sp>
        <p:nvSpPr>
          <p:cNvPr id="4" name="Date Placeholder 3">
            <a:extLst>
              <a:ext uri="{FF2B5EF4-FFF2-40B4-BE49-F238E27FC236}">
                <a16:creationId xmlns:a16="http://schemas.microsoft.com/office/drawing/2014/main" id="{3AD0B7E0-141F-F325-6414-758917761831}"/>
              </a:ext>
            </a:extLst>
          </p:cNvPr>
          <p:cNvSpPr>
            <a:spLocks noGrp="1"/>
          </p:cNvSpPr>
          <p:nvPr>
            <p:ph type="dt" sz="half" idx="10"/>
          </p:nvPr>
        </p:nvSpPr>
        <p:spPr/>
        <p:txBody>
          <a:bodyPr/>
          <a:lstStyle/>
          <a:p>
            <a:fld id="{63B817B1-F982-499F-8358-B62F61948356}" type="datetime1">
              <a:t>11/12/2024</a:t>
            </a:fld>
            <a:endParaRPr lang="en-US"/>
          </a:p>
        </p:txBody>
      </p:sp>
      <p:sp>
        <p:nvSpPr>
          <p:cNvPr id="5" name="Footer Placeholder 4">
            <a:extLst>
              <a:ext uri="{FF2B5EF4-FFF2-40B4-BE49-F238E27FC236}">
                <a16:creationId xmlns:a16="http://schemas.microsoft.com/office/drawing/2014/main" id="{1FA9756D-ACE1-801B-2BA3-72DCAAE47921}"/>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344116F4-098C-DC61-7E24-980FB498BA9C}"/>
              </a:ext>
            </a:extLst>
          </p:cNvPr>
          <p:cNvSpPr>
            <a:spLocks noGrp="1"/>
          </p:cNvSpPr>
          <p:nvPr>
            <p:ph type="sldNum" sz="quarter" idx="12"/>
          </p:nvPr>
        </p:nvSpPr>
        <p:spPr/>
        <p:txBody>
          <a:bodyPr/>
          <a:lstStyle/>
          <a:p>
            <a:fld id="{E30AF5A0-43BB-4336-8627-9123B9144D80}" type="slidenum">
              <a:rPr lang="en-US" dirty="0"/>
              <a:t>4</a:t>
            </a:fld>
            <a:endParaRPr lang="en-US"/>
          </a:p>
        </p:txBody>
      </p:sp>
    </p:spTree>
    <p:extLst>
      <p:ext uri="{BB962C8B-B14F-4D97-AF65-F5344CB8AC3E}">
        <p14:creationId xmlns:p14="http://schemas.microsoft.com/office/powerpoint/2010/main" val="2949709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9AE48-D4EC-6431-2962-68F2ECE7E53E}"/>
              </a:ext>
            </a:extLst>
          </p:cNvPr>
          <p:cNvSpPr>
            <a:spLocks noGrp="1"/>
          </p:cNvSpPr>
          <p:nvPr>
            <p:ph type="title"/>
          </p:nvPr>
        </p:nvSpPr>
        <p:spPr>
          <a:xfrm>
            <a:off x="906023" y="1834"/>
            <a:ext cx="10685169" cy="791910"/>
          </a:xfrm>
        </p:spPr>
        <p:txBody>
          <a:bodyPr/>
          <a:lstStyle/>
          <a:p>
            <a:pPr algn="ctr"/>
            <a:r>
              <a:rPr lang="en-US"/>
              <a:t>Banksy – season greeting's</a:t>
            </a:r>
          </a:p>
        </p:txBody>
      </p:sp>
      <p:sp>
        <p:nvSpPr>
          <p:cNvPr id="3" name="Content Placeholder 2">
            <a:extLst>
              <a:ext uri="{FF2B5EF4-FFF2-40B4-BE49-F238E27FC236}">
                <a16:creationId xmlns:a16="http://schemas.microsoft.com/office/drawing/2014/main" id="{47D1C36B-4C2F-E06B-CBDE-66E10722D4C8}"/>
              </a:ext>
            </a:extLst>
          </p:cNvPr>
          <p:cNvSpPr>
            <a:spLocks noGrp="1"/>
          </p:cNvSpPr>
          <p:nvPr>
            <p:ph idx="1"/>
          </p:nvPr>
        </p:nvSpPr>
        <p:spPr>
          <a:xfrm>
            <a:off x="729943" y="922698"/>
            <a:ext cx="10708849" cy="5101472"/>
          </a:xfrm>
        </p:spPr>
        <p:txBody>
          <a:bodyPr vert="horz" lIns="91440" tIns="45720" rIns="91440" bIns="45720" rtlCol="0" anchor="t">
            <a:normAutofit/>
          </a:bodyPr>
          <a:lstStyle/>
          <a:p>
            <a:r>
              <a:rPr lang="en-US" i="1">
                <a:latin typeface="Calisto MT"/>
              </a:rPr>
              <a:t>'Seasons Greetings' </a:t>
            </a:r>
            <a:r>
              <a:rPr lang="en-US">
                <a:latin typeface="Calisto MT"/>
              </a:rPr>
              <a:t>appeared at the end of 2018 on a wall of a common garage in a small town of Port Talbot (Wales). A happy child is catching snowflakes with his mouth, after all it is happy Christmas time for all! But then one realizes it is only half of the mural, as the other part is on the joint perpendicular wall… There burns a trash bin, and on realizes snowflakes are actually dirty ashes emanating from the trash bin…' </a:t>
            </a:r>
            <a:r>
              <a:rPr lang="en-US">
                <a:latin typeface="Calisto MT"/>
                <a:cs typeface="Times New Roman"/>
              </a:rPr>
              <a:t>(</a:t>
            </a:r>
            <a:r>
              <a:rPr lang="en-US" i="1">
                <a:latin typeface="Calisto MT"/>
                <a:cs typeface="Times New Roman"/>
              </a:rPr>
              <a:t>Seasons Greetings, December 2018</a:t>
            </a:r>
            <a:r>
              <a:rPr lang="en-US">
                <a:latin typeface="Calisto MT"/>
                <a:cs typeface="Times New Roman"/>
              </a:rPr>
              <a:t> 2021)</a:t>
            </a:r>
            <a:endParaRPr lang="en-US">
              <a:latin typeface="Calisto MT"/>
            </a:endParaRPr>
          </a:p>
          <a:p>
            <a:r>
              <a:rPr lang="en-US">
                <a:latin typeface="Calisto MT"/>
                <a:cs typeface="Times New Roman"/>
              </a:rPr>
              <a:t>This artwork was created to show the impact on the environment from the steel works in Port Talbot. Which has high rates of pollution which is showing the realities that the town is facing. Bankys acts was to wake people up and </a:t>
            </a:r>
            <a:r>
              <a:rPr lang="en-US" err="1">
                <a:latin typeface="Calisto MT"/>
                <a:cs typeface="Times New Roman"/>
              </a:rPr>
              <a:t>realise</a:t>
            </a:r>
            <a:r>
              <a:rPr lang="en-US">
                <a:latin typeface="Calisto MT"/>
                <a:cs typeface="Times New Roman"/>
              </a:rPr>
              <a:t> that there is a problem, and something needs to be done about it. I think it is clear to see that Banksy did his research on the problem in Port Talbot and wanted the viewers to see the issue more clearly. If you live in PT you are more likely to not see the issue everyday so for Banksy to open the eyes of locals was very powerful.</a:t>
            </a:r>
          </a:p>
          <a:p>
            <a:endParaRPr lang="en-US" sz="1200">
              <a:latin typeface="Times New Roman"/>
              <a:cs typeface="Times New Roman"/>
            </a:endParaRPr>
          </a:p>
          <a:p>
            <a:endParaRPr lang="en-US"/>
          </a:p>
        </p:txBody>
      </p:sp>
      <p:sp>
        <p:nvSpPr>
          <p:cNvPr id="4" name="Date Placeholder 3">
            <a:extLst>
              <a:ext uri="{FF2B5EF4-FFF2-40B4-BE49-F238E27FC236}">
                <a16:creationId xmlns:a16="http://schemas.microsoft.com/office/drawing/2014/main" id="{8EEA9D5B-5C50-019E-F8E6-ED2E5E5CBD36}"/>
              </a:ext>
            </a:extLst>
          </p:cNvPr>
          <p:cNvSpPr>
            <a:spLocks noGrp="1"/>
          </p:cNvSpPr>
          <p:nvPr>
            <p:ph type="dt" sz="half" idx="10"/>
          </p:nvPr>
        </p:nvSpPr>
        <p:spPr/>
        <p:txBody>
          <a:bodyPr/>
          <a:lstStyle/>
          <a:p>
            <a:fld id="{14903B9B-69EF-41E4-AEA9-1F299342E380}" type="datetime1">
              <a:t>11/12/2024</a:t>
            </a:fld>
            <a:endParaRPr lang="en-US"/>
          </a:p>
        </p:txBody>
      </p:sp>
      <p:sp>
        <p:nvSpPr>
          <p:cNvPr id="5" name="Footer Placeholder 4">
            <a:extLst>
              <a:ext uri="{FF2B5EF4-FFF2-40B4-BE49-F238E27FC236}">
                <a16:creationId xmlns:a16="http://schemas.microsoft.com/office/drawing/2014/main" id="{9E960653-E8A1-3A43-F785-8FC56EDB78F8}"/>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2E7C7910-65BB-83AE-FD32-1F6806E825B1}"/>
              </a:ext>
            </a:extLst>
          </p:cNvPr>
          <p:cNvSpPr>
            <a:spLocks noGrp="1"/>
          </p:cNvSpPr>
          <p:nvPr>
            <p:ph type="sldNum" sz="quarter" idx="12"/>
          </p:nvPr>
        </p:nvSpPr>
        <p:spPr/>
        <p:txBody>
          <a:bodyPr/>
          <a:lstStyle/>
          <a:p>
            <a:fld id="{E30AF5A0-43BB-4336-8627-9123B9144D80}" type="slidenum">
              <a:rPr lang="en-US" dirty="0"/>
              <a:t>5</a:t>
            </a:fld>
            <a:endParaRPr lang="en-US"/>
          </a:p>
        </p:txBody>
      </p:sp>
    </p:spTree>
    <p:extLst>
      <p:ext uri="{BB962C8B-B14F-4D97-AF65-F5344CB8AC3E}">
        <p14:creationId xmlns:p14="http://schemas.microsoft.com/office/powerpoint/2010/main" val="4005476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27C46-BE95-5D16-F7FF-C5F09B168942}"/>
              </a:ext>
            </a:extLst>
          </p:cNvPr>
          <p:cNvSpPr>
            <a:spLocks noGrp="1"/>
          </p:cNvSpPr>
          <p:nvPr>
            <p:ph type="title"/>
          </p:nvPr>
        </p:nvSpPr>
        <p:spPr>
          <a:xfrm>
            <a:off x="700635" y="1834"/>
            <a:ext cx="10691265" cy="1371030"/>
          </a:xfrm>
        </p:spPr>
        <p:txBody>
          <a:bodyPr/>
          <a:lstStyle/>
          <a:p>
            <a:pPr algn="ctr"/>
            <a:r>
              <a:rPr lang="en-US"/>
              <a:t>Comparison </a:t>
            </a:r>
          </a:p>
        </p:txBody>
      </p:sp>
      <p:sp>
        <p:nvSpPr>
          <p:cNvPr id="3" name="Content Placeholder 2">
            <a:extLst>
              <a:ext uri="{FF2B5EF4-FFF2-40B4-BE49-F238E27FC236}">
                <a16:creationId xmlns:a16="http://schemas.microsoft.com/office/drawing/2014/main" id="{896E105C-2D50-69AB-8694-BB7646FA4A72}"/>
              </a:ext>
            </a:extLst>
          </p:cNvPr>
          <p:cNvSpPr>
            <a:spLocks noGrp="1"/>
          </p:cNvSpPr>
          <p:nvPr>
            <p:ph idx="1"/>
          </p:nvPr>
        </p:nvSpPr>
        <p:spPr>
          <a:xfrm>
            <a:off x="706496" y="1085649"/>
            <a:ext cx="10685404" cy="4890457"/>
          </a:xfrm>
        </p:spPr>
        <p:txBody>
          <a:bodyPr vert="horz" lIns="91440" tIns="45720" rIns="91440" bIns="45720" rtlCol="0" anchor="t">
            <a:normAutofit/>
          </a:bodyPr>
          <a:lstStyle/>
          <a:p>
            <a:r>
              <a:rPr lang="en-US"/>
              <a:t>It is clear to see that all of three artworks have clearly done research to create these artworks. However, the impact from all three of them are a lot different for the viewers. </a:t>
            </a:r>
          </a:p>
          <a:p>
            <a:r>
              <a:rPr lang="en-US"/>
              <a:t>Holt's work focuses more on the viewers </a:t>
            </a:r>
            <a:r>
              <a:rPr lang="en-US" err="1"/>
              <a:t>experincing</a:t>
            </a:r>
            <a:r>
              <a:rPr lang="en-US"/>
              <a:t> something new and surreal </a:t>
            </a:r>
            <a:r>
              <a:rPr lang="en-US" err="1"/>
              <a:t>experince</a:t>
            </a:r>
            <a:r>
              <a:rPr lang="en-US"/>
              <a:t> to enjoy art and the natural beauty of the world and environment. </a:t>
            </a:r>
          </a:p>
          <a:p>
            <a:r>
              <a:rPr lang="en-US"/>
              <a:t>JR's work was hoping to show the viewers from each side of the walls that neither of them are bad people and that they should wake up and </a:t>
            </a:r>
            <a:r>
              <a:rPr lang="en-US" err="1"/>
              <a:t>realise</a:t>
            </a:r>
            <a:r>
              <a:rPr lang="en-US"/>
              <a:t> that this </a:t>
            </a:r>
            <a:r>
              <a:rPr lang="en-US" err="1"/>
              <a:t>fued</a:t>
            </a:r>
            <a:r>
              <a:rPr lang="en-US"/>
              <a:t> is pointless. </a:t>
            </a:r>
          </a:p>
          <a:p>
            <a:r>
              <a:rPr lang="en-US"/>
              <a:t>Banksy's work was getting the people of Port Talbot to see what is happening in their town and things will have to change to help their town and impact on the environment. </a:t>
            </a:r>
          </a:p>
          <a:p>
            <a:r>
              <a:rPr lang="en-US"/>
              <a:t>All three examples have shown important impact on the viewers experience, which would only happen with the right research and execution of the site-specific work. </a:t>
            </a:r>
          </a:p>
        </p:txBody>
      </p:sp>
      <p:sp>
        <p:nvSpPr>
          <p:cNvPr id="4" name="Date Placeholder 3">
            <a:extLst>
              <a:ext uri="{FF2B5EF4-FFF2-40B4-BE49-F238E27FC236}">
                <a16:creationId xmlns:a16="http://schemas.microsoft.com/office/drawing/2014/main" id="{3DE9AFED-DF0D-9A56-DBE5-7514D87E7596}"/>
              </a:ext>
            </a:extLst>
          </p:cNvPr>
          <p:cNvSpPr>
            <a:spLocks noGrp="1"/>
          </p:cNvSpPr>
          <p:nvPr>
            <p:ph type="dt" sz="half" idx="10"/>
          </p:nvPr>
        </p:nvSpPr>
        <p:spPr/>
        <p:txBody>
          <a:bodyPr/>
          <a:lstStyle/>
          <a:p>
            <a:fld id="{767469B7-9A20-43E5-A4C6-1AE27D4CD690}" type="datetime1">
              <a:t>11/12/2024</a:t>
            </a:fld>
            <a:endParaRPr lang="en-US"/>
          </a:p>
        </p:txBody>
      </p:sp>
      <p:sp>
        <p:nvSpPr>
          <p:cNvPr id="5" name="Footer Placeholder 4">
            <a:extLst>
              <a:ext uri="{FF2B5EF4-FFF2-40B4-BE49-F238E27FC236}">
                <a16:creationId xmlns:a16="http://schemas.microsoft.com/office/drawing/2014/main" id="{18574ED9-0F76-ED4E-0F1E-A8ED70DD5F9D}"/>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7C4DC9C4-3A5A-89EC-DCFB-F6F30ECF22C7}"/>
              </a:ext>
            </a:extLst>
          </p:cNvPr>
          <p:cNvSpPr>
            <a:spLocks noGrp="1"/>
          </p:cNvSpPr>
          <p:nvPr>
            <p:ph type="sldNum" sz="quarter" idx="12"/>
          </p:nvPr>
        </p:nvSpPr>
        <p:spPr/>
        <p:txBody>
          <a:bodyPr/>
          <a:lstStyle/>
          <a:p>
            <a:fld id="{E30AF5A0-43BB-4336-8627-9123B9144D80}" type="slidenum">
              <a:rPr lang="en-US" dirty="0"/>
              <a:t>6</a:t>
            </a:fld>
            <a:endParaRPr lang="en-US"/>
          </a:p>
        </p:txBody>
      </p:sp>
    </p:spTree>
    <p:extLst>
      <p:ext uri="{BB962C8B-B14F-4D97-AF65-F5344CB8AC3E}">
        <p14:creationId xmlns:p14="http://schemas.microsoft.com/office/powerpoint/2010/main" val="42373950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C0CDD-2452-ECF3-FCEE-2C074A29C3CF}"/>
              </a:ext>
            </a:extLst>
          </p:cNvPr>
          <p:cNvSpPr>
            <a:spLocks noGrp="1"/>
          </p:cNvSpPr>
          <p:nvPr>
            <p:ph type="title"/>
          </p:nvPr>
        </p:nvSpPr>
        <p:spPr>
          <a:xfrm>
            <a:off x="729943" y="1834"/>
            <a:ext cx="10691265" cy="702815"/>
          </a:xfrm>
        </p:spPr>
        <p:txBody>
          <a:bodyPr/>
          <a:lstStyle/>
          <a:p>
            <a:pPr algn="ctr"/>
            <a:r>
              <a:rPr lang="en-US"/>
              <a:t>Mapping potential territories </a:t>
            </a:r>
          </a:p>
        </p:txBody>
      </p:sp>
      <p:sp>
        <p:nvSpPr>
          <p:cNvPr id="3" name="Content Placeholder 2">
            <a:extLst>
              <a:ext uri="{FF2B5EF4-FFF2-40B4-BE49-F238E27FC236}">
                <a16:creationId xmlns:a16="http://schemas.microsoft.com/office/drawing/2014/main" id="{BD73DAF9-E501-427E-942B-FC0AAC8A200F}"/>
              </a:ext>
            </a:extLst>
          </p:cNvPr>
          <p:cNvSpPr>
            <a:spLocks noGrp="1"/>
          </p:cNvSpPr>
          <p:nvPr>
            <p:ph idx="1"/>
          </p:nvPr>
        </p:nvSpPr>
        <p:spPr>
          <a:xfrm>
            <a:off x="735806" y="980142"/>
            <a:ext cx="10691265" cy="5001826"/>
          </a:xfrm>
        </p:spPr>
        <p:txBody>
          <a:bodyPr vert="horz" lIns="91440" tIns="45720" rIns="91440" bIns="45720" rtlCol="0" anchor="t">
            <a:normAutofit/>
          </a:bodyPr>
          <a:lstStyle/>
          <a:p>
            <a:pPr marL="342900" indent="-342900"/>
            <a:r>
              <a:rPr lang="en-US"/>
              <a:t>For our first project we have been given the task of putting on a site-specific exhibition. Which will be done in groups. For this we are going to need to come up with options for a site to use for the exhibition. </a:t>
            </a:r>
          </a:p>
          <a:p>
            <a:pPr marL="342900" indent="-342900"/>
            <a:r>
              <a:rPr lang="en-US"/>
              <a:t>I have been thinking about two places - </a:t>
            </a:r>
          </a:p>
          <a:p>
            <a:pPr marL="342900" indent="-342900"/>
            <a:r>
              <a:rPr lang="en-US">
                <a:solidFill>
                  <a:srgbClr val="FF0000"/>
                </a:solidFill>
              </a:rPr>
              <a:t>Salvation army</a:t>
            </a:r>
            <a:r>
              <a:rPr lang="en-US"/>
              <a:t>: The salvation army is based on Morfydd street in Morriston. I only live a few doors down and I know that there is a lot of history in Morriston and the building of the salvation army itself so I'm thinking this might be a good place to put on the exhibition. The only issue with this site would be difficult for people in my group to get to if they don’t drive and people who come to see it from the Uni as it is out of the city </a:t>
            </a:r>
            <a:r>
              <a:rPr lang="en-US" err="1"/>
              <a:t>centre</a:t>
            </a:r>
            <a:r>
              <a:rPr lang="en-US"/>
              <a:t>. </a:t>
            </a:r>
          </a:p>
          <a:p>
            <a:pPr marL="342900" indent="-342900"/>
            <a:r>
              <a:rPr lang="en-US">
                <a:solidFill>
                  <a:srgbClr val="FF0000"/>
                </a:solidFill>
              </a:rPr>
              <a:t>Vue cinema</a:t>
            </a:r>
            <a:r>
              <a:rPr lang="en-US"/>
              <a:t>: The Vue cinema is also one of my options as  there has a lot of space at the bottom. And I know there is a lot of history in Swansea so looking at the history of the building would be interesting. And it will be more accessible for everyone in Uni and the group.</a:t>
            </a:r>
          </a:p>
        </p:txBody>
      </p:sp>
      <p:sp>
        <p:nvSpPr>
          <p:cNvPr id="4" name="Date Placeholder 3">
            <a:extLst>
              <a:ext uri="{FF2B5EF4-FFF2-40B4-BE49-F238E27FC236}">
                <a16:creationId xmlns:a16="http://schemas.microsoft.com/office/drawing/2014/main" id="{BFB77E9D-A240-FA8F-E77A-83DEE0002621}"/>
              </a:ext>
            </a:extLst>
          </p:cNvPr>
          <p:cNvSpPr>
            <a:spLocks noGrp="1"/>
          </p:cNvSpPr>
          <p:nvPr>
            <p:ph type="dt" sz="half" idx="10"/>
          </p:nvPr>
        </p:nvSpPr>
        <p:spPr/>
        <p:txBody>
          <a:bodyPr/>
          <a:lstStyle/>
          <a:p>
            <a:fld id="{5EC12E46-5727-4289-87D3-380486EBF6DD}" type="datetime1">
              <a:t>11/12/2024</a:t>
            </a:fld>
            <a:endParaRPr lang="en-US"/>
          </a:p>
        </p:txBody>
      </p:sp>
      <p:sp>
        <p:nvSpPr>
          <p:cNvPr id="5" name="Footer Placeholder 4">
            <a:extLst>
              <a:ext uri="{FF2B5EF4-FFF2-40B4-BE49-F238E27FC236}">
                <a16:creationId xmlns:a16="http://schemas.microsoft.com/office/drawing/2014/main" id="{8BE852A9-8577-0A74-BD80-4A1787E18197}"/>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58C03992-183E-8D52-3FAD-F6B2533A3D72}"/>
              </a:ext>
            </a:extLst>
          </p:cNvPr>
          <p:cNvSpPr>
            <a:spLocks noGrp="1"/>
          </p:cNvSpPr>
          <p:nvPr>
            <p:ph type="sldNum" sz="quarter" idx="12"/>
          </p:nvPr>
        </p:nvSpPr>
        <p:spPr/>
        <p:txBody>
          <a:bodyPr/>
          <a:lstStyle/>
          <a:p>
            <a:fld id="{E30AF5A0-43BB-4336-8627-9123B9144D80}" type="slidenum">
              <a:rPr lang="en-US" dirty="0"/>
              <a:t>7</a:t>
            </a:fld>
            <a:endParaRPr lang="en-US"/>
          </a:p>
        </p:txBody>
      </p:sp>
    </p:spTree>
    <p:extLst>
      <p:ext uri="{BB962C8B-B14F-4D97-AF65-F5344CB8AC3E}">
        <p14:creationId xmlns:p14="http://schemas.microsoft.com/office/powerpoint/2010/main" val="42572305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A9CD6-01AC-E1C9-CE6D-0B934003FFEF}"/>
              </a:ext>
            </a:extLst>
          </p:cNvPr>
          <p:cNvSpPr>
            <a:spLocks noGrp="1"/>
          </p:cNvSpPr>
          <p:nvPr>
            <p:ph type="title"/>
          </p:nvPr>
        </p:nvSpPr>
        <p:spPr>
          <a:xfrm>
            <a:off x="897859" y="-1269"/>
            <a:ext cx="10691265" cy="1127930"/>
          </a:xfrm>
        </p:spPr>
        <p:txBody>
          <a:bodyPr anchor="t">
            <a:normAutofit/>
          </a:bodyPr>
          <a:lstStyle/>
          <a:p>
            <a:pPr algn="ctr"/>
            <a:r>
              <a:rPr lang="en-US"/>
              <a:t>Archive visit </a:t>
            </a:r>
          </a:p>
        </p:txBody>
      </p:sp>
      <p:sp>
        <p:nvSpPr>
          <p:cNvPr id="3" name="Content Placeholder 2">
            <a:extLst>
              <a:ext uri="{FF2B5EF4-FFF2-40B4-BE49-F238E27FC236}">
                <a16:creationId xmlns:a16="http://schemas.microsoft.com/office/drawing/2014/main" id="{AF8084DA-9B97-568B-685E-C28513B3923D}"/>
              </a:ext>
            </a:extLst>
          </p:cNvPr>
          <p:cNvSpPr>
            <a:spLocks noGrp="1"/>
          </p:cNvSpPr>
          <p:nvPr>
            <p:ph sz="half" idx="1"/>
          </p:nvPr>
        </p:nvSpPr>
        <p:spPr>
          <a:xfrm>
            <a:off x="715382" y="757085"/>
            <a:ext cx="6478794" cy="5090507"/>
          </a:xfrm>
        </p:spPr>
        <p:txBody>
          <a:bodyPr vert="horz" lIns="91440" tIns="45720" rIns="91440" bIns="45720" rtlCol="0" anchor="t">
            <a:noAutofit/>
          </a:bodyPr>
          <a:lstStyle/>
          <a:p>
            <a:pPr>
              <a:lnSpc>
                <a:spcPct val="100000"/>
              </a:lnSpc>
            </a:pPr>
            <a:r>
              <a:rPr lang="en-US" sz="1600"/>
              <a:t>We visited the archive this week, we met Andrew who was very helpful and gave us a lot of information. In the session he was talking about different places in Swansea that he had ready to discuss. One of the ones he discussed was Vue Cinema. </a:t>
            </a:r>
          </a:p>
          <a:p>
            <a:pPr>
              <a:lnSpc>
                <a:spcPct val="100000"/>
              </a:lnSpc>
            </a:pPr>
            <a:r>
              <a:rPr lang="en-US" sz="1600"/>
              <a:t>I learnt that where the Vue is today used to be small houses, with two floors, but very small rooms. Sometimes there could be 5/6 people living there which is a crazy thing t </a:t>
            </a:r>
            <a:r>
              <a:rPr lang="en-US" sz="1600" err="1"/>
              <a:t>othink</a:t>
            </a:r>
            <a:r>
              <a:rPr lang="en-US" sz="1600"/>
              <a:t> of knowing how small the rooms were. In 1929 the houses were knocked down. It is interesting to see that where we go for entertainment used to be people's homes. And so many cramped into a small space. Following that visit I went online to see if I could fine anything else.</a:t>
            </a:r>
          </a:p>
          <a:p>
            <a:pPr>
              <a:lnSpc>
                <a:spcPct val="100000"/>
              </a:lnSpc>
            </a:pPr>
            <a:r>
              <a:rPr lang="en-US" sz="1600"/>
              <a:t>The picture on the right, I found on the council's website, her name was Bella Miller, and the photo was taken by Sir Edward Stafford Howard, in 1912. She used to live in one of the houses. </a:t>
            </a:r>
          </a:p>
          <a:p>
            <a:pPr>
              <a:lnSpc>
                <a:spcPct val="100000"/>
              </a:lnSpc>
            </a:pPr>
            <a:r>
              <a:rPr lang="en-US" sz="1600"/>
              <a:t>If this space is possible to use </a:t>
            </a:r>
            <a:r>
              <a:rPr lang="en-GB" sz="1600">
                <a:solidFill>
                  <a:srgbClr val="1D2125"/>
                </a:solidFill>
                <a:latin typeface="Calisto MT"/>
              </a:rPr>
              <a:t>The exhibition theme would be, comparing what it used to be like there to what it is now. Trying to represent the how small those houses were, what they were living in and the conditions they lived through, and how that compares to now. Showing how people used to live and the way they had to live, now where it is a big building with screens, heating and space! </a:t>
            </a:r>
            <a:endParaRPr lang="en-US" sz="1600">
              <a:solidFill>
                <a:srgbClr val="1D2125"/>
              </a:solidFill>
              <a:latin typeface="Calisto MT"/>
            </a:endParaRPr>
          </a:p>
        </p:txBody>
      </p:sp>
      <p:sp>
        <p:nvSpPr>
          <p:cNvPr id="4" name="Date Placeholder 3">
            <a:extLst>
              <a:ext uri="{FF2B5EF4-FFF2-40B4-BE49-F238E27FC236}">
                <a16:creationId xmlns:a16="http://schemas.microsoft.com/office/drawing/2014/main" id="{9F1E2F39-1212-EF6B-F388-EACDDC91360E}"/>
              </a:ext>
            </a:extLst>
          </p:cNvPr>
          <p:cNvSpPr>
            <a:spLocks noGrp="1"/>
          </p:cNvSpPr>
          <p:nvPr>
            <p:ph type="dt" sz="half" idx="10"/>
          </p:nvPr>
        </p:nvSpPr>
        <p:spPr>
          <a:xfrm>
            <a:off x="8369448" y="6356350"/>
            <a:ext cx="2592594" cy="365125"/>
          </a:xfrm>
        </p:spPr>
        <p:txBody>
          <a:bodyPr anchor="ctr">
            <a:normAutofit/>
          </a:bodyPr>
          <a:lstStyle/>
          <a:p>
            <a:pPr>
              <a:spcAft>
                <a:spcPts val="600"/>
              </a:spcAft>
            </a:pPr>
            <a:fld id="{CA496A08-B3E0-484C-B08D-3E3CDAF22114}" type="datetime1">
              <a:rPr lang="en-US"/>
              <a:pPr>
                <a:spcAft>
                  <a:spcPts val="600"/>
                </a:spcAft>
              </a:pPr>
              <a:t>11/12/2024</a:t>
            </a:fld>
            <a:endParaRPr lang="en-US"/>
          </a:p>
        </p:txBody>
      </p:sp>
      <p:sp>
        <p:nvSpPr>
          <p:cNvPr id="5" name="Footer Placeholder 4">
            <a:extLst>
              <a:ext uri="{FF2B5EF4-FFF2-40B4-BE49-F238E27FC236}">
                <a16:creationId xmlns:a16="http://schemas.microsoft.com/office/drawing/2014/main" id="{E2AEFC82-FCD2-7AB5-60E6-F81F60408A93}"/>
              </a:ext>
            </a:extLst>
          </p:cNvPr>
          <p:cNvSpPr>
            <a:spLocks noGrp="1"/>
          </p:cNvSpPr>
          <p:nvPr>
            <p:ph type="ftr" sz="quarter" idx="11"/>
          </p:nvPr>
        </p:nvSpPr>
        <p:spPr>
          <a:xfrm>
            <a:off x="715383" y="6356350"/>
            <a:ext cx="4539727" cy="365125"/>
          </a:xfrm>
        </p:spPr>
        <p:txBody>
          <a:bodyPr anchor="ctr">
            <a:normAutofit/>
          </a:bodyPr>
          <a:lstStyle/>
          <a:p>
            <a:pPr>
              <a:lnSpc>
                <a:spcPct val="90000"/>
              </a:lnSpc>
              <a:spcAft>
                <a:spcPts val="600"/>
              </a:spcAft>
            </a:pPr>
            <a:r>
              <a:rPr lang="en-US" sz="700"/>
              <a:t>
              </a:t>
            </a:r>
          </a:p>
        </p:txBody>
      </p:sp>
      <p:sp>
        <p:nvSpPr>
          <p:cNvPr id="6" name="Slide Number Placeholder 5">
            <a:extLst>
              <a:ext uri="{FF2B5EF4-FFF2-40B4-BE49-F238E27FC236}">
                <a16:creationId xmlns:a16="http://schemas.microsoft.com/office/drawing/2014/main" id="{ED38CF61-0714-DC00-2DF2-6045DD37D75C}"/>
              </a:ext>
            </a:extLst>
          </p:cNvPr>
          <p:cNvSpPr>
            <a:spLocks noGrp="1"/>
          </p:cNvSpPr>
          <p:nvPr>
            <p:ph type="sldNum" sz="quarter" idx="12"/>
          </p:nvPr>
        </p:nvSpPr>
        <p:spPr>
          <a:xfrm>
            <a:off x="10919012" y="6356350"/>
            <a:ext cx="672354" cy="365125"/>
          </a:xfrm>
        </p:spPr>
        <p:txBody>
          <a:bodyPr anchor="ctr">
            <a:normAutofit/>
          </a:bodyPr>
          <a:lstStyle/>
          <a:p>
            <a:pPr>
              <a:lnSpc>
                <a:spcPct val="90000"/>
              </a:lnSpc>
              <a:spcAft>
                <a:spcPts val="600"/>
              </a:spcAft>
            </a:pPr>
            <a:fld id="{E30AF5A0-43BB-4336-8627-9123B9144D80}" type="slidenum">
              <a:rPr lang="en-US" dirty="0"/>
              <a:pPr>
                <a:lnSpc>
                  <a:spcPct val="90000"/>
                </a:lnSpc>
                <a:spcAft>
                  <a:spcPts val="600"/>
                </a:spcAft>
              </a:pPr>
              <a:t>8</a:t>
            </a:fld>
            <a:endParaRPr lang="en-US"/>
          </a:p>
        </p:txBody>
      </p:sp>
      <p:pic>
        <p:nvPicPr>
          <p:cNvPr id="8" name="Picture 7" descr="A person and a child standing outside a building&#10;&#10;Description automatically generated">
            <a:extLst>
              <a:ext uri="{FF2B5EF4-FFF2-40B4-BE49-F238E27FC236}">
                <a16:creationId xmlns:a16="http://schemas.microsoft.com/office/drawing/2014/main" id="{F30D53E0-E25F-5EBF-F672-C1C6E35009E4}"/>
              </a:ext>
            </a:extLst>
          </p:cNvPr>
          <p:cNvPicPr>
            <a:picLocks noChangeAspect="1"/>
          </p:cNvPicPr>
          <p:nvPr/>
        </p:nvPicPr>
        <p:blipFill>
          <a:blip r:embed="rId2"/>
          <a:stretch>
            <a:fillRect/>
          </a:stretch>
        </p:blipFill>
        <p:spPr>
          <a:xfrm>
            <a:off x="7324350" y="1004047"/>
            <a:ext cx="3926170" cy="4840941"/>
          </a:xfrm>
          <a:prstGeom prst="rect">
            <a:avLst/>
          </a:prstGeom>
        </p:spPr>
      </p:pic>
    </p:spTree>
    <p:extLst>
      <p:ext uri="{BB962C8B-B14F-4D97-AF65-F5344CB8AC3E}">
        <p14:creationId xmlns:p14="http://schemas.microsoft.com/office/powerpoint/2010/main" val="851410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D9267-90AE-B1F6-2AEE-C9D901C236AD}"/>
              </a:ext>
            </a:extLst>
          </p:cNvPr>
          <p:cNvSpPr>
            <a:spLocks noGrp="1"/>
          </p:cNvSpPr>
          <p:nvPr>
            <p:ph type="title"/>
          </p:nvPr>
        </p:nvSpPr>
        <p:spPr>
          <a:xfrm>
            <a:off x="750601" y="-2297"/>
            <a:ext cx="10685020" cy="678226"/>
          </a:xfrm>
        </p:spPr>
        <p:txBody>
          <a:bodyPr>
            <a:normAutofit fontScale="90000"/>
          </a:bodyPr>
          <a:lstStyle/>
          <a:p>
            <a:pPr algn="ctr"/>
            <a:r>
              <a:rPr lang="en-US"/>
              <a:t>Study seminar </a:t>
            </a:r>
          </a:p>
        </p:txBody>
      </p:sp>
      <p:sp>
        <p:nvSpPr>
          <p:cNvPr id="4" name="Content Placeholder 3">
            <a:extLst>
              <a:ext uri="{FF2B5EF4-FFF2-40B4-BE49-F238E27FC236}">
                <a16:creationId xmlns:a16="http://schemas.microsoft.com/office/drawing/2014/main" id="{66760A74-8090-CDB0-C942-648B7CC1DC9E}"/>
              </a:ext>
            </a:extLst>
          </p:cNvPr>
          <p:cNvSpPr>
            <a:spLocks noGrp="1"/>
          </p:cNvSpPr>
          <p:nvPr>
            <p:ph sz="half" idx="2"/>
          </p:nvPr>
        </p:nvSpPr>
        <p:spPr>
          <a:xfrm>
            <a:off x="856639" y="790014"/>
            <a:ext cx="10578831" cy="5195276"/>
          </a:xfrm>
        </p:spPr>
        <p:txBody>
          <a:bodyPr vert="horz" lIns="91440" tIns="45720" rIns="91440" bIns="45720" rtlCol="0" anchor="t">
            <a:normAutofit fontScale="92500"/>
          </a:bodyPr>
          <a:lstStyle/>
          <a:p>
            <a:pPr marL="0" indent="0">
              <a:buNone/>
            </a:pPr>
            <a:r>
              <a:rPr lang="en-US"/>
              <a:t>This week in our lecture I took part in two study seminars discussing two questions. </a:t>
            </a:r>
          </a:p>
          <a:p>
            <a:r>
              <a:rPr lang="en-US"/>
              <a:t>Question one – What is the impact of research on a site-specific project? </a:t>
            </a:r>
          </a:p>
          <a:p>
            <a:pPr marL="0" indent="0">
              <a:buNone/>
            </a:pPr>
            <a:r>
              <a:rPr lang="en-US" sz="1500">
                <a:solidFill>
                  <a:srgbClr val="FF0000"/>
                </a:solidFill>
                <a:ea typeface="+mn-lt"/>
                <a:cs typeface="+mn-lt"/>
              </a:rPr>
              <a:t>Before the seminar, I was convinced that research was essential for creating a strong project. I thought that without a deep understanding of the space, culture, and context, it would be impossible to create anything meaningful. But after the seminar, my perspective changed.</a:t>
            </a:r>
            <a:endParaRPr lang="en-US" sz="1500">
              <a:solidFill>
                <a:srgbClr val="FF0000"/>
              </a:solidFill>
            </a:endParaRPr>
          </a:p>
          <a:p>
            <a:pPr marL="0" indent="0">
              <a:buNone/>
            </a:pPr>
            <a:r>
              <a:rPr lang="en-US" sz="1500">
                <a:solidFill>
                  <a:srgbClr val="FF0000"/>
                </a:solidFill>
                <a:ea typeface="+mn-lt"/>
                <a:cs typeface="+mn-lt"/>
              </a:rPr>
              <a:t>We talked about how research not only helps you make the work but also how it affects how people understand it. The seminar highlighted how research can shape how people see the work and make their experience richer. By understanding the cultural, historical, and social background of a project, people can appreciate the artwork on a deeper level.</a:t>
            </a:r>
            <a:endParaRPr lang="en-US" sz="1500">
              <a:solidFill>
                <a:srgbClr val="FF0000"/>
              </a:solidFill>
            </a:endParaRPr>
          </a:p>
          <a:p>
            <a:pPr marL="0" indent="0">
              <a:buNone/>
            </a:pPr>
            <a:r>
              <a:rPr lang="en-US" sz="1500">
                <a:solidFill>
                  <a:srgbClr val="FF0000"/>
                </a:solidFill>
                <a:ea typeface="+mn-lt"/>
                <a:cs typeface="+mn-lt"/>
              </a:rPr>
              <a:t>This new understanding has really improved how I talk about the impact of research in my own work. I now see that research isn't just about collecting information; it's a powerful tool to shape the viewer's experience.</a:t>
            </a:r>
            <a:endParaRPr lang="en-US" sz="1500">
              <a:solidFill>
                <a:srgbClr val="FF0000"/>
              </a:solidFill>
            </a:endParaRPr>
          </a:p>
          <a:p>
            <a:r>
              <a:rPr lang="en-US"/>
              <a:t>Question two – How and why is site-specific art different to a framed photograph? </a:t>
            </a:r>
          </a:p>
          <a:p>
            <a:pPr marL="0" indent="0">
              <a:buNone/>
            </a:pPr>
            <a:r>
              <a:rPr lang="en-US" sz="1400">
                <a:solidFill>
                  <a:srgbClr val="FF0000"/>
                </a:solidFill>
              </a:rPr>
              <a:t>I wanted to do the first question for my task, but I was also considering this question so went to this seminar also. In the discussion we spoke about the work by Richard Wilsons work, 20:50. When I first saw a picture of this work, I had no idea as to what I was looking at although I seemed to be very interesting. </a:t>
            </a:r>
            <a:r>
              <a:rPr lang="en-US" sz="1400">
                <a:solidFill>
                  <a:srgbClr val="FF0000"/>
                </a:solidFill>
                <a:latin typeface="Calisto MT"/>
                <a:ea typeface="Roboto"/>
                <a:cs typeface="Roboto"/>
              </a:rPr>
              <a:t>'A walkway leads from a single entrance, leading the viewer into the space until they are surrounded by oil on all sides. The impenetrable, reflective surface of the oil mirrors the architecture of the room exactly, placing the viewer at the mid-point of a symmetrical visual plane.'</a:t>
            </a:r>
            <a:r>
              <a:rPr lang="en-US" sz="1400">
                <a:solidFill>
                  <a:srgbClr val="FF0000"/>
                </a:solidFill>
                <a:latin typeface="Calisto MT"/>
                <a:ea typeface="Roboto"/>
                <a:cs typeface="Times New Roman"/>
              </a:rPr>
              <a:t>(</a:t>
            </a:r>
            <a:r>
              <a:rPr lang="en-US" sz="1400" err="1">
                <a:solidFill>
                  <a:srgbClr val="FF0000"/>
                </a:solidFill>
                <a:latin typeface="Calisto MT"/>
                <a:ea typeface="Roboto"/>
                <a:cs typeface="Times New Roman"/>
              </a:rPr>
              <a:t>wilson</a:t>
            </a:r>
            <a:r>
              <a:rPr lang="en-US" sz="1400">
                <a:solidFill>
                  <a:srgbClr val="FF0000"/>
                </a:solidFill>
                <a:latin typeface="Calisto MT"/>
                <a:ea typeface="Roboto"/>
                <a:cs typeface="Times New Roman"/>
              </a:rPr>
              <a:t> [no date]) . With work like this we discussed that there is different experience by looking at the picture of it and being in the room with smell of the oil and seeing it in the flesh. You don’t get to experience it how it is supposed to be. It is all about experience and how the perspective of this can change when you see them in real life compared to how you see it as a picture.</a:t>
            </a:r>
          </a:p>
        </p:txBody>
      </p:sp>
      <p:sp>
        <p:nvSpPr>
          <p:cNvPr id="5" name="Date Placeholder 4">
            <a:extLst>
              <a:ext uri="{FF2B5EF4-FFF2-40B4-BE49-F238E27FC236}">
                <a16:creationId xmlns:a16="http://schemas.microsoft.com/office/drawing/2014/main" id="{E0E1032E-600F-B9C6-4EB5-7D2B6DCAEB6E}"/>
              </a:ext>
            </a:extLst>
          </p:cNvPr>
          <p:cNvSpPr>
            <a:spLocks noGrp="1"/>
          </p:cNvSpPr>
          <p:nvPr>
            <p:ph type="dt" sz="half" idx="10"/>
          </p:nvPr>
        </p:nvSpPr>
        <p:spPr/>
        <p:txBody>
          <a:bodyPr/>
          <a:lstStyle/>
          <a:p>
            <a:fld id="{694E724C-8C32-4F66-BB69-8D14BC1BAA1F}" type="datetime1">
              <a:t>11/12/2024</a:t>
            </a:fld>
            <a:endParaRPr lang="en-US"/>
          </a:p>
        </p:txBody>
      </p:sp>
      <p:sp>
        <p:nvSpPr>
          <p:cNvPr id="6" name="Footer Placeholder 5">
            <a:extLst>
              <a:ext uri="{FF2B5EF4-FFF2-40B4-BE49-F238E27FC236}">
                <a16:creationId xmlns:a16="http://schemas.microsoft.com/office/drawing/2014/main" id="{268EC2D3-E659-7C34-8F7A-191823A56041}"/>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943AB3E1-5253-F5E0-6004-C89FC009AF13}"/>
              </a:ext>
            </a:extLst>
          </p:cNvPr>
          <p:cNvSpPr>
            <a:spLocks noGrp="1"/>
          </p:cNvSpPr>
          <p:nvPr>
            <p:ph type="sldNum" sz="quarter" idx="12"/>
          </p:nvPr>
        </p:nvSpPr>
        <p:spPr/>
        <p:txBody>
          <a:bodyPr/>
          <a:lstStyle/>
          <a:p>
            <a:fld id="{E30AF5A0-43BB-4336-8627-9123B9144D80}" type="slidenum">
              <a:rPr lang="en-US" dirty="0"/>
              <a:t>9</a:t>
            </a:fld>
            <a:endParaRPr lang="en-US"/>
          </a:p>
        </p:txBody>
      </p:sp>
    </p:spTree>
    <p:extLst>
      <p:ext uri="{BB962C8B-B14F-4D97-AF65-F5344CB8AC3E}">
        <p14:creationId xmlns:p14="http://schemas.microsoft.com/office/powerpoint/2010/main" val="26744231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2BEF6-18F9-2D88-7976-62A9F08AE98A}"/>
              </a:ext>
            </a:extLst>
          </p:cNvPr>
          <p:cNvSpPr>
            <a:spLocks noGrp="1"/>
          </p:cNvSpPr>
          <p:nvPr>
            <p:ph type="title"/>
          </p:nvPr>
        </p:nvSpPr>
        <p:spPr>
          <a:xfrm>
            <a:off x="675651" y="-2297"/>
            <a:ext cx="10685020" cy="678226"/>
          </a:xfrm>
        </p:spPr>
        <p:txBody>
          <a:bodyPr>
            <a:normAutofit fontScale="90000"/>
          </a:bodyPr>
          <a:lstStyle/>
          <a:p>
            <a:pPr algn="ctr"/>
            <a:r>
              <a:rPr lang="en-US"/>
              <a:t>Visualising the exhibition </a:t>
            </a:r>
          </a:p>
        </p:txBody>
      </p:sp>
      <p:sp>
        <p:nvSpPr>
          <p:cNvPr id="4" name="Content Placeholder 3">
            <a:extLst>
              <a:ext uri="{FF2B5EF4-FFF2-40B4-BE49-F238E27FC236}">
                <a16:creationId xmlns:a16="http://schemas.microsoft.com/office/drawing/2014/main" id="{14C920B0-9C7F-7A32-9743-723C4D154245}"/>
              </a:ext>
            </a:extLst>
          </p:cNvPr>
          <p:cNvSpPr>
            <a:spLocks noGrp="1"/>
          </p:cNvSpPr>
          <p:nvPr>
            <p:ph sz="half" idx="2"/>
          </p:nvPr>
        </p:nvSpPr>
        <p:spPr>
          <a:xfrm>
            <a:off x="869431" y="891996"/>
            <a:ext cx="10497487" cy="5081102"/>
          </a:xfrm>
        </p:spPr>
        <p:txBody>
          <a:bodyPr/>
          <a:lstStyle/>
          <a:p>
            <a:endParaRPr lang="en-US"/>
          </a:p>
        </p:txBody>
      </p:sp>
      <p:sp>
        <p:nvSpPr>
          <p:cNvPr id="5" name="Date Placeholder 4">
            <a:extLst>
              <a:ext uri="{FF2B5EF4-FFF2-40B4-BE49-F238E27FC236}">
                <a16:creationId xmlns:a16="http://schemas.microsoft.com/office/drawing/2014/main" id="{F9FC2D3B-7C23-77DA-CEB9-49C87496B718}"/>
              </a:ext>
            </a:extLst>
          </p:cNvPr>
          <p:cNvSpPr>
            <a:spLocks noGrp="1"/>
          </p:cNvSpPr>
          <p:nvPr>
            <p:ph type="dt" sz="half" idx="10"/>
          </p:nvPr>
        </p:nvSpPr>
        <p:spPr/>
        <p:txBody>
          <a:bodyPr/>
          <a:lstStyle/>
          <a:p>
            <a:fld id="{F942863A-C953-4530-B785-F91F9ECFB476}" type="datetime1">
              <a:t>11/12/2024</a:t>
            </a:fld>
            <a:endParaRPr lang="en-US"/>
          </a:p>
        </p:txBody>
      </p:sp>
      <p:sp>
        <p:nvSpPr>
          <p:cNvPr id="6" name="Footer Placeholder 5">
            <a:extLst>
              <a:ext uri="{FF2B5EF4-FFF2-40B4-BE49-F238E27FC236}">
                <a16:creationId xmlns:a16="http://schemas.microsoft.com/office/drawing/2014/main" id="{4A32E4F9-297C-67F2-913E-E3F911A00D57}"/>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856D4099-490E-7586-C347-AA36E055B279}"/>
              </a:ext>
            </a:extLst>
          </p:cNvPr>
          <p:cNvSpPr>
            <a:spLocks noGrp="1"/>
          </p:cNvSpPr>
          <p:nvPr>
            <p:ph type="sldNum" sz="quarter" idx="12"/>
          </p:nvPr>
        </p:nvSpPr>
        <p:spPr/>
        <p:txBody>
          <a:bodyPr/>
          <a:lstStyle/>
          <a:p>
            <a:fld id="{E30AF5A0-43BB-4336-8627-9123B9144D80}" type="slidenum">
              <a:rPr lang="en-US" dirty="0"/>
              <a:t>10</a:t>
            </a:fld>
            <a:endParaRPr lang="en-US"/>
          </a:p>
        </p:txBody>
      </p:sp>
    </p:spTree>
    <p:extLst>
      <p:ext uri="{BB962C8B-B14F-4D97-AF65-F5344CB8AC3E}">
        <p14:creationId xmlns:p14="http://schemas.microsoft.com/office/powerpoint/2010/main" val="31381025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235FE-0C22-55FD-6F19-A2024C00C605}"/>
              </a:ext>
            </a:extLst>
          </p:cNvPr>
          <p:cNvSpPr>
            <a:spLocks noGrp="1"/>
          </p:cNvSpPr>
          <p:nvPr>
            <p:ph type="title"/>
          </p:nvPr>
        </p:nvSpPr>
        <p:spPr>
          <a:xfrm>
            <a:off x="729943" y="1834"/>
            <a:ext cx="10691265" cy="670730"/>
          </a:xfrm>
        </p:spPr>
        <p:txBody>
          <a:bodyPr>
            <a:normAutofit fontScale="90000"/>
          </a:bodyPr>
          <a:lstStyle/>
          <a:p>
            <a:pPr algn="ctr"/>
            <a:r>
              <a:rPr lang="en-US"/>
              <a:t>Site – specific group</a:t>
            </a:r>
          </a:p>
        </p:txBody>
      </p:sp>
      <p:sp>
        <p:nvSpPr>
          <p:cNvPr id="3" name="Content Placeholder 2">
            <a:extLst>
              <a:ext uri="{FF2B5EF4-FFF2-40B4-BE49-F238E27FC236}">
                <a16:creationId xmlns:a16="http://schemas.microsoft.com/office/drawing/2014/main" id="{7D084564-A6C0-D488-4AD5-1F9AE7ED8C8F}"/>
              </a:ext>
            </a:extLst>
          </p:cNvPr>
          <p:cNvSpPr>
            <a:spLocks noGrp="1"/>
          </p:cNvSpPr>
          <p:nvPr>
            <p:ph sz="half" idx="1"/>
          </p:nvPr>
        </p:nvSpPr>
        <p:spPr>
          <a:xfrm>
            <a:off x="721244" y="950515"/>
            <a:ext cx="10702894" cy="5022583"/>
          </a:xfrm>
        </p:spPr>
        <p:txBody>
          <a:bodyPr vert="horz" lIns="91440" tIns="45720" rIns="91440" bIns="45720" rtlCol="0" anchor="t">
            <a:normAutofit/>
          </a:bodyPr>
          <a:lstStyle/>
          <a:p>
            <a:r>
              <a:rPr lang="en-US"/>
              <a:t>Today we had our meeting with the lectures after we have submitted out site proposals. I have been put into a group with Carys, Oli and Hannah. The reason we got put into a group was because we all had similar proposals on what we would like to do. </a:t>
            </a:r>
          </a:p>
          <a:p>
            <a:r>
              <a:rPr lang="en-US"/>
              <a:t>Since we are now in a group we have decided to try and get the old ragged school, which closed in 1956 and now is the Swansea spirit, for healing and physic development. We are going to contact them and try and secure the place before we start planning anything. </a:t>
            </a:r>
          </a:p>
          <a:p>
            <a:r>
              <a:rPr lang="en-US"/>
              <a:t>Following on from this we have now contacted the old ragged school and unfortunately, we are unable to use this space as the don’t rent it out in the winter. So currently we are exploring different options. We have contacted, The Bunkhouse, St James' Church, Waterstones. Hopefully, we can get one of these places quickly so we can start producing ideas as we only have 8 weeks until the exhibition. And all these places are in the city Centre so easily accessible for the group. </a:t>
            </a:r>
          </a:p>
        </p:txBody>
      </p:sp>
      <p:sp>
        <p:nvSpPr>
          <p:cNvPr id="5" name="Date Placeholder 4">
            <a:extLst>
              <a:ext uri="{FF2B5EF4-FFF2-40B4-BE49-F238E27FC236}">
                <a16:creationId xmlns:a16="http://schemas.microsoft.com/office/drawing/2014/main" id="{6E36DB7E-BC09-4A64-3F83-4792102F12F2}"/>
              </a:ext>
            </a:extLst>
          </p:cNvPr>
          <p:cNvSpPr>
            <a:spLocks noGrp="1"/>
          </p:cNvSpPr>
          <p:nvPr>
            <p:ph type="dt" sz="half" idx="10"/>
          </p:nvPr>
        </p:nvSpPr>
        <p:spPr/>
        <p:txBody>
          <a:bodyPr/>
          <a:lstStyle/>
          <a:p>
            <a:fld id="{5817ECD5-339E-4C62-8FE6-CFB84F195A55}" type="datetime1">
              <a:t>11/12/2024</a:t>
            </a:fld>
            <a:endParaRPr lang="en-US"/>
          </a:p>
        </p:txBody>
      </p:sp>
      <p:sp>
        <p:nvSpPr>
          <p:cNvPr id="6" name="Footer Placeholder 5">
            <a:extLst>
              <a:ext uri="{FF2B5EF4-FFF2-40B4-BE49-F238E27FC236}">
                <a16:creationId xmlns:a16="http://schemas.microsoft.com/office/drawing/2014/main" id="{2C25EB0D-94C5-A489-B499-DDA0502559FB}"/>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FC8D534C-72D0-1169-B5FA-FAFAD24D1DFD}"/>
              </a:ext>
            </a:extLst>
          </p:cNvPr>
          <p:cNvSpPr>
            <a:spLocks noGrp="1"/>
          </p:cNvSpPr>
          <p:nvPr>
            <p:ph type="sldNum" sz="quarter" idx="12"/>
          </p:nvPr>
        </p:nvSpPr>
        <p:spPr/>
        <p:txBody>
          <a:bodyPr/>
          <a:lstStyle/>
          <a:p>
            <a:fld id="{E30AF5A0-43BB-4336-8627-9123B9144D80}" type="slidenum">
              <a:rPr lang="en-US" dirty="0"/>
              <a:t>11</a:t>
            </a:fld>
            <a:endParaRPr lang="en-US"/>
          </a:p>
        </p:txBody>
      </p:sp>
    </p:spTree>
    <p:extLst>
      <p:ext uri="{BB962C8B-B14F-4D97-AF65-F5344CB8AC3E}">
        <p14:creationId xmlns:p14="http://schemas.microsoft.com/office/powerpoint/2010/main" val="1628053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DA5E6-5BEF-D4F9-19C6-28DCBB75FB02}"/>
              </a:ext>
            </a:extLst>
          </p:cNvPr>
          <p:cNvSpPr>
            <a:spLocks noGrp="1"/>
          </p:cNvSpPr>
          <p:nvPr>
            <p:ph type="title"/>
          </p:nvPr>
        </p:nvSpPr>
        <p:spPr>
          <a:xfrm>
            <a:off x="700635" y="89757"/>
            <a:ext cx="10691265" cy="591446"/>
          </a:xfrm>
        </p:spPr>
        <p:txBody>
          <a:bodyPr>
            <a:normAutofit fontScale="90000"/>
          </a:bodyPr>
          <a:lstStyle/>
          <a:p>
            <a:pPr algn="ctr"/>
            <a:r>
              <a:rPr lang="en-US"/>
              <a:t>St James church</a:t>
            </a:r>
          </a:p>
        </p:txBody>
      </p:sp>
      <p:sp>
        <p:nvSpPr>
          <p:cNvPr id="3" name="Content Placeholder 2">
            <a:extLst>
              <a:ext uri="{FF2B5EF4-FFF2-40B4-BE49-F238E27FC236}">
                <a16:creationId xmlns:a16="http://schemas.microsoft.com/office/drawing/2014/main" id="{55091549-DB1D-6FDB-A06C-542C0200BEE1}"/>
              </a:ext>
            </a:extLst>
          </p:cNvPr>
          <p:cNvSpPr>
            <a:spLocks noGrp="1"/>
          </p:cNvSpPr>
          <p:nvPr>
            <p:ph idx="1"/>
          </p:nvPr>
        </p:nvSpPr>
        <p:spPr>
          <a:xfrm>
            <a:off x="735804" y="886357"/>
            <a:ext cx="10685404" cy="5101471"/>
          </a:xfrm>
        </p:spPr>
        <p:txBody>
          <a:bodyPr vert="horz" lIns="91440" tIns="45720" rIns="91440" bIns="45720" rtlCol="0" anchor="t">
            <a:normAutofit/>
          </a:bodyPr>
          <a:lstStyle/>
          <a:p>
            <a:r>
              <a:rPr lang="en-US"/>
              <a:t>Today we have had a call back from the vicar at St James' who said that he is very positive about us using the space and wants to have a meeting with us and our lectures on Thursday to discuss the details further. This is great to hear as we as a group have been a bit stressed over not having a space yet when most </a:t>
            </a:r>
            <a:r>
              <a:rPr lang="en-US" err="1"/>
              <a:t>th</a:t>
            </a:r>
            <a:r>
              <a:rPr lang="en-US"/>
              <a:t> other groups have already got theirs. But we have made a quick turnaround to be able to get this meeting with the vicar. </a:t>
            </a:r>
          </a:p>
          <a:p>
            <a:endParaRPr lang="en-US"/>
          </a:p>
          <a:p>
            <a:r>
              <a:rPr lang="en-US"/>
              <a:t>Today we went to the church and met Ian the vicar, and thankfully we have secured the place. He showed us around the church, which is bigger than what I thought it would be but has a lot of potential. We have gone around and taken pictures to get an idea of the space and potential ideas for the exhibition. And we are planning on going back again on Sunday for the service which I think will give us a better idea of how the church functions and the community within the church. </a:t>
            </a:r>
          </a:p>
          <a:p>
            <a:endParaRPr lang="en-US"/>
          </a:p>
        </p:txBody>
      </p:sp>
      <p:sp>
        <p:nvSpPr>
          <p:cNvPr id="4" name="Date Placeholder 3">
            <a:extLst>
              <a:ext uri="{FF2B5EF4-FFF2-40B4-BE49-F238E27FC236}">
                <a16:creationId xmlns:a16="http://schemas.microsoft.com/office/drawing/2014/main" id="{FC7409A2-A0CF-DABB-1439-9410CD585396}"/>
              </a:ext>
            </a:extLst>
          </p:cNvPr>
          <p:cNvSpPr>
            <a:spLocks noGrp="1"/>
          </p:cNvSpPr>
          <p:nvPr>
            <p:ph type="dt" sz="half" idx="10"/>
          </p:nvPr>
        </p:nvSpPr>
        <p:spPr/>
        <p:txBody>
          <a:bodyPr/>
          <a:lstStyle/>
          <a:p>
            <a:fld id="{DD4608AD-97DE-4C3A-8366-735016724010}" type="datetime1">
              <a:t>11/12/2024</a:t>
            </a:fld>
            <a:endParaRPr lang="en-US"/>
          </a:p>
        </p:txBody>
      </p:sp>
      <p:sp>
        <p:nvSpPr>
          <p:cNvPr id="5" name="Footer Placeholder 4">
            <a:extLst>
              <a:ext uri="{FF2B5EF4-FFF2-40B4-BE49-F238E27FC236}">
                <a16:creationId xmlns:a16="http://schemas.microsoft.com/office/drawing/2014/main" id="{2B706ACF-12EB-62BA-C8D1-0F3ECE52379D}"/>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7BC1042A-5689-F878-58A7-FC640E0266D5}"/>
              </a:ext>
            </a:extLst>
          </p:cNvPr>
          <p:cNvSpPr>
            <a:spLocks noGrp="1"/>
          </p:cNvSpPr>
          <p:nvPr>
            <p:ph type="sldNum" sz="quarter" idx="12"/>
          </p:nvPr>
        </p:nvSpPr>
        <p:spPr/>
        <p:txBody>
          <a:bodyPr/>
          <a:lstStyle/>
          <a:p>
            <a:fld id="{E30AF5A0-43BB-4336-8627-9123B9144D80}" type="slidenum">
              <a:rPr lang="en-US" dirty="0"/>
              <a:t>12</a:t>
            </a:fld>
            <a:endParaRPr lang="en-US"/>
          </a:p>
        </p:txBody>
      </p:sp>
      <p:cxnSp>
        <p:nvCxnSpPr>
          <p:cNvPr id="8" name="Straight Arrow Connector 7">
            <a:extLst>
              <a:ext uri="{FF2B5EF4-FFF2-40B4-BE49-F238E27FC236}">
                <a16:creationId xmlns:a16="http://schemas.microsoft.com/office/drawing/2014/main" id="{D95E0611-6368-8BB3-59E9-E63C09773F29}"/>
              </a:ext>
            </a:extLst>
          </p:cNvPr>
          <p:cNvCxnSpPr/>
          <p:nvPr/>
        </p:nvCxnSpPr>
        <p:spPr>
          <a:xfrm flipV="1">
            <a:off x="808800" y="2818200"/>
            <a:ext cx="10634400" cy="9600"/>
          </a:xfrm>
          <a:prstGeom prst="straightConnector1">
            <a:avLst/>
          </a:prstGeom>
          <a:ln w="28575"/>
        </p:spPr>
        <p:style>
          <a:lnRef idx="2">
            <a:schemeClr val="dk1"/>
          </a:lnRef>
          <a:fillRef idx="0">
            <a:schemeClr val="dk1"/>
          </a:fillRef>
          <a:effectRef idx="1">
            <a:schemeClr val="dk1"/>
          </a:effectRef>
          <a:fontRef idx="minor">
            <a:schemeClr val="tx1"/>
          </a:fontRef>
        </p:style>
      </p:cxnSp>
      <mc:AlternateContent xmlns:mc="http://schemas.openxmlformats.org/markup-compatibility/2006" xmlns:p14="http://schemas.microsoft.com/office/powerpoint/2010/main">
        <mc:Choice Requires="p14">
          <p:contentPart p14:bwMode="auto" r:id="rId2">
            <p14:nvContentPartPr>
              <p14:cNvPr id="10" name="Ink 9">
                <a:extLst>
                  <a:ext uri="{FF2B5EF4-FFF2-40B4-BE49-F238E27FC236}">
                    <a16:creationId xmlns:a16="http://schemas.microsoft.com/office/drawing/2014/main" id="{5107B513-D963-86C2-8332-57EE90F843D2}"/>
                  </a:ext>
                </a:extLst>
              </p14:cNvPr>
              <p14:cNvContentPartPr/>
              <p14:nvPr/>
            </p14:nvContentPartPr>
            <p14:xfrm>
              <a:off x="5724000" y="3228000"/>
              <a:ext cx="12000" cy="12000"/>
            </p14:xfrm>
          </p:contentPart>
        </mc:Choice>
        <mc:Fallback xmlns="">
          <p:pic>
            <p:nvPicPr>
              <p:cNvPr id="10" name="Ink 9">
                <a:extLst>
                  <a:ext uri="{FF2B5EF4-FFF2-40B4-BE49-F238E27FC236}">
                    <a16:creationId xmlns:a16="http://schemas.microsoft.com/office/drawing/2014/main" id="{5107B513-D963-86C2-8332-57EE90F843D2}"/>
                  </a:ext>
                </a:extLst>
              </p:cNvPr>
              <p:cNvPicPr/>
              <p:nvPr/>
            </p:nvPicPr>
            <p:blipFill>
              <a:blip r:embed="rId3"/>
              <a:stretch>
                <a:fillRect/>
              </a:stretch>
            </p:blipFill>
            <p:spPr>
              <a:xfrm>
                <a:off x="5124000" y="2628000"/>
                <a:ext cx="1200000" cy="1200000"/>
              </a:xfrm>
              <a:prstGeom prst="rect">
                <a:avLst/>
              </a:prstGeom>
            </p:spPr>
          </p:pic>
        </mc:Fallback>
      </mc:AlternateContent>
    </p:spTree>
    <p:extLst>
      <p:ext uri="{BB962C8B-B14F-4D97-AF65-F5344CB8AC3E}">
        <p14:creationId xmlns:p14="http://schemas.microsoft.com/office/powerpoint/2010/main" val="8562122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A0A4F72C-BB48-2BE4-8800-8A633B4B7F96}"/>
              </a:ext>
            </a:extLst>
          </p:cNvPr>
          <p:cNvSpPr>
            <a:spLocks noGrp="1"/>
          </p:cNvSpPr>
          <p:nvPr>
            <p:ph type="dt" sz="half" idx="10"/>
          </p:nvPr>
        </p:nvSpPr>
        <p:spPr/>
        <p:txBody>
          <a:bodyPr/>
          <a:lstStyle/>
          <a:p>
            <a:fld id="{83930F5B-4BAC-4381-A5DA-070091920CFB}" type="datetime1">
              <a:t>11/12/2024</a:t>
            </a:fld>
            <a:endParaRPr lang="en-US"/>
          </a:p>
        </p:txBody>
      </p:sp>
      <p:sp>
        <p:nvSpPr>
          <p:cNvPr id="5" name="Footer Placeholder 4">
            <a:extLst>
              <a:ext uri="{FF2B5EF4-FFF2-40B4-BE49-F238E27FC236}">
                <a16:creationId xmlns:a16="http://schemas.microsoft.com/office/drawing/2014/main" id="{1E35541E-D808-45A0-FC36-DC891587137E}"/>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820897E1-C396-9DD8-C7ED-2B53C1750230}"/>
              </a:ext>
            </a:extLst>
          </p:cNvPr>
          <p:cNvSpPr>
            <a:spLocks noGrp="1"/>
          </p:cNvSpPr>
          <p:nvPr>
            <p:ph type="sldNum" sz="quarter" idx="12"/>
          </p:nvPr>
        </p:nvSpPr>
        <p:spPr/>
        <p:txBody>
          <a:bodyPr/>
          <a:lstStyle/>
          <a:p>
            <a:fld id="{E30AF5A0-43BB-4336-8627-9123B9144D80}" type="slidenum">
              <a:rPr lang="en-US" dirty="0"/>
              <a:t>13</a:t>
            </a:fld>
            <a:endParaRPr lang="en-US"/>
          </a:p>
        </p:txBody>
      </p:sp>
      <p:pic>
        <p:nvPicPr>
          <p:cNvPr id="8" name="Picture 7" descr="A screenshot of a computer&#10;&#10;Description automatically generated">
            <a:extLst>
              <a:ext uri="{FF2B5EF4-FFF2-40B4-BE49-F238E27FC236}">
                <a16:creationId xmlns:a16="http://schemas.microsoft.com/office/drawing/2014/main" id="{E82D7EC1-6848-0736-6720-9E6B1FDBC815}"/>
              </a:ext>
            </a:extLst>
          </p:cNvPr>
          <p:cNvPicPr>
            <a:picLocks noChangeAspect="1"/>
          </p:cNvPicPr>
          <p:nvPr/>
        </p:nvPicPr>
        <p:blipFill>
          <a:blip r:embed="rId2"/>
          <a:stretch>
            <a:fillRect/>
          </a:stretch>
        </p:blipFill>
        <p:spPr>
          <a:xfrm>
            <a:off x="677977" y="88861"/>
            <a:ext cx="4733946" cy="6617676"/>
          </a:xfrm>
          <a:prstGeom prst="rect">
            <a:avLst/>
          </a:prstGeom>
        </p:spPr>
      </p:pic>
      <p:pic>
        <p:nvPicPr>
          <p:cNvPr id="10" name="Picture 9" descr="A screenshot of a computer&#10;&#10;Description automatically generated">
            <a:extLst>
              <a:ext uri="{FF2B5EF4-FFF2-40B4-BE49-F238E27FC236}">
                <a16:creationId xmlns:a16="http://schemas.microsoft.com/office/drawing/2014/main" id="{A1650DDF-A6B1-4F8D-2611-3607B2CA2311}"/>
              </a:ext>
            </a:extLst>
          </p:cNvPr>
          <p:cNvPicPr>
            <a:picLocks noChangeAspect="1"/>
          </p:cNvPicPr>
          <p:nvPr/>
        </p:nvPicPr>
        <p:blipFill>
          <a:blip r:embed="rId3"/>
          <a:stretch>
            <a:fillRect/>
          </a:stretch>
        </p:blipFill>
        <p:spPr>
          <a:xfrm>
            <a:off x="6552825" y="90115"/>
            <a:ext cx="4707934" cy="6629399"/>
          </a:xfrm>
          <a:prstGeom prst="rect">
            <a:avLst/>
          </a:prstGeom>
          <a:effectLst/>
        </p:spPr>
      </p:pic>
      <mc:AlternateContent xmlns:mc="http://schemas.openxmlformats.org/markup-compatibility/2006" xmlns:p14="http://schemas.microsoft.com/office/powerpoint/2010/main">
        <mc:Choice Requires="p14">
          <p:contentPart p14:bwMode="auto" r:id="rId4">
            <p14:nvContentPartPr>
              <p14:cNvPr id="11" name="Ink 10">
                <a:extLst>
                  <a:ext uri="{FF2B5EF4-FFF2-40B4-BE49-F238E27FC236}">
                    <a16:creationId xmlns:a16="http://schemas.microsoft.com/office/drawing/2014/main" id="{77590F2B-5BF9-6202-C2D6-076DC7B04E3A}"/>
                  </a:ext>
                </a:extLst>
              </p14:cNvPr>
              <p14:cNvContentPartPr/>
              <p14:nvPr/>
            </p14:nvContentPartPr>
            <p14:xfrm>
              <a:off x="5474560" y="402840"/>
              <a:ext cx="1090462" cy="715680"/>
            </p14:xfrm>
          </p:contentPart>
        </mc:Choice>
        <mc:Fallback xmlns="">
          <p:pic>
            <p:nvPicPr>
              <p:cNvPr id="11" name="Ink 10">
                <a:extLst>
                  <a:ext uri="{FF2B5EF4-FFF2-40B4-BE49-F238E27FC236}">
                    <a16:creationId xmlns:a16="http://schemas.microsoft.com/office/drawing/2014/main" id="{77590F2B-5BF9-6202-C2D6-076DC7B04E3A}"/>
                  </a:ext>
                </a:extLst>
              </p:cNvPr>
              <p:cNvPicPr/>
              <p:nvPr/>
            </p:nvPicPr>
            <p:blipFill>
              <a:blip r:embed="rId5"/>
              <a:stretch>
                <a:fillRect/>
              </a:stretch>
            </p:blipFill>
            <p:spPr>
              <a:xfrm>
                <a:off x="5366522" y="375120"/>
                <a:ext cx="1212545" cy="75744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3" name="Ink 12">
                <a:extLst>
                  <a:ext uri="{FF2B5EF4-FFF2-40B4-BE49-F238E27FC236}">
                    <a16:creationId xmlns:a16="http://schemas.microsoft.com/office/drawing/2014/main" id="{DAA5D8B2-E910-9622-128C-A1CB00594CFE}"/>
                  </a:ext>
                </a:extLst>
              </p14:cNvPr>
              <p14:cNvContentPartPr/>
              <p14:nvPr/>
            </p14:nvContentPartPr>
            <p14:xfrm>
              <a:off x="5435538" y="3863000"/>
              <a:ext cx="1217160" cy="2793240"/>
            </p14:xfrm>
          </p:contentPart>
        </mc:Choice>
        <mc:Fallback xmlns="">
          <p:pic>
            <p:nvPicPr>
              <p:cNvPr id="13" name="Ink 12">
                <a:extLst>
                  <a:ext uri="{FF2B5EF4-FFF2-40B4-BE49-F238E27FC236}">
                    <a16:creationId xmlns:a16="http://schemas.microsoft.com/office/drawing/2014/main" id="{DAA5D8B2-E910-9622-128C-A1CB00594CFE}"/>
                  </a:ext>
                </a:extLst>
              </p:cNvPr>
              <p:cNvPicPr/>
              <p:nvPr/>
            </p:nvPicPr>
            <p:blipFill>
              <a:blip r:embed="rId7"/>
              <a:stretch>
                <a:fillRect/>
              </a:stretch>
            </p:blipFill>
            <p:spPr>
              <a:xfrm>
                <a:off x="5312058" y="3739536"/>
                <a:ext cx="1463760" cy="3039808"/>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4" name="Ink 13">
                <a:extLst>
                  <a:ext uri="{FF2B5EF4-FFF2-40B4-BE49-F238E27FC236}">
                    <a16:creationId xmlns:a16="http://schemas.microsoft.com/office/drawing/2014/main" id="{22047E37-D8B8-19A7-9971-D6BE935C2FF7}"/>
                  </a:ext>
                </a:extLst>
              </p14:cNvPr>
              <p14:cNvContentPartPr/>
              <p14:nvPr/>
            </p14:nvContentPartPr>
            <p14:xfrm>
              <a:off x="5412491" y="1025236"/>
              <a:ext cx="95040" cy="2829240"/>
            </p14:xfrm>
          </p:contentPart>
        </mc:Choice>
        <mc:Fallback xmlns="">
          <p:pic>
            <p:nvPicPr>
              <p:cNvPr id="14" name="Ink 13">
                <a:extLst>
                  <a:ext uri="{FF2B5EF4-FFF2-40B4-BE49-F238E27FC236}">
                    <a16:creationId xmlns:a16="http://schemas.microsoft.com/office/drawing/2014/main" id="{22047E37-D8B8-19A7-9971-D6BE935C2FF7}"/>
                  </a:ext>
                </a:extLst>
              </p:cNvPr>
              <p:cNvPicPr/>
              <p:nvPr/>
            </p:nvPicPr>
            <p:blipFill>
              <a:blip r:embed="rId9"/>
              <a:stretch>
                <a:fillRect/>
              </a:stretch>
            </p:blipFill>
            <p:spPr>
              <a:xfrm>
                <a:off x="5289011" y="901756"/>
                <a:ext cx="341640" cy="307584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8" name="Ink 17">
                <a:extLst>
                  <a:ext uri="{FF2B5EF4-FFF2-40B4-BE49-F238E27FC236}">
                    <a16:creationId xmlns:a16="http://schemas.microsoft.com/office/drawing/2014/main" id="{F0DFF526-A1F5-36E2-DEAE-C40FB72441BA}"/>
                  </a:ext>
                </a:extLst>
              </p14:cNvPr>
              <p14:cNvContentPartPr/>
              <p14:nvPr/>
            </p14:nvContentPartPr>
            <p14:xfrm>
              <a:off x="5384535" y="170785"/>
              <a:ext cx="76680" cy="836280"/>
            </p14:xfrm>
          </p:contentPart>
        </mc:Choice>
        <mc:Fallback xmlns="">
          <p:pic>
            <p:nvPicPr>
              <p:cNvPr id="18" name="Ink 17">
                <a:extLst>
                  <a:ext uri="{FF2B5EF4-FFF2-40B4-BE49-F238E27FC236}">
                    <a16:creationId xmlns:a16="http://schemas.microsoft.com/office/drawing/2014/main" id="{F0DFF526-A1F5-36E2-DEAE-C40FB72441BA}"/>
                  </a:ext>
                </a:extLst>
              </p:cNvPr>
              <p:cNvPicPr/>
              <p:nvPr/>
            </p:nvPicPr>
            <p:blipFill>
              <a:blip r:embed="rId11"/>
              <a:stretch>
                <a:fillRect/>
              </a:stretch>
            </p:blipFill>
            <p:spPr>
              <a:xfrm>
                <a:off x="5260473" y="47305"/>
                <a:ext cx="324443" cy="108288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9" name="Ink 18">
                <a:extLst>
                  <a:ext uri="{FF2B5EF4-FFF2-40B4-BE49-F238E27FC236}">
                    <a16:creationId xmlns:a16="http://schemas.microsoft.com/office/drawing/2014/main" id="{9ACA9BF2-ED66-8768-9240-294362F623E0}"/>
                  </a:ext>
                </a:extLst>
              </p14:cNvPr>
              <p14:cNvContentPartPr/>
              <p14:nvPr/>
            </p14:nvContentPartPr>
            <p14:xfrm>
              <a:off x="634680" y="1151920"/>
              <a:ext cx="99720" cy="2615400"/>
            </p14:xfrm>
          </p:contentPart>
        </mc:Choice>
        <mc:Fallback xmlns="">
          <p:pic>
            <p:nvPicPr>
              <p:cNvPr id="19" name="Ink 18">
                <a:extLst>
                  <a:ext uri="{FF2B5EF4-FFF2-40B4-BE49-F238E27FC236}">
                    <a16:creationId xmlns:a16="http://schemas.microsoft.com/office/drawing/2014/main" id="{9ACA9BF2-ED66-8768-9240-294362F623E0}"/>
                  </a:ext>
                </a:extLst>
              </p:cNvPr>
              <p:cNvPicPr/>
              <p:nvPr/>
            </p:nvPicPr>
            <p:blipFill>
              <a:blip r:embed="rId13"/>
              <a:stretch>
                <a:fillRect/>
              </a:stretch>
            </p:blipFill>
            <p:spPr>
              <a:xfrm>
                <a:off x="511200" y="1028440"/>
                <a:ext cx="346320" cy="2862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23" name="Ink 22">
                <a:extLst>
                  <a:ext uri="{FF2B5EF4-FFF2-40B4-BE49-F238E27FC236}">
                    <a16:creationId xmlns:a16="http://schemas.microsoft.com/office/drawing/2014/main" id="{476381D8-DD5D-62D6-FFB4-6C6C7410BECB}"/>
                  </a:ext>
                </a:extLst>
              </p14:cNvPr>
              <p14:cNvContentPartPr/>
              <p14:nvPr/>
            </p14:nvContentPartPr>
            <p14:xfrm>
              <a:off x="535680" y="150760"/>
              <a:ext cx="85680" cy="1050120"/>
            </p14:xfrm>
          </p:contentPart>
        </mc:Choice>
        <mc:Fallback xmlns="">
          <p:pic>
            <p:nvPicPr>
              <p:cNvPr id="23" name="Ink 22">
                <a:extLst>
                  <a:ext uri="{FF2B5EF4-FFF2-40B4-BE49-F238E27FC236}">
                    <a16:creationId xmlns:a16="http://schemas.microsoft.com/office/drawing/2014/main" id="{476381D8-DD5D-62D6-FFB4-6C6C7410BECB}"/>
                  </a:ext>
                </a:extLst>
              </p:cNvPr>
              <p:cNvPicPr/>
              <p:nvPr/>
            </p:nvPicPr>
            <p:blipFill>
              <a:blip r:embed="rId15"/>
              <a:stretch>
                <a:fillRect/>
              </a:stretch>
            </p:blipFill>
            <p:spPr>
              <a:xfrm>
                <a:off x="412200" y="27280"/>
                <a:ext cx="332280" cy="129672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24" name="Ink 23">
                <a:extLst>
                  <a:ext uri="{FF2B5EF4-FFF2-40B4-BE49-F238E27FC236}">
                    <a16:creationId xmlns:a16="http://schemas.microsoft.com/office/drawing/2014/main" id="{CE7CA9EE-A3E9-167F-9396-23A968D825FC}"/>
                  </a:ext>
                </a:extLst>
              </p14:cNvPr>
              <p14:cNvContentPartPr/>
              <p14:nvPr/>
            </p14:nvContentPartPr>
            <p14:xfrm>
              <a:off x="549360" y="3810695"/>
              <a:ext cx="189720" cy="2882520"/>
            </p14:xfrm>
          </p:contentPart>
        </mc:Choice>
        <mc:Fallback xmlns="">
          <p:pic>
            <p:nvPicPr>
              <p:cNvPr id="24" name="Ink 23">
                <a:extLst>
                  <a:ext uri="{FF2B5EF4-FFF2-40B4-BE49-F238E27FC236}">
                    <a16:creationId xmlns:a16="http://schemas.microsoft.com/office/drawing/2014/main" id="{CE7CA9EE-A3E9-167F-9396-23A968D825FC}"/>
                  </a:ext>
                </a:extLst>
              </p:cNvPr>
              <p:cNvPicPr/>
              <p:nvPr/>
            </p:nvPicPr>
            <p:blipFill>
              <a:blip r:embed="rId17"/>
              <a:stretch>
                <a:fillRect/>
              </a:stretch>
            </p:blipFill>
            <p:spPr>
              <a:xfrm>
                <a:off x="441360" y="3702682"/>
                <a:ext cx="405360" cy="3098187"/>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5" name="Ink 24">
                <a:extLst>
                  <a:ext uri="{FF2B5EF4-FFF2-40B4-BE49-F238E27FC236}">
                    <a16:creationId xmlns:a16="http://schemas.microsoft.com/office/drawing/2014/main" id="{EDE0DF7E-E329-07C2-3EB2-9D759C8C2D9E}"/>
                  </a:ext>
                </a:extLst>
              </p14:cNvPr>
              <p14:cNvContentPartPr/>
              <p14:nvPr/>
            </p14:nvContentPartPr>
            <p14:xfrm>
              <a:off x="646200" y="6668375"/>
              <a:ext cx="2477880" cy="90360"/>
            </p14:xfrm>
          </p:contentPart>
        </mc:Choice>
        <mc:Fallback xmlns="">
          <p:pic>
            <p:nvPicPr>
              <p:cNvPr id="25" name="Ink 24">
                <a:extLst>
                  <a:ext uri="{FF2B5EF4-FFF2-40B4-BE49-F238E27FC236}">
                    <a16:creationId xmlns:a16="http://schemas.microsoft.com/office/drawing/2014/main" id="{EDE0DF7E-E329-07C2-3EB2-9D759C8C2D9E}"/>
                  </a:ext>
                </a:extLst>
              </p:cNvPr>
              <p:cNvPicPr/>
              <p:nvPr/>
            </p:nvPicPr>
            <p:blipFill>
              <a:blip r:embed="rId19"/>
              <a:stretch>
                <a:fillRect/>
              </a:stretch>
            </p:blipFill>
            <p:spPr>
              <a:xfrm>
                <a:off x="563760" y="6585935"/>
                <a:ext cx="2642040" cy="25452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28" name="Ink 27">
                <a:extLst>
                  <a:ext uri="{FF2B5EF4-FFF2-40B4-BE49-F238E27FC236}">
                    <a16:creationId xmlns:a16="http://schemas.microsoft.com/office/drawing/2014/main" id="{AB1E38B6-7BAE-61E3-4DB4-E1209EF8FAE0}"/>
                  </a:ext>
                </a:extLst>
              </p14:cNvPr>
              <p14:cNvContentPartPr/>
              <p14:nvPr/>
            </p14:nvContentPartPr>
            <p14:xfrm>
              <a:off x="3121636" y="6656927"/>
              <a:ext cx="2371680" cy="120600"/>
            </p14:xfrm>
          </p:contentPart>
        </mc:Choice>
        <mc:Fallback xmlns="">
          <p:pic>
            <p:nvPicPr>
              <p:cNvPr id="28" name="Ink 27">
                <a:extLst>
                  <a:ext uri="{FF2B5EF4-FFF2-40B4-BE49-F238E27FC236}">
                    <a16:creationId xmlns:a16="http://schemas.microsoft.com/office/drawing/2014/main" id="{AB1E38B6-7BAE-61E3-4DB4-E1209EF8FAE0}"/>
                  </a:ext>
                </a:extLst>
              </p:cNvPr>
              <p:cNvPicPr/>
              <p:nvPr/>
            </p:nvPicPr>
            <p:blipFill>
              <a:blip r:embed="rId21"/>
              <a:stretch>
                <a:fillRect/>
              </a:stretch>
            </p:blipFill>
            <p:spPr>
              <a:xfrm>
                <a:off x="3039196" y="6574240"/>
                <a:ext cx="2535840" cy="285251"/>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9" name="Ink 28">
                <a:extLst>
                  <a:ext uri="{FF2B5EF4-FFF2-40B4-BE49-F238E27FC236}">
                    <a16:creationId xmlns:a16="http://schemas.microsoft.com/office/drawing/2014/main" id="{7DA6FB5E-57A0-E9A7-3983-3C77C73ABDF5}"/>
                  </a:ext>
                </a:extLst>
              </p14:cNvPr>
              <p14:cNvContentPartPr/>
              <p14:nvPr/>
            </p14:nvContentPartPr>
            <p14:xfrm>
              <a:off x="11244737" y="6055145"/>
              <a:ext cx="158040" cy="99720"/>
            </p14:xfrm>
          </p:contentPart>
        </mc:Choice>
        <mc:Fallback xmlns="">
          <p:pic>
            <p:nvPicPr>
              <p:cNvPr id="29" name="Ink 28">
                <a:extLst>
                  <a:ext uri="{FF2B5EF4-FFF2-40B4-BE49-F238E27FC236}">
                    <a16:creationId xmlns:a16="http://schemas.microsoft.com/office/drawing/2014/main" id="{7DA6FB5E-57A0-E9A7-3983-3C77C73ABDF5}"/>
                  </a:ext>
                </a:extLst>
              </p:cNvPr>
              <p:cNvPicPr/>
              <p:nvPr/>
            </p:nvPicPr>
            <p:blipFill>
              <a:blip r:embed="rId23"/>
              <a:stretch>
                <a:fillRect/>
              </a:stretch>
            </p:blipFill>
            <p:spPr>
              <a:xfrm>
                <a:off x="11183177" y="5993585"/>
                <a:ext cx="281160" cy="22284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32" name="Ink 31">
                <a:extLst>
                  <a:ext uri="{FF2B5EF4-FFF2-40B4-BE49-F238E27FC236}">
                    <a16:creationId xmlns:a16="http://schemas.microsoft.com/office/drawing/2014/main" id="{6F2B47E8-B1B4-0D02-D443-C32BB73210A4}"/>
                  </a:ext>
                </a:extLst>
              </p14:cNvPr>
              <p14:cNvContentPartPr/>
              <p14:nvPr/>
            </p14:nvContentPartPr>
            <p14:xfrm>
              <a:off x="11285727" y="552006"/>
              <a:ext cx="166680" cy="357840"/>
            </p14:xfrm>
          </p:contentPart>
        </mc:Choice>
        <mc:Fallback xmlns="">
          <p:pic>
            <p:nvPicPr>
              <p:cNvPr id="32" name="Ink 31">
                <a:extLst>
                  <a:ext uri="{FF2B5EF4-FFF2-40B4-BE49-F238E27FC236}">
                    <a16:creationId xmlns:a16="http://schemas.microsoft.com/office/drawing/2014/main" id="{6F2B47E8-B1B4-0D02-D443-C32BB73210A4}"/>
                  </a:ext>
                </a:extLst>
              </p:cNvPr>
              <p:cNvPicPr/>
              <p:nvPr/>
            </p:nvPicPr>
            <p:blipFill>
              <a:blip r:embed="rId25"/>
              <a:stretch>
                <a:fillRect/>
              </a:stretch>
            </p:blipFill>
            <p:spPr>
              <a:xfrm>
                <a:off x="11224300" y="490508"/>
                <a:ext cx="289535" cy="480836"/>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43" name="Ink 42">
                <a:extLst>
                  <a:ext uri="{FF2B5EF4-FFF2-40B4-BE49-F238E27FC236}">
                    <a16:creationId xmlns:a16="http://schemas.microsoft.com/office/drawing/2014/main" id="{E6FE4D90-3028-F45E-0B3C-38D949DA793B}"/>
                  </a:ext>
                </a:extLst>
              </p14:cNvPr>
              <p14:cNvContentPartPr/>
              <p14:nvPr/>
            </p14:nvContentPartPr>
            <p14:xfrm>
              <a:off x="4445640" y="3834223"/>
              <a:ext cx="679680" cy="360"/>
            </p14:xfrm>
          </p:contentPart>
        </mc:Choice>
        <mc:Fallback xmlns="">
          <p:pic>
            <p:nvPicPr>
              <p:cNvPr id="43" name="Ink 42">
                <a:extLst>
                  <a:ext uri="{FF2B5EF4-FFF2-40B4-BE49-F238E27FC236}">
                    <a16:creationId xmlns:a16="http://schemas.microsoft.com/office/drawing/2014/main" id="{E6FE4D90-3028-F45E-0B3C-38D949DA793B}"/>
                  </a:ext>
                </a:extLst>
              </p:cNvPr>
              <p:cNvPicPr/>
              <p:nvPr/>
            </p:nvPicPr>
            <p:blipFill>
              <a:blip r:embed="rId27"/>
              <a:stretch>
                <a:fillRect/>
              </a:stretch>
            </p:blipFill>
            <p:spPr>
              <a:xfrm>
                <a:off x="4427640" y="3798223"/>
                <a:ext cx="71532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44" name="Ink 43">
                <a:extLst>
                  <a:ext uri="{FF2B5EF4-FFF2-40B4-BE49-F238E27FC236}">
                    <a16:creationId xmlns:a16="http://schemas.microsoft.com/office/drawing/2014/main" id="{7EAC1F3D-42D5-6644-9F08-D7BD651A7362}"/>
                  </a:ext>
                </a:extLst>
              </p14:cNvPr>
              <p14:cNvContentPartPr/>
              <p14:nvPr/>
            </p14:nvContentPartPr>
            <p14:xfrm>
              <a:off x="3333600" y="3834223"/>
              <a:ext cx="666000" cy="360"/>
            </p14:xfrm>
          </p:contentPart>
        </mc:Choice>
        <mc:Fallback xmlns="">
          <p:pic>
            <p:nvPicPr>
              <p:cNvPr id="44" name="Ink 43">
                <a:extLst>
                  <a:ext uri="{FF2B5EF4-FFF2-40B4-BE49-F238E27FC236}">
                    <a16:creationId xmlns:a16="http://schemas.microsoft.com/office/drawing/2014/main" id="{7EAC1F3D-42D5-6644-9F08-D7BD651A7362}"/>
                  </a:ext>
                </a:extLst>
              </p:cNvPr>
              <p:cNvPicPr/>
              <p:nvPr/>
            </p:nvPicPr>
            <p:blipFill>
              <a:blip r:embed="rId29"/>
              <a:stretch>
                <a:fillRect/>
              </a:stretch>
            </p:blipFill>
            <p:spPr>
              <a:xfrm>
                <a:off x="3315600" y="3798223"/>
                <a:ext cx="70164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45" name="Ink 44">
                <a:extLst>
                  <a:ext uri="{FF2B5EF4-FFF2-40B4-BE49-F238E27FC236}">
                    <a16:creationId xmlns:a16="http://schemas.microsoft.com/office/drawing/2014/main" id="{81F136FB-EEAF-7701-C069-E562D05CCD01}"/>
                  </a:ext>
                </a:extLst>
              </p14:cNvPr>
              <p14:cNvContentPartPr/>
              <p14:nvPr/>
            </p14:nvContentPartPr>
            <p14:xfrm>
              <a:off x="2075400" y="3834223"/>
              <a:ext cx="763200" cy="360"/>
            </p14:xfrm>
          </p:contentPart>
        </mc:Choice>
        <mc:Fallback xmlns="">
          <p:pic>
            <p:nvPicPr>
              <p:cNvPr id="45" name="Ink 44">
                <a:extLst>
                  <a:ext uri="{FF2B5EF4-FFF2-40B4-BE49-F238E27FC236}">
                    <a16:creationId xmlns:a16="http://schemas.microsoft.com/office/drawing/2014/main" id="{81F136FB-EEAF-7701-C069-E562D05CCD01}"/>
                  </a:ext>
                </a:extLst>
              </p:cNvPr>
              <p:cNvPicPr/>
              <p:nvPr/>
            </p:nvPicPr>
            <p:blipFill>
              <a:blip r:embed="rId31"/>
              <a:stretch>
                <a:fillRect/>
              </a:stretch>
            </p:blipFill>
            <p:spPr>
              <a:xfrm>
                <a:off x="2057400" y="3798223"/>
                <a:ext cx="79884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46" name="Ink 45">
                <a:extLst>
                  <a:ext uri="{FF2B5EF4-FFF2-40B4-BE49-F238E27FC236}">
                    <a16:creationId xmlns:a16="http://schemas.microsoft.com/office/drawing/2014/main" id="{60DA2A3E-E8CE-1324-8B9A-A077F2803EF0}"/>
                  </a:ext>
                </a:extLst>
              </p14:cNvPr>
              <p14:cNvContentPartPr/>
              <p14:nvPr/>
            </p14:nvContentPartPr>
            <p14:xfrm>
              <a:off x="3328560" y="6548983"/>
              <a:ext cx="561240" cy="360"/>
            </p14:xfrm>
          </p:contentPart>
        </mc:Choice>
        <mc:Fallback xmlns="">
          <p:pic>
            <p:nvPicPr>
              <p:cNvPr id="46" name="Ink 45">
                <a:extLst>
                  <a:ext uri="{FF2B5EF4-FFF2-40B4-BE49-F238E27FC236}">
                    <a16:creationId xmlns:a16="http://schemas.microsoft.com/office/drawing/2014/main" id="{60DA2A3E-E8CE-1324-8B9A-A077F2803EF0}"/>
                  </a:ext>
                </a:extLst>
              </p:cNvPr>
              <p:cNvPicPr/>
              <p:nvPr/>
            </p:nvPicPr>
            <p:blipFill>
              <a:blip r:embed="rId33"/>
              <a:stretch>
                <a:fillRect/>
              </a:stretch>
            </p:blipFill>
            <p:spPr>
              <a:xfrm>
                <a:off x="3310560" y="6512983"/>
                <a:ext cx="59688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47" name="Ink 46">
                <a:extLst>
                  <a:ext uri="{FF2B5EF4-FFF2-40B4-BE49-F238E27FC236}">
                    <a16:creationId xmlns:a16="http://schemas.microsoft.com/office/drawing/2014/main" id="{6A62B60F-78CA-6DDC-C63B-47A7097BD718}"/>
                  </a:ext>
                </a:extLst>
              </p14:cNvPr>
              <p14:cNvContentPartPr/>
              <p14:nvPr/>
            </p14:nvContentPartPr>
            <p14:xfrm>
              <a:off x="2188800" y="6548983"/>
              <a:ext cx="537480" cy="360"/>
            </p14:xfrm>
          </p:contentPart>
        </mc:Choice>
        <mc:Fallback xmlns="">
          <p:pic>
            <p:nvPicPr>
              <p:cNvPr id="47" name="Ink 46">
                <a:extLst>
                  <a:ext uri="{FF2B5EF4-FFF2-40B4-BE49-F238E27FC236}">
                    <a16:creationId xmlns:a16="http://schemas.microsoft.com/office/drawing/2014/main" id="{6A62B60F-78CA-6DDC-C63B-47A7097BD718}"/>
                  </a:ext>
                </a:extLst>
              </p:cNvPr>
              <p:cNvPicPr/>
              <p:nvPr/>
            </p:nvPicPr>
            <p:blipFill>
              <a:blip r:embed="rId35"/>
              <a:stretch>
                <a:fillRect/>
              </a:stretch>
            </p:blipFill>
            <p:spPr>
              <a:xfrm>
                <a:off x="2170812" y="6512983"/>
                <a:ext cx="573096"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48" name="Ink 47">
                <a:extLst>
                  <a:ext uri="{FF2B5EF4-FFF2-40B4-BE49-F238E27FC236}">
                    <a16:creationId xmlns:a16="http://schemas.microsoft.com/office/drawing/2014/main" id="{08A403B3-8A29-AB6B-80AF-04CDDEFA3F0B}"/>
                  </a:ext>
                </a:extLst>
              </p14:cNvPr>
              <p14:cNvContentPartPr/>
              <p14:nvPr/>
            </p14:nvContentPartPr>
            <p14:xfrm>
              <a:off x="939240" y="3834223"/>
              <a:ext cx="741240" cy="360"/>
            </p14:xfrm>
          </p:contentPart>
        </mc:Choice>
        <mc:Fallback xmlns="">
          <p:pic>
            <p:nvPicPr>
              <p:cNvPr id="48" name="Ink 47">
                <a:extLst>
                  <a:ext uri="{FF2B5EF4-FFF2-40B4-BE49-F238E27FC236}">
                    <a16:creationId xmlns:a16="http://schemas.microsoft.com/office/drawing/2014/main" id="{08A403B3-8A29-AB6B-80AF-04CDDEFA3F0B}"/>
                  </a:ext>
                </a:extLst>
              </p:cNvPr>
              <p:cNvPicPr/>
              <p:nvPr/>
            </p:nvPicPr>
            <p:blipFill>
              <a:blip r:embed="rId37"/>
              <a:stretch>
                <a:fillRect/>
              </a:stretch>
            </p:blipFill>
            <p:spPr>
              <a:xfrm>
                <a:off x="921249" y="3798223"/>
                <a:ext cx="776863"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49" name="Ink 48">
                <a:extLst>
                  <a:ext uri="{FF2B5EF4-FFF2-40B4-BE49-F238E27FC236}">
                    <a16:creationId xmlns:a16="http://schemas.microsoft.com/office/drawing/2014/main" id="{F9CA5078-E814-0FFB-8060-8B97F6B8A788}"/>
                  </a:ext>
                </a:extLst>
              </p14:cNvPr>
              <p14:cNvContentPartPr/>
              <p14:nvPr/>
            </p14:nvContentPartPr>
            <p14:xfrm>
              <a:off x="7962775" y="2504743"/>
              <a:ext cx="634320" cy="360"/>
            </p14:xfrm>
          </p:contentPart>
        </mc:Choice>
        <mc:Fallback xmlns="">
          <p:pic>
            <p:nvPicPr>
              <p:cNvPr id="49" name="Ink 48">
                <a:extLst>
                  <a:ext uri="{FF2B5EF4-FFF2-40B4-BE49-F238E27FC236}">
                    <a16:creationId xmlns:a16="http://schemas.microsoft.com/office/drawing/2014/main" id="{F9CA5078-E814-0FFB-8060-8B97F6B8A788}"/>
                  </a:ext>
                </a:extLst>
              </p:cNvPr>
              <p:cNvPicPr/>
              <p:nvPr/>
            </p:nvPicPr>
            <p:blipFill>
              <a:blip r:embed="rId39"/>
              <a:stretch>
                <a:fillRect/>
              </a:stretch>
            </p:blipFill>
            <p:spPr>
              <a:xfrm>
                <a:off x="7944775" y="2468743"/>
                <a:ext cx="66996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40">
            <p14:nvContentPartPr>
              <p14:cNvPr id="50" name="Ink 49">
                <a:extLst>
                  <a:ext uri="{FF2B5EF4-FFF2-40B4-BE49-F238E27FC236}">
                    <a16:creationId xmlns:a16="http://schemas.microsoft.com/office/drawing/2014/main" id="{93CD24FC-0066-6B6B-D062-74E1B4E63FD4}"/>
                  </a:ext>
                </a:extLst>
              </p14:cNvPr>
              <p14:cNvContentPartPr/>
              <p14:nvPr/>
            </p14:nvContentPartPr>
            <p14:xfrm>
              <a:off x="9130615" y="3878863"/>
              <a:ext cx="743760" cy="360"/>
            </p14:xfrm>
          </p:contentPart>
        </mc:Choice>
        <mc:Fallback xmlns="">
          <p:pic>
            <p:nvPicPr>
              <p:cNvPr id="50" name="Ink 49">
                <a:extLst>
                  <a:ext uri="{FF2B5EF4-FFF2-40B4-BE49-F238E27FC236}">
                    <a16:creationId xmlns:a16="http://schemas.microsoft.com/office/drawing/2014/main" id="{93CD24FC-0066-6B6B-D062-74E1B4E63FD4}"/>
                  </a:ext>
                </a:extLst>
              </p:cNvPr>
              <p:cNvPicPr/>
              <p:nvPr/>
            </p:nvPicPr>
            <p:blipFill>
              <a:blip r:embed="rId41"/>
              <a:stretch>
                <a:fillRect/>
              </a:stretch>
            </p:blipFill>
            <p:spPr>
              <a:xfrm>
                <a:off x="9112624" y="3842863"/>
                <a:ext cx="779383"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51" name="Ink 50">
                <a:extLst>
                  <a:ext uri="{FF2B5EF4-FFF2-40B4-BE49-F238E27FC236}">
                    <a16:creationId xmlns:a16="http://schemas.microsoft.com/office/drawing/2014/main" id="{AB0C0BC1-5F7C-7898-B922-BFFF5582D1A7}"/>
                  </a:ext>
                </a:extLst>
              </p14:cNvPr>
              <p14:cNvContentPartPr/>
              <p14:nvPr/>
            </p14:nvContentPartPr>
            <p14:xfrm>
              <a:off x="10360375" y="1141423"/>
              <a:ext cx="710280" cy="360"/>
            </p14:xfrm>
          </p:contentPart>
        </mc:Choice>
        <mc:Fallback xmlns="">
          <p:pic>
            <p:nvPicPr>
              <p:cNvPr id="51" name="Ink 50">
                <a:extLst>
                  <a:ext uri="{FF2B5EF4-FFF2-40B4-BE49-F238E27FC236}">
                    <a16:creationId xmlns:a16="http://schemas.microsoft.com/office/drawing/2014/main" id="{AB0C0BC1-5F7C-7898-B922-BFFF5582D1A7}"/>
                  </a:ext>
                </a:extLst>
              </p:cNvPr>
              <p:cNvPicPr/>
              <p:nvPr/>
            </p:nvPicPr>
            <p:blipFill>
              <a:blip r:embed="rId43"/>
              <a:stretch>
                <a:fillRect/>
              </a:stretch>
            </p:blipFill>
            <p:spPr>
              <a:xfrm>
                <a:off x="10342375" y="1105423"/>
                <a:ext cx="74592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52" name="Ink 51">
                <a:extLst>
                  <a:ext uri="{FF2B5EF4-FFF2-40B4-BE49-F238E27FC236}">
                    <a16:creationId xmlns:a16="http://schemas.microsoft.com/office/drawing/2014/main" id="{1C26CEE8-6C0E-1142-2057-CA97940E6A54}"/>
                  </a:ext>
                </a:extLst>
              </p14:cNvPr>
              <p14:cNvContentPartPr/>
              <p14:nvPr/>
            </p14:nvContentPartPr>
            <p14:xfrm>
              <a:off x="10350295" y="2521303"/>
              <a:ext cx="608760" cy="360"/>
            </p14:xfrm>
          </p:contentPart>
        </mc:Choice>
        <mc:Fallback xmlns="">
          <p:pic>
            <p:nvPicPr>
              <p:cNvPr id="52" name="Ink 51">
                <a:extLst>
                  <a:ext uri="{FF2B5EF4-FFF2-40B4-BE49-F238E27FC236}">
                    <a16:creationId xmlns:a16="http://schemas.microsoft.com/office/drawing/2014/main" id="{1C26CEE8-6C0E-1142-2057-CA97940E6A54}"/>
                  </a:ext>
                </a:extLst>
              </p:cNvPr>
              <p:cNvPicPr/>
              <p:nvPr/>
            </p:nvPicPr>
            <p:blipFill>
              <a:blip r:embed="rId45"/>
              <a:stretch>
                <a:fillRect/>
              </a:stretch>
            </p:blipFill>
            <p:spPr>
              <a:xfrm>
                <a:off x="10332284" y="2485303"/>
                <a:ext cx="644421"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46">
            <p14:nvContentPartPr>
              <p14:cNvPr id="53" name="Ink 52">
                <a:extLst>
                  <a:ext uri="{FF2B5EF4-FFF2-40B4-BE49-F238E27FC236}">
                    <a16:creationId xmlns:a16="http://schemas.microsoft.com/office/drawing/2014/main" id="{E1EACEAB-395C-0CD8-71AE-A6FAECD0CAC4}"/>
                  </a:ext>
                </a:extLst>
              </p14:cNvPr>
              <p14:cNvContentPartPr/>
              <p14:nvPr/>
            </p14:nvContentPartPr>
            <p14:xfrm>
              <a:off x="6859375" y="3873463"/>
              <a:ext cx="618480" cy="360"/>
            </p14:xfrm>
          </p:contentPart>
        </mc:Choice>
        <mc:Fallback xmlns="">
          <p:pic>
            <p:nvPicPr>
              <p:cNvPr id="53" name="Ink 52">
                <a:extLst>
                  <a:ext uri="{FF2B5EF4-FFF2-40B4-BE49-F238E27FC236}">
                    <a16:creationId xmlns:a16="http://schemas.microsoft.com/office/drawing/2014/main" id="{E1EACEAB-395C-0CD8-71AE-A6FAECD0CAC4}"/>
                  </a:ext>
                </a:extLst>
              </p:cNvPr>
              <p:cNvPicPr/>
              <p:nvPr/>
            </p:nvPicPr>
            <p:blipFill>
              <a:blip r:embed="rId47"/>
              <a:stretch>
                <a:fillRect/>
              </a:stretch>
            </p:blipFill>
            <p:spPr>
              <a:xfrm>
                <a:off x="6841375" y="3837463"/>
                <a:ext cx="65412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54" name="Ink 53">
                <a:extLst>
                  <a:ext uri="{FF2B5EF4-FFF2-40B4-BE49-F238E27FC236}">
                    <a16:creationId xmlns:a16="http://schemas.microsoft.com/office/drawing/2014/main" id="{30698009-32E9-8AE8-3304-73DC95D0155F}"/>
                  </a:ext>
                </a:extLst>
              </p14:cNvPr>
              <p14:cNvContentPartPr/>
              <p14:nvPr/>
            </p14:nvContentPartPr>
            <p14:xfrm>
              <a:off x="953280" y="1107943"/>
              <a:ext cx="725040" cy="360"/>
            </p14:xfrm>
          </p:contentPart>
        </mc:Choice>
        <mc:Fallback xmlns="">
          <p:pic>
            <p:nvPicPr>
              <p:cNvPr id="54" name="Ink 53">
                <a:extLst>
                  <a:ext uri="{FF2B5EF4-FFF2-40B4-BE49-F238E27FC236}">
                    <a16:creationId xmlns:a16="http://schemas.microsoft.com/office/drawing/2014/main" id="{30698009-32E9-8AE8-3304-73DC95D0155F}"/>
                  </a:ext>
                </a:extLst>
              </p:cNvPr>
              <p:cNvPicPr/>
              <p:nvPr/>
            </p:nvPicPr>
            <p:blipFill>
              <a:blip r:embed="rId49"/>
              <a:stretch>
                <a:fillRect/>
              </a:stretch>
            </p:blipFill>
            <p:spPr>
              <a:xfrm>
                <a:off x="935280" y="1071943"/>
                <a:ext cx="76068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50">
            <p14:nvContentPartPr>
              <p14:cNvPr id="55" name="Ink 54">
                <a:extLst>
                  <a:ext uri="{FF2B5EF4-FFF2-40B4-BE49-F238E27FC236}">
                    <a16:creationId xmlns:a16="http://schemas.microsoft.com/office/drawing/2014/main" id="{9EC99F4C-B2A8-D875-6D4F-886425E597EA}"/>
                  </a:ext>
                </a:extLst>
              </p14:cNvPr>
              <p14:cNvContentPartPr/>
              <p14:nvPr/>
            </p14:nvContentPartPr>
            <p14:xfrm>
              <a:off x="2080800" y="1107943"/>
              <a:ext cx="736920" cy="360"/>
            </p14:xfrm>
          </p:contentPart>
        </mc:Choice>
        <mc:Fallback xmlns="">
          <p:pic>
            <p:nvPicPr>
              <p:cNvPr id="55" name="Ink 54">
                <a:extLst>
                  <a:ext uri="{FF2B5EF4-FFF2-40B4-BE49-F238E27FC236}">
                    <a16:creationId xmlns:a16="http://schemas.microsoft.com/office/drawing/2014/main" id="{9EC99F4C-B2A8-D875-6D4F-886425E597EA}"/>
                  </a:ext>
                </a:extLst>
              </p:cNvPr>
              <p:cNvPicPr/>
              <p:nvPr/>
            </p:nvPicPr>
            <p:blipFill>
              <a:blip r:embed="rId51"/>
              <a:stretch>
                <a:fillRect/>
              </a:stretch>
            </p:blipFill>
            <p:spPr>
              <a:xfrm>
                <a:off x="2062800" y="1071943"/>
                <a:ext cx="77256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52">
            <p14:nvContentPartPr>
              <p14:cNvPr id="56" name="Ink 55">
                <a:extLst>
                  <a:ext uri="{FF2B5EF4-FFF2-40B4-BE49-F238E27FC236}">
                    <a16:creationId xmlns:a16="http://schemas.microsoft.com/office/drawing/2014/main" id="{94D7E2D4-C334-AC74-1C3F-F12500C19AE1}"/>
                  </a:ext>
                </a:extLst>
              </p14:cNvPr>
              <p14:cNvContentPartPr/>
              <p14:nvPr/>
            </p14:nvContentPartPr>
            <p14:xfrm>
              <a:off x="4469760" y="1107943"/>
              <a:ext cx="635400" cy="360"/>
            </p14:xfrm>
          </p:contentPart>
        </mc:Choice>
        <mc:Fallback xmlns="">
          <p:pic>
            <p:nvPicPr>
              <p:cNvPr id="56" name="Ink 55">
                <a:extLst>
                  <a:ext uri="{FF2B5EF4-FFF2-40B4-BE49-F238E27FC236}">
                    <a16:creationId xmlns:a16="http://schemas.microsoft.com/office/drawing/2014/main" id="{94D7E2D4-C334-AC74-1C3F-F12500C19AE1}"/>
                  </a:ext>
                </a:extLst>
              </p:cNvPr>
              <p:cNvPicPr/>
              <p:nvPr/>
            </p:nvPicPr>
            <p:blipFill>
              <a:blip r:embed="rId53"/>
              <a:stretch>
                <a:fillRect/>
              </a:stretch>
            </p:blipFill>
            <p:spPr>
              <a:xfrm>
                <a:off x="4451760" y="1071943"/>
                <a:ext cx="67104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54">
            <p14:nvContentPartPr>
              <p14:cNvPr id="57" name="Ink 56">
                <a:extLst>
                  <a:ext uri="{FF2B5EF4-FFF2-40B4-BE49-F238E27FC236}">
                    <a16:creationId xmlns:a16="http://schemas.microsoft.com/office/drawing/2014/main" id="{C69B5096-C4D1-72EC-42EE-B3C835E40E99}"/>
                  </a:ext>
                </a:extLst>
              </p14:cNvPr>
              <p14:cNvContentPartPr/>
              <p14:nvPr/>
            </p14:nvContentPartPr>
            <p14:xfrm>
              <a:off x="7990716" y="3873463"/>
              <a:ext cx="638640" cy="360"/>
            </p14:xfrm>
          </p:contentPart>
        </mc:Choice>
        <mc:Fallback xmlns="">
          <p:pic>
            <p:nvPicPr>
              <p:cNvPr id="57" name="Ink 56">
                <a:extLst>
                  <a:ext uri="{FF2B5EF4-FFF2-40B4-BE49-F238E27FC236}">
                    <a16:creationId xmlns:a16="http://schemas.microsoft.com/office/drawing/2014/main" id="{C69B5096-C4D1-72EC-42EE-B3C835E40E99}"/>
                  </a:ext>
                </a:extLst>
              </p:cNvPr>
              <p:cNvPicPr/>
              <p:nvPr/>
            </p:nvPicPr>
            <p:blipFill>
              <a:blip r:embed="rId55"/>
              <a:stretch>
                <a:fillRect/>
              </a:stretch>
            </p:blipFill>
            <p:spPr>
              <a:xfrm>
                <a:off x="7972716" y="3837463"/>
                <a:ext cx="67428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56">
            <p14:nvContentPartPr>
              <p14:cNvPr id="58" name="Ink 57">
                <a:extLst>
                  <a:ext uri="{FF2B5EF4-FFF2-40B4-BE49-F238E27FC236}">
                    <a16:creationId xmlns:a16="http://schemas.microsoft.com/office/drawing/2014/main" id="{81D993F1-6C17-4274-E8C9-C0BDD512DC03}"/>
                  </a:ext>
                </a:extLst>
              </p14:cNvPr>
              <p14:cNvContentPartPr/>
              <p14:nvPr/>
            </p14:nvContentPartPr>
            <p14:xfrm>
              <a:off x="1024920" y="5174863"/>
              <a:ext cx="560160" cy="360"/>
            </p14:xfrm>
          </p:contentPart>
        </mc:Choice>
        <mc:Fallback xmlns="">
          <p:pic>
            <p:nvPicPr>
              <p:cNvPr id="58" name="Ink 57">
                <a:extLst>
                  <a:ext uri="{FF2B5EF4-FFF2-40B4-BE49-F238E27FC236}">
                    <a16:creationId xmlns:a16="http://schemas.microsoft.com/office/drawing/2014/main" id="{81D993F1-6C17-4274-E8C9-C0BDD512DC03}"/>
                  </a:ext>
                </a:extLst>
              </p:cNvPr>
              <p:cNvPicPr/>
              <p:nvPr/>
            </p:nvPicPr>
            <p:blipFill>
              <a:blip r:embed="rId57"/>
              <a:stretch>
                <a:fillRect/>
              </a:stretch>
            </p:blipFill>
            <p:spPr>
              <a:xfrm>
                <a:off x="1006920" y="5138863"/>
                <a:ext cx="595800" cy="72000"/>
              </a:xfrm>
              <a:prstGeom prst="rect">
                <a:avLst/>
              </a:prstGeom>
            </p:spPr>
          </p:pic>
        </mc:Fallback>
      </mc:AlternateContent>
      <mc:AlternateContent xmlns:mc="http://schemas.openxmlformats.org/markup-compatibility/2006" xmlns:p14="http://schemas.microsoft.com/office/powerpoint/2010/main">
        <mc:Choice Requires="p14">
          <p:contentPart p14:bwMode="auto" r:id="rId58">
            <p14:nvContentPartPr>
              <p14:cNvPr id="59" name="Ink 58">
                <a:extLst>
                  <a:ext uri="{FF2B5EF4-FFF2-40B4-BE49-F238E27FC236}">
                    <a16:creationId xmlns:a16="http://schemas.microsoft.com/office/drawing/2014/main" id="{7718AA64-41D1-BBBB-D42C-C0763410B8ED}"/>
                  </a:ext>
                </a:extLst>
              </p14:cNvPr>
              <p14:cNvContentPartPr/>
              <p14:nvPr/>
            </p14:nvContentPartPr>
            <p14:xfrm>
              <a:off x="2163960" y="5174863"/>
              <a:ext cx="510120" cy="360"/>
            </p14:xfrm>
          </p:contentPart>
        </mc:Choice>
        <mc:Fallback xmlns="">
          <p:pic>
            <p:nvPicPr>
              <p:cNvPr id="59" name="Ink 58">
                <a:extLst>
                  <a:ext uri="{FF2B5EF4-FFF2-40B4-BE49-F238E27FC236}">
                    <a16:creationId xmlns:a16="http://schemas.microsoft.com/office/drawing/2014/main" id="{7718AA64-41D1-BBBB-D42C-C0763410B8ED}"/>
                  </a:ext>
                </a:extLst>
              </p:cNvPr>
              <p:cNvPicPr/>
              <p:nvPr/>
            </p:nvPicPr>
            <p:blipFill>
              <a:blip r:embed="rId59"/>
              <a:stretch>
                <a:fillRect/>
              </a:stretch>
            </p:blipFill>
            <p:spPr>
              <a:xfrm>
                <a:off x="2145960" y="5138863"/>
                <a:ext cx="545760" cy="72000"/>
              </a:xfrm>
              <a:prstGeom prst="rect">
                <a:avLst/>
              </a:prstGeom>
            </p:spPr>
          </p:pic>
        </mc:Fallback>
      </mc:AlternateContent>
    </p:spTree>
    <p:extLst>
      <p:ext uri="{BB962C8B-B14F-4D97-AF65-F5344CB8AC3E}">
        <p14:creationId xmlns:p14="http://schemas.microsoft.com/office/powerpoint/2010/main" val="1630720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F785B-6D70-A28D-A7D6-FC63E4B9E87B}"/>
              </a:ext>
            </a:extLst>
          </p:cNvPr>
          <p:cNvSpPr>
            <a:spLocks noGrp="1"/>
          </p:cNvSpPr>
          <p:nvPr>
            <p:ph type="title"/>
          </p:nvPr>
        </p:nvSpPr>
        <p:spPr>
          <a:xfrm>
            <a:off x="712827" y="1600"/>
            <a:ext cx="10685169" cy="798006"/>
          </a:xfrm>
        </p:spPr>
        <p:txBody>
          <a:bodyPr/>
          <a:lstStyle/>
          <a:p>
            <a:pPr algn="ctr"/>
            <a:r>
              <a:rPr lang="en-US"/>
              <a:t>Ideas/contact sheet review</a:t>
            </a:r>
          </a:p>
        </p:txBody>
      </p:sp>
      <p:sp>
        <p:nvSpPr>
          <p:cNvPr id="3" name="Content Placeholder 2">
            <a:extLst>
              <a:ext uri="{FF2B5EF4-FFF2-40B4-BE49-F238E27FC236}">
                <a16:creationId xmlns:a16="http://schemas.microsoft.com/office/drawing/2014/main" id="{891F018D-8412-23F1-AB5E-5C741AB9FCB5}"/>
              </a:ext>
            </a:extLst>
          </p:cNvPr>
          <p:cNvSpPr>
            <a:spLocks noGrp="1"/>
          </p:cNvSpPr>
          <p:nvPr>
            <p:ph idx="1"/>
          </p:nvPr>
        </p:nvSpPr>
        <p:spPr>
          <a:xfrm>
            <a:off x="712827" y="1012966"/>
            <a:ext cx="10691265" cy="3636088"/>
          </a:xfrm>
        </p:spPr>
        <p:txBody>
          <a:bodyPr vert="horz" lIns="91440" tIns="45720" rIns="91440" bIns="45720" rtlCol="0" anchor="t">
            <a:normAutofit/>
          </a:bodyPr>
          <a:lstStyle/>
          <a:p>
            <a:r>
              <a:rPr lang="en-US" dirty="0"/>
              <a:t>When in the church I went around taking photos of the church, searching for ideas of what work I want to produce. As a group we produced a lot of ideas for what each of us want to do. </a:t>
            </a:r>
          </a:p>
          <a:p>
            <a:r>
              <a:rPr lang="en-US" dirty="0">
                <a:highlight>
                  <a:srgbClr val="FFFF00"/>
                </a:highlight>
              </a:rPr>
              <a:t>Yellow  </a:t>
            </a:r>
            <a:r>
              <a:rPr lang="en-US"/>
              <a:t>- These images are different textures from the church. </a:t>
            </a:r>
          </a:p>
          <a:p>
            <a:r>
              <a:rPr lang="en-US">
                <a:highlight>
                  <a:srgbClr val="00FFFF"/>
                </a:highlight>
              </a:rPr>
              <a:t>Blue – </a:t>
            </a:r>
            <a:r>
              <a:rPr lang="en-US"/>
              <a:t>while walking around the church I noticed these little traces of human life within the church </a:t>
            </a:r>
            <a:endParaRPr lang="en-US" dirty="0"/>
          </a:p>
          <a:p>
            <a:r>
              <a:rPr lang="en-US">
                <a:highlight>
                  <a:srgbClr val="FF00FF"/>
                </a:highlight>
              </a:rPr>
              <a:t>Pink </a:t>
            </a:r>
            <a:r>
              <a:rPr lang="en-US"/>
              <a:t>- the light with in the church.</a:t>
            </a:r>
            <a:endParaRPr lang="en-US" dirty="0"/>
          </a:p>
        </p:txBody>
      </p:sp>
      <p:sp>
        <p:nvSpPr>
          <p:cNvPr id="4" name="Date Placeholder 3">
            <a:extLst>
              <a:ext uri="{FF2B5EF4-FFF2-40B4-BE49-F238E27FC236}">
                <a16:creationId xmlns:a16="http://schemas.microsoft.com/office/drawing/2014/main" id="{7773A3EA-632F-2757-ADD6-992892BF4975}"/>
              </a:ext>
            </a:extLst>
          </p:cNvPr>
          <p:cNvSpPr>
            <a:spLocks noGrp="1"/>
          </p:cNvSpPr>
          <p:nvPr>
            <p:ph type="dt" sz="half" idx="10"/>
          </p:nvPr>
        </p:nvSpPr>
        <p:spPr/>
        <p:txBody>
          <a:bodyPr/>
          <a:lstStyle/>
          <a:p>
            <a:fld id="{704C1061-1EF7-4F84-9BF5-AA68848ACC7D}" type="datetime1">
              <a:t>11/12/2024</a:t>
            </a:fld>
            <a:endParaRPr lang="en-US"/>
          </a:p>
        </p:txBody>
      </p:sp>
      <p:sp>
        <p:nvSpPr>
          <p:cNvPr id="5" name="Footer Placeholder 4">
            <a:extLst>
              <a:ext uri="{FF2B5EF4-FFF2-40B4-BE49-F238E27FC236}">
                <a16:creationId xmlns:a16="http://schemas.microsoft.com/office/drawing/2014/main" id="{89336E0D-C44C-29EC-3065-8AAB069FC39F}"/>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A91C815C-B3D1-A0CA-0426-D1565191BBC7}"/>
              </a:ext>
            </a:extLst>
          </p:cNvPr>
          <p:cNvSpPr>
            <a:spLocks noGrp="1"/>
          </p:cNvSpPr>
          <p:nvPr>
            <p:ph type="sldNum" sz="quarter" idx="12"/>
          </p:nvPr>
        </p:nvSpPr>
        <p:spPr/>
        <p:txBody>
          <a:bodyPr/>
          <a:lstStyle/>
          <a:p>
            <a:fld id="{E30AF5A0-43BB-4336-8627-9123B9144D80}" type="slidenum">
              <a:rPr lang="en-US" dirty="0"/>
              <a:t>14</a:t>
            </a:fld>
            <a:endParaRPr lang="en-US"/>
          </a:p>
        </p:txBody>
      </p:sp>
    </p:spTree>
    <p:extLst>
      <p:ext uri="{BB962C8B-B14F-4D97-AF65-F5344CB8AC3E}">
        <p14:creationId xmlns:p14="http://schemas.microsoft.com/office/powerpoint/2010/main" val="19976755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5D20777-81AD-8EED-5ED7-456A6E7BF7E1}"/>
              </a:ext>
            </a:extLst>
          </p:cNvPr>
          <p:cNvSpPr>
            <a:spLocks noGrp="1"/>
          </p:cNvSpPr>
          <p:nvPr>
            <p:ph type="dt" sz="half" idx="10"/>
          </p:nvPr>
        </p:nvSpPr>
        <p:spPr/>
        <p:txBody>
          <a:bodyPr/>
          <a:lstStyle/>
          <a:p>
            <a:fld id="{DF5C1FB3-F949-4CE6-9DEC-590FFEB25FD0}" type="datetime1">
              <a:t>11/12/2024</a:t>
            </a:fld>
            <a:endParaRPr lang="en-US"/>
          </a:p>
        </p:txBody>
      </p:sp>
      <p:sp>
        <p:nvSpPr>
          <p:cNvPr id="5" name="Footer Placeholder 4">
            <a:extLst>
              <a:ext uri="{FF2B5EF4-FFF2-40B4-BE49-F238E27FC236}">
                <a16:creationId xmlns:a16="http://schemas.microsoft.com/office/drawing/2014/main" id="{B08FBC5B-3864-0A2F-507E-2B6419245E8D}"/>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B840ED2A-D9BA-4B75-CFF1-3527611FA23D}"/>
              </a:ext>
            </a:extLst>
          </p:cNvPr>
          <p:cNvSpPr>
            <a:spLocks noGrp="1"/>
          </p:cNvSpPr>
          <p:nvPr>
            <p:ph type="sldNum" sz="quarter" idx="12"/>
          </p:nvPr>
        </p:nvSpPr>
        <p:spPr/>
        <p:txBody>
          <a:bodyPr/>
          <a:lstStyle/>
          <a:p>
            <a:fld id="{E30AF5A0-43BB-4336-8627-9123B9144D80}" type="slidenum">
              <a:rPr lang="en-US" dirty="0"/>
              <a:t>15</a:t>
            </a:fld>
            <a:endParaRPr lang="en-US"/>
          </a:p>
        </p:txBody>
      </p:sp>
      <p:pic>
        <p:nvPicPr>
          <p:cNvPr id="8" name="Picture 7" descr="A pile of pillows and fire extinguisher&#10;&#10;Description automatically generated">
            <a:extLst>
              <a:ext uri="{FF2B5EF4-FFF2-40B4-BE49-F238E27FC236}">
                <a16:creationId xmlns:a16="http://schemas.microsoft.com/office/drawing/2014/main" id="{5069E3F5-FDDE-8D73-7BB4-F0B8D4A1F61C}"/>
              </a:ext>
            </a:extLst>
          </p:cNvPr>
          <p:cNvPicPr>
            <a:picLocks noChangeAspect="1"/>
          </p:cNvPicPr>
          <p:nvPr/>
        </p:nvPicPr>
        <p:blipFill>
          <a:blip r:embed="rId2"/>
          <a:stretch>
            <a:fillRect/>
          </a:stretch>
        </p:blipFill>
        <p:spPr>
          <a:xfrm>
            <a:off x="7924891" y="933239"/>
            <a:ext cx="3329354" cy="4988169"/>
          </a:xfrm>
          <a:prstGeom prst="rect">
            <a:avLst/>
          </a:prstGeom>
        </p:spPr>
      </p:pic>
      <p:pic>
        <p:nvPicPr>
          <p:cNvPr id="9" name="Picture 8" descr="A room with chairs and microphones&#10;&#10;Description automatically generated">
            <a:extLst>
              <a:ext uri="{FF2B5EF4-FFF2-40B4-BE49-F238E27FC236}">
                <a16:creationId xmlns:a16="http://schemas.microsoft.com/office/drawing/2014/main" id="{668538D8-AE79-9C45-8838-CB62E43EC402}"/>
              </a:ext>
            </a:extLst>
          </p:cNvPr>
          <p:cNvPicPr>
            <a:picLocks noChangeAspect="1"/>
          </p:cNvPicPr>
          <p:nvPr/>
        </p:nvPicPr>
        <p:blipFill>
          <a:blip r:embed="rId3"/>
          <a:stretch>
            <a:fillRect/>
          </a:stretch>
        </p:blipFill>
        <p:spPr>
          <a:xfrm>
            <a:off x="4434344" y="947893"/>
            <a:ext cx="3323492" cy="4976446"/>
          </a:xfrm>
          <a:prstGeom prst="rect">
            <a:avLst/>
          </a:prstGeom>
        </p:spPr>
      </p:pic>
      <p:pic>
        <p:nvPicPr>
          <p:cNvPr id="10" name="Picture 9" descr="A swinger on a wall&#10;&#10;Description automatically generated">
            <a:extLst>
              <a:ext uri="{FF2B5EF4-FFF2-40B4-BE49-F238E27FC236}">
                <a16:creationId xmlns:a16="http://schemas.microsoft.com/office/drawing/2014/main" id="{8D3C5765-E32B-69D9-E730-C62FB4C05D27}"/>
              </a:ext>
            </a:extLst>
          </p:cNvPr>
          <p:cNvPicPr>
            <a:picLocks noChangeAspect="1"/>
          </p:cNvPicPr>
          <p:nvPr/>
        </p:nvPicPr>
        <p:blipFill>
          <a:blip r:embed="rId4"/>
          <a:stretch>
            <a:fillRect/>
          </a:stretch>
        </p:blipFill>
        <p:spPr>
          <a:xfrm>
            <a:off x="715198" y="933239"/>
            <a:ext cx="3317630" cy="4976446"/>
          </a:xfrm>
          <a:prstGeom prst="rect">
            <a:avLst/>
          </a:prstGeom>
        </p:spPr>
      </p:pic>
      <p:sp>
        <p:nvSpPr>
          <p:cNvPr id="2" name="TextBox 1">
            <a:extLst>
              <a:ext uri="{FF2B5EF4-FFF2-40B4-BE49-F238E27FC236}">
                <a16:creationId xmlns:a16="http://schemas.microsoft.com/office/drawing/2014/main" id="{3ED9ED56-F15A-3CF3-A543-AF64E3BCBF58}"/>
              </a:ext>
            </a:extLst>
          </p:cNvPr>
          <p:cNvSpPr txBox="1"/>
          <p:nvPr/>
        </p:nvSpPr>
        <p:spPr>
          <a:xfrm>
            <a:off x="3228000" y="189462"/>
            <a:ext cx="57359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t>Connection </a:t>
            </a:r>
          </a:p>
        </p:txBody>
      </p:sp>
    </p:spTree>
    <p:extLst>
      <p:ext uri="{BB962C8B-B14F-4D97-AF65-F5344CB8AC3E}">
        <p14:creationId xmlns:p14="http://schemas.microsoft.com/office/powerpoint/2010/main" val="42483257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78D93-C290-FAE8-47B0-AC9D11E5FA61}"/>
              </a:ext>
            </a:extLst>
          </p:cNvPr>
          <p:cNvSpPr>
            <a:spLocks noGrp="1"/>
          </p:cNvSpPr>
          <p:nvPr>
            <p:ph type="title"/>
          </p:nvPr>
        </p:nvSpPr>
        <p:spPr>
          <a:xfrm>
            <a:off x="706496" y="922096"/>
            <a:ext cx="10685404" cy="767292"/>
          </a:xfrm>
        </p:spPr>
        <p:txBody>
          <a:bodyPr/>
          <a:lstStyle/>
          <a:p>
            <a:pPr algn="ctr"/>
            <a:r>
              <a:rPr lang="en-US"/>
              <a:t>Connection </a:t>
            </a:r>
          </a:p>
        </p:txBody>
      </p:sp>
      <p:sp>
        <p:nvSpPr>
          <p:cNvPr id="3" name="Content Placeholder 2">
            <a:extLst>
              <a:ext uri="{FF2B5EF4-FFF2-40B4-BE49-F238E27FC236}">
                <a16:creationId xmlns:a16="http://schemas.microsoft.com/office/drawing/2014/main" id="{686B980D-9AB6-AA69-B071-638FB1256E94}"/>
              </a:ext>
            </a:extLst>
          </p:cNvPr>
          <p:cNvSpPr>
            <a:spLocks noGrp="1"/>
          </p:cNvSpPr>
          <p:nvPr>
            <p:ph idx="1"/>
          </p:nvPr>
        </p:nvSpPr>
        <p:spPr>
          <a:xfrm>
            <a:off x="718220" y="1712834"/>
            <a:ext cx="10691265" cy="3636088"/>
          </a:xfrm>
        </p:spPr>
        <p:txBody>
          <a:bodyPr vert="horz" lIns="91440" tIns="45720" rIns="91440" bIns="45720" rtlCol="0" anchor="t">
            <a:normAutofit fontScale="92500" lnSpcReduction="10000"/>
          </a:bodyPr>
          <a:lstStyle/>
          <a:p>
            <a:r>
              <a:rPr lang="en-US"/>
              <a:t>While looking at my conatct sheets I liked the pictures which has the human connection side of the church. Little things in the church like the chair with the songbook and the bok under the pews. Which find interesting.</a:t>
            </a:r>
          </a:p>
          <a:p>
            <a:r>
              <a:rPr lang="en-US"/>
              <a:t>For my part of the exhibition, I have decided to look at the connection of the people and the church. While looking around the church and taking photographs. There are parts of the church that have footprints of human actions. I think it is important to show this as, well when I think of the church I think of a building, weddings, funerals etc. But after attending the service on Sunday, you could see that people really have strong connections with church. And I want to explore that. </a:t>
            </a:r>
          </a:p>
          <a:p>
            <a:r>
              <a:rPr lang="en-US"/>
              <a:t>I am going to talk to the church goers on the next service and take acetates. And ask them a few question such as, what is your connection with the church?, how does the church make you feel? And get them to write down their thoughts on acetate. </a:t>
            </a:r>
          </a:p>
        </p:txBody>
      </p:sp>
      <p:sp>
        <p:nvSpPr>
          <p:cNvPr id="4" name="Date Placeholder 3">
            <a:extLst>
              <a:ext uri="{FF2B5EF4-FFF2-40B4-BE49-F238E27FC236}">
                <a16:creationId xmlns:a16="http://schemas.microsoft.com/office/drawing/2014/main" id="{BC14B74A-F0C7-E23F-1A76-A05B1B8687BA}"/>
              </a:ext>
            </a:extLst>
          </p:cNvPr>
          <p:cNvSpPr>
            <a:spLocks noGrp="1"/>
          </p:cNvSpPr>
          <p:nvPr>
            <p:ph type="dt" sz="half" idx="10"/>
          </p:nvPr>
        </p:nvSpPr>
        <p:spPr/>
        <p:txBody>
          <a:bodyPr/>
          <a:lstStyle/>
          <a:p>
            <a:fld id="{732DE77F-5B87-4D36-B8D8-03DE68FA68ED}" type="datetime1">
              <a:t>11/12/2024</a:t>
            </a:fld>
            <a:endParaRPr lang="en-US"/>
          </a:p>
        </p:txBody>
      </p:sp>
      <p:sp>
        <p:nvSpPr>
          <p:cNvPr id="5" name="Footer Placeholder 4">
            <a:extLst>
              <a:ext uri="{FF2B5EF4-FFF2-40B4-BE49-F238E27FC236}">
                <a16:creationId xmlns:a16="http://schemas.microsoft.com/office/drawing/2014/main" id="{E2F48FE5-7FD7-2358-549B-C49959F1FC7A}"/>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77848BBA-728C-709A-AC5A-95EAD2553744}"/>
              </a:ext>
            </a:extLst>
          </p:cNvPr>
          <p:cNvSpPr>
            <a:spLocks noGrp="1"/>
          </p:cNvSpPr>
          <p:nvPr>
            <p:ph type="sldNum" sz="quarter" idx="12"/>
          </p:nvPr>
        </p:nvSpPr>
        <p:spPr/>
        <p:txBody>
          <a:bodyPr/>
          <a:lstStyle/>
          <a:p>
            <a:fld id="{E30AF5A0-43BB-4336-8627-9123B9144D80}" type="slidenum">
              <a:rPr lang="en-US" dirty="0"/>
              <a:t>16</a:t>
            </a:fld>
            <a:endParaRPr lang="en-US"/>
          </a:p>
        </p:txBody>
      </p:sp>
    </p:spTree>
    <p:extLst>
      <p:ext uri="{BB962C8B-B14F-4D97-AF65-F5344CB8AC3E}">
        <p14:creationId xmlns:p14="http://schemas.microsoft.com/office/powerpoint/2010/main" val="6007998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BF933-24D2-1007-64D2-70EE1FE52637}"/>
              </a:ext>
            </a:extLst>
          </p:cNvPr>
          <p:cNvSpPr>
            <a:spLocks noGrp="1"/>
          </p:cNvSpPr>
          <p:nvPr>
            <p:ph type="title"/>
          </p:nvPr>
        </p:nvSpPr>
        <p:spPr/>
        <p:txBody>
          <a:bodyPr/>
          <a:lstStyle/>
          <a:p>
            <a:r>
              <a:rPr lang="en-US"/>
              <a:t>Bibliography </a:t>
            </a:r>
          </a:p>
        </p:txBody>
      </p:sp>
      <p:sp>
        <p:nvSpPr>
          <p:cNvPr id="3" name="Content Placeholder 2">
            <a:extLst>
              <a:ext uri="{FF2B5EF4-FFF2-40B4-BE49-F238E27FC236}">
                <a16:creationId xmlns:a16="http://schemas.microsoft.com/office/drawing/2014/main" id="{8DB89514-F8D0-6081-0DD7-9D6387CF2185}"/>
              </a:ext>
            </a:extLst>
          </p:cNvPr>
          <p:cNvSpPr>
            <a:spLocks noGrp="1"/>
          </p:cNvSpPr>
          <p:nvPr>
            <p:ph idx="1"/>
          </p:nvPr>
        </p:nvSpPr>
        <p:spPr/>
        <p:txBody>
          <a:bodyPr vert="horz" lIns="91440" tIns="45720" rIns="91440" bIns="45720" rtlCol="0" anchor="t">
            <a:normAutofit/>
          </a:bodyPr>
          <a:lstStyle/>
          <a:p>
            <a:r>
              <a:rPr lang="en-US" sz="1200" i="1">
                <a:latin typeface="Times New Roman"/>
                <a:cs typeface="Times New Roman"/>
              </a:rPr>
              <a:t>Seasons Greetings, December 2018</a:t>
            </a:r>
            <a:r>
              <a:rPr lang="en-US" sz="1200">
                <a:latin typeface="Times New Roman"/>
                <a:cs typeface="Times New Roman"/>
              </a:rPr>
              <a:t>. 2021. Available at: </a:t>
            </a:r>
            <a:r>
              <a:rPr lang="en-US" sz="1200">
                <a:latin typeface="Times New Roman"/>
                <a:cs typeface="Times New Roman"/>
                <a:hlinkClick r:id="rId2"/>
              </a:rPr>
              <a:t>https://banksyexplained.com/seasons-greetings-december-2018/</a:t>
            </a:r>
            <a:r>
              <a:rPr lang="en-US" sz="1200">
                <a:latin typeface="Times New Roman"/>
                <a:cs typeface="Times New Roman"/>
              </a:rPr>
              <a:t>.</a:t>
            </a:r>
            <a:endParaRPr lang="en-US" sz="1200" i="1">
              <a:latin typeface="Times New Roman"/>
              <a:cs typeface="Times New Roman"/>
            </a:endParaRPr>
          </a:p>
          <a:p>
            <a:r>
              <a:rPr lang="en-US" sz="1200" i="1">
                <a:latin typeface="Times New Roman"/>
                <a:cs typeface="Times New Roman"/>
              </a:rPr>
              <a:t>Sun Tunnels | Holt/Smithson Foundation</a:t>
            </a:r>
            <a:r>
              <a:rPr lang="en-US" sz="1200">
                <a:latin typeface="Times New Roman"/>
                <a:cs typeface="Times New Roman"/>
              </a:rPr>
              <a:t>. [no date][b]. Available at: </a:t>
            </a:r>
            <a:r>
              <a:rPr lang="en-US" sz="1200">
                <a:latin typeface="Times New Roman"/>
                <a:cs typeface="Times New Roman"/>
                <a:hlinkClick r:id="rId3"/>
              </a:rPr>
              <a:t>https://holtsmithsonfoundation.org/sun-tunnels</a:t>
            </a:r>
            <a:r>
              <a:rPr lang="en-US" sz="1200">
                <a:latin typeface="Times New Roman"/>
                <a:cs typeface="Times New Roman"/>
              </a:rPr>
              <a:t>.</a:t>
            </a:r>
            <a:endParaRPr lang="en-US"/>
          </a:p>
          <a:p>
            <a:r>
              <a:rPr lang="en-US" sz="1200">
                <a:latin typeface="Times New Roman"/>
                <a:cs typeface="Times New Roman"/>
              </a:rPr>
              <a:t>Tate. 2017. </a:t>
            </a:r>
            <a:r>
              <a:rPr lang="en-US" sz="1200" i="1">
                <a:latin typeface="Times New Roman"/>
                <a:cs typeface="Times New Roman"/>
              </a:rPr>
              <a:t>Site-specific – Art Term | Tate</a:t>
            </a:r>
            <a:r>
              <a:rPr lang="en-US" sz="1200">
                <a:latin typeface="Times New Roman"/>
                <a:cs typeface="Times New Roman"/>
              </a:rPr>
              <a:t>. Available at: </a:t>
            </a:r>
            <a:r>
              <a:rPr lang="en-US" sz="1200">
                <a:latin typeface="Times New Roman"/>
                <a:cs typeface="Times New Roman"/>
                <a:hlinkClick r:id="rId4"/>
              </a:rPr>
              <a:t>https://www.tate.org.uk/art/art-terms/s/site-specific</a:t>
            </a:r>
            <a:r>
              <a:rPr lang="en-US" sz="1200">
                <a:latin typeface="Times New Roman"/>
                <a:cs typeface="Times New Roman"/>
              </a:rPr>
              <a:t>.</a:t>
            </a:r>
            <a:endParaRPr lang="en-US"/>
          </a:p>
          <a:p>
            <a:r>
              <a:rPr lang="en-US" sz="1200" err="1">
                <a:latin typeface="Times New Roman"/>
                <a:cs typeface="Times New Roman"/>
              </a:rPr>
              <a:t>wilson</a:t>
            </a:r>
            <a:r>
              <a:rPr lang="en-US" sz="1200">
                <a:latin typeface="Times New Roman"/>
                <a:cs typeface="Times New Roman"/>
              </a:rPr>
              <a:t>, R. [no date]. </a:t>
            </a:r>
            <a:r>
              <a:rPr lang="en-US" sz="1200" i="1">
                <a:latin typeface="Times New Roman"/>
                <a:cs typeface="Times New Roman"/>
              </a:rPr>
              <a:t>20:50 | Sculptures | Richard Wilson</a:t>
            </a:r>
            <a:r>
              <a:rPr lang="en-US" sz="1200">
                <a:latin typeface="Times New Roman"/>
                <a:cs typeface="Times New Roman"/>
              </a:rPr>
              <a:t>. Available at: </a:t>
            </a:r>
            <a:r>
              <a:rPr lang="en-US" sz="1200">
                <a:latin typeface="Times New Roman"/>
                <a:cs typeface="Times New Roman"/>
                <a:hlinkClick r:id="rId5"/>
              </a:rPr>
              <a:t>https://www.richardwilsonsculptor.com/sculpture/2050.html</a:t>
            </a:r>
            <a:r>
              <a:rPr lang="en-US" sz="1200">
                <a:latin typeface="Times New Roman"/>
                <a:cs typeface="Times New Roman"/>
              </a:rPr>
              <a:t>.</a:t>
            </a:r>
          </a:p>
          <a:p>
            <a:endParaRPr lang="en-US" sz="1200">
              <a:latin typeface="Times New Roman"/>
              <a:cs typeface="Times New Roman"/>
            </a:endParaRPr>
          </a:p>
          <a:p>
            <a:pPr marL="0" indent="0">
              <a:buNone/>
            </a:pPr>
            <a:endParaRPr lang="en-US" sz="1200">
              <a:latin typeface="Times New Roman"/>
              <a:cs typeface="Times New Roman"/>
            </a:endParaRPr>
          </a:p>
          <a:p>
            <a:endParaRPr lang="en-US" sz="1200">
              <a:latin typeface="Times New Roman"/>
              <a:cs typeface="Times New Roman"/>
            </a:endParaRPr>
          </a:p>
          <a:p>
            <a:endParaRPr lang="en-US"/>
          </a:p>
        </p:txBody>
      </p:sp>
      <p:sp>
        <p:nvSpPr>
          <p:cNvPr id="4" name="Date Placeholder 3">
            <a:extLst>
              <a:ext uri="{FF2B5EF4-FFF2-40B4-BE49-F238E27FC236}">
                <a16:creationId xmlns:a16="http://schemas.microsoft.com/office/drawing/2014/main" id="{C9AC911D-2A69-BB86-FF00-ABA7DA74C6FB}"/>
              </a:ext>
            </a:extLst>
          </p:cNvPr>
          <p:cNvSpPr>
            <a:spLocks noGrp="1"/>
          </p:cNvSpPr>
          <p:nvPr>
            <p:ph type="dt" sz="half" idx="10"/>
          </p:nvPr>
        </p:nvSpPr>
        <p:spPr/>
        <p:txBody>
          <a:bodyPr/>
          <a:lstStyle/>
          <a:p>
            <a:fld id="{C91FAD0A-B3F1-43C0-B8DB-DDF552DAC855}" type="datetime1">
              <a:t>11/12/2024</a:t>
            </a:fld>
            <a:endParaRPr lang="en-US"/>
          </a:p>
        </p:txBody>
      </p:sp>
      <p:sp>
        <p:nvSpPr>
          <p:cNvPr id="5" name="Footer Placeholder 4">
            <a:extLst>
              <a:ext uri="{FF2B5EF4-FFF2-40B4-BE49-F238E27FC236}">
                <a16:creationId xmlns:a16="http://schemas.microsoft.com/office/drawing/2014/main" id="{D438547E-769B-0F1D-9284-1DBF1B301274}"/>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A051B979-471C-F79F-9BEA-1FA0D8930E62}"/>
              </a:ext>
            </a:extLst>
          </p:cNvPr>
          <p:cNvSpPr>
            <a:spLocks noGrp="1"/>
          </p:cNvSpPr>
          <p:nvPr>
            <p:ph type="sldNum" sz="quarter" idx="12"/>
          </p:nvPr>
        </p:nvSpPr>
        <p:spPr/>
        <p:txBody>
          <a:bodyPr/>
          <a:lstStyle/>
          <a:p>
            <a:fld id="{E30AF5A0-43BB-4336-8627-9123B9144D80}" type="slidenum">
              <a:rPr lang="en-US" dirty="0"/>
              <a:t>17</a:t>
            </a:fld>
            <a:endParaRPr lang="en-US"/>
          </a:p>
        </p:txBody>
      </p:sp>
    </p:spTree>
    <p:extLst>
      <p:ext uri="{BB962C8B-B14F-4D97-AF65-F5344CB8AC3E}">
        <p14:creationId xmlns:p14="http://schemas.microsoft.com/office/powerpoint/2010/main" val="2382807577"/>
      </p:ext>
    </p:extLst>
  </p:cSld>
  <p:clrMapOvr>
    <a:masterClrMapping/>
  </p:clrMapOvr>
</p:sld>
</file>

<file path=ppt/theme/theme1.xml><?xml version="1.0" encoding="utf-8"?>
<a:theme xmlns:a="http://schemas.openxmlformats.org/drawingml/2006/main" name="ChronicleVTI">
  <a:themeElements>
    <a:clrScheme name="ChronicleVTI">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ChronicleVTI">
      <a:majorFont>
        <a:latin typeface="Univers Condensed"/>
        <a:ea typeface=""/>
        <a:cs typeface=""/>
      </a:majorFont>
      <a:minorFont>
        <a:latin typeface="Calisto MT" panose="02040603050505030304"/>
        <a:ea typeface=""/>
        <a:cs typeface=""/>
      </a:minorFont>
    </a:fontScheme>
    <a:fmtScheme name="Chronicle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34FD3B1-53CD-4A5C-943C-C44DFF248C3E}" vid="{19A790DA-2E4D-4134-98A6-7DECB1A1B842}"/>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17</Slides>
  <Notes>0</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ChronicleVTI</vt:lpstr>
      <vt:lpstr>Visual Enquiry 1 (ADAA5008/C) </vt:lpstr>
      <vt:lpstr>Site specific</vt:lpstr>
      <vt:lpstr>Nancy holt – sun tunnel's</vt:lpstr>
      <vt:lpstr>JR – face to face </vt:lpstr>
      <vt:lpstr>Banksy – season greeting's</vt:lpstr>
      <vt:lpstr>Comparison </vt:lpstr>
      <vt:lpstr>Mapping potential territories </vt:lpstr>
      <vt:lpstr>Archive visit </vt:lpstr>
      <vt:lpstr>Study seminar </vt:lpstr>
      <vt:lpstr>Visualising the exhibition </vt:lpstr>
      <vt:lpstr>Site – specific group</vt:lpstr>
      <vt:lpstr>St James church</vt:lpstr>
      <vt:lpstr>PowerPoint Presentation</vt:lpstr>
      <vt:lpstr>Ideas/contact sheet review</vt:lpstr>
      <vt:lpstr>PowerPoint Presentation</vt:lpstr>
      <vt:lpstr>Connection </vt:lpstr>
      <vt:lpstr>Bibliography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Enquiry 1 (ADAA5008/C) </dc:title>
  <dc:creator/>
  <cp:revision>31</cp:revision>
  <dcterms:created xsi:type="dcterms:W3CDTF">2024-10-06T15:13:40Z</dcterms:created>
  <dcterms:modified xsi:type="dcterms:W3CDTF">2024-11-12T17:59:17Z</dcterms:modified>
</cp:coreProperties>
</file>