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5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6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61" r:id="rId2"/>
    <p:sldMasterId id="2147483816" r:id="rId3"/>
    <p:sldMasterId id="2147483861" r:id="rId4"/>
    <p:sldMasterId id="2147483775" r:id="rId5"/>
    <p:sldMasterId id="2147483837" r:id="rId6"/>
    <p:sldMasterId id="2147483661" r:id="rId7"/>
  </p:sldMasterIdLst>
  <p:sldIdLst>
    <p:sldId id="344" r:id="rId8"/>
    <p:sldId id="258" r:id="rId9"/>
    <p:sldId id="259" r:id="rId10"/>
    <p:sldId id="272" r:id="rId11"/>
    <p:sldId id="271" r:id="rId12"/>
    <p:sldId id="273" r:id="rId13"/>
    <p:sldId id="274" r:id="rId14"/>
    <p:sldId id="275" r:id="rId15"/>
    <p:sldId id="276" r:id="rId16"/>
    <p:sldId id="277" r:id="rId17"/>
    <p:sldId id="260" r:id="rId18"/>
    <p:sldId id="281" r:id="rId19"/>
    <p:sldId id="282" r:id="rId20"/>
    <p:sldId id="283" r:id="rId21"/>
    <p:sldId id="296" r:id="rId22"/>
    <p:sldId id="297" r:id="rId23"/>
    <p:sldId id="284" r:id="rId24"/>
    <p:sldId id="288" r:id="rId25"/>
    <p:sldId id="285" r:id="rId26"/>
    <p:sldId id="287" r:id="rId27"/>
    <p:sldId id="286" r:id="rId28"/>
    <p:sldId id="289" r:id="rId29"/>
    <p:sldId id="305" r:id="rId30"/>
    <p:sldId id="302" r:id="rId31"/>
    <p:sldId id="303" r:id="rId32"/>
    <p:sldId id="304" r:id="rId33"/>
    <p:sldId id="306" r:id="rId34"/>
    <p:sldId id="307" r:id="rId35"/>
    <p:sldId id="308" r:id="rId36"/>
    <p:sldId id="309" r:id="rId37"/>
    <p:sldId id="310" r:id="rId38"/>
    <p:sldId id="312" r:id="rId39"/>
    <p:sldId id="311" r:id="rId40"/>
    <p:sldId id="298" r:id="rId41"/>
    <p:sldId id="299" r:id="rId42"/>
    <p:sldId id="290" r:id="rId43"/>
    <p:sldId id="291" r:id="rId44"/>
    <p:sldId id="292" r:id="rId45"/>
    <p:sldId id="293" r:id="rId46"/>
    <p:sldId id="295" r:id="rId47"/>
    <p:sldId id="261" r:id="rId48"/>
    <p:sldId id="350" r:id="rId49"/>
    <p:sldId id="262" r:id="rId50"/>
    <p:sldId id="301" r:id="rId51"/>
    <p:sldId id="318" r:id="rId52"/>
    <p:sldId id="319" r:id="rId53"/>
    <p:sldId id="320" r:id="rId54"/>
    <p:sldId id="321" r:id="rId55"/>
    <p:sldId id="323" r:id="rId56"/>
    <p:sldId id="315" r:id="rId57"/>
    <p:sldId id="325" r:id="rId58"/>
    <p:sldId id="326" r:id="rId59"/>
    <p:sldId id="328" r:id="rId60"/>
    <p:sldId id="327" r:id="rId61"/>
    <p:sldId id="329" r:id="rId62"/>
    <p:sldId id="330" r:id="rId63"/>
    <p:sldId id="331" r:id="rId64"/>
    <p:sldId id="324" r:id="rId65"/>
    <p:sldId id="316" r:id="rId66"/>
    <p:sldId id="317" r:id="rId67"/>
    <p:sldId id="332" r:id="rId68"/>
    <p:sldId id="333" r:id="rId69"/>
    <p:sldId id="300" r:id="rId70"/>
    <p:sldId id="322" r:id="rId71"/>
    <p:sldId id="336" r:id="rId72"/>
    <p:sldId id="337" r:id="rId73"/>
    <p:sldId id="338" r:id="rId74"/>
    <p:sldId id="339" r:id="rId75"/>
    <p:sldId id="340" r:id="rId76"/>
    <p:sldId id="341" r:id="rId77"/>
    <p:sldId id="342" r:id="rId78"/>
    <p:sldId id="334" r:id="rId79"/>
    <p:sldId id="313" r:id="rId80"/>
    <p:sldId id="314" r:id="rId81"/>
    <p:sldId id="343" r:id="rId82"/>
    <p:sldId id="264" r:id="rId83"/>
    <p:sldId id="294" r:id="rId84"/>
    <p:sldId id="265" r:id="rId85"/>
    <p:sldId id="266" r:id="rId86"/>
    <p:sldId id="267" r:id="rId87"/>
    <p:sldId id="268" r:id="rId88"/>
    <p:sldId id="269" r:id="rId89"/>
    <p:sldId id="270" r:id="rId9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BFF88"/>
    <a:srgbClr val="A35DD1"/>
    <a:srgbClr val="92D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9881BB-0F7E-9126-FF15-022F331EBD62}" v="206" dt="2024-04-15T13:37:35.3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63" Type="http://schemas.openxmlformats.org/officeDocument/2006/relationships/slide" Target="slides/slide56.xml"/><Relationship Id="rId68" Type="http://schemas.openxmlformats.org/officeDocument/2006/relationships/slide" Target="slides/slide61.xml"/><Relationship Id="rId84" Type="http://schemas.openxmlformats.org/officeDocument/2006/relationships/slide" Target="slides/slide77.xml"/><Relationship Id="rId89" Type="http://schemas.openxmlformats.org/officeDocument/2006/relationships/slide" Target="slides/slide82.xml"/><Relationship Id="rId16" Type="http://schemas.openxmlformats.org/officeDocument/2006/relationships/slide" Target="slides/slide9.xml"/><Relationship Id="rId11" Type="http://schemas.openxmlformats.org/officeDocument/2006/relationships/slide" Target="slides/slide4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74" Type="http://schemas.openxmlformats.org/officeDocument/2006/relationships/slide" Target="slides/slide67.xml"/><Relationship Id="rId79" Type="http://schemas.openxmlformats.org/officeDocument/2006/relationships/slide" Target="slides/slide72.xml"/><Relationship Id="rId5" Type="http://schemas.openxmlformats.org/officeDocument/2006/relationships/slideMaster" Target="slideMasters/slideMaster5.xml"/><Relationship Id="rId90" Type="http://schemas.openxmlformats.org/officeDocument/2006/relationships/slide" Target="slides/slide83.xml"/><Relationship Id="rId95" Type="http://schemas.microsoft.com/office/2016/11/relationships/changesInfo" Target="changesInfos/changesInfo1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64" Type="http://schemas.openxmlformats.org/officeDocument/2006/relationships/slide" Target="slides/slide57.xml"/><Relationship Id="rId69" Type="http://schemas.openxmlformats.org/officeDocument/2006/relationships/slide" Target="slides/slide62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72" Type="http://schemas.openxmlformats.org/officeDocument/2006/relationships/slide" Target="slides/slide65.xml"/><Relationship Id="rId80" Type="http://schemas.openxmlformats.org/officeDocument/2006/relationships/slide" Target="slides/slide73.xml"/><Relationship Id="rId85" Type="http://schemas.openxmlformats.org/officeDocument/2006/relationships/slide" Target="slides/slide78.xml"/><Relationship Id="rId9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67" Type="http://schemas.openxmlformats.org/officeDocument/2006/relationships/slide" Target="slides/slide60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slide" Target="slides/slide55.xml"/><Relationship Id="rId70" Type="http://schemas.openxmlformats.org/officeDocument/2006/relationships/slide" Target="slides/slide63.xml"/><Relationship Id="rId75" Type="http://schemas.openxmlformats.org/officeDocument/2006/relationships/slide" Target="slides/slide68.xml"/><Relationship Id="rId83" Type="http://schemas.openxmlformats.org/officeDocument/2006/relationships/slide" Target="slides/slide76.xml"/><Relationship Id="rId88" Type="http://schemas.openxmlformats.org/officeDocument/2006/relationships/slide" Target="slides/slide81.xml"/><Relationship Id="rId91" Type="http://schemas.openxmlformats.org/officeDocument/2006/relationships/presProps" Target="presProps.xml"/><Relationship Id="rId9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openxmlformats.org/officeDocument/2006/relationships/slide" Target="slides/slide58.xml"/><Relationship Id="rId73" Type="http://schemas.openxmlformats.org/officeDocument/2006/relationships/slide" Target="slides/slide66.xml"/><Relationship Id="rId78" Type="http://schemas.openxmlformats.org/officeDocument/2006/relationships/slide" Target="slides/slide71.xml"/><Relationship Id="rId81" Type="http://schemas.openxmlformats.org/officeDocument/2006/relationships/slide" Target="slides/slide74.xml"/><Relationship Id="rId86" Type="http://schemas.openxmlformats.org/officeDocument/2006/relationships/slide" Target="slides/slide79.xml"/><Relationship Id="rId94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Relationship Id="rId34" Type="http://schemas.openxmlformats.org/officeDocument/2006/relationships/slide" Target="slides/slide27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76" Type="http://schemas.openxmlformats.org/officeDocument/2006/relationships/slide" Target="slides/slide69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4.xml"/><Relationship Id="rId9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2.xml"/><Relationship Id="rId24" Type="http://schemas.openxmlformats.org/officeDocument/2006/relationships/slide" Target="slides/slide17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66" Type="http://schemas.openxmlformats.org/officeDocument/2006/relationships/slide" Target="slides/slide59.xml"/><Relationship Id="rId87" Type="http://schemas.openxmlformats.org/officeDocument/2006/relationships/slide" Target="slides/slide80.xml"/><Relationship Id="rId61" Type="http://schemas.openxmlformats.org/officeDocument/2006/relationships/slide" Target="slides/slide54.xml"/><Relationship Id="rId82" Type="http://schemas.openxmlformats.org/officeDocument/2006/relationships/slide" Target="slides/slide75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56" Type="http://schemas.openxmlformats.org/officeDocument/2006/relationships/slide" Target="slides/slide49.xml"/><Relationship Id="rId77" Type="http://schemas.openxmlformats.org/officeDocument/2006/relationships/slide" Target="slides/slide7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19C001BD-8BE9-87D0-4CBF-18EF026504F0}"/>
    <pc:docChg chg="addSld delSld modSld addMainMaster">
      <pc:chgData name="Mari Powell" userId="S::mari.powell@uwtsd.ac.uk::a1b98dd7-29dc-4131-8e37-1423e6a9ecca" providerId="AD" clId="Web-{19C001BD-8BE9-87D0-4CBF-18EF026504F0}" dt="2023-03-31T12:27:38.091" v="136" actId="20577"/>
      <pc:docMkLst>
        <pc:docMk/>
      </pc:docMkLst>
      <pc:sldChg chg="del">
        <pc:chgData name="Mari Powell" userId="S::mari.powell@uwtsd.ac.uk::a1b98dd7-29dc-4131-8e37-1423e6a9ecca" providerId="AD" clId="Web-{19C001BD-8BE9-87D0-4CBF-18EF026504F0}" dt="2023-03-31T12:23:48.288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19C001BD-8BE9-87D0-4CBF-18EF026504F0}" dt="2023-03-31T12:24:19.946" v="14" actId="20577"/>
        <pc:sldMkLst>
          <pc:docMk/>
          <pc:sldMk cId="2537988409" sldId="257"/>
        </pc:sldMkLst>
        <pc:spChg chg="mod">
          <ac:chgData name="Mari Powell" userId="S::mari.powell@uwtsd.ac.uk::a1b98dd7-29dc-4131-8e37-1423e6a9ecca" providerId="AD" clId="Web-{19C001BD-8BE9-87D0-4CBF-18EF026504F0}" dt="2023-03-31T12:24:19.946" v="14" actId="20577"/>
          <ac:spMkLst>
            <pc:docMk/>
            <pc:sldMk cId="2537988409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19C001BD-8BE9-87D0-4CBF-18EF026504F0}" dt="2023-03-31T12:25:59.198" v="85" actId="20577"/>
        <pc:sldMkLst>
          <pc:docMk/>
          <pc:sldMk cId="3400102629" sldId="258"/>
        </pc:sldMkLst>
        <pc:spChg chg="mod">
          <ac:chgData name="Mari Powell" userId="S::mari.powell@uwtsd.ac.uk::a1b98dd7-29dc-4131-8e37-1423e6a9ecca" providerId="AD" clId="Web-{19C001BD-8BE9-87D0-4CBF-18EF026504F0}" dt="2023-03-31T12:25:59.198" v="85" actId="20577"/>
          <ac:spMkLst>
            <pc:docMk/>
            <pc:sldMk cId="3400102629" sldId="258"/>
            <ac:spMk id="17" creationId="{BDFADEDA-18FE-9442-A9BC-FC8EB05AFE41}"/>
          </ac:spMkLst>
        </pc:spChg>
      </pc:sldChg>
      <pc:sldChg chg="add">
        <pc:chgData name="Mari Powell" userId="S::mari.powell@uwtsd.ac.uk::a1b98dd7-29dc-4131-8e37-1423e6a9ecca" providerId="AD" clId="Web-{19C001BD-8BE9-87D0-4CBF-18EF026504F0}" dt="2023-03-31T12:25:10.369" v="68"/>
        <pc:sldMkLst>
          <pc:docMk/>
          <pc:sldMk cId="1119606384" sldId="259"/>
        </pc:sldMkLst>
      </pc:sldChg>
      <pc:sldChg chg="add">
        <pc:chgData name="Mari Powell" userId="S::mari.powell@uwtsd.ac.uk::a1b98dd7-29dc-4131-8e37-1423e6a9ecca" providerId="AD" clId="Web-{19C001BD-8BE9-87D0-4CBF-18EF026504F0}" dt="2023-03-31T12:25:21.400" v="69"/>
        <pc:sldMkLst>
          <pc:docMk/>
          <pc:sldMk cId="3211437052" sldId="260"/>
        </pc:sldMkLst>
      </pc:sldChg>
      <pc:sldChg chg="add">
        <pc:chgData name="Mari Powell" userId="S::mari.powell@uwtsd.ac.uk::a1b98dd7-29dc-4131-8e37-1423e6a9ecca" providerId="AD" clId="Web-{19C001BD-8BE9-87D0-4CBF-18EF026504F0}" dt="2023-03-31T12:25:29.400" v="70"/>
        <pc:sldMkLst>
          <pc:docMk/>
          <pc:sldMk cId="106640688" sldId="261"/>
        </pc:sldMkLst>
      </pc:sldChg>
      <pc:sldChg chg="modSp add">
        <pc:chgData name="Mari Powell" userId="S::mari.powell@uwtsd.ac.uk::a1b98dd7-29dc-4131-8e37-1423e6a9ecca" providerId="AD" clId="Web-{19C001BD-8BE9-87D0-4CBF-18EF026504F0}" dt="2023-03-31T12:25:56.839" v="84" actId="20577"/>
        <pc:sldMkLst>
          <pc:docMk/>
          <pc:sldMk cId="1896008419" sldId="262"/>
        </pc:sldMkLst>
        <pc:spChg chg="mod">
          <ac:chgData name="Mari Powell" userId="S::mari.powell@uwtsd.ac.uk::a1b98dd7-29dc-4131-8e37-1423e6a9ecca" providerId="AD" clId="Web-{19C001BD-8BE9-87D0-4CBF-18EF026504F0}" dt="2023-03-31T12:25:56.839" v="84" actId="20577"/>
          <ac:spMkLst>
            <pc:docMk/>
            <pc:sldMk cId="1896008419" sldId="262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19C001BD-8BE9-87D0-4CBF-18EF026504F0}" dt="2023-03-31T12:26:17.339" v="86"/>
        <pc:sldMkLst>
          <pc:docMk/>
          <pc:sldMk cId="4235378932" sldId="263"/>
        </pc:sldMkLst>
      </pc:sldChg>
      <pc:sldChg chg="add">
        <pc:chgData name="Mari Powell" userId="S::mari.powell@uwtsd.ac.uk::a1b98dd7-29dc-4131-8e37-1423e6a9ecca" providerId="AD" clId="Web-{19C001BD-8BE9-87D0-4CBF-18EF026504F0}" dt="2023-03-31T12:26:32.340" v="87"/>
        <pc:sldMkLst>
          <pc:docMk/>
          <pc:sldMk cId="100240397" sldId="264"/>
        </pc:sldMkLst>
      </pc:sldChg>
      <pc:sldChg chg="add">
        <pc:chgData name="Mari Powell" userId="S::mari.powell@uwtsd.ac.uk::a1b98dd7-29dc-4131-8e37-1423e6a9ecca" providerId="AD" clId="Web-{19C001BD-8BE9-87D0-4CBF-18EF026504F0}" dt="2023-03-31T12:26:40.840" v="88"/>
        <pc:sldMkLst>
          <pc:docMk/>
          <pc:sldMk cId="1190806408" sldId="265"/>
        </pc:sldMkLst>
      </pc:sldChg>
      <pc:sldChg chg="add">
        <pc:chgData name="Mari Powell" userId="S::mari.powell@uwtsd.ac.uk::a1b98dd7-29dc-4131-8e37-1423e6a9ecca" providerId="AD" clId="Web-{19C001BD-8BE9-87D0-4CBF-18EF026504F0}" dt="2023-03-31T12:26:46.449" v="89"/>
        <pc:sldMkLst>
          <pc:docMk/>
          <pc:sldMk cId="3678644985" sldId="266"/>
        </pc:sldMkLst>
      </pc:sldChg>
      <pc:sldChg chg="add">
        <pc:chgData name="Mari Powell" userId="S::mari.powell@uwtsd.ac.uk::a1b98dd7-29dc-4131-8e37-1423e6a9ecca" providerId="AD" clId="Web-{19C001BD-8BE9-87D0-4CBF-18EF026504F0}" dt="2023-03-31T12:26:53.356" v="90"/>
        <pc:sldMkLst>
          <pc:docMk/>
          <pc:sldMk cId="2677295921" sldId="267"/>
        </pc:sldMkLst>
      </pc:sldChg>
      <pc:sldChg chg="add">
        <pc:chgData name="Mari Powell" userId="S::mari.powell@uwtsd.ac.uk::a1b98dd7-29dc-4131-8e37-1423e6a9ecca" providerId="AD" clId="Web-{19C001BD-8BE9-87D0-4CBF-18EF026504F0}" dt="2023-03-31T12:27:01.075" v="91"/>
        <pc:sldMkLst>
          <pc:docMk/>
          <pc:sldMk cId="1787951876" sldId="268"/>
        </pc:sldMkLst>
      </pc:sldChg>
      <pc:sldChg chg="modSp add">
        <pc:chgData name="Mari Powell" userId="S::mari.powell@uwtsd.ac.uk::a1b98dd7-29dc-4131-8e37-1423e6a9ecca" providerId="AD" clId="Web-{19C001BD-8BE9-87D0-4CBF-18EF026504F0}" dt="2023-03-31T12:27:27.763" v="131" actId="20577"/>
        <pc:sldMkLst>
          <pc:docMk/>
          <pc:sldMk cId="846527987" sldId="269"/>
        </pc:sldMkLst>
        <pc:spChg chg="mod">
          <ac:chgData name="Mari Powell" userId="S::mari.powell@uwtsd.ac.uk::a1b98dd7-29dc-4131-8e37-1423e6a9ecca" providerId="AD" clId="Web-{19C001BD-8BE9-87D0-4CBF-18EF026504F0}" dt="2023-03-31T12:27:27.763" v="131" actId="20577"/>
          <ac:spMkLst>
            <pc:docMk/>
            <pc:sldMk cId="846527987" sldId="269"/>
            <ac:spMk id="4" creationId="{13071EF5-A957-14E7-E073-C041C15935C3}"/>
          </ac:spMkLst>
        </pc:spChg>
      </pc:sldChg>
      <pc:sldChg chg="modSp add">
        <pc:chgData name="Mari Powell" userId="S::mari.powell@uwtsd.ac.uk::a1b98dd7-29dc-4131-8e37-1423e6a9ecca" providerId="AD" clId="Web-{19C001BD-8BE9-87D0-4CBF-18EF026504F0}" dt="2023-03-31T12:27:38.091" v="136" actId="20577"/>
        <pc:sldMkLst>
          <pc:docMk/>
          <pc:sldMk cId="678085219" sldId="270"/>
        </pc:sldMkLst>
        <pc:spChg chg="mod">
          <ac:chgData name="Mari Powell" userId="S::mari.powell@uwtsd.ac.uk::a1b98dd7-29dc-4131-8e37-1423e6a9ecca" providerId="AD" clId="Web-{19C001BD-8BE9-87D0-4CBF-18EF026504F0}" dt="2023-03-31T12:27:38.091" v="136" actId="20577"/>
          <ac:spMkLst>
            <pc:docMk/>
            <pc:sldMk cId="678085219" sldId="270"/>
            <ac:spMk id="8" creationId="{BB9738B8-5480-5B4C-8CF6-8C2225BA5B0B}"/>
          </ac:spMkLst>
        </pc:spChg>
      </pc:sldChg>
      <pc:sldMasterChg chg="add addSldLayout">
        <pc:chgData name="Mari Powell" userId="S::mari.powell@uwtsd.ac.uk::a1b98dd7-29dc-4131-8e37-1423e6a9ecca" providerId="AD" clId="Web-{19C001BD-8BE9-87D0-4CBF-18EF026504F0}" dt="2023-03-31T12:23:41.585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3:41.585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add addSldLayout">
        <pc:chgData name="Mari Powell" userId="S::mari.powell@uwtsd.ac.uk::a1b98dd7-29dc-4131-8e37-1423e6a9ecca" providerId="AD" clId="Web-{19C001BD-8BE9-87D0-4CBF-18EF026504F0}" dt="2023-03-31T12:26:40.840" v="88"/>
        <pc:sldMasterMkLst>
          <pc:docMk/>
          <pc:sldMasterMk cId="2052654608" sldId="2147483816"/>
        </pc:sldMasterMkLst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346938335" sldId="2147483817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3230057848" sldId="2147483818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1130214170" sldId="2147483819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2931595311" sldId="2147483820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2354718209" sldId="2147483821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3465553257" sldId="2147483822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2606325779" sldId="2147483823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979054194" sldId="2147483824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1521319876" sldId="2147483825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4251809987" sldId="2147483826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1521195670" sldId="2147483827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2574011897" sldId="2147483828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6:40.840" v="88"/>
          <pc:sldLayoutMkLst>
            <pc:docMk/>
            <pc:sldMasterMk cId="2052654608" sldId="2147483816"/>
            <pc:sldLayoutMk cId="1856498019" sldId="2147483829"/>
          </pc:sldLayoutMkLst>
        </pc:sldLayoutChg>
      </pc:sldMasterChg>
      <pc:sldMasterChg chg="add addSldLayout">
        <pc:chgData name="Mari Powell" userId="S::mari.powell@uwtsd.ac.uk::a1b98dd7-29dc-4131-8e37-1423e6a9ecca" providerId="AD" clId="Web-{19C001BD-8BE9-87D0-4CBF-18EF026504F0}" dt="2023-03-31T12:27:10.294" v="92"/>
        <pc:sldMasterMkLst>
          <pc:docMk/>
          <pc:sldMasterMk cId="1319827304" sldId="2147483861"/>
        </pc:sldMasterMkLst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738033404" sldId="2147483862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3835819906" sldId="2147483863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3771136689" sldId="2147483864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3066241340" sldId="2147483865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1301803185" sldId="2147483866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1843052897" sldId="2147483867"/>
          </pc:sldLayoutMkLst>
        </pc:sldLayoutChg>
        <pc:sldLayoutChg chg="add">
          <pc:chgData name="Mari Powell" userId="S::mari.powell@uwtsd.ac.uk::a1b98dd7-29dc-4131-8e37-1423e6a9ecca" providerId="AD" clId="Web-{19C001BD-8BE9-87D0-4CBF-18EF026504F0}" dt="2023-03-31T12:27:10.294" v="92"/>
          <pc:sldLayoutMkLst>
            <pc:docMk/>
            <pc:sldMasterMk cId="1319827304" sldId="2147483861"/>
            <pc:sldLayoutMk cId="1794023351" sldId="2147483868"/>
          </pc:sldLayoutMkLst>
        </pc:sldLayoutChg>
      </pc:sldMasterChg>
    </pc:docChg>
  </pc:docChgLst>
  <pc:docChgLst>
    <pc:chgData name="Mari Powell" userId="S::mari.powell@uwtsd.ac.uk::a1b98dd7-29dc-4131-8e37-1423e6a9ecca" providerId="AD" clId="Web-{0493263D-B344-6E86-95BA-9ED8FC259DDB}"/>
    <pc:docChg chg="addSld delSld modSld sldOrd">
      <pc:chgData name="Mari Powell" userId="S::mari.powell@uwtsd.ac.uk::a1b98dd7-29dc-4131-8e37-1423e6a9ecca" providerId="AD" clId="Web-{0493263D-B344-6E86-95BA-9ED8FC259DDB}" dt="2023-04-26T08:56:07.382" v="279" actId="1076"/>
      <pc:docMkLst>
        <pc:docMk/>
      </pc:docMkLst>
      <pc:sldChg chg="del">
        <pc:chgData name="Mari Powell" userId="S::mari.powell@uwtsd.ac.uk::a1b98dd7-29dc-4131-8e37-1423e6a9ecca" providerId="AD" clId="Web-{0493263D-B344-6E86-95BA-9ED8FC259DDB}" dt="2023-04-26T08:06:19.006" v="0"/>
        <pc:sldMkLst>
          <pc:docMk/>
          <pc:sldMk cId="4235378932" sldId="263"/>
        </pc:sldMkLst>
      </pc:sldChg>
      <pc:sldChg chg="mod setBg">
        <pc:chgData name="Mari Powell" userId="S::mari.powell@uwtsd.ac.uk::a1b98dd7-29dc-4131-8e37-1423e6a9ecca" providerId="AD" clId="Web-{0493263D-B344-6E86-95BA-9ED8FC259DDB}" dt="2023-04-26T08:43:44.876" v="201"/>
        <pc:sldMkLst>
          <pc:docMk/>
          <pc:sldMk cId="2974549556" sldId="301"/>
        </pc:sldMkLst>
      </pc:sldChg>
      <pc:sldChg chg="ord">
        <pc:chgData name="Mari Powell" userId="S::mari.powell@uwtsd.ac.uk::a1b98dd7-29dc-4131-8e37-1423e6a9ecca" providerId="AD" clId="Web-{0493263D-B344-6E86-95BA-9ED8FC259DDB}" dt="2023-04-26T08:45:33.457" v="205"/>
        <pc:sldMkLst>
          <pc:docMk/>
          <pc:sldMk cId="185423383" sldId="313"/>
        </pc:sldMkLst>
      </pc:sldChg>
      <pc:sldChg chg="ord">
        <pc:chgData name="Mari Powell" userId="S::mari.powell@uwtsd.ac.uk::a1b98dd7-29dc-4131-8e37-1423e6a9ecca" providerId="AD" clId="Web-{0493263D-B344-6E86-95BA-9ED8FC259DDB}" dt="2023-04-26T08:45:34.926" v="206"/>
        <pc:sldMkLst>
          <pc:docMk/>
          <pc:sldMk cId="2175860294" sldId="314"/>
        </pc:sldMkLst>
      </pc:sldChg>
      <pc:sldChg chg="modSp mod setBg">
        <pc:chgData name="Mari Powell" userId="S::mari.powell@uwtsd.ac.uk::a1b98dd7-29dc-4131-8e37-1423e6a9ecca" providerId="AD" clId="Web-{0493263D-B344-6E86-95BA-9ED8FC259DDB}" dt="2023-04-26T08:43:33.970" v="200"/>
        <pc:sldMkLst>
          <pc:docMk/>
          <pc:sldMk cId="1885866034" sldId="315"/>
        </pc:sldMkLst>
        <pc:spChg chg="mod">
          <ac:chgData name="Mari Powell" userId="S::mari.powell@uwtsd.ac.uk::a1b98dd7-29dc-4131-8e37-1423e6a9ecca" providerId="AD" clId="Web-{0493263D-B344-6E86-95BA-9ED8FC259DDB}" dt="2023-04-26T08:43:33.970" v="200"/>
          <ac:spMkLst>
            <pc:docMk/>
            <pc:sldMk cId="1885866034" sldId="315"/>
            <ac:spMk id="3" creationId="{5FA2B9B1-93E2-FB66-A225-4ECC8D4CEA15}"/>
          </ac:spMkLst>
        </pc:spChg>
      </pc:sldChg>
      <pc:sldChg chg="mod setBg">
        <pc:chgData name="Mari Powell" userId="S::mari.powell@uwtsd.ac.uk::a1b98dd7-29dc-4131-8e37-1423e6a9ecca" providerId="AD" clId="Web-{0493263D-B344-6E86-95BA-9ED8FC259DDB}" dt="2023-04-26T08:44:00.830" v="202"/>
        <pc:sldMkLst>
          <pc:docMk/>
          <pc:sldMk cId="1373326550" sldId="316"/>
        </pc:sldMkLst>
      </pc:sldChg>
      <pc:sldChg chg="mod setBg">
        <pc:chgData name="Mari Powell" userId="S::mari.powell@uwtsd.ac.uk::a1b98dd7-29dc-4131-8e37-1423e6a9ecca" providerId="AD" clId="Web-{0493263D-B344-6E86-95BA-9ED8FC259DDB}" dt="2023-04-26T08:44:06.392" v="203"/>
        <pc:sldMkLst>
          <pc:docMk/>
          <pc:sldMk cId="1855504161" sldId="317"/>
        </pc:sldMkLst>
      </pc:sldChg>
      <pc:sldChg chg="ord">
        <pc:chgData name="Mari Powell" userId="S::mari.powell@uwtsd.ac.uk::a1b98dd7-29dc-4131-8e37-1423e6a9ecca" providerId="AD" clId="Web-{0493263D-B344-6E86-95BA-9ED8FC259DDB}" dt="2023-04-26T08:45:31.848" v="204"/>
        <pc:sldMkLst>
          <pc:docMk/>
          <pc:sldMk cId="3249912" sldId="334"/>
        </pc:sldMkLst>
      </pc:sldChg>
      <pc:sldChg chg="del mod setBg">
        <pc:chgData name="Mari Powell" userId="S::mari.powell@uwtsd.ac.uk::a1b98dd7-29dc-4131-8e37-1423e6a9ecca" providerId="AD" clId="Web-{0493263D-B344-6E86-95BA-9ED8FC259DDB}" dt="2023-04-26T08:46:07.708" v="208"/>
        <pc:sldMkLst>
          <pc:docMk/>
          <pc:sldMk cId="4023263653" sldId="335"/>
        </pc:sldMkLst>
      </pc:sldChg>
      <pc:sldChg chg="addSp delSp modSp add mod replId setBg">
        <pc:chgData name="Mari Powell" userId="S::mari.powell@uwtsd.ac.uk::a1b98dd7-29dc-4131-8e37-1423e6a9ecca" providerId="AD" clId="Web-{0493263D-B344-6E86-95BA-9ED8FC259DDB}" dt="2023-04-26T08:42:39.577" v="198"/>
        <pc:sldMkLst>
          <pc:docMk/>
          <pc:sldMk cId="4071232261" sldId="336"/>
        </pc:sldMkLst>
        <pc:spChg chg="del">
          <ac:chgData name="Mari Powell" userId="S::mari.powell@uwtsd.ac.uk::a1b98dd7-29dc-4131-8e37-1423e6a9ecca" providerId="AD" clId="Web-{0493263D-B344-6E86-95BA-9ED8FC259DDB}" dt="2023-04-26T08:24:15.186" v="3"/>
          <ac:spMkLst>
            <pc:docMk/>
            <pc:sldMk cId="4071232261" sldId="336"/>
            <ac:spMk id="2" creationId="{B1BDB799-8F75-409D-A9FE-ADF7AA459A13}"/>
          </ac:spMkLst>
        </pc:spChg>
        <pc:spChg chg="mod">
          <ac:chgData name="Mari Powell" userId="S::mari.powell@uwtsd.ac.uk::a1b98dd7-29dc-4131-8e37-1423e6a9ecca" providerId="AD" clId="Web-{0493263D-B344-6E86-95BA-9ED8FC259DDB}" dt="2023-04-26T08:26:26.002" v="16" actId="20577"/>
          <ac:spMkLst>
            <pc:docMk/>
            <pc:sldMk cId="4071232261" sldId="336"/>
            <ac:spMk id="4" creationId="{DBD8ACD5-7015-85A3-6120-7ACC84B801D8}"/>
          </ac:spMkLst>
        </pc:spChg>
        <pc:spChg chg="del">
          <ac:chgData name="Mari Powell" userId="S::mari.powell@uwtsd.ac.uk::a1b98dd7-29dc-4131-8e37-1423e6a9ecca" providerId="AD" clId="Web-{0493263D-B344-6E86-95BA-9ED8FC259DDB}" dt="2023-04-26T08:24:11.639" v="2"/>
          <ac:spMkLst>
            <pc:docMk/>
            <pc:sldMk cId="4071232261" sldId="336"/>
            <ac:spMk id="8" creationId="{E4F1390F-8B93-45C1-A450-992764268B20}"/>
          </ac:spMkLst>
        </pc:spChg>
        <pc:spChg chg="mod">
          <ac:chgData name="Mari Powell" userId="S::mari.powell@uwtsd.ac.uk::a1b98dd7-29dc-4131-8e37-1423e6a9ecca" providerId="AD" clId="Web-{0493263D-B344-6E86-95BA-9ED8FC259DDB}" dt="2023-04-26T08:26:17.033" v="13" actId="20577"/>
          <ac:spMkLst>
            <pc:docMk/>
            <pc:sldMk cId="4071232261" sldId="336"/>
            <ac:spMk id="23" creationId="{DE947864-10ED-459C-9D99-BA4DCF9FAECF}"/>
          </ac:spMkLst>
        </pc:spChg>
        <pc:picChg chg="add mod">
          <ac:chgData name="Mari Powell" userId="S::mari.powell@uwtsd.ac.uk::a1b98dd7-29dc-4131-8e37-1423e6a9ecca" providerId="AD" clId="Web-{0493263D-B344-6E86-95BA-9ED8FC259DDB}" dt="2023-04-26T08:26:03.017" v="9" actId="1076"/>
          <ac:picMkLst>
            <pc:docMk/>
            <pc:sldMk cId="4071232261" sldId="336"/>
            <ac:picMk id="3" creationId="{89848F74-5C6B-AFE4-A550-B756C8634D86}"/>
          </ac:picMkLst>
        </pc:picChg>
      </pc:sldChg>
      <pc:sldChg chg="addSp delSp modSp add mod replId setBg">
        <pc:chgData name="Mari Powell" userId="S::mari.powell@uwtsd.ac.uk::a1b98dd7-29dc-4131-8e37-1423e6a9ecca" providerId="AD" clId="Web-{0493263D-B344-6E86-95BA-9ED8FC259DDB}" dt="2023-04-26T08:42:36.483" v="197"/>
        <pc:sldMkLst>
          <pc:docMk/>
          <pc:sldMk cId="1023485225" sldId="337"/>
        </pc:sldMkLst>
        <pc:spChg chg="del">
          <ac:chgData name="Mari Powell" userId="S::mari.powell@uwtsd.ac.uk::a1b98dd7-29dc-4131-8e37-1423e6a9ecca" providerId="AD" clId="Web-{0493263D-B344-6E86-95BA-9ED8FC259DDB}" dt="2023-04-26T08:26:50.237" v="19"/>
          <ac:spMkLst>
            <pc:docMk/>
            <pc:sldMk cId="1023485225" sldId="337"/>
            <ac:spMk id="2" creationId="{B1BDB799-8F75-409D-A9FE-ADF7AA459A13}"/>
          </ac:spMkLst>
        </pc:spChg>
        <pc:spChg chg="mod">
          <ac:chgData name="Mari Powell" userId="S::mari.powell@uwtsd.ac.uk::a1b98dd7-29dc-4131-8e37-1423e6a9ecca" providerId="AD" clId="Web-{0493263D-B344-6E86-95BA-9ED8FC259DDB}" dt="2023-04-26T08:28:13.490" v="31" actId="20577"/>
          <ac:spMkLst>
            <pc:docMk/>
            <pc:sldMk cId="1023485225" sldId="337"/>
            <ac:spMk id="4" creationId="{6EFAB23D-7F1F-680B-0D35-2DBEEAB02CE8}"/>
          </ac:spMkLst>
        </pc:spChg>
        <pc:spChg chg="del">
          <ac:chgData name="Mari Powell" userId="S::mari.powell@uwtsd.ac.uk::a1b98dd7-29dc-4131-8e37-1423e6a9ecca" providerId="AD" clId="Web-{0493263D-B344-6E86-95BA-9ED8FC259DDB}" dt="2023-04-26T08:26:47.846" v="18"/>
          <ac:spMkLst>
            <pc:docMk/>
            <pc:sldMk cId="1023485225" sldId="337"/>
            <ac:spMk id="9" creationId="{CC1F685C-B96E-4B07-B972-C9BCF96112CA}"/>
          </ac:spMkLst>
        </pc:spChg>
        <pc:spChg chg="mod ord">
          <ac:chgData name="Mari Powell" userId="S::mari.powell@uwtsd.ac.uk::a1b98dd7-29dc-4131-8e37-1423e6a9ecca" providerId="AD" clId="Web-{0493263D-B344-6E86-95BA-9ED8FC259DDB}" dt="2023-04-26T08:28:28.771" v="36"/>
          <ac:spMkLst>
            <pc:docMk/>
            <pc:sldMk cId="1023485225" sldId="337"/>
            <ac:spMk id="23" creationId="{DE947864-10ED-459C-9D99-BA4DCF9FAECF}"/>
          </ac:spMkLst>
        </pc:spChg>
        <pc:picChg chg="add mod">
          <ac:chgData name="Mari Powell" userId="S::mari.powell@uwtsd.ac.uk::a1b98dd7-29dc-4131-8e37-1423e6a9ecca" providerId="AD" clId="Web-{0493263D-B344-6E86-95BA-9ED8FC259DDB}" dt="2023-04-26T08:28:19.115" v="35" actId="1076"/>
          <ac:picMkLst>
            <pc:docMk/>
            <pc:sldMk cId="1023485225" sldId="337"/>
            <ac:picMk id="3" creationId="{5645176F-92A0-DE5D-E7F1-1F9499903867}"/>
          </ac:picMkLst>
        </pc:picChg>
      </pc:sldChg>
      <pc:sldChg chg="addSp delSp modSp add mod replId setBg">
        <pc:chgData name="Mari Powell" userId="S::mari.powell@uwtsd.ac.uk::a1b98dd7-29dc-4131-8e37-1423e6a9ecca" providerId="AD" clId="Web-{0493263D-B344-6E86-95BA-9ED8FC259DDB}" dt="2023-04-26T08:42:32.811" v="196"/>
        <pc:sldMkLst>
          <pc:docMk/>
          <pc:sldMk cId="1335680367" sldId="338"/>
        </pc:sldMkLst>
        <pc:spChg chg="del">
          <ac:chgData name="Mari Powell" userId="S::mari.powell@uwtsd.ac.uk::a1b98dd7-29dc-4131-8e37-1423e6a9ecca" providerId="AD" clId="Web-{0493263D-B344-6E86-95BA-9ED8FC259DDB}" dt="2023-04-26T08:28:57.772" v="39"/>
          <ac:spMkLst>
            <pc:docMk/>
            <pc:sldMk cId="1335680367" sldId="338"/>
            <ac:spMk id="2" creationId="{B1BDB799-8F75-409D-A9FE-ADF7AA459A13}"/>
          </ac:spMkLst>
        </pc:spChg>
        <pc:spChg chg="mod">
          <ac:chgData name="Mari Powell" userId="S::mari.powell@uwtsd.ac.uk::a1b98dd7-29dc-4131-8e37-1423e6a9ecca" providerId="AD" clId="Web-{0493263D-B344-6E86-95BA-9ED8FC259DDB}" dt="2023-04-26T08:30:48.197" v="49" actId="20577"/>
          <ac:spMkLst>
            <pc:docMk/>
            <pc:sldMk cId="1335680367" sldId="338"/>
            <ac:spMk id="4" creationId="{09405C39-EA9E-AC79-AE71-839A3C0BF8A6}"/>
          </ac:spMkLst>
        </pc:spChg>
        <pc:spChg chg="del">
          <ac:chgData name="Mari Powell" userId="S::mari.powell@uwtsd.ac.uk::a1b98dd7-29dc-4131-8e37-1423e6a9ecca" providerId="AD" clId="Web-{0493263D-B344-6E86-95BA-9ED8FC259DDB}" dt="2023-04-26T08:28:55.975" v="38"/>
          <ac:spMkLst>
            <pc:docMk/>
            <pc:sldMk cId="1335680367" sldId="338"/>
            <ac:spMk id="17" creationId="{04B6EB88-C497-4212-AA2B-3D63F8A6AA0C}"/>
          </ac:spMkLst>
        </pc:spChg>
        <pc:spChg chg="mod">
          <ac:chgData name="Mari Powell" userId="S::mari.powell@uwtsd.ac.uk::a1b98dd7-29dc-4131-8e37-1423e6a9ecca" providerId="AD" clId="Web-{0493263D-B344-6E86-95BA-9ED8FC259DDB}" dt="2023-04-26T08:31:03.291" v="54" actId="1076"/>
          <ac:spMkLst>
            <pc:docMk/>
            <pc:sldMk cId="1335680367" sldId="338"/>
            <ac:spMk id="23" creationId="{DE947864-10ED-459C-9D99-BA4DCF9FAECF}"/>
          </ac:spMkLst>
        </pc:spChg>
        <pc:picChg chg="add mod">
          <ac:chgData name="Mari Powell" userId="S::mari.powell@uwtsd.ac.uk::a1b98dd7-29dc-4131-8e37-1423e6a9ecca" providerId="AD" clId="Web-{0493263D-B344-6E86-95BA-9ED8FC259DDB}" dt="2023-04-26T08:30:55.432" v="53" actId="1076"/>
          <ac:picMkLst>
            <pc:docMk/>
            <pc:sldMk cId="1335680367" sldId="338"/>
            <ac:picMk id="3" creationId="{F7DE8692-6858-0BF0-4D31-9D45977EFD1D}"/>
          </ac:picMkLst>
        </pc:picChg>
      </pc:sldChg>
      <pc:sldChg chg="addSp delSp modSp add mod replId setBg">
        <pc:chgData name="Mari Powell" userId="S::mari.powell@uwtsd.ac.uk::a1b98dd7-29dc-4131-8e37-1423e6a9ecca" providerId="AD" clId="Web-{0493263D-B344-6E86-95BA-9ED8FC259DDB}" dt="2023-04-26T08:42:26.452" v="195"/>
        <pc:sldMkLst>
          <pc:docMk/>
          <pc:sldMk cId="2596130216" sldId="339"/>
        </pc:sldMkLst>
        <pc:spChg chg="del">
          <ac:chgData name="Mari Powell" userId="S::mari.powell@uwtsd.ac.uk::a1b98dd7-29dc-4131-8e37-1423e6a9ecca" providerId="AD" clId="Web-{0493263D-B344-6E86-95BA-9ED8FC259DDB}" dt="2023-04-26T08:31:27.558" v="57"/>
          <ac:spMkLst>
            <pc:docMk/>
            <pc:sldMk cId="2596130216" sldId="339"/>
            <ac:spMk id="2" creationId="{B1BDB799-8F75-409D-A9FE-ADF7AA459A13}"/>
          </ac:spMkLst>
        </pc:spChg>
        <pc:spChg chg="mod">
          <ac:chgData name="Mari Powell" userId="S::mari.powell@uwtsd.ac.uk::a1b98dd7-29dc-4131-8e37-1423e6a9ecca" providerId="AD" clId="Web-{0493263D-B344-6E86-95BA-9ED8FC259DDB}" dt="2023-04-26T08:33:31.405" v="87" actId="1076"/>
          <ac:spMkLst>
            <pc:docMk/>
            <pc:sldMk cId="2596130216" sldId="339"/>
            <ac:spMk id="4" creationId="{DD85A541-5053-9372-AE4A-EEB563ED8EF4}"/>
          </ac:spMkLst>
        </pc:spChg>
        <pc:spChg chg="del">
          <ac:chgData name="Mari Powell" userId="S::mari.powell@uwtsd.ac.uk::a1b98dd7-29dc-4131-8e37-1423e6a9ecca" providerId="AD" clId="Web-{0493263D-B344-6E86-95BA-9ED8FC259DDB}" dt="2023-04-26T08:31:25.339" v="56"/>
          <ac:spMkLst>
            <pc:docMk/>
            <pc:sldMk cId="2596130216" sldId="339"/>
            <ac:spMk id="8" creationId="{ED9AB8CE-55C2-4B90-91B4-A18A8D333023}"/>
          </ac:spMkLst>
        </pc:spChg>
        <pc:spChg chg="mod">
          <ac:chgData name="Mari Powell" userId="S::mari.powell@uwtsd.ac.uk::a1b98dd7-29dc-4131-8e37-1423e6a9ecca" providerId="AD" clId="Web-{0493263D-B344-6E86-95BA-9ED8FC259DDB}" dt="2023-04-26T08:33:26.264" v="85" actId="1076"/>
          <ac:spMkLst>
            <pc:docMk/>
            <pc:sldMk cId="2596130216" sldId="339"/>
            <ac:spMk id="23" creationId="{DE947864-10ED-459C-9D99-BA4DCF9FAECF}"/>
          </ac:spMkLst>
        </pc:spChg>
        <pc:picChg chg="add mod ord modCrop">
          <ac:chgData name="Mari Powell" userId="S::mari.powell@uwtsd.ac.uk::a1b98dd7-29dc-4131-8e37-1423e6a9ecca" providerId="AD" clId="Web-{0493263D-B344-6E86-95BA-9ED8FC259DDB}" dt="2023-04-26T08:33:36.499" v="89" actId="688"/>
          <ac:picMkLst>
            <pc:docMk/>
            <pc:sldMk cId="2596130216" sldId="339"/>
            <ac:picMk id="3" creationId="{79E6E78D-88EC-F702-853B-5139DCEBAA66}"/>
          </ac:picMkLst>
        </pc:picChg>
        <pc:picChg chg="mod">
          <ac:chgData name="Mari Powell" userId="S::mari.powell@uwtsd.ac.uk::a1b98dd7-29dc-4131-8e37-1423e6a9ecca" providerId="AD" clId="Web-{0493263D-B344-6E86-95BA-9ED8FC259DDB}" dt="2023-04-26T08:33:28.108" v="86" actId="1076"/>
          <ac:picMkLst>
            <pc:docMk/>
            <pc:sldMk cId="2596130216" sldId="339"/>
            <ac:picMk id="14341" creationId="{5841C6FC-9D1E-A54D-93CF-411D1C60D222}"/>
          </ac:picMkLst>
        </pc:picChg>
      </pc:sldChg>
      <pc:sldChg chg="addSp delSp modSp add replId">
        <pc:chgData name="Mari Powell" userId="S::mari.powell@uwtsd.ac.uk::a1b98dd7-29dc-4131-8e37-1423e6a9ecca" providerId="AD" clId="Web-{0493263D-B344-6E86-95BA-9ED8FC259DDB}" dt="2023-04-26T08:38:03.788" v="140" actId="1076"/>
        <pc:sldMkLst>
          <pc:docMk/>
          <pc:sldMk cId="4112502613" sldId="340"/>
        </pc:sldMkLst>
        <pc:spChg chg="add mod">
          <ac:chgData name="Mari Powell" userId="S::mari.powell@uwtsd.ac.uk::a1b98dd7-29dc-4131-8e37-1423e6a9ecca" providerId="AD" clId="Web-{0493263D-B344-6E86-95BA-9ED8FC259DDB}" dt="2023-04-26T08:38:03.788" v="140" actId="1076"/>
          <ac:spMkLst>
            <pc:docMk/>
            <pc:sldMk cId="4112502613" sldId="340"/>
            <ac:spMk id="2" creationId="{D6F312A0-93BB-9EF1-3C09-E0B1D1D2C5B2}"/>
          </ac:spMkLst>
        </pc:spChg>
        <pc:spChg chg="del">
          <ac:chgData name="Mari Powell" userId="S::mari.powell@uwtsd.ac.uk::a1b98dd7-29dc-4131-8e37-1423e6a9ecca" providerId="AD" clId="Web-{0493263D-B344-6E86-95BA-9ED8FC259DDB}" dt="2023-04-26T08:34:55.267" v="92"/>
          <ac:spMkLst>
            <pc:docMk/>
            <pc:sldMk cId="4112502613" sldId="340"/>
            <ac:spMk id="3" creationId="{5FA2B9B1-93E2-FB66-A225-4ECC8D4CEA15}"/>
          </ac:spMkLst>
        </pc:spChg>
        <pc:spChg chg="add mod">
          <ac:chgData name="Mari Powell" userId="S::mari.powell@uwtsd.ac.uk::a1b98dd7-29dc-4131-8e37-1423e6a9ecca" providerId="AD" clId="Web-{0493263D-B344-6E86-95BA-9ED8FC259DDB}" dt="2023-04-26T08:37:58.835" v="139" actId="688"/>
          <ac:spMkLst>
            <pc:docMk/>
            <pc:sldMk cId="4112502613" sldId="340"/>
            <ac:spMk id="5" creationId="{53A88427-9DED-DE46-15F2-C85301D9DE1C}"/>
          </ac:spMkLst>
        </pc:spChg>
        <pc:spChg chg="mod">
          <ac:chgData name="Mari Powell" userId="S::mari.powell@uwtsd.ac.uk::a1b98dd7-29dc-4131-8e37-1423e6a9ecca" providerId="AD" clId="Web-{0493263D-B344-6E86-95BA-9ED8FC259DDB}" dt="2023-04-26T08:37:25.896" v="132" actId="1076"/>
          <ac:spMkLst>
            <pc:docMk/>
            <pc:sldMk cId="4112502613" sldId="340"/>
            <ac:spMk id="6" creationId="{801599AF-2718-6DA3-B8D4-16AC1BCBAA85}"/>
          </ac:spMkLst>
        </pc:spChg>
        <pc:spChg chg="mod">
          <ac:chgData name="Mari Powell" userId="S::mari.powell@uwtsd.ac.uk::a1b98dd7-29dc-4131-8e37-1423e6a9ecca" providerId="AD" clId="Web-{0493263D-B344-6E86-95BA-9ED8FC259DDB}" dt="2023-04-26T08:37:08.740" v="129" actId="1076"/>
          <ac:spMkLst>
            <pc:docMk/>
            <pc:sldMk cId="4112502613" sldId="340"/>
            <ac:spMk id="7" creationId="{DF7EBB57-EF5B-095A-C816-C509F5FD1DAA}"/>
          </ac:spMkLst>
        </pc:spChg>
        <pc:spChg chg="mod ord">
          <ac:chgData name="Mari Powell" userId="S::mari.powell@uwtsd.ac.uk::a1b98dd7-29dc-4131-8e37-1423e6a9ecca" providerId="AD" clId="Web-{0493263D-B344-6E86-95BA-9ED8FC259DDB}" dt="2023-04-26T08:37:20.927" v="131" actId="1076"/>
          <ac:spMkLst>
            <pc:docMk/>
            <pc:sldMk cId="4112502613" sldId="340"/>
            <ac:spMk id="10" creationId="{5F863B8D-F3CC-6FBA-B927-A94110D10B62}"/>
          </ac:spMkLst>
        </pc:spChg>
        <pc:spChg chg="mod ord">
          <ac:chgData name="Mari Powell" userId="S::mari.powell@uwtsd.ac.uk::a1b98dd7-29dc-4131-8e37-1423e6a9ecca" providerId="AD" clId="Web-{0493263D-B344-6E86-95BA-9ED8FC259DDB}" dt="2023-04-26T08:37:04.958" v="128" actId="1076"/>
          <ac:spMkLst>
            <pc:docMk/>
            <pc:sldMk cId="4112502613" sldId="340"/>
            <ac:spMk id="11" creationId="{70AF94DF-615A-2732-E14E-20764085D3EB}"/>
          </ac:spMkLst>
        </pc:spChg>
        <pc:picChg chg="add mod ord">
          <ac:chgData name="Mari Powell" userId="S::mari.powell@uwtsd.ac.uk::a1b98dd7-29dc-4131-8e37-1423e6a9ecca" providerId="AD" clId="Web-{0493263D-B344-6E86-95BA-9ED8FC259DDB}" dt="2023-04-26T08:36:49.708" v="123" actId="1076"/>
          <ac:picMkLst>
            <pc:docMk/>
            <pc:sldMk cId="4112502613" sldId="340"/>
            <ac:picMk id="4" creationId="{63F79939-97AC-0A61-D213-331805640A4D}"/>
          </ac:picMkLst>
        </pc:picChg>
      </pc:sldChg>
      <pc:sldChg chg="addSp delSp modSp add mod replId setBg">
        <pc:chgData name="Mari Powell" userId="S::mari.powell@uwtsd.ac.uk::a1b98dd7-29dc-4131-8e37-1423e6a9ecca" providerId="AD" clId="Web-{0493263D-B344-6E86-95BA-9ED8FC259DDB}" dt="2023-04-26T08:42:19.405" v="194"/>
        <pc:sldMkLst>
          <pc:docMk/>
          <pc:sldMk cId="3165295476" sldId="341"/>
        </pc:sldMkLst>
        <pc:spChg chg="add mod">
          <ac:chgData name="Mari Powell" userId="S::mari.powell@uwtsd.ac.uk::a1b98dd7-29dc-4131-8e37-1423e6a9ecca" providerId="AD" clId="Web-{0493263D-B344-6E86-95BA-9ED8FC259DDB}" dt="2023-04-26T08:40:00.729" v="163"/>
          <ac:spMkLst>
            <pc:docMk/>
            <pc:sldMk cId="3165295476" sldId="341"/>
            <ac:spMk id="2" creationId="{A7D84D7F-0FA7-3F87-CF75-EED3BF99C2D7}"/>
          </ac:spMkLst>
        </pc:spChg>
        <pc:spChg chg="del">
          <ac:chgData name="Mari Powell" userId="S::mari.powell@uwtsd.ac.uk::a1b98dd7-29dc-4131-8e37-1423e6a9ecca" providerId="AD" clId="Web-{0493263D-B344-6E86-95BA-9ED8FC259DDB}" dt="2023-04-26T08:39:14.306" v="155"/>
          <ac:spMkLst>
            <pc:docMk/>
            <pc:sldMk cId="3165295476" sldId="341"/>
            <ac:spMk id="3" creationId="{76785983-6BF3-1C94-FE80-6D9B352D1067}"/>
          </ac:spMkLst>
        </pc:spChg>
        <pc:spChg chg="mod">
          <ac:chgData name="Mari Powell" userId="S::mari.powell@uwtsd.ac.uk::a1b98dd7-29dc-4131-8e37-1423e6a9ecca" providerId="AD" clId="Web-{0493263D-B344-6E86-95BA-9ED8FC259DDB}" dt="2023-04-26T08:39:05.087" v="153" actId="1076"/>
          <ac:spMkLst>
            <pc:docMk/>
            <pc:sldMk cId="3165295476" sldId="341"/>
            <ac:spMk id="6" creationId="{35B1DF1C-CCDB-E2F9-F542-FFD0B9AA35FE}"/>
          </ac:spMkLst>
        </pc:spChg>
        <pc:spChg chg="del">
          <ac:chgData name="Mari Powell" userId="S::mari.powell@uwtsd.ac.uk::a1b98dd7-29dc-4131-8e37-1423e6a9ecca" providerId="AD" clId="Web-{0493263D-B344-6E86-95BA-9ED8FC259DDB}" dt="2023-04-26T08:39:06.665" v="154"/>
          <ac:spMkLst>
            <pc:docMk/>
            <pc:sldMk cId="3165295476" sldId="341"/>
            <ac:spMk id="8" creationId="{E4F1390F-8B93-45C1-A450-992764268B20}"/>
          </ac:spMkLst>
        </pc:spChg>
        <pc:spChg chg="mod">
          <ac:chgData name="Mari Powell" userId="S::mari.powell@uwtsd.ac.uk::a1b98dd7-29dc-4131-8e37-1423e6a9ecca" providerId="AD" clId="Web-{0493263D-B344-6E86-95BA-9ED8FC259DDB}" dt="2023-04-26T08:39:26.775" v="159" actId="1076"/>
          <ac:spMkLst>
            <pc:docMk/>
            <pc:sldMk cId="3165295476" sldId="341"/>
            <ac:spMk id="23" creationId="{DE947864-10ED-459C-9D99-BA4DCF9FAECF}"/>
          </ac:spMkLst>
        </pc:spChg>
      </pc:sldChg>
      <pc:sldChg chg="addSp delSp modSp add mod replId setBg">
        <pc:chgData name="Mari Powell" userId="S::mari.powell@uwtsd.ac.uk::a1b98dd7-29dc-4131-8e37-1423e6a9ecca" providerId="AD" clId="Web-{0493263D-B344-6E86-95BA-9ED8FC259DDB}" dt="2023-04-26T08:42:10.655" v="193"/>
        <pc:sldMkLst>
          <pc:docMk/>
          <pc:sldMk cId="826141159" sldId="342"/>
        </pc:sldMkLst>
        <pc:spChg chg="add mod">
          <ac:chgData name="Mari Powell" userId="S::mari.powell@uwtsd.ac.uk::a1b98dd7-29dc-4131-8e37-1423e6a9ecca" providerId="AD" clId="Web-{0493263D-B344-6E86-95BA-9ED8FC259DDB}" dt="2023-04-26T08:41:55.748" v="192"/>
          <ac:spMkLst>
            <pc:docMk/>
            <pc:sldMk cId="826141159" sldId="342"/>
            <ac:spMk id="2" creationId="{5AFA014B-4FA1-1354-BF46-D1BAF7A9AD84}"/>
          </ac:spMkLst>
        </pc:spChg>
        <pc:spChg chg="del mod">
          <ac:chgData name="Mari Powell" userId="S::mari.powell@uwtsd.ac.uk::a1b98dd7-29dc-4131-8e37-1423e6a9ecca" providerId="AD" clId="Web-{0493263D-B344-6E86-95BA-9ED8FC259DDB}" dt="2023-04-26T08:40:54.762" v="182"/>
          <ac:spMkLst>
            <pc:docMk/>
            <pc:sldMk cId="826141159" sldId="342"/>
            <ac:spMk id="3" creationId="{76785983-6BF3-1C94-FE80-6D9B352D1067}"/>
          </ac:spMkLst>
        </pc:spChg>
        <pc:spChg chg="del">
          <ac:chgData name="Mari Powell" userId="S::mari.powell@uwtsd.ac.uk::a1b98dd7-29dc-4131-8e37-1423e6a9ecca" providerId="AD" clId="Web-{0493263D-B344-6E86-95BA-9ED8FC259DDB}" dt="2023-04-26T08:40:51.387" v="179"/>
          <ac:spMkLst>
            <pc:docMk/>
            <pc:sldMk cId="826141159" sldId="342"/>
            <ac:spMk id="4" creationId="{BD582905-4F5F-7896-C3D1-750A88D50316}"/>
          </ac:spMkLst>
        </pc:spChg>
        <pc:spChg chg="mod">
          <ac:chgData name="Mari Powell" userId="S::mari.powell@uwtsd.ac.uk::a1b98dd7-29dc-4131-8e37-1423e6a9ecca" providerId="AD" clId="Web-{0493263D-B344-6E86-95BA-9ED8FC259DDB}" dt="2023-04-26T08:40:50.324" v="178" actId="1076"/>
          <ac:spMkLst>
            <pc:docMk/>
            <pc:sldMk cId="826141159" sldId="342"/>
            <ac:spMk id="6" creationId="{35B1DF1C-CCDB-E2F9-F542-FFD0B9AA35FE}"/>
          </ac:spMkLst>
        </pc:spChg>
        <pc:spChg chg="mod">
          <ac:chgData name="Mari Powell" userId="S::mari.powell@uwtsd.ac.uk::a1b98dd7-29dc-4131-8e37-1423e6a9ecca" providerId="AD" clId="Web-{0493263D-B344-6E86-95BA-9ED8FC259DDB}" dt="2023-04-26T08:41:18.012" v="188" actId="1076"/>
          <ac:spMkLst>
            <pc:docMk/>
            <pc:sldMk cId="826141159" sldId="342"/>
            <ac:spMk id="23" creationId="{DE947864-10ED-459C-9D99-BA4DCF9FAECF}"/>
          </ac:spMkLst>
        </pc:spChg>
      </pc:sldChg>
      <pc:sldChg chg="addSp delSp modSp add replId delAnim">
        <pc:chgData name="Mari Powell" userId="S::mari.powell@uwtsd.ac.uk::a1b98dd7-29dc-4131-8e37-1423e6a9ecca" providerId="AD" clId="Web-{0493263D-B344-6E86-95BA-9ED8FC259DDB}" dt="2023-04-26T08:56:07.382" v="279" actId="1076"/>
        <pc:sldMkLst>
          <pc:docMk/>
          <pc:sldMk cId="4120911295" sldId="343"/>
        </pc:sldMkLst>
        <pc:spChg chg="del">
          <ac:chgData name="Mari Powell" userId="S::mari.powell@uwtsd.ac.uk::a1b98dd7-29dc-4131-8e37-1423e6a9ecca" providerId="AD" clId="Web-{0493263D-B344-6E86-95BA-9ED8FC259DDB}" dt="2023-04-26T08:46:12.630" v="210"/>
          <ac:spMkLst>
            <pc:docMk/>
            <pc:sldMk cId="4120911295" sldId="343"/>
            <ac:spMk id="4" creationId="{19BA346D-0478-528D-6447-8E440C1B5129}"/>
          </ac:spMkLst>
        </pc:spChg>
        <pc:spChg chg="mod">
          <ac:chgData name="Mari Powell" userId="S::mari.powell@uwtsd.ac.uk::a1b98dd7-29dc-4131-8e37-1423e6a9ecca" providerId="AD" clId="Web-{0493263D-B344-6E86-95BA-9ED8FC259DDB}" dt="2023-04-26T08:55:58.991" v="278" actId="20577"/>
          <ac:spMkLst>
            <pc:docMk/>
            <pc:sldMk cId="4120911295" sldId="343"/>
            <ac:spMk id="5" creationId="{9EC94526-3D11-AA9A-A5E5-E81B5A0FDEFB}"/>
          </ac:spMkLst>
        </pc:spChg>
        <pc:spChg chg="del">
          <ac:chgData name="Mari Powell" userId="S::mari.powell@uwtsd.ac.uk::a1b98dd7-29dc-4131-8e37-1423e6a9ecca" providerId="AD" clId="Web-{0493263D-B344-6E86-95BA-9ED8FC259DDB}" dt="2023-04-26T08:46:11.349" v="209"/>
          <ac:spMkLst>
            <pc:docMk/>
            <pc:sldMk cId="4120911295" sldId="343"/>
            <ac:spMk id="6" creationId="{0AAD6864-70D6-D3B8-14CA-3770FA28DE25}"/>
          </ac:spMkLst>
        </pc:spChg>
        <pc:picChg chg="add mod">
          <ac:chgData name="Mari Powell" userId="S::mari.powell@uwtsd.ac.uk::a1b98dd7-29dc-4131-8e37-1423e6a9ecca" providerId="AD" clId="Web-{0493263D-B344-6E86-95BA-9ED8FC259DDB}" dt="2023-04-26T08:56:07.382" v="279" actId="1076"/>
          <ac:picMkLst>
            <pc:docMk/>
            <pc:sldMk cId="4120911295" sldId="343"/>
            <ac:picMk id="2" creationId="{21E794A5-E6A9-2B9C-297B-615E3D176DD1}"/>
          </ac:picMkLst>
        </pc:picChg>
      </pc:sldChg>
    </pc:docChg>
  </pc:docChgLst>
  <pc:docChgLst>
    <pc:chgData name="Mari Powell" userId="S::mari.powell@uwtsd.ac.uk::a1b98dd7-29dc-4131-8e37-1423e6a9ecca" providerId="AD" clId="Web-{4F9881BB-0F7E-9126-FF15-022F331EBD62}"/>
    <pc:docChg chg="addSld delSld modSld">
      <pc:chgData name="Mari Powell" userId="S::mari.powell@uwtsd.ac.uk::a1b98dd7-29dc-4131-8e37-1423e6a9ecca" providerId="AD" clId="Web-{4F9881BB-0F7E-9126-FF15-022F331EBD62}" dt="2024-04-15T13:37:35.312" v="161"/>
      <pc:docMkLst>
        <pc:docMk/>
      </pc:docMkLst>
      <pc:sldChg chg="del">
        <pc:chgData name="Mari Powell" userId="S::mari.powell@uwtsd.ac.uk::a1b98dd7-29dc-4131-8e37-1423e6a9ecca" providerId="AD" clId="Web-{4F9881BB-0F7E-9126-FF15-022F331EBD62}" dt="2024-04-15T13:27:34.165" v="1"/>
        <pc:sldMkLst>
          <pc:docMk/>
          <pc:sldMk cId="2537988409" sldId="257"/>
        </pc:sldMkLst>
      </pc:sldChg>
      <pc:sldChg chg="modSp">
        <pc:chgData name="Mari Powell" userId="S::mari.powell@uwtsd.ac.uk::a1b98dd7-29dc-4131-8e37-1423e6a9ecca" providerId="AD" clId="Web-{4F9881BB-0F7E-9126-FF15-022F331EBD62}" dt="2024-04-15T13:30:59.375" v="34" actId="1076"/>
        <pc:sldMkLst>
          <pc:docMk/>
          <pc:sldMk cId="106640688" sldId="261"/>
        </pc:sldMkLst>
        <pc:spChg chg="mod">
          <ac:chgData name="Mari Powell" userId="S::mari.powell@uwtsd.ac.uk::a1b98dd7-29dc-4131-8e37-1423e6a9ecca" providerId="AD" clId="Web-{4F9881BB-0F7E-9126-FF15-022F331EBD62}" dt="2024-04-15T13:30:59.375" v="34" actId="1076"/>
          <ac:spMkLst>
            <pc:docMk/>
            <pc:sldMk cId="106640688" sldId="261"/>
            <ac:spMk id="3" creationId="{5937BB17-5B48-3DBB-17BA-C9089CD2ED15}"/>
          </ac:spMkLst>
        </pc:spChg>
        <pc:picChg chg="mod">
          <ac:chgData name="Mari Powell" userId="S::mari.powell@uwtsd.ac.uk::a1b98dd7-29dc-4131-8e37-1423e6a9ecca" providerId="AD" clId="Web-{4F9881BB-0F7E-9126-FF15-022F331EBD62}" dt="2024-04-15T13:30:52.625" v="33" actId="1076"/>
          <ac:picMkLst>
            <pc:docMk/>
            <pc:sldMk cId="106640688" sldId="261"/>
            <ac:picMk id="2" creationId="{38D641C2-388B-9DF9-9612-B8901E4D133A}"/>
          </ac:picMkLst>
        </pc:picChg>
      </pc:sldChg>
      <pc:sldChg chg="modSp">
        <pc:chgData name="Mari Powell" userId="S::mari.powell@uwtsd.ac.uk::a1b98dd7-29dc-4131-8e37-1423e6a9ecca" providerId="AD" clId="Web-{4F9881BB-0F7E-9126-FF15-022F331EBD62}" dt="2024-04-15T13:28:51.746" v="15" actId="20577"/>
        <pc:sldMkLst>
          <pc:docMk/>
          <pc:sldMk cId="3197522109" sldId="271"/>
        </pc:sldMkLst>
        <pc:spChg chg="mod">
          <ac:chgData name="Mari Powell" userId="S::mari.powell@uwtsd.ac.uk::a1b98dd7-29dc-4131-8e37-1423e6a9ecca" providerId="AD" clId="Web-{4F9881BB-0F7E-9126-FF15-022F331EBD62}" dt="2024-04-15T13:28:51.746" v="15" actId="20577"/>
          <ac:spMkLst>
            <pc:docMk/>
            <pc:sldMk cId="3197522109" sldId="271"/>
            <ac:spMk id="7" creationId="{4422B2BB-D872-D842-9CFE-E8F9C04B3A1F}"/>
          </ac:spMkLst>
        </pc:spChg>
      </pc:sldChg>
      <pc:sldChg chg="delSp del">
        <pc:chgData name="Mari Powell" userId="S::mari.powell@uwtsd.ac.uk::a1b98dd7-29dc-4131-8e37-1423e6a9ecca" providerId="AD" clId="Web-{4F9881BB-0F7E-9126-FF15-022F331EBD62}" dt="2024-04-15T13:37:35.312" v="161"/>
        <pc:sldMkLst>
          <pc:docMk/>
          <pc:sldMk cId="1924356751" sldId="278"/>
        </pc:sldMkLst>
        <pc:spChg chg="del">
          <ac:chgData name="Mari Powell" userId="S::mari.powell@uwtsd.ac.uk::a1b98dd7-29dc-4131-8e37-1423e6a9ecca" providerId="AD" clId="Web-{4F9881BB-0F7E-9126-FF15-022F331EBD62}" dt="2024-04-15T13:31:35.533" v="36"/>
          <ac:spMkLst>
            <pc:docMk/>
            <pc:sldMk cId="1924356751" sldId="278"/>
            <ac:spMk id="5" creationId="{9836355E-2D7B-B874-3225-E5F53AD0A163}"/>
          </ac:spMkLst>
        </pc:spChg>
      </pc:sldChg>
      <pc:sldChg chg="modSp">
        <pc:chgData name="Mari Powell" userId="S::mari.powell@uwtsd.ac.uk::a1b98dd7-29dc-4131-8e37-1423e6a9ecca" providerId="AD" clId="Web-{4F9881BB-0F7E-9126-FF15-022F331EBD62}" dt="2024-04-15T13:29:59.795" v="17" actId="20577"/>
        <pc:sldMkLst>
          <pc:docMk/>
          <pc:sldMk cId="2614802928" sldId="303"/>
        </pc:sldMkLst>
        <pc:spChg chg="mod">
          <ac:chgData name="Mari Powell" userId="S::mari.powell@uwtsd.ac.uk::a1b98dd7-29dc-4131-8e37-1423e6a9ecca" providerId="AD" clId="Web-{4F9881BB-0F7E-9126-FF15-022F331EBD62}" dt="2024-04-15T13:29:59.795" v="17" actId="20577"/>
          <ac:spMkLst>
            <pc:docMk/>
            <pc:sldMk cId="2614802928" sldId="303"/>
            <ac:spMk id="4" creationId="{A2E6739F-9654-91EE-7467-07BAF4ED0455}"/>
          </ac:spMkLst>
        </pc:spChg>
      </pc:sldChg>
      <pc:sldChg chg="modSp">
        <pc:chgData name="Mari Powell" userId="S::mari.powell@uwtsd.ac.uk::a1b98dd7-29dc-4131-8e37-1423e6a9ecca" providerId="AD" clId="Web-{4F9881BB-0F7E-9126-FF15-022F331EBD62}" dt="2024-04-15T13:30:06.061" v="19" actId="20577"/>
        <pc:sldMkLst>
          <pc:docMk/>
          <pc:sldMk cId="1334814540" sldId="306"/>
        </pc:sldMkLst>
        <pc:spChg chg="mod">
          <ac:chgData name="Mari Powell" userId="S::mari.powell@uwtsd.ac.uk::a1b98dd7-29dc-4131-8e37-1423e6a9ecca" providerId="AD" clId="Web-{4F9881BB-0F7E-9126-FF15-022F331EBD62}" dt="2024-04-15T13:30:06.061" v="19" actId="20577"/>
          <ac:spMkLst>
            <pc:docMk/>
            <pc:sldMk cId="1334814540" sldId="306"/>
            <ac:spMk id="4" creationId="{A2E6739F-9654-91EE-7467-07BAF4ED0455}"/>
          </ac:spMkLst>
        </pc:spChg>
      </pc:sldChg>
      <pc:sldChg chg="modSp">
        <pc:chgData name="Mari Powell" userId="S::mari.powell@uwtsd.ac.uk::a1b98dd7-29dc-4131-8e37-1423e6a9ecca" providerId="AD" clId="Web-{4F9881BB-0F7E-9126-FF15-022F331EBD62}" dt="2024-04-15T13:30:10.889" v="21" actId="20577"/>
        <pc:sldMkLst>
          <pc:docMk/>
          <pc:sldMk cId="2683565961" sldId="308"/>
        </pc:sldMkLst>
        <pc:spChg chg="mod">
          <ac:chgData name="Mari Powell" userId="S::mari.powell@uwtsd.ac.uk::a1b98dd7-29dc-4131-8e37-1423e6a9ecca" providerId="AD" clId="Web-{4F9881BB-0F7E-9126-FF15-022F331EBD62}" dt="2024-04-15T13:30:10.889" v="21" actId="20577"/>
          <ac:spMkLst>
            <pc:docMk/>
            <pc:sldMk cId="2683565961" sldId="308"/>
            <ac:spMk id="4" creationId="{A2E6739F-9654-91EE-7467-07BAF4ED0455}"/>
          </ac:spMkLst>
        </pc:spChg>
      </pc:sldChg>
      <pc:sldChg chg="modSp">
        <pc:chgData name="Mari Powell" userId="S::mari.powell@uwtsd.ac.uk::a1b98dd7-29dc-4131-8e37-1423e6a9ecca" providerId="AD" clId="Web-{4F9881BB-0F7E-9126-FF15-022F331EBD62}" dt="2024-04-15T13:30:16.483" v="23" actId="20577"/>
        <pc:sldMkLst>
          <pc:docMk/>
          <pc:sldMk cId="4011865787" sldId="310"/>
        </pc:sldMkLst>
        <pc:spChg chg="mod">
          <ac:chgData name="Mari Powell" userId="S::mari.powell@uwtsd.ac.uk::a1b98dd7-29dc-4131-8e37-1423e6a9ecca" providerId="AD" clId="Web-{4F9881BB-0F7E-9126-FF15-022F331EBD62}" dt="2024-04-15T13:30:16.483" v="23" actId="20577"/>
          <ac:spMkLst>
            <pc:docMk/>
            <pc:sldMk cId="4011865787" sldId="310"/>
            <ac:spMk id="4" creationId="{A2E6739F-9654-91EE-7467-07BAF4ED0455}"/>
          </ac:spMkLst>
        </pc:spChg>
      </pc:sldChg>
      <pc:sldChg chg="modSp add">
        <pc:chgData name="Mari Powell" userId="S::mari.powell@uwtsd.ac.uk::a1b98dd7-29dc-4131-8e37-1423e6a9ecca" providerId="AD" clId="Web-{4F9881BB-0F7E-9126-FF15-022F331EBD62}" dt="2024-04-15T13:28:17.182" v="10" actId="20577"/>
        <pc:sldMkLst>
          <pc:docMk/>
          <pc:sldMk cId="3206835760" sldId="344"/>
        </pc:sldMkLst>
        <pc:spChg chg="mod">
          <ac:chgData name="Mari Powell" userId="S::mari.powell@uwtsd.ac.uk::a1b98dd7-29dc-4131-8e37-1423e6a9ecca" providerId="AD" clId="Web-{4F9881BB-0F7E-9126-FF15-022F331EBD62}" dt="2024-04-15T13:28:17.182" v="10" actId="20577"/>
          <ac:spMkLst>
            <pc:docMk/>
            <pc:sldMk cId="3206835760" sldId="344"/>
            <ac:spMk id="4" creationId="{5062BA96-231F-369E-477C-F092AC95A812}"/>
          </ac:spMkLst>
        </pc:spChg>
      </pc:sldChg>
      <pc:sldChg chg="addSp delSp modSp add">
        <pc:chgData name="Mari Powell" userId="S::mari.powell@uwtsd.ac.uk::a1b98dd7-29dc-4131-8e37-1423e6a9ecca" providerId="AD" clId="Web-{4F9881BB-0F7E-9126-FF15-022F331EBD62}" dt="2024-04-15T13:37:23.296" v="160" actId="14100"/>
        <pc:sldMkLst>
          <pc:docMk/>
          <pc:sldMk cId="598814346" sldId="350"/>
        </pc:sldMkLst>
        <pc:spChg chg="del">
          <ac:chgData name="Mari Powell" userId="S::mari.powell@uwtsd.ac.uk::a1b98dd7-29dc-4131-8e37-1423e6a9ecca" providerId="AD" clId="Web-{4F9881BB-0F7E-9126-FF15-022F331EBD62}" dt="2024-04-15T13:31:41.346" v="37"/>
          <ac:spMkLst>
            <pc:docMk/>
            <pc:sldMk cId="598814346" sldId="350"/>
            <ac:spMk id="2" creationId="{130B49E6-B3C6-0D27-8F26-36CDD96171CD}"/>
          </ac:spMkLst>
        </pc:spChg>
        <pc:spChg chg="add mod">
          <ac:chgData name="Mari Powell" userId="S::mari.powell@uwtsd.ac.uk::a1b98dd7-29dc-4131-8e37-1423e6a9ecca" providerId="AD" clId="Web-{4F9881BB-0F7E-9126-FF15-022F331EBD62}" dt="2024-04-15T13:37:23.296" v="160" actId="14100"/>
          <ac:spMkLst>
            <pc:docMk/>
            <pc:sldMk cId="598814346" sldId="350"/>
            <ac:spMk id="3" creationId="{9836355E-2D7B-B874-3225-E5F53AD0A163}"/>
          </ac:spMkLst>
        </pc:spChg>
        <pc:graphicFrameChg chg="mod modGraphic">
          <ac:chgData name="Mari Powell" userId="S::mari.powell@uwtsd.ac.uk::a1b98dd7-29dc-4131-8e37-1423e6a9ecca" providerId="AD" clId="Web-{4F9881BB-0F7E-9126-FF15-022F331EBD62}" dt="2024-04-15T13:36:33.888" v="104" actId="1076"/>
          <ac:graphicFrameMkLst>
            <pc:docMk/>
            <pc:sldMk cId="598814346" sldId="350"/>
            <ac:graphicFrameMk id="6" creationId="{C241B824-2FCE-0050-2472-6F34EC79E367}"/>
          </ac:graphicFrameMkLst>
        </pc:graphicFrameChg>
        <pc:graphicFrameChg chg="mod modGraphic">
          <ac:chgData name="Mari Powell" userId="S::mari.powell@uwtsd.ac.uk::a1b98dd7-29dc-4131-8e37-1423e6a9ecca" providerId="AD" clId="Web-{4F9881BB-0F7E-9126-FF15-022F331EBD62}" dt="2024-04-15T13:37:08.420" v="155"/>
          <ac:graphicFrameMkLst>
            <pc:docMk/>
            <pc:sldMk cId="598814346" sldId="350"/>
            <ac:graphicFrameMk id="10" creationId="{1117D1CC-DB71-2B77-4C28-649F58B222CD}"/>
          </ac:graphicFrameMkLst>
        </pc:graphicFrameChg>
      </pc:sldChg>
    </pc:docChg>
  </pc:docChgLst>
  <pc:docChgLst>
    <pc:chgData name="Mari Powell" userId="S::mari.powell@uwtsd.ac.uk::a1b98dd7-29dc-4131-8e37-1423e6a9ecca" providerId="AD" clId="Web-{4C25BC82-8451-1507-4007-E7BCBE75C313}"/>
    <pc:docChg chg="addSld delSld modSld sldOrd addMainMaster modMainMaster">
      <pc:chgData name="Mari Powell" userId="S::mari.powell@uwtsd.ac.uk::a1b98dd7-29dc-4131-8e37-1423e6a9ecca" providerId="AD" clId="Web-{4C25BC82-8451-1507-4007-E7BCBE75C313}" dt="2023-04-24T17:01:59.276" v="959"/>
      <pc:docMkLst>
        <pc:docMk/>
      </pc:docMkLst>
      <pc:sldChg chg="ord">
        <pc:chgData name="Mari Powell" userId="S::mari.powell@uwtsd.ac.uk::a1b98dd7-29dc-4131-8e37-1423e6a9ecca" providerId="AD" clId="Web-{4C25BC82-8451-1507-4007-E7BCBE75C313}" dt="2023-04-24T12:15:40.963" v="53"/>
        <pc:sldMkLst>
          <pc:docMk/>
          <pc:sldMk cId="106640688" sldId="261"/>
        </pc:sldMkLst>
      </pc:sldChg>
      <pc:sldChg chg="modSp">
        <pc:chgData name="Mari Powell" userId="S::mari.powell@uwtsd.ac.uk::a1b98dd7-29dc-4131-8e37-1423e6a9ecca" providerId="AD" clId="Web-{4C25BC82-8451-1507-4007-E7BCBE75C313}" dt="2023-04-24T12:34:24.727" v="110" actId="20577"/>
        <pc:sldMkLst>
          <pc:docMk/>
          <pc:sldMk cId="1896008419" sldId="262"/>
        </pc:sldMkLst>
        <pc:spChg chg="mod">
          <ac:chgData name="Mari Powell" userId="S::mari.powell@uwtsd.ac.uk::a1b98dd7-29dc-4131-8e37-1423e6a9ecca" providerId="AD" clId="Web-{4C25BC82-8451-1507-4007-E7BCBE75C313}" dt="2023-04-24T12:34:24.727" v="110" actId="20577"/>
          <ac:spMkLst>
            <pc:docMk/>
            <pc:sldMk cId="1896008419" sldId="262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4C25BC82-8451-1507-4007-E7BCBE75C313}" dt="2023-04-24T12:07:15.974" v="0"/>
        <pc:sldMkLst>
          <pc:docMk/>
          <pc:sldMk cId="3197522109" sldId="271"/>
        </pc:sldMkLst>
      </pc:sldChg>
      <pc:sldChg chg="add ord">
        <pc:chgData name="Mari Powell" userId="S::mari.powell@uwtsd.ac.uk::a1b98dd7-29dc-4131-8e37-1423e6a9ecca" providerId="AD" clId="Web-{4C25BC82-8451-1507-4007-E7BCBE75C313}" dt="2023-04-24T12:07:31.787" v="2"/>
        <pc:sldMkLst>
          <pc:docMk/>
          <pc:sldMk cId="2785588702" sldId="272"/>
        </pc:sldMkLst>
      </pc:sldChg>
      <pc:sldChg chg="add">
        <pc:chgData name="Mari Powell" userId="S::mari.powell@uwtsd.ac.uk::a1b98dd7-29dc-4131-8e37-1423e6a9ecca" providerId="AD" clId="Web-{4C25BC82-8451-1507-4007-E7BCBE75C313}" dt="2023-04-24T12:07:41.038" v="3"/>
        <pc:sldMkLst>
          <pc:docMk/>
          <pc:sldMk cId="1385341589" sldId="273"/>
        </pc:sldMkLst>
      </pc:sldChg>
      <pc:sldChg chg="modSp add">
        <pc:chgData name="Mari Powell" userId="S::mari.powell@uwtsd.ac.uk::a1b98dd7-29dc-4131-8e37-1423e6a9ecca" providerId="AD" clId="Web-{4C25BC82-8451-1507-4007-E7BCBE75C313}" dt="2023-04-24T12:08:21.196" v="11" actId="20577"/>
        <pc:sldMkLst>
          <pc:docMk/>
          <pc:sldMk cId="3078642785" sldId="274"/>
        </pc:sldMkLst>
        <pc:spChg chg="mod">
          <ac:chgData name="Mari Powell" userId="S::mari.powell@uwtsd.ac.uk::a1b98dd7-29dc-4131-8e37-1423e6a9ecca" providerId="AD" clId="Web-{4C25BC82-8451-1507-4007-E7BCBE75C313}" dt="2023-04-24T12:08:21.196" v="11" actId="20577"/>
          <ac:spMkLst>
            <pc:docMk/>
            <pc:sldMk cId="3078642785" sldId="274"/>
            <ac:spMk id="7" creationId="{4422B2BB-D872-D842-9CFE-E8F9C04B3A1F}"/>
          </ac:spMkLst>
        </pc:spChg>
      </pc:sldChg>
      <pc:sldChg chg="add">
        <pc:chgData name="Mari Powell" userId="S::mari.powell@uwtsd.ac.uk::a1b98dd7-29dc-4131-8e37-1423e6a9ecca" providerId="AD" clId="Web-{4C25BC82-8451-1507-4007-E7BCBE75C313}" dt="2023-04-24T12:08:24.836" v="12"/>
        <pc:sldMkLst>
          <pc:docMk/>
          <pc:sldMk cId="2442357871" sldId="275"/>
        </pc:sldMkLst>
      </pc:sldChg>
      <pc:sldChg chg="add">
        <pc:chgData name="Mari Powell" userId="S::mari.powell@uwtsd.ac.uk::a1b98dd7-29dc-4131-8e37-1423e6a9ecca" providerId="AD" clId="Web-{4C25BC82-8451-1507-4007-E7BCBE75C313}" dt="2023-04-24T12:08:33.384" v="13"/>
        <pc:sldMkLst>
          <pc:docMk/>
          <pc:sldMk cId="1646676490" sldId="276"/>
        </pc:sldMkLst>
      </pc:sldChg>
      <pc:sldChg chg="add">
        <pc:chgData name="Mari Powell" userId="S::mari.powell@uwtsd.ac.uk::a1b98dd7-29dc-4131-8e37-1423e6a9ecca" providerId="AD" clId="Web-{4C25BC82-8451-1507-4007-E7BCBE75C313}" dt="2023-04-24T12:08:40.337" v="14"/>
        <pc:sldMkLst>
          <pc:docMk/>
          <pc:sldMk cId="3432954199" sldId="277"/>
        </pc:sldMkLst>
      </pc:sldChg>
      <pc:sldChg chg="modSp add ord">
        <pc:chgData name="Mari Powell" userId="S::mari.powell@uwtsd.ac.uk::a1b98dd7-29dc-4131-8e37-1423e6a9ecca" providerId="AD" clId="Web-{4C25BC82-8451-1507-4007-E7BCBE75C313}" dt="2023-04-24T12:16:31.325" v="82" actId="1076"/>
        <pc:sldMkLst>
          <pc:docMk/>
          <pc:sldMk cId="1924356751" sldId="278"/>
        </pc:sldMkLst>
        <pc:spChg chg="mod">
          <ac:chgData name="Mari Powell" userId="S::mari.powell@uwtsd.ac.uk::a1b98dd7-29dc-4131-8e37-1423e6a9ecca" providerId="AD" clId="Web-{4C25BC82-8451-1507-4007-E7BCBE75C313}" dt="2023-04-24T12:12:09.892" v="36" actId="20577"/>
          <ac:spMkLst>
            <pc:docMk/>
            <pc:sldMk cId="1924356751" sldId="278"/>
            <ac:spMk id="4" creationId="{8583B7B9-3B7A-5104-6E21-1BB20011FC75}"/>
          </ac:spMkLst>
        </pc:spChg>
        <pc:spChg chg="mod">
          <ac:chgData name="Mari Powell" userId="S::mari.powell@uwtsd.ac.uk::a1b98dd7-29dc-4131-8e37-1423e6a9ecca" providerId="AD" clId="Web-{4C25BC82-8451-1507-4007-E7BCBE75C313}" dt="2023-04-24T12:16:31.325" v="82" actId="1076"/>
          <ac:spMkLst>
            <pc:docMk/>
            <pc:sldMk cId="1924356751" sldId="278"/>
            <ac:spMk id="5" creationId="{9836355E-2D7B-B874-3225-E5F53AD0A163}"/>
          </ac:spMkLst>
        </pc:spChg>
      </pc:sldChg>
      <pc:sldChg chg="add del">
        <pc:chgData name="Mari Powell" userId="S::mari.powell@uwtsd.ac.uk::a1b98dd7-29dc-4131-8e37-1423e6a9ecca" providerId="AD" clId="Web-{4C25BC82-8451-1507-4007-E7BCBE75C313}" dt="2023-04-24T12:15:28.822" v="51"/>
        <pc:sldMkLst>
          <pc:docMk/>
          <pc:sldMk cId="2960296177" sldId="279"/>
        </pc:sldMkLst>
      </pc:sldChg>
      <pc:sldChg chg="add del">
        <pc:chgData name="Mari Powell" userId="S::mari.powell@uwtsd.ac.uk::a1b98dd7-29dc-4131-8e37-1423e6a9ecca" providerId="AD" clId="Web-{4C25BC82-8451-1507-4007-E7BCBE75C313}" dt="2023-04-24T12:15:30.760" v="52"/>
        <pc:sldMkLst>
          <pc:docMk/>
          <pc:sldMk cId="3893432426" sldId="280"/>
        </pc:sldMkLst>
      </pc:sldChg>
      <pc:sldChg chg="add">
        <pc:chgData name="Mari Powell" userId="S::mari.powell@uwtsd.ac.uk::a1b98dd7-29dc-4131-8e37-1423e6a9ecca" providerId="AD" clId="Web-{4C25BC82-8451-1507-4007-E7BCBE75C313}" dt="2023-04-24T12:12:58.035" v="37"/>
        <pc:sldMkLst>
          <pc:docMk/>
          <pc:sldMk cId="4158498975" sldId="281"/>
        </pc:sldMkLst>
      </pc:sldChg>
      <pc:sldChg chg="add">
        <pc:chgData name="Mari Powell" userId="S::mari.powell@uwtsd.ac.uk::a1b98dd7-29dc-4131-8e37-1423e6a9ecca" providerId="AD" clId="Web-{4C25BC82-8451-1507-4007-E7BCBE75C313}" dt="2023-04-24T12:13:05.066" v="38"/>
        <pc:sldMkLst>
          <pc:docMk/>
          <pc:sldMk cId="3328188716" sldId="282"/>
        </pc:sldMkLst>
      </pc:sldChg>
      <pc:sldChg chg="add">
        <pc:chgData name="Mari Powell" userId="S::mari.powell@uwtsd.ac.uk::a1b98dd7-29dc-4131-8e37-1423e6a9ecca" providerId="AD" clId="Web-{4C25BC82-8451-1507-4007-E7BCBE75C313}" dt="2023-04-24T12:13:14.395" v="39"/>
        <pc:sldMkLst>
          <pc:docMk/>
          <pc:sldMk cId="1977458217" sldId="283"/>
        </pc:sldMkLst>
      </pc:sldChg>
      <pc:sldChg chg="add">
        <pc:chgData name="Mari Powell" userId="S::mari.powell@uwtsd.ac.uk::a1b98dd7-29dc-4131-8e37-1423e6a9ecca" providerId="AD" clId="Web-{4C25BC82-8451-1507-4007-E7BCBE75C313}" dt="2023-04-24T12:13:49.521" v="40"/>
        <pc:sldMkLst>
          <pc:docMk/>
          <pc:sldMk cId="3252591844" sldId="284"/>
        </pc:sldMkLst>
      </pc:sldChg>
      <pc:sldChg chg="add">
        <pc:chgData name="Mari Powell" userId="S::mari.powell@uwtsd.ac.uk::a1b98dd7-29dc-4131-8e37-1423e6a9ecca" providerId="AD" clId="Web-{4C25BC82-8451-1507-4007-E7BCBE75C313}" dt="2023-04-24T12:13:59.037" v="41"/>
        <pc:sldMkLst>
          <pc:docMk/>
          <pc:sldMk cId="1464747671" sldId="285"/>
        </pc:sldMkLst>
      </pc:sldChg>
      <pc:sldChg chg="add">
        <pc:chgData name="Mari Powell" userId="S::mari.powell@uwtsd.ac.uk::a1b98dd7-29dc-4131-8e37-1423e6a9ecca" providerId="AD" clId="Web-{4C25BC82-8451-1507-4007-E7BCBE75C313}" dt="2023-04-24T12:14:08.381" v="42"/>
        <pc:sldMkLst>
          <pc:docMk/>
          <pc:sldMk cId="1586463127" sldId="286"/>
        </pc:sldMkLst>
      </pc:sldChg>
      <pc:sldChg chg="add ord">
        <pc:chgData name="Mari Powell" userId="S::mari.powell@uwtsd.ac.uk::a1b98dd7-29dc-4131-8e37-1423e6a9ecca" providerId="AD" clId="Web-{4C25BC82-8451-1507-4007-E7BCBE75C313}" dt="2023-04-24T12:14:16.632" v="44"/>
        <pc:sldMkLst>
          <pc:docMk/>
          <pc:sldMk cId="2139501350" sldId="287"/>
        </pc:sldMkLst>
      </pc:sldChg>
      <pc:sldChg chg="add">
        <pc:chgData name="Mari Powell" userId="S::mari.powell@uwtsd.ac.uk::a1b98dd7-29dc-4131-8e37-1423e6a9ecca" providerId="AD" clId="Web-{4C25BC82-8451-1507-4007-E7BCBE75C313}" dt="2023-04-24T12:14:27.835" v="45"/>
        <pc:sldMkLst>
          <pc:docMk/>
          <pc:sldMk cId="1570334201" sldId="288"/>
        </pc:sldMkLst>
      </pc:sldChg>
      <pc:sldChg chg="add">
        <pc:chgData name="Mari Powell" userId="S::mari.powell@uwtsd.ac.uk::a1b98dd7-29dc-4131-8e37-1423e6a9ecca" providerId="AD" clId="Web-{4C25BC82-8451-1507-4007-E7BCBE75C313}" dt="2023-04-24T12:14:37.523" v="46"/>
        <pc:sldMkLst>
          <pc:docMk/>
          <pc:sldMk cId="1809508306" sldId="289"/>
        </pc:sldMkLst>
      </pc:sldChg>
      <pc:sldChg chg="add">
        <pc:chgData name="Mari Powell" userId="S::mari.powell@uwtsd.ac.uk::a1b98dd7-29dc-4131-8e37-1423e6a9ecca" providerId="AD" clId="Web-{4C25BC82-8451-1507-4007-E7BCBE75C313}" dt="2023-04-24T12:14:52.102" v="47"/>
        <pc:sldMkLst>
          <pc:docMk/>
          <pc:sldMk cId="3223921390" sldId="290"/>
        </pc:sldMkLst>
      </pc:sldChg>
      <pc:sldChg chg="add">
        <pc:chgData name="Mari Powell" userId="S::mari.powell@uwtsd.ac.uk::a1b98dd7-29dc-4131-8e37-1423e6a9ecca" providerId="AD" clId="Web-{4C25BC82-8451-1507-4007-E7BCBE75C313}" dt="2023-04-24T12:14:58.352" v="48"/>
        <pc:sldMkLst>
          <pc:docMk/>
          <pc:sldMk cId="230546259" sldId="291"/>
        </pc:sldMkLst>
      </pc:sldChg>
      <pc:sldChg chg="add">
        <pc:chgData name="Mari Powell" userId="S::mari.powell@uwtsd.ac.uk::a1b98dd7-29dc-4131-8e37-1423e6a9ecca" providerId="AD" clId="Web-{4C25BC82-8451-1507-4007-E7BCBE75C313}" dt="2023-04-24T12:15:06.884" v="49"/>
        <pc:sldMkLst>
          <pc:docMk/>
          <pc:sldMk cId="2438515447" sldId="292"/>
        </pc:sldMkLst>
      </pc:sldChg>
      <pc:sldChg chg="add">
        <pc:chgData name="Mari Powell" userId="S::mari.powell@uwtsd.ac.uk::a1b98dd7-29dc-4131-8e37-1423e6a9ecca" providerId="AD" clId="Web-{4C25BC82-8451-1507-4007-E7BCBE75C313}" dt="2023-04-24T12:15:17.822" v="50"/>
        <pc:sldMkLst>
          <pc:docMk/>
          <pc:sldMk cId="744278186" sldId="293"/>
        </pc:sldMkLst>
      </pc:sldChg>
      <pc:sldChg chg="add">
        <pc:chgData name="Mari Powell" userId="S::mari.powell@uwtsd.ac.uk::a1b98dd7-29dc-4131-8e37-1423e6a9ecca" providerId="AD" clId="Web-{4C25BC82-8451-1507-4007-E7BCBE75C313}" dt="2023-04-24T12:16:55.638" v="83"/>
        <pc:sldMkLst>
          <pc:docMk/>
          <pc:sldMk cId="1921182547" sldId="294"/>
        </pc:sldMkLst>
      </pc:sldChg>
      <pc:sldChg chg="addSp delSp modSp add replId">
        <pc:chgData name="Mari Powell" userId="S::mari.powell@uwtsd.ac.uk::a1b98dd7-29dc-4131-8e37-1423e6a9ecca" providerId="AD" clId="Web-{4C25BC82-8451-1507-4007-E7BCBE75C313}" dt="2023-04-24T12:31:06.406" v="100"/>
        <pc:sldMkLst>
          <pc:docMk/>
          <pc:sldMk cId="1624416770" sldId="295"/>
        </pc:sldMkLst>
        <pc:spChg chg="mod">
          <ac:chgData name="Mari Powell" userId="S::mari.powell@uwtsd.ac.uk::a1b98dd7-29dc-4131-8e37-1423e6a9ecca" providerId="AD" clId="Web-{4C25BC82-8451-1507-4007-E7BCBE75C313}" dt="2023-04-24T12:30:08.888" v="93" actId="1076"/>
          <ac:spMkLst>
            <pc:docMk/>
            <pc:sldMk cId="1624416770" sldId="295"/>
            <ac:spMk id="5" creationId="{9EC94526-3D11-AA9A-A5E5-E81B5A0FDEFB}"/>
          </ac:spMkLst>
        </pc:spChg>
        <pc:picChg chg="del">
          <ac:chgData name="Mari Powell" userId="S::mari.powell@uwtsd.ac.uk::a1b98dd7-29dc-4131-8e37-1423e6a9ecca" providerId="AD" clId="Web-{4C25BC82-8451-1507-4007-E7BCBE75C313}" dt="2023-04-24T12:30:09.998" v="94"/>
          <ac:picMkLst>
            <pc:docMk/>
            <pc:sldMk cId="1624416770" sldId="295"/>
            <ac:picMk id="2" creationId="{2751DBEB-2F98-78E7-2703-556F1477676E}"/>
          </ac:picMkLst>
        </pc:picChg>
        <pc:picChg chg="add mod">
          <ac:chgData name="Mari Powell" userId="S::mari.powell@uwtsd.ac.uk::a1b98dd7-29dc-4131-8e37-1423e6a9ecca" providerId="AD" clId="Web-{4C25BC82-8451-1507-4007-E7BCBE75C313}" dt="2023-04-24T12:31:06.406" v="100"/>
          <ac:picMkLst>
            <pc:docMk/>
            <pc:sldMk cId="1624416770" sldId="295"/>
            <ac:picMk id="4" creationId="{7AB0EBED-2811-A29F-CD23-86DB1DFDE00E}"/>
          </ac:picMkLst>
        </pc:picChg>
      </pc:sldChg>
      <pc:sldChg chg="add">
        <pc:chgData name="Mari Powell" userId="S::mari.powell@uwtsd.ac.uk::a1b98dd7-29dc-4131-8e37-1423e6a9ecca" providerId="AD" clId="Web-{4C25BC82-8451-1507-4007-E7BCBE75C313}" dt="2023-04-24T12:32:22.253" v="101"/>
        <pc:sldMkLst>
          <pc:docMk/>
          <pc:sldMk cId="3156187553" sldId="296"/>
        </pc:sldMkLst>
      </pc:sldChg>
      <pc:sldChg chg="add">
        <pc:chgData name="Mari Powell" userId="S::mari.powell@uwtsd.ac.uk::a1b98dd7-29dc-4131-8e37-1423e6a9ecca" providerId="AD" clId="Web-{4C25BC82-8451-1507-4007-E7BCBE75C313}" dt="2023-04-24T12:32:32.128" v="102"/>
        <pc:sldMkLst>
          <pc:docMk/>
          <pc:sldMk cId="3025316442" sldId="297"/>
        </pc:sldMkLst>
      </pc:sldChg>
      <pc:sldChg chg="add ord">
        <pc:chgData name="Mari Powell" userId="S::mari.powell@uwtsd.ac.uk::a1b98dd7-29dc-4131-8e37-1423e6a9ecca" providerId="AD" clId="Web-{4C25BC82-8451-1507-4007-E7BCBE75C313}" dt="2023-04-24T12:33:39.647" v="105"/>
        <pc:sldMkLst>
          <pc:docMk/>
          <pc:sldMk cId="437086814" sldId="298"/>
        </pc:sldMkLst>
      </pc:sldChg>
      <pc:sldChg chg="add ord">
        <pc:chgData name="Mari Powell" userId="S::mari.powell@uwtsd.ac.uk::a1b98dd7-29dc-4131-8e37-1423e6a9ecca" providerId="AD" clId="Web-{4C25BC82-8451-1507-4007-E7BCBE75C313}" dt="2023-04-24T12:33:42.834" v="106"/>
        <pc:sldMkLst>
          <pc:docMk/>
          <pc:sldMk cId="1219318137" sldId="299"/>
        </pc:sldMkLst>
      </pc:sldChg>
      <pc:sldChg chg="addSp delSp modSp add replId">
        <pc:chgData name="Mari Powell" userId="S::mari.powell@uwtsd.ac.uk::a1b98dd7-29dc-4131-8e37-1423e6a9ecca" providerId="AD" clId="Web-{4C25BC82-8451-1507-4007-E7BCBE75C313}" dt="2023-04-24T13:04:48.486" v="208"/>
        <pc:sldMkLst>
          <pc:docMk/>
          <pc:sldMk cId="1003401472" sldId="300"/>
        </pc:sldMkLst>
        <pc:spChg chg="mod">
          <ac:chgData name="Mari Powell" userId="S::mari.powell@uwtsd.ac.uk::a1b98dd7-29dc-4131-8e37-1423e6a9ecca" providerId="AD" clId="Web-{4C25BC82-8451-1507-4007-E7BCBE75C313}" dt="2023-04-24T12:34:31.821" v="115" actId="20577"/>
          <ac:spMkLst>
            <pc:docMk/>
            <pc:sldMk cId="1003401472" sldId="300"/>
            <ac:spMk id="3" creationId="{5937BB17-5B48-3DBB-17BA-C9089CD2ED15}"/>
          </ac:spMkLst>
        </pc:spChg>
        <pc:picChg chg="add del mod">
          <ac:chgData name="Mari Powell" userId="S::mari.powell@uwtsd.ac.uk::a1b98dd7-29dc-4131-8e37-1423e6a9ecca" providerId="AD" clId="Web-{4C25BC82-8451-1507-4007-E7BCBE75C313}" dt="2023-04-24T13:04:48.486" v="208"/>
          <ac:picMkLst>
            <pc:docMk/>
            <pc:sldMk cId="1003401472" sldId="300"/>
            <ac:picMk id="4" creationId="{9B65F46D-19EE-1C84-F914-3849B73C12E5}"/>
          </ac:picMkLst>
        </pc:picChg>
      </pc:sldChg>
      <pc:sldChg chg="addSp delSp modSp new mod setBg">
        <pc:chgData name="Mari Powell" userId="S::mari.powell@uwtsd.ac.uk::a1b98dd7-29dc-4131-8e37-1423e6a9ecca" providerId="AD" clId="Web-{4C25BC82-8451-1507-4007-E7BCBE75C313}" dt="2023-04-24T12:37:42.969" v="125"/>
        <pc:sldMkLst>
          <pc:docMk/>
          <pc:sldMk cId="2974549556" sldId="301"/>
        </pc:sldMkLst>
        <pc:spChg chg="del">
          <ac:chgData name="Mari Powell" userId="S::mari.powell@uwtsd.ac.uk::a1b98dd7-29dc-4131-8e37-1423e6a9ecca" providerId="AD" clId="Web-{4C25BC82-8451-1507-4007-E7BCBE75C313}" dt="2023-04-24T12:36:37.654" v="117"/>
          <ac:spMkLst>
            <pc:docMk/>
            <pc:sldMk cId="2974549556" sldId="301"/>
            <ac:spMk id="2" creationId="{C66934D4-B51C-8E03-6C9A-90BEF11C0259}"/>
          </ac:spMkLst>
        </pc:spChg>
        <pc:spChg chg="del">
          <ac:chgData name="Mari Powell" userId="S::mari.powell@uwtsd.ac.uk::a1b98dd7-29dc-4131-8e37-1423e6a9ecca" providerId="AD" clId="Web-{4C25BC82-8451-1507-4007-E7BCBE75C313}" dt="2023-04-24T12:36:39.685" v="118"/>
          <ac:spMkLst>
            <pc:docMk/>
            <pc:sldMk cId="2974549556" sldId="301"/>
            <ac:spMk id="3" creationId="{4A57DFB8-2CB4-33D9-B452-0AAE6F9214B1}"/>
          </ac:spMkLst>
        </pc:spChg>
        <pc:picChg chg="add mod">
          <ac:chgData name="Mari Powell" userId="S::mari.powell@uwtsd.ac.uk::a1b98dd7-29dc-4131-8e37-1423e6a9ecca" providerId="AD" clId="Web-{4C25BC82-8451-1507-4007-E7BCBE75C313}" dt="2023-04-24T12:37:14.077" v="124"/>
          <ac:picMkLst>
            <pc:docMk/>
            <pc:sldMk cId="2974549556" sldId="301"/>
            <ac:picMk id="4" creationId="{87DDBA90-DCB1-53B1-BD72-F430FA879F39}"/>
          </ac:picMkLst>
        </pc:picChg>
      </pc:sldChg>
      <pc:sldChg chg="add">
        <pc:chgData name="Mari Powell" userId="S::mari.powell@uwtsd.ac.uk::a1b98dd7-29dc-4131-8e37-1423e6a9ecca" providerId="AD" clId="Web-{4C25BC82-8451-1507-4007-E7BCBE75C313}" dt="2023-04-24T12:41:24.165" v="126"/>
        <pc:sldMkLst>
          <pc:docMk/>
          <pc:sldMk cId="2067411497" sldId="302"/>
        </pc:sldMkLst>
      </pc:sldChg>
      <pc:sldChg chg="add">
        <pc:chgData name="Mari Powell" userId="S::mari.powell@uwtsd.ac.uk::a1b98dd7-29dc-4131-8e37-1423e6a9ecca" providerId="AD" clId="Web-{4C25BC82-8451-1507-4007-E7BCBE75C313}" dt="2023-04-24T12:41:32.103" v="127"/>
        <pc:sldMkLst>
          <pc:docMk/>
          <pc:sldMk cId="2614802928" sldId="303"/>
        </pc:sldMkLst>
      </pc:sldChg>
      <pc:sldChg chg="add">
        <pc:chgData name="Mari Powell" userId="S::mari.powell@uwtsd.ac.uk::a1b98dd7-29dc-4131-8e37-1423e6a9ecca" providerId="AD" clId="Web-{4C25BC82-8451-1507-4007-E7BCBE75C313}" dt="2023-04-24T12:41:40.556" v="128"/>
        <pc:sldMkLst>
          <pc:docMk/>
          <pc:sldMk cId="4275469930" sldId="304"/>
        </pc:sldMkLst>
      </pc:sldChg>
      <pc:sldChg chg="add">
        <pc:chgData name="Mari Powell" userId="S::mari.powell@uwtsd.ac.uk::a1b98dd7-29dc-4131-8e37-1423e6a9ecca" providerId="AD" clId="Web-{4C25BC82-8451-1507-4007-E7BCBE75C313}" dt="2023-04-24T12:41:50.088" v="129"/>
        <pc:sldMkLst>
          <pc:docMk/>
          <pc:sldMk cId="3734474026" sldId="305"/>
        </pc:sldMkLst>
      </pc:sldChg>
      <pc:sldChg chg="add">
        <pc:chgData name="Mari Powell" userId="S::mari.powell@uwtsd.ac.uk::a1b98dd7-29dc-4131-8e37-1423e6a9ecca" providerId="AD" clId="Web-{4C25BC82-8451-1507-4007-E7BCBE75C313}" dt="2023-04-24T12:42:02.479" v="130"/>
        <pc:sldMkLst>
          <pc:docMk/>
          <pc:sldMk cId="1334814540" sldId="306"/>
        </pc:sldMkLst>
      </pc:sldChg>
      <pc:sldChg chg="add">
        <pc:chgData name="Mari Powell" userId="S::mari.powell@uwtsd.ac.uk::a1b98dd7-29dc-4131-8e37-1423e6a9ecca" providerId="AD" clId="Web-{4C25BC82-8451-1507-4007-E7BCBE75C313}" dt="2023-04-24T12:42:10.683" v="131"/>
        <pc:sldMkLst>
          <pc:docMk/>
          <pc:sldMk cId="143750464" sldId="307"/>
        </pc:sldMkLst>
      </pc:sldChg>
      <pc:sldChg chg="add">
        <pc:chgData name="Mari Powell" userId="S::mari.powell@uwtsd.ac.uk::a1b98dd7-29dc-4131-8e37-1423e6a9ecca" providerId="AD" clId="Web-{4C25BC82-8451-1507-4007-E7BCBE75C313}" dt="2023-04-24T12:42:18.230" v="132"/>
        <pc:sldMkLst>
          <pc:docMk/>
          <pc:sldMk cId="2683565961" sldId="308"/>
        </pc:sldMkLst>
      </pc:sldChg>
      <pc:sldChg chg="add">
        <pc:chgData name="Mari Powell" userId="S::mari.powell@uwtsd.ac.uk::a1b98dd7-29dc-4131-8e37-1423e6a9ecca" providerId="AD" clId="Web-{4C25BC82-8451-1507-4007-E7BCBE75C313}" dt="2023-04-24T12:42:29.340" v="133"/>
        <pc:sldMkLst>
          <pc:docMk/>
          <pc:sldMk cId="455851081" sldId="309"/>
        </pc:sldMkLst>
      </pc:sldChg>
      <pc:sldChg chg="add">
        <pc:chgData name="Mari Powell" userId="S::mari.powell@uwtsd.ac.uk::a1b98dd7-29dc-4131-8e37-1423e6a9ecca" providerId="AD" clId="Web-{4C25BC82-8451-1507-4007-E7BCBE75C313}" dt="2023-04-24T12:42:37.699" v="134"/>
        <pc:sldMkLst>
          <pc:docMk/>
          <pc:sldMk cId="4011865787" sldId="310"/>
        </pc:sldMkLst>
      </pc:sldChg>
      <pc:sldChg chg="add">
        <pc:chgData name="Mari Powell" userId="S::mari.powell@uwtsd.ac.uk::a1b98dd7-29dc-4131-8e37-1423e6a9ecca" providerId="AD" clId="Web-{4C25BC82-8451-1507-4007-E7BCBE75C313}" dt="2023-04-24T12:42:55.637" v="135"/>
        <pc:sldMkLst>
          <pc:docMk/>
          <pc:sldMk cId="2973477492" sldId="311"/>
        </pc:sldMkLst>
      </pc:sldChg>
      <pc:sldChg chg="add">
        <pc:chgData name="Mari Powell" userId="S::mari.powell@uwtsd.ac.uk::a1b98dd7-29dc-4131-8e37-1423e6a9ecca" providerId="AD" clId="Web-{4C25BC82-8451-1507-4007-E7BCBE75C313}" dt="2023-04-24T12:43:10.044" v="136"/>
        <pc:sldMkLst>
          <pc:docMk/>
          <pc:sldMk cId="4267924962" sldId="312"/>
        </pc:sldMkLst>
      </pc:sldChg>
      <pc:sldChg chg="add">
        <pc:chgData name="Mari Powell" userId="S::mari.powell@uwtsd.ac.uk::a1b98dd7-29dc-4131-8e37-1423e6a9ecca" providerId="AD" clId="Web-{4C25BC82-8451-1507-4007-E7BCBE75C313}" dt="2023-04-24T12:44:11.109" v="137"/>
        <pc:sldMkLst>
          <pc:docMk/>
          <pc:sldMk cId="185423383" sldId="313"/>
        </pc:sldMkLst>
      </pc:sldChg>
      <pc:sldChg chg="add">
        <pc:chgData name="Mari Powell" userId="S::mari.powell@uwtsd.ac.uk::a1b98dd7-29dc-4131-8e37-1423e6a9ecca" providerId="AD" clId="Web-{4C25BC82-8451-1507-4007-E7BCBE75C313}" dt="2023-04-24T12:44:20.235" v="138"/>
        <pc:sldMkLst>
          <pc:docMk/>
          <pc:sldMk cId="2175860294" sldId="314"/>
        </pc:sldMkLst>
      </pc:sldChg>
      <pc:sldChg chg="addSp delSp modSp add">
        <pc:chgData name="Mari Powell" userId="S::mari.powell@uwtsd.ac.uk::a1b98dd7-29dc-4131-8e37-1423e6a9ecca" providerId="AD" clId="Web-{4C25BC82-8451-1507-4007-E7BCBE75C313}" dt="2023-04-24T13:53:00.842" v="505"/>
        <pc:sldMkLst>
          <pc:docMk/>
          <pc:sldMk cId="1885866034" sldId="315"/>
        </pc:sldMkLst>
        <pc:spChg chg="add mod">
          <ac:chgData name="Mari Powell" userId="S::mari.powell@uwtsd.ac.uk::a1b98dd7-29dc-4131-8e37-1423e6a9ecca" providerId="AD" clId="Web-{4C25BC82-8451-1507-4007-E7BCBE75C313}" dt="2023-04-24T13:53:00.842" v="505"/>
          <ac:spMkLst>
            <pc:docMk/>
            <pc:sldMk cId="1885866034" sldId="315"/>
            <ac:spMk id="3" creationId="{5FA2B9B1-93E2-FB66-A225-4ECC8D4CEA15}"/>
          </ac:spMkLst>
        </pc:spChg>
        <pc:spChg chg="del">
          <ac:chgData name="Mari Powell" userId="S::mari.powell@uwtsd.ac.uk::a1b98dd7-29dc-4131-8e37-1423e6a9ecca" providerId="AD" clId="Web-{4C25BC82-8451-1507-4007-E7BCBE75C313}" dt="2023-04-24T13:17:17.063" v="264"/>
          <ac:spMkLst>
            <pc:docMk/>
            <pc:sldMk cId="1885866034" sldId="315"/>
            <ac:spMk id="5" creationId="{C493ED02-E1B4-56D6-E94A-2C4DCB420B0C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18:57.161" v="289" actId="20577"/>
          <ac:spMkLst>
            <pc:docMk/>
            <pc:sldMk cId="1885866034" sldId="315"/>
            <ac:spMk id="6" creationId="{801599AF-2718-6DA3-B8D4-16AC1BCBAA85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19:23.771" v="308" actId="1076"/>
          <ac:spMkLst>
            <pc:docMk/>
            <pc:sldMk cId="1885866034" sldId="315"/>
            <ac:spMk id="7" creationId="{DF7EBB57-EF5B-095A-C816-C509F5FD1DAA}"/>
          </ac:spMkLst>
        </pc:spChg>
        <pc:spChg chg="add del">
          <ac:chgData name="Mari Powell" userId="S::mari.powell@uwtsd.ac.uk::a1b98dd7-29dc-4131-8e37-1423e6a9ecca" providerId="AD" clId="Web-{4C25BC82-8451-1507-4007-E7BCBE75C313}" dt="2023-04-24T13:19:40.881" v="310"/>
          <ac:spMkLst>
            <pc:docMk/>
            <pc:sldMk cId="1885866034" sldId="315"/>
            <ac:spMk id="8" creationId="{9D0D73AE-A7B0-02B6-AA84-E57D61BF8312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21:20.541" v="327" actId="14100"/>
          <ac:spMkLst>
            <pc:docMk/>
            <pc:sldMk cId="1885866034" sldId="315"/>
            <ac:spMk id="10" creationId="{5F863B8D-F3CC-6FBA-B927-A94110D10B62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21:08.306" v="325" actId="1076"/>
          <ac:spMkLst>
            <pc:docMk/>
            <pc:sldMk cId="1885866034" sldId="315"/>
            <ac:spMk id="11" creationId="{70AF94DF-615A-2732-E14E-20764085D3EB}"/>
          </ac:spMkLst>
        </pc:spChg>
        <pc:picChg chg="del">
          <ac:chgData name="Mari Powell" userId="S::mari.powell@uwtsd.ac.uk::a1b98dd7-29dc-4131-8e37-1423e6a9ecca" providerId="AD" clId="Web-{4C25BC82-8451-1507-4007-E7BCBE75C313}" dt="2023-04-24T13:17:15.313" v="263"/>
          <ac:picMkLst>
            <pc:docMk/>
            <pc:sldMk cId="1885866034" sldId="315"/>
            <ac:picMk id="4" creationId="{88658A3A-7433-0859-C62D-51EB086DF630}"/>
          </ac:picMkLst>
        </pc:picChg>
        <pc:cxnChg chg="add del mod">
          <ac:chgData name="Mari Powell" userId="S::mari.powell@uwtsd.ac.uk::a1b98dd7-29dc-4131-8e37-1423e6a9ecca" providerId="AD" clId="Web-{4C25BC82-8451-1507-4007-E7BCBE75C313}" dt="2023-04-24T13:19:56.491" v="313"/>
          <ac:cxnSpMkLst>
            <pc:docMk/>
            <pc:sldMk cId="1885866034" sldId="315"/>
            <ac:cxnSpMk id="9" creationId="{EEB3DC54-25F8-BE0D-B00D-181171DC62AC}"/>
          </ac:cxnSpMkLst>
        </pc:cxnChg>
      </pc:sldChg>
      <pc:sldChg chg="delSp modSp add">
        <pc:chgData name="Mari Powell" userId="S::mari.powell@uwtsd.ac.uk::a1b98dd7-29dc-4131-8e37-1423e6a9ecca" providerId="AD" clId="Web-{4C25BC82-8451-1507-4007-E7BCBE75C313}" dt="2023-04-24T16:36:25.967" v="750" actId="20577"/>
        <pc:sldMkLst>
          <pc:docMk/>
          <pc:sldMk cId="1373326550" sldId="316"/>
        </pc:sldMkLst>
        <pc:spChg chg="mod">
          <ac:chgData name="Mari Powell" userId="S::mari.powell@uwtsd.ac.uk::a1b98dd7-29dc-4131-8e37-1423e6a9ecca" providerId="AD" clId="Web-{4C25BC82-8451-1507-4007-E7BCBE75C313}" dt="2023-04-24T16:36:25.967" v="750" actId="20577"/>
          <ac:spMkLst>
            <pc:docMk/>
            <pc:sldMk cId="1373326550" sldId="316"/>
            <ac:spMk id="6" creationId="{5379AFCA-BCF1-445C-E459-F4479E9A472B}"/>
          </ac:spMkLst>
        </pc:spChg>
        <pc:picChg chg="mod">
          <ac:chgData name="Mari Powell" userId="S::mari.powell@uwtsd.ac.uk::a1b98dd7-29dc-4131-8e37-1423e6a9ecca" providerId="AD" clId="Web-{4C25BC82-8451-1507-4007-E7BCBE75C313}" dt="2023-04-24T16:36:00.622" v="743" actId="1076"/>
          <ac:picMkLst>
            <pc:docMk/>
            <pc:sldMk cId="1373326550" sldId="316"/>
            <ac:picMk id="2" creationId="{00DD5EC0-CCB2-2D10-F168-D1F68A5A828E}"/>
          </ac:picMkLst>
        </pc:picChg>
        <pc:picChg chg="del">
          <ac:chgData name="Mari Powell" userId="S::mari.powell@uwtsd.ac.uk::a1b98dd7-29dc-4131-8e37-1423e6a9ecca" providerId="AD" clId="Web-{4C25BC82-8451-1507-4007-E7BCBE75C313}" dt="2023-04-24T16:31:42.112" v="633"/>
          <ac:picMkLst>
            <pc:docMk/>
            <pc:sldMk cId="1373326550" sldId="316"/>
            <ac:picMk id="3" creationId="{40065032-1253-AF8A-EDCC-AE49EA2090CA}"/>
          </ac:picMkLst>
        </pc:picChg>
      </pc:sldChg>
      <pc:sldChg chg="addSp delSp modSp add">
        <pc:chgData name="Mari Powell" userId="S::mari.powell@uwtsd.ac.uk::a1b98dd7-29dc-4131-8e37-1423e6a9ecca" providerId="AD" clId="Web-{4C25BC82-8451-1507-4007-E7BCBE75C313}" dt="2023-04-24T16:38:19.362" v="807" actId="14100"/>
        <pc:sldMkLst>
          <pc:docMk/>
          <pc:sldMk cId="1855504161" sldId="317"/>
        </pc:sldMkLst>
        <pc:spChg chg="add mod">
          <ac:chgData name="Mari Powell" userId="S::mari.powell@uwtsd.ac.uk::a1b98dd7-29dc-4131-8e37-1423e6a9ecca" providerId="AD" clId="Web-{4C25BC82-8451-1507-4007-E7BCBE75C313}" dt="2023-04-24T16:38:15.549" v="806" actId="20577"/>
          <ac:spMkLst>
            <pc:docMk/>
            <pc:sldMk cId="1855504161" sldId="317"/>
            <ac:spMk id="5" creationId="{CE7F0889-F13F-D5C0-85AF-86306699E125}"/>
          </ac:spMkLst>
        </pc:spChg>
        <pc:spChg chg="del">
          <ac:chgData name="Mari Powell" userId="S::mari.powell@uwtsd.ac.uk::a1b98dd7-29dc-4131-8e37-1423e6a9ecca" providerId="AD" clId="Web-{4C25BC82-8451-1507-4007-E7BCBE75C313}" dt="2023-04-24T16:36:37.405" v="752"/>
          <ac:spMkLst>
            <pc:docMk/>
            <pc:sldMk cId="1855504161" sldId="317"/>
            <ac:spMk id="6" creationId="{7DD47A61-6507-EB64-A783-FD794B07D22B}"/>
          </ac:spMkLst>
        </pc:spChg>
        <pc:picChg chg="del">
          <ac:chgData name="Mari Powell" userId="S::mari.powell@uwtsd.ac.uk::a1b98dd7-29dc-4131-8e37-1423e6a9ecca" providerId="AD" clId="Web-{4C25BC82-8451-1507-4007-E7BCBE75C313}" dt="2023-04-24T16:36:35.264" v="751"/>
          <ac:picMkLst>
            <pc:docMk/>
            <pc:sldMk cId="1855504161" sldId="317"/>
            <ac:picMk id="3" creationId="{40065032-1253-AF8A-EDCC-AE49EA2090CA}"/>
          </ac:picMkLst>
        </pc:picChg>
        <pc:picChg chg="mod">
          <ac:chgData name="Mari Powell" userId="S::mari.powell@uwtsd.ac.uk::a1b98dd7-29dc-4131-8e37-1423e6a9ecca" providerId="AD" clId="Web-{4C25BC82-8451-1507-4007-E7BCBE75C313}" dt="2023-04-24T16:38:19.362" v="807" actId="14100"/>
          <ac:picMkLst>
            <pc:docMk/>
            <pc:sldMk cId="1855504161" sldId="317"/>
            <ac:picMk id="4" creationId="{C3609223-C355-2D79-9AA4-7B0B691D9865}"/>
          </ac:picMkLst>
        </pc:picChg>
      </pc:sldChg>
      <pc:sldChg chg="addSp modSp add addAnim">
        <pc:chgData name="Mari Powell" userId="S::mari.powell@uwtsd.ac.uk::a1b98dd7-29dc-4131-8e37-1423e6a9ecca" providerId="AD" clId="Web-{4C25BC82-8451-1507-4007-E7BCBE75C313}" dt="2023-04-24T16:28:18.854" v="598" actId="20577"/>
        <pc:sldMkLst>
          <pc:docMk/>
          <pc:sldMk cId="4209891282" sldId="318"/>
        </pc:sldMkLst>
        <pc:spChg chg="add mod">
          <ac:chgData name="Mari Powell" userId="S::mari.powell@uwtsd.ac.uk::a1b98dd7-29dc-4131-8e37-1423e6a9ecca" providerId="AD" clId="Web-{4C25BC82-8451-1507-4007-E7BCBE75C313}" dt="2023-04-24T16:28:18.854" v="598" actId="20577"/>
          <ac:spMkLst>
            <pc:docMk/>
            <pc:sldMk cId="4209891282" sldId="318"/>
            <ac:spMk id="4" creationId="{DBD8ACD5-7015-85A3-6120-7ACC84B801D8}"/>
          </ac:spMkLst>
        </pc:spChg>
        <pc:spChg chg="mod">
          <ac:chgData name="Mari Powell" userId="S::mari.powell@uwtsd.ac.uk::a1b98dd7-29dc-4131-8e37-1423e6a9ecca" providerId="AD" clId="Web-{4C25BC82-8451-1507-4007-E7BCBE75C313}" dt="2023-04-24T13:51:24.401" v="498"/>
          <ac:spMkLst>
            <pc:docMk/>
            <pc:sldMk cId="4209891282" sldId="318"/>
            <ac:spMk id="8" creationId="{E4F1390F-8B93-45C1-A450-992764268B20}"/>
          </ac:spMkLst>
        </pc:spChg>
        <pc:spChg chg="mod">
          <ac:chgData name="Mari Powell" userId="S::mari.powell@uwtsd.ac.uk::a1b98dd7-29dc-4131-8e37-1423e6a9ecca" providerId="AD" clId="Web-{4C25BC82-8451-1507-4007-E7BCBE75C313}" dt="2023-04-24T16:28:14.901" v="597" actId="20577"/>
          <ac:spMkLst>
            <pc:docMk/>
            <pc:sldMk cId="4209891282" sldId="318"/>
            <ac:spMk id="23" creationId="{DE947864-10ED-459C-9D99-BA4DCF9FAECF}"/>
          </ac:spMkLst>
        </pc:spChg>
        <pc:picChg chg="mod">
          <ac:chgData name="Mari Powell" userId="S::mari.powell@uwtsd.ac.uk::a1b98dd7-29dc-4131-8e37-1423e6a9ecca" providerId="AD" clId="Web-{4C25BC82-8451-1507-4007-E7BCBE75C313}" dt="2023-04-24T12:46:46.740" v="152" actId="1076"/>
          <ac:picMkLst>
            <pc:docMk/>
            <pc:sldMk cId="4209891282" sldId="318"/>
            <ac:picMk id="12293" creationId="{17CAA394-3B84-7742-BBE7-946C959C73D8}"/>
          </ac:picMkLst>
        </pc:picChg>
      </pc:sldChg>
      <pc:sldChg chg="addSp modSp add addAnim">
        <pc:chgData name="Mari Powell" userId="S::mari.powell@uwtsd.ac.uk::a1b98dd7-29dc-4131-8e37-1423e6a9ecca" providerId="AD" clId="Web-{4C25BC82-8451-1507-4007-E7BCBE75C313}" dt="2023-04-24T16:27:54.431" v="593" actId="1076"/>
        <pc:sldMkLst>
          <pc:docMk/>
          <pc:sldMk cId="828379378" sldId="319"/>
        </pc:sldMkLst>
        <pc:spChg chg="mod">
          <ac:chgData name="Mari Powell" userId="S::mari.powell@uwtsd.ac.uk::a1b98dd7-29dc-4131-8e37-1423e6a9ecca" providerId="AD" clId="Web-{4C25BC82-8451-1507-4007-E7BCBE75C313}" dt="2023-04-24T12:47:49.024" v="158" actId="1076"/>
          <ac:spMkLst>
            <pc:docMk/>
            <pc:sldMk cId="828379378" sldId="319"/>
            <ac:spMk id="2" creationId="{B1BDB799-8F75-409D-A9FE-ADF7AA459A13}"/>
          </ac:spMkLst>
        </pc:spChg>
        <pc:spChg chg="add mod">
          <ac:chgData name="Mari Powell" userId="S::mari.powell@uwtsd.ac.uk::a1b98dd7-29dc-4131-8e37-1423e6a9ecca" providerId="AD" clId="Web-{4C25BC82-8451-1507-4007-E7BCBE75C313}" dt="2023-04-24T12:52:38.957" v="171"/>
          <ac:spMkLst>
            <pc:docMk/>
            <pc:sldMk cId="828379378" sldId="319"/>
            <ac:spMk id="4" creationId="{6EFAB23D-7F1F-680B-0D35-2DBEEAB02CE8}"/>
          </ac:spMkLst>
        </pc:spChg>
        <pc:spChg chg="mod">
          <ac:chgData name="Mari Powell" userId="S::mari.powell@uwtsd.ac.uk::a1b98dd7-29dc-4131-8e37-1423e6a9ecca" providerId="AD" clId="Web-{4C25BC82-8451-1507-4007-E7BCBE75C313}" dt="2023-04-24T16:27:54.431" v="593" actId="1076"/>
          <ac:spMkLst>
            <pc:docMk/>
            <pc:sldMk cId="828379378" sldId="319"/>
            <ac:spMk id="9" creationId="{CC1F685C-B96E-4B07-B972-C9BCF96112CA}"/>
          </ac:spMkLst>
        </pc:spChg>
        <pc:spChg chg="mod">
          <ac:chgData name="Mari Powell" userId="S::mari.powell@uwtsd.ac.uk::a1b98dd7-29dc-4131-8e37-1423e6a9ecca" providerId="AD" clId="Web-{4C25BC82-8451-1507-4007-E7BCBE75C313}" dt="2023-04-24T12:52:36.817" v="170"/>
          <ac:spMkLst>
            <pc:docMk/>
            <pc:sldMk cId="828379378" sldId="319"/>
            <ac:spMk id="23" creationId="{DE947864-10ED-459C-9D99-BA4DCF9FAECF}"/>
          </ac:spMkLst>
        </pc:spChg>
        <pc:picChg chg="mod">
          <ac:chgData name="Mari Powell" userId="S::mari.powell@uwtsd.ac.uk::a1b98dd7-29dc-4131-8e37-1423e6a9ecca" providerId="AD" clId="Web-{4C25BC82-8451-1507-4007-E7BCBE75C313}" dt="2023-04-24T12:47:57.446" v="162" actId="1076"/>
          <ac:picMkLst>
            <pc:docMk/>
            <pc:sldMk cId="828379378" sldId="319"/>
            <ac:picMk id="13317" creationId="{C1C33146-515E-3E4D-97F7-68F835F2F670}"/>
          </ac:picMkLst>
        </pc:picChg>
      </pc:sldChg>
      <pc:sldChg chg="addSp modSp add addAnim">
        <pc:chgData name="Mari Powell" userId="S::mari.powell@uwtsd.ac.uk::a1b98dd7-29dc-4131-8e37-1423e6a9ecca" providerId="AD" clId="Web-{4C25BC82-8451-1507-4007-E7BCBE75C313}" dt="2023-04-24T13:52:48.013" v="504"/>
        <pc:sldMkLst>
          <pc:docMk/>
          <pc:sldMk cId="555532915" sldId="320"/>
        </pc:sldMkLst>
        <pc:spChg chg="mod">
          <ac:chgData name="Mari Powell" userId="S::mari.powell@uwtsd.ac.uk::a1b98dd7-29dc-4131-8e37-1423e6a9ecca" providerId="AD" clId="Web-{4C25BC82-8451-1507-4007-E7BCBE75C313}" dt="2023-04-24T12:55:32.246" v="205" actId="1076"/>
          <ac:spMkLst>
            <pc:docMk/>
            <pc:sldMk cId="555532915" sldId="320"/>
            <ac:spMk id="2" creationId="{B1BDB799-8F75-409D-A9FE-ADF7AA459A13}"/>
          </ac:spMkLst>
        </pc:spChg>
        <pc:spChg chg="add mod">
          <ac:chgData name="Mari Powell" userId="S::mari.powell@uwtsd.ac.uk::a1b98dd7-29dc-4131-8e37-1423e6a9ecca" providerId="AD" clId="Web-{4C25BC82-8451-1507-4007-E7BCBE75C313}" dt="2023-04-24T12:54:18.305" v="185" actId="20577"/>
          <ac:spMkLst>
            <pc:docMk/>
            <pc:sldMk cId="555532915" sldId="320"/>
            <ac:spMk id="4" creationId="{09405C39-EA9E-AC79-AE71-839A3C0BF8A6}"/>
          </ac:spMkLst>
        </pc:spChg>
        <pc:spChg chg="mod">
          <ac:chgData name="Mari Powell" userId="S::mari.powell@uwtsd.ac.uk::a1b98dd7-29dc-4131-8e37-1423e6a9ecca" providerId="AD" clId="Web-{4C25BC82-8451-1507-4007-E7BCBE75C313}" dt="2023-04-24T13:52:48.013" v="504"/>
          <ac:spMkLst>
            <pc:docMk/>
            <pc:sldMk cId="555532915" sldId="320"/>
            <ac:spMk id="17" creationId="{04B6EB88-C497-4212-AA2B-3D63F8A6AA0C}"/>
          </ac:spMkLst>
        </pc:spChg>
        <pc:spChg chg="mod">
          <ac:chgData name="Mari Powell" userId="S::mari.powell@uwtsd.ac.uk::a1b98dd7-29dc-4131-8e37-1423e6a9ecca" providerId="AD" clId="Web-{4C25BC82-8451-1507-4007-E7BCBE75C313}" dt="2023-04-24T12:53:25.491" v="178"/>
          <ac:spMkLst>
            <pc:docMk/>
            <pc:sldMk cId="555532915" sldId="320"/>
            <ac:spMk id="23" creationId="{DE947864-10ED-459C-9D99-BA4DCF9FAECF}"/>
          </ac:spMkLst>
        </pc:spChg>
        <pc:picChg chg="mod">
          <ac:chgData name="Mari Powell" userId="S::mari.powell@uwtsd.ac.uk::a1b98dd7-29dc-4131-8e37-1423e6a9ecca" providerId="AD" clId="Web-{4C25BC82-8451-1507-4007-E7BCBE75C313}" dt="2023-04-24T12:53:46.195" v="182" actId="1076"/>
          <ac:picMkLst>
            <pc:docMk/>
            <pc:sldMk cId="555532915" sldId="320"/>
            <ac:picMk id="11268" creationId="{D5DF9D0A-BC31-F84C-9186-CF86E8244A4B}"/>
          </ac:picMkLst>
        </pc:picChg>
      </pc:sldChg>
      <pc:sldChg chg="addSp modSp add addAnim">
        <pc:chgData name="Mari Powell" userId="S::mari.powell@uwtsd.ac.uk::a1b98dd7-29dc-4131-8e37-1423e6a9ecca" providerId="AD" clId="Web-{4C25BC82-8451-1507-4007-E7BCBE75C313}" dt="2023-04-24T12:55:24.277" v="202" actId="20577"/>
        <pc:sldMkLst>
          <pc:docMk/>
          <pc:sldMk cId="4191194003" sldId="321"/>
        </pc:sldMkLst>
        <pc:spChg chg="mod">
          <ac:chgData name="Mari Powell" userId="S::mari.powell@uwtsd.ac.uk::a1b98dd7-29dc-4131-8e37-1423e6a9ecca" providerId="AD" clId="Web-{4C25BC82-8451-1507-4007-E7BCBE75C313}" dt="2023-04-24T12:55:09.385" v="198" actId="1076"/>
          <ac:spMkLst>
            <pc:docMk/>
            <pc:sldMk cId="4191194003" sldId="321"/>
            <ac:spMk id="2" creationId="{B1BDB799-8F75-409D-A9FE-ADF7AA459A13}"/>
          </ac:spMkLst>
        </pc:spChg>
        <pc:spChg chg="add mod">
          <ac:chgData name="Mari Powell" userId="S::mari.powell@uwtsd.ac.uk::a1b98dd7-29dc-4131-8e37-1423e6a9ecca" providerId="AD" clId="Web-{4C25BC82-8451-1507-4007-E7BCBE75C313}" dt="2023-04-24T12:55:24.277" v="202" actId="20577"/>
          <ac:spMkLst>
            <pc:docMk/>
            <pc:sldMk cId="4191194003" sldId="321"/>
            <ac:spMk id="4" creationId="{DD85A541-5053-9372-AE4A-EEB563ED8EF4}"/>
          </ac:spMkLst>
        </pc:spChg>
        <pc:spChg chg="mod">
          <ac:chgData name="Mari Powell" userId="S::mari.powell@uwtsd.ac.uk::a1b98dd7-29dc-4131-8e37-1423e6a9ecca" providerId="AD" clId="Web-{4C25BC82-8451-1507-4007-E7BCBE75C313}" dt="2023-04-24T12:55:04.963" v="197"/>
          <ac:spMkLst>
            <pc:docMk/>
            <pc:sldMk cId="4191194003" sldId="321"/>
            <ac:spMk id="8" creationId="{ED9AB8CE-55C2-4B90-91B4-A18A8D333023}"/>
          </ac:spMkLst>
        </pc:spChg>
        <pc:spChg chg="mod">
          <ac:chgData name="Mari Powell" userId="S::mari.powell@uwtsd.ac.uk::a1b98dd7-29dc-4131-8e37-1423e6a9ecca" providerId="AD" clId="Web-{4C25BC82-8451-1507-4007-E7BCBE75C313}" dt="2023-04-24T12:54:58.401" v="195" actId="1076"/>
          <ac:spMkLst>
            <pc:docMk/>
            <pc:sldMk cId="4191194003" sldId="321"/>
            <ac:spMk id="23" creationId="{DE947864-10ED-459C-9D99-BA4DCF9FAECF}"/>
          </ac:spMkLst>
        </pc:spChg>
        <pc:picChg chg="mod">
          <ac:chgData name="Mari Powell" userId="S::mari.powell@uwtsd.ac.uk::a1b98dd7-29dc-4131-8e37-1423e6a9ecca" providerId="AD" clId="Web-{4C25BC82-8451-1507-4007-E7BCBE75C313}" dt="2023-04-24T12:55:12.729" v="199" actId="1076"/>
          <ac:picMkLst>
            <pc:docMk/>
            <pc:sldMk cId="4191194003" sldId="321"/>
            <ac:picMk id="14341" creationId="{5841C6FC-9D1E-A54D-93CF-411D1C60D222}"/>
          </ac:picMkLst>
        </pc:picChg>
      </pc:sldChg>
      <pc:sldChg chg="delSp modSp add mod replId setBg">
        <pc:chgData name="Mari Powell" userId="S::mari.powell@uwtsd.ac.uk::a1b98dd7-29dc-4131-8e37-1423e6a9ecca" providerId="AD" clId="Web-{4C25BC82-8451-1507-4007-E7BCBE75C313}" dt="2023-04-24T13:05:08.956" v="215"/>
        <pc:sldMkLst>
          <pc:docMk/>
          <pc:sldMk cId="771084235" sldId="322"/>
        </pc:sldMkLst>
        <pc:spChg chg="del">
          <ac:chgData name="Mari Powell" userId="S::mari.powell@uwtsd.ac.uk::a1b98dd7-29dc-4131-8e37-1423e6a9ecca" providerId="AD" clId="Web-{4C25BC82-8451-1507-4007-E7BCBE75C313}" dt="2023-04-24T13:04:53.612" v="210"/>
          <ac:spMkLst>
            <pc:docMk/>
            <pc:sldMk cId="771084235" sldId="322"/>
            <ac:spMk id="3" creationId="{5937BB17-5B48-3DBB-17BA-C9089CD2ED15}"/>
          </ac:spMkLst>
        </pc:spChg>
        <pc:picChg chg="del">
          <ac:chgData name="Mari Powell" userId="S::mari.powell@uwtsd.ac.uk::a1b98dd7-29dc-4131-8e37-1423e6a9ecca" providerId="AD" clId="Web-{4C25BC82-8451-1507-4007-E7BCBE75C313}" dt="2023-04-24T13:04:51.080" v="209"/>
          <ac:picMkLst>
            <pc:docMk/>
            <pc:sldMk cId="771084235" sldId="322"/>
            <ac:picMk id="2" creationId="{38D641C2-388B-9DF9-9612-B8901E4D133A}"/>
          </ac:picMkLst>
        </pc:picChg>
        <pc:picChg chg="mod">
          <ac:chgData name="Mari Powell" userId="S::mari.powell@uwtsd.ac.uk::a1b98dd7-29dc-4131-8e37-1423e6a9ecca" providerId="AD" clId="Web-{4C25BC82-8451-1507-4007-E7BCBE75C313}" dt="2023-04-24T13:05:08.956" v="215"/>
          <ac:picMkLst>
            <pc:docMk/>
            <pc:sldMk cId="771084235" sldId="322"/>
            <ac:picMk id="4" creationId="{9B65F46D-19EE-1C84-F914-3849B73C12E5}"/>
          </ac:picMkLst>
        </pc:picChg>
      </pc:sldChg>
      <pc:sldChg chg="addSp delSp modSp add replId">
        <pc:chgData name="Mari Powell" userId="S::mari.powell@uwtsd.ac.uk::a1b98dd7-29dc-4131-8e37-1423e6a9ecca" providerId="AD" clId="Web-{4C25BC82-8451-1507-4007-E7BCBE75C313}" dt="2023-04-24T13:52:24.731" v="503"/>
        <pc:sldMkLst>
          <pc:docMk/>
          <pc:sldMk cId="825629335" sldId="323"/>
        </pc:sldMkLst>
        <pc:spChg chg="del mod">
          <ac:chgData name="Mari Powell" userId="S::mari.powell@uwtsd.ac.uk::a1b98dd7-29dc-4131-8e37-1423e6a9ecca" providerId="AD" clId="Web-{4C25BC82-8451-1507-4007-E7BCBE75C313}" dt="2023-04-24T13:06:34.412" v="221"/>
          <ac:spMkLst>
            <pc:docMk/>
            <pc:sldMk cId="825629335" sldId="323"/>
            <ac:spMk id="2" creationId="{B1BDB799-8F75-409D-A9FE-ADF7AA459A13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52:24.731" v="503"/>
          <ac:spMkLst>
            <pc:docMk/>
            <pc:sldMk cId="825629335" sldId="323"/>
            <ac:spMk id="3" creationId="{B5FC6B0A-8C3E-5726-5687-3BC448FABE41}"/>
          </ac:spMkLst>
        </pc:spChg>
        <pc:spChg chg="mod">
          <ac:chgData name="Mari Powell" userId="S::mari.powell@uwtsd.ac.uk::a1b98dd7-29dc-4131-8e37-1423e6a9ecca" providerId="AD" clId="Web-{4C25BC82-8451-1507-4007-E7BCBE75C313}" dt="2023-04-24T13:16:24.326" v="257" actId="1076"/>
          <ac:spMkLst>
            <pc:docMk/>
            <pc:sldMk cId="825629335" sldId="323"/>
            <ac:spMk id="4" creationId="{DD85A541-5053-9372-AE4A-EEB563ED8EF4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16:21.983" v="256" actId="1076"/>
          <ac:spMkLst>
            <pc:docMk/>
            <pc:sldMk cId="825629335" sldId="323"/>
            <ac:spMk id="5" creationId="{54058AC8-A265-BC44-BE84-2A7B7C3959AF}"/>
          </ac:spMkLst>
        </pc:spChg>
        <pc:spChg chg="mod">
          <ac:chgData name="Mari Powell" userId="S::mari.powell@uwtsd.ac.uk::a1b98dd7-29dc-4131-8e37-1423e6a9ecca" providerId="AD" clId="Web-{4C25BC82-8451-1507-4007-E7BCBE75C313}" dt="2023-04-24T13:06:40.819" v="222" actId="20577"/>
          <ac:spMkLst>
            <pc:docMk/>
            <pc:sldMk cId="825629335" sldId="323"/>
            <ac:spMk id="6" creationId="{234CED60-3728-1F21-D3DA-DE03A288363C}"/>
          </ac:spMkLst>
        </pc:spChg>
        <pc:spChg chg="del">
          <ac:chgData name="Mari Powell" userId="S::mari.powell@uwtsd.ac.uk::a1b98dd7-29dc-4131-8e37-1423e6a9ecca" providerId="AD" clId="Web-{4C25BC82-8451-1507-4007-E7BCBE75C313}" dt="2023-04-24T13:06:25.818" v="219"/>
          <ac:spMkLst>
            <pc:docMk/>
            <pc:sldMk cId="825629335" sldId="323"/>
            <ac:spMk id="8" creationId="{ED9AB8CE-55C2-4B90-91B4-A18A8D333023}"/>
          </ac:spMkLst>
        </pc:spChg>
        <pc:spChg chg="mod">
          <ac:chgData name="Mari Powell" userId="S::mari.powell@uwtsd.ac.uk::a1b98dd7-29dc-4131-8e37-1423e6a9ecca" providerId="AD" clId="Web-{4C25BC82-8451-1507-4007-E7BCBE75C313}" dt="2023-04-24T13:16:15.623" v="254" actId="1076"/>
          <ac:spMkLst>
            <pc:docMk/>
            <pc:sldMk cId="825629335" sldId="323"/>
            <ac:spMk id="23" creationId="{DE947864-10ED-459C-9D99-BA4DCF9FAECF}"/>
          </ac:spMkLst>
        </pc:spChg>
        <pc:picChg chg="mod">
          <ac:chgData name="Mari Powell" userId="S::mari.powell@uwtsd.ac.uk::a1b98dd7-29dc-4131-8e37-1423e6a9ecca" providerId="AD" clId="Web-{4C25BC82-8451-1507-4007-E7BCBE75C313}" dt="2023-04-24T13:16:17.936" v="255" actId="1076"/>
          <ac:picMkLst>
            <pc:docMk/>
            <pc:sldMk cId="825629335" sldId="323"/>
            <ac:picMk id="14341" creationId="{5841C6FC-9D1E-A54D-93CF-411D1C60D222}"/>
          </ac:picMkLst>
        </pc:picChg>
      </pc:sldChg>
      <pc:sldChg chg="modSp add replId">
        <pc:chgData name="Mari Powell" userId="S::mari.powell@uwtsd.ac.uk::a1b98dd7-29dc-4131-8e37-1423e6a9ecca" providerId="AD" clId="Web-{4C25BC82-8451-1507-4007-E7BCBE75C313}" dt="2023-04-24T16:34:58.760" v="717"/>
        <pc:sldMkLst>
          <pc:docMk/>
          <pc:sldMk cId="1988188654" sldId="324"/>
        </pc:sldMkLst>
        <pc:spChg chg="mod">
          <ac:chgData name="Mari Powell" userId="S::mari.powell@uwtsd.ac.uk::a1b98dd7-29dc-4131-8e37-1423e6a9ecca" providerId="AD" clId="Web-{4C25BC82-8451-1507-4007-E7BCBE75C313}" dt="2023-04-24T16:34:58.760" v="717"/>
          <ac:spMkLst>
            <pc:docMk/>
            <pc:sldMk cId="1988188654" sldId="324"/>
            <ac:spMk id="5" creationId="{C493ED02-E1B4-56D6-E94A-2C4DCB420B0C}"/>
          </ac:spMkLst>
        </pc:spChg>
      </pc:sldChg>
      <pc:sldChg chg="delSp new del mod setBg">
        <pc:chgData name="Mari Powell" userId="S::mari.powell@uwtsd.ac.uk::a1b98dd7-29dc-4131-8e37-1423e6a9ecca" providerId="AD" clId="Web-{4C25BC82-8451-1507-4007-E7BCBE75C313}" dt="2023-04-24T13:17:10.422" v="261"/>
        <pc:sldMkLst>
          <pc:docMk/>
          <pc:sldMk cId="2914200368" sldId="324"/>
        </pc:sldMkLst>
        <pc:spChg chg="del">
          <ac:chgData name="Mari Powell" userId="S::mari.powell@uwtsd.ac.uk::a1b98dd7-29dc-4131-8e37-1423e6a9ecca" providerId="AD" clId="Web-{4C25BC82-8451-1507-4007-E7BCBE75C313}" dt="2023-04-24T13:17:01.125" v="259"/>
          <ac:spMkLst>
            <pc:docMk/>
            <pc:sldMk cId="2914200368" sldId="324"/>
            <ac:spMk id="2" creationId="{C8C67180-04DE-52E9-AE64-5324167CD615}"/>
          </ac:spMkLst>
        </pc:spChg>
      </pc:sldChg>
      <pc:sldChg chg="addSp delSp modSp add replId delAnim">
        <pc:chgData name="Mari Powell" userId="S::mari.powell@uwtsd.ac.uk::a1b98dd7-29dc-4131-8e37-1423e6a9ecca" providerId="AD" clId="Web-{4C25BC82-8451-1507-4007-E7BCBE75C313}" dt="2023-04-24T13:53:07.499" v="506"/>
        <pc:sldMkLst>
          <pc:docMk/>
          <pc:sldMk cId="2769993961" sldId="325"/>
        </pc:sldMkLst>
        <pc:spChg chg="del">
          <ac:chgData name="Mari Powell" userId="S::mari.powell@uwtsd.ac.uk::a1b98dd7-29dc-4131-8e37-1423e6a9ecca" providerId="AD" clId="Web-{4C25BC82-8451-1507-4007-E7BCBE75C313}" dt="2023-04-24T13:22:52.904" v="329"/>
          <ac:spMkLst>
            <pc:docMk/>
            <pc:sldMk cId="2769993961" sldId="325"/>
            <ac:spMk id="2" creationId="{B1BDB799-8F75-409D-A9FE-ADF7AA459A13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25:36.958" v="385" actId="1076"/>
          <ac:spMkLst>
            <pc:docMk/>
            <pc:sldMk cId="2769993961" sldId="325"/>
            <ac:spMk id="3" creationId="{76785983-6BF3-1C94-FE80-6D9B352D1067}"/>
          </ac:spMkLst>
        </pc:spChg>
        <pc:spChg chg="del">
          <ac:chgData name="Mari Powell" userId="S::mari.powell@uwtsd.ac.uk::a1b98dd7-29dc-4131-8e37-1423e6a9ecca" providerId="AD" clId="Web-{4C25BC82-8451-1507-4007-E7BCBE75C313}" dt="2023-04-24T13:24:10.236" v="361"/>
          <ac:spMkLst>
            <pc:docMk/>
            <pc:sldMk cId="2769993961" sldId="325"/>
            <ac:spMk id="4" creationId="{DBD8ACD5-7015-85A3-6120-7ACC84B801D8}"/>
          </ac:spMkLst>
        </pc:spChg>
        <pc:spChg chg="mod">
          <ac:chgData name="Mari Powell" userId="S::mari.powell@uwtsd.ac.uk::a1b98dd7-29dc-4131-8e37-1423e6a9ecca" providerId="AD" clId="Web-{4C25BC82-8451-1507-4007-E7BCBE75C313}" dt="2023-04-24T13:29:42.593" v="438" actId="20577"/>
          <ac:spMkLst>
            <pc:docMk/>
            <pc:sldMk cId="2769993961" sldId="325"/>
            <ac:spMk id="6" creationId="{35B1DF1C-CCDB-E2F9-F542-FFD0B9AA35FE}"/>
          </ac:spMkLst>
        </pc:spChg>
        <pc:spChg chg="mod">
          <ac:chgData name="Mari Powell" userId="S::mari.powell@uwtsd.ac.uk::a1b98dd7-29dc-4131-8e37-1423e6a9ecca" providerId="AD" clId="Web-{4C25BC82-8451-1507-4007-E7BCBE75C313}" dt="2023-04-24T13:53:07.499" v="506"/>
          <ac:spMkLst>
            <pc:docMk/>
            <pc:sldMk cId="2769993961" sldId="325"/>
            <ac:spMk id="8" creationId="{E4F1390F-8B93-45C1-A450-992764268B20}"/>
          </ac:spMkLst>
        </pc:spChg>
        <pc:spChg chg="mod">
          <ac:chgData name="Mari Powell" userId="S::mari.powell@uwtsd.ac.uk::a1b98dd7-29dc-4131-8e37-1423e6a9ecca" providerId="AD" clId="Web-{4C25BC82-8451-1507-4007-E7BCBE75C313}" dt="2023-04-24T13:25:44.208" v="387" actId="1076"/>
          <ac:spMkLst>
            <pc:docMk/>
            <pc:sldMk cId="2769993961" sldId="325"/>
            <ac:spMk id="23" creationId="{DE947864-10ED-459C-9D99-BA4DCF9FAECF}"/>
          </ac:spMkLst>
        </pc:spChg>
        <pc:picChg chg="mod">
          <ac:chgData name="Mari Powell" userId="S::mari.powell@uwtsd.ac.uk::a1b98dd7-29dc-4131-8e37-1423e6a9ecca" providerId="AD" clId="Web-{4C25BC82-8451-1507-4007-E7BCBE75C313}" dt="2023-04-24T13:24:12.845" v="362" actId="1076"/>
          <ac:picMkLst>
            <pc:docMk/>
            <pc:sldMk cId="2769993961" sldId="325"/>
            <ac:picMk id="12293" creationId="{17CAA394-3B84-7742-BBE7-946C959C73D8}"/>
          </ac:picMkLst>
        </pc:picChg>
      </pc:sldChg>
      <pc:sldChg chg="addSp delSp modSp add replId">
        <pc:chgData name="Mari Powell" userId="S::mari.powell@uwtsd.ac.uk::a1b98dd7-29dc-4131-8e37-1423e6a9ecca" providerId="AD" clId="Web-{4C25BC82-8451-1507-4007-E7BCBE75C313}" dt="2023-04-24T13:53:15.343" v="507"/>
        <pc:sldMkLst>
          <pc:docMk/>
          <pc:sldMk cId="1329585965" sldId="326"/>
        </pc:sldMkLst>
        <pc:spChg chg="mod">
          <ac:chgData name="Mari Powell" userId="S::mari.powell@uwtsd.ac.uk::a1b98dd7-29dc-4131-8e37-1423e6a9ecca" providerId="AD" clId="Web-{4C25BC82-8451-1507-4007-E7BCBE75C313}" dt="2023-04-24T13:27:27.025" v="400" actId="1076"/>
          <ac:spMkLst>
            <pc:docMk/>
            <pc:sldMk cId="1329585965" sldId="326"/>
            <ac:spMk id="3" creationId="{76785983-6BF3-1C94-FE80-6D9B352D1067}"/>
          </ac:spMkLst>
        </pc:spChg>
        <pc:spChg chg="add mod">
          <ac:chgData name="Mari Powell" userId="S::mari.powell@uwtsd.ac.uk::a1b98dd7-29dc-4131-8e37-1423e6a9ecca" providerId="AD" clId="Web-{4C25BC82-8451-1507-4007-E7BCBE75C313}" dt="2023-04-24T13:53:15.343" v="507"/>
          <ac:spMkLst>
            <pc:docMk/>
            <pc:sldMk cId="1329585965" sldId="326"/>
            <ac:spMk id="4" creationId="{BD582905-4F5F-7896-C3D1-750A88D50316}"/>
          </ac:spMkLst>
        </pc:spChg>
        <pc:spChg chg="mod">
          <ac:chgData name="Mari Powell" userId="S::mari.powell@uwtsd.ac.uk::a1b98dd7-29dc-4131-8e37-1423e6a9ecca" providerId="AD" clId="Web-{4C25BC82-8451-1507-4007-E7BCBE75C313}" dt="2023-04-24T13:29:47.015" v="439" actId="20577"/>
          <ac:spMkLst>
            <pc:docMk/>
            <pc:sldMk cId="1329585965" sldId="326"/>
            <ac:spMk id="6" creationId="{35B1DF1C-CCDB-E2F9-F542-FFD0B9AA35FE}"/>
          </ac:spMkLst>
        </pc:spChg>
        <pc:spChg chg="del">
          <ac:chgData name="Mari Powell" userId="S::mari.powell@uwtsd.ac.uk::a1b98dd7-29dc-4131-8e37-1423e6a9ecca" providerId="AD" clId="Web-{4C25BC82-8451-1507-4007-E7BCBE75C313}" dt="2023-04-24T13:26:37.257" v="389"/>
          <ac:spMkLst>
            <pc:docMk/>
            <pc:sldMk cId="1329585965" sldId="326"/>
            <ac:spMk id="8" creationId="{E4F1390F-8B93-45C1-A450-992764268B20}"/>
          </ac:spMkLst>
        </pc:spChg>
        <pc:spChg chg="mod">
          <ac:chgData name="Mari Powell" userId="S::mari.powell@uwtsd.ac.uk::a1b98dd7-29dc-4131-8e37-1423e6a9ecca" providerId="AD" clId="Web-{4C25BC82-8451-1507-4007-E7BCBE75C313}" dt="2023-04-24T13:28:07.667" v="407" actId="1076"/>
          <ac:spMkLst>
            <pc:docMk/>
            <pc:sldMk cId="1329585965" sldId="326"/>
            <ac:spMk id="23" creationId="{DE947864-10ED-459C-9D99-BA4DCF9FAECF}"/>
          </ac:spMkLst>
        </pc:spChg>
        <pc:picChg chg="add mod">
          <ac:chgData name="Mari Powell" userId="S::mari.powell@uwtsd.ac.uk::a1b98dd7-29dc-4131-8e37-1423e6a9ecca" providerId="AD" clId="Web-{4C25BC82-8451-1507-4007-E7BCBE75C313}" dt="2023-04-24T13:28:09.339" v="408" actId="1076"/>
          <ac:picMkLst>
            <pc:docMk/>
            <pc:sldMk cId="1329585965" sldId="326"/>
            <ac:picMk id="7" creationId="{D748FCB4-CAD1-9C3D-BB6B-E3D798B2B130}"/>
          </ac:picMkLst>
        </pc:picChg>
        <pc:picChg chg="del">
          <ac:chgData name="Mari Powell" userId="S::mari.powell@uwtsd.ac.uk::a1b98dd7-29dc-4131-8e37-1423e6a9ecca" providerId="AD" clId="Web-{4C25BC82-8451-1507-4007-E7BCBE75C313}" dt="2023-04-24T13:27:31.978" v="401"/>
          <ac:picMkLst>
            <pc:docMk/>
            <pc:sldMk cId="1329585965" sldId="326"/>
            <ac:picMk id="12293" creationId="{17CAA394-3B84-7742-BBE7-946C959C73D8}"/>
          </ac:picMkLst>
        </pc:picChg>
      </pc:sldChg>
      <pc:sldChg chg="addSp delSp modSp add replId">
        <pc:chgData name="Mari Powell" userId="S::mari.powell@uwtsd.ac.uk::a1b98dd7-29dc-4131-8e37-1423e6a9ecca" providerId="AD" clId="Web-{4C25BC82-8451-1507-4007-E7BCBE75C313}" dt="2023-04-24T13:53:27.468" v="509"/>
        <pc:sldMkLst>
          <pc:docMk/>
          <pc:sldMk cId="3308648743" sldId="327"/>
        </pc:sldMkLst>
        <pc:spChg chg="add mod">
          <ac:chgData name="Mari Powell" userId="S::mari.powell@uwtsd.ac.uk::a1b98dd7-29dc-4131-8e37-1423e6a9ecca" providerId="AD" clId="Web-{4C25BC82-8451-1507-4007-E7BCBE75C313}" dt="2023-04-24T13:31:51.785" v="468" actId="1076"/>
          <ac:spMkLst>
            <pc:docMk/>
            <pc:sldMk cId="3308648743" sldId="327"/>
            <ac:spMk id="2" creationId="{DF1173E2-C5E7-F8FA-034B-EF1FE2E564B3}"/>
          </ac:spMkLst>
        </pc:spChg>
        <pc:spChg chg="del">
          <ac:chgData name="Mari Powell" userId="S::mari.powell@uwtsd.ac.uk::a1b98dd7-29dc-4131-8e37-1423e6a9ecca" providerId="AD" clId="Web-{4C25BC82-8451-1507-4007-E7BCBE75C313}" dt="2023-04-24T13:30:16.860" v="442"/>
          <ac:spMkLst>
            <pc:docMk/>
            <pc:sldMk cId="3308648743" sldId="327"/>
            <ac:spMk id="3" creationId="{76785983-6BF3-1C94-FE80-6D9B352D1067}"/>
          </ac:spMkLst>
        </pc:spChg>
        <pc:spChg chg="mod">
          <ac:chgData name="Mari Powell" userId="S::mari.powell@uwtsd.ac.uk::a1b98dd7-29dc-4131-8e37-1423e6a9ecca" providerId="AD" clId="Web-{4C25BC82-8451-1507-4007-E7BCBE75C313}" dt="2023-04-24T13:53:27.468" v="509"/>
          <ac:spMkLst>
            <pc:docMk/>
            <pc:sldMk cId="3308648743" sldId="327"/>
            <ac:spMk id="4" creationId="{BD582905-4F5F-7896-C3D1-750A88D50316}"/>
          </ac:spMkLst>
        </pc:spChg>
        <pc:spChg chg="mod">
          <ac:chgData name="Mari Powell" userId="S::mari.powell@uwtsd.ac.uk::a1b98dd7-29dc-4131-8e37-1423e6a9ecca" providerId="AD" clId="Web-{4C25BC82-8451-1507-4007-E7BCBE75C313}" dt="2023-04-24T13:29:59.124" v="441" actId="20577"/>
          <ac:spMkLst>
            <pc:docMk/>
            <pc:sldMk cId="3308648743" sldId="327"/>
            <ac:spMk id="6" creationId="{35B1DF1C-CCDB-E2F9-F542-FFD0B9AA35FE}"/>
          </ac:spMkLst>
        </pc:spChg>
        <pc:spChg chg="mod">
          <ac:chgData name="Mari Powell" userId="S::mari.powell@uwtsd.ac.uk::a1b98dd7-29dc-4131-8e37-1423e6a9ecca" providerId="AD" clId="Web-{4C25BC82-8451-1507-4007-E7BCBE75C313}" dt="2023-04-24T13:29:34.498" v="437" actId="20577"/>
          <ac:spMkLst>
            <pc:docMk/>
            <pc:sldMk cId="3308648743" sldId="327"/>
            <ac:spMk id="23" creationId="{DE947864-10ED-459C-9D99-BA4DCF9FAECF}"/>
          </ac:spMkLst>
        </pc:spChg>
      </pc:sldChg>
      <pc:sldChg chg="addSp delSp modSp add replId">
        <pc:chgData name="Mari Powell" userId="S::mari.powell@uwtsd.ac.uk::a1b98dd7-29dc-4131-8e37-1423e6a9ecca" providerId="AD" clId="Web-{4C25BC82-8451-1507-4007-E7BCBE75C313}" dt="2023-04-24T13:53:21.937" v="508"/>
        <pc:sldMkLst>
          <pc:docMk/>
          <pc:sldMk cId="3498819118" sldId="328"/>
        </pc:sldMkLst>
        <pc:spChg chg="del">
          <ac:chgData name="Mari Powell" userId="S::mari.powell@uwtsd.ac.uk::a1b98dd7-29dc-4131-8e37-1423e6a9ecca" providerId="AD" clId="Web-{4C25BC82-8451-1507-4007-E7BCBE75C313}" dt="2023-04-24T13:33:22.351" v="479"/>
          <ac:spMkLst>
            <pc:docMk/>
            <pc:sldMk cId="3498819118" sldId="328"/>
            <ac:spMk id="3" creationId="{76785983-6BF3-1C94-FE80-6D9B352D1067}"/>
          </ac:spMkLst>
        </pc:spChg>
        <pc:spChg chg="add">
          <ac:chgData name="Mari Powell" userId="S::mari.powell@uwtsd.ac.uk::a1b98dd7-29dc-4131-8e37-1423e6a9ecca" providerId="AD" clId="Web-{4C25BC82-8451-1507-4007-E7BCBE75C313}" dt="2023-04-24T13:34:09.869" v="496"/>
          <ac:spMkLst>
            <pc:docMk/>
            <pc:sldMk cId="3498819118" sldId="328"/>
            <ac:spMk id="4" creationId="{192546DB-40A0-359B-32BD-D31CB1B095BF}"/>
          </ac:spMkLst>
        </pc:spChg>
        <pc:spChg chg="mod">
          <ac:chgData name="Mari Powell" userId="S::mari.powell@uwtsd.ac.uk::a1b98dd7-29dc-4131-8e37-1423e6a9ecca" providerId="AD" clId="Web-{4C25BC82-8451-1507-4007-E7BCBE75C313}" dt="2023-04-24T13:33:19.804" v="478" actId="1076"/>
          <ac:spMkLst>
            <pc:docMk/>
            <pc:sldMk cId="3498819118" sldId="328"/>
            <ac:spMk id="6" creationId="{35B1DF1C-CCDB-E2F9-F542-FFD0B9AA35FE}"/>
          </ac:spMkLst>
        </pc:spChg>
        <pc:spChg chg="mod">
          <ac:chgData name="Mari Powell" userId="S::mari.powell@uwtsd.ac.uk::a1b98dd7-29dc-4131-8e37-1423e6a9ecca" providerId="AD" clId="Web-{4C25BC82-8451-1507-4007-E7BCBE75C313}" dt="2023-04-24T13:53:21.937" v="508"/>
          <ac:spMkLst>
            <pc:docMk/>
            <pc:sldMk cId="3498819118" sldId="328"/>
            <ac:spMk id="8" creationId="{E4F1390F-8B93-45C1-A450-992764268B20}"/>
          </ac:spMkLst>
        </pc:spChg>
        <pc:spChg chg="mod">
          <ac:chgData name="Mari Powell" userId="S::mari.powell@uwtsd.ac.uk::a1b98dd7-29dc-4131-8e37-1423e6a9ecca" providerId="AD" clId="Web-{4C25BC82-8451-1507-4007-E7BCBE75C313}" dt="2023-04-24T13:33:59.368" v="495" actId="14100"/>
          <ac:spMkLst>
            <pc:docMk/>
            <pc:sldMk cId="3498819118" sldId="328"/>
            <ac:spMk id="23" creationId="{DE947864-10ED-459C-9D99-BA4DCF9FAECF}"/>
          </ac:spMkLst>
        </pc:spChg>
      </pc:sldChg>
      <pc:sldChg chg="addSp delSp modSp add replId addAnim modAnim">
        <pc:chgData name="Mari Powell" userId="S::mari.powell@uwtsd.ac.uk::a1b98dd7-29dc-4131-8e37-1423e6a9ecca" providerId="AD" clId="Web-{4C25BC82-8451-1507-4007-E7BCBE75C313}" dt="2023-04-24T16:27:21.086" v="588" actId="20577"/>
        <pc:sldMkLst>
          <pc:docMk/>
          <pc:sldMk cId="2234898657" sldId="329"/>
        </pc:sldMkLst>
        <pc:spChg chg="mod">
          <ac:chgData name="Mari Powell" userId="S::mari.powell@uwtsd.ac.uk::a1b98dd7-29dc-4131-8e37-1423e6a9ecca" providerId="AD" clId="Web-{4C25BC82-8451-1507-4007-E7BCBE75C313}" dt="2023-04-24T16:22:48.701" v="542" actId="20577"/>
          <ac:spMkLst>
            <pc:docMk/>
            <pc:sldMk cId="2234898657" sldId="329"/>
            <ac:spMk id="5" creationId="{9EC94526-3D11-AA9A-A5E5-E81B5A0FDEFB}"/>
          </ac:spMkLst>
        </pc:spChg>
        <pc:spChg chg="add mod">
          <ac:chgData name="Mari Powell" userId="S::mari.powell@uwtsd.ac.uk::a1b98dd7-29dc-4131-8e37-1423e6a9ecca" providerId="AD" clId="Web-{4C25BC82-8451-1507-4007-E7BCBE75C313}" dt="2023-04-24T16:27:21.086" v="588" actId="20577"/>
          <ac:spMkLst>
            <pc:docMk/>
            <pc:sldMk cId="2234898657" sldId="329"/>
            <ac:spMk id="6" creationId="{0AAD6864-70D6-D3B8-14CA-3770FA28DE25}"/>
          </ac:spMkLst>
        </pc:spChg>
        <pc:spChg chg="add mod">
          <ac:chgData name="Mari Powell" userId="S::mari.powell@uwtsd.ac.uk::a1b98dd7-29dc-4131-8e37-1423e6a9ecca" providerId="AD" clId="Web-{4C25BC82-8451-1507-4007-E7BCBE75C313}" dt="2023-04-24T16:25:53.474" v="574"/>
          <ac:spMkLst>
            <pc:docMk/>
            <pc:sldMk cId="2234898657" sldId="329"/>
            <ac:spMk id="8" creationId="{82307E32-594F-739E-2453-C75DDB94C493}"/>
          </ac:spMkLst>
        </pc:spChg>
        <pc:picChg chg="add del mod">
          <ac:chgData name="Mari Powell" userId="S::mari.powell@uwtsd.ac.uk::a1b98dd7-29dc-4131-8e37-1423e6a9ecca" providerId="AD" clId="Web-{4C25BC82-8451-1507-4007-E7BCBE75C313}" dt="2023-04-24T16:21:37.854" v="529"/>
          <ac:picMkLst>
            <pc:docMk/>
            <pc:sldMk cId="2234898657" sldId="329"/>
            <ac:picMk id="2" creationId="{C7111A79-36F3-4169-4F8E-9DB68CF29B1C}"/>
          </ac:picMkLst>
        </pc:picChg>
        <pc:picChg chg="del">
          <ac:chgData name="Mari Powell" userId="S::mari.powell@uwtsd.ac.uk::a1b98dd7-29dc-4131-8e37-1423e6a9ecca" providerId="AD" clId="Web-{4C25BC82-8451-1507-4007-E7BCBE75C313}" dt="2023-04-24T13:54:10.485" v="511"/>
          <ac:picMkLst>
            <pc:docMk/>
            <pc:sldMk cId="2234898657" sldId="329"/>
            <ac:picMk id="4" creationId="{7AB0EBED-2811-A29F-CD23-86DB1DFDE00E}"/>
          </ac:picMkLst>
        </pc:picChg>
      </pc:sldChg>
      <pc:sldChg chg="addSp delSp modSp add replId addAnim delAnim modAnim">
        <pc:chgData name="Mari Powell" userId="S::mari.powell@uwtsd.ac.uk::a1b98dd7-29dc-4131-8e37-1423e6a9ecca" providerId="AD" clId="Web-{4C25BC82-8451-1507-4007-E7BCBE75C313}" dt="2023-04-24T16:30:02.108" v="613"/>
        <pc:sldMkLst>
          <pc:docMk/>
          <pc:sldMk cId="3202993597" sldId="330"/>
        </pc:sldMkLst>
        <pc:spChg chg="add mod">
          <ac:chgData name="Mari Powell" userId="S::mari.powell@uwtsd.ac.uk::a1b98dd7-29dc-4131-8e37-1423e6a9ecca" providerId="AD" clId="Web-{4C25BC82-8451-1507-4007-E7BCBE75C313}" dt="2023-04-24T16:29:57.624" v="611" actId="1076"/>
          <ac:spMkLst>
            <pc:docMk/>
            <pc:sldMk cId="3202993597" sldId="330"/>
            <ac:spMk id="4" creationId="{09FC7912-C8A0-A14E-E785-68263CE0D442}"/>
          </ac:spMkLst>
        </pc:spChg>
        <pc:spChg chg="mod">
          <ac:chgData name="Mari Powell" userId="S::mari.powell@uwtsd.ac.uk::a1b98dd7-29dc-4131-8e37-1423e6a9ecca" providerId="AD" clId="Web-{4C25BC82-8451-1507-4007-E7BCBE75C313}" dt="2023-04-24T16:27:25.258" v="589" actId="20577"/>
          <ac:spMkLst>
            <pc:docMk/>
            <pc:sldMk cId="3202993597" sldId="330"/>
            <ac:spMk id="6" creationId="{0AAD6864-70D6-D3B8-14CA-3770FA28DE25}"/>
          </ac:spMkLst>
        </pc:spChg>
        <pc:spChg chg="del">
          <ac:chgData name="Mari Powell" userId="S::mari.powell@uwtsd.ac.uk::a1b98dd7-29dc-4131-8e37-1423e6a9ecca" providerId="AD" clId="Web-{4C25BC82-8451-1507-4007-E7BCBE75C313}" dt="2023-04-24T16:24:37.893" v="565"/>
          <ac:spMkLst>
            <pc:docMk/>
            <pc:sldMk cId="3202993597" sldId="330"/>
            <ac:spMk id="8" creationId="{82307E32-594F-739E-2453-C75DDB94C493}"/>
          </ac:spMkLst>
        </pc:spChg>
      </pc:sldChg>
      <pc:sldChg chg="addSp delSp modSp add ord replId addAnim delAnim modAnim">
        <pc:chgData name="Mari Powell" userId="S::mari.powell@uwtsd.ac.uk::a1b98dd7-29dc-4131-8e37-1423e6a9ecca" providerId="AD" clId="Web-{4C25BC82-8451-1507-4007-E7BCBE75C313}" dt="2023-04-24T16:30:05.561" v="615"/>
        <pc:sldMkLst>
          <pc:docMk/>
          <pc:sldMk cId="3961726199" sldId="331"/>
        </pc:sldMkLst>
        <pc:spChg chg="add mod">
          <ac:chgData name="Mari Powell" userId="S::mari.powell@uwtsd.ac.uk::a1b98dd7-29dc-4131-8e37-1423e6a9ecca" providerId="AD" clId="Web-{4C25BC82-8451-1507-4007-E7BCBE75C313}" dt="2023-04-24T16:28:54.856" v="602" actId="20577"/>
          <ac:spMkLst>
            <pc:docMk/>
            <pc:sldMk cId="3961726199" sldId="331"/>
            <ac:spMk id="4" creationId="{19BA346D-0478-528D-6447-8E440C1B5129}"/>
          </ac:spMkLst>
        </pc:spChg>
        <pc:spChg chg="mod">
          <ac:chgData name="Mari Powell" userId="S::mari.powell@uwtsd.ac.uk::a1b98dd7-29dc-4131-8e37-1423e6a9ecca" providerId="AD" clId="Web-{4C25BC82-8451-1507-4007-E7BCBE75C313}" dt="2023-04-24T16:29:32.607" v="610" actId="20577"/>
          <ac:spMkLst>
            <pc:docMk/>
            <pc:sldMk cId="3961726199" sldId="331"/>
            <ac:spMk id="6" creationId="{0AAD6864-70D6-D3B8-14CA-3770FA28DE25}"/>
          </ac:spMkLst>
        </pc:spChg>
        <pc:spChg chg="del">
          <ac:chgData name="Mari Powell" userId="S::mari.powell@uwtsd.ac.uk::a1b98dd7-29dc-4131-8e37-1423e6a9ecca" providerId="AD" clId="Web-{4C25BC82-8451-1507-4007-E7BCBE75C313}" dt="2023-04-24T16:27:43.525" v="592"/>
          <ac:spMkLst>
            <pc:docMk/>
            <pc:sldMk cId="3961726199" sldId="331"/>
            <ac:spMk id="8" creationId="{82307E32-594F-739E-2453-C75DDB94C493}"/>
          </ac:spMkLst>
        </pc:spChg>
      </pc:sldChg>
      <pc:sldChg chg="addSp delSp modSp new mod setBg">
        <pc:chgData name="Mari Powell" userId="S::mari.powell@uwtsd.ac.uk::a1b98dd7-29dc-4131-8e37-1423e6a9ecca" providerId="AD" clId="Web-{4C25BC82-8451-1507-4007-E7BCBE75C313}" dt="2023-04-24T16:42:54.622" v="835" actId="1076"/>
        <pc:sldMkLst>
          <pc:docMk/>
          <pc:sldMk cId="4147283211" sldId="332"/>
        </pc:sldMkLst>
        <pc:spChg chg="del">
          <ac:chgData name="Mari Powell" userId="S::mari.powell@uwtsd.ac.uk::a1b98dd7-29dc-4131-8e37-1423e6a9ecca" providerId="AD" clId="Web-{4C25BC82-8451-1507-4007-E7BCBE75C313}" dt="2023-04-24T16:39:17.598" v="809"/>
          <ac:spMkLst>
            <pc:docMk/>
            <pc:sldMk cId="4147283211" sldId="332"/>
            <ac:spMk id="2" creationId="{3A074941-BCA9-3DD6-920A-D4E7262861B1}"/>
          </ac:spMkLst>
        </pc:spChg>
        <pc:spChg chg="del">
          <ac:chgData name="Mari Powell" userId="S::mari.powell@uwtsd.ac.uk::a1b98dd7-29dc-4131-8e37-1423e6a9ecca" providerId="AD" clId="Web-{4C25BC82-8451-1507-4007-E7BCBE75C313}" dt="2023-04-24T16:39:20.551" v="810"/>
          <ac:spMkLst>
            <pc:docMk/>
            <pc:sldMk cId="4147283211" sldId="332"/>
            <ac:spMk id="3" creationId="{501DA363-EE2D-9834-012E-231AFCA95134}"/>
          </ac:spMkLst>
        </pc:spChg>
        <pc:spChg chg="add mod">
          <ac:chgData name="Mari Powell" userId="S::mari.powell@uwtsd.ac.uk::a1b98dd7-29dc-4131-8e37-1423e6a9ecca" providerId="AD" clId="Web-{4C25BC82-8451-1507-4007-E7BCBE75C313}" dt="2023-04-24T16:42:54.622" v="835" actId="1076"/>
          <ac:spMkLst>
            <pc:docMk/>
            <pc:sldMk cId="4147283211" sldId="332"/>
            <ac:spMk id="7" creationId="{10CD90C8-99E5-F99D-E060-EFA5E2BD49D8}"/>
          </ac:spMkLst>
        </pc:spChg>
        <pc:picChg chg="add del mod">
          <ac:chgData name="Mari Powell" userId="S::mari.powell@uwtsd.ac.uk::a1b98dd7-29dc-4131-8e37-1423e6a9ecca" providerId="AD" clId="Web-{4C25BC82-8451-1507-4007-E7BCBE75C313}" dt="2023-04-24T16:39:49.271" v="813"/>
          <ac:picMkLst>
            <pc:docMk/>
            <pc:sldMk cId="4147283211" sldId="332"/>
            <ac:picMk id="4" creationId="{EC7CDDB0-CDC5-8817-814D-AB57E3052DEC}"/>
          </ac:picMkLst>
        </pc:picChg>
        <pc:picChg chg="add del mod">
          <ac:chgData name="Mari Powell" userId="S::mari.powell@uwtsd.ac.uk::a1b98dd7-29dc-4131-8e37-1423e6a9ecca" providerId="AD" clId="Web-{4C25BC82-8451-1507-4007-E7BCBE75C313}" dt="2023-04-24T16:40:04.569" v="815"/>
          <ac:picMkLst>
            <pc:docMk/>
            <pc:sldMk cId="4147283211" sldId="332"/>
            <ac:picMk id="5" creationId="{ADAA8855-0C51-AE83-08C6-DA9FAF79C982}"/>
          </ac:picMkLst>
        </pc:picChg>
        <pc:picChg chg="add mod">
          <ac:chgData name="Mari Powell" userId="S::mari.powell@uwtsd.ac.uk::a1b98dd7-29dc-4131-8e37-1423e6a9ecca" providerId="AD" clId="Web-{4C25BC82-8451-1507-4007-E7BCBE75C313}" dt="2023-04-24T16:42:11.167" v="821"/>
          <ac:picMkLst>
            <pc:docMk/>
            <pc:sldMk cId="4147283211" sldId="332"/>
            <ac:picMk id="6" creationId="{EB76490B-AF74-8AC3-60BA-A5DFE3FCC32A}"/>
          </ac:picMkLst>
        </pc:picChg>
      </pc:sldChg>
      <pc:sldChg chg="addSp delSp modSp new mod setBg">
        <pc:chgData name="Mari Powell" userId="S::mari.powell@uwtsd.ac.uk::a1b98dd7-29dc-4131-8e37-1423e6a9ecca" providerId="AD" clId="Web-{4C25BC82-8451-1507-4007-E7BCBE75C313}" dt="2023-04-24T17:01:39.509" v="957"/>
        <pc:sldMkLst>
          <pc:docMk/>
          <pc:sldMk cId="260982627" sldId="333"/>
        </pc:sldMkLst>
        <pc:spChg chg="del">
          <ac:chgData name="Mari Powell" userId="S::mari.powell@uwtsd.ac.uk::a1b98dd7-29dc-4131-8e37-1423e6a9ecca" providerId="AD" clId="Web-{4C25BC82-8451-1507-4007-E7BCBE75C313}" dt="2023-04-24T16:43:25.795" v="837"/>
          <ac:spMkLst>
            <pc:docMk/>
            <pc:sldMk cId="260982627" sldId="333"/>
            <ac:spMk id="2" creationId="{9810BFE1-C493-A6A3-9B4E-04938F7169CB}"/>
          </ac:spMkLst>
        </pc:spChg>
        <pc:spChg chg="del">
          <ac:chgData name="Mari Powell" userId="S::mari.powell@uwtsd.ac.uk::a1b98dd7-29dc-4131-8e37-1423e6a9ecca" providerId="AD" clId="Web-{4C25BC82-8451-1507-4007-E7BCBE75C313}" dt="2023-04-24T16:43:27.248" v="838"/>
          <ac:spMkLst>
            <pc:docMk/>
            <pc:sldMk cId="260982627" sldId="333"/>
            <ac:spMk id="3" creationId="{78AD6A7F-B735-01BE-F0CB-D5466A449FF3}"/>
          </ac:spMkLst>
        </pc:spChg>
        <pc:spChg chg="add mod">
          <ac:chgData name="Mari Powell" userId="S::mari.powell@uwtsd.ac.uk::a1b98dd7-29dc-4131-8e37-1423e6a9ecca" providerId="AD" clId="Web-{4C25BC82-8451-1507-4007-E7BCBE75C313}" dt="2023-04-24T16:58:20.095" v="941" actId="20577"/>
          <ac:spMkLst>
            <pc:docMk/>
            <pc:sldMk cId="260982627" sldId="333"/>
            <ac:spMk id="5" creationId="{C8941DFC-F93C-1D32-0A37-B7E3311EEE53}"/>
          </ac:spMkLst>
        </pc:spChg>
        <pc:spChg chg="add">
          <ac:chgData name="Mari Powell" userId="S::mari.powell@uwtsd.ac.uk::a1b98dd7-29dc-4131-8e37-1423e6a9ecca" providerId="AD" clId="Web-{4C25BC82-8451-1507-4007-E7BCBE75C313}" dt="2023-04-24T16:43:33.561" v="840"/>
          <ac:spMkLst>
            <pc:docMk/>
            <pc:sldMk cId="260982627" sldId="333"/>
            <ac:spMk id="9" creationId="{42A4FC2C-047E-45A5-965D-8E1E3BF09BC6}"/>
          </ac:spMkLst>
        </pc:spChg>
        <pc:spChg chg="add mod">
          <ac:chgData name="Mari Powell" userId="S::mari.powell@uwtsd.ac.uk::a1b98dd7-29dc-4131-8e37-1423e6a9ecca" providerId="AD" clId="Web-{4C25BC82-8451-1507-4007-E7BCBE75C313}" dt="2023-04-24T16:50:04.623" v="910" actId="20577"/>
          <ac:spMkLst>
            <pc:docMk/>
            <pc:sldMk cId="260982627" sldId="333"/>
            <ac:spMk id="13" creationId="{6305282D-61C5-0D6D-C31C-577A4D9E92F3}"/>
          </ac:spMkLst>
        </pc:spChg>
        <pc:grpChg chg="add del mod">
          <ac:chgData name="Mari Powell" userId="S::mari.powell@uwtsd.ac.uk::a1b98dd7-29dc-4131-8e37-1423e6a9ecca" providerId="AD" clId="Web-{4C25BC82-8451-1507-4007-E7BCBE75C313}" dt="2023-04-24T16:47:54.852" v="863"/>
          <ac:grpSpMkLst>
            <pc:docMk/>
            <pc:sldMk cId="260982627" sldId="333"/>
            <ac:grpSpMk id="11" creationId="{63A738CC-BBBB-0413-B9DD-B6D24D4D8A7B}"/>
          </ac:grpSpMkLst>
        </pc:grpChg>
        <pc:picChg chg="add del mod">
          <ac:chgData name="Mari Powell" userId="S::mari.powell@uwtsd.ac.uk::a1b98dd7-29dc-4131-8e37-1423e6a9ecca" providerId="AD" clId="Web-{4C25BC82-8451-1507-4007-E7BCBE75C313}" dt="2023-04-24T16:48:06.759" v="867"/>
          <ac:picMkLst>
            <pc:docMk/>
            <pc:sldMk cId="260982627" sldId="333"/>
            <ac:picMk id="4" creationId="{6164D309-9B2C-AD1C-2DCE-09E8A8F92A4F}"/>
          </ac:picMkLst>
        </pc:picChg>
        <pc:picChg chg="add del mod">
          <ac:chgData name="Mari Powell" userId="S::mari.powell@uwtsd.ac.uk::a1b98dd7-29dc-4131-8e37-1423e6a9ecca" providerId="AD" clId="Web-{4C25BC82-8451-1507-4007-E7BCBE75C313}" dt="2023-04-24T16:46:54.913" v="856"/>
          <ac:picMkLst>
            <pc:docMk/>
            <pc:sldMk cId="260982627" sldId="333"/>
            <ac:picMk id="6" creationId="{6A1569EF-3F07-E41E-E2FB-C3384B940EF3}"/>
          </ac:picMkLst>
        </pc:picChg>
        <pc:picChg chg="add del mod">
          <ac:chgData name="Mari Powell" userId="S::mari.powell@uwtsd.ac.uk::a1b98dd7-29dc-4131-8e37-1423e6a9ecca" providerId="AD" clId="Web-{4C25BC82-8451-1507-4007-E7BCBE75C313}" dt="2023-04-24T16:46:54.913" v="855"/>
          <ac:picMkLst>
            <pc:docMk/>
            <pc:sldMk cId="260982627" sldId="333"/>
            <ac:picMk id="7" creationId="{81B8C642-BF6A-378B-8E63-EDF6D29AAF74}"/>
          </ac:picMkLst>
        </pc:picChg>
        <pc:picChg chg="add mod topLvl">
          <ac:chgData name="Mari Powell" userId="S::mari.powell@uwtsd.ac.uk::a1b98dd7-29dc-4131-8e37-1423e6a9ecca" providerId="AD" clId="Web-{4C25BC82-8451-1507-4007-E7BCBE75C313}" dt="2023-04-24T16:49:39.372" v="903" actId="1076"/>
          <ac:picMkLst>
            <pc:docMk/>
            <pc:sldMk cId="260982627" sldId="333"/>
            <ac:picMk id="8" creationId="{2417D3EA-868C-B546-5686-E5A1EFBC5BCC}"/>
          </ac:picMkLst>
        </pc:picChg>
        <pc:picChg chg="add del mod topLvl">
          <ac:chgData name="Mari Powell" userId="S::mari.powell@uwtsd.ac.uk::a1b98dd7-29dc-4131-8e37-1423e6a9ecca" providerId="AD" clId="Web-{4C25BC82-8451-1507-4007-E7BCBE75C313}" dt="2023-04-24T16:47:54.852" v="863"/>
          <ac:picMkLst>
            <pc:docMk/>
            <pc:sldMk cId="260982627" sldId="333"/>
            <ac:picMk id="10" creationId="{A851CEB9-F2BB-77CE-7491-5327EE8612BC}"/>
          </ac:picMkLst>
        </pc:picChg>
      </pc:sldChg>
      <pc:sldChg chg="addSp delSp modSp add mod ord replId setBg">
        <pc:chgData name="Mari Powell" userId="S::mari.powell@uwtsd.ac.uk::a1b98dd7-29dc-4131-8e37-1423e6a9ecca" providerId="AD" clId="Web-{4C25BC82-8451-1507-4007-E7BCBE75C313}" dt="2023-04-24T17:01:59.276" v="959"/>
        <pc:sldMkLst>
          <pc:docMk/>
          <pc:sldMk cId="3249912" sldId="334"/>
        </pc:sldMkLst>
        <pc:spChg chg="mod">
          <ac:chgData name="Mari Powell" userId="S::mari.powell@uwtsd.ac.uk::a1b98dd7-29dc-4131-8e37-1423e6a9ecca" providerId="AD" clId="Web-{4C25BC82-8451-1507-4007-E7BCBE75C313}" dt="2023-04-24T16:58:49.659" v="948" actId="1076"/>
          <ac:spMkLst>
            <pc:docMk/>
            <pc:sldMk cId="3249912" sldId="334"/>
            <ac:spMk id="5" creationId="{C8941DFC-F93C-1D32-0A37-B7E3311EEE53}"/>
          </ac:spMkLst>
        </pc:spChg>
        <pc:spChg chg="mod">
          <ac:chgData name="Mari Powell" userId="S::mari.powell@uwtsd.ac.uk::a1b98dd7-29dc-4131-8e37-1423e6a9ecca" providerId="AD" clId="Web-{4C25BC82-8451-1507-4007-E7BCBE75C313}" dt="2023-04-24T16:57:48.500" v="932" actId="1076"/>
          <ac:spMkLst>
            <pc:docMk/>
            <pc:sldMk cId="3249912" sldId="334"/>
            <ac:spMk id="13" creationId="{6305282D-61C5-0D6D-C31C-577A4D9E92F3}"/>
          </ac:spMkLst>
        </pc:spChg>
        <pc:grpChg chg="add del">
          <ac:chgData name="Mari Powell" userId="S::mari.powell@uwtsd.ac.uk::a1b98dd7-29dc-4131-8e37-1423e6a9ecca" providerId="AD" clId="Web-{4C25BC82-8451-1507-4007-E7BCBE75C313}" dt="2023-04-24T16:57:30.859" v="928"/>
          <ac:grpSpMkLst>
            <pc:docMk/>
            <pc:sldMk cId="3249912" sldId="334"/>
            <ac:grpSpMk id="4" creationId="{ABFBAF9C-7B8F-6BD7-D8B9-47157B430C6B}"/>
          </ac:grpSpMkLst>
        </pc:grpChg>
        <pc:picChg chg="add mod topLvl">
          <ac:chgData name="Mari Powell" userId="S::mari.powell@uwtsd.ac.uk::a1b98dd7-29dc-4131-8e37-1423e6a9ecca" providerId="AD" clId="Web-{4C25BC82-8451-1507-4007-E7BCBE75C313}" dt="2023-04-24T16:58:34.565" v="945" actId="1076"/>
          <ac:picMkLst>
            <pc:docMk/>
            <pc:sldMk cId="3249912" sldId="334"/>
            <ac:picMk id="2" creationId="{8DCE050F-B60B-96C7-09AF-74A66350B840}"/>
          </ac:picMkLst>
        </pc:picChg>
        <pc:picChg chg="add del mod topLvl">
          <ac:chgData name="Mari Powell" userId="S::mari.powell@uwtsd.ac.uk::a1b98dd7-29dc-4131-8e37-1423e6a9ecca" providerId="AD" clId="Web-{4C25BC82-8451-1507-4007-E7BCBE75C313}" dt="2023-04-24T16:57:30.859" v="928"/>
          <ac:picMkLst>
            <pc:docMk/>
            <pc:sldMk cId="3249912" sldId="334"/>
            <ac:picMk id="3" creationId="{020D1965-5415-0832-195F-EDDB20D16DEB}"/>
          </ac:picMkLst>
        </pc:picChg>
        <pc:picChg chg="del">
          <ac:chgData name="Mari Powell" userId="S::mari.powell@uwtsd.ac.uk::a1b98dd7-29dc-4131-8e37-1423e6a9ecca" providerId="AD" clId="Web-{4C25BC82-8451-1507-4007-E7BCBE75C313}" dt="2023-04-24T16:57:08.124" v="922"/>
          <ac:picMkLst>
            <pc:docMk/>
            <pc:sldMk cId="3249912" sldId="334"/>
            <ac:picMk id="8" creationId="{2417D3EA-868C-B546-5686-E5A1EFBC5BCC}"/>
          </ac:picMkLst>
        </pc:picChg>
      </pc:sldChg>
      <pc:sldChg chg="delSp new">
        <pc:chgData name="Mari Powell" userId="S::mari.powell@uwtsd.ac.uk::a1b98dd7-29dc-4131-8e37-1423e6a9ecca" providerId="AD" clId="Web-{4C25BC82-8451-1507-4007-E7BCBE75C313}" dt="2023-04-24T16:59:48.536" v="951"/>
        <pc:sldMkLst>
          <pc:docMk/>
          <pc:sldMk cId="4023263653" sldId="335"/>
        </pc:sldMkLst>
        <pc:spChg chg="del">
          <ac:chgData name="Mari Powell" userId="S::mari.powell@uwtsd.ac.uk::a1b98dd7-29dc-4131-8e37-1423e6a9ecca" providerId="AD" clId="Web-{4C25BC82-8451-1507-4007-E7BCBE75C313}" dt="2023-04-24T16:59:45.896" v="950"/>
          <ac:spMkLst>
            <pc:docMk/>
            <pc:sldMk cId="4023263653" sldId="335"/>
            <ac:spMk id="2" creationId="{581C04BE-682A-0512-408C-F1D4429E4C15}"/>
          </ac:spMkLst>
        </pc:spChg>
        <pc:spChg chg="del">
          <ac:chgData name="Mari Powell" userId="S::mari.powell@uwtsd.ac.uk::a1b98dd7-29dc-4131-8e37-1423e6a9ecca" providerId="AD" clId="Web-{4C25BC82-8451-1507-4007-E7BCBE75C313}" dt="2023-04-24T16:59:48.536" v="951"/>
          <ac:spMkLst>
            <pc:docMk/>
            <pc:sldMk cId="4023263653" sldId="335"/>
            <ac:spMk id="3" creationId="{8677C714-38FC-C8D1-61C5-A19BF9D02049}"/>
          </ac:spMkLst>
        </pc:spChg>
      </pc:sldChg>
      <pc:sldMasterChg chg="modSldLayout">
        <pc:chgData name="Mari Powell" userId="S::mari.powell@uwtsd.ac.uk::a1b98dd7-29dc-4131-8e37-1423e6a9ecca" providerId="AD" clId="Web-{4C25BC82-8451-1507-4007-E7BCBE75C313}" dt="2023-04-24T12:46:00.973" v="142"/>
        <pc:sldMasterMkLst>
          <pc:docMk/>
          <pc:sldMasterMk cId="2460954070" sldId="2147483660"/>
        </pc:sldMasterMkLst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2385387890" sldId="2147483850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949138452" sldId="2147483851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2591524520" sldId="2147483852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1203092039" sldId="2147483853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3733172339" sldId="2147483854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3210312558" sldId="2147483855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3146388984" sldId="2147483856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3171841454" sldId="2147483857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1718958274" sldId="2147483858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2202905451" sldId="2147483859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2460954070" sldId="2147483660"/>
            <pc:sldLayoutMk cId="3479445657" sldId="2147483860"/>
          </pc:sldLayoutMkLst>
        </pc:sldLayoutChg>
      </pc:sldMasterChg>
      <pc:sldMasterChg chg="add addSldLayout">
        <pc:chgData name="Mari Powell" userId="S::mari.powell@uwtsd.ac.uk::a1b98dd7-29dc-4131-8e37-1423e6a9ecca" providerId="AD" clId="Web-{4C25BC82-8451-1507-4007-E7BCBE75C313}" dt="2023-04-24T12:47:37.680" v="155"/>
        <pc:sldMasterMkLst>
          <pc:docMk/>
          <pc:sldMasterMk cId="4267363044" sldId="2147483661"/>
        </pc:sldMasterMkLst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4038237188" sldId="2147483662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712847484" sldId="2147483663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333307760" sldId="2147483664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840337868" sldId="2147483665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670579849" sldId="2147483666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506796398" sldId="2147483667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3131489237" sldId="2147483668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328838219" sldId="2147483669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1370182267" sldId="2147483670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4103299528" sldId="2147483671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1528053991" sldId="2147483672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1894601219" sldId="2147483673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407235291" sldId="2147483674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018763293" sldId="2147483675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073504769" sldId="2147483676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006080137" sldId="2147483677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937317221" sldId="2147483678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1041271458" sldId="2147483679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982648147" sldId="2147483682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447631512" sldId="2147483684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3347032017" sldId="2147483685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1609061536" sldId="2147483687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2276177961" sldId="2147483689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3655059432" sldId="2147483691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2001484326" sldId="2147483692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3480211352" sldId="2147483694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3578372818" sldId="2147483695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4267363044" sldId="2147483661"/>
            <pc:sldLayoutMk cId="2578723627" sldId="2147483696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2425594118" sldId="2147483697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26226199" sldId="2147483698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47:37.680" v="155"/>
          <pc:sldLayoutMkLst>
            <pc:docMk/>
            <pc:sldMasterMk cId="4267363044" sldId="2147483661"/>
            <pc:sldLayoutMk cId="1150723340" sldId="2147483699"/>
          </pc:sldLayoutMkLst>
        </pc:sldLayoutChg>
      </pc:sldMasterChg>
      <pc:sldMasterChg chg="add addSldLayout">
        <pc:chgData name="Mari Powell" userId="S::mari.powell@uwtsd.ac.uk::a1b98dd7-29dc-4131-8e37-1423e6a9ecca" providerId="AD" clId="Web-{4C25BC82-8451-1507-4007-E7BCBE75C313}" dt="2023-04-24T12:08:24.836" v="12"/>
        <pc:sldMasterMkLst>
          <pc:docMk/>
          <pc:sldMasterMk cId="1340602360" sldId="2147483775"/>
        </pc:sldMasterMkLst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1792924897" sldId="2147483776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915565927" sldId="2147483777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2039018649" sldId="2147483778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578643251" sldId="2147483779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414146693" sldId="2147483780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2345252409" sldId="2147483781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3297553264" sldId="2147483782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3819974062" sldId="2147483783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1239737088" sldId="2147483784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3209213949" sldId="2147483785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2665066964" sldId="2147483786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08:24.836" v="12"/>
          <pc:sldLayoutMkLst>
            <pc:docMk/>
            <pc:sldMasterMk cId="1340602360" sldId="2147483775"/>
            <pc:sldLayoutMk cId="1327110926" sldId="2147483787"/>
          </pc:sldLayoutMkLst>
        </pc:sldLayoutChg>
      </pc:sldMasterChg>
      <pc:sldMasterChg chg="add addSldLayout">
        <pc:chgData name="Mari Powell" userId="S::mari.powell@uwtsd.ac.uk::a1b98dd7-29dc-4131-8e37-1423e6a9ecca" providerId="AD" clId="Web-{4C25BC82-8451-1507-4007-E7BCBE75C313}" dt="2023-04-24T12:32:22.253" v="101"/>
        <pc:sldMasterMkLst>
          <pc:docMk/>
          <pc:sldMasterMk cId="530004721" sldId="2147483837"/>
        </pc:sldMasterMkLst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4026379860" sldId="2147483788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2130707843" sldId="2147483800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1348967986" sldId="2147483838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394446900" sldId="2147483839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3457563452" sldId="2147483840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1737894923" sldId="2147483841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145944742" sldId="2147483842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4076883817" sldId="2147483843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3744035615" sldId="2147483844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3243729860" sldId="2147483845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112646614" sldId="2147483846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1024807799" sldId="2147483847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2791156460" sldId="2147483848"/>
          </pc:sldLayoutMkLst>
        </pc:sldLayoutChg>
        <pc:sldLayoutChg chg="add">
          <pc:chgData name="Mari Powell" userId="S::mari.powell@uwtsd.ac.uk::a1b98dd7-29dc-4131-8e37-1423e6a9ecca" providerId="AD" clId="Web-{4C25BC82-8451-1507-4007-E7BCBE75C313}" dt="2023-04-24T12:32:22.253" v="101"/>
          <pc:sldLayoutMkLst>
            <pc:docMk/>
            <pc:sldMasterMk cId="530004721" sldId="2147483837"/>
            <pc:sldLayoutMk cId="2293706140" sldId="2147483849"/>
          </pc:sldLayoutMkLst>
        </pc:sldLayoutChg>
      </pc:sldMasterChg>
      <pc:sldMasterChg chg="replId modSldLayout">
        <pc:chgData name="Mari Powell" userId="S::mari.powell@uwtsd.ac.uk::a1b98dd7-29dc-4131-8e37-1423e6a9ecca" providerId="AD" clId="Web-{4C25BC82-8451-1507-4007-E7BCBE75C313}" dt="2023-04-24T12:46:00.973" v="142"/>
        <pc:sldMasterMkLst>
          <pc:docMk/>
          <pc:sldMasterMk cId="1319827304" sldId="2147483861"/>
        </pc:sldMasterMkLst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1319827304" sldId="2147483861"/>
            <pc:sldLayoutMk cId="738033404" sldId="2147483862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1319827304" sldId="2147483861"/>
            <pc:sldLayoutMk cId="3835819906" sldId="2147483863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1319827304" sldId="2147483861"/>
            <pc:sldLayoutMk cId="3771136689" sldId="2147483864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1319827304" sldId="2147483861"/>
            <pc:sldLayoutMk cId="3066241340" sldId="2147483865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1319827304" sldId="2147483861"/>
            <pc:sldLayoutMk cId="1301803185" sldId="2147483866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1319827304" sldId="2147483861"/>
            <pc:sldLayoutMk cId="1843052897" sldId="2147483867"/>
          </pc:sldLayoutMkLst>
        </pc:sldLayoutChg>
        <pc:sldLayoutChg chg="replId">
          <pc:chgData name="Mari Powell" userId="S::mari.powell@uwtsd.ac.uk::a1b98dd7-29dc-4131-8e37-1423e6a9ecca" providerId="AD" clId="Web-{4C25BC82-8451-1507-4007-E7BCBE75C313}" dt="2023-04-24T12:46:00.973" v="142"/>
          <pc:sldLayoutMkLst>
            <pc:docMk/>
            <pc:sldMasterMk cId="1319827304" sldId="2147483861"/>
            <pc:sldLayoutMk cId="1794023351" sldId="2147483868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7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7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5E38C-1838-A64E-B47C-2DB123FCE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C49E8-F1C8-AB46-A36B-D760A24EB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8E25-DF8D-C844-AE8E-4D13D5E10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5CA6F-56BB-1E45-8118-002B4C53D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81127-F836-F149-BAF5-26F01A420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2489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5718-6F10-274E-AACE-F64BECAD2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5852E-0411-5043-BF88-0885B1EBE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A530-6C4F-914A-8562-FAB6CE65C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30770-8CB7-D747-A50C-CE1FD04E4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5CF8-F58F-274F-8D80-911A7C899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56592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90EBB-9706-CD40-8095-FD691DA09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86FC9-A9D3-0448-8356-AF0656F27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0B9E1-8EAB-C243-99B1-1BC337296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F86EF-88F8-C54B-BA33-E7BEBCDF6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480C7-66F3-C641-8790-8BA2CC6E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01864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62857-1735-5C41-B645-8076DAC53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3929D-E826-614E-A64C-BA7E6575C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DC53F-ED0E-0647-9379-805821142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D08F79-88E0-A14B-863B-6E6C876A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CD8EC-AF51-8B46-817C-33157F4F9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1847E-0BFE-7A48-AB2C-41408E142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4325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35D7D-E41F-6347-B5B0-059D268C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12EE4-A301-014A-BFA8-0B73E658A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96C84-E9BC-B544-B24D-0540F4C37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B41527-7B3E-734C-AF0D-ADD4AE3F51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B3127F-383B-7241-949F-702F12780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422E8-B67B-564A-83D0-D0BE7BEC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9D779-9D83-8F40-92E9-A52AFED55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0052A-6A25-F14F-BBD5-58CCFEF23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669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46A68-1830-7D48-BDC3-3105BDFDC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17906A-1231-4E4A-B3C6-35B3FB244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F2910-C46B-A346-B3DA-CFBAC847B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9BD1-1E40-5C4D-9A09-0DA2D524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25240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570BFC-6754-954E-9F95-1D48AF4FA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47EF4C-1699-3F48-AFB5-A2567E5E3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ED40D-67C0-A942-BEB1-34D12654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5326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EF6D9-F18F-C346-9721-1EA747B7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D4F99-F32D-E849-A494-36649C79B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09197-73C1-E249-97A0-F004560B8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EED03-1E45-1441-949C-F1F79790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C185B-FB47-C04F-B328-E01D42F91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01E0F2-5AAA-7644-BD54-12E8E6E3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7406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4C9C-3728-6B4A-96D5-CE69C2D51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91047-C054-2344-B276-5A3C851ABF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B76EA-EA9C-D645-9549-D819ABBD5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87E05-0510-A540-A6C9-D396D11A8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8647F-B535-D045-BBF8-A74C01B5F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053C5-8BCC-2B49-BA74-B18C6A8E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3708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6908-99E2-D74A-932B-08778DFE2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F5D60-59AF-DF47-8D44-005552C5D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03C-1915-594E-80C3-1573076F5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0D0E3-0BE5-6548-8104-2BC551F4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4D62-72B9-9648-933F-DF542A1AD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21394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5CDD3A-C68A-7A4D-A3D4-1E79DCB4D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7FF44-A34E-4044-857F-6E9D77216D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2444-494B-D443-8C5A-A54C0507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49224-6B86-144D-9642-CF119988A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94EC-2DFC-9B45-B029-2A390F470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6696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11092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3823718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1284748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3330776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4033786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7057984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0679639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3148923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8838219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70182267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0329952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28053991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4601219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723529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18763293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7350476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06080137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3731722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E95C0-6764-EE48-9701-3756BBE4C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B597A-E5B0-6842-9591-178A52FD07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8256A-9846-B542-B241-72BEF1043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B94D2A-B4A7-894F-85E5-E812601E1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E14C1B-0C0A-5742-A610-587687BDB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1271458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88A0F19C-5186-E948-A929-FD742EBEB3AC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88BF8DA-D119-0E43-BA18-7DBDFC7695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C90390-EAB2-694D-A441-F16FC873CA65}" type="datetimeFigureOut">
              <a:rPr lang="en-GB"/>
              <a:pPr>
                <a:defRPr/>
              </a:pPr>
              <a:t>15/04/2024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FFFF9E0-3A17-1743-A054-B4C22BBAA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3ABE521-F4E1-8F4E-AA95-C20365A67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8F283-5F43-BE41-AA06-449A556B828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64814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 userDrawn="1"/>
        </p:nvSpPr>
        <p:spPr bwMode="auto">
          <a:xfrm>
            <a:off x="609598" y="438152"/>
            <a:ext cx="10960100" cy="5957887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763151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859CDE72-52E8-1B44-B7B3-020ABDB0D95A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211352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859CDE72-52E8-1B44-B7B3-020ABDB0D95A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372818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859CDE72-52E8-1B44-B7B3-020ABDB0D95A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723627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859CDE72-52E8-1B44-B7B3-020ABDB0D95A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5594118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859CDE72-52E8-1B44-B7B3-020ABDB0D95A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6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8.xml"/><Relationship Id="rId13" Type="http://schemas.openxmlformats.org/officeDocument/2006/relationships/slideLayout" Target="../slideLayouts/slideLayout73.xml"/><Relationship Id="rId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7.xml"/><Relationship Id="rId12" Type="http://schemas.openxmlformats.org/officeDocument/2006/relationships/slideLayout" Target="../slideLayouts/slideLayout72.xml"/><Relationship Id="rId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6.xml"/><Relationship Id="rId11" Type="http://schemas.openxmlformats.org/officeDocument/2006/relationships/slideLayout" Target="../slideLayouts/slideLayout71.xml"/><Relationship Id="rId5" Type="http://schemas.openxmlformats.org/officeDocument/2006/relationships/slideLayout" Target="../slideLayouts/slideLayout65.xml"/><Relationship Id="rId15" Type="http://schemas.openxmlformats.org/officeDocument/2006/relationships/theme" Target="../theme/theme6.xml"/><Relationship Id="rId10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9.xml"/><Relationship Id="rId14" Type="http://schemas.openxmlformats.org/officeDocument/2006/relationships/slideLayout" Target="../slideLayouts/slideLayout7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slideLayout" Target="../slideLayouts/slideLayout87.xml"/><Relationship Id="rId18" Type="http://schemas.openxmlformats.org/officeDocument/2006/relationships/slideLayout" Target="../slideLayouts/slideLayout92.xml"/><Relationship Id="rId26" Type="http://schemas.openxmlformats.org/officeDocument/2006/relationships/theme" Target="../theme/theme7.xml"/><Relationship Id="rId3" Type="http://schemas.openxmlformats.org/officeDocument/2006/relationships/slideLayout" Target="../slideLayouts/slideLayout77.xml"/><Relationship Id="rId21" Type="http://schemas.openxmlformats.org/officeDocument/2006/relationships/slideLayout" Target="../slideLayouts/slideLayout95.xml"/><Relationship Id="rId7" Type="http://schemas.openxmlformats.org/officeDocument/2006/relationships/slideLayout" Target="../slideLayouts/slideLayout81.xml"/><Relationship Id="rId12" Type="http://schemas.openxmlformats.org/officeDocument/2006/relationships/slideLayout" Target="../slideLayouts/slideLayout86.xml"/><Relationship Id="rId17" Type="http://schemas.openxmlformats.org/officeDocument/2006/relationships/slideLayout" Target="../slideLayouts/slideLayout91.xml"/><Relationship Id="rId25" Type="http://schemas.openxmlformats.org/officeDocument/2006/relationships/slideLayout" Target="../slideLayouts/slideLayout99.xml"/><Relationship Id="rId2" Type="http://schemas.openxmlformats.org/officeDocument/2006/relationships/slideLayout" Target="../slideLayouts/slideLayout76.xml"/><Relationship Id="rId16" Type="http://schemas.openxmlformats.org/officeDocument/2006/relationships/slideLayout" Target="../slideLayouts/slideLayout90.xml"/><Relationship Id="rId20" Type="http://schemas.openxmlformats.org/officeDocument/2006/relationships/slideLayout" Target="../slideLayouts/slideLayout94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24" Type="http://schemas.openxmlformats.org/officeDocument/2006/relationships/slideLayout" Target="../slideLayouts/slideLayout98.xml"/><Relationship Id="rId5" Type="http://schemas.openxmlformats.org/officeDocument/2006/relationships/slideLayout" Target="../slideLayouts/slideLayout79.xml"/><Relationship Id="rId15" Type="http://schemas.openxmlformats.org/officeDocument/2006/relationships/slideLayout" Target="../slideLayouts/slideLayout89.xml"/><Relationship Id="rId23" Type="http://schemas.openxmlformats.org/officeDocument/2006/relationships/slideLayout" Target="../slideLayouts/slideLayout97.xml"/><Relationship Id="rId10" Type="http://schemas.openxmlformats.org/officeDocument/2006/relationships/slideLayout" Target="../slideLayouts/slideLayout84.xml"/><Relationship Id="rId19" Type="http://schemas.openxmlformats.org/officeDocument/2006/relationships/slideLayout" Target="../slideLayouts/slideLayout93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Relationship Id="rId14" Type="http://schemas.openxmlformats.org/officeDocument/2006/relationships/slideLayout" Target="../slideLayouts/slideLayout88.xml"/><Relationship Id="rId22" Type="http://schemas.openxmlformats.org/officeDocument/2006/relationships/slideLayout" Target="../slideLayouts/slideLayout96.xml"/><Relationship Id="rId27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54" r:id="rId5"/>
    <p:sldLayoutId id="2147483855" r:id="rId6"/>
    <p:sldLayoutId id="2147483856" r:id="rId7"/>
    <p:sldLayoutId id="2147483857" r:id="rId8"/>
    <p:sldLayoutId id="2147483858" r:id="rId9"/>
    <p:sldLayoutId id="2147483859" r:id="rId10"/>
    <p:sldLayoutId id="214748386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680" r:id="rId3"/>
    <p:sldLayoutId id="2147483681" r:id="rId4"/>
    <p:sldLayoutId id="2147483864" r:id="rId5"/>
    <p:sldLayoutId id="2147483683" r:id="rId6"/>
    <p:sldLayoutId id="2147483865" r:id="rId7"/>
    <p:sldLayoutId id="2147483866" r:id="rId8"/>
    <p:sldLayoutId id="2147483686" r:id="rId9"/>
    <p:sldLayoutId id="2147483867" r:id="rId10"/>
    <p:sldLayoutId id="2147483688" r:id="rId11"/>
    <p:sldLayoutId id="214748386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8B4969-2EBD-A746-98CD-7E91A2160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E4052-4FCE-CB4F-BFFF-BC2A5BCE3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1B29-C820-9548-9CCC-191AC7A08E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E1073-C4F6-4844-89DB-0519D42B4FE5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011F0-A221-CB49-9B91-284F1DE34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222BA-D0A3-7748-AB54-00D214DAF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0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4/15/2024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48000">
              <a:schemeClr val="accent2">
                <a:lumMod val="95000"/>
                <a:lumOff val="5000"/>
              </a:schemeClr>
            </a:gs>
            <a:gs pos="100000">
              <a:schemeClr val="accent2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7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8663094-0ECC-2D48-BE25-038EB3CB36A0}" type="datetimeFigureOut">
              <a:rPr lang="cy-GB" smtClean="0"/>
              <a:t>15/04/2024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67363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  <p:sldLayoutId id="2147483682" r:id="rId19"/>
    <p:sldLayoutId id="2147483684" r:id="rId20"/>
    <p:sldLayoutId id="2147483694" r:id="rId21"/>
    <p:sldLayoutId id="2147483695" r:id="rId22"/>
    <p:sldLayoutId id="2147483696" r:id="rId23"/>
    <p:sldLayoutId id="2147483697" r:id="rId24"/>
    <p:sldLayoutId id="2147483698" r:id="rId25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8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99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99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3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3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3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3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hyperlink" Target="https://www.youtube.com/watch?v=B8oY5-8P6lI" TargetMode="External"/><Relationship Id="rId1" Type="http://schemas.openxmlformats.org/officeDocument/2006/relationships/slideLayout" Target="../slideLayouts/slideLayout13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3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8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6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99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hyperlink" Target="https://www.youtube.com/watch?v=ZGEsQ3I2LQU" TargetMode="External"/><Relationship Id="rId1" Type="http://schemas.openxmlformats.org/officeDocument/2006/relationships/slideLayout" Target="../slideLayouts/slideLayout13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3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3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3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6.xml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53.jpeg"/><Relationship Id="rId5" Type="http://schemas.openxmlformats.org/officeDocument/2006/relationships/image" Target="../media/image52.png"/><Relationship Id="rId4" Type="http://schemas.openxmlformats.org/officeDocument/2006/relationships/image" Target="../media/image51.png"/><Relationship Id="rId9" Type="http://schemas.openxmlformats.org/officeDocument/2006/relationships/image" Target="../media/image56.png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61.png"/><Relationship Id="rId11" Type="http://schemas.openxmlformats.org/officeDocument/2006/relationships/image" Target="../media/image66.png"/><Relationship Id="rId5" Type="http://schemas.openxmlformats.org/officeDocument/2006/relationships/image" Target="../media/image60.png"/><Relationship Id="rId10" Type="http://schemas.openxmlformats.org/officeDocument/2006/relationships/image" Target="../media/image65.png"/><Relationship Id="rId4" Type="http://schemas.openxmlformats.org/officeDocument/2006/relationships/image" Target="../media/image59.jpeg"/><Relationship Id="rId9" Type="http://schemas.openxmlformats.org/officeDocument/2006/relationships/image" Target="../media/image64.png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3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8.svg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48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428748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93892" y="3426777"/>
            <a:ext cx="850538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BA2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11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Ebrill 16eg 2024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GB" sz="3600">
              <a:solidFill>
                <a:srgbClr val="F01A7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6835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8898856" y="2769078"/>
            <a:ext cx="3228608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err="1">
                <a:solidFill>
                  <a:srgbClr val="002060"/>
                </a:solidFill>
                <a:cs typeface="Calibri" panose="020F0502020204030204"/>
              </a:rPr>
              <a:t>Adolygu</a:t>
            </a:r>
            <a:endParaRPr lang="en-US" sz="28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i="1" dirty="0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  <a:endParaRPr lang="en-US" i="1" dirty="0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Siapiau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2D a 3D</a:t>
            </a:r>
          </a:p>
          <a:p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2D and 3D Shapes</a:t>
            </a: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0102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69041" y="4686840"/>
            <a:ext cx="5090219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  <a:cs typeface="Calibri"/>
              </a:rPr>
              <a:t>Mae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hi'n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amser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adolygu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time to revise!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606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 …..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….. today?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…..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….. 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588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 Mawrth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97522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 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FF0000"/>
                </a:solidFill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….. </a:t>
            </a:r>
            <a:r>
              <a:rPr lang="en-US" sz="4400" b="1" err="1">
                <a:solidFill>
                  <a:srgbClr val="002060"/>
                </a:solidFill>
              </a:rPr>
              <a:t>nawr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….. now?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 ….. </a:t>
            </a:r>
            <a:r>
              <a:rPr lang="en-US" sz="2800" b="1" err="1">
                <a:solidFill>
                  <a:srgbClr val="002060"/>
                </a:solidFill>
              </a:rPr>
              <a:t>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 ….. </a:t>
            </a:r>
            <a:r>
              <a:rPr lang="en-US" sz="2800" b="1" err="1">
                <a:solidFill>
                  <a:srgbClr val="002060"/>
                </a:solidFill>
              </a:rPr>
              <a:t>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34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75172" y="3869522"/>
            <a:ext cx="11770817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    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956092" y="2743162"/>
            <a:ext cx="5952787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>
                <a:solidFill>
                  <a:srgbClr val="002060"/>
                </a:solidFill>
                <a:cs typeface="Calibri"/>
              </a:rPr>
              <a:t>Ebrill</a:t>
            </a:r>
          </a:p>
        </p:txBody>
      </p:sp>
    </p:spTree>
    <p:extLst>
      <p:ext uri="{BB962C8B-B14F-4D97-AF65-F5344CB8AC3E}">
        <p14:creationId xmlns:p14="http://schemas.microsoft.com/office/powerpoint/2010/main" val="3078642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02802" y="5603443"/>
            <a:ext cx="597926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337356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442357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838305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EA8233-A3AF-08A4-9457-8EF5A89C968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896C5A-46B8-74A3-B383-2E3FB8F93DD3}"/>
              </a:ext>
            </a:extLst>
          </p:cNvPr>
          <p:cNvSpPr txBox="1"/>
          <p:nvPr/>
        </p:nvSpPr>
        <p:spPr>
          <a:xfrm>
            <a:off x="3482296" y="5564697"/>
            <a:ext cx="522027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46676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130723" y="5564697"/>
            <a:ext cx="59234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gymylog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4D9905FF-14DB-8DAA-A825-BD6A800B1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87166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432954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451824" y="656071"/>
            <a:ext cx="45616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437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cs typeface="Calibri"/>
              </a:rPr>
              <a:t>Rhifau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BC17D16-4C72-0DA3-0FBE-3EF19C119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0127" y="1357633"/>
            <a:ext cx="9358833" cy="3640703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</a:t>
            </a:r>
            <a:endParaRPr lang="en-US" i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 Yn </a:t>
            </a:r>
            <a:r>
              <a:rPr lang="en-US" err="1">
                <a:solidFill>
                  <a:srgbClr val="002060"/>
                </a:solidFill>
                <a:ea typeface="Calibri"/>
                <a:cs typeface="Calibri"/>
              </a:rPr>
              <a:t>Gymraeg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, numbers are followed by a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singular noun 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(not plural as </a:t>
            </a:r>
            <a:endParaRPr lang="en-US" err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 in English), e.g.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   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dau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eliffant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elephants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dau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afal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      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apples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dwy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hosan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 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socks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dwy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siop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    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shops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         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1727CB44-AE2C-8E58-CA27-A01C511BCB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4604" y="5195670"/>
            <a:ext cx="1464591" cy="1439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4989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able&#10;&#10;Description automatically generated">
            <a:extLst>
              <a:ext uri="{FF2B5EF4-FFF2-40B4-BE49-F238E27FC236}">
                <a16:creationId xmlns:a16="http://schemas.microsoft.com/office/drawing/2014/main" id="{F91AE0B3-46BC-C4C7-3C78-096206815E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07" y="-1096"/>
            <a:ext cx="11706386" cy="6576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188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/</a:t>
            </a:r>
            <a:r>
              <a:rPr lang="en-US" sz="5400">
                <a:solidFill>
                  <a:srgbClr val="002060"/>
                </a:solidFill>
                <a:cs typeface="Calibri"/>
              </a:rPr>
              <a:t>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 </a:t>
            </a:r>
            <a:r>
              <a:rPr lang="en-US" sz="5400" i="1">
                <a:solidFill>
                  <a:srgbClr val="002060"/>
                </a:solidFill>
                <a:cs typeface="Calibri"/>
              </a:rPr>
              <a:t>- How many?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BC17D16-4C72-0DA3-0FBE-3EF19C119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0907" y="1435124"/>
            <a:ext cx="8377274" cy="4454364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</a:t>
            </a:r>
            <a:endParaRPr lang="en-US" i="1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  Sawl?    </a:t>
            </a:r>
            <a:endParaRPr lang="en-US" i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We use '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sawl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' with the singular, e.g.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        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Sawl </a:t>
            </a:r>
            <a:r>
              <a:rPr lang="en-US" b="1">
                <a:solidFill>
                  <a:srgbClr val="FF0000"/>
                </a:solidFill>
                <a:ea typeface="Calibri"/>
                <a:cs typeface="Calibri"/>
              </a:rPr>
              <a:t>plentyn 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sy yn y dosbarth?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>
              <a:solidFill>
                <a:srgbClr val="FF000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</a:t>
            </a:r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Faint o?</a:t>
            </a:r>
            <a:endParaRPr lang="en-US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  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We use '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faint + o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' with the plural, e.g.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         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Faint o </a:t>
            </a:r>
            <a:r>
              <a:rPr lang="en-US" b="1">
                <a:solidFill>
                  <a:srgbClr val="FF0000"/>
                </a:solidFill>
                <a:ea typeface="Calibri"/>
                <a:cs typeface="Calibri"/>
              </a:rPr>
              <a:t>b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lant sy yn y dosbarth?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         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1727CB44-AE2C-8E58-CA27-A01C511BCB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8331" y="5376483"/>
            <a:ext cx="1374185" cy="1348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4582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hart&#10;&#10;Description automatically generated">
            <a:extLst>
              <a:ext uri="{FF2B5EF4-FFF2-40B4-BE49-F238E27FC236}">
                <a16:creationId xmlns:a16="http://schemas.microsoft.com/office/drawing/2014/main" id="{FA22D78F-7E8C-1A28-91BF-9C5F7458D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860" y="729264"/>
            <a:ext cx="4065916" cy="539313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DEAD8D6B-E55A-89FD-42E0-092CDDCD2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2600" y="154545"/>
            <a:ext cx="6000425" cy="1143000"/>
          </a:xfrm>
          <a:noFill/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US" b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Sawl ...?  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+ 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enw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unigol</a:t>
            </a:r>
            <a:endParaRPr lang="en-US" err="1">
              <a:ln>
                <a:solidFill>
                  <a:sysClr val="windowText" lastClr="000000"/>
                </a:solidFill>
              </a:ln>
              <a:solidFill>
                <a:srgbClr val="002060"/>
              </a:solidFill>
              <a:latin typeface="+mn-lt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045819-F420-DB09-8E4E-10AD46E0A22D}"/>
              </a:ext>
            </a:extLst>
          </p:cNvPr>
          <p:cNvSpPr txBox="1"/>
          <p:nvPr/>
        </p:nvSpPr>
        <p:spPr>
          <a:xfrm>
            <a:off x="5835112" y="1560163"/>
            <a:ext cx="5442488" cy="489364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GillSansMT"/>
              </a:rPr>
              <a:t>g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och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y pot?</a:t>
            </a:r>
            <a:endParaRPr lang="en-US">
              <a:solidFill>
                <a:srgbClr val="002060"/>
              </a:solidFill>
              <a:latin typeface="Calibri" panose="020F0502020204030204"/>
              <a:cs typeface="Calibri"/>
            </a:endParaRPr>
          </a:p>
          <a:p>
            <a:endParaRPr lang="en-US" sz="2400" b="1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>
                <a:solidFill>
                  <a:srgbClr val="FF0000"/>
                </a:solidFill>
                <a:latin typeface="GillSansMT"/>
              </a:rPr>
              <a:t>l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as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y pot?</a:t>
            </a:r>
            <a:endParaRPr lang="en-US">
              <a:solidFill>
                <a:srgbClr val="002060"/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GillSansMT"/>
              </a:rPr>
              <a:t>w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yrdd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y pot?</a:t>
            </a:r>
            <a:endParaRPr lang="en-US">
              <a:solidFill>
                <a:srgbClr val="002060"/>
              </a:solidFill>
              <a:latin typeface="Calibri" panose="020F0502020204030204"/>
              <a:cs typeface="Calibri"/>
            </a:endParaRPr>
          </a:p>
          <a:p>
            <a:endParaRPr lang="en-US" sz="2400" b="1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 </a:t>
            </a:r>
            <a:r>
              <a:rPr lang="en-US" sz="2400" b="1" err="1">
                <a:solidFill>
                  <a:srgbClr val="FF0000"/>
                </a:solidFill>
                <a:latin typeface="GillSansMT"/>
              </a:rPr>
              <a:t>f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elyn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y pot?</a:t>
            </a:r>
            <a:endParaRPr lang="en-US">
              <a:solidFill>
                <a:srgbClr val="002060"/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GillSansMT"/>
              </a:rPr>
              <a:t>b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inc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y pot?</a:t>
            </a:r>
          </a:p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000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latin typeface="GillSansMT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marblen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sy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GillSansMT"/>
              </a:rPr>
              <a:t>yn</a:t>
            </a:r>
            <a:r>
              <a:rPr lang="en-US" sz="2400" b="1">
                <a:solidFill>
                  <a:srgbClr val="002060"/>
                </a:solidFill>
                <a:latin typeface="GillSansMT"/>
              </a:rPr>
              <a:t> y pot? </a:t>
            </a:r>
          </a:p>
          <a:p>
            <a:endParaRPr lang="en-US" sz="2400" b="1">
              <a:solidFill>
                <a:srgbClr val="002060"/>
              </a:solidFill>
              <a:latin typeface="GillSansM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561875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hart&#10;&#10;Description automatically generated">
            <a:extLst>
              <a:ext uri="{FF2B5EF4-FFF2-40B4-BE49-F238E27FC236}">
                <a16:creationId xmlns:a16="http://schemas.microsoft.com/office/drawing/2014/main" id="{FA22D78F-7E8C-1A28-91BF-9C5F7458D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775" y="1142552"/>
            <a:ext cx="4065916" cy="53931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E045819-F420-DB09-8E4E-10AD46E0A22D}"/>
              </a:ext>
            </a:extLst>
          </p:cNvPr>
          <p:cNvSpPr txBox="1"/>
          <p:nvPr/>
        </p:nvSpPr>
        <p:spPr>
          <a:xfrm>
            <a:off x="5835112" y="1392265"/>
            <a:ext cx="5442488" cy="489364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coch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400" b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glas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gwrdd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melyn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pinc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Faint o</a:t>
            </a:r>
            <a:r>
              <a:rPr lang="en-US" sz="2400" b="1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y pot? </a:t>
            </a:r>
          </a:p>
          <a:p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01BC275-732A-B4EA-DF63-D66A8FCB9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194" y="-439"/>
            <a:ext cx="9474629" cy="1143000"/>
          </a:xfrm>
          <a:noFill/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en-US" b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Faint o?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   + 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enw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lluosog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  + 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Treiglad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Meddal</a:t>
            </a:r>
            <a:endParaRPr lang="en-US" err="1">
              <a:ln>
                <a:solidFill>
                  <a:sysClr val="windowText" lastClr="000000"/>
                </a:solidFill>
              </a:ln>
              <a:solidFill>
                <a:srgbClr val="002060"/>
              </a:solidFill>
              <a:latin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253164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llyfr sy ar y ddesg?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98542" y="2169762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solidFill>
                  <a:srgbClr val="FF0000"/>
                </a:solidFill>
                <a:cs typeface="Calibri"/>
              </a:rPr>
              <a:t>Sawl</a:t>
            </a:r>
            <a:endParaRPr lang="en-GB" sz="6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591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cadair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yn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y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dosbarth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98542" y="2169762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solidFill>
                  <a:srgbClr val="FF0000"/>
                </a:solidFill>
                <a:cs typeface="Calibri"/>
              </a:rPr>
              <a:t>Sawl</a:t>
            </a:r>
            <a:endParaRPr lang="en-GB" sz="6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33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blant sy yn yr ysgol?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562745" y="2131016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 </a:t>
            </a:r>
          </a:p>
        </p:txBody>
      </p:sp>
    </p:spTree>
    <p:extLst>
      <p:ext uri="{BB962C8B-B14F-4D97-AF65-F5344CB8AC3E}">
        <p14:creationId xmlns:p14="http://schemas.microsoft.com/office/powerpoint/2010/main" val="1464747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6879" y="229057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bensiliau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yn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y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bocs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33965" y="1988949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</a:t>
            </a:r>
          </a:p>
        </p:txBody>
      </p:sp>
    </p:spTree>
    <p:extLst>
      <p:ext uri="{BB962C8B-B14F-4D97-AF65-F5344CB8AC3E}">
        <p14:creationId xmlns:p14="http://schemas.microsoft.com/office/powerpoint/2010/main" val="2139501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cath sy yn y llun?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98542" y="2169762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solidFill>
                  <a:srgbClr val="FF0000"/>
                </a:solidFill>
                <a:cs typeface="Calibri"/>
              </a:rPr>
              <a:t>Sawl</a:t>
            </a:r>
            <a:endParaRPr lang="en-GB" sz="6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463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9828" y="229057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ddesgiau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yn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yr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ystafell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562745" y="2014780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</a:t>
            </a:r>
          </a:p>
        </p:txBody>
      </p:sp>
    </p:spTree>
    <p:extLst>
      <p:ext uri="{BB962C8B-B14F-4D97-AF65-F5344CB8AC3E}">
        <p14:creationId xmlns:p14="http://schemas.microsoft.com/office/powerpoint/2010/main" val="1809508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523474" y="249412"/>
            <a:ext cx="662157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solidFill>
                  <a:srgbClr val="002060"/>
                </a:solidFill>
                <a:ea typeface="+mj-ea"/>
                <a:cs typeface="Calibri"/>
              </a:rPr>
              <a:t>Mae </a:t>
            </a:r>
            <a:r>
              <a:rPr lang="en-US" sz="4400" b="1" err="1">
                <a:solidFill>
                  <a:srgbClr val="002060"/>
                </a:solidFill>
                <a:ea typeface="+mj-ea"/>
                <a:cs typeface="Calibri"/>
              </a:rPr>
              <a:t>hi'n</a:t>
            </a:r>
            <a:r>
              <a:rPr lang="en-US" sz="4400" b="1">
                <a:solidFill>
                  <a:srgbClr val="002060"/>
                </a:solidFill>
                <a:ea typeface="+mj-ea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ea typeface="+mj-ea"/>
                <a:cs typeface="Calibri"/>
              </a:rPr>
              <a:t>amser</a:t>
            </a:r>
            <a:r>
              <a:rPr lang="en-US" sz="4400" b="1">
                <a:solidFill>
                  <a:srgbClr val="002060"/>
                </a:solidFill>
                <a:ea typeface="+mj-ea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ea typeface="+mj-ea"/>
                <a:cs typeface="Calibri"/>
              </a:rPr>
              <a:t>cyfieithu</a:t>
            </a:r>
            <a:r>
              <a:rPr lang="en-US" sz="4400" b="1">
                <a:solidFill>
                  <a:srgbClr val="002060"/>
                </a:solidFill>
                <a:ea typeface="+mj-ea"/>
                <a:cs typeface="Calibri"/>
              </a:rPr>
              <a:t>...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i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i="1">
                <a:solidFill>
                  <a:srgbClr val="002060"/>
                </a:solidFill>
                <a:ea typeface="+mj-ea"/>
                <a:cs typeface="Calibri" panose="020F0502020204030204"/>
              </a:rPr>
              <a:t>It's time to translate...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>
              <a:solidFill>
                <a:srgbClr val="002060"/>
              </a:solidFill>
              <a:latin typeface="Calibri Light" panose="020F0302020204030204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336939" cy="6852435"/>
          </a:xfrm>
          <a:prstGeom prst="rect">
            <a:avLst/>
          </a:prstGeom>
        </p:spPr>
      </p:pic>
      <p:pic>
        <p:nvPicPr>
          <p:cNvPr id="4" name="Picture 5" descr="Chart&#10;&#10;Description automatically generated">
            <a:extLst>
              <a:ext uri="{FF2B5EF4-FFF2-40B4-BE49-F238E27FC236}">
                <a16:creationId xmlns:a16="http://schemas.microsoft.com/office/drawing/2014/main" id="{A08A6D3D-8D72-903F-1D95-CC32470FF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9553" y="3102844"/>
            <a:ext cx="3376047" cy="3442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4740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2896964" y="150146"/>
            <a:ext cx="12425611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err="1">
                <a:solidFill>
                  <a:srgbClr val="002060"/>
                </a:solidFill>
                <a:cs typeface="Calibri"/>
              </a:rPr>
              <a:t>Cyfieithwch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Sawl? </a:t>
            </a:r>
            <a:r>
              <a:rPr lang="en-US" sz="4000">
                <a:solidFill>
                  <a:srgbClr val="002060"/>
                </a:solidFill>
                <a:cs typeface="Calibri"/>
              </a:rPr>
              <a:t>+ 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Faint o?</a:t>
            </a:r>
            <a:endParaRPr lang="en-US" sz="4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133" y="191603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cs typeface="Calibri" panose="020F0502020204030204"/>
              </a:rPr>
              <a:t>How many books?</a:t>
            </a: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52" y="3425400"/>
            <a:ext cx="2743200" cy="342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4114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79240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Faint o </a:t>
            </a:r>
            <a:r>
              <a:rPr lang="en-US" sz="8000" err="1">
                <a:solidFill>
                  <a:srgbClr val="FF0000"/>
                </a:solidFill>
                <a:latin typeface="Calibri"/>
                <a:ea typeface="+mn-lt"/>
                <a:cs typeface="+mn-lt"/>
              </a:rPr>
              <a:t>l</a:t>
            </a:r>
            <a:r>
              <a:rPr lang="en-US" sz="8000" err="1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yfrau</a:t>
            </a:r>
            <a:r>
              <a:rPr lang="en-US" sz="8000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?</a:t>
            </a:r>
          </a:p>
          <a:p>
            <a:pPr algn="ctr">
              <a:buNone/>
            </a:pP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algn="ctr">
              <a:buNone/>
            </a:pPr>
            <a:r>
              <a:rPr lang="en-US" sz="8000" dirty="0">
                <a:solidFill>
                  <a:srgbClr val="002060"/>
                </a:solidFill>
                <a:cs typeface="Calibri" panose="020F0502020204030204"/>
              </a:rPr>
              <a:t>Sawl </a:t>
            </a:r>
            <a:r>
              <a:rPr lang="en-US" sz="8000" dirty="0" err="1">
                <a:solidFill>
                  <a:srgbClr val="002060"/>
                </a:solidFill>
                <a:cs typeface="Calibri" panose="020F0502020204030204"/>
              </a:rPr>
              <a:t>llyfr</a:t>
            </a:r>
            <a:r>
              <a:rPr lang="en-US" sz="8000" dirty="0">
                <a:solidFill>
                  <a:srgbClr val="002060"/>
                </a:solidFill>
                <a:cs typeface="Calibri" panose="020F0502020204030204"/>
              </a:rPr>
              <a:t>?</a:t>
            </a: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32FAA9DF-1BFE-C004-B95F-3CBCE2DCA5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519" y="3280011"/>
            <a:ext cx="3091911" cy="342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8029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2896964" y="150146"/>
            <a:ext cx="12425611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err="1">
                <a:solidFill>
                  <a:srgbClr val="002060"/>
                </a:solidFill>
                <a:cs typeface="Calibri"/>
              </a:rPr>
              <a:t>Cyfieithwch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Sawl? </a:t>
            </a:r>
            <a:r>
              <a:rPr lang="en-US" sz="4000">
                <a:solidFill>
                  <a:srgbClr val="002060"/>
                </a:solidFill>
                <a:cs typeface="Calibri"/>
              </a:rPr>
              <a:t>+ 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Faint o?</a:t>
            </a:r>
            <a:endParaRPr lang="en-US" sz="4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133" y="191603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cs typeface="Calibri" panose="020F0502020204030204"/>
              </a:rPr>
              <a:t>How many girls?</a:t>
            </a: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52" y="3425400"/>
            <a:ext cx="2743200" cy="342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4699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856981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Faint o </a:t>
            </a:r>
            <a:r>
              <a:rPr lang="en-US" sz="8000" err="1">
                <a:solidFill>
                  <a:srgbClr val="FF0000"/>
                </a:solidFill>
                <a:latin typeface="Calibri"/>
                <a:ea typeface="+mn-lt"/>
                <a:cs typeface="+mn-lt"/>
              </a:rPr>
              <a:t>f</a:t>
            </a:r>
            <a:r>
              <a:rPr lang="en-US" sz="8000" err="1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erched</a:t>
            </a:r>
            <a:r>
              <a:rPr lang="en-US" sz="8000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?</a:t>
            </a:r>
          </a:p>
          <a:p>
            <a:pPr algn="ctr">
              <a:buNone/>
            </a:pP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algn="ctr">
              <a:buNone/>
            </a:pPr>
            <a:r>
              <a:rPr lang="en-US" sz="8000" dirty="0">
                <a:solidFill>
                  <a:srgbClr val="002060"/>
                </a:solidFill>
                <a:cs typeface="Calibri" panose="020F0502020204030204"/>
              </a:rPr>
              <a:t>Sawl merch?</a:t>
            </a: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2" name="Picture 2" descr="A picture containing toy, LEGO, vector graphics, doll&#10;&#10;Description automatically generated">
            <a:extLst>
              <a:ext uri="{FF2B5EF4-FFF2-40B4-BE49-F238E27FC236}">
                <a16:creationId xmlns:a16="http://schemas.microsoft.com/office/drawing/2014/main" id="{2FE00EDC-0460-AA99-9F6E-C062F85674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1859" y="4124022"/>
            <a:ext cx="3208148" cy="2639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8145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2896964" y="150146"/>
            <a:ext cx="12425611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err="1">
                <a:solidFill>
                  <a:srgbClr val="002060"/>
                </a:solidFill>
                <a:cs typeface="Calibri"/>
              </a:rPr>
              <a:t>Cyfieithwch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Sawl? </a:t>
            </a:r>
            <a:r>
              <a:rPr lang="en-US" sz="4000">
                <a:solidFill>
                  <a:srgbClr val="002060"/>
                </a:solidFill>
                <a:cs typeface="Calibri"/>
              </a:rPr>
              <a:t>+ 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Faint o?</a:t>
            </a:r>
            <a:endParaRPr lang="en-US" sz="4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133" y="191603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cs typeface="Calibri" panose="020F0502020204030204"/>
              </a:rPr>
              <a:t>How many boys?</a:t>
            </a: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52" y="3425400"/>
            <a:ext cx="2743200" cy="342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504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67616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Faint o </a:t>
            </a:r>
            <a:r>
              <a:rPr lang="en-US" sz="8000" err="1">
                <a:solidFill>
                  <a:srgbClr val="FF0000"/>
                </a:solidFill>
                <a:latin typeface="Calibri"/>
                <a:ea typeface="+mn-lt"/>
                <a:cs typeface="+mn-lt"/>
              </a:rPr>
              <a:t>f</a:t>
            </a:r>
            <a:r>
              <a:rPr lang="en-US" sz="8000" err="1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echgyn</a:t>
            </a:r>
            <a:r>
              <a:rPr lang="en-US" sz="8000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?</a:t>
            </a:r>
          </a:p>
          <a:p>
            <a:pPr algn="ctr">
              <a:buNone/>
            </a:pP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algn="ctr">
              <a:buNone/>
            </a:pPr>
            <a:r>
              <a:rPr lang="en-US" sz="8000" dirty="0">
                <a:solidFill>
                  <a:srgbClr val="002060"/>
                </a:solidFill>
                <a:cs typeface="Calibri" panose="020F0502020204030204"/>
              </a:rPr>
              <a:t>Sawl </a:t>
            </a:r>
            <a:r>
              <a:rPr lang="en-US" sz="8000" dirty="0" err="1">
                <a:solidFill>
                  <a:srgbClr val="002060"/>
                </a:solidFill>
                <a:cs typeface="Calibri" panose="020F0502020204030204"/>
              </a:rPr>
              <a:t>bachgen</a:t>
            </a:r>
            <a:r>
              <a:rPr lang="en-US" sz="8000" dirty="0">
                <a:solidFill>
                  <a:srgbClr val="002060"/>
                </a:solidFill>
                <a:cs typeface="Calibri" panose="020F0502020204030204"/>
              </a:rPr>
              <a:t>?</a:t>
            </a: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3" name="Picture 4" descr="A picture containing toy, doll, lamp&#10;&#10;Description automatically generated">
            <a:extLst>
              <a:ext uri="{FF2B5EF4-FFF2-40B4-BE49-F238E27FC236}">
                <a16:creationId xmlns:a16="http://schemas.microsoft.com/office/drawing/2014/main" id="{B5A8260D-25B7-CBD5-E813-596F1BDB9D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6807" y="3846966"/>
            <a:ext cx="2743200" cy="2961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5659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2896964" y="150146"/>
            <a:ext cx="12425611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err="1">
                <a:solidFill>
                  <a:srgbClr val="002060"/>
                </a:solidFill>
                <a:cs typeface="Calibri"/>
              </a:rPr>
              <a:t>Cyfieithwch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Sawl? </a:t>
            </a:r>
            <a:r>
              <a:rPr lang="en-US" sz="4000">
                <a:solidFill>
                  <a:srgbClr val="002060"/>
                </a:solidFill>
                <a:cs typeface="Calibri"/>
              </a:rPr>
              <a:t>+ 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Faint o?</a:t>
            </a:r>
            <a:endParaRPr lang="en-US" sz="4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133" y="191603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cs typeface="Calibri" panose="020F0502020204030204"/>
              </a:rPr>
              <a:t>How many pencils?</a:t>
            </a: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52" y="3425400"/>
            <a:ext cx="2743200" cy="342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8510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67616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Faint o </a:t>
            </a:r>
            <a:r>
              <a:rPr lang="en-US" sz="8000" err="1">
                <a:solidFill>
                  <a:srgbClr val="FF0000"/>
                </a:solidFill>
                <a:latin typeface="Calibri"/>
                <a:ea typeface="+mn-lt"/>
                <a:cs typeface="+mn-lt"/>
              </a:rPr>
              <a:t>b</a:t>
            </a:r>
            <a:r>
              <a:rPr lang="en-US" sz="8000" err="1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ensiliau</a:t>
            </a:r>
            <a:r>
              <a:rPr lang="en-US" sz="8000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?</a:t>
            </a:r>
          </a:p>
          <a:p>
            <a:pPr algn="ctr">
              <a:buNone/>
            </a:pP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algn="ctr">
              <a:buNone/>
            </a:pPr>
            <a:r>
              <a:rPr lang="en-US" sz="8000" dirty="0">
                <a:solidFill>
                  <a:srgbClr val="002060"/>
                </a:solidFill>
                <a:cs typeface="Calibri" panose="020F0502020204030204"/>
              </a:rPr>
              <a:t>Sawl </a:t>
            </a:r>
            <a:r>
              <a:rPr lang="en-US" sz="8000" dirty="0" err="1">
                <a:solidFill>
                  <a:srgbClr val="002060"/>
                </a:solidFill>
                <a:cs typeface="Calibri" panose="020F0502020204030204"/>
              </a:rPr>
              <a:t>pensil</a:t>
            </a:r>
            <a:r>
              <a:rPr lang="en-US" sz="8000" dirty="0">
                <a:solidFill>
                  <a:srgbClr val="002060"/>
                </a:solidFill>
                <a:cs typeface="Calibri" panose="020F0502020204030204"/>
              </a:rPr>
              <a:t>?</a:t>
            </a: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3" name="Picture 4" descr="A picture containing writing implement, stationary, pencil&#10;&#10;Description automatically generated">
            <a:extLst>
              <a:ext uri="{FF2B5EF4-FFF2-40B4-BE49-F238E27FC236}">
                <a16:creationId xmlns:a16="http://schemas.microsoft.com/office/drawing/2014/main" id="{A387B290-6511-C767-8748-4FA4913D16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4332" y="3741943"/>
            <a:ext cx="2743200" cy="2964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8657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2896964" y="150146"/>
            <a:ext cx="12425611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err="1">
                <a:solidFill>
                  <a:srgbClr val="002060"/>
                </a:solidFill>
                <a:cs typeface="Calibri"/>
              </a:rPr>
              <a:t>Cyfieithwch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Sawl? </a:t>
            </a:r>
            <a:r>
              <a:rPr lang="en-US" sz="4000">
                <a:solidFill>
                  <a:srgbClr val="002060"/>
                </a:solidFill>
                <a:cs typeface="Calibri"/>
              </a:rPr>
              <a:t>+ 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Faint o?</a:t>
            </a:r>
            <a:endParaRPr lang="en-US" sz="4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133" y="191603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cs typeface="Calibri" panose="020F0502020204030204"/>
              </a:rPr>
              <a:t>How many apples?</a:t>
            </a: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52" y="3425400"/>
            <a:ext cx="2743200" cy="342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249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67616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Faint o </a:t>
            </a:r>
            <a:r>
              <a:rPr lang="en-US" sz="8000" err="1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afalau</a:t>
            </a:r>
            <a:r>
              <a:rPr lang="en-US" sz="800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?</a:t>
            </a:r>
          </a:p>
          <a:p>
            <a:pPr algn="ctr">
              <a:buNone/>
            </a:pPr>
            <a:endParaRPr lang="en-US" sz="80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algn="ctr">
              <a:buNone/>
            </a:pPr>
            <a:r>
              <a:rPr lang="en-US" sz="8000">
                <a:solidFill>
                  <a:srgbClr val="002060"/>
                </a:solidFill>
                <a:cs typeface="Calibri" panose="020F0502020204030204"/>
              </a:rPr>
              <a:t>Sawl </a:t>
            </a:r>
            <a:r>
              <a:rPr lang="en-US" sz="8000" err="1">
                <a:solidFill>
                  <a:srgbClr val="002060"/>
                </a:solidFill>
                <a:cs typeface="Calibri" panose="020F0502020204030204"/>
              </a:rPr>
              <a:t>afal</a:t>
            </a:r>
            <a:r>
              <a:rPr lang="en-US" sz="8000">
                <a:solidFill>
                  <a:srgbClr val="002060"/>
                </a:solidFill>
                <a:cs typeface="Calibri" panose="020F0502020204030204"/>
              </a:rPr>
              <a:t>?</a:t>
            </a:r>
          </a:p>
          <a:p>
            <a:pPr marL="0" indent="0" algn="ctr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BCF1835B-33C2-4771-1139-142E181AE0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9756" y="3695765"/>
            <a:ext cx="2743200" cy="2979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4774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854B2B22-76BE-B470-0CCD-47524241C6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79" y="619090"/>
            <a:ext cx="5687877" cy="5632737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95D850B3-9658-9CB6-B371-02EECC1F6AF9}"/>
              </a:ext>
            </a:extLst>
          </p:cNvPr>
          <p:cNvSpPr/>
          <p:nvPr/>
        </p:nvSpPr>
        <p:spPr>
          <a:xfrm>
            <a:off x="2453898" y="723254"/>
            <a:ext cx="374542" cy="387457"/>
          </a:xfrm>
          <a:prstGeom prst="ellipse">
            <a:avLst/>
          </a:prstGeom>
          <a:solidFill>
            <a:srgbClr val="FF95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57A940A-D295-5992-B361-8E29AA520070}"/>
              </a:ext>
            </a:extLst>
          </p:cNvPr>
          <p:cNvSpPr/>
          <p:nvPr/>
        </p:nvSpPr>
        <p:spPr>
          <a:xfrm>
            <a:off x="5837694" y="1859795"/>
            <a:ext cx="374542" cy="38745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89D9439-9DC4-EA3D-452B-EB10D603E86E}"/>
              </a:ext>
            </a:extLst>
          </p:cNvPr>
          <p:cNvSpPr/>
          <p:nvPr/>
        </p:nvSpPr>
        <p:spPr>
          <a:xfrm>
            <a:off x="1317354" y="4649490"/>
            <a:ext cx="374542" cy="38745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77154BB-7337-96B5-74F1-B8F4497C9E77}"/>
              </a:ext>
            </a:extLst>
          </p:cNvPr>
          <p:cNvSpPr/>
          <p:nvPr/>
        </p:nvSpPr>
        <p:spPr>
          <a:xfrm>
            <a:off x="4158711" y="4649491"/>
            <a:ext cx="374542" cy="38745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2DCEB0-6CE4-E549-9569-C33258B8FF87}"/>
              </a:ext>
            </a:extLst>
          </p:cNvPr>
          <p:cNvSpPr txBox="1"/>
          <p:nvPr/>
        </p:nvSpPr>
        <p:spPr>
          <a:xfrm>
            <a:off x="7387525" y="619932"/>
            <a:ext cx="4125130" cy="5632311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Sawl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rhif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sydd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wedi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cuddio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oren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las?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wyrdd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felyn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odrif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lleiaf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mwyaf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370868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95D850B3-9658-9CB6-B371-02EECC1F6AF9}"/>
              </a:ext>
            </a:extLst>
          </p:cNvPr>
          <p:cNvSpPr/>
          <p:nvPr/>
        </p:nvSpPr>
        <p:spPr>
          <a:xfrm>
            <a:off x="839491" y="671593"/>
            <a:ext cx="1330270" cy="1381931"/>
          </a:xfrm>
          <a:prstGeom prst="ellipse">
            <a:avLst/>
          </a:prstGeom>
          <a:solidFill>
            <a:srgbClr val="FF95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105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2DCEB0-6CE4-E549-9569-C33258B8FF87}"/>
              </a:ext>
            </a:extLst>
          </p:cNvPr>
          <p:cNvSpPr txBox="1"/>
          <p:nvPr/>
        </p:nvSpPr>
        <p:spPr>
          <a:xfrm>
            <a:off x="7387525" y="723254"/>
            <a:ext cx="4125130" cy="4893647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goch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felyn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lleiaf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mwyaf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Sawl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eilrif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un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eilrif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mwyaf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un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odrif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lleiaf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4851286B-FDC1-82C8-60B0-DBF9C03B5438}"/>
              </a:ext>
            </a:extLst>
          </p:cNvPr>
          <p:cNvSpPr/>
          <p:nvPr/>
        </p:nvSpPr>
        <p:spPr>
          <a:xfrm>
            <a:off x="2815524" y="671592"/>
            <a:ext cx="1330270" cy="13819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103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4BDAF14-0031-4B9A-EE51-8B66E8D064B8}"/>
              </a:ext>
            </a:extLst>
          </p:cNvPr>
          <p:cNvSpPr/>
          <p:nvPr/>
        </p:nvSpPr>
        <p:spPr>
          <a:xfrm>
            <a:off x="4765728" y="671592"/>
            <a:ext cx="1330270" cy="13819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110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04735FA-E211-D5AB-5CEA-3C71893343C1}"/>
              </a:ext>
            </a:extLst>
          </p:cNvPr>
          <p:cNvSpPr/>
          <p:nvPr/>
        </p:nvSpPr>
        <p:spPr>
          <a:xfrm>
            <a:off x="1795219" y="2453898"/>
            <a:ext cx="1330270" cy="1381931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77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1C7897B-7D63-38BD-048F-22B2AED6DC34}"/>
              </a:ext>
            </a:extLst>
          </p:cNvPr>
          <p:cNvSpPr/>
          <p:nvPr/>
        </p:nvSpPr>
        <p:spPr>
          <a:xfrm>
            <a:off x="3809999" y="2453898"/>
            <a:ext cx="1330270" cy="138193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88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C00EC77-B1F9-2142-F022-8FD41FBA5B7A}"/>
              </a:ext>
            </a:extLst>
          </p:cNvPr>
          <p:cNvSpPr/>
          <p:nvPr/>
        </p:nvSpPr>
        <p:spPr>
          <a:xfrm>
            <a:off x="839490" y="4236202"/>
            <a:ext cx="1330270" cy="138193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107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37A8CA7-9766-704A-D415-EE933CDA913B}"/>
              </a:ext>
            </a:extLst>
          </p:cNvPr>
          <p:cNvSpPr/>
          <p:nvPr/>
        </p:nvSpPr>
        <p:spPr>
          <a:xfrm>
            <a:off x="2815524" y="4236202"/>
            <a:ext cx="1330270" cy="1381931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87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BA57651-7F7C-CFAD-1B61-5B4EC1601D4A}"/>
              </a:ext>
            </a:extLst>
          </p:cNvPr>
          <p:cNvSpPr/>
          <p:nvPr/>
        </p:nvSpPr>
        <p:spPr>
          <a:xfrm>
            <a:off x="4765728" y="4236203"/>
            <a:ext cx="1330270" cy="138193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69</a:t>
            </a:r>
          </a:p>
        </p:txBody>
      </p:sp>
    </p:spTree>
    <p:extLst>
      <p:ext uri="{BB962C8B-B14F-4D97-AF65-F5344CB8AC3E}">
        <p14:creationId xmlns:p14="http://schemas.microsoft.com/office/powerpoint/2010/main" val="12193181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adio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6 + 7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695267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24 + 22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102 + 39 =</a:t>
            </a:r>
          </a:p>
        </p:txBody>
      </p:sp>
    </p:spTree>
    <p:extLst>
      <p:ext uri="{BB962C8B-B14F-4D97-AF65-F5344CB8AC3E}">
        <p14:creationId xmlns:p14="http://schemas.microsoft.com/office/powerpoint/2010/main" val="32239213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tynnu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10 - 6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695267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48 - 12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137 - 39 =</a:t>
            </a:r>
          </a:p>
        </p:txBody>
      </p:sp>
    </p:spTree>
    <p:extLst>
      <p:ext uri="{BB962C8B-B14F-4D97-AF65-F5344CB8AC3E}">
        <p14:creationId xmlns:p14="http://schemas.microsoft.com/office/powerpoint/2010/main" val="23054625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lluosi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gyda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2 x 3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591945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7 x 9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15 x 12 =</a:t>
            </a:r>
          </a:p>
        </p:txBody>
      </p:sp>
    </p:spTree>
    <p:extLst>
      <p:ext uri="{BB962C8B-B14F-4D97-AF65-F5344CB8AC3E}">
        <p14:creationId xmlns:p14="http://schemas.microsoft.com/office/powerpoint/2010/main" val="24385154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rhannu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gyda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6 ÷ 2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591945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60 ÷ 6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220 ÷ 10 =</a:t>
            </a:r>
          </a:p>
        </p:txBody>
      </p:sp>
    </p:spTree>
    <p:extLst>
      <p:ext uri="{BB962C8B-B14F-4D97-AF65-F5344CB8AC3E}">
        <p14:creationId xmlns:p14="http://schemas.microsoft.com/office/powerpoint/2010/main" val="74427818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872185" y="146090"/>
            <a:ext cx="610496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Gwaith </a:t>
            </a:r>
            <a:r>
              <a:rPr lang="en-US" sz="5400" b="1" dirty="0" err="1">
                <a:solidFill>
                  <a:srgbClr val="002060"/>
                </a:solidFill>
                <a:ea typeface="+mj-ea"/>
                <a:cs typeface="Calibri Light"/>
              </a:rPr>
              <a:t>Cartref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>
              <a:solidFill>
                <a:srgbClr val="002060"/>
              </a:solidFill>
              <a:latin typeface="Calibri Light" panose="020F0302020204030204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pic>
        <p:nvPicPr>
          <p:cNvPr id="4" name="Picture 5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7AB0EBED-2811-A29F-CD23-86DB1DFDE0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6230" y="1260512"/>
            <a:ext cx="3995979" cy="530562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2441677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08101" y="4921198"/>
            <a:ext cx="5957322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>
                <a:solidFill>
                  <a:srgbClr val="002060"/>
                </a:solidFill>
              </a:rPr>
              <a:t>Mae </a:t>
            </a:r>
            <a:r>
              <a:rPr lang="en-US" sz="4000" b="1" dirty="0" err="1">
                <a:solidFill>
                  <a:srgbClr val="002060"/>
                </a:solidFill>
              </a:rPr>
              <a:t>hi'n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amser</a:t>
            </a:r>
            <a:r>
              <a:rPr lang="en-US" sz="4000" b="1" dirty="0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cofrestru</a:t>
            </a:r>
            <a:r>
              <a:rPr lang="en-US" sz="4000" b="1" dirty="0">
                <a:solidFill>
                  <a:srgbClr val="002060"/>
                </a:solidFill>
              </a:rPr>
              <a:t>!</a:t>
            </a:r>
            <a:endParaRPr lang="en-US" sz="40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664068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234418" y="1258"/>
            <a:ext cx="664899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4400" dirty="0"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241B824-2FCE-0050-2472-6F34EC79E3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7122578"/>
              </p:ext>
            </p:extLst>
          </p:nvPr>
        </p:nvGraphicFramePr>
        <p:xfrm>
          <a:off x="4795055" y="1173098"/>
          <a:ext cx="2962275" cy="5525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>
                  <a:extLst>
                    <a:ext uri="{9D8B030D-6E8A-4147-A177-3AD203B41FA5}">
                      <a16:colId xmlns:a16="http://schemas.microsoft.com/office/drawing/2014/main" val="2279823326"/>
                    </a:ext>
                  </a:extLst>
                </a:gridCol>
                <a:gridCol w="2047875">
                  <a:extLst>
                    <a:ext uri="{9D8B030D-6E8A-4147-A177-3AD203B41FA5}">
                      <a16:colId xmlns:a16="http://schemas.microsoft.com/office/drawing/2014/main" val="811541030"/>
                    </a:ext>
                  </a:extLst>
                </a:gridCol>
              </a:tblGrid>
              <a:tr h="401052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Rhif</a:t>
                      </a:r>
                      <a:endParaRPr lang="en-US" b="0" i="0" dirty="0" err="1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Pwy</a:t>
                      </a:r>
                      <a:r>
                        <a:rPr lang="en-US" sz="20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?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7081571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Caitlin Bayliss-Clark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366416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Cara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256252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Carly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490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4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Elle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445286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Emily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6360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6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Emma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33404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7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Emmie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292535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Ffion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805681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Holly Congdon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262543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10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Holly Davies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764217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11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Holly Drummond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99035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12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Jodie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47832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13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Katie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58780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14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Kayla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412969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117D1CC-DB71-2B77-4C28-649F58B222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7425193"/>
              </p:ext>
            </p:extLst>
          </p:nvPr>
        </p:nvGraphicFramePr>
        <p:xfrm>
          <a:off x="8163881" y="2391221"/>
          <a:ext cx="2619375" cy="43110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9625">
                  <a:extLst>
                    <a:ext uri="{9D8B030D-6E8A-4147-A177-3AD203B41FA5}">
                      <a16:colId xmlns:a16="http://schemas.microsoft.com/office/drawing/2014/main" val="397912032"/>
                    </a:ext>
                  </a:extLst>
                </a:gridCol>
                <a:gridCol w="1809750">
                  <a:extLst>
                    <a:ext uri="{9D8B030D-6E8A-4147-A177-3AD203B41FA5}">
                      <a16:colId xmlns:a16="http://schemas.microsoft.com/office/drawing/2014/main" val="763930374"/>
                    </a:ext>
                  </a:extLst>
                </a:gridCol>
              </a:tblGrid>
              <a:tr h="3941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Rhif</a:t>
                      </a:r>
                      <a:endParaRPr lang="en-US" b="0" i="0" dirty="0" err="1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Pwy</a:t>
                      </a:r>
                      <a:r>
                        <a:rPr lang="en-US" sz="20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?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8966912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15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Lauren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2918235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16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Lucie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4773966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17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Lucy Gerlach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183735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18</a:t>
                      </a:r>
                      <a:endParaRPr lang="en-US" sz="1600" b="0" i="0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Lucy Mann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455245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19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Megan 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3958036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20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Melissa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91107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21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Millie-Jayne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57334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22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Nia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882885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23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Olivia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48724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24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Phoebe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429521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25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Rebecca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6438097"/>
                  </a:ext>
                </a:extLst>
              </a:tr>
            </a:tbl>
          </a:graphicData>
        </a:graphic>
      </p:graphicFrame>
      <p:sp>
        <p:nvSpPr>
          <p:cNvPr id="3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8020506" y="153943"/>
            <a:ext cx="4164921" cy="203132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</a:rPr>
              <a:t>Greet the class.</a:t>
            </a:r>
            <a:endParaRPr lang="en-GB" i="1" dirty="0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  <a:cs typeface="Calibri"/>
              </a:rPr>
              <a:t>It's registration time!</a:t>
            </a: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  <a:cs typeface="Calibri"/>
              </a:rPr>
              <a:t>Is ….. here today?</a:t>
            </a: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</a:rPr>
              <a:t>How are you</a:t>
            </a:r>
            <a:r>
              <a:rPr lang="en-GB" i="1" dirty="0">
                <a:solidFill>
                  <a:srgbClr val="002060"/>
                </a:solidFill>
                <a:effectLst/>
              </a:rPr>
              <a:t>?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  <a:cs typeface="Calibri"/>
              </a:rPr>
              <a:t>The weather – present, past, future.</a:t>
            </a: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  <a:cs typeface="Calibri"/>
              </a:rPr>
              <a:t>Ask a question about numbers – Sawl? Faint o? Faint </a:t>
            </a:r>
            <a:r>
              <a:rPr lang="en-GB" i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GB" i="1" dirty="0">
                <a:solidFill>
                  <a:srgbClr val="002060"/>
                </a:solidFill>
                <a:cs typeface="Calibri"/>
              </a:rPr>
              <a:t> …?</a:t>
            </a:r>
          </a:p>
        </p:txBody>
      </p:sp>
    </p:spTree>
    <p:extLst>
      <p:ext uri="{BB962C8B-B14F-4D97-AF65-F5344CB8AC3E}">
        <p14:creationId xmlns:p14="http://schemas.microsoft.com/office/powerpoint/2010/main" val="59881434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37493" y="5060714"/>
            <a:ext cx="5957322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Siapiau</a:t>
            </a:r>
            <a:r>
              <a:rPr lang="en-US" sz="4800" b="1" dirty="0">
                <a:solidFill>
                  <a:srgbClr val="002060"/>
                </a:solidFill>
              </a:rPr>
              <a:t> 2D</a:t>
            </a:r>
            <a:endParaRPr lang="en-US" sz="4800" b="1" dirty="0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2D Shapes</a:t>
            </a:r>
          </a:p>
        </p:txBody>
      </p:sp>
    </p:spTree>
    <p:extLst>
      <p:ext uri="{BB962C8B-B14F-4D97-AF65-F5344CB8AC3E}">
        <p14:creationId xmlns:p14="http://schemas.microsoft.com/office/powerpoint/2010/main" val="189600841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hape, polygon&#10;&#10;Description automatically generated">
            <a:extLst>
              <a:ext uri="{FF2B5EF4-FFF2-40B4-BE49-F238E27FC236}">
                <a16:creationId xmlns:a16="http://schemas.microsoft.com/office/drawing/2014/main" id="{87DDBA90-DCB1-53B1-BD72-F430FA879F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5978" y="183396"/>
            <a:ext cx="4160043" cy="649120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97454955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1BDB799-8F75-409D-A9FE-ADF7AA459A13}"/>
              </a:ext>
            </a:extLst>
          </p:cNvPr>
          <p:cNvSpPr/>
          <p:nvPr/>
        </p:nvSpPr>
        <p:spPr>
          <a:xfrm>
            <a:off x="1052702" y="5573982"/>
            <a:ext cx="4157124" cy="830997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cylch</a:t>
            </a:r>
            <a:r>
              <a:rPr lang="en-GB" sz="2400" b="1" dirty="0">
                <a:solidFill>
                  <a:srgbClr val="002060"/>
                </a:solidFill>
              </a:rPr>
              <a:t>         </a:t>
            </a:r>
            <a:r>
              <a:rPr lang="en-GB" sz="2400" b="1" dirty="0" err="1">
                <a:solidFill>
                  <a:srgbClr val="002060"/>
                </a:solidFill>
              </a:rPr>
              <a:t>sgwâr</a:t>
            </a:r>
            <a:r>
              <a:rPr lang="en-GB" sz="2400" b="1" dirty="0">
                <a:solidFill>
                  <a:srgbClr val="002060"/>
                </a:solidFill>
              </a:rPr>
              <a:t>        </a:t>
            </a:r>
            <a:r>
              <a:rPr lang="en-GB" sz="2400" b="1" dirty="0" err="1">
                <a:solidFill>
                  <a:srgbClr val="002060"/>
                </a:solidFill>
              </a:rPr>
              <a:t>petryal</a:t>
            </a:r>
            <a:endParaRPr lang="en-GB" sz="2400" b="1" dirty="0">
              <a:solidFill>
                <a:srgbClr val="002060"/>
              </a:solidFill>
            </a:endParaRPr>
          </a:p>
          <a:p>
            <a:pPr algn="ctr">
              <a:defRPr/>
            </a:pP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4F1390F-8B93-45C1-A450-992764268B20}"/>
              </a:ext>
            </a:extLst>
          </p:cNvPr>
          <p:cNvSpPr/>
          <p:nvPr/>
        </p:nvSpPr>
        <p:spPr>
          <a:xfrm>
            <a:off x="1453074" y="1783166"/>
            <a:ext cx="3352989" cy="3417566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197906" y="172063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Sgwâr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hwn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17CAA394-3B84-7742-BBE7-946C959C7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509" y="1905083"/>
            <a:ext cx="2946400" cy="771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DBD8ACD5-7015-85A3-6120-7ACC84B801D8}"/>
              </a:ext>
            </a:extLst>
          </p:cNvPr>
          <p:cNvSpPr/>
          <p:nvPr/>
        </p:nvSpPr>
        <p:spPr>
          <a:xfrm>
            <a:off x="9935221" y="1718053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Sgwâr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 e.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989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1BDB799-8F75-409D-A9FE-ADF7AA459A13}"/>
              </a:ext>
            </a:extLst>
          </p:cNvPr>
          <p:cNvSpPr/>
          <p:nvPr/>
        </p:nvSpPr>
        <p:spPr>
          <a:xfrm>
            <a:off x="884804" y="5212355"/>
            <a:ext cx="47770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cylch</a:t>
            </a:r>
            <a:r>
              <a:rPr lang="en-GB" sz="2400" b="1" dirty="0">
                <a:solidFill>
                  <a:srgbClr val="002060"/>
                </a:solidFill>
              </a:rPr>
              <a:t>             </a:t>
            </a:r>
            <a:r>
              <a:rPr lang="en-GB" sz="2400" b="1" dirty="0" err="1">
                <a:solidFill>
                  <a:srgbClr val="002060"/>
                </a:solidFill>
              </a:rPr>
              <a:t>sgwâr</a:t>
            </a:r>
            <a:r>
              <a:rPr lang="en-GB" sz="2400" b="1" dirty="0">
                <a:solidFill>
                  <a:srgbClr val="002060"/>
                </a:solidFill>
              </a:rPr>
              <a:t>            </a:t>
            </a:r>
            <a:r>
              <a:rPr lang="en-GB" sz="2400" b="1" dirty="0" err="1">
                <a:solidFill>
                  <a:srgbClr val="002060"/>
                </a:solidFill>
              </a:rPr>
              <a:t>triongl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C1F685C-B96E-4B07-B972-C9BCF96112CA}"/>
              </a:ext>
            </a:extLst>
          </p:cNvPr>
          <p:cNvSpPr/>
          <p:nvPr/>
        </p:nvSpPr>
        <p:spPr>
          <a:xfrm>
            <a:off x="1428859" y="1811339"/>
            <a:ext cx="3236913" cy="3235325"/>
          </a:xfrm>
          <a:prstGeom prst="ellipse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107498" y="172063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6018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Cylch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hwn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13317" name="Picture 4">
            <a:extLst>
              <a:ext uri="{FF2B5EF4-FFF2-40B4-BE49-F238E27FC236}">
                <a16:creationId xmlns:a16="http://schemas.microsoft.com/office/drawing/2014/main" id="{C1C33146-515E-3E4D-97F7-68F835F2F6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3201" y="1998448"/>
            <a:ext cx="2555875" cy="8736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5E9A25-F984-03B6-59B0-FC20341A3657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6EFAB23D-7F1F-680B-0D35-2DBEEAB02CE8}"/>
              </a:ext>
            </a:extLst>
          </p:cNvPr>
          <p:cNvSpPr/>
          <p:nvPr/>
        </p:nvSpPr>
        <p:spPr>
          <a:xfrm>
            <a:off x="9948135" y="1718053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6018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Cylch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 e.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8379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04B6EB88-C497-4212-AA2B-3D63F8A6AA0C}"/>
              </a:ext>
            </a:extLst>
          </p:cNvPr>
          <p:cNvSpPr/>
          <p:nvPr/>
        </p:nvSpPr>
        <p:spPr>
          <a:xfrm>
            <a:off x="1181854" y="1705676"/>
            <a:ext cx="3851275" cy="3211513"/>
          </a:xfrm>
          <a:prstGeom prst="triangle">
            <a:avLst/>
          </a:prstGeom>
          <a:solidFill>
            <a:schemeClr val="accent6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1BDB799-8F75-409D-A9FE-ADF7AA459A13}"/>
              </a:ext>
            </a:extLst>
          </p:cNvPr>
          <p:cNvSpPr/>
          <p:nvPr/>
        </p:nvSpPr>
        <p:spPr>
          <a:xfrm>
            <a:off x="1207685" y="5044458"/>
            <a:ext cx="3808413" cy="461665"/>
          </a:xfrm>
          <a:prstGeom prst="rect">
            <a:avLst/>
          </a:prstGeom>
        </p:spPr>
        <p:txBody>
          <a:bodyPr lIns="91440" tIns="45720" rIns="91440" bIns="45720" anchor="t">
            <a:spAutoFit/>
          </a:bodyPr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cylch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        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sgwâr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       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triongl</a:t>
            </a:r>
            <a:endParaRPr lang="en-GB" sz="24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11268" name="Picture 5">
            <a:extLst>
              <a:ext uri="{FF2B5EF4-FFF2-40B4-BE49-F238E27FC236}">
                <a16:creationId xmlns:a16="http://schemas.microsoft.com/office/drawing/2014/main" id="{D5DF9D0A-BC31-F84C-9186-CF86E8244A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225" y="2115924"/>
            <a:ext cx="3092450" cy="849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4939601" y="1720636"/>
            <a:ext cx="2108200" cy="1599258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Triongl</a:t>
            </a:r>
          </a:p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609295-30FD-06D6-818E-8B5988028092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09405C39-EA9E-AC79-AE71-839A3C0BF8A6}"/>
              </a:ext>
            </a:extLst>
          </p:cNvPr>
          <p:cNvSpPr/>
          <p:nvPr/>
        </p:nvSpPr>
        <p:spPr>
          <a:xfrm>
            <a:off x="9857729" y="1718053"/>
            <a:ext cx="2108200" cy="1599258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Triongl</a:t>
            </a:r>
          </a:p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 e.</a:t>
            </a:r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5532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1BDB799-8F75-409D-A9FE-ADF7AA459A13}"/>
              </a:ext>
            </a:extLst>
          </p:cNvPr>
          <p:cNvSpPr/>
          <p:nvPr/>
        </p:nvSpPr>
        <p:spPr>
          <a:xfrm>
            <a:off x="858973" y="4540763"/>
            <a:ext cx="45833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petryal</a:t>
            </a:r>
            <a:r>
              <a:rPr lang="en-GB" sz="2400" b="1" dirty="0">
                <a:solidFill>
                  <a:srgbClr val="002060"/>
                </a:solidFill>
              </a:rPr>
              <a:t>           </a:t>
            </a:r>
            <a:r>
              <a:rPr lang="en-GB" sz="2400" b="1" dirty="0" err="1">
                <a:solidFill>
                  <a:srgbClr val="002060"/>
                </a:solidFill>
              </a:rPr>
              <a:t>sgwâr</a:t>
            </a:r>
            <a:r>
              <a:rPr lang="en-GB" sz="2400" b="1" dirty="0">
                <a:solidFill>
                  <a:srgbClr val="002060"/>
                </a:solidFill>
              </a:rPr>
              <a:t>           </a:t>
            </a:r>
            <a:r>
              <a:rPr lang="en-GB" sz="2400" b="1" dirty="0" err="1">
                <a:solidFill>
                  <a:srgbClr val="002060"/>
                </a:solidFill>
              </a:rPr>
              <a:t>triongl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249568" y="1668975"/>
            <a:ext cx="2182813" cy="1560513"/>
          </a:xfrm>
          <a:prstGeom prst="wedgeEllipseCallout">
            <a:avLst>
              <a:gd name="adj1" fmla="val -59734"/>
              <a:gd name="adj2" fmla="val 68571"/>
            </a:avLst>
          </a:prstGeom>
          <a:solidFill>
            <a:srgbClr val="FBFF88"/>
          </a:solidFill>
          <a:ln w="38100">
            <a:solidFill>
              <a:srgbClr val="F582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Petryal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hwn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D9AB8CE-55C2-4B90-91B4-A18A8D333023}"/>
              </a:ext>
            </a:extLst>
          </p:cNvPr>
          <p:cNvSpPr/>
          <p:nvPr/>
        </p:nvSpPr>
        <p:spPr>
          <a:xfrm>
            <a:off x="1196289" y="2808490"/>
            <a:ext cx="3697288" cy="1533525"/>
          </a:xfrm>
          <a:prstGeom prst="rect">
            <a:avLst/>
          </a:prstGeom>
          <a:solidFill>
            <a:srgbClr val="18A0DB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14341" name="Picture 10">
            <a:extLst>
              <a:ext uri="{FF2B5EF4-FFF2-40B4-BE49-F238E27FC236}">
                <a16:creationId xmlns:a16="http://schemas.microsoft.com/office/drawing/2014/main" id="{5841C6FC-9D1E-A54D-93CF-411D1C60D2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2476" y="2006251"/>
            <a:ext cx="206533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4CED60-3728-1F21-D3DA-DE03A288363C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DD85A541-5053-9372-AE4A-EEB563ED8EF4}"/>
              </a:ext>
            </a:extLst>
          </p:cNvPr>
          <p:cNvSpPr/>
          <p:nvPr/>
        </p:nvSpPr>
        <p:spPr>
          <a:xfrm>
            <a:off x="9922307" y="1718053"/>
            <a:ext cx="2182813" cy="1560513"/>
          </a:xfrm>
          <a:prstGeom prst="wedgeEllipseCallout">
            <a:avLst>
              <a:gd name="adj1" fmla="val -59734"/>
              <a:gd name="adj2" fmla="val 68571"/>
            </a:avLst>
          </a:prstGeom>
          <a:solidFill>
            <a:srgbClr val="FBFF88"/>
          </a:solidFill>
          <a:ln w="38100">
            <a:solidFill>
              <a:srgbClr val="F582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Petryal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 e.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194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004178" y="1668975"/>
            <a:ext cx="2182813" cy="1560513"/>
          </a:xfrm>
          <a:prstGeom prst="wedgeEllipseCallout">
            <a:avLst>
              <a:gd name="adj1" fmla="val -59734"/>
              <a:gd name="adj2" fmla="val 68571"/>
            </a:avLst>
          </a:prstGeom>
          <a:solidFill>
            <a:srgbClr val="FBFF88"/>
          </a:solidFill>
          <a:ln w="38100">
            <a:solidFill>
              <a:srgbClr val="F582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</a:rPr>
              <a:t>Seren 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>
                <a:solidFill>
                  <a:srgbClr val="FF0000"/>
                </a:solidFill>
              </a:rPr>
              <a:t>hon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14341" name="Picture 10">
            <a:extLst>
              <a:ext uri="{FF2B5EF4-FFF2-40B4-BE49-F238E27FC236}">
                <a16:creationId xmlns:a16="http://schemas.microsoft.com/office/drawing/2014/main" id="{5841C6FC-9D1E-A54D-93CF-411D1C60D2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324" y="1967505"/>
            <a:ext cx="206533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4CED60-3728-1F21-D3DA-DE03A288363C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>
                <a:solidFill>
                  <a:srgbClr val="FF0000"/>
                </a:solidFill>
                <a:latin typeface="Calibri"/>
                <a:cs typeface="Calibri"/>
              </a:rPr>
              <a:t>hon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DD85A541-5053-9372-AE4A-EEB563ED8EF4}"/>
              </a:ext>
            </a:extLst>
          </p:cNvPr>
          <p:cNvSpPr/>
          <p:nvPr/>
        </p:nvSpPr>
        <p:spPr>
          <a:xfrm>
            <a:off x="9806070" y="1718053"/>
            <a:ext cx="2182813" cy="1560513"/>
          </a:xfrm>
          <a:prstGeom prst="wedgeEllipseCallout">
            <a:avLst>
              <a:gd name="adj1" fmla="val -59734"/>
              <a:gd name="adj2" fmla="val 68571"/>
            </a:avLst>
          </a:prstGeom>
          <a:solidFill>
            <a:srgbClr val="FBFF88"/>
          </a:solidFill>
          <a:ln w="38100">
            <a:solidFill>
              <a:srgbClr val="F582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</a:rPr>
              <a:t>Seren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>
                <a:solidFill>
                  <a:srgbClr val="FF0000"/>
                </a:solidFill>
              </a:rPr>
              <a:t>hi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B5FC6B0A-8C3E-5726-5687-3BC448FABE41}"/>
              </a:ext>
            </a:extLst>
          </p:cNvPr>
          <p:cNvSpPr/>
          <p:nvPr/>
        </p:nvSpPr>
        <p:spPr>
          <a:xfrm>
            <a:off x="891152" y="1963118"/>
            <a:ext cx="4055389" cy="3861661"/>
          </a:xfrm>
          <a:prstGeom prst="star5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058AC8-A265-BC44-BE84-2A7B7C3959AF}"/>
              </a:ext>
            </a:extLst>
          </p:cNvPr>
          <p:cNvSpPr txBox="1"/>
          <p:nvPr/>
        </p:nvSpPr>
        <p:spPr>
          <a:xfrm>
            <a:off x="4130299" y="4349857"/>
            <a:ext cx="32856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'Seren'</a:t>
            </a:r>
            <a:r>
              <a:rPr lang="en-US" dirty="0">
                <a:solidFill>
                  <a:srgbClr val="002060"/>
                </a:solidFill>
              </a:rPr>
              <a:t> is a feminine noun (</a:t>
            </a:r>
            <a:r>
              <a:rPr lang="en-US" dirty="0" err="1">
                <a:solidFill>
                  <a:srgbClr val="002060"/>
                </a:solidFill>
              </a:rPr>
              <a:t>eb</a:t>
            </a:r>
            <a:r>
              <a:rPr lang="en-US" dirty="0">
                <a:solidFill>
                  <a:srgbClr val="002060"/>
                </a:solidFill>
              </a:rPr>
              <a:t>) so we need to use the feminine form of '</a:t>
            </a:r>
            <a:r>
              <a:rPr lang="en-US" b="1" dirty="0">
                <a:solidFill>
                  <a:srgbClr val="002060"/>
                </a:solidFill>
              </a:rPr>
              <a:t>this' </a:t>
            </a:r>
            <a:r>
              <a:rPr lang="en-US" dirty="0">
                <a:solidFill>
                  <a:srgbClr val="002060"/>
                </a:solidFill>
              </a:rPr>
              <a:t>= </a:t>
            </a:r>
            <a:r>
              <a:rPr lang="en-US" b="1" dirty="0">
                <a:solidFill>
                  <a:srgbClr val="FF0000"/>
                </a:solidFill>
              </a:rPr>
              <a:t>hon</a:t>
            </a:r>
          </a:p>
        </p:txBody>
      </p:sp>
    </p:spTree>
    <p:extLst>
      <p:ext uri="{BB962C8B-B14F-4D97-AF65-F5344CB8AC3E}">
        <p14:creationId xmlns:p14="http://schemas.microsoft.com/office/powerpoint/2010/main" val="825629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FA2B9B1-93E2-FB66-A225-4ECC8D4CEA15}"/>
              </a:ext>
            </a:extLst>
          </p:cNvPr>
          <p:cNvSpPr/>
          <p:nvPr/>
        </p:nvSpPr>
        <p:spPr>
          <a:xfrm>
            <a:off x="1453074" y="1783166"/>
            <a:ext cx="3352989" cy="3417566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1599AF-2718-6DA3-B8D4-16AC1BCBAA85}"/>
              </a:ext>
            </a:extLst>
          </p:cNvPr>
          <p:cNvSpPr txBox="1"/>
          <p:nvPr/>
        </p:nvSpPr>
        <p:spPr>
          <a:xfrm>
            <a:off x="7749152" y="994474"/>
            <a:ext cx="298342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="1" dirty="0" err="1">
                <a:solidFill>
                  <a:srgbClr val="002060"/>
                </a:solidFill>
                <a:cs typeface="Calibri"/>
              </a:rPr>
              <a:t>ochr</a:t>
            </a:r>
          </a:p>
          <a:p>
            <a:pPr algn="l"/>
            <a:r>
              <a:rPr lang="en-GB" sz="3600" i="1" dirty="0">
                <a:solidFill>
                  <a:srgbClr val="002060"/>
                </a:solidFill>
                <a:cs typeface="Calibri"/>
              </a:rPr>
              <a:t>(side)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7EBB57-EF5B-095A-C816-C509F5FD1DAA}"/>
              </a:ext>
            </a:extLst>
          </p:cNvPr>
          <p:cNvSpPr txBox="1"/>
          <p:nvPr/>
        </p:nvSpPr>
        <p:spPr>
          <a:xfrm>
            <a:off x="7749151" y="4107050"/>
            <a:ext cx="298342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="1" dirty="0">
                <a:solidFill>
                  <a:srgbClr val="002060"/>
                </a:solidFill>
                <a:cs typeface="Calibri"/>
              </a:rPr>
              <a:t>cornel</a:t>
            </a:r>
            <a:endParaRPr lang="en-US" dirty="0"/>
          </a:p>
          <a:p>
            <a:pPr algn="l"/>
            <a:r>
              <a:rPr lang="en-GB" sz="3600" i="1" dirty="0">
                <a:solidFill>
                  <a:srgbClr val="002060"/>
                </a:solidFill>
                <a:cs typeface="Calibri"/>
              </a:rPr>
              <a:t>(corner)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5F863B8D-F3CC-6FBA-B927-A94110D10B62}"/>
              </a:ext>
            </a:extLst>
          </p:cNvPr>
          <p:cNvSpPr/>
          <p:nvPr/>
        </p:nvSpPr>
        <p:spPr>
          <a:xfrm rot="9360000">
            <a:off x="4688387" y="2487181"/>
            <a:ext cx="3022168" cy="25830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70AF94DF-615A-2732-E14E-20764085D3EB}"/>
              </a:ext>
            </a:extLst>
          </p:cNvPr>
          <p:cNvSpPr/>
          <p:nvPr/>
        </p:nvSpPr>
        <p:spPr>
          <a:xfrm rot="10800000">
            <a:off x="4812743" y="5060583"/>
            <a:ext cx="2867185" cy="28413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86603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4F1390F-8B93-45C1-A450-992764268B20}"/>
              </a:ext>
            </a:extLst>
          </p:cNvPr>
          <p:cNvSpPr/>
          <p:nvPr/>
        </p:nvSpPr>
        <p:spPr>
          <a:xfrm>
            <a:off x="1427243" y="2093132"/>
            <a:ext cx="3352989" cy="3417566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6205296" y="199185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3200" b="1" dirty="0" err="1">
                <a:solidFill>
                  <a:srgbClr val="002060"/>
                </a:solidFill>
              </a:rPr>
              <a:t>Pedair</a:t>
            </a:r>
            <a:r>
              <a:rPr lang="en-GB" sz="32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17CAA394-3B84-7742-BBE7-946C959C7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4119" y="1905083"/>
            <a:ext cx="2946400" cy="771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2267919" y="454263"/>
            <a:ext cx="7974458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Sawl </a:t>
            </a:r>
            <a:r>
              <a:rPr lang="en-US" sz="5400" b="1" dirty="0" err="1">
                <a:solidFill>
                  <a:srgbClr val="FF0000"/>
                </a:solidFill>
                <a:latin typeface="Calibri"/>
                <a:cs typeface="Calibri"/>
              </a:rPr>
              <a:t>ochr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gyda'r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sgwâr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785983-6BF3-1C94-FE80-6D9B352D1067}"/>
              </a:ext>
            </a:extLst>
          </p:cNvPr>
          <p:cNvSpPr txBox="1"/>
          <p:nvPr/>
        </p:nvSpPr>
        <p:spPr>
          <a:xfrm>
            <a:off x="5292672" y="4401519"/>
            <a:ext cx="310482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'</a:t>
            </a:r>
            <a:r>
              <a:rPr lang="en-US" b="1" dirty="0" err="1">
                <a:solidFill>
                  <a:srgbClr val="002060"/>
                </a:solidFill>
              </a:rPr>
              <a:t>Ochr</a:t>
            </a:r>
            <a:r>
              <a:rPr lang="en-US" dirty="0">
                <a:solidFill>
                  <a:srgbClr val="002060"/>
                </a:solidFill>
              </a:rPr>
              <a:t>' is a feminine noun (</a:t>
            </a:r>
            <a:r>
              <a:rPr lang="en-US" dirty="0" err="1">
                <a:solidFill>
                  <a:srgbClr val="002060"/>
                </a:solidFill>
              </a:rPr>
              <a:t>eb</a:t>
            </a:r>
            <a:r>
              <a:rPr lang="en-US" dirty="0">
                <a:solidFill>
                  <a:srgbClr val="002060"/>
                </a:solidFill>
              </a:rPr>
              <a:t>) so in the answer you need to use the feminine form of the number, e.g.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pedair</a:t>
            </a:r>
            <a:r>
              <a:rPr lang="en-US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69993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959906" y="199185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3200" b="1" dirty="0">
                <a:solidFill>
                  <a:srgbClr val="002060"/>
                </a:solidFill>
              </a:rPr>
              <a:t>Tair.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2009614" y="454263"/>
            <a:ext cx="8181102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Sawl </a:t>
            </a:r>
            <a:r>
              <a:rPr lang="en-US" sz="5400" b="1" dirty="0" err="1">
                <a:solidFill>
                  <a:srgbClr val="FF0000"/>
                </a:solidFill>
                <a:latin typeface="Calibri"/>
                <a:cs typeface="Calibri"/>
              </a:rPr>
              <a:t>ochr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gyda'r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triongl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785983-6BF3-1C94-FE80-6D9B352D1067}"/>
              </a:ext>
            </a:extLst>
          </p:cNvPr>
          <p:cNvSpPr txBox="1"/>
          <p:nvPr/>
        </p:nvSpPr>
        <p:spPr>
          <a:xfrm>
            <a:off x="3355384" y="5550977"/>
            <a:ext cx="478381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'</a:t>
            </a:r>
            <a:r>
              <a:rPr lang="en-US" b="1" dirty="0" err="1">
                <a:solidFill>
                  <a:srgbClr val="002060"/>
                </a:solidFill>
              </a:rPr>
              <a:t>Ochr</a:t>
            </a:r>
            <a:r>
              <a:rPr lang="en-US" dirty="0">
                <a:solidFill>
                  <a:srgbClr val="002060"/>
                </a:solidFill>
              </a:rPr>
              <a:t>' is a feminine noun (</a:t>
            </a:r>
            <a:r>
              <a:rPr lang="en-US" dirty="0" err="1">
                <a:solidFill>
                  <a:srgbClr val="002060"/>
                </a:solidFill>
              </a:rPr>
              <a:t>eb</a:t>
            </a:r>
            <a:r>
              <a:rPr lang="en-US" dirty="0">
                <a:solidFill>
                  <a:srgbClr val="002060"/>
                </a:solidFill>
              </a:rPr>
              <a:t>) so in the answer you need to use the feminine form of the number.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BD582905-4F5F-7896-C3D1-750A88D50316}"/>
              </a:ext>
            </a:extLst>
          </p:cNvPr>
          <p:cNvSpPr/>
          <p:nvPr/>
        </p:nvSpPr>
        <p:spPr>
          <a:xfrm>
            <a:off x="1543481" y="1951066"/>
            <a:ext cx="3851275" cy="3211513"/>
          </a:xfrm>
          <a:prstGeom prst="triangle">
            <a:avLst/>
          </a:prstGeom>
          <a:solidFill>
            <a:schemeClr val="accent6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D748FCB4-CAD1-9C3D-BB6B-E3D798B2B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073" y="1948026"/>
            <a:ext cx="3092450" cy="849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9585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4F1390F-8B93-45C1-A450-992764268B20}"/>
              </a:ext>
            </a:extLst>
          </p:cNvPr>
          <p:cNvSpPr/>
          <p:nvPr/>
        </p:nvSpPr>
        <p:spPr>
          <a:xfrm>
            <a:off x="1427243" y="2093132"/>
            <a:ext cx="3352989" cy="3417566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817840" y="1991856"/>
            <a:ext cx="2495656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3200" b="1" dirty="0" err="1">
                <a:solidFill>
                  <a:srgbClr val="002060"/>
                </a:solidFill>
              </a:rPr>
              <a:t>Pedwar</a:t>
            </a:r>
            <a:r>
              <a:rPr lang="en-GB" sz="3200" b="1" dirty="0">
                <a:solidFill>
                  <a:srgbClr val="002060"/>
                </a:solidFill>
              </a:rPr>
              <a:t>. / </a:t>
            </a:r>
            <a:r>
              <a:rPr lang="en-GB" sz="3200" b="1" dirty="0" err="1">
                <a:solidFill>
                  <a:srgbClr val="002060"/>
                </a:solidFill>
              </a:rPr>
              <a:t>Pedair</a:t>
            </a:r>
            <a:r>
              <a:rPr lang="en-GB" sz="3200" b="1" dirty="0">
                <a:solidFill>
                  <a:srgbClr val="002060"/>
                </a:solidFill>
              </a:rPr>
              <a:t>.</a:t>
            </a:r>
            <a:endParaRPr lang="en-GB" dirty="0"/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17CAA394-3B84-7742-BBE7-946C959C7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4119" y="1905083"/>
            <a:ext cx="2946400" cy="771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1970868" y="454263"/>
            <a:ext cx="8478152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Sawl </a:t>
            </a:r>
            <a:r>
              <a:rPr lang="en-US" sz="5400" b="1" dirty="0">
                <a:solidFill>
                  <a:srgbClr val="FF0000"/>
                </a:solidFill>
                <a:latin typeface="Calibri"/>
                <a:cs typeface="Calibri"/>
              </a:rPr>
              <a:t>cornel 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gyda'r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sgwâr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2546DB-40A0-359B-32BD-D31CB1B095BF}"/>
              </a:ext>
            </a:extLst>
          </p:cNvPr>
          <p:cNvSpPr txBox="1"/>
          <p:nvPr/>
        </p:nvSpPr>
        <p:spPr>
          <a:xfrm>
            <a:off x="5395993" y="4517755"/>
            <a:ext cx="269153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'</a:t>
            </a:r>
            <a:r>
              <a:rPr lang="en-US" b="1" dirty="0">
                <a:solidFill>
                  <a:srgbClr val="002060"/>
                </a:solidFill>
              </a:rPr>
              <a:t>Cornel</a:t>
            </a:r>
            <a:r>
              <a:rPr lang="en-US" dirty="0">
                <a:solidFill>
                  <a:srgbClr val="002060"/>
                </a:solidFill>
              </a:rPr>
              <a:t>' can be a feminine or a masculine noun, which means you can choose whether you want to use the feminine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>
                <a:solidFill>
                  <a:srgbClr val="002060"/>
                </a:solidFill>
              </a:rPr>
              <a:t>number or not.</a:t>
            </a:r>
          </a:p>
        </p:txBody>
      </p:sp>
    </p:spTree>
    <p:extLst>
      <p:ext uri="{BB962C8B-B14F-4D97-AF65-F5344CB8AC3E}">
        <p14:creationId xmlns:p14="http://schemas.microsoft.com/office/powerpoint/2010/main" val="3498819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959906" y="199185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3200" b="1" dirty="0">
                <a:solidFill>
                  <a:srgbClr val="002060"/>
                </a:solidFill>
              </a:rPr>
              <a:t>Tri. /</a:t>
            </a:r>
            <a:endParaRPr lang="en-US" dirty="0"/>
          </a:p>
          <a:p>
            <a:pPr algn="ctr">
              <a:defRPr/>
            </a:pPr>
            <a:r>
              <a:rPr lang="en-GB" sz="3200" b="1" dirty="0">
                <a:solidFill>
                  <a:srgbClr val="002060"/>
                </a:solidFill>
              </a:rPr>
              <a:t> Tair.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1751308" y="454263"/>
            <a:ext cx="868479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Sawl </a:t>
            </a:r>
            <a:r>
              <a:rPr lang="en-US" sz="5400" b="1" dirty="0">
                <a:solidFill>
                  <a:srgbClr val="FF0000"/>
                </a:solidFill>
                <a:latin typeface="Calibri"/>
                <a:cs typeface="Calibri"/>
              </a:rPr>
              <a:t>cornel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gyda'r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triongl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BD582905-4F5F-7896-C3D1-750A88D50316}"/>
              </a:ext>
            </a:extLst>
          </p:cNvPr>
          <p:cNvSpPr/>
          <p:nvPr/>
        </p:nvSpPr>
        <p:spPr>
          <a:xfrm>
            <a:off x="1246430" y="1860659"/>
            <a:ext cx="3851275" cy="3211513"/>
          </a:xfrm>
          <a:prstGeom prst="triangle">
            <a:avLst/>
          </a:prstGeom>
          <a:solidFill>
            <a:schemeClr val="accent6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D748FCB4-CAD1-9C3D-BB6B-E3D798B2B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073" y="1948026"/>
            <a:ext cx="3092450" cy="849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F1173E2-C5E7-F8FA-034B-EF1FE2E564B3}"/>
              </a:ext>
            </a:extLst>
          </p:cNvPr>
          <p:cNvSpPr txBox="1"/>
          <p:nvPr/>
        </p:nvSpPr>
        <p:spPr>
          <a:xfrm>
            <a:off x="5395993" y="4517755"/>
            <a:ext cx="269153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'</a:t>
            </a:r>
            <a:r>
              <a:rPr lang="en-US" b="1" dirty="0">
                <a:solidFill>
                  <a:srgbClr val="002060"/>
                </a:solidFill>
              </a:rPr>
              <a:t>Cornel</a:t>
            </a:r>
            <a:r>
              <a:rPr lang="en-US" dirty="0">
                <a:solidFill>
                  <a:srgbClr val="002060"/>
                </a:solidFill>
              </a:rPr>
              <a:t>' can be a feminine or a masculine noun, which means you can choose whether you want to use the feminine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>
                <a:solidFill>
                  <a:srgbClr val="002060"/>
                </a:solidFill>
              </a:rPr>
              <a:t>number or not.</a:t>
            </a:r>
          </a:p>
        </p:txBody>
      </p:sp>
    </p:spTree>
    <p:extLst>
      <p:ext uri="{BB962C8B-B14F-4D97-AF65-F5344CB8AC3E}">
        <p14:creationId xmlns:p14="http://schemas.microsoft.com/office/powerpoint/2010/main" val="3308648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872185" y="146090"/>
            <a:ext cx="610496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ea typeface="+mj-ea"/>
                <a:cs typeface="Calibri Light"/>
              </a:rPr>
              <a:t>siap</a:t>
            </a: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?</a:t>
            </a:r>
            <a:endParaRPr lang="en-US">
              <a:ea typeface="+mj-ea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0AAD6864-70D6-D3B8-14CA-3770FA28DE25}"/>
              </a:ext>
            </a:extLst>
          </p:cNvPr>
          <p:cNvSpPr/>
          <p:nvPr/>
        </p:nvSpPr>
        <p:spPr>
          <a:xfrm>
            <a:off x="4280925" y="351619"/>
            <a:ext cx="5182028" cy="1973801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chemeClr val="bg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Mae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tair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ochr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fi.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Mae tri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chornel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fi.</a:t>
            </a:r>
            <a:endParaRPr lang="en-GB" dirty="0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800" b="1" dirty="0" err="1">
                <a:solidFill>
                  <a:srgbClr val="FF0000"/>
                </a:solidFill>
                <a:ea typeface="+mn-lt"/>
                <a:cs typeface="+mn-lt"/>
              </a:rPr>
              <a:t>Pwy</a:t>
            </a: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ea typeface="+mn-lt"/>
                <a:cs typeface="+mn-lt"/>
              </a:rPr>
              <a:t>ydw</a:t>
            </a: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ea typeface="+mn-lt"/>
                <a:cs typeface="+mn-lt"/>
              </a:rPr>
              <a:t>i</a:t>
            </a: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GB">
              <a:solidFill>
                <a:srgbClr val="FF0000"/>
              </a:solidFill>
              <a:cs typeface="Calibri"/>
            </a:endParaRPr>
          </a:p>
        </p:txBody>
      </p:sp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82307E32-594F-739E-2453-C75DDB94C493}"/>
              </a:ext>
            </a:extLst>
          </p:cNvPr>
          <p:cNvSpPr/>
          <p:nvPr/>
        </p:nvSpPr>
        <p:spPr>
          <a:xfrm>
            <a:off x="6993718" y="2764727"/>
            <a:ext cx="3851275" cy="3211513"/>
          </a:xfrm>
          <a:prstGeom prst="triangle">
            <a:avLst/>
          </a:prstGeom>
          <a:solidFill>
            <a:srgbClr val="A35DD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endParaRPr lang="en-GB" sz="4400" b="1">
              <a:cs typeface="Calibri"/>
            </a:endParaRPr>
          </a:p>
          <a:p>
            <a:pPr algn="ctr">
              <a:defRPr/>
            </a:pPr>
            <a:r>
              <a:rPr lang="en-GB" sz="4400" b="1" dirty="0" err="1">
                <a:cs typeface="Calibri"/>
              </a:rPr>
              <a:t>triongl</a:t>
            </a:r>
          </a:p>
        </p:txBody>
      </p:sp>
    </p:spTree>
    <p:extLst>
      <p:ext uri="{BB962C8B-B14F-4D97-AF65-F5344CB8AC3E}">
        <p14:creationId xmlns:p14="http://schemas.microsoft.com/office/powerpoint/2010/main" val="2234898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872185" y="146090"/>
            <a:ext cx="610496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ea typeface="+mj-ea"/>
                <a:cs typeface="Calibri Light"/>
              </a:rPr>
              <a:t>siap</a:t>
            </a: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?</a:t>
            </a:r>
            <a:endParaRPr lang="en-US">
              <a:ea typeface="+mj-ea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0AAD6864-70D6-D3B8-14CA-3770FA28DE25}"/>
              </a:ext>
            </a:extLst>
          </p:cNvPr>
          <p:cNvSpPr/>
          <p:nvPr/>
        </p:nvSpPr>
        <p:spPr>
          <a:xfrm>
            <a:off x="4358416" y="351619"/>
            <a:ext cx="5156198" cy="2309597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chemeClr val="bg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pedair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ochr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fi.</a:t>
            </a:r>
            <a:endParaRPr lang="en-GB" sz="2400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Mae’r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ochrau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yr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un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hyd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400" i="1" dirty="0">
                <a:solidFill>
                  <a:srgbClr val="002060"/>
                </a:solidFill>
                <a:ea typeface="+mn-lt"/>
                <a:cs typeface="+mn-lt"/>
              </a:rPr>
              <a:t>(length)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GB" sz="2400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pedwar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cornel </a:t>
            </a:r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fi.</a:t>
            </a:r>
            <a:endParaRPr lang="en-GB" sz="2400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400" b="1" dirty="0" err="1">
                <a:solidFill>
                  <a:srgbClr val="FF0000"/>
                </a:solidFill>
                <a:ea typeface="+mn-lt"/>
                <a:cs typeface="+mn-lt"/>
              </a:rPr>
              <a:t>Pwy</a:t>
            </a:r>
            <a:r>
              <a:rPr lang="en-GB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FF0000"/>
                </a:solidFill>
                <a:ea typeface="+mn-lt"/>
                <a:cs typeface="+mn-lt"/>
              </a:rPr>
              <a:t>ydw</a:t>
            </a:r>
            <a:r>
              <a:rPr lang="en-GB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2400" b="1" dirty="0" err="1">
                <a:solidFill>
                  <a:srgbClr val="FF0000"/>
                </a:solidFill>
                <a:ea typeface="+mn-lt"/>
                <a:cs typeface="+mn-lt"/>
              </a:rPr>
              <a:t>i</a:t>
            </a:r>
            <a:r>
              <a:rPr lang="en-GB" sz="2400" b="1" dirty="0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GB" sz="2400">
              <a:solidFill>
                <a:srgbClr val="FF0000"/>
              </a:solidFill>
              <a:cs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FC7912-C8A0-A14E-E785-68263CE0D442}"/>
              </a:ext>
            </a:extLst>
          </p:cNvPr>
          <p:cNvSpPr/>
          <p:nvPr/>
        </p:nvSpPr>
        <p:spPr>
          <a:xfrm>
            <a:off x="7252023" y="2997199"/>
            <a:ext cx="3352989" cy="3417566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4400" b="1" dirty="0" err="1">
                <a:cs typeface="Calibri"/>
              </a:rPr>
              <a:t>sgwâr</a:t>
            </a:r>
          </a:p>
        </p:txBody>
      </p:sp>
    </p:spTree>
    <p:extLst>
      <p:ext uri="{BB962C8B-B14F-4D97-AF65-F5344CB8AC3E}">
        <p14:creationId xmlns:p14="http://schemas.microsoft.com/office/powerpoint/2010/main" val="320299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872185" y="146090"/>
            <a:ext cx="610496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ea typeface="+mj-ea"/>
                <a:cs typeface="Calibri Light"/>
              </a:rPr>
              <a:t>siap</a:t>
            </a: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?</a:t>
            </a:r>
            <a:endParaRPr lang="en-US">
              <a:ea typeface="+mj-ea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0AAD6864-70D6-D3B8-14CA-3770FA28DE25}"/>
              </a:ext>
            </a:extLst>
          </p:cNvPr>
          <p:cNvSpPr/>
          <p:nvPr/>
        </p:nvSpPr>
        <p:spPr>
          <a:xfrm>
            <a:off x="4177603" y="351619"/>
            <a:ext cx="5285350" cy="1973801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chemeClr val="bg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endParaRPr lang="en-GB" sz="28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>
              <a:defRPr/>
            </a:pP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Mae un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ochr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fi.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Does dim cornel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fi.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800" b="1" dirty="0" err="1">
                <a:solidFill>
                  <a:srgbClr val="FF0000"/>
                </a:solidFill>
                <a:ea typeface="+mn-lt"/>
                <a:cs typeface="+mn-lt"/>
              </a:rPr>
              <a:t>Pwy</a:t>
            </a: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ea typeface="+mn-lt"/>
                <a:cs typeface="+mn-lt"/>
              </a:rPr>
              <a:t>ydw</a:t>
            </a: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ea typeface="+mn-lt"/>
                <a:cs typeface="+mn-lt"/>
              </a:rPr>
              <a:t>i</a:t>
            </a: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GB">
              <a:solidFill>
                <a:srgbClr val="FF0000"/>
              </a:solidFill>
              <a:cs typeface="Calibri"/>
            </a:endParaRPr>
          </a:p>
          <a:p>
            <a:pPr algn="ctr">
              <a:defRPr/>
            </a:pPr>
            <a:endParaRPr lang="en-GB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9BA346D-0478-528D-6447-8E440C1B5129}"/>
              </a:ext>
            </a:extLst>
          </p:cNvPr>
          <p:cNvSpPr/>
          <p:nvPr/>
        </p:nvSpPr>
        <p:spPr>
          <a:xfrm>
            <a:off x="7305300" y="2870390"/>
            <a:ext cx="3236913" cy="3235325"/>
          </a:xfrm>
          <a:prstGeom prst="ellipse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4400" b="1" dirty="0" err="1">
                <a:ea typeface="+mn-lt"/>
                <a:cs typeface="+mn-lt"/>
              </a:rPr>
              <a:t>cylch</a:t>
            </a:r>
          </a:p>
          <a:p>
            <a:pPr algn="ctr">
              <a:defRPr/>
            </a:pP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61726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88658A3A-7433-0859-C62D-51EB086DF6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566" y="489327"/>
            <a:ext cx="4127715" cy="64088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93ED02-E1B4-56D6-E94A-2C4DCB420B0C}"/>
              </a:ext>
            </a:extLst>
          </p:cNvPr>
          <p:cNvSpPr txBox="1"/>
          <p:nvPr/>
        </p:nvSpPr>
        <p:spPr>
          <a:xfrm>
            <a:off x="4879383" y="617349"/>
            <a:ext cx="6604861" cy="563231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/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Mewn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grwpiau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, 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chwaraewch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rôl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athrawes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a 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phlant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 </a:t>
            </a:r>
            <a:endParaRPr lang="en-US" dirty="0">
              <a:cs typeface="Calibri" panose="020F0502020204030204"/>
            </a:endParaRPr>
          </a:p>
          <a:p>
            <a:pPr lvl="1"/>
            <a:endParaRPr lang="en-GB" dirty="0">
              <a:solidFill>
                <a:srgbClr val="002060"/>
              </a:solidFill>
              <a:ea typeface="Calibri"/>
              <a:cs typeface="Calibri"/>
            </a:endParaRPr>
          </a:p>
          <a:p>
            <a:pPr lvl="1"/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Gofynnwch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gwestiynau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syml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i’r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plant am y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lluniau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sleidiau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nesaf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pPr lvl="1"/>
            <a:endParaRPr lang="en-GB" dirty="0">
              <a:solidFill>
                <a:srgbClr val="002060"/>
              </a:solidFill>
              <a:ea typeface="Calibri"/>
              <a:cs typeface="Calibri"/>
            </a:endParaRPr>
          </a:p>
          <a:p>
            <a:pPr lvl="1"/>
            <a:r>
              <a:rPr lang="en-GB" sz="24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In groups, play the role of the teacher and the children.</a:t>
            </a:r>
            <a:endParaRPr lang="en-GB" sz="2400" i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lvl="1"/>
            <a:endParaRPr lang="en-GB" dirty="0">
              <a:solidFill>
                <a:srgbClr val="002060"/>
              </a:solidFill>
              <a:ea typeface="Calibri"/>
              <a:cs typeface="Calibri"/>
            </a:endParaRPr>
          </a:p>
          <a:p>
            <a:pPr lvl="1"/>
            <a:r>
              <a:rPr lang="en-GB" sz="24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Ask the children simple questions about the pictures on the next slides, e.g.</a:t>
            </a:r>
          </a:p>
          <a:p>
            <a:pPr lvl="1"/>
            <a:endParaRPr lang="en-GB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 lvl="1"/>
            <a:endParaRPr lang="en-US" sz="2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lvl="1"/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Pa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siâp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e? 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          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What shape is it?</a:t>
            </a:r>
            <a:endParaRPr lang="en-US">
              <a:cs typeface="Calibri" panose="020F0502020204030204"/>
            </a:endParaRPr>
          </a:p>
          <a:p>
            <a:pPr lvl="1"/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Pa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liw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e?  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           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What </a:t>
            </a:r>
            <a:r>
              <a:rPr lang="en-US" sz="2400" i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colour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is it?</a:t>
            </a:r>
          </a:p>
          <a:p>
            <a:pPr lvl="1"/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Cyfrwch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gyda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fi.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        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Count with me.</a:t>
            </a:r>
          </a:p>
        </p:txBody>
      </p:sp>
    </p:spTree>
    <p:extLst>
      <p:ext uri="{BB962C8B-B14F-4D97-AF65-F5344CB8AC3E}">
        <p14:creationId xmlns:p14="http://schemas.microsoft.com/office/powerpoint/2010/main" val="198818865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0DD5EC0-CCB2-2D10-F168-D1F68A5A8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9711" y="1128384"/>
            <a:ext cx="6372387" cy="543365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379AFCA-BCF1-445C-E459-F4479E9A472B}"/>
              </a:ext>
            </a:extLst>
          </p:cNvPr>
          <p:cNvSpPr txBox="1"/>
          <p:nvPr/>
        </p:nvSpPr>
        <p:spPr>
          <a:xfrm>
            <a:off x="384875" y="165316"/>
            <a:ext cx="7702655" cy="60016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dirty="0">
                <a:solidFill>
                  <a:srgbClr val="002060"/>
                </a:solidFill>
                <a:cs typeface="Segoe UI"/>
              </a:rPr>
              <a:t>Sawl...? </a:t>
            </a:r>
            <a:r>
              <a:rPr lang="en-US" sz="3200" dirty="0">
                <a:solidFill>
                  <a:srgbClr val="002060"/>
                </a:solidFill>
                <a:cs typeface="Segoe UI"/>
              </a:rPr>
              <a:t>+ </a:t>
            </a:r>
            <a:r>
              <a:rPr lang="en-US" sz="3200" dirty="0" err="1">
                <a:solidFill>
                  <a:srgbClr val="002060"/>
                </a:solidFill>
                <a:cs typeface="Segoe UI"/>
              </a:rPr>
              <a:t>enw</a:t>
            </a:r>
            <a:r>
              <a:rPr lang="en-US" sz="3200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US" sz="3200" dirty="0" err="1">
                <a:solidFill>
                  <a:srgbClr val="002060"/>
                </a:solidFill>
                <a:cs typeface="Segoe UI"/>
              </a:rPr>
              <a:t>unigol</a:t>
            </a:r>
            <a:r>
              <a:rPr lang="en-US" sz="3200" dirty="0">
                <a:solidFill>
                  <a:srgbClr val="002060"/>
                </a:solidFill>
                <a:cs typeface="Segoe UI"/>
              </a:rPr>
              <a:t> </a:t>
            </a:r>
            <a:endParaRPr lang="en-US" sz="3200" i="1">
              <a:solidFill>
                <a:srgbClr val="002060"/>
              </a:solidFill>
              <a:cs typeface="Segoe UI"/>
            </a:endParaRPr>
          </a:p>
          <a:p>
            <a:r>
              <a:rPr lang="en-US" sz="2400" dirty="0">
                <a:solidFill>
                  <a:srgbClr val="002060"/>
                </a:solidFill>
                <a:cs typeface="Segoe UI"/>
              </a:rPr>
              <a:t>       </a:t>
            </a:r>
            <a:endParaRPr lang="en-US" sz="2400" i="1">
              <a:solidFill>
                <a:srgbClr val="002060"/>
              </a:solidFill>
              <a:cs typeface="Segoe UI"/>
            </a:endParaRPr>
          </a:p>
          <a:p>
            <a:r>
              <a:rPr lang="en-US" sz="2400" dirty="0">
                <a:solidFill>
                  <a:srgbClr val="002060"/>
                </a:solidFill>
                <a:cs typeface="Segoe UI"/>
              </a:rPr>
              <a:t>           </a:t>
            </a:r>
            <a:endParaRPr lang="en-US" sz="2400" i="1">
              <a:solidFill>
                <a:srgbClr val="002060"/>
              </a:solidFill>
              <a:ea typeface="Calibri"/>
              <a:cs typeface="Segoe U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sgwâr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trên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>
              <a:solidFill>
                <a:srgbClr val="002060"/>
              </a:solidFill>
              <a:cs typeface="Calibri" panose="020F0502020204030204"/>
            </a:endParaRPr>
          </a:p>
          <a:p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triongl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trên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cylch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trên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siap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melyn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trên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siap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coch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trên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siap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trên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 sz="2400" dirty="0">
              <a:solidFill>
                <a:srgbClr val="002060"/>
              </a:solidFill>
              <a:ea typeface="Calibr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37332655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hape, square&#10;&#10;Description automatically generated">
            <a:extLst>
              <a:ext uri="{FF2B5EF4-FFF2-40B4-BE49-F238E27FC236}">
                <a16:creationId xmlns:a16="http://schemas.microsoft.com/office/drawing/2014/main" id="{C3609223-C355-2D79-9AA4-7B0B691D98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8026" y="1371788"/>
            <a:ext cx="5959099" cy="5134725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7F0889-F13F-D5C0-85AF-86306699E125}"/>
              </a:ext>
            </a:extLst>
          </p:cNvPr>
          <p:cNvSpPr txBox="1"/>
          <p:nvPr/>
        </p:nvSpPr>
        <p:spPr>
          <a:xfrm>
            <a:off x="384875" y="165316"/>
            <a:ext cx="8516316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dirty="0">
                <a:solidFill>
                  <a:srgbClr val="002060"/>
                </a:solidFill>
                <a:cs typeface="Segoe UI"/>
              </a:rPr>
              <a:t>Faint o ...? </a:t>
            </a:r>
            <a:r>
              <a:rPr lang="en-US" sz="3200" dirty="0">
                <a:solidFill>
                  <a:srgbClr val="002060"/>
                </a:solidFill>
                <a:cs typeface="Segoe UI"/>
              </a:rPr>
              <a:t>+ </a:t>
            </a:r>
            <a:r>
              <a:rPr lang="en-US" sz="3200" dirty="0" err="1">
                <a:solidFill>
                  <a:srgbClr val="002060"/>
                </a:solidFill>
                <a:cs typeface="Segoe UI"/>
              </a:rPr>
              <a:t>enw</a:t>
            </a:r>
            <a:r>
              <a:rPr lang="en-US" sz="3200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US" sz="3200" dirty="0" err="1">
                <a:solidFill>
                  <a:srgbClr val="002060"/>
                </a:solidFill>
                <a:cs typeface="Segoe UI"/>
              </a:rPr>
              <a:t>lluosog</a:t>
            </a:r>
            <a:r>
              <a:rPr lang="en-US" sz="3200" dirty="0">
                <a:solidFill>
                  <a:srgbClr val="002060"/>
                </a:solidFill>
                <a:cs typeface="Segoe UI"/>
              </a:rPr>
              <a:t> + </a:t>
            </a:r>
            <a:r>
              <a:rPr lang="en-US" sz="3200" dirty="0" err="1">
                <a:solidFill>
                  <a:srgbClr val="002060"/>
                </a:solidFill>
                <a:cs typeface="Segoe UI"/>
              </a:rPr>
              <a:t>treiglad</a:t>
            </a:r>
            <a:r>
              <a:rPr lang="en-US" sz="3200" dirty="0">
                <a:solidFill>
                  <a:srgbClr val="002060"/>
                </a:solidFill>
                <a:cs typeface="Segoe UI"/>
              </a:rPr>
              <a:t> </a:t>
            </a:r>
            <a:r>
              <a:rPr lang="en-US" sz="3200" dirty="0" err="1">
                <a:solidFill>
                  <a:srgbClr val="002060"/>
                </a:solidFill>
                <a:cs typeface="Segoe UI"/>
              </a:rPr>
              <a:t>meddal</a:t>
            </a:r>
            <a:endParaRPr lang="en-US" sz="3200" dirty="0">
              <a:solidFill>
                <a:srgbClr val="002060"/>
              </a:solidFill>
              <a:cs typeface="Segoe UI"/>
            </a:endParaRPr>
          </a:p>
          <a:p>
            <a:r>
              <a:rPr lang="en-US" sz="2400" dirty="0">
                <a:solidFill>
                  <a:srgbClr val="002060"/>
                </a:solidFill>
                <a:cs typeface="Segoe UI"/>
              </a:rPr>
              <a:t>       </a:t>
            </a:r>
            <a:endParaRPr lang="en-US" sz="2400" i="1">
              <a:solidFill>
                <a:srgbClr val="002060"/>
              </a:solidFill>
              <a:cs typeface="Segoe UI"/>
            </a:endParaRPr>
          </a:p>
          <a:p>
            <a:r>
              <a:rPr lang="en-US" sz="2400" dirty="0">
                <a:solidFill>
                  <a:srgbClr val="002060"/>
                </a:solidFill>
                <a:cs typeface="Segoe UI"/>
              </a:rPr>
              <a:t>           </a:t>
            </a:r>
            <a:endParaRPr lang="en-US" sz="2400" i="1">
              <a:solidFill>
                <a:srgbClr val="002060"/>
              </a:solidFill>
              <a:ea typeface="Calibri"/>
              <a:cs typeface="Segoe U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sgwariau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y ty?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endParaRPr lang="en-US" sz="2800" dirty="0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betryalau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y ty?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endParaRPr lang="en-US" sz="2800" dirty="0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siapau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glas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y ty?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endParaRPr lang="en-US" sz="2800" dirty="0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siapau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coch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y ty?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endParaRPr lang="en-US" sz="2400" dirty="0">
              <a:solidFill>
                <a:srgbClr val="002060"/>
              </a:solidFill>
              <a:ea typeface="Calibr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85550416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Shape, polygon&#10;&#10;Description automatically generated">
            <a:extLst>
              <a:ext uri="{FF2B5EF4-FFF2-40B4-BE49-F238E27FC236}">
                <a16:creationId xmlns:a16="http://schemas.microsoft.com/office/drawing/2014/main" id="{EB76490B-AF74-8AC3-60BA-A5DFE3FCC3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298" y="717147"/>
            <a:ext cx="7418521" cy="54366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CD90C8-99E5-F99D-E060-EFA5E2BD49D8}"/>
              </a:ext>
            </a:extLst>
          </p:cNvPr>
          <p:cNvSpPr txBox="1"/>
          <p:nvPr/>
        </p:nvSpPr>
        <p:spPr>
          <a:xfrm>
            <a:off x="8172772" y="1585993"/>
            <a:ext cx="4099301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Tw Cen MT"/>
              </a:rPr>
              <a:t>Pa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siap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sy’n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goch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?</a:t>
            </a:r>
            <a:endParaRPr lang="en-US" dirty="0">
              <a:cs typeface="Calibri" panose="020F0502020204030204"/>
            </a:endParaRPr>
          </a:p>
          <a:p>
            <a:endParaRPr lang="en-GB">
              <a:solidFill>
                <a:srgbClr val="00206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Tw Cen MT"/>
              </a:rPr>
              <a:t>Pa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siap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sy’n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wyrdd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?</a:t>
            </a:r>
          </a:p>
          <a:p>
            <a:endParaRPr lang="en-GB">
              <a:solidFill>
                <a:srgbClr val="00206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Tw Cen MT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sgwâr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yna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?</a:t>
            </a:r>
          </a:p>
          <a:p>
            <a:endParaRPr lang="en-GB">
              <a:solidFill>
                <a:srgbClr val="00206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Tw Cen MT"/>
              </a:rPr>
              <a:t>Beth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ydy’r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siapau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melyn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?</a:t>
            </a:r>
          </a:p>
          <a:p>
            <a:endParaRPr lang="en-GB">
              <a:solidFill>
                <a:srgbClr val="00206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Tw Cen MT"/>
              </a:rPr>
              <a:t>Beth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ydy’r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siapau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glas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?</a:t>
            </a:r>
          </a:p>
          <a:p>
            <a:endParaRPr lang="en-GB">
              <a:solidFill>
                <a:srgbClr val="00206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Tw Cen MT"/>
              </a:rPr>
              <a:t>Faint o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siapau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Tw Cen MT"/>
              </a:rPr>
              <a:t>yna</a:t>
            </a:r>
            <a:r>
              <a:rPr lang="en-US" sz="2400" b="1" dirty="0">
                <a:solidFill>
                  <a:srgbClr val="002060"/>
                </a:solidFill>
                <a:latin typeface="Tw Cen MT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4728321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35DD1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941DFC-F93C-1D32-0A37-B7E3311EEE53}"/>
              </a:ext>
            </a:extLst>
          </p:cNvPr>
          <p:cNvSpPr txBox="1"/>
          <p:nvPr/>
        </p:nvSpPr>
        <p:spPr>
          <a:xfrm>
            <a:off x="2335078" y="5744705"/>
            <a:ext cx="753475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hlinkClick r:id="rId2"/>
              </a:rPr>
              <a:t>https://www.youtube.com/watch?v=B8oY5-8P6lI</a:t>
            </a:r>
            <a:endParaRPr lang="en-US" sz="2800" b="1" dirty="0">
              <a:solidFill>
                <a:srgbClr val="002060"/>
              </a:solidFill>
            </a:endParaRPr>
          </a:p>
          <a:p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8" name="Picture 9" descr="Shape&#10;&#10;Description automatically generated">
            <a:extLst>
              <a:ext uri="{FF2B5EF4-FFF2-40B4-BE49-F238E27FC236}">
                <a16:creationId xmlns:a16="http://schemas.microsoft.com/office/drawing/2014/main" id="{2417D3EA-868C-B546-5686-E5A1EFBC5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823" y="1257731"/>
            <a:ext cx="6953571" cy="390654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305282D-61C5-0D6D-C31C-577A4D9E92F3}"/>
              </a:ext>
            </a:extLst>
          </p:cNvPr>
          <p:cNvSpPr txBox="1"/>
          <p:nvPr/>
        </p:nvSpPr>
        <p:spPr>
          <a:xfrm>
            <a:off x="1844299" y="113655"/>
            <a:ext cx="851631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  <a:cs typeface="Segoe UI"/>
              </a:rPr>
              <a:t>Cân</a:t>
            </a:r>
            <a:r>
              <a:rPr lang="en-US" sz="4800" b="1" dirty="0">
                <a:solidFill>
                  <a:srgbClr val="002060"/>
                </a:solidFill>
                <a:cs typeface="Segoe UI"/>
              </a:rPr>
              <a:t> y </a:t>
            </a:r>
            <a:r>
              <a:rPr lang="en-US" sz="4800" b="1" dirty="0" err="1">
                <a:solidFill>
                  <a:srgbClr val="002060"/>
                </a:solidFill>
                <a:cs typeface="Segoe UI"/>
              </a:rPr>
              <a:t>Siapiau</a:t>
            </a:r>
            <a:r>
              <a:rPr lang="en-US" sz="4800" b="1" dirty="0">
                <a:solidFill>
                  <a:srgbClr val="002060"/>
                </a:solidFill>
                <a:cs typeface="Segoe UI"/>
              </a:rPr>
              <a:t>!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26098262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37493" y="5060714"/>
            <a:ext cx="5957322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Siapiau</a:t>
            </a:r>
            <a:r>
              <a:rPr lang="en-US" sz="4800" b="1" dirty="0">
                <a:solidFill>
                  <a:srgbClr val="002060"/>
                </a:solidFill>
              </a:rPr>
              <a:t> 3D</a:t>
            </a:r>
            <a:endParaRPr lang="en-US" sz="4800" b="1" dirty="0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3D Shapes</a:t>
            </a:r>
          </a:p>
        </p:txBody>
      </p:sp>
    </p:spTree>
    <p:extLst>
      <p:ext uri="{BB962C8B-B14F-4D97-AF65-F5344CB8AC3E}">
        <p14:creationId xmlns:p14="http://schemas.microsoft.com/office/powerpoint/2010/main" val="100340147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hape, polygon&#10;&#10;Description automatically generated">
            <a:extLst>
              <a:ext uri="{FF2B5EF4-FFF2-40B4-BE49-F238E27FC236}">
                <a16:creationId xmlns:a16="http://schemas.microsoft.com/office/drawing/2014/main" id="{9B65F46D-19EE-1C84-F914-3849B73C12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844" y="222143"/>
            <a:ext cx="4073227" cy="641371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77108423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197906" y="172063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Sffêr</a:t>
            </a:r>
            <a:r>
              <a:rPr lang="en-GB" sz="2400" b="1" dirty="0">
                <a:solidFill>
                  <a:srgbClr val="002060"/>
                </a:solidFill>
              </a:rPr>
              <a:t> 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hwn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17CAA394-3B84-7742-BBE7-946C959C7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509" y="1905083"/>
            <a:ext cx="2946400" cy="771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DBD8ACD5-7015-85A3-6120-7ACC84B801D8}"/>
              </a:ext>
            </a:extLst>
          </p:cNvPr>
          <p:cNvSpPr/>
          <p:nvPr/>
        </p:nvSpPr>
        <p:spPr>
          <a:xfrm>
            <a:off x="9935221" y="1718053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Sffêr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 e.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3" name="Picture 4" descr="A black and white football ball&#10;&#10;Description automatically generated">
            <a:extLst>
              <a:ext uri="{FF2B5EF4-FFF2-40B4-BE49-F238E27FC236}">
                <a16:creationId xmlns:a16="http://schemas.microsoft.com/office/drawing/2014/main" id="{89848F74-5C6B-AFE4-A550-B756C8634D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7688" y="2027854"/>
            <a:ext cx="3737674" cy="3732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232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7" name="Picture 4">
            <a:extLst>
              <a:ext uri="{FF2B5EF4-FFF2-40B4-BE49-F238E27FC236}">
                <a16:creationId xmlns:a16="http://schemas.microsoft.com/office/drawing/2014/main" id="{C1C33146-515E-3E4D-97F7-68F835F2F6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3201" y="1998448"/>
            <a:ext cx="2555875" cy="8736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5E9A25-F984-03B6-59B0-FC20341A3657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6EFAB23D-7F1F-680B-0D35-2DBEEAB02CE8}"/>
              </a:ext>
            </a:extLst>
          </p:cNvPr>
          <p:cNvSpPr/>
          <p:nvPr/>
        </p:nvSpPr>
        <p:spPr>
          <a:xfrm>
            <a:off x="9948135" y="1718053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6018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</a:rPr>
              <a:t>Pyramid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 e.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3" name="Picture 4" descr="Chart&#10;&#10;Description automatically generated">
            <a:extLst>
              <a:ext uri="{FF2B5EF4-FFF2-40B4-BE49-F238E27FC236}">
                <a16:creationId xmlns:a16="http://schemas.microsoft.com/office/drawing/2014/main" id="{5645176F-92A0-DE5D-E7F1-1F94999038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892" y="2130325"/>
            <a:ext cx="5377911" cy="3785552"/>
          </a:xfrm>
          <a:prstGeom prst="rect">
            <a:avLst/>
          </a:prstGeom>
        </p:spPr>
      </p:pic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107498" y="172063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6018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>
                <a:solidFill>
                  <a:srgbClr val="002060"/>
                </a:solidFill>
              </a:rPr>
              <a:t>Pyramid 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hwn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8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3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5">
            <a:extLst>
              <a:ext uri="{FF2B5EF4-FFF2-40B4-BE49-F238E27FC236}">
                <a16:creationId xmlns:a16="http://schemas.microsoft.com/office/drawing/2014/main" id="{D5DF9D0A-BC31-F84C-9186-CF86E8244A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225" y="2115924"/>
            <a:ext cx="3092450" cy="849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4939601" y="1785212"/>
            <a:ext cx="2108200" cy="1599258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Ciwboid</a:t>
            </a:r>
          </a:p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609295-30FD-06D6-818E-8B5988028092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09405C39-EA9E-AC79-AE71-839A3C0BF8A6}"/>
              </a:ext>
            </a:extLst>
          </p:cNvPr>
          <p:cNvSpPr/>
          <p:nvPr/>
        </p:nvSpPr>
        <p:spPr>
          <a:xfrm>
            <a:off x="9857729" y="1718053"/>
            <a:ext cx="2108200" cy="1599258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Ciwboid</a:t>
            </a:r>
            <a:endParaRPr lang="en-GB" sz="2400" b="1" dirty="0" err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 e.</a:t>
            </a:r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3" name="Picture 4" descr="Logo&#10;&#10;Description automatically generated">
            <a:extLst>
              <a:ext uri="{FF2B5EF4-FFF2-40B4-BE49-F238E27FC236}">
                <a16:creationId xmlns:a16="http://schemas.microsoft.com/office/drawing/2014/main" id="{F7DE8692-6858-0BF0-4D31-9D45977EF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5816" y="1492116"/>
            <a:ext cx="3201045" cy="488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680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A picture containing cup, coffee, dessert, paper cup&#10;&#10;Description automatically generated">
            <a:extLst>
              <a:ext uri="{FF2B5EF4-FFF2-40B4-BE49-F238E27FC236}">
                <a16:creationId xmlns:a16="http://schemas.microsoft.com/office/drawing/2014/main" id="{79E6E78D-88EC-F702-853B-5139DCEBAA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21" t="29" r="-351" b="4007"/>
          <a:stretch/>
        </p:blipFill>
        <p:spPr>
          <a:xfrm rot="20100000">
            <a:off x="2012968" y="1248991"/>
            <a:ext cx="2346413" cy="4835507"/>
          </a:xfrm>
          <a:prstGeom prst="rect">
            <a:avLst/>
          </a:prstGeom>
        </p:spPr>
      </p:pic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4681297" y="1720636"/>
            <a:ext cx="2182813" cy="1560513"/>
          </a:xfrm>
          <a:prstGeom prst="wedgeEllipseCallout">
            <a:avLst>
              <a:gd name="adj1" fmla="val -59734"/>
              <a:gd name="adj2" fmla="val 68571"/>
            </a:avLst>
          </a:prstGeom>
          <a:solidFill>
            <a:srgbClr val="FBFF88"/>
          </a:solidFill>
          <a:ln w="38100">
            <a:solidFill>
              <a:srgbClr val="F582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Côn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hwn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14341" name="Picture 10">
            <a:extLst>
              <a:ext uri="{FF2B5EF4-FFF2-40B4-BE49-F238E27FC236}">
                <a16:creationId xmlns:a16="http://schemas.microsoft.com/office/drawing/2014/main" id="{5841C6FC-9D1E-A54D-93CF-411D1C60D2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612" y="1993336"/>
            <a:ext cx="206533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4CED60-3728-1F21-D3DA-DE03A288363C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DD85A541-5053-9372-AE4A-EEB563ED8EF4}"/>
              </a:ext>
            </a:extLst>
          </p:cNvPr>
          <p:cNvSpPr/>
          <p:nvPr/>
        </p:nvSpPr>
        <p:spPr>
          <a:xfrm>
            <a:off x="9444443" y="1718053"/>
            <a:ext cx="2182813" cy="1560513"/>
          </a:xfrm>
          <a:prstGeom prst="wedgeEllipseCallout">
            <a:avLst>
              <a:gd name="adj1" fmla="val -59734"/>
              <a:gd name="adj2" fmla="val 68571"/>
            </a:avLst>
          </a:prstGeom>
          <a:solidFill>
            <a:srgbClr val="FBFF88"/>
          </a:solidFill>
          <a:ln w="38100">
            <a:solidFill>
              <a:srgbClr val="F582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Côn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 e.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130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01599AF-2718-6DA3-B8D4-16AC1BCBAA85}"/>
              </a:ext>
            </a:extLst>
          </p:cNvPr>
          <p:cNvSpPr txBox="1"/>
          <p:nvPr/>
        </p:nvSpPr>
        <p:spPr>
          <a:xfrm>
            <a:off x="8175355" y="2428067"/>
            <a:ext cx="298342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="1" dirty="0" err="1">
                <a:solidFill>
                  <a:srgbClr val="002060"/>
                </a:solidFill>
                <a:ea typeface="Calibri"/>
                <a:cs typeface="Calibri"/>
              </a:rPr>
              <a:t>ymyl</a:t>
            </a:r>
          </a:p>
          <a:p>
            <a:pPr algn="l"/>
            <a:r>
              <a:rPr lang="en-GB" sz="3600" i="1" dirty="0">
                <a:solidFill>
                  <a:srgbClr val="002060"/>
                </a:solidFill>
                <a:cs typeface="Calibri"/>
              </a:rPr>
              <a:t>(edge)</a:t>
            </a:r>
            <a:endParaRPr lang="en-GB" sz="36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7EBB57-EF5B-095A-C816-C509F5FD1DAA}"/>
              </a:ext>
            </a:extLst>
          </p:cNvPr>
          <p:cNvSpPr txBox="1"/>
          <p:nvPr/>
        </p:nvSpPr>
        <p:spPr>
          <a:xfrm>
            <a:off x="5992676" y="4894880"/>
            <a:ext cx="298342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="1" dirty="0">
                <a:solidFill>
                  <a:srgbClr val="002060"/>
                </a:solidFill>
                <a:cs typeface="Calibri"/>
              </a:rPr>
              <a:t>cornel</a:t>
            </a:r>
            <a:endParaRPr lang="en-US" dirty="0"/>
          </a:p>
          <a:p>
            <a:pPr algn="l"/>
            <a:r>
              <a:rPr lang="en-GB" sz="3600" i="1" dirty="0">
                <a:solidFill>
                  <a:srgbClr val="002060"/>
                </a:solidFill>
                <a:cs typeface="Calibri"/>
              </a:rPr>
              <a:t>(corner)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3F79939-97AC-0A61-D213-331805640A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841" y="1076296"/>
            <a:ext cx="4512589" cy="469249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F312A0-93BB-9EF1-3C09-E0B1D1D2C5B2}"/>
              </a:ext>
            </a:extLst>
          </p:cNvPr>
          <p:cNvSpPr txBox="1"/>
          <p:nvPr/>
        </p:nvSpPr>
        <p:spPr>
          <a:xfrm>
            <a:off x="5992676" y="51660"/>
            <a:ext cx="298342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="1" dirty="0" err="1">
                <a:solidFill>
                  <a:srgbClr val="002060"/>
                </a:solidFill>
                <a:ea typeface="Calibri"/>
                <a:cs typeface="Calibri"/>
              </a:rPr>
              <a:t>wyneb</a:t>
            </a:r>
          </a:p>
          <a:p>
            <a:pPr algn="l"/>
            <a:r>
              <a:rPr lang="en-GB" sz="3600" i="1" dirty="0">
                <a:solidFill>
                  <a:srgbClr val="002060"/>
                </a:solidFill>
                <a:cs typeface="Calibri"/>
              </a:rPr>
              <a:t>(face)</a:t>
            </a:r>
            <a:endParaRPr lang="en-GB" sz="36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5F863B8D-F3CC-6FBA-B927-A94110D10B62}"/>
              </a:ext>
            </a:extLst>
          </p:cNvPr>
          <p:cNvSpPr/>
          <p:nvPr/>
        </p:nvSpPr>
        <p:spPr>
          <a:xfrm rot="10800000">
            <a:off x="4972523" y="3300842"/>
            <a:ext cx="3022168" cy="25830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70AF94DF-615A-2732-E14E-20764085D3EB}"/>
              </a:ext>
            </a:extLst>
          </p:cNvPr>
          <p:cNvSpPr/>
          <p:nvPr/>
        </p:nvSpPr>
        <p:spPr>
          <a:xfrm rot="11640000">
            <a:off x="3082099" y="5641769"/>
            <a:ext cx="2867185" cy="28413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53A88427-9DED-DE46-15F2-C85301D9DE1C}"/>
              </a:ext>
            </a:extLst>
          </p:cNvPr>
          <p:cNvSpPr/>
          <p:nvPr/>
        </p:nvSpPr>
        <p:spPr>
          <a:xfrm rot="9120000">
            <a:off x="3009403" y="1505621"/>
            <a:ext cx="3022168" cy="25830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502613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6153636" y="1759381"/>
            <a:ext cx="2340674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3200" b="1" dirty="0" err="1">
                <a:solidFill>
                  <a:srgbClr val="002060"/>
                </a:solidFill>
              </a:rPr>
              <a:t>Chwech</a:t>
            </a:r>
            <a:r>
              <a:rPr lang="en-GB" sz="32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17CAA394-3B84-7742-BBE7-946C959C7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4119" y="1905083"/>
            <a:ext cx="2946400" cy="771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1531750" y="467178"/>
            <a:ext cx="9136830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Sawl </a:t>
            </a:r>
            <a:r>
              <a:rPr lang="en-US" sz="5400" b="1" dirty="0" err="1">
                <a:solidFill>
                  <a:srgbClr val="FF0000"/>
                </a:solidFill>
                <a:latin typeface="Calibri"/>
                <a:cs typeface="Calibri"/>
              </a:rPr>
              <a:t>wyneb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gyda'r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ciwboid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2" name="Cube 1">
            <a:extLst>
              <a:ext uri="{FF2B5EF4-FFF2-40B4-BE49-F238E27FC236}">
                <a16:creationId xmlns:a16="http://schemas.microsoft.com/office/drawing/2014/main" id="{A7D84D7F-0FA7-3F87-CF75-EED3BF99C2D7}"/>
              </a:ext>
            </a:extLst>
          </p:cNvPr>
          <p:cNvSpPr/>
          <p:nvPr/>
        </p:nvSpPr>
        <p:spPr>
          <a:xfrm>
            <a:off x="1485254" y="3190067"/>
            <a:ext cx="4003728" cy="2027694"/>
          </a:xfrm>
          <a:prstGeom prst="cub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29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120415" y="1901449"/>
            <a:ext cx="3218911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3200" b="1" dirty="0">
                <a:solidFill>
                  <a:srgbClr val="002060"/>
                </a:solidFill>
              </a:rPr>
              <a:t>Un </a:t>
            </a:r>
            <a:r>
              <a:rPr lang="en-GB" sz="3200" b="1" dirty="0" err="1">
                <a:solidFill>
                  <a:srgbClr val="002060"/>
                </a:solidFill>
              </a:rPr>
              <a:t>deg</a:t>
            </a:r>
            <a:r>
              <a:rPr lang="en-GB" sz="3200" b="1" dirty="0">
                <a:solidFill>
                  <a:srgbClr val="002060"/>
                </a:solidFill>
              </a:rPr>
              <a:t> </a:t>
            </a:r>
            <a:r>
              <a:rPr lang="en-GB" sz="3200" b="1" dirty="0" err="1">
                <a:solidFill>
                  <a:srgbClr val="002060"/>
                </a:solidFill>
              </a:rPr>
              <a:t>dau</a:t>
            </a:r>
            <a:r>
              <a:rPr lang="en-GB" sz="32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1957953" y="544670"/>
            <a:ext cx="8271508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Sawl </a:t>
            </a:r>
            <a:r>
              <a:rPr lang="en-US" sz="5400" b="1" dirty="0" err="1">
                <a:solidFill>
                  <a:srgbClr val="FF0000"/>
                </a:solidFill>
                <a:latin typeface="Calibri"/>
                <a:cs typeface="Calibri"/>
              </a:rPr>
              <a:t>wyneb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gyda'r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ciwb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D748FCB4-CAD1-9C3D-BB6B-E3D798B2B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073" y="1948026"/>
            <a:ext cx="3092450" cy="849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ube 1">
            <a:extLst>
              <a:ext uri="{FF2B5EF4-FFF2-40B4-BE49-F238E27FC236}">
                <a16:creationId xmlns:a16="http://schemas.microsoft.com/office/drawing/2014/main" id="{5AFA014B-4FA1-1354-BF46-D1BAF7A9AD84}"/>
              </a:ext>
            </a:extLst>
          </p:cNvPr>
          <p:cNvSpPr/>
          <p:nvPr/>
        </p:nvSpPr>
        <p:spPr>
          <a:xfrm>
            <a:off x="1420678" y="2686373"/>
            <a:ext cx="3047999" cy="2893016"/>
          </a:xfrm>
          <a:prstGeom prst="cube">
            <a:avLst/>
          </a:prstGeom>
          <a:solidFill>
            <a:srgbClr val="00B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41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35DD1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941DFC-F93C-1D32-0A37-B7E3311EEE53}"/>
              </a:ext>
            </a:extLst>
          </p:cNvPr>
          <p:cNvSpPr txBox="1"/>
          <p:nvPr/>
        </p:nvSpPr>
        <p:spPr>
          <a:xfrm>
            <a:off x="2205926" y="5835111"/>
            <a:ext cx="7793063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ea typeface="+mn-lt"/>
                <a:cs typeface="+mn-lt"/>
                <a:hlinkClick r:id="rId2"/>
              </a:rPr>
              <a:t>https://www.youtube.com/watch?v=ZGEsQ3I2LQU</a:t>
            </a:r>
            <a:endParaRPr lang="en-US" b="1">
              <a:ea typeface="+mn-lt"/>
              <a:cs typeface="+mn-lt"/>
            </a:endParaRPr>
          </a:p>
          <a:p>
            <a:endParaRPr lang="en-US" sz="2800" b="1" dirty="0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05282D-61C5-0D6D-C31C-577A4D9E92F3}"/>
              </a:ext>
            </a:extLst>
          </p:cNvPr>
          <p:cNvSpPr txBox="1"/>
          <p:nvPr/>
        </p:nvSpPr>
        <p:spPr>
          <a:xfrm>
            <a:off x="1844299" y="100740"/>
            <a:ext cx="851631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  <a:cs typeface="Segoe UI"/>
              </a:rPr>
              <a:t>Cân</a:t>
            </a:r>
            <a:r>
              <a:rPr lang="en-US" sz="4800" b="1" dirty="0">
                <a:solidFill>
                  <a:srgbClr val="002060"/>
                </a:solidFill>
                <a:cs typeface="Segoe UI"/>
              </a:rPr>
              <a:t> - </a:t>
            </a:r>
            <a:r>
              <a:rPr lang="en-US" sz="4800" b="1" dirty="0" err="1">
                <a:solidFill>
                  <a:srgbClr val="002060"/>
                </a:solidFill>
                <a:cs typeface="Segoe UI"/>
              </a:rPr>
              <a:t>Siapiau</a:t>
            </a:r>
            <a:r>
              <a:rPr lang="en-US" sz="4800" b="1" dirty="0">
                <a:solidFill>
                  <a:srgbClr val="002060"/>
                </a:solidFill>
                <a:cs typeface="Segoe UI"/>
              </a:rPr>
              <a:t> 3D!</a:t>
            </a:r>
            <a:endParaRPr lang="en-US" dirty="0" err="1"/>
          </a:p>
        </p:txBody>
      </p:sp>
      <p:pic>
        <p:nvPicPr>
          <p:cNvPr id="2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8DCE050F-B60B-96C7-09AF-74A66350B8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4869" y="1429040"/>
            <a:ext cx="7108555" cy="399694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249912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C9795FEB-DC40-A5D3-B246-7C85E35C25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4309" y="227963"/>
            <a:ext cx="9510793" cy="6504342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8542338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0A790F9C-66CE-39B5-5615-0E18640A6B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2265" y="218078"/>
            <a:ext cx="9407471" cy="6434758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175860294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872185" y="146090"/>
            <a:ext cx="6092050" cy="56058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solidFill>
                  <a:srgbClr val="002060"/>
                </a:solidFill>
                <a:ea typeface="Calibri"/>
                <a:cs typeface="Calibri Light"/>
              </a:rPr>
              <a:t>Eich </a:t>
            </a:r>
            <a:r>
              <a:rPr lang="en-US" sz="4800" b="1" dirty="0" err="1">
                <a:solidFill>
                  <a:srgbClr val="002060"/>
                </a:solidFill>
                <a:ea typeface="Calibri"/>
                <a:cs typeface="Calibri Light"/>
              </a:rPr>
              <a:t>tasg</a:t>
            </a:r>
            <a:endParaRPr lang="en-US" sz="4800" b="1" dirty="0">
              <a:solidFill>
                <a:srgbClr val="002060"/>
              </a:solidFill>
              <a:ea typeface="Calibri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Meddyliwch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am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gwestiynau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addas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i’w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gofyn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am y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daflen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waith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Think of suitable questions you could ask about the worksheet.</a:t>
            </a:r>
            <a:endParaRPr lang="en-US" sz="2000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400" i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r>
              <a:rPr lang="en-US" sz="2400" dirty="0">
                <a:solidFill>
                  <a:srgbClr val="002060"/>
                </a:solidFill>
                <a:latin typeface="Arial"/>
                <a:ea typeface="+mj-ea"/>
                <a:cs typeface="Arial"/>
              </a:rPr>
              <a:t>•</a:t>
            </a:r>
            <a:r>
              <a:rPr lang="en-US" sz="24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  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Beth ..?</a:t>
            </a:r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rgbClr val="002060"/>
                </a:solidFill>
                <a:latin typeface="Arial"/>
                <a:ea typeface="+mj-ea"/>
                <a:cs typeface="Arial"/>
              </a:rPr>
              <a:t>•  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Pa …?</a:t>
            </a:r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rgbClr val="002060"/>
                </a:solidFill>
                <a:latin typeface="Arial"/>
                <a:ea typeface="+mj-ea"/>
                <a:cs typeface="Arial"/>
              </a:rPr>
              <a:t>• </a:t>
            </a:r>
            <a:r>
              <a:rPr lang="en-US" sz="24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Faint o …?</a:t>
            </a:r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rgbClr val="002060"/>
                </a:solidFill>
                <a:latin typeface="Arial"/>
                <a:ea typeface="+mj-ea"/>
                <a:cs typeface="Arial"/>
              </a:rPr>
              <a:t>•</a:t>
            </a:r>
            <a:r>
              <a:rPr lang="en-US" sz="24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  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+mn-lt"/>
                <a:cs typeface="Arial"/>
              </a:rPr>
              <a:t>S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awl …?</a:t>
            </a:r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dirty="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pic>
        <p:nvPicPr>
          <p:cNvPr id="2" name="Picture 6" descr="Shape, polygon&#10;&#10;Description automatically generated">
            <a:extLst>
              <a:ext uri="{FF2B5EF4-FFF2-40B4-BE49-F238E27FC236}">
                <a16:creationId xmlns:a16="http://schemas.microsoft.com/office/drawing/2014/main" id="{21E794A5-E6A9-2B9C-297B-615E3D176D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7824" y="3553403"/>
            <a:ext cx="4254284" cy="305749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12091129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37493" y="5060714"/>
            <a:ext cx="5957322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err="1">
                <a:solidFill>
                  <a:srgbClr val="002060"/>
                </a:solidFill>
                <a:cs typeface="Calibri"/>
              </a:rPr>
              <a:t>Meicro-Ddysgu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Micro-Teach</a:t>
            </a:r>
          </a:p>
        </p:txBody>
      </p:sp>
    </p:spTree>
    <p:extLst>
      <p:ext uri="{BB962C8B-B14F-4D97-AF65-F5344CB8AC3E}">
        <p14:creationId xmlns:p14="http://schemas.microsoft.com/office/powerpoint/2010/main" val="10024039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8C65DBC3-E4F8-8219-68AA-BC698C0DFB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0428" y="2546404"/>
            <a:ext cx="2806807" cy="42320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55C092-229B-2529-1930-4C4796164232}"/>
              </a:ext>
            </a:extLst>
          </p:cNvPr>
          <p:cNvSpPr txBox="1"/>
          <p:nvPr/>
        </p:nvSpPr>
        <p:spPr>
          <a:xfrm>
            <a:off x="268638" y="255723"/>
            <a:ext cx="9200824" cy="63709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This is your opportunity to record a micro-teach lesson with your peers. You should consider the following: </a:t>
            </a:r>
          </a:p>
          <a:p>
            <a:endParaRPr lang="en-US" sz="280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buAutoNum type="arabicPeriod"/>
            </a:pP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Conducting the register</a:t>
            </a:r>
          </a:p>
          <a:p>
            <a:pPr>
              <a:buAutoNum type="arabicPeriod"/>
            </a:pP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Sesiwn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 '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Drilio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'</a:t>
            </a: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 – Days of the week / Months of the year /</a:t>
            </a: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                                   The date / The weather</a:t>
            </a:r>
            <a:endParaRPr lang="en-US">
              <a:cs typeface="Calibri"/>
            </a:endParaRP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3. 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What is the main language focus? </a:t>
            </a: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4. 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How are you going to introduce the main language focus? </a:t>
            </a:r>
            <a:endParaRPr lang="en-US" b="1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      (</a:t>
            </a:r>
            <a:r>
              <a:rPr lang="en-US" sz="2800" err="1">
                <a:solidFill>
                  <a:srgbClr val="002060"/>
                </a:solidFill>
                <a:latin typeface="Calibri"/>
                <a:cs typeface="Calibri"/>
              </a:rPr>
              <a:t>Drilio</a:t>
            </a: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 / Flashcards / PowerPoint Presentation / Interactive </a:t>
            </a:r>
            <a:endParaRPr lang="en-US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      Games, </a:t>
            </a:r>
            <a:r>
              <a:rPr lang="en-US" sz="2800" err="1">
                <a:solidFill>
                  <a:srgbClr val="002060"/>
                </a:solidFill>
                <a:latin typeface="Calibri"/>
                <a:cs typeface="Calibri"/>
              </a:rPr>
              <a:t>etc</a:t>
            </a: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lang="en-US">
              <a:cs typeface="Calibri" panose="020F0502020204030204"/>
            </a:endParaRP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5. 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A follow-up task</a:t>
            </a: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 - Individual task / Pair work / Group work</a:t>
            </a: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6. 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Plenary</a:t>
            </a: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 (e.g. revision of patterns introduced)</a:t>
            </a: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18254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7" descr="Icon&#10;&#10;Description automatically generated">
            <a:extLst>
              <a:ext uri="{FF2B5EF4-FFF2-40B4-BE49-F238E27FC236}">
                <a16:creationId xmlns:a16="http://schemas.microsoft.com/office/drawing/2014/main" id="{28BA71FA-98BC-9692-F08B-AA59700ED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1598" y="2718499"/>
            <a:ext cx="1752600" cy="1885950"/>
          </a:xfrm>
          <a:prstGeom prst="rect">
            <a:avLst/>
          </a:prstGeom>
        </p:spPr>
      </p:pic>
      <p:pic>
        <p:nvPicPr>
          <p:cNvPr id="15" name="Picture 15" descr="A picture containing text, parking, meter&#10;&#10;Description automatically generated">
            <a:extLst>
              <a:ext uri="{FF2B5EF4-FFF2-40B4-BE49-F238E27FC236}">
                <a16:creationId xmlns:a16="http://schemas.microsoft.com/office/drawing/2014/main" id="{034636AD-7060-56B1-45E8-50BFC127EF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390" r="8920" b="-472"/>
          <a:stretch/>
        </p:blipFill>
        <p:spPr>
          <a:xfrm>
            <a:off x="3187485" y="4588788"/>
            <a:ext cx="1750150" cy="214912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4ECB86-97F6-2E06-AD44-19EEB209E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735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Beth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ydych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chi'n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gallu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addysgu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br>
              <a:rPr lang="en-GB" b="1">
                <a:solidFill>
                  <a:srgbClr val="002060"/>
                </a:solidFill>
                <a:latin typeface="Calibri"/>
                <a:cs typeface="Calibri Light"/>
              </a:rPr>
            </a:br>
            <a:r>
              <a:rPr lang="en-GB" sz="3200" i="1">
                <a:solidFill>
                  <a:srgbClr val="002060"/>
                </a:solidFill>
                <a:latin typeface="Calibri"/>
                <a:cs typeface="Calibri Light"/>
              </a:rPr>
              <a:t>What can you teach?</a:t>
            </a:r>
            <a:endParaRPr lang="en-GB" sz="32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4" name="Picture 4" descr="Shape&#10;&#10;Description automatically generated">
            <a:extLst>
              <a:ext uri="{FF2B5EF4-FFF2-40B4-BE49-F238E27FC236}">
                <a16:creationId xmlns:a16="http://schemas.microsoft.com/office/drawing/2014/main" id="{BBFF0089-7692-3BFB-03D9-16CB846594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-840000">
            <a:off x="459586" y="3529748"/>
            <a:ext cx="3466454" cy="155788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19D4FB31-17B6-3F20-BDF5-BC4A422EC9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00000">
            <a:off x="414714" y="1158089"/>
            <a:ext cx="3246895" cy="202033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9A096CEA-6225-642D-8D5F-42FB58D178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-780000">
            <a:off x="8501746" y="1224960"/>
            <a:ext cx="2743200" cy="187669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91827954-56EC-6A5A-6EFB-BDE85E340E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960000">
            <a:off x="4741713" y="1675920"/>
            <a:ext cx="2084523" cy="2902123"/>
          </a:xfrm>
          <a:prstGeom prst="rect">
            <a:avLst/>
          </a:prstGeom>
        </p:spPr>
      </p:pic>
      <p:pic>
        <p:nvPicPr>
          <p:cNvPr id="14" name="Picture 14" descr="A picture containing text, various, several&#10;&#10;Description automatically generated">
            <a:extLst>
              <a:ext uri="{FF2B5EF4-FFF2-40B4-BE49-F238E27FC236}">
                <a16:creationId xmlns:a16="http://schemas.microsoft.com/office/drawing/2014/main" id="{96D40A6F-E334-ACDA-EC97-6EC7A45EAEC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960000">
            <a:off x="8882189" y="4164906"/>
            <a:ext cx="2988590" cy="2003610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E10113ED-0BD8-F145-1C0D-88C6D8BDE04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-540000">
            <a:off x="5561238" y="4996810"/>
            <a:ext cx="2562387" cy="150342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190806408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ECB86-97F6-2E06-AD44-19EEB209E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735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Beth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ydych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chi'n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gallu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addysgu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br>
              <a:rPr lang="en-GB" b="1">
                <a:solidFill>
                  <a:srgbClr val="002060"/>
                </a:solidFill>
                <a:latin typeface="Calibri"/>
                <a:cs typeface="Calibri Light"/>
              </a:rPr>
            </a:br>
            <a:r>
              <a:rPr lang="en-GB" sz="3200" i="1">
                <a:solidFill>
                  <a:srgbClr val="002060"/>
                </a:solidFill>
                <a:latin typeface="Calibri"/>
                <a:cs typeface="Calibri Light"/>
              </a:rPr>
              <a:t>What can you teach?</a:t>
            </a:r>
            <a:endParaRPr lang="en-GB" sz="32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CC1A0749-2759-8D1A-886F-D7CCB2A700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900000">
            <a:off x="591522" y="1049783"/>
            <a:ext cx="2619697" cy="2355742"/>
          </a:xfrm>
          <a:prstGeom prst="rect">
            <a:avLst/>
          </a:prstGeom>
        </p:spPr>
      </p:pic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96913564-D9D2-615C-AEF8-E892346777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960000">
            <a:off x="410705" y="3538626"/>
            <a:ext cx="2743200" cy="2725425"/>
          </a:xfrm>
          <a:prstGeom prst="rect">
            <a:avLst/>
          </a:prstGeom>
        </p:spPr>
      </p:pic>
      <p:pic>
        <p:nvPicPr>
          <p:cNvPr id="8" name="Picture 8" descr="A picture containing text, grass, colorful, several&#10;&#10;Description automatically generated">
            <a:extLst>
              <a:ext uri="{FF2B5EF4-FFF2-40B4-BE49-F238E27FC236}">
                <a16:creationId xmlns:a16="http://schemas.microsoft.com/office/drawing/2014/main" id="{48AAA1E4-0F9D-CDED-96D7-13FAE85172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-960000">
            <a:off x="8216979" y="1166030"/>
            <a:ext cx="3350216" cy="2434448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FEB3C286-0022-94EA-697E-9F33547A53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57654" y="4117859"/>
            <a:ext cx="2743200" cy="2471029"/>
          </a:xfrm>
          <a:prstGeom prst="rect">
            <a:avLst/>
          </a:prstGeom>
        </p:spPr>
      </p:pic>
      <p:pic>
        <p:nvPicPr>
          <p:cNvPr id="11" name="Picture 11" descr="Diagram&#10;&#10;Description automatically generated">
            <a:extLst>
              <a:ext uri="{FF2B5EF4-FFF2-40B4-BE49-F238E27FC236}">
                <a16:creationId xmlns:a16="http://schemas.microsoft.com/office/drawing/2014/main" id="{2B6843A8-CBB4-6EFF-7C7B-88A3156038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">
            <a:off x="6149461" y="4129089"/>
            <a:ext cx="2769030" cy="193462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9" name="Picture 19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6CD894B2-4878-FA39-6BC5-A362230769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-480000">
            <a:off x="4283622" y="1543275"/>
            <a:ext cx="1359332" cy="1296692"/>
          </a:xfrm>
          <a:prstGeom prst="rect">
            <a:avLst/>
          </a:prstGeom>
        </p:spPr>
      </p:pic>
      <p:pic>
        <p:nvPicPr>
          <p:cNvPr id="20" name="Picture 20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D65804F5-499B-E0F7-0BD0-9A9A5ED7B81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2242" y="2927080"/>
            <a:ext cx="1184329" cy="1430043"/>
          </a:xfrm>
          <a:prstGeom prst="rect">
            <a:avLst/>
          </a:prstGeom>
        </p:spPr>
      </p:pic>
      <p:pic>
        <p:nvPicPr>
          <p:cNvPr id="21" name="Picture 21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80F8217C-BCA2-A1A2-87B1-AE4BCBE9492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73858" y="1706889"/>
            <a:ext cx="1671234" cy="1339037"/>
          </a:xfrm>
          <a:prstGeom prst="rect">
            <a:avLst/>
          </a:prstGeom>
        </p:spPr>
      </p:pic>
      <p:pic>
        <p:nvPicPr>
          <p:cNvPr id="22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C54DECDC-DEDC-E76A-1DA3-F3EB91F31FB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-540000">
            <a:off x="3680765" y="2680560"/>
            <a:ext cx="852570" cy="1535625"/>
          </a:xfrm>
          <a:prstGeom prst="rect">
            <a:avLst/>
          </a:prstGeom>
        </p:spPr>
      </p:pic>
      <p:pic>
        <p:nvPicPr>
          <p:cNvPr id="23" name="Picture 23">
            <a:extLst>
              <a:ext uri="{FF2B5EF4-FFF2-40B4-BE49-F238E27FC236}">
                <a16:creationId xmlns:a16="http://schemas.microsoft.com/office/drawing/2014/main" id="{B892E1F6-E2DC-68E2-2ED2-BC8D4CED96C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00400" y="5134793"/>
            <a:ext cx="2743200" cy="1625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644985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794694" y="313989"/>
            <a:ext cx="6259946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ydych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chi'n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addysgu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?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ea typeface="+mn-lt"/>
                <a:cs typeface="+mn-lt"/>
              </a:rPr>
              <a:t>How do you teach a language?</a:t>
            </a:r>
          </a:p>
          <a:p>
            <a:pPr algn="ctr"/>
            <a:endParaRPr lang="en-US" sz="2400" i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US" sz="2400" i="1">
              <a:solidFill>
                <a:srgbClr val="002060"/>
              </a:solidFill>
              <a:ea typeface="+mj-ea"/>
              <a:cs typeface="Calibri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ea typeface="+mj-ea"/>
                <a:cs typeface="Calibri"/>
              </a:rPr>
              <a:t>Siarad</a:t>
            </a:r>
            <a:r>
              <a:rPr lang="en-US" sz="2400">
                <a:solidFill>
                  <a:srgbClr val="002060"/>
                </a:solidFill>
                <a:ea typeface="+mj-ea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j-ea"/>
                <a:cs typeface="Calibri"/>
              </a:rPr>
              <a:t>Cymraeg</a:t>
            </a:r>
            <a:r>
              <a:rPr lang="en-US" sz="2400">
                <a:solidFill>
                  <a:srgbClr val="002060"/>
                </a:solidFill>
                <a:ea typeface="+mj-ea"/>
                <a:cs typeface="Calibri"/>
              </a:rPr>
              <a:t>!</a:t>
            </a:r>
            <a:endParaRPr lang="en-US">
              <a:ea typeface="+mj-ea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Adolygu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Revise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Chwarae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gemau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Play games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Gofyn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cwestiynau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Ask suitable questions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Canmoliaeth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- </a:t>
            </a:r>
            <a:r>
              <a:rPr lang="en-US" sz="2400" i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Praise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Drilio</a:t>
            </a:r>
            <a:endParaRPr lang="en-US" sz="2400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Amser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i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feddwl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Time to think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Gwaith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gr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ŵp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- </a:t>
            </a:r>
            <a:r>
              <a:rPr lang="en-US" sz="2400" i="1">
                <a:solidFill>
                  <a:srgbClr val="002060"/>
                </a:solidFill>
                <a:ea typeface="+mn-lt"/>
                <a:cs typeface="+mn-lt"/>
              </a:rPr>
              <a:t>Group work</a:t>
            </a:r>
            <a:endParaRPr lang="en-US" sz="2400" i="1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Gwaith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pâr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- </a:t>
            </a:r>
            <a:r>
              <a:rPr lang="en-US" sz="2400" i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Pair work</a:t>
            </a:r>
          </a:p>
          <a:p>
            <a:pPr marL="800100" lvl="1" indent="-34290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Asesu</a:t>
            </a:r>
            <a:r>
              <a:rPr lang="en-US" sz="240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- </a:t>
            </a:r>
            <a:r>
              <a:rPr lang="en-US" sz="2400" i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Assessment</a:t>
            </a:r>
          </a:p>
          <a:p>
            <a:pPr lvl="1"/>
            <a:endParaRPr lang="en-US" sz="2200" i="1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endParaRPr lang="en-US" sz="2200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endParaRPr lang="en-US" sz="2200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b="1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i="1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400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295921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951876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0" b="207"/>
          <a:stretch/>
        </p:blipFill>
        <p:spPr>
          <a:xfrm>
            <a:off x="1" y="348085"/>
            <a:ext cx="5923225" cy="63950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009209" y="4876513"/>
            <a:ext cx="3781227" cy="107721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002060"/>
                </a:solidFill>
                <a:cs typeface="Calibri"/>
              </a:rPr>
              <a:t>Erbyn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y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tro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nesaf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By next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071EF5-A957-14E7-E073-C041C15935C3}"/>
              </a:ext>
            </a:extLst>
          </p:cNvPr>
          <p:cNvSpPr txBox="1"/>
          <p:nvPr/>
        </p:nvSpPr>
        <p:spPr>
          <a:xfrm>
            <a:off x="5529008" y="348880"/>
            <a:ext cx="6625070" cy="4339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Dysgwch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patrymau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a’r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eirfa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Learn the language patterns and any </a:t>
            </a:r>
          </a:p>
          <a:p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      new vocabulary.</a:t>
            </a:r>
            <a:endParaRPr lang="en-US" dirty="0"/>
          </a:p>
          <a:p>
            <a:endParaRPr lang="en-US" sz="2800" i="1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Paratowch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Meicro-Ddysgu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  <a:p>
            <a:r>
              <a:rPr lang="en-US" sz="3200" b="1" dirty="0">
                <a:solidFill>
                  <a:srgbClr val="002060"/>
                </a:solidFill>
                <a:cs typeface="Calibri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cs typeface="Calibri"/>
              </a:rPr>
              <a:t>Plan your Micro-Teach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endParaRPr lang="en-US" sz="2800" i="1">
              <a:solidFill>
                <a:srgbClr val="002060"/>
              </a:solidFill>
              <a:cs typeface="Calibri"/>
            </a:endParaRPr>
          </a:p>
          <a:p>
            <a:endParaRPr lang="en-US" sz="3200" b="1">
              <a:solidFill>
                <a:srgbClr val="002060"/>
              </a:solidFill>
              <a:cs typeface="Calibri"/>
            </a:endParaRPr>
          </a:p>
          <a:p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46527987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311" y="4173"/>
            <a:ext cx="4871544" cy="5661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3977420" y="880202"/>
            <a:ext cx="815762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Ardderchog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fawr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F39A2374-A2EE-9A78-7B03-C2BB01CBCA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83" y="5540339"/>
            <a:ext cx="12197166" cy="1317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0852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83</vt:i4>
      </vt:variant>
    </vt:vector>
  </HeadingPairs>
  <TitlesOfParts>
    <vt:vector size="90" baseType="lpstr">
      <vt:lpstr>office theme</vt:lpstr>
      <vt:lpstr>Office Theme</vt:lpstr>
      <vt:lpstr>Office Theme</vt:lpstr>
      <vt:lpstr>Office Theme</vt:lpstr>
      <vt:lpstr>Office Theme</vt:lpstr>
      <vt:lpstr>Office Theme</vt:lpstr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Sawl ...?  +  enw unigol</vt:lpstr>
      <vt:lpstr>Faint o?   +  enw lluosog  +  Treiglad Meddal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Faint ydy …. adio ….?</vt:lpstr>
      <vt:lpstr>Faint ydy …. tynnu ….?</vt:lpstr>
      <vt:lpstr>Faint ydy …. lluosi gyda ….?</vt:lpstr>
      <vt:lpstr>Faint ydy …. rhannu gyda ….?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ydych chi'n gallu addysgu? What can you teach?</vt:lpstr>
      <vt:lpstr>Beth ydych chi'n gallu addysgu? What can you teach?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658</cp:revision>
  <dcterms:created xsi:type="dcterms:W3CDTF">2023-03-31T12:23:30Z</dcterms:created>
  <dcterms:modified xsi:type="dcterms:W3CDTF">2024-04-15T13:37:39Z</dcterms:modified>
</cp:coreProperties>
</file>