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media/image16.jpg" ContentType="image/png"/>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118"/>
  </p:notesMasterIdLst>
  <p:sldIdLst>
    <p:sldId id="259" r:id="rId6"/>
    <p:sldId id="766" r:id="rId7"/>
    <p:sldId id="743" r:id="rId8"/>
    <p:sldId id="261" r:id="rId9"/>
    <p:sldId id="481" r:id="rId10"/>
    <p:sldId id="776" r:id="rId11"/>
    <p:sldId id="774" r:id="rId12"/>
    <p:sldId id="490" r:id="rId13"/>
    <p:sldId id="772" r:id="rId14"/>
    <p:sldId id="773" r:id="rId15"/>
    <p:sldId id="574" r:id="rId16"/>
    <p:sldId id="771" r:id="rId17"/>
    <p:sldId id="770" r:id="rId18"/>
    <p:sldId id="606" r:id="rId19"/>
    <p:sldId id="488" r:id="rId20"/>
    <p:sldId id="777" r:id="rId21"/>
    <p:sldId id="607" r:id="rId22"/>
    <p:sldId id="555" r:id="rId23"/>
    <p:sldId id="560" r:id="rId24"/>
    <p:sldId id="563" r:id="rId25"/>
    <p:sldId id="491" r:id="rId26"/>
    <p:sldId id="489" r:id="rId27"/>
    <p:sldId id="493" r:id="rId28"/>
    <p:sldId id="484" r:id="rId29"/>
    <p:sldId id="499" r:id="rId30"/>
    <p:sldId id="500" r:id="rId31"/>
    <p:sldId id="778" r:id="rId32"/>
    <p:sldId id="564" r:id="rId33"/>
    <p:sldId id="518" r:id="rId34"/>
    <p:sldId id="779" r:id="rId35"/>
    <p:sldId id="522" r:id="rId36"/>
    <p:sldId id="809" r:id="rId37"/>
    <p:sldId id="521" r:id="rId38"/>
    <p:sldId id="780" r:id="rId39"/>
    <p:sldId id="781" r:id="rId40"/>
    <p:sldId id="479" r:id="rId41"/>
    <p:sldId id="542" r:id="rId42"/>
    <p:sldId id="516" r:id="rId43"/>
    <p:sldId id="477" r:id="rId44"/>
    <p:sldId id="519" r:id="rId45"/>
    <p:sldId id="486" r:id="rId46"/>
    <p:sldId id="609" r:id="rId47"/>
    <p:sldId id="504" r:id="rId48"/>
    <p:sldId id="545" r:id="rId49"/>
    <p:sldId id="592" r:id="rId50"/>
    <p:sldId id="511" r:id="rId51"/>
    <p:sldId id="544" r:id="rId52"/>
    <p:sldId id="593" r:id="rId53"/>
    <p:sldId id="503" r:id="rId54"/>
    <p:sldId id="502" r:id="rId55"/>
    <p:sldId id="796" r:id="rId56"/>
    <p:sldId id="568" r:id="rId57"/>
    <p:sldId id="586" r:id="rId58"/>
    <p:sldId id="580" r:id="rId59"/>
    <p:sldId id="576" r:id="rId60"/>
    <p:sldId id="553" r:id="rId61"/>
    <p:sldId id="601" r:id="rId62"/>
    <p:sldId id="602" r:id="rId63"/>
    <p:sldId id="548" r:id="rId64"/>
    <p:sldId id="587" r:id="rId65"/>
    <p:sldId id="551" r:id="rId66"/>
    <p:sldId id="589" r:id="rId67"/>
    <p:sldId id="591" r:id="rId68"/>
    <p:sldId id="552" r:id="rId69"/>
    <p:sldId id="554" r:id="rId70"/>
    <p:sldId id="572" r:id="rId71"/>
    <p:sldId id="571" r:id="rId72"/>
    <p:sldId id="802" r:id="rId73"/>
    <p:sldId id="797" r:id="rId74"/>
    <p:sldId id="798" r:id="rId75"/>
    <p:sldId id="432" r:id="rId76"/>
    <p:sldId id="368" r:id="rId77"/>
    <p:sldId id="736" r:id="rId78"/>
    <p:sldId id="561" r:id="rId79"/>
    <p:sldId id="597" r:id="rId80"/>
    <p:sldId id="801" r:id="rId81"/>
    <p:sldId id="800" r:id="rId82"/>
    <p:sldId id="784" r:id="rId83"/>
    <p:sldId id="789" r:id="rId84"/>
    <p:sldId id="805" r:id="rId85"/>
    <p:sldId id="807" r:id="rId86"/>
    <p:sldId id="804" r:id="rId87"/>
    <p:sldId id="808" r:id="rId88"/>
    <p:sldId id="381" r:id="rId89"/>
    <p:sldId id="803" r:id="rId90"/>
    <p:sldId id="382" r:id="rId91"/>
    <p:sldId id="810" r:id="rId92"/>
    <p:sldId id="790" r:id="rId93"/>
    <p:sldId id="610" r:id="rId94"/>
    <p:sldId id="767" r:id="rId95"/>
    <p:sldId id="339" r:id="rId96"/>
    <p:sldId id="775" r:id="rId97"/>
    <p:sldId id="557" r:id="rId98"/>
    <p:sldId id="558" r:id="rId99"/>
    <p:sldId id="495" r:id="rId100"/>
    <p:sldId id="515" r:id="rId101"/>
    <p:sldId id="524" r:id="rId102"/>
    <p:sldId id="543" r:id="rId103"/>
    <p:sldId id="514" r:id="rId104"/>
    <p:sldId id="505" r:id="rId105"/>
    <p:sldId id="566" r:id="rId106"/>
    <p:sldId id="550" r:id="rId107"/>
    <p:sldId id="788" r:id="rId108"/>
    <p:sldId id="539" r:id="rId109"/>
    <p:sldId id="579" r:id="rId110"/>
    <p:sldId id="584" r:id="rId111"/>
    <p:sldId id="793" r:id="rId112"/>
    <p:sldId id="487" r:id="rId113"/>
    <p:sldId id="605" r:id="rId114"/>
    <p:sldId id="599" r:id="rId115"/>
    <p:sldId id="604" r:id="rId116"/>
    <p:sldId id="384" r:id="rId1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FD0796-1179-4F23-B2E6-935719DC02FE}">
          <p14:sldIdLst>
            <p14:sldId id="259"/>
            <p14:sldId id="766"/>
            <p14:sldId id="743"/>
            <p14:sldId id="261"/>
            <p14:sldId id="481"/>
            <p14:sldId id="776"/>
            <p14:sldId id="774"/>
            <p14:sldId id="490"/>
            <p14:sldId id="772"/>
            <p14:sldId id="773"/>
            <p14:sldId id="574"/>
            <p14:sldId id="771"/>
            <p14:sldId id="770"/>
            <p14:sldId id="606"/>
            <p14:sldId id="488"/>
            <p14:sldId id="777"/>
            <p14:sldId id="607"/>
            <p14:sldId id="555"/>
            <p14:sldId id="560"/>
            <p14:sldId id="563"/>
            <p14:sldId id="491"/>
            <p14:sldId id="489"/>
            <p14:sldId id="493"/>
            <p14:sldId id="484"/>
            <p14:sldId id="499"/>
            <p14:sldId id="500"/>
            <p14:sldId id="778"/>
            <p14:sldId id="564"/>
            <p14:sldId id="518"/>
            <p14:sldId id="779"/>
            <p14:sldId id="522"/>
            <p14:sldId id="809"/>
            <p14:sldId id="521"/>
            <p14:sldId id="780"/>
            <p14:sldId id="781"/>
            <p14:sldId id="479"/>
            <p14:sldId id="542"/>
            <p14:sldId id="516"/>
            <p14:sldId id="477"/>
            <p14:sldId id="519"/>
            <p14:sldId id="486"/>
            <p14:sldId id="609"/>
            <p14:sldId id="504"/>
            <p14:sldId id="545"/>
            <p14:sldId id="592"/>
            <p14:sldId id="511"/>
            <p14:sldId id="544"/>
            <p14:sldId id="593"/>
            <p14:sldId id="503"/>
            <p14:sldId id="502"/>
            <p14:sldId id="796"/>
            <p14:sldId id="568"/>
            <p14:sldId id="586"/>
            <p14:sldId id="580"/>
            <p14:sldId id="576"/>
            <p14:sldId id="553"/>
            <p14:sldId id="601"/>
            <p14:sldId id="602"/>
            <p14:sldId id="548"/>
            <p14:sldId id="587"/>
            <p14:sldId id="551"/>
            <p14:sldId id="589"/>
            <p14:sldId id="591"/>
            <p14:sldId id="552"/>
            <p14:sldId id="554"/>
            <p14:sldId id="572"/>
            <p14:sldId id="571"/>
            <p14:sldId id="802"/>
            <p14:sldId id="797"/>
            <p14:sldId id="798"/>
            <p14:sldId id="432"/>
            <p14:sldId id="368"/>
            <p14:sldId id="736"/>
            <p14:sldId id="561"/>
            <p14:sldId id="597"/>
            <p14:sldId id="801"/>
            <p14:sldId id="800"/>
            <p14:sldId id="784"/>
            <p14:sldId id="789"/>
            <p14:sldId id="805"/>
            <p14:sldId id="807"/>
            <p14:sldId id="804"/>
            <p14:sldId id="808"/>
            <p14:sldId id="381"/>
            <p14:sldId id="803"/>
            <p14:sldId id="382"/>
            <p14:sldId id="810"/>
            <p14:sldId id="790"/>
            <p14:sldId id="610"/>
            <p14:sldId id="767"/>
            <p14:sldId id="339"/>
            <p14:sldId id="775"/>
            <p14:sldId id="557"/>
            <p14:sldId id="558"/>
            <p14:sldId id="495"/>
            <p14:sldId id="515"/>
            <p14:sldId id="524"/>
            <p14:sldId id="543"/>
            <p14:sldId id="514"/>
            <p14:sldId id="505"/>
            <p14:sldId id="566"/>
            <p14:sldId id="550"/>
            <p14:sldId id="788"/>
            <p14:sldId id="539"/>
            <p14:sldId id="579"/>
            <p14:sldId id="584"/>
            <p14:sldId id="793"/>
            <p14:sldId id="487"/>
            <p14:sldId id="605"/>
            <p14:sldId id="599"/>
            <p14:sldId id="604"/>
            <p14:sldId id="38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F7547B-FD3F-4AB6-95D2-AE4440929E91}" v="271" dt="2024-02-20T12:01:43.6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800" autoAdjust="0"/>
    <p:restoredTop sz="93224" autoAdjust="0"/>
  </p:normalViewPr>
  <p:slideViewPr>
    <p:cSldViewPr snapToGrid="0">
      <p:cViewPr varScale="1">
        <p:scale>
          <a:sx n="58" d="100"/>
          <a:sy n="58" d="100"/>
        </p:scale>
        <p:origin x="336" y="39"/>
      </p:cViewPr>
      <p:guideLst/>
    </p:cSldViewPr>
  </p:slideViewPr>
  <p:outlineViewPr>
    <p:cViewPr>
      <p:scale>
        <a:sx n="33" d="100"/>
        <a:sy n="33" d="100"/>
      </p:scale>
      <p:origin x="0" y="-6456"/>
    </p:cViewPr>
  </p:outlineViewPr>
  <p:notesTextViewPr>
    <p:cViewPr>
      <p:scale>
        <a:sx n="1" d="1"/>
        <a:sy n="1" d="1"/>
      </p:scale>
      <p:origin x="0" y="0"/>
    </p:cViewPr>
  </p:notesTextViewPr>
  <p:sorterViewPr>
    <p:cViewPr>
      <p:scale>
        <a:sx n="70" d="100"/>
        <a:sy n="70" d="100"/>
      </p:scale>
      <p:origin x="0" y="-8205"/>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117" Type="http://schemas.openxmlformats.org/officeDocument/2006/relationships/slide" Target="slides/slide112.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slide" Target="slides/slide84.xml"/><Relationship Id="rId112" Type="http://schemas.openxmlformats.org/officeDocument/2006/relationships/slide" Target="slides/slide107.xml"/><Relationship Id="rId16" Type="http://schemas.openxmlformats.org/officeDocument/2006/relationships/slide" Target="slides/slide11.xml"/><Relationship Id="rId107" Type="http://schemas.openxmlformats.org/officeDocument/2006/relationships/slide" Target="slides/slide102.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102" Type="http://schemas.openxmlformats.org/officeDocument/2006/relationships/slide" Target="slides/slide97.xml"/><Relationship Id="rId123" Type="http://schemas.microsoft.com/office/2016/11/relationships/changesInfo" Target="changesInfos/changesInfo1.xml"/><Relationship Id="rId5" Type="http://schemas.openxmlformats.org/officeDocument/2006/relationships/slideMaster" Target="slideMasters/slideMaster2.xml"/><Relationship Id="rId90" Type="http://schemas.openxmlformats.org/officeDocument/2006/relationships/slide" Target="slides/slide85.xml"/><Relationship Id="rId95" Type="http://schemas.openxmlformats.org/officeDocument/2006/relationships/slide" Target="slides/slide90.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113" Type="http://schemas.openxmlformats.org/officeDocument/2006/relationships/slide" Target="slides/slide108.xml"/><Relationship Id="rId118" Type="http://schemas.openxmlformats.org/officeDocument/2006/relationships/notesMaster" Target="notesMasters/notesMaster1.xml"/><Relationship Id="rId80" Type="http://schemas.openxmlformats.org/officeDocument/2006/relationships/slide" Target="slides/slide75.xml"/><Relationship Id="rId85" Type="http://schemas.openxmlformats.org/officeDocument/2006/relationships/slide" Target="slides/slide80.xml"/><Relationship Id="rId12" Type="http://schemas.openxmlformats.org/officeDocument/2006/relationships/slide" Target="slides/slide7.xml"/><Relationship Id="rId17" Type="http://schemas.openxmlformats.org/officeDocument/2006/relationships/slide" Target="slides/slide12.xml"/><Relationship Id="rId33" Type="http://schemas.openxmlformats.org/officeDocument/2006/relationships/slide" Target="slides/slide28.xml"/><Relationship Id="rId38" Type="http://schemas.openxmlformats.org/officeDocument/2006/relationships/slide" Target="slides/slide33.xml"/><Relationship Id="rId59" Type="http://schemas.openxmlformats.org/officeDocument/2006/relationships/slide" Target="slides/slide54.xml"/><Relationship Id="rId103" Type="http://schemas.openxmlformats.org/officeDocument/2006/relationships/slide" Target="slides/slide98.xml"/><Relationship Id="rId108" Type="http://schemas.openxmlformats.org/officeDocument/2006/relationships/slide" Target="slides/slide103.xml"/><Relationship Id="rId124" Type="http://schemas.microsoft.com/office/2015/10/relationships/revisionInfo" Target="revisionInfo.xml"/><Relationship Id="rId54" Type="http://schemas.openxmlformats.org/officeDocument/2006/relationships/slide" Target="slides/slide49.xml"/><Relationship Id="rId70" Type="http://schemas.openxmlformats.org/officeDocument/2006/relationships/slide" Target="slides/slide65.xml"/><Relationship Id="rId75" Type="http://schemas.openxmlformats.org/officeDocument/2006/relationships/slide" Target="slides/slide70.xml"/><Relationship Id="rId91" Type="http://schemas.openxmlformats.org/officeDocument/2006/relationships/slide" Target="slides/slide86.xml"/><Relationship Id="rId96" Type="http://schemas.openxmlformats.org/officeDocument/2006/relationships/slide" Target="slides/slide91.xml"/><Relationship Id="rId1" Type="http://schemas.openxmlformats.org/officeDocument/2006/relationships/customXml" Target="../customXml/item1.xml"/><Relationship Id="rId6" Type="http://schemas.openxmlformats.org/officeDocument/2006/relationships/slide" Target="slides/slide1.xml"/><Relationship Id="rId23" Type="http://schemas.openxmlformats.org/officeDocument/2006/relationships/slide" Target="slides/slide18.xml"/><Relationship Id="rId28" Type="http://schemas.openxmlformats.org/officeDocument/2006/relationships/slide" Target="slides/slide23.xml"/><Relationship Id="rId49" Type="http://schemas.openxmlformats.org/officeDocument/2006/relationships/slide" Target="slides/slide44.xml"/><Relationship Id="rId114" Type="http://schemas.openxmlformats.org/officeDocument/2006/relationships/slide" Target="slides/slide109.xml"/><Relationship Id="rId119" Type="http://schemas.openxmlformats.org/officeDocument/2006/relationships/presProps" Target="presProps.xml"/><Relationship Id="rId44" Type="http://schemas.openxmlformats.org/officeDocument/2006/relationships/slide" Target="slides/slide39.xml"/><Relationship Id="rId60" Type="http://schemas.openxmlformats.org/officeDocument/2006/relationships/slide" Target="slides/slide55.xml"/><Relationship Id="rId65" Type="http://schemas.openxmlformats.org/officeDocument/2006/relationships/slide" Target="slides/slide60.xml"/><Relationship Id="rId81" Type="http://schemas.openxmlformats.org/officeDocument/2006/relationships/slide" Target="slides/slide76.xml"/><Relationship Id="rId86" Type="http://schemas.openxmlformats.org/officeDocument/2006/relationships/slide" Target="slides/slide8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109" Type="http://schemas.openxmlformats.org/officeDocument/2006/relationships/slide" Target="slides/slide10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04" Type="http://schemas.openxmlformats.org/officeDocument/2006/relationships/slide" Target="slides/slide99.xml"/><Relationship Id="rId120" Type="http://schemas.openxmlformats.org/officeDocument/2006/relationships/viewProps" Target="viewProps.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110" Type="http://schemas.openxmlformats.org/officeDocument/2006/relationships/slide" Target="slides/slide105.xml"/><Relationship Id="rId115" Type="http://schemas.openxmlformats.org/officeDocument/2006/relationships/slide" Target="slides/slide110.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slide" Target="slides/slide95.xml"/><Relationship Id="rId105" Type="http://schemas.openxmlformats.org/officeDocument/2006/relationships/slide" Target="slides/slide100.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slide" Target="slides/slide93.xml"/><Relationship Id="rId121" Type="http://schemas.openxmlformats.org/officeDocument/2006/relationships/theme" Target="theme/theme1.xml"/><Relationship Id="rId3" Type="http://schemas.openxmlformats.org/officeDocument/2006/relationships/customXml" Target="../customXml/item3.xml"/><Relationship Id="rId25" Type="http://schemas.openxmlformats.org/officeDocument/2006/relationships/slide" Target="slides/slide20.xml"/><Relationship Id="rId46" Type="http://schemas.openxmlformats.org/officeDocument/2006/relationships/slide" Target="slides/slide41.xml"/><Relationship Id="rId67" Type="http://schemas.openxmlformats.org/officeDocument/2006/relationships/slide" Target="slides/slide62.xml"/><Relationship Id="rId116" Type="http://schemas.openxmlformats.org/officeDocument/2006/relationships/slide" Target="slides/slide111.xml"/><Relationship Id="rId20" Type="http://schemas.openxmlformats.org/officeDocument/2006/relationships/slide" Target="slides/slide15.xml"/><Relationship Id="rId41" Type="http://schemas.openxmlformats.org/officeDocument/2006/relationships/slide" Target="slides/slide36.xml"/><Relationship Id="rId62" Type="http://schemas.openxmlformats.org/officeDocument/2006/relationships/slide" Target="slides/slide57.xml"/><Relationship Id="rId83" Type="http://schemas.openxmlformats.org/officeDocument/2006/relationships/slide" Target="slides/slide78.xml"/><Relationship Id="rId88" Type="http://schemas.openxmlformats.org/officeDocument/2006/relationships/slide" Target="slides/slide83.xml"/><Relationship Id="rId111" Type="http://schemas.openxmlformats.org/officeDocument/2006/relationships/slide" Target="slides/slide106.xml"/><Relationship Id="rId15" Type="http://schemas.openxmlformats.org/officeDocument/2006/relationships/slide" Target="slides/slide10.xml"/><Relationship Id="rId36" Type="http://schemas.openxmlformats.org/officeDocument/2006/relationships/slide" Target="slides/slide31.xml"/><Relationship Id="rId57" Type="http://schemas.openxmlformats.org/officeDocument/2006/relationships/slide" Target="slides/slide52.xml"/><Relationship Id="rId106" Type="http://schemas.openxmlformats.org/officeDocument/2006/relationships/slide" Target="slides/slide101.xml"/><Relationship Id="rId10" Type="http://schemas.openxmlformats.org/officeDocument/2006/relationships/slide" Target="slides/slide5.xml"/><Relationship Id="rId31" Type="http://schemas.openxmlformats.org/officeDocument/2006/relationships/slide" Target="slides/slide26.xml"/><Relationship Id="rId52" Type="http://schemas.openxmlformats.org/officeDocument/2006/relationships/slide" Target="slides/slide47.xml"/><Relationship Id="rId73" Type="http://schemas.openxmlformats.org/officeDocument/2006/relationships/slide" Target="slides/slide68.xml"/><Relationship Id="rId78" Type="http://schemas.openxmlformats.org/officeDocument/2006/relationships/slide" Target="slides/slide73.xml"/><Relationship Id="rId94" Type="http://schemas.openxmlformats.org/officeDocument/2006/relationships/slide" Target="slides/slide89.xml"/><Relationship Id="rId99" Type="http://schemas.openxmlformats.org/officeDocument/2006/relationships/slide" Target="slides/slide94.xml"/><Relationship Id="rId101" Type="http://schemas.openxmlformats.org/officeDocument/2006/relationships/slide" Target="slides/slide96.xml"/><Relationship Id="rId1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3DF7547B-FD3F-4AB6-95D2-AE4440929E91}"/>
    <pc:docChg chg="undo redo custSel addSld delSld modSld sldOrd modSection">
      <pc:chgData name="James Williams" userId="c957a50b-491f-4d94-b4bc-52aca3e2340d" providerId="ADAL" clId="{3DF7547B-FD3F-4AB6-95D2-AE4440929E91}" dt="2024-02-20T12:57:47.995" v="11859" actId="13926"/>
      <pc:docMkLst>
        <pc:docMk/>
      </pc:docMkLst>
      <pc:sldChg chg="modSp mod">
        <pc:chgData name="James Williams" userId="c957a50b-491f-4d94-b4bc-52aca3e2340d" providerId="ADAL" clId="{3DF7547B-FD3F-4AB6-95D2-AE4440929E91}" dt="2024-02-15T12:17:44.210" v="9581" actId="20577"/>
        <pc:sldMkLst>
          <pc:docMk/>
          <pc:sldMk cId="3591285556" sldId="261"/>
        </pc:sldMkLst>
        <pc:spChg chg="mod">
          <ac:chgData name="James Williams" userId="c957a50b-491f-4d94-b4bc-52aca3e2340d" providerId="ADAL" clId="{3DF7547B-FD3F-4AB6-95D2-AE4440929E91}" dt="2024-02-13T11:17:53.831" v="51" actId="115"/>
          <ac:spMkLst>
            <pc:docMk/>
            <pc:sldMk cId="3591285556" sldId="261"/>
            <ac:spMk id="2" creationId="{329DAD66-B956-4335-BD2B-207680BD0158}"/>
          </ac:spMkLst>
        </pc:spChg>
        <pc:spChg chg="mod">
          <ac:chgData name="James Williams" userId="c957a50b-491f-4d94-b4bc-52aca3e2340d" providerId="ADAL" clId="{3DF7547B-FD3F-4AB6-95D2-AE4440929E91}" dt="2024-02-15T12:17:44.210" v="9581" actId="20577"/>
          <ac:spMkLst>
            <pc:docMk/>
            <pc:sldMk cId="3591285556" sldId="261"/>
            <ac:spMk id="3" creationId="{2881C62B-3FA4-4DF6-9424-CE1D5C355D82}"/>
          </ac:spMkLst>
        </pc:spChg>
        <pc:spChg chg="mod">
          <ac:chgData name="James Williams" userId="c957a50b-491f-4d94-b4bc-52aca3e2340d" providerId="ADAL" clId="{3DF7547B-FD3F-4AB6-95D2-AE4440929E91}" dt="2024-02-13T11:18:04.153" v="54" actId="1076"/>
          <ac:spMkLst>
            <pc:docMk/>
            <pc:sldMk cId="3591285556" sldId="261"/>
            <ac:spMk id="7" creationId="{D4106E1E-BDA6-44FD-A3BF-7665ECEE9072}"/>
          </ac:spMkLst>
        </pc:spChg>
        <pc:picChg chg="mod">
          <ac:chgData name="James Williams" userId="c957a50b-491f-4d94-b4bc-52aca3e2340d" providerId="ADAL" clId="{3DF7547B-FD3F-4AB6-95D2-AE4440929E91}" dt="2024-02-13T11:18:04.153" v="54" actId="1076"/>
          <ac:picMkLst>
            <pc:docMk/>
            <pc:sldMk cId="3591285556" sldId="261"/>
            <ac:picMk id="6" creationId="{6B9D67DC-34A5-47A4-8D3D-1DBD540BF963}"/>
          </ac:picMkLst>
        </pc:picChg>
      </pc:sldChg>
      <pc:sldChg chg="modSp mod">
        <pc:chgData name="James Williams" userId="c957a50b-491f-4d94-b4bc-52aca3e2340d" providerId="ADAL" clId="{3DF7547B-FD3F-4AB6-95D2-AE4440929E91}" dt="2024-02-13T14:46:56.843" v="3050" actId="20577"/>
        <pc:sldMkLst>
          <pc:docMk/>
          <pc:sldMk cId="3719370564" sldId="339"/>
        </pc:sldMkLst>
        <pc:spChg chg="mod">
          <ac:chgData name="James Williams" userId="c957a50b-491f-4d94-b4bc-52aca3e2340d" providerId="ADAL" clId="{3DF7547B-FD3F-4AB6-95D2-AE4440929E91}" dt="2024-02-13T14:46:56.843" v="3050" actId="20577"/>
          <ac:spMkLst>
            <pc:docMk/>
            <pc:sldMk cId="3719370564" sldId="339"/>
            <ac:spMk id="2" creationId="{C879DBF4-1D54-4B21-8CFC-2442A1CB246C}"/>
          </ac:spMkLst>
        </pc:spChg>
      </pc:sldChg>
      <pc:sldChg chg="del">
        <pc:chgData name="James Williams" userId="c957a50b-491f-4d94-b4bc-52aca3e2340d" providerId="ADAL" clId="{3DF7547B-FD3F-4AB6-95D2-AE4440929E91}" dt="2024-02-14T18:09:44.366" v="9067" actId="2696"/>
        <pc:sldMkLst>
          <pc:docMk/>
          <pc:sldMk cId="1220433550" sldId="367"/>
        </pc:sldMkLst>
      </pc:sldChg>
      <pc:sldChg chg="del">
        <pc:chgData name="James Williams" userId="c957a50b-491f-4d94-b4bc-52aca3e2340d" providerId="ADAL" clId="{3DF7547B-FD3F-4AB6-95D2-AE4440929E91}" dt="2024-02-14T18:21:08.300" v="9373" actId="2696"/>
        <pc:sldMkLst>
          <pc:docMk/>
          <pc:sldMk cId="4062583420" sldId="381"/>
        </pc:sldMkLst>
      </pc:sldChg>
      <pc:sldChg chg="addSp delSp modSp add mod">
        <pc:chgData name="James Williams" userId="c957a50b-491f-4d94-b4bc-52aca3e2340d" providerId="ADAL" clId="{3DF7547B-FD3F-4AB6-95D2-AE4440929E91}" dt="2024-02-20T12:57:47.995" v="11859" actId="13926"/>
        <pc:sldMkLst>
          <pc:docMk/>
          <pc:sldMk cId="4144729494" sldId="381"/>
        </pc:sldMkLst>
        <pc:spChg chg="mod">
          <ac:chgData name="James Williams" userId="c957a50b-491f-4d94-b4bc-52aca3e2340d" providerId="ADAL" clId="{3DF7547B-FD3F-4AB6-95D2-AE4440929E91}" dt="2024-02-20T12:57:47.995" v="11859" actId="13926"/>
          <ac:spMkLst>
            <pc:docMk/>
            <pc:sldMk cId="4144729494" sldId="381"/>
            <ac:spMk id="2" creationId="{61365102-6F14-4FB7-8C3C-AB618E6179A2}"/>
          </ac:spMkLst>
        </pc:spChg>
        <pc:spChg chg="mod">
          <ac:chgData name="James Williams" userId="c957a50b-491f-4d94-b4bc-52aca3e2340d" providerId="ADAL" clId="{3DF7547B-FD3F-4AB6-95D2-AE4440929E91}" dt="2024-02-20T12:57:08.375" v="11849" actId="27636"/>
          <ac:spMkLst>
            <pc:docMk/>
            <pc:sldMk cId="4144729494" sldId="381"/>
            <ac:spMk id="9" creationId="{1907F43D-0AA3-4886-AF0D-843268D6CDBB}"/>
          </ac:spMkLst>
        </pc:spChg>
        <pc:spChg chg="del">
          <ac:chgData name="James Williams" userId="c957a50b-491f-4d94-b4bc-52aca3e2340d" providerId="ADAL" clId="{3DF7547B-FD3F-4AB6-95D2-AE4440929E91}" dt="2024-02-14T18:22:01.309" v="9375" actId="478"/>
          <ac:spMkLst>
            <pc:docMk/>
            <pc:sldMk cId="4144729494" sldId="381"/>
            <ac:spMk id="13" creationId="{651A8B94-8541-49DF-A9AB-907987209084}"/>
          </ac:spMkLst>
        </pc:spChg>
        <pc:picChg chg="mod">
          <ac:chgData name="James Williams" userId="c957a50b-491f-4d94-b4bc-52aca3e2340d" providerId="ADAL" clId="{3DF7547B-FD3F-4AB6-95D2-AE4440929E91}" dt="2024-02-19T14:01:12.673" v="10764" actId="1076"/>
          <ac:picMkLst>
            <pc:docMk/>
            <pc:sldMk cId="4144729494" sldId="381"/>
            <ac:picMk id="3" creationId="{3E317601-68AF-FB98-5475-F0FC6B49D970}"/>
          </ac:picMkLst>
        </pc:picChg>
        <pc:picChg chg="add mod">
          <ac:chgData name="James Williams" userId="c957a50b-491f-4d94-b4bc-52aca3e2340d" providerId="ADAL" clId="{3DF7547B-FD3F-4AB6-95D2-AE4440929E91}" dt="2024-02-20T12:57:34.454" v="11858" actId="1076"/>
          <ac:picMkLst>
            <pc:docMk/>
            <pc:sldMk cId="4144729494" sldId="381"/>
            <ac:picMk id="4" creationId="{1E287253-BBC0-67A9-1AC5-6AEDBF70B796}"/>
          </ac:picMkLst>
        </pc:picChg>
        <pc:picChg chg="add mod">
          <ac:chgData name="James Williams" userId="c957a50b-491f-4d94-b4bc-52aca3e2340d" providerId="ADAL" clId="{3DF7547B-FD3F-4AB6-95D2-AE4440929E91}" dt="2024-02-20T12:57:30.103" v="11856" actId="1076"/>
          <ac:picMkLst>
            <pc:docMk/>
            <pc:sldMk cId="4144729494" sldId="381"/>
            <ac:picMk id="5" creationId="{7EBA421E-F88C-CA54-392D-63D8C0E720FA}"/>
          </ac:picMkLst>
        </pc:picChg>
        <pc:picChg chg="del">
          <ac:chgData name="James Williams" userId="c957a50b-491f-4d94-b4bc-52aca3e2340d" providerId="ADAL" clId="{3DF7547B-FD3F-4AB6-95D2-AE4440929E91}" dt="2024-02-14T18:22:01.309" v="9375" actId="478"/>
          <ac:picMkLst>
            <pc:docMk/>
            <pc:sldMk cId="4144729494" sldId="381"/>
            <ac:picMk id="11" creationId="{676CBE84-4CAB-4EDF-B368-44185B06620F}"/>
          </ac:picMkLst>
        </pc:picChg>
      </pc:sldChg>
      <pc:sldChg chg="modSp add mod">
        <pc:chgData name="James Williams" userId="c957a50b-491f-4d94-b4bc-52aca3e2340d" providerId="ADAL" clId="{3DF7547B-FD3F-4AB6-95D2-AE4440929E91}" dt="2024-02-14T18:23:13.228" v="9417" actId="20577"/>
        <pc:sldMkLst>
          <pc:docMk/>
          <pc:sldMk cId="2049889804" sldId="382"/>
        </pc:sldMkLst>
        <pc:spChg chg="mod">
          <ac:chgData name="James Williams" userId="c957a50b-491f-4d94-b4bc-52aca3e2340d" providerId="ADAL" clId="{3DF7547B-FD3F-4AB6-95D2-AE4440929E91}" dt="2024-02-14T18:23:13.228" v="9417" actId="20577"/>
          <ac:spMkLst>
            <pc:docMk/>
            <pc:sldMk cId="2049889804" sldId="382"/>
            <ac:spMk id="2" creationId="{F1DBBAA7-2F2B-4575-86C0-174EBE556CC7}"/>
          </ac:spMkLst>
        </pc:spChg>
      </pc:sldChg>
      <pc:sldChg chg="del">
        <pc:chgData name="James Williams" userId="c957a50b-491f-4d94-b4bc-52aca3e2340d" providerId="ADAL" clId="{3DF7547B-FD3F-4AB6-95D2-AE4440929E91}" dt="2024-02-14T18:21:08.300" v="9373" actId="2696"/>
        <pc:sldMkLst>
          <pc:docMk/>
          <pc:sldMk cId="3908212161" sldId="382"/>
        </pc:sldMkLst>
      </pc:sldChg>
      <pc:sldChg chg="add del ord">
        <pc:chgData name="James Williams" userId="c957a50b-491f-4d94-b4bc-52aca3e2340d" providerId="ADAL" clId="{3DF7547B-FD3F-4AB6-95D2-AE4440929E91}" dt="2024-02-14T18:28:02.336" v="9501" actId="2696"/>
        <pc:sldMkLst>
          <pc:docMk/>
          <pc:sldMk cId="1144799748" sldId="384"/>
        </pc:sldMkLst>
      </pc:sldChg>
      <pc:sldChg chg="del">
        <pc:chgData name="James Williams" userId="c957a50b-491f-4d94-b4bc-52aca3e2340d" providerId="ADAL" clId="{3DF7547B-FD3F-4AB6-95D2-AE4440929E91}" dt="2024-02-14T18:21:08.300" v="9373" actId="2696"/>
        <pc:sldMkLst>
          <pc:docMk/>
          <pc:sldMk cId="1524364542" sldId="384"/>
        </pc:sldMkLst>
      </pc:sldChg>
      <pc:sldChg chg="add">
        <pc:chgData name="James Williams" userId="c957a50b-491f-4d94-b4bc-52aca3e2340d" providerId="ADAL" clId="{3DF7547B-FD3F-4AB6-95D2-AE4440929E91}" dt="2024-02-14T18:28:10.150" v="9502"/>
        <pc:sldMkLst>
          <pc:docMk/>
          <pc:sldMk cId="1796511862" sldId="384"/>
        </pc:sldMkLst>
      </pc:sldChg>
      <pc:sldChg chg="delSp mod">
        <pc:chgData name="James Williams" userId="c957a50b-491f-4d94-b4bc-52aca3e2340d" providerId="ADAL" clId="{3DF7547B-FD3F-4AB6-95D2-AE4440929E91}" dt="2024-02-14T18:09:15.638" v="9066" actId="478"/>
        <pc:sldMkLst>
          <pc:docMk/>
          <pc:sldMk cId="2114423797" sldId="432"/>
        </pc:sldMkLst>
        <pc:spChg chg="del">
          <ac:chgData name="James Williams" userId="c957a50b-491f-4d94-b4bc-52aca3e2340d" providerId="ADAL" clId="{3DF7547B-FD3F-4AB6-95D2-AE4440929E91}" dt="2024-02-14T18:09:15.638" v="9066" actId="478"/>
          <ac:spMkLst>
            <pc:docMk/>
            <pc:sldMk cId="2114423797" sldId="432"/>
            <ac:spMk id="5" creationId="{735F7F98-1D15-4440-B5D0-B8300F92CB11}"/>
          </ac:spMkLst>
        </pc:spChg>
      </pc:sldChg>
      <pc:sldChg chg="modSp mod">
        <pc:chgData name="James Williams" userId="c957a50b-491f-4d94-b4bc-52aca3e2340d" providerId="ADAL" clId="{3DF7547B-FD3F-4AB6-95D2-AE4440929E91}" dt="2024-02-13T16:57:20.322" v="4667" actId="14100"/>
        <pc:sldMkLst>
          <pc:docMk/>
          <pc:sldMk cId="1622478233" sldId="477"/>
        </pc:sldMkLst>
        <pc:spChg chg="mod">
          <ac:chgData name="James Williams" userId="c957a50b-491f-4d94-b4bc-52aca3e2340d" providerId="ADAL" clId="{3DF7547B-FD3F-4AB6-95D2-AE4440929E91}" dt="2024-02-13T16:57:20.322" v="4667" actId="14100"/>
          <ac:spMkLst>
            <pc:docMk/>
            <pc:sldMk cId="1622478233" sldId="477"/>
            <ac:spMk id="6" creationId="{180F017A-4132-4B58-8550-68AE7B2D7FD9}"/>
          </ac:spMkLst>
        </pc:spChg>
      </pc:sldChg>
      <pc:sldChg chg="modSp mod">
        <pc:chgData name="James Williams" userId="c957a50b-491f-4d94-b4bc-52aca3e2340d" providerId="ADAL" clId="{3DF7547B-FD3F-4AB6-95D2-AE4440929E91}" dt="2024-02-13T16:34:14.653" v="4304" actId="404"/>
        <pc:sldMkLst>
          <pc:docMk/>
          <pc:sldMk cId="2155850594" sldId="479"/>
        </pc:sldMkLst>
        <pc:spChg chg="mod">
          <ac:chgData name="James Williams" userId="c957a50b-491f-4d94-b4bc-52aca3e2340d" providerId="ADAL" clId="{3DF7547B-FD3F-4AB6-95D2-AE4440929E91}" dt="2024-02-13T16:34:14.653" v="4304" actId="404"/>
          <ac:spMkLst>
            <pc:docMk/>
            <pc:sldMk cId="2155850594" sldId="479"/>
            <ac:spMk id="2" creationId="{61365102-6F14-4FB7-8C3C-AB618E6179A2}"/>
          </ac:spMkLst>
        </pc:spChg>
      </pc:sldChg>
      <pc:sldChg chg="addSp delSp modSp mod">
        <pc:chgData name="James Williams" userId="c957a50b-491f-4d94-b4bc-52aca3e2340d" providerId="ADAL" clId="{3DF7547B-FD3F-4AB6-95D2-AE4440929E91}" dt="2024-02-13T14:11:36.932" v="2543" actId="20577"/>
        <pc:sldMkLst>
          <pc:docMk/>
          <pc:sldMk cId="41713242" sldId="481"/>
        </pc:sldMkLst>
        <pc:spChg chg="add del mod">
          <ac:chgData name="James Williams" userId="c957a50b-491f-4d94-b4bc-52aca3e2340d" providerId="ADAL" clId="{3DF7547B-FD3F-4AB6-95D2-AE4440929E91}" dt="2024-02-13T12:34:47.300" v="1545" actId="478"/>
          <ac:spMkLst>
            <pc:docMk/>
            <pc:sldMk cId="41713242" sldId="481"/>
            <ac:spMk id="4" creationId="{0AF68CB8-80A1-5E65-C4CF-890E0E26FC05}"/>
          </ac:spMkLst>
        </pc:spChg>
        <pc:spChg chg="add del mod">
          <ac:chgData name="James Williams" userId="c957a50b-491f-4d94-b4bc-52aca3e2340d" providerId="ADAL" clId="{3DF7547B-FD3F-4AB6-95D2-AE4440929E91}" dt="2024-02-13T12:35:28.779" v="1556" actId="478"/>
          <ac:spMkLst>
            <pc:docMk/>
            <pc:sldMk cId="41713242" sldId="481"/>
            <ac:spMk id="7" creationId="{376F03C5-89E7-E548-A804-E6E0FE3BD943}"/>
          </ac:spMkLst>
        </pc:spChg>
        <pc:spChg chg="add del">
          <ac:chgData name="James Williams" userId="c957a50b-491f-4d94-b4bc-52aca3e2340d" providerId="ADAL" clId="{3DF7547B-FD3F-4AB6-95D2-AE4440929E91}" dt="2024-02-13T12:34:40.427" v="1544" actId="26606"/>
          <ac:spMkLst>
            <pc:docMk/>
            <pc:sldMk cId="41713242" sldId="481"/>
            <ac:spMk id="8" creationId="{1B15ED52-F352-441B-82BF-E0EA34836D08}"/>
          </ac:spMkLst>
        </pc:spChg>
        <pc:spChg chg="add del">
          <ac:chgData name="James Williams" userId="c957a50b-491f-4d94-b4bc-52aca3e2340d" providerId="ADAL" clId="{3DF7547B-FD3F-4AB6-95D2-AE4440929E91}" dt="2024-02-13T12:34:40.427" v="1544" actId="26606"/>
          <ac:spMkLst>
            <pc:docMk/>
            <pc:sldMk cId="41713242" sldId="481"/>
            <ac:spMk id="10" creationId="{3B2E3793-BFE6-45A2-9B7B-E18844431C99}"/>
          </ac:spMkLst>
        </pc:spChg>
        <pc:spChg chg="add del">
          <ac:chgData name="James Williams" userId="c957a50b-491f-4d94-b4bc-52aca3e2340d" providerId="ADAL" clId="{3DF7547B-FD3F-4AB6-95D2-AE4440929E91}" dt="2024-02-13T12:34:40.427" v="1544" actId="26606"/>
          <ac:spMkLst>
            <pc:docMk/>
            <pc:sldMk cId="41713242" sldId="481"/>
            <ac:spMk id="12" creationId="{BC4C4868-CB8F-4AF9-9CDB-8108F2C19B67}"/>
          </ac:spMkLst>
        </pc:spChg>
        <pc:spChg chg="add del">
          <ac:chgData name="James Williams" userId="c957a50b-491f-4d94-b4bc-52aca3e2340d" providerId="ADAL" clId="{3DF7547B-FD3F-4AB6-95D2-AE4440929E91}" dt="2024-02-13T12:34:40.427" v="1544" actId="26606"/>
          <ac:spMkLst>
            <pc:docMk/>
            <pc:sldMk cId="41713242" sldId="481"/>
            <ac:spMk id="14" creationId="{375E0459-6403-40CD-989D-56A4407CA12E}"/>
          </ac:spMkLst>
        </pc:spChg>
        <pc:spChg chg="add del">
          <ac:chgData name="James Williams" userId="c957a50b-491f-4d94-b4bc-52aca3e2340d" providerId="ADAL" clId="{3DF7547B-FD3F-4AB6-95D2-AE4440929E91}" dt="2024-02-13T12:34:40.427" v="1544" actId="26606"/>
          <ac:spMkLst>
            <pc:docMk/>
            <pc:sldMk cId="41713242" sldId="481"/>
            <ac:spMk id="16" creationId="{53E5B1A8-3AC9-4BD1-9BBC-78CA94F2D1BA}"/>
          </ac:spMkLst>
        </pc:spChg>
        <pc:spChg chg="mod">
          <ac:chgData name="James Williams" userId="c957a50b-491f-4d94-b4bc-52aca3e2340d" providerId="ADAL" clId="{3DF7547B-FD3F-4AB6-95D2-AE4440929E91}" dt="2024-02-13T12:34:40.427" v="1544" actId="26606"/>
          <ac:spMkLst>
            <pc:docMk/>
            <pc:sldMk cId="41713242" sldId="481"/>
            <ac:spMk id="17" creationId="{7B22D55C-6E5B-4B9C-AA36-CD97E4762E50}"/>
          </ac:spMkLst>
        </pc:spChg>
        <pc:spChg chg="del">
          <ac:chgData name="James Williams" userId="c957a50b-491f-4d94-b4bc-52aca3e2340d" providerId="ADAL" clId="{3DF7547B-FD3F-4AB6-95D2-AE4440929E91}" dt="2024-02-13T12:04:54.881" v="875" actId="478"/>
          <ac:spMkLst>
            <pc:docMk/>
            <pc:sldMk cId="41713242" sldId="481"/>
            <ac:spMk id="18" creationId="{98A16A06-2901-401C-9108-85CB8415C8C5}"/>
          </ac:spMkLst>
        </pc:spChg>
        <pc:spChg chg="mod">
          <ac:chgData name="James Williams" userId="c957a50b-491f-4d94-b4bc-52aca3e2340d" providerId="ADAL" clId="{3DF7547B-FD3F-4AB6-95D2-AE4440929E91}" dt="2024-02-13T14:11:36.932" v="2543" actId="20577"/>
          <ac:spMkLst>
            <pc:docMk/>
            <pc:sldMk cId="41713242" sldId="481"/>
            <ac:spMk id="19" creationId="{945F576D-5939-4561-86A8-31F4D7A1436B}"/>
          </ac:spMkLst>
        </pc:spChg>
        <pc:spChg chg="add del">
          <ac:chgData name="James Williams" userId="c957a50b-491f-4d94-b4bc-52aca3e2340d" providerId="ADAL" clId="{3DF7547B-FD3F-4AB6-95D2-AE4440929E91}" dt="2024-02-13T12:34:40.427" v="1544" actId="26606"/>
          <ac:spMkLst>
            <pc:docMk/>
            <pc:sldMk cId="41713242" sldId="481"/>
            <ac:spMk id="25" creationId="{E698F7DB-50DA-4359-AB57-E3DA492A0074}"/>
          </ac:spMkLst>
        </pc:spChg>
        <pc:spChg chg="add del">
          <ac:chgData name="James Williams" userId="c957a50b-491f-4d94-b4bc-52aca3e2340d" providerId="ADAL" clId="{3DF7547B-FD3F-4AB6-95D2-AE4440929E91}" dt="2024-02-13T12:34:40.427" v="1544" actId="26606"/>
          <ac:spMkLst>
            <pc:docMk/>
            <pc:sldMk cId="41713242" sldId="481"/>
            <ac:spMk id="27" creationId="{640B2599-8958-480A-B5BB-A76A74D7084C}"/>
          </ac:spMkLst>
        </pc:spChg>
        <pc:picChg chg="add del mod">
          <ac:chgData name="James Williams" userId="c957a50b-491f-4d94-b4bc-52aca3e2340d" providerId="ADAL" clId="{3DF7547B-FD3F-4AB6-95D2-AE4440929E91}" dt="2024-02-13T12:34:47.300" v="1545" actId="478"/>
          <ac:picMkLst>
            <pc:docMk/>
            <pc:sldMk cId="41713242" sldId="481"/>
            <ac:picMk id="3" creationId="{959BF6B2-887A-9B10-CAC7-168401131025}"/>
          </ac:picMkLst>
        </pc:picChg>
        <pc:picChg chg="add mod ord">
          <ac:chgData name="James Williams" userId="c957a50b-491f-4d94-b4bc-52aca3e2340d" providerId="ADAL" clId="{3DF7547B-FD3F-4AB6-95D2-AE4440929E91}" dt="2024-02-13T12:35:22.710" v="1554" actId="1076"/>
          <ac:picMkLst>
            <pc:docMk/>
            <pc:sldMk cId="41713242" sldId="481"/>
            <ac:picMk id="6" creationId="{2675AB25-263D-12D1-09D9-497D715F1392}"/>
          </ac:picMkLst>
        </pc:picChg>
        <pc:picChg chg="mod">
          <ac:chgData name="James Williams" userId="c957a50b-491f-4d94-b4bc-52aca3e2340d" providerId="ADAL" clId="{3DF7547B-FD3F-4AB6-95D2-AE4440929E91}" dt="2024-02-13T12:35:36.168" v="1559" actId="1076"/>
          <ac:picMkLst>
            <pc:docMk/>
            <pc:sldMk cId="41713242" sldId="481"/>
            <ac:picMk id="20" creationId="{99F9A714-4F57-45EC-819B-56C845CEDD42}"/>
          </ac:picMkLst>
        </pc:picChg>
      </pc:sldChg>
      <pc:sldChg chg="modSp mod">
        <pc:chgData name="James Williams" userId="c957a50b-491f-4d94-b4bc-52aca3e2340d" providerId="ADAL" clId="{3DF7547B-FD3F-4AB6-95D2-AE4440929E91}" dt="2024-02-13T15:09:29.248" v="3448" actId="20577"/>
        <pc:sldMkLst>
          <pc:docMk/>
          <pc:sldMk cId="2978270821" sldId="484"/>
        </pc:sldMkLst>
        <pc:spChg chg="mod">
          <ac:chgData name="James Williams" userId="c957a50b-491f-4d94-b4bc-52aca3e2340d" providerId="ADAL" clId="{3DF7547B-FD3F-4AB6-95D2-AE4440929E91}" dt="2024-02-13T15:08:50.201" v="3430" actId="1076"/>
          <ac:spMkLst>
            <pc:docMk/>
            <pc:sldMk cId="2978270821" sldId="484"/>
            <ac:spMk id="2" creationId="{61365102-6F14-4FB7-8C3C-AB618E6179A2}"/>
          </ac:spMkLst>
        </pc:spChg>
        <pc:spChg chg="mod">
          <ac:chgData name="James Williams" userId="c957a50b-491f-4d94-b4bc-52aca3e2340d" providerId="ADAL" clId="{3DF7547B-FD3F-4AB6-95D2-AE4440929E91}" dt="2024-02-13T15:09:29.248" v="3448" actId="20577"/>
          <ac:spMkLst>
            <pc:docMk/>
            <pc:sldMk cId="2978270821" sldId="484"/>
            <ac:spMk id="15" creationId="{005CED6A-A5A7-4341-8E5F-61ACE04CC2A1}"/>
          </ac:spMkLst>
        </pc:spChg>
      </pc:sldChg>
      <pc:sldChg chg="modSp mod">
        <pc:chgData name="James Williams" userId="c957a50b-491f-4d94-b4bc-52aca3e2340d" providerId="ADAL" clId="{3DF7547B-FD3F-4AB6-95D2-AE4440929E91}" dt="2024-02-13T18:56:46.163" v="5443" actId="20577"/>
        <pc:sldMkLst>
          <pc:docMk/>
          <pc:sldMk cId="3541385396" sldId="486"/>
        </pc:sldMkLst>
        <pc:spChg chg="mod">
          <ac:chgData name="James Williams" userId="c957a50b-491f-4d94-b4bc-52aca3e2340d" providerId="ADAL" clId="{3DF7547B-FD3F-4AB6-95D2-AE4440929E91}" dt="2024-02-13T17:11:55.349" v="4823" actId="1076"/>
          <ac:spMkLst>
            <pc:docMk/>
            <pc:sldMk cId="3541385396" sldId="486"/>
            <ac:spMk id="2" creationId="{61365102-6F14-4FB7-8C3C-AB618E6179A2}"/>
          </ac:spMkLst>
        </pc:spChg>
        <pc:spChg chg="mod">
          <ac:chgData name="James Williams" userId="c957a50b-491f-4d94-b4bc-52aca3e2340d" providerId="ADAL" clId="{3DF7547B-FD3F-4AB6-95D2-AE4440929E91}" dt="2024-02-13T18:56:46.163" v="5443" actId="20577"/>
          <ac:spMkLst>
            <pc:docMk/>
            <pc:sldMk cId="3541385396" sldId="486"/>
            <ac:spMk id="6" creationId="{ADC6B1D5-9052-401B-AD59-F5D33D70D562}"/>
          </ac:spMkLst>
        </pc:spChg>
        <pc:spChg chg="mod">
          <ac:chgData name="James Williams" userId="c957a50b-491f-4d94-b4bc-52aca3e2340d" providerId="ADAL" clId="{3DF7547B-FD3F-4AB6-95D2-AE4440929E91}" dt="2024-02-13T17:11:27.954" v="4772" actId="1076"/>
          <ac:spMkLst>
            <pc:docMk/>
            <pc:sldMk cId="3541385396" sldId="486"/>
            <ac:spMk id="7" creationId="{30A2FF38-C325-4BAC-8E97-30DBB8566288}"/>
          </ac:spMkLst>
        </pc:spChg>
      </pc:sldChg>
      <pc:sldChg chg="add">
        <pc:chgData name="James Williams" userId="c957a50b-491f-4d94-b4bc-52aca3e2340d" providerId="ADAL" clId="{3DF7547B-FD3F-4AB6-95D2-AE4440929E91}" dt="2024-02-14T18:08:50.353" v="9063"/>
        <pc:sldMkLst>
          <pc:docMk/>
          <pc:sldMk cId="1255020788" sldId="487"/>
        </pc:sldMkLst>
      </pc:sldChg>
      <pc:sldChg chg="del">
        <pc:chgData name="James Williams" userId="c957a50b-491f-4d94-b4bc-52aca3e2340d" providerId="ADAL" clId="{3DF7547B-FD3F-4AB6-95D2-AE4440929E91}" dt="2024-02-14T18:08:42.567" v="9062" actId="2696"/>
        <pc:sldMkLst>
          <pc:docMk/>
          <pc:sldMk cId="3922090200" sldId="487"/>
        </pc:sldMkLst>
      </pc:sldChg>
      <pc:sldChg chg="modSp del mod">
        <pc:chgData name="James Williams" userId="c957a50b-491f-4d94-b4bc-52aca3e2340d" providerId="ADAL" clId="{3DF7547B-FD3F-4AB6-95D2-AE4440929E91}" dt="2024-02-13T14:51:15.877" v="3201" actId="2696"/>
        <pc:sldMkLst>
          <pc:docMk/>
          <pc:sldMk cId="58266351" sldId="488"/>
        </pc:sldMkLst>
        <pc:spChg chg="mod">
          <ac:chgData name="James Williams" userId="c957a50b-491f-4d94-b4bc-52aca3e2340d" providerId="ADAL" clId="{3DF7547B-FD3F-4AB6-95D2-AE4440929E91}" dt="2024-02-13T14:49:09.914" v="3076" actId="1076"/>
          <ac:spMkLst>
            <pc:docMk/>
            <pc:sldMk cId="58266351" sldId="488"/>
            <ac:spMk id="18" creationId="{391B2C33-2E93-4216-8446-1F90919810FF}"/>
          </ac:spMkLst>
        </pc:spChg>
        <pc:spChg chg="mod">
          <ac:chgData name="James Williams" userId="c957a50b-491f-4d94-b4bc-52aca3e2340d" providerId="ADAL" clId="{3DF7547B-FD3F-4AB6-95D2-AE4440929E91}" dt="2024-02-13T14:51:04.288" v="3200" actId="20577"/>
          <ac:spMkLst>
            <pc:docMk/>
            <pc:sldMk cId="58266351" sldId="488"/>
            <ac:spMk id="21" creationId="{19399FF9-751A-473F-9020-B702F3EDED98}"/>
          </ac:spMkLst>
        </pc:spChg>
      </pc:sldChg>
      <pc:sldChg chg="modSp add mod">
        <pc:chgData name="James Williams" userId="c957a50b-491f-4d94-b4bc-52aca3e2340d" providerId="ADAL" clId="{3DF7547B-FD3F-4AB6-95D2-AE4440929E91}" dt="2024-02-13T14:51:58.576" v="3203" actId="1076"/>
        <pc:sldMkLst>
          <pc:docMk/>
          <pc:sldMk cId="3546681954" sldId="488"/>
        </pc:sldMkLst>
        <pc:spChg chg="mod">
          <ac:chgData name="James Williams" userId="c957a50b-491f-4d94-b4bc-52aca3e2340d" providerId="ADAL" clId="{3DF7547B-FD3F-4AB6-95D2-AE4440929E91}" dt="2024-02-13T14:51:58.576" v="3203" actId="1076"/>
          <ac:spMkLst>
            <pc:docMk/>
            <pc:sldMk cId="3546681954" sldId="488"/>
            <ac:spMk id="20" creationId="{75F98B15-96A0-4991-92A0-E034F92BA28B}"/>
          </ac:spMkLst>
        </pc:spChg>
        <pc:picChg chg="mod">
          <ac:chgData name="James Williams" userId="c957a50b-491f-4d94-b4bc-52aca3e2340d" providerId="ADAL" clId="{3DF7547B-FD3F-4AB6-95D2-AE4440929E91}" dt="2024-02-13T14:51:58.576" v="3203" actId="1076"/>
          <ac:picMkLst>
            <pc:docMk/>
            <pc:sldMk cId="3546681954" sldId="488"/>
            <ac:picMk id="19" creationId="{C56B4EB1-A4CB-49B2-88E1-8350BCB63A95}"/>
          </ac:picMkLst>
        </pc:picChg>
      </pc:sldChg>
      <pc:sldChg chg="addSp modSp mod">
        <pc:chgData name="James Williams" userId="c957a50b-491f-4d94-b4bc-52aca3e2340d" providerId="ADAL" clId="{3DF7547B-FD3F-4AB6-95D2-AE4440929E91}" dt="2024-02-13T15:03:56.548" v="3382" actId="20577"/>
        <pc:sldMkLst>
          <pc:docMk/>
          <pc:sldMk cId="1643561400" sldId="489"/>
        </pc:sldMkLst>
        <pc:spChg chg="mod">
          <ac:chgData name="James Williams" userId="c957a50b-491f-4d94-b4bc-52aca3e2340d" providerId="ADAL" clId="{3DF7547B-FD3F-4AB6-95D2-AE4440929E91}" dt="2024-02-13T14:59:48.991" v="3301" actId="1076"/>
          <ac:spMkLst>
            <pc:docMk/>
            <pc:sldMk cId="1643561400" sldId="489"/>
            <ac:spMk id="2" creationId="{61365102-6F14-4FB7-8C3C-AB618E6179A2}"/>
          </ac:spMkLst>
        </pc:spChg>
        <pc:spChg chg="mod">
          <ac:chgData name="James Williams" userId="c957a50b-491f-4d94-b4bc-52aca3e2340d" providerId="ADAL" clId="{3DF7547B-FD3F-4AB6-95D2-AE4440929E91}" dt="2024-02-13T15:03:56.548" v="3382" actId="20577"/>
          <ac:spMkLst>
            <pc:docMk/>
            <pc:sldMk cId="1643561400" sldId="489"/>
            <ac:spMk id="15" creationId="{005CED6A-A5A7-4341-8E5F-61ACE04CC2A1}"/>
          </ac:spMkLst>
        </pc:spChg>
        <pc:picChg chg="mod">
          <ac:chgData name="James Williams" userId="c957a50b-491f-4d94-b4bc-52aca3e2340d" providerId="ADAL" clId="{3DF7547B-FD3F-4AB6-95D2-AE4440929E91}" dt="2024-02-13T14:59:56.846" v="3302" actId="1076"/>
          <ac:picMkLst>
            <pc:docMk/>
            <pc:sldMk cId="1643561400" sldId="489"/>
            <ac:picMk id="4" creationId="{A5B67548-1346-4713-AB47-8B5F9F718DEA}"/>
          </ac:picMkLst>
        </pc:picChg>
        <pc:picChg chg="mod">
          <ac:chgData name="James Williams" userId="c957a50b-491f-4d94-b4bc-52aca3e2340d" providerId="ADAL" clId="{3DF7547B-FD3F-4AB6-95D2-AE4440929E91}" dt="2024-02-13T14:59:59.075" v="3303" actId="1076"/>
          <ac:picMkLst>
            <pc:docMk/>
            <pc:sldMk cId="1643561400" sldId="489"/>
            <ac:picMk id="7" creationId="{D0C5A0D5-AF35-4E2C-81EA-0214F5506859}"/>
          </ac:picMkLst>
        </pc:picChg>
        <pc:picChg chg="add mod">
          <ac:chgData name="James Williams" userId="c957a50b-491f-4d94-b4bc-52aca3e2340d" providerId="ADAL" clId="{3DF7547B-FD3F-4AB6-95D2-AE4440929E91}" dt="2024-02-13T14:59:38.649" v="3299" actId="1076"/>
          <ac:picMkLst>
            <pc:docMk/>
            <pc:sldMk cId="1643561400" sldId="489"/>
            <ac:picMk id="1026" creationId="{322B95C0-C664-1104-4AEA-558E314DD468}"/>
          </ac:picMkLst>
        </pc:picChg>
      </pc:sldChg>
      <pc:sldChg chg="delSp modSp add mod ord">
        <pc:chgData name="James Williams" userId="c957a50b-491f-4d94-b4bc-52aca3e2340d" providerId="ADAL" clId="{3DF7547B-FD3F-4AB6-95D2-AE4440929E91}" dt="2024-02-13T14:40:51.395" v="2942" actId="1076"/>
        <pc:sldMkLst>
          <pc:docMk/>
          <pc:sldMk cId="2136712092" sldId="490"/>
        </pc:sldMkLst>
        <pc:spChg chg="mod">
          <ac:chgData name="James Williams" userId="c957a50b-491f-4d94-b4bc-52aca3e2340d" providerId="ADAL" clId="{3DF7547B-FD3F-4AB6-95D2-AE4440929E91}" dt="2024-02-13T14:40:51.395" v="2942" actId="1076"/>
          <ac:spMkLst>
            <pc:docMk/>
            <pc:sldMk cId="2136712092" sldId="490"/>
            <ac:spMk id="2" creationId="{61365102-6F14-4FB7-8C3C-AB618E6179A2}"/>
          </ac:spMkLst>
        </pc:spChg>
        <pc:spChg chg="del">
          <ac:chgData name="James Williams" userId="c957a50b-491f-4d94-b4bc-52aca3e2340d" providerId="ADAL" clId="{3DF7547B-FD3F-4AB6-95D2-AE4440929E91}" dt="2024-02-13T14:40:37.645" v="2938" actId="478"/>
          <ac:spMkLst>
            <pc:docMk/>
            <pc:sldMk cId="2136712092" sldId="490"/>
            <ac:spMk id="5" creationId="{A2FEA871-428A-47B4-BE35-B5D66640992B}"/>
          </ac:spMkLst>
        </pc:spChg>
        <pc:picChg chg="del mod">
          <ac:chgData name="James Williams" userId="c957a50b-491f-4d94-b4bc-52aca3e2340d" providerId="ADAL" clId="{3DF7547B-FD3F-4AB6-95D2-AE4440929E91}" dt="2024-02-13T14:40:37.645" v="2938" actId="478"/>
          <ac:picMkLst>
            <pc:docMk/>
            <pc:sldMk cId="2136712092" sldId="490"/>
            <ac:picMk id="4" creationId="{103CB7EB-1215-4B15-B45A-B69086C38D1F}"/>
          </ac:picMkLst>
        </pc:picChg>
        <pc:picChg chg="mod">
          <ac:chgData name="James Williams" userId="c957a50b-491f-4d94-b4bc-52aca3e2340d" providerId="ADAL" clId="{3DF7547B-FD3F-4AB6-95D2-AE4440929E91}" dt="2024-02-13T14:40:39.467" v="2939" actId="1076"/>
          <ac:picMkLst>
            <pc:docMk/>
            <pc:sldMk cId="2136712092" sldId="490"/>
            <ac:picMk id="11" creationId="{97D035DF-6CB8-41EF-BDD0-26E44EF7C8AC}"/>
          </ac:picMkLst>
        </pc:picChg>
      </pc:sldChg>
      <pc:sldChg chg="modSp del mod">
        <pc:chgData name="James Williams" userId="c957a50b-491f-4d94-b4bc-52aca3e2340d" providerId="ADAL" clId="{3DF7547B-FD3F-4AB6-95D2-AE4440929E91}" dt="2024-02-13T14:39:34.543" v="2921" actId="2696"/>
        <pc:sldMkLst>
          <pc:docMk/>
          <pc:sldMk cId="3282899592" sldId="490"/>
        </pc:sldMkLst>
        <pc:picChg chg="mod">
          <ac:chgData name="James Williams" userId="c957a50b-491f-4d94-b4bc-52aca3e2340d" providerId="ADAL" clId="{3DF7547B-FD3F-4AB6-95D2-AE4440929E91}" dt="2024-02-13T14:39:26.060" v="2919" actId="1076"/>
          <ac:picMkLst>
            <pc:docMk/>
            <pc:sldMk cId="3282899592" sldId="490"/>
            <ac:picMk id="4" creationId="{103CB7EB-1215-4B15-B45A-B69086C38D1F}"/>
          </ac:picMkLst>
        </pc:picChg>
        <pc:picChg chg="mod">
          <ac:chgData name="James Williams" userId="c957a50b-491f-4d94-b4bc-52aca3e2340d" providerId="ADAL" clId="{3DF7547B-FD3F-4AB6-95D2-AE4440929E91}" dt="2024-02-13T14:39:29.932" v="2920" actId="1076"/>
          <ac:picMkLst>
            <pc:docMk/>
            <pc:sldMk cId="3282899592" sldId="490"/>
            <ac:picMk id="11" creationId="{97D035DF-6CB8-41EF-BDD0-26E44EF7C8AC}"/>
          </ac:picMkLst>
        </pc:picChg>
      </pc:sldChg>
      <pc:sldChg chg="modSp mod">
        <pc:chgData name="James Williams" userId="c957a50b-491f-4d94-b4bc-52aca3e2340d" providerId="ADAL" clId="{3DF7547B-FD3F-4AB6-95D2-AE4440929E91}" dt="2024-02-13T14:45:20.733" v="3046" actId="404"/>
        <pc:sldMkLst>
          <pc:docMk/>
          <pc:sldMk cId="3044945947" sldId="491"/>
        </pc:sldMkLst>
        <pc:spChg chg="mod">
          <ac:chgData name="James Williams" userId="c957a50b-491f-4d94-b4bc-52aca3e2340d" providerId="ADAL" clId="{3DF7547B-FD3F-4AB6-95D2-AE4440929E91}" dt="2024-02-13T14:43:45.364" v="3029" actId="1076"/>
          <ac:spMkLst>
            <pc:docMk/>
            <pc:sldMk cId="3044945947" sldId="491"/>
            <ac:spMk id="2" creationId="{61365102-6F14-4FB7-8C3C-AB618E6179A2}"/>
          </ac:spMkLst>
        </pc:spChg>
        <pc:spChg chg="mod">
          <ac:chgData name="James Williams" userId="c957a50b-491f-4d94-b4bc-52aca3e2340d" providerId="ADAL" clId="{3DF7547B-FD3F-4AB6-95D2-AE4440929E91}" dt="2024-02-13T14:45:20.733" v="3046" actId="404"/>
          <ac:spMkLst>
            <pc:docMk/>
            <pc:sldMk cId="3044945947" sldId="491"/>
            <ac:spMk id="15" creationId="{005CED6A-A5A7-4341-8E5F-61ACE04CC2A1}"/>
          </ac:spMkLst>
        </pc:spChg>
      </pc:sldChg>
      <pc:sldChg chg="modSp mod">
        <pc:chgData name="James Williams" userId="c957a50b-491f-4d94-b4bc-52aca3e2340d" providerId="ADAL" clId="{3DF7547B-FD3F-4AB6-95D2-AE4440929E91}" dt="2024-02-13T15:08:22.806" v="3429" actId="113"/>
        <pc:sldMkLst>
          <pc:docMk/>
          <pc:sldMk cId="2042582660" sldId="493"/>
        </pc:sldMkLst>
        <pc:spChg chg="mod">
          <ac:chgData name="James Williams" userId="c957a50b-491f-4d94-b4bc-52aca3e2340d" providerId="ADAL" clId="{3DF7547B-FD3F-4AB6-95D2-AE4440929E91}" dt="2024-02-13T15:07:48.542" v="3423" actId="1076"/>
          <ac:spMkLst>
            <pc:docMk/>
            <pc:sldMk cId="2042582660" sldId="493"/>
            <ac:spMk id="13" creationId="{78A0257C-AD7A-4259-9794-87C3BF484AAF}"/>
          </ac:spMkLst>
        </pc:spChg>
        <pc:spChg chg="mod ord">
          <ac:chgData name="James Williams" userId="c957a50b-491f-4d94-b4bc-52aca3e2340d" providerId="ADAL" clId="{3DF7547B-FD3F-4AB6-95D2-AE4440929E91}" dt="2024-02-13T15:08:22.806" v="3429" actId="113"/>
          <ac:spMkLst>
            <pc:docMk/>
            <pc:sldMk cId="2042582660" sldId="493"/>
            <ac:spMk id="15" creationId="{005CED6A-A5A7-4341-8E5F-61ACE04CC2A1}"/>
          </ac:spMkLst>
        </pc:spChg>
        <pc:picChg chg="mod">
          <ac:chgData name="James Williams" userId="c957a50b-491f-4d94-b4bc-52aca3e2340d" providerId="ADAL" clId="{3DF7547B-FD3F-4AB6-95D2-AE4440929E91}" dt="2024-02-13T15:07:48.542" v="3423" actId="1076"/>
          <ac:picMkLst>
            <pc:docMk/>
            <pc:sldMk cId="2042582660" sldId="493"/>
            <ac:picMk id="9" creationId="{B10E988E-6EF7-46E2-9916-44FDA102FCEE}"/>
          </ac:picMkLst>
        </pc:picChg>
      </pc:sldChg>
      <pc:sldChg chg="addSp delSp modSp mod">
        <pc:chgData name="James Williams" userId="c957a50b-491f-4d94-b4bc-52aca3e2340d" providerId="ADAL" clId="{3DF7547B-FD3F-4AB6-95D2-AE4440929E91}" dt="2024-02-13T15:59:49.252" v="3818" actId="113"/>
        <pc:sldMkLst>
          <pc:docMk/>
          <pc:sldMk cId="3481348979" sldId="499"/>
        </pc:sldMkLst>
        <pc:spChg chg="add mod">
          <ac:chgData name="James Williams" userId="c957a50b-491f-4d94-b4bc-52aca3e2340d" providerId="ADAL" clId="{3DF7547B-FD3F-4AB6-95D2-AE4440929E91}" dt="2024-02-13T15:59:38.285" v="3816" actId="1076"/>
          <ac:spMkLst>
            <pc:docMk/>
            <pc:sldMk cId="3481348979" sldId="499"/>
            <ac:spMk id="3" creationId="{9E720F74-8596-FDBD-CE09-3B62044CDEB9}"/>
          </ac:spMkLst>
        </pc:spChg>
        <pc:spChg chg="del mod">
          <ac:chgData name="James Williams" userId="c957a50b-491f-4d94-b4bc-52aca3e2340d" providerId="ADAL" clId="{3DF7547B-FD3F-4AB6-95D2-AE4440929E91}" dt="2024-02-13T15:53:59.492" v="3712" actId="478"/>
          <ac:spMkLst>
            <pc:docMk/>
            <pc:sldMk cId="3481348979" sldId="499"/>
            <ac:spMk id="5" creationId="{F4417913-A11B-4AA6-9548-665FB45A4F72}"/>
          </ac:spMkLst>
        </pc:spChg>
        <pc:spChg chg="mod">
          <ac:chgData name="James Williams" userId="c957a50b-491f-4d94-b4bc-52aca3e2340d" providerId="ADAL" clId="{3DF7547B-FD3F-4AB6-95D2-AE4440929E91}" dt="2024-02-13T15:59:49.252" v="3818" actId="113"/>
          <ac:spMkLst>
            <pc:docMk/>
            <pc:sldMk cId="3481348979" sldId="499"/>
            <ac:spMk id="15" creationId="{005CED6A-A5A7-4341-8E5F-61ACE04CC2A1}"/>
          </ac:spMkLst>
        </pc:spChg>
        <pc:picChg chg="mod modCrop">
          <ac:chgData name="James Williams" userId="c957a50b-491f-4d94-b4bc-52aca3e2340d" providerId="ADAL" clId="{3DF7547B-FD3F-4AB6-95D2-AE4440929E91}" dt="2024-02-13T15:59:38.285" v="3816" actId="1076"/>
          <ac:picMkLst>
            <pc:docMk/>
            <pc:sldMk cId="3481348979" sldId="499"/>
            <ac:picMk id="4" creationId="{0AEF3175-271A-4D46-9806-7E75BD779E6E}"/>
          </ac:picMkLst>
        </pc:picChg>
      </pc:sldChg>
      <pc:sldChg chg="modSp mod">
        <pc:chgData name="James Williams" userId="c957a50b-491f-4d94-b4bc-52aca3e2340d" providerId="ADAL" clId="{3DF7547B-FD3F-4AB6-95D2-AE4440929E91}" dt="2024-02-13T15:56:34.021" v="3767" actId="1076"/>
        <pc:sldMkLst>
          <pc:docMk/>
          <pc:sldMk cId="3055451224" sldId="500"/>
        </pc:sldMkLst>
        <pc:spChg chg="mod">
          <ac:chgData name="James Williams" userId="c957a50b-491f-4d94-b4bc-52aca3e2340d" providerId="ADAL" clId="{3DF7547B-FD3F-4AB6-95D2-AE4440929E91}" dt="2024-02-13T15:56:34.021" v="3767" actId="1076"/>
          <ac:spMkLst>
            <pc:docMk/>
            <pc:sldMk cId="3055451224" sldId="500"/>
            <ac:spMk id="2" creationId="{61365102-6F14-4FB7-8C3C-AB618E6179A2}"/>
          </ac:spMkLst>
        </pc:spChg>
      </pc:sldChg>
      <pc:sldChg chg="addSp delSp modSp del mod">
        <pc:chgData name="James Williams" userId="c957a50b-491f-4d94-b4bc-52aca3e2340d" providerId="ADAL" clId="{3DF7547B-FD3F-4AB6-95D2-AE4440929E91}" dt="2024-02-13T16:07:01.299" v="3931" actId="2696"/>
        <pc:sldMkLst>
          <pc:docMk/>
          <pc:sldMk cId="3658969619" sldId="501"/>
        </pc:sldMkLst>
        <pc:spChg chg="mod">
          <ac:chgData name="James Williams" userId="c957a50b-491f-4d94-b4bc-52aca3e2340d" providerId="ADAL" clId="{3DF7547B-FD3F-4AB6-95D2-AE4440929E91}" dt="2024-02-13T16:04:10.568" v="3862" actId="20577"/>
          <ac:spMkLst>
            <pc:docMk/>
            <pc:sldMk cId="3658969619" sldId="501"/>
            <ac:spMk id="2" creationId="{61365102-6F14-4FB7-8C3C-AB618E6179A2}"/>
          </ac:spMkLst>
        </pc:spChg>
        <pc:spChg chg="add mod">
          <ac:chgData name="James Williams" userId="c957a50b-491f-4d94-b4bc-52aca3e2340d" providerId="ADAL" clId="{3DF7547B-FD3F-4AB6-95D2-AE4440929E91}" dt="2024-02-13T16:04:45.147" v="3880" actId="21"/>
          <ac:spMkLst>
            <pc:docMk/>
            <pc:sldMk cId="3658969619" sldId="501"/>
            <ac:spMk id="4" creationId="{5C881702-440B-AE5C-4DED-24DDC53E5F7F}"/>
          </ac:spMkLst>
        </pc:spChg>
        <pc:spChg chg="del">
          <ac:chgData name="James Williams" userId="c957a50b-491f-4d94-b4bc-52aca3e2340d" providerId="ADAL" clId="{3DF7547B-FD3F-4AB6-95D2-AE4440929E91}" dt="2024-02-13T16:04:52.186" v="3882" actId="21"/>
          <ac:spMkLst>
            <pc:docMk/>
            <pc:sldMk cId="3658969619" sldId="501"/>
            <ac:spMk id="13" creationId="{81728BEE-A719-4F2B-9F1F-A525750B4C6B}"/>
          </ac:spMkLst>
        </pc:spChg>
        <pc:spChg chg="del mod">
          <ac:chgData name="James Williams" userId="c957a50b-491f-4d94-b4bc-52aca3e2340d" providerId="ADAL" clId="{3DF7547B-FD3F-4AB6-95D2-AE4440929E91}" dt="2024-02-13T16:04:45.147" v="3880" actId="21"/>
          <ac:spMkLst>
            <pc:docMk/>
            <pc:sldMk cId="3658969619" sldId="501"/>
            <ac:spMk id="15" creationId="{005CED6A-A5A7-4341-8E5F-61ACE04CC2A1}"/>
          </ac:spMkLst>
        </pc:spChg>
        <pc:spChg chg="del">
          <ac:chgData name="James Williams" userId="c957a50b-491f-4d94-b4bc-52aca3e2340d" providerId="ADAL" clId="{3DF7547B-FD3F-4AB6-95D2-AE4440929E91}" dt="2024-02-13T16:04:52.186" v="3882" actId="21"/>
          <ac:spMkLst>
            <pc:docMk/>
            <pc:sldMk cId="3658969619" sldId="501"/>
            <ac:spMk id="18" creationId="{7EB83D59-E7A1-49B0-BE46-229A526F261C}"/>
          </ac:spMkLst>
        </pc:spChg>
        <pc:picChg chg="del">
          <ac:chgData name="James Williams" userId="c957a50b-491f-4d94-b4bc-52aca3e2340d" providerId="ADAL" clId="{3DF7547B-FD3F-4AB6-95D2-AE4440929E91}" dt="2024-02-13T16:04:52.186" v="3882" actId="21"/>
          <ac:picMkLst>
            <pc:docMk/>
            <pc:sldMk cId="3658969619" sldId="501"/>
            <ac:picMk id="11" creationId="{A238756A-7A85-4209-9F6A-F5AB665CD6FB}"/>
          </ac:picMkLst>
        </pc:picChg>
        <pc:picChg chg="del">
          <ac:chgData name="James Williams" userId="c957a50b-491f-4d94-b4bc-52aca3e2340d" providerId="ADAL" clId="{3DF7547B-FD3F-4AB6-95D2-AE4440929E91}" dt="2024-02-13T16:04:52.186" v="3882" actId="21"/>
          <ac:picMkLst>
            <pc:docMk/>
            <pc:sldMk cId="3658969619" sldId="501"/>
            <ac:picMk id="17" creationId="{D77A28F5-FB5E-4C33-B1A7-010AFC0AA15A}"/>
          </ac:picMkLst>
        </pc:picChg>
      </pc:sldChg>
      <pc:sldChg chg="modSp mod">
        <pc:chgData name="James Williams" userId="c957a50b-491f-4d94-b4bc-52aca3e2340d" providerId="ADAL" clId="{3DF7547B-FD3F-4AB6-95D2-AE4440929E91}" dt="2024-02-13T18:30:49.283" v="5043" actId="20577"/>
        <pc:sldMkLst>
          <pc:docMk/>
          <pc:sldMk cId="3799944653" sldId="502"/>
        </pc:sldMkLst>
        <pc:spChg chg="mod">
          <ac:chgData name="James Williams" userId="c957a50b-491f-4d94-b4bc-52aca3e2340d" providerId="ADAL" clId="{3DF7547B-FD3F-4AB6-95D2-AE4440929E91}" dt="2024-02-13T18:29:43.155" v="5022" actId="20577"/>
          <ac:spMkLst>
            <pc:docMk/>
            <pc:sldMk cId="3799944653" sldId="502"/>
            <ac:spMk id="2" creationId="{61365102-6F14-4FB7-8C3C-AB618E6179A2}"/>
          </ac:spMkLst>
        </pc:spChg>
        <pc:spChg chg="mod">
          <ac:chgData name="James Williams" userId="c957a50b-491f-4d94-b4bc-52aca3e2340d" providerId="ADAL" clId="{3DF7547B-FD3F-4AB6-95D2-AE4440929E91}" dt="2024-02-13T18:30:49.283" v="5043" actId="20577"/>
          <ac:spMkLst>
            <pc:docMk/>
            <pc:sldMk cId="3799944653" sldId="502"/>
            <ac:spMk id="15" creationId="{005CED6A-A5A7-4341-8E5F-61ACE04CC2A1}"/>
          </ac:spMkLst>
        </pc:spChg>
      </pc:sldChg>
      <pc:sldChg chg="modSp mod">
        <pc:chgData name="James Williams" userId="c957a50b-491f-4d94-b4bc-52aca3e2340d" providerId="ADAL" clId="{3DF7547B-FD3F-4AB6-95D2-AE4440929E91}" dt="2024-02-13T18:29:16.072" v="5021" actId="21"/>
        <pc:sldMkLst>
          <pc:docMk/>
          <pc:sldMk cId="1421848522" sldId="503"/>
        </pc:sldMkLst>
        <pc:spChg chg="mod">
          <ac:chgData name="James Williams" userId="c957a50b-491f-4d94-b4bc-52aca3e2340d" providerId="ADAL" clId="{3DF7547B-FD3F-4AB6-95D2-AE4440929E91}" dt="2024-02-13T18:29:16.072" v="5021" actId="21"/>
          <ac:spMkLst>
            <pc:docMk/>
            <pc:sldMk cId="1421848522" sldId="503"/>
            <ac:spMk id="15" creationId="{005CED6A-A5A7-4341-8E5F-61ACE04CC2A1}"/>
          </ac:spMkLst>
        </pc:spChg>
      </pc:sldChg>
      <pc:sldChg chg="modSp mod">
        <pc:chgData name="James Williams" userId="c957a50b-491f-4d94-b4bc-52aca3e2340d" providerId="ADAL" clId="{3DF7547B-FD3F-4AB6-95D2-AE4440929E91}" dt="2024-02-13T17:12:57.774" v="4836" actId="403"/>
        <pc:sldMkLst>
          <pc:docMk/>
          <pc:sldMk cId="3614748734" sldId="504"/>
        </pc:sldMkLst>
        <pc:spChg chg="mod">
          <ac:chgData name="James Williams" userId="c957a50b-491f-4d94-b4bc-52aca3e2340d" providerId="ADAL" clId="{3DF7547B-FD3F-4AB6-95D2-AE4440929E91}" dt="2024-02-13T17:12:57.774" v="4836" actId="403"/>
          <ac:spMkLst>
            <pc:docMk/>
            <pc:sldMk cId="3614748734" sldId="504"/>
            <ac:spMk id="2" creationId="{61365102-6F14-4FB7-8C3C-AB618E6179A2}"/>
          </ac:spMkLst>
        </pc:spChg>
        <pc:graphicFrameChg chg="mod modGraphic">
          <ac:chgData name="James Williams" userId="c957a50b-491f-4d94-b4bc-52aca3e2340d" providerId="ADAL" clId="{3DF7547B-FD3F-4AB6-95D2-AE4440929E91}" dt="2024-02-13T17:12:40.424" v="4830" actId="1076"/>
          <ac:graphicFrameMkLst>
            <pc:docMk/>
            <pc:sldMk cId="3614748734" sldId="504"/>
            <ac:graphicFrameMk id="9" creationId="{8770698B-027A-41E7-AC4A-44EACD838F6E}"/>
          </ac:graphicFrameMkLst>
        </pc:graphicFrameChg>
      </pc:sldChg>
      <pc:sldChg chg="del">
        <pc:chgData name="James Williams" userId="c957a50b-491f-4d94-b4bc-52aca3e2340d" providerId="ADAL" clId="{3DF7547B-FD3F-4AB6-95D2-AE4440929E91}" dt="2024-02-13T17:23:06.177" v="4995" actId="2696"/>
        <pc:sldMkLst>
          <pc:docMk/>
          <pc:sldMk cId="4224549936" sldId="508"/>
        </pc:sldMkLst>
      </pc:sldChg>
      <pc:sldChg chg="modSp mod">
        <pc:chgData name="James Williams" userId="c957a50b-491f-4d94-b4bc-52aca3e2340d" providerId="ADAL" clId="{3DF7547B-FD3F-4AB6-95D2-AE4440929E91}" dt="2024-02-13T17:15:31.842" v="4854" actId="113"/>
        <pc:sldMkLst>
          <pc:docMk/>
          <pc:sldMk cId="831314848" sldId="511"/>
        </pc:sldMkLst>
        <pc:spChg chg="mod">
          <ac:chgData name="James Williams" userId="c957a50b-491f-4d94-b4bc-52aca3e2340d" providerId="ADAL" clId="{3DF7547B-FD3F-4AB6-95D2-AE4440929E91}" dt="2024-02-13T17:14:37.961" v="4851" actId="20577"/>
          <ac:spMkLst>
            <pc:docMk/>
            <pc:sldMk cId="831314848" sldId="511"/>
            <ac:spMk id="2" creationId="{61365102-6F14-4FB7-8C3C-AB618E6179A2}"/>
          </ac:spMkLst>
        </pc:spChg>
        <pc:spChg chg="mod">
          <ac:chgData name="James Williams" userId="c957a50b-491f-4d94-b4bc-52aca3e2340d" providerId="ADAL" clId="{3DF7547B-FD3F-4AB6-95D2-AE4440929E91}" dt="2024-02-13T17:15:31.842" v="4854" actId="113"/>
          <ac:spMkLst>
            <pc:docMk/>
            <pc:sldMk cId="831314848" sldId="511"/>
            <ac:spMk id="4" creationId="{AFF660D0-6718-4A00-976E-8C4D4C348DC8}"/>
          </ac:spMkLst>
        </pc:spChg>
      </pc:sldChg>
      <pc:sldChg chg="add">
        <pc:chgData name="James Williams" userId="c957a50b-491f-4d94-b4bc-52aca3e2340d" providerId="ADAL" clId="{3DF7547B-FD3F-4AB6-95D2-AE4440929E91}" dt="2024-02-13T17:23:10.241" v="4996"/>
        <pc:sldMkLst>
          <pc:docMk/>
          <pc:sldMk cId="1912081117" sldId="514"/>
        </pc:sldMkLst>
      </pc:sldChg>
      <pc:sldChg chg="del">
        <pc:chgData name="James Williams" userId="c957a50b-491f-4d94-b4bc-52aca3e2340d" providerId="ADAL" clId="{3DF7547B-FD3F-4AB6-95D2-AE4440929E91}" dt="2024-02-13T17:22:31.066" v="4994" actId="2696"/>
        <pc:sldMkLst>
          <pc:docMk/>
          <pc:sldMk cId="2595156607" sldId="514"/>
        </pc:sldMkLst>
      </pc:sldChg>
      <pc:sldChg chg="add ord">
        <pc:chgData name="James Williams" userId="c957a50b-491f-4d94-b4bc-52aca3e2340d" providerId="ADAL" clId="{3DF7547B-FD3F-4AB6-95D2-AE4440929E91}" dt="2024-02-13T16:56:16.080" v="4663"/>
        <pc:sldMkLst>
          <pc:docMk/>
          <pc:sldMk cId="2398245822" sldId="515"/>
        </pc:sldMkLst>
      </pc:sldChg>
      <pc:sldChg chg="del">
        <pc:chgData name="James Williams" userId="c957a50b-491f-4d94-b4bc-52aca3e2340d" providerId="ADAL" clId="{3DF7547B-FD3F-4AB6-95D2-AE4440929E91}" dt="2024-02-13T16:55:58.632" v="4660" actId="2696"/>
        <pc:sldMkLst>
          <pc:docMk/>
          <pc:sldMk cId="2704639487" sldId="515"/>
        </pc:sldMkLst>
      </pc:sldChg>
      <pc:sldChg chg="modSp mod">
        <pc:chgData name="James Williams" userId="c957a50b-491f-4d94-b4bc-52aca3e2340d" providerId="ADAL" clId="{3DF7547B-FD3F-4AB6-95D2-AE4440929E91}" dt="2024-02-13T16:53:24.581" v="4630" actId="13926"/>
        <pc:sldMkLst>
          <pc:docMk/>
          <pc:sldMk cId="1785787141" sldId="518"/>
        </pc:sldMkLst>
        <pc:spChg chg="mod">
          <ac:chgData name="James Williams" userId="c957a50b-491f-4d94-b4bc-52aca3e2340d" providerId="ADAL" clId="{3DF7547B-FD3F-4AB6-95D2-AE4440929E91}" dt="2024-02-13T16:13:16.892" v="4035" actId="403"/>
          <ac:spMkLst>
            <pc:docMk/>
            <pc:sldMk cId="1785787141" sldId="518"/>
            <ac:spMk id="2" creationId="{61365102-6F14-4FB7-8C3C-AB618E6179A2}"/>
          </ac:spMkLst>
        </pc:spChg>
        <pc:spChg chg="mod">
          <ac:chgData name="James Williams" userId="c957a50b-491f-4d94-b4bc-52aca3e2340d" providerId="ADAL" clId="{3DF7547B-FD3F-4AB6-95D2-AE4440929E91}" dt="2024-02-13T16:53:24.581" v="4630" actId="13926"/>
          <ac:spMkLst>
            <pc:docMk/>
            <pc:sldMk cId="1785787141" sldId="518"/>
            <ac:spMk id="15" creationId="{005CED6A-A5A7-4341-8E5F-61ACE04CC2A1}"/>
          </ac:spMkLst>
        </pc:spChg>
      </pc:sldChg>
      <pc:sldChg chg="modSp mod">
        <pc:chgData name="James Williams" userId="c957a50b-491f-4d94-b4bc-52aca3e2340d" providerId="ADAL" clId="{3DF7547B-FD3F-4AB6-95D2-AE4440929E91}" dt="2024-02-18T14:52:43.022" v="10488" actId="13926"/>
        <pc:sldMkLst>
          <pc:docMk/>
          <pc:sldMk cId="1987737598" sldId="519"/>
        </pc:sldMkLst>
        <pc:spChg chg="mod">
          <ac:chgData name="James Williams" userId="c957a50b-491f-4d94-b4bc-52aca3e2340d" providerId="ADAL" clId="{3DF7547B-FD3F-4AB6-95D2-AE4440929E91}" dt="2024-02-18T14:52:43.022" v="10488" actId="13926"/>
          <ac:spMkLst>
            <pc:docMk/>
            <pc:sldMk cId="1987737598" sldId="519"/>
            <ac:spMk id="2" creationId="{61365102-6F14-4FB7-8C3C-AB618E6179A2}"/>
          </ac:spMkLst>
        </pc:spChg>
        <pc:graphicFrameChg chg="mod">
          <ac:chgData name="James Williams" userId="c957a50b-491f-4d94-b4bc-52aca3e2340d" providerId="ADAL" clId="{3DF7547B-FD3F-4AB6-95D2-AE4440929E91}" dt="2024-02-13T18:55:06.265" v="5380"/>
          <ac:graphicFrameMkLst>
            <pc:docMk/>
            <pc:sldMk cId="1987737598" sldId="519"/>
            <ac:graphicFrameMk id="18" creationId="{4EF2BDEC-3BC4-4FF6-A3EA-FCD007E93312}"/>
          </ac:graphicFrameMkLst>
        </pc:graphicFrameChg>
      </pc:sldChg>
      <pc:sldChg chg="modSp del mod ord">
        <pc:chgData name="James Williams" userId="c957a50b-491f-4d94-b4bc-52aca3e2340d" providerId="ADAL" clId="{3DF7547B-FD3F-4AB6-95D2-AE4440929E91}" dt="2024-02-13T16:32:46.552" v="4278" actId="2696"/>
        <pc:sldMkLst>
          <pc:docMk/>
          <pc:sldMk cId="2376502087" sldId="520"/>
        </pc:sldMkLst>
        <pc:spChg chg="mod">
          <ac:chgData name="James Williams" userId="c957a50b-491f-4d94-b4bc-52aca3e2340d" providerId="ADAL" clId="{3DF7547B-FD3F-4AB6-95D2-AE4440929E91}" dt="2024-02-13T16:29:58.447" v="4209" actId="5793"/>
          <ac:spMkLst>
            <pc:docMk/>
            <pc:sldMk cId="2376502087" sldId="520"/>
            <ac:spMk id="2" creationId="{61365102-6F14-4FB7-8C3C-AB618E6179A2}"/>
          </ac:spMkLst>
        </pc:spChg>
        <pc:spChg chg="mod">
          <ac:chgData name="James Williams" userId="c957a50b-491f-4d94-b4bc-52aca3e2340d" providerId="ADAL" clId="{3DF7547B-FD3F-4AB6-95D2-AE4440929E91}" dt="2024-02-13T16:32:35.353" v="4273" actId="21"/>
          <ac:spMkLst>
            <pc:docMk/>
            <pc:sldMk cId="2376502087" sldId="520"/>
            <ac:spMk id="15" creationId="{005CED6A-A5A7-4341-8E5F-61ACE04CC2A1}"/>
          </ac:spMkLst>
        </pc:spChg>
      </pc:sldChg>
      <pc:sldChg chg="modSp mod">
        <pc:chgData name="James Williams" userId="c957a50b-491f-4d94-b4bc-52aca3e2340d" providerId="ADAL" clId="{3DF7547B-FD3F-4AB6-95D2-AE4440929E91}" dt="2024-02-13T16:29:44.169" v="4196" actId="404"/>
        <pc:sldMkLst>
          <pc:docMk/>
          <pc:sldMk cId="4175901021" sldId="521"/>
        </pc:sldMkLst>
        <pc:spChg chg="mod">
          <ac:chgData name="James Williams" userId="c957a50b-491f-4d94-b4bc-52aca3e2340d" providerId="ADAL" clId="{3DF7547B-FD3F-4AB6-95D2-AE4440929E91}" dt="2024-02-13T16:29:44.169" v="4196" actId="404"/>
          <ac:spMkLst>
            <pc:docMk/>
            <pc:sldMk cId="4175901021" sldId="521"/>
            <ac:spMk id="2" creationId="{61365102-6F14-4FB7-8C3C-AB618E6179A2}"/>
          </ac:spMkLst>
        </pc:spChg>
        <pc:spChg chg="mod">
          <ac:chgData name="James Williams" userId="c957a50b-491f-4d94-b4bc-52aca3e2340d" providerId="ADAL" clId="{3DF7547B-FD3F-4AB6-95D2-AE4440929E91}" dt="2024-02-13T16:29:37.540" v="4194" actId="20577"/>
          <ac:spMkLst>
            <pc:docMk/>
            <pc:sldMk cId="4175901021" sldId="521"/>
            <ac:spMk id="15" creationId="{005CED6A-A5A7-4341-8E5F-61ACE04CC2A1}"/>
          </ac:spMkLst>
        </pc:spChg>
      </pc:sldChg>
      <pc:sldChg chg="addSp delSp modSp mod ord">
        <pc:chgData name="James Williams" userId="c957a50b-491f-4d94-b4bc-52aca3e2340d" providerId="ADAL" clId="{3DF7547B-FD3F-4AB6-95D2-AE4440929E91}" dt="2024-02-13T16:55:35.158" v="4659" actId="1076"/>
        <pc:sldMkLst>
          <pc:docMk/>
          <pc:sldMk cId="3499149237" sldId="522"/>
        </pc:sldMkLst>
        <pc:spChg chg="mod">
          <ac:chgData name="James Williams" userId="c957a50b-491f-4d94-b4bc-52aca3e2340d" providerId="ADAL" clId="{3DF7547B-FD3F-4AB6-95D2-AE4440929E91}" dt="2024-02-13T16:33:26.196" v="4294" actId="1076"/>
          <ac:spMkLst>
            <pc:docMk/>
            <pc:sldMk cId="3499149237" sldId="522"/>
            <ac:spMk id="2" creationId="{61365102-6F14-4FB7-8C3C-AB618E6179A2}"/>
          </ac:spMkLst>
        </pc:spChg>
        <pc:spChg chg="add del mod">
          <ac:chgData name="James Williams" userId="c957a50b-491f-4d94-b4bc-52aca3e2340d" providerId="ADAL" clId="{3DF7547B-FD3F-4AB6-95D2-AE4440929E91}" dt="2024-02-13T16:55:35.158" v="4659" actId="1076"/>
          <ac:spMkLst>
            <pc:docMk/>
            <pc:sldMk cId="3499149237" sldId="522"/>
            <ac:spMk id="4" creationId="{F594EECC-963F-CA19-1371-D09EC6E241CC}"/>
          </ac:spMkLst>
        </pc:spChg>
        <pc:spChg chg="mod">
          <ac:chgData name="James Williams" userId="c957a50b-491f-4d94-b4bc-52aca3e2340d" providerId="ADAL" clId="{3DF7547B-FD3F-4AB6-95D2-AE4440929E91}" dt="2024-02-13T16:55:28.790" v="4657" actId="14100"/>
          <ac:spMkLst>
            <pc:docMk/>
            <pc:sldMk cId="3499149237" sldId="522"/>
            <ac:spMk id="15" creationId="{005CED6A-A5A7-4341-8E5F-61ACE04CC2A1}"/>
          </ac:spMkLst>
        </pc:spChg>
        <pc:spChg chg="del">
          <ac:chgData name="James Williams" userId="c957a50b-491f-4d94-b4bc-52aca3e2340d" providerId="ADAL" clId="{3DF7547B-FD3F-4AB6-95D2-AE4440929E91}" dt="2024-02-13T16:46:40.511" v="4376" actId="478"/>
          <ac:spMkLst>
            <pc:docMk/>
            <pc:sldMk cId="3499149237" sldId="522"/>
            <ac:spMk id="18" creationId="{124CBC99-B05B-4629-A408-1F8C394F49F3}"/>
          </ac:spMkLst>
        </pc:spChg>
        <pc:picChg chg="add del mod">
          <ac:chgData name="James Williams" userId="c957a50b-491f-4d94-b4bc-52aca3e2340d" providerId="ADAL" clId="{3DF7547B-FD3F-4AB6-95D2-AE4440929E91}" dt="2024-02-13T16:55:32.359" v="4658" actId="1076"/>
          <ac:picMkLst>
            <pc:docMk/>
            <pc:sldMk cId="3499149237" sldId="522"/>
            <ac:picMk id="3" creationId="{0B863EA6-D46F-8E16-28A3-632B57448B1B}"/>
          </ac:picMkLst>
        </pc:picChg>
        <pc:picChg chg="del">
          <ac:chgData name="James Williams" userId="c957a50b-491f-4d94-b4bc-52aca3e2340d" providerId="ADAL" clId="{3DF7547B-FD3F-4AB6-95D2-AE4440929E91}" dt="2024-02-13T16:46:40.511" v="4376" actId="478"/>
          <ac:picMkLst>
            <pc:docMk/>
            <pc:sldMk cId="3499149237" sldId="522"/>
            <ac:picMk id="11" creationId="{FC810B32-D207-4BF4-A85F-FC227792451B}"/>
          </ac:picMkLst>
        </pc:picChg>
      </pc:sldChg>
      <pc:sldChg chg="modSp mod">
        <pc:chgData name="James Williams" userId="c957a50b-491f-4d94-b4bc-52aca3e2340d" providerId="ADAL" clId="{3DF7547B-FD3F-4AB6-95D2-AE4440929E91}" dt="2024-02-13T19:09:33.244" v="5597" actId="403"/>
        <pc:sldMkLst>
          <pc:docMk/>
          <pc:sldMk cId="1572532809" sldId="539"/>
        </pc:sldMkLst>
        <pc:spChg chg="mod">
          <ac:chgData name="James Williams" userId="c957a50b-491f-4d94-b4bc-52aca3e2340d" providerId="ADAL" clId="{3DF7547B-FD3F-4AB6-95D2-AE4440929E91}" dt="2024-02-13T19:09:33.244" v="5597" actId="403"/>
          <ac:spMkLst>
            <pc:docMk/>
            <pc:sldMk cId="1572532809" sldId="539"/>
            <ac:spMk id="2" creationId="{61365102-6F14-4FB7-8C3C-AB618E6179A2}"/>
          </ac:spMkLst>
        </pc:spChg>
      </pc:sldChg>
      <pc:sldChg chg="modSp mod">
        <pc:chgData name="James Williams" userId="c957a50b-491f-4d94-b4bc-52aca3e2340d" providerId="ADAL" clId="{3DF7547B-FD3F-4AB6-95D2-AE4440929E91}" dt="2024-02-13T16:34:45.178" v="4308" actId="27636"/>
        <pc:sldMkLst>
          <pc:docMk/>
          <pc:sldMk cId="3082923260" sldId="542"/>
        </pc:sldMkLst>
        <pc:spChg chg="mod">
          <ac:chgData name="James Williams" userId="c957a50b-491f-4d94-b4bc-52aca3e2340d" providerId="ADAL" clId="{3DF7547B-FD3F-4AB6-95D2-AE4440929E91}" dt="2024-02-13T16:34:45.178" v="4308" actId="27636"/>
          <ac:spMkLst>
            <pc:docMk/>
            <pc:sldMk cId="3082923260" sldId="542"/>
            <ac:spMk id="2" creationId="{61365102-6F14-4FB7-8C3C-AB618E6179A2}"/>
          </ac:spMkLst>
        </pc:spChg>
      </pc:sldChg>
      <pc:sldChg chg="del">
        <pc:chgData name="James Williams" userId="c957a50b-491f-4d94-b4bc-52aca3e2340d" providerId="ADAL" clId="{3DF7547B-FD3F-4AB6-95D2-AE4440929E91}" dt="2024-02-13T17:14:50.639" v="4852" actId="2696"/>
        <pc:sldMkLst>
          <pc:docMk/>
          <pc:sldMk cId="868327055" sldId="543"/>
        </pc:sldMkLst>
      </pc:sldChg>
      <pc:sldChg chg="add">
        <pc:chgData name="James Williams" userId="c957a50b-491f-4d94-b4bc-52aca3e2340d" providerId="ADAL" clId="{3DF7547B-FD3F-4AB6-95D2-AE4440929E91}" dt="2024-02-13T17:15:07.661" v="4853"/>
        <pc:sldMkLst>
          <pc:docMk/>
          <pc:sldMk cId="3603769354" sldId="543"/>
        </pc:sldMkLst>
      </pc:sldChg>
      <pc:sldChg chg="modSp mod">
        <pc:chgData name="James Williams" userId="c957a50b-491f-4d94-b4bc-52aca3e2340d" providerId="ADAL" clId="{3DF7547B-FD3F-4AB6-95D2-AE4440929E91}" dt="2024-02-13T17:20:59.380" v="4949" actId="403"/>
        <pc:sldMkLst>
          <pc:docMk/>
          <pc:sldMk cId="2040187872" sldId="544"/>
        </pc:sldMkLst>
        <pc:spChg chg="mod">
          <ac:chgData name="James Williams" userId="c957a50b-491f-4d94-b4bc-52aca3e2340d" providerId="ADAL" clId="{3DF7547B-FD3F-4AB6-95D2-AE4440929E91}" dt="2024-02-13T17:16:03.983" v="4856" actId="1076"/>
          <ac:spMkLst>
            <pc:docMk/>
            <pc:sldMk cId="2040187872" sldId="544"/>
            <ac:spMk id="2" creationId="{61365102-6F14-4FB7-8C3C-AB618E6179A2}"/>
          </ac:spMkLst>
        </pc:spChg>
        <pc:spChg chg="mod">
          <ac:chgData name="James Williams" userId="c957a50b-491f-4d94-b4bc-52aca3e2340d" providerId="ADAL" clId="{3DF7547B-FD3F-4AB6-95D2-AE4440929E91}" dt="2024-02-13T17:20:20.587" v="4939" actId="1076"/>
          <ac:spMkLst>
            <pc:docMk/>
            <pc:sldMk cId="2040187872" sldId="544"/>
            <ac:spMk id="9" creationId="{58D1B49B-BDF2-44EC-BE06-6497FCB35F27}"/>
          </ac:spMkLst>
        </pc:spChg>
        <pc:graphicFrameChg chg="mod modGraphic">
          <ac:chgData name="James Williams" userId="c957a50b-491f-4d94-b4bc-52aca3e2340d" providerId="ADAL" clId="{3DF7547B-FD3F-4AB6-95D2-AE4440929E91}" dt="2024-02-13T17:20:59.380" v="4949" actId="403"/>
          <ac:graphicFrameMkLst>
            <pc:docMk/>
            <pc:sldMk cId="2040187872" sldId="544"/>
            <ac:graphicFrameMk id="11" creationId="{6DA249EF-433B-428A-9D3F-6E322A1B2AB3}"/>
          </ac:graphicFrameMkLst>
        </pc:graphicFrameChg>
      </pc:sldChg>
      <pc:sldChg chg="modSp mod">
        <pc:chgData name="James Williams" userId="c957a50b-491f-4d94-b4bc-52aca3e2340d" providerId="ADAL" clId="{3DF7547B-FD3F-4AB6-95D2-AE4440929E91}" dt="2024-02-13T17:14:31.908" v="4848" actId="20577"/>
        <pc:sldMkLst>
          <pc:docMk/>
          <pc:sldMk cId="4245354572" sldId="545"/>
        </pc:sldMkLst>
        <pc:spChg chg="mod">
          <ac:chgData name="James Williams" userId="c957a50b-491f-4d94-b4bc-52aca3e2340d" providerId="ADAL" clId="{3DF7547B-FD3F-4AB6-95D2-AE4440929E91}" dt="2024-02-13T17:14:31.908" v="4848" actId="20577"/>
          <ac:spMkLst>
            <pc:docMk/>
            <pc:sldMk cId="4245354572" sldId="545"/>
            <ac:spMk id="2" creationId="{61365102-6F14-4FB7-8C3C-AB618E6179A2}"/>
          </ac:spMkLst>
        </pc:spChg>
      </pc:sldChg>
      <pc:sldChg chg="modSp mod">
        <pc:chgData name="James Williams" userId="c957a50b-491f-4d94-b4bc-52aca3e2340d" providerId="ADAL" clId="{3DF7547B-FD3F-4AB6-95D2-AE4440929E91}" dt="2024-02-14T17:41:00.539" v="8632" actId="20578"/>
        <pc:sldMkLst>
          <pc:docMk/>
          <pc:sldMk cId="3583478903" sldId="548"/>
        </pc:sldMkLst>
        <pc:spChg chg="mod">
          <ac:chgData name="James Williams" userId="c957a50b-491f-4d94-b4bc-52aca3e2340d" providerId="ADAL" clId="{3DF7547B-FD3F-4AB6-95D2-AE4440929E91}" dt="2024-02-14T17:41:00.539" v="8632" actId="20578"/>
          <ac:spMkLst>
            <pc:docMk/>
            <pc:sldMk cId="3583478903" sldId="548"/>
            <ac:spMk id="15" creationId="{005CED6A-A5A7-4341-8E5F-61ACE04CC2A1}"/>
          </ac:spMkLst>
        </pc:spChg>
      </pc:sldChg>
      <pc:sldChg chg="del">
        <pc:chgData name="James Williams" userId="c957a50b-491f-4d94-b4bc-52aca3e2340d" providerId="ADAL" clId="{3DF7547B-FD3F-4AB6-95D2-AE4440929E91}" dt="2024-02-13T19:09:12.523" v="5594" actId="2696"/>
        <pc:sldMkLst>
          <pc:docMk/>
          <pc:sldMk cId="600391600" sldId="550"/>
        </pc:sldMkLst>
      </pc:sldChg>
      <pc:sldChg chg="add">
        <pc:chgData name="James Williams" userId="c957a50b-491f-4d94-b4bc-52aca3e2340d" providerId="ADAL" clId="{3DF7547B-FD3F-4AB6-95D2-AE4440929E91}" dt="2024-02-13T19:09:37.816" v="5598"/>
        <pc:sldMkLst>
          <pc:docMk/>
          <pc:sldMk cId="2586499572" sldId="550"/>
        </pc:sldMkLst>
      </pc:sldChg>
      <pc:sldChg chg="modSp mod">
        <pc:chgData name="James Williams" userId="c957a50b-491f-4d94-b4bc-52aca3e2340d" providerId="ADAL" clId="{3DF7547B-FD3F-4AB6-95D2-AE4440929E91}" dt="2024-02-14T18:00:45.096" v="9005" actId="20577"/>
        <pc:sldMkLst>
          <pc:docMk/>
          <pc:sldMk cId="3749700899" sldId="551"/>
        </pc:sldMkLst>
        <pc:spChg chg="mod">
          <ac:chgData name="James Williams" userId="c957a50b-491f-4d94-b4bc-52aca3e2340d" providerId="ADAL" clId="{3DF7547B-FD3F-4AB6-95D2-AE4440929E91}" dt="2024-02-14T18:00:45.096" v="9005" actId="20577"/>
          <ac:spMkLst>
            <pc:docMk/>
            <pc:sldMk cId="3749700899" sldId="551"/>
            <ac:spMk id="2" creationId="{61365102-6F14-4FB7-8C3C-AB618E6179A2}"/>
          </ac:spMkLst>
        </pc:spChg>
      </pc:sldChg>
      <pc:sldChg chg="modSp mod">
        <pc:chgData name="James Williams" userId="c957a50b-491f-4d94-b4bc-52aca3e2340d" providerId="ADAL" clId="{3DF7547B-FD3F-4AB6-95D2-AE4440929E91}" dt="2024-02-13T14:09:35.670" v="2322" actId="313"/>
        <pc:sldMkLst>
          <pc:docMk/>
          <pc:sldMk cId="1944616766" sldId="555"/>
        </pc:sldMkLst>
        <pc:spChg chg="mod">
          <ac:chgData name="James Williams" userId="c957a50b-491f-4d94-b4bc-52aca3e2340d" providerId="ADAL" clId="{3DF7547B-FD3F-4AB6-95D2-AE4440929E91}" dt="2024-02-13T14:07:10.143" v="2263" actId="113"/>
          <ac:spMkLst>
            <pc:docMk/>
            <pc:sldMk cId="1944616766" sldId="555"/>
            <ac:spMk id="23" creationId="{6B5E5795-AE33-4317-9AA0-FB864BB5B2D9}"/>
          </ac:spMkLst>
        </pc:spChg>
        <pc:spChg chg="mod">
          <ac:chgData name="James Williams" userId="c957a50b-491f-4d94-b4bc-52aca3e2340d" providerId="ADAL" clId="{3DF7547B-FD3F-4AB6-95D2-AE4440929E91}" dt="2024-02-13T14:09:35.670" v="2322" actId="313"/>
          <ac:spMkLst>
            <pc:docMk/>
            <pc:sldMk cId="1944616766" sldId="555"/>
            <ac:spMk id="27" creationId="{7B9527C9-3E2C-4F97-A6F8-27541D5DFDF7}"/>
          </ac:spMkLst>
        </pc:spChg>
      </pc:sldChg>
      <pc:sldChg chg="del">
        <pc:chgData name="James Williams" userId="c957a50b-491f-4d94-b4bc-52aca3e2340d" providerId="ADAL" clId="{3DF7547B-FD3F-4AB6-95D2-AE4440929E91}" dt="2024-02-13T14:46:33.863" v="3047" actId="2696"/>
        <pc:sldMkLst>
          <pc:docMk/>
          <pc:sldMk cId="387803241" sldId="557"/>
        </pc:sldMkLst>
      </pc:sldChg>
      <pc:sldChg chg="modSp add mod">
        <pc:chgData name="James Williams" userId="c957a50b-491f-4d94-b4bc-52aca3e2340d" providerId="ADAL" clId="{3DF7547B-FD3F-4AB6-95D2-AE4440929E91}" dt="2024-02-13T14:46:52.168" v="3049" actId="20577"/>
        <pc:sldMkLst>
          <pc:docMk/>
          <pc:sldMk cId="3220502407" sldId="557"/>
        </pc:sldMkLst>
        <pc:spChg chg="mod">
          <ac:chgData name="James Williams" userId="c957a50b-491f-4d94-b4bc-52aca3e2340d" providerId="ADAL" clId="{3DF7547B-FD3F-4AB6-95D2-AE4440929E91}" dt="2024-02-13T14:46:52.168" v="3049" actId="20577"/>
          <ac:spMkLst>
            <pc:docMk/>
            <pc:sldMk cId="3220502407" sldId="557"/>
            <ac:spMk id="15" creationId="{5143D4DE-AA4D-428A-ABA2-FD3A38C2B64E}"/>
          </ac:spMkLst>
        </pc:spChg>
      </pc:sldChg>
      <pc:sldChg chg="del">
        <pc:chgData name="James Williams" userId="c957a50b-491f-4d94-b4bc-52aca3e2340d" providerId="ADAL" clId="{3DF7547B-FD3F-4AB6-95D2-AE4440929E91}" dt="2024-02-13T14:47:14.351" v="3051" actId="2696"/>
        <pc:sldMkLst>
          <pc:docMk/>
          <pc:sldMk cId="1028485044" sldId="558"/>
        </pc:sldMkLst>
      </pc:sldChg>
      <pc:sldChg chg="modSp add del mod">
        <pc:chgData name="James Williams" userId="c957a50b-491f-4d94-b4bc-52aca3e2340d" providerId="ADAL" clId="{3DF7547B-FD3F-4AB6-95D2-AE4440929E91}" dt="2024-02-13T14:48:06.263" v="3074" actId="2696"/>
        <pc:sldMkLst>
          <pc:docMk/>
          <pc:sldMk cId="1706994213" sldId="558"/>
        </pc:sldMkLst>
        <pc:spChg chg="mod">
          <ac:chgData name="James Williams" userId="c957a50b-491f-4d94-b4bc-52aca3e2340d" providerId="ADAL" clId="{3DF7547B-FD3F-4AB6-95D2-AE4440929E91}" dt="2024-02-13T14:47:28.264" v="3053" actId="1076"/>
          <ac:spMkLst>
            <pc:docMk/>
            <pc:sldMk cId="1706994213" sldId="558"/>
            <ac:spMk id="2" creationId="{61365102-6F14-4FB7-8C3C-AB618E6179A2}"/>
          </ac:spMkLst>
        </pc:spChg>
        <pc:spChg chg="mod">
          <ac:chgData name="James Williams" userId="c957a50b-491f-4d94-b4bc-52aca3e2340d" providerId="ADAL" clId="{3DF7547B-FD3F-4AB6-95D2-AE4440929E91}" dt="2024-02-13T14:48:01.230" v="3073" actId="113"/>
          <ac:spMkLst>
            <pc:docMk/>
            <pc:sldMk cId="1706994213" sldId="558"/>
            <ac:spMk id="15" creationId="{005CED6A-A5A7-4341-8E5F-61ACE04CC2A1}"/>
          </ac:spMkLst>
        </pc:spChg>
      </pc:sldChg>
      <pc:sldChg chg="add">
        <pc:chgData name="James Williams" userId="c957a50b-491f-4d94-b4bc-52aca3e2340d" providerId="ADAL" clId="{3DF7547B-FD3F-4AB6-95D2-AE4440929E91}" dt="2024-02-13T14:48:12.271" v="3075"/>
        <pc:sldMkLst>
          <pc:docMk/>
          <pc:sldMk cId="3398557042" sldId="558"/>
        </pc:sldMkLst>
      </pc:sldChg>
      <pc:sldChg chg="del">
        <pc:chgData name="James Williams" userId="c957a50b-491f-4d94-b4bc-52aca3e2340d" providerId="ADAL" clId="{3DF7547B-FD3F-4AB6-95D2-AE4440929E91}" dt="2024-02-13T15:04:42.619" v="3383" actId="2696"/>
        <pc:sldMkLst>
          <pc:docMk/>
          <pc:sldMk cId="1312243093" sldId="560"/>
        </pc:sldMkLst>
      </pc:sldChg>
      <pc:sldChg chg="delSp modSp add mod">
        <pc:chgData name="James Williams" userId="c957a50b-491f-4d94-b4bc-52aca3e2340d" providerId="ADAL" clId="{3DF7547B-FD3F-4AB6-95D2-AE4440929E91}" dt="2024-02-13T15:07:21.824" v="3419" actId="20577"/>
        <pc:sldMkLst>
          <pc:docMk/>
          <pc:sldMk cId="2580251288" sldId="560"/>
        </pc:sldMkLst>
        <pc:spChg chg="del">
          <ac:chgData name="James Williams" userId="c957a50b-491f-4d94-b4bc-52aca3e2340d" providerId="ADAL" clId="{3DF7547B-FD3F-4AB6-95D2-AE4440929E91}" dt="2024-02-13T15:06:17.748" v="3396" actId="478"/>
          <ac:spMkLst>
            <pc:docMk/>
            <pc:sldMk cId="2580251288" sldId="560"/>
            <ac:spMk id="3" creationId="{F058DB09-B733-67FE-08F5-E18662E7D769}"/>
          </ac:spMkLst>
        </pc:spChg>
        <pc:spChg chg="mod">
          <ac:chgData name="James Williams" userId="c957a50b-491f-4d94-b4bc-52aca3e2340d" providerId="ADAL" clId="{3DF7547B-FD3F-4AB6-95D2-AE4440929E91}" dt="2024-02-13T15:05:56.637" v="3390" actId="403"/>
          <ac:spMkLst>
            <pc:docMk/>
            <pc:sldMk cId="2580251288" sldId="560"/>
            <ac:spMk id="25" creationId="{D7DB0F6F-50AF-4323-B6E7-33D163E07AB5}"/>
          </ac:spMkLst>
        </pc:spChg>
        <pc:spChg chg="mod">
          <ac:chgData name="James Williams" userId="c957a50b-491f-4d94-b4bc-52aca3e2340d" providerId="ADAL" clId="{3DF7547B-FD3F-4AB6-95D2-AE4440929E91}" dt="2024-02-13T15:07:21.824" v="3419" actId="20577"/>
          <ac:spMkLst>
            <pc:docMk/>
            <pc:sldMk cId="2580251288" sldId="560"/>
            <ac:spMk id="26" creationId="{583932D2-2568-418D-8270-90DF77D1A7FA}"/>
          </ac:spMkLst>
        </pc:spChg>
        <pc:spChg chg="mod">
          <ac:chgData name="James Williams" userId="c957a50b-491f-4d94-b4bc-52aca3e2340d" providerId="ADAL" clId="{3DF7547B-FD3F-4AB6-95D2-AE4440929E91}" dt="2024-02-13T15:06:56.129" v="3402" actId="1076"/>
          <ac:spMkLst>
            <pc:docMk/>
            <pc:sldMk cId="2580251288" sldId="560"/>
            <ac:spMk id="28" creationId="{BF3BBCF5-CC93-4B72-983D-903B6887D1A8}"/>
          </ac:spMkLst>
        </pc:spChg>
        <pc:spChg chg="mod">
          <ac:chgData name="James Williams" userId="c957a50b-491f-4d94-b4bc-52aca3e2340d" providerId="ADAL" clId="{3DF7547B-FD3F-4AB6-95D2-AE4440929E91}" dt="2024-02-13T15:06:56.129" v="3402" actId="1076"/>
          <ac:spMkLst>
            <pc:docMk/>
            <pc:sldMk cId="2580251288" sldId="560"/>
            <ac:spMk id="36" creationId="{DB8B8281-327D-4EDC-96B9-A719B7B9D25E}"/>
          </ac:spMkLst>
        </pc:spChg>
        <pc:picChg chg="mod">
          <ac:chgData name="James Williams" userId="c957a50b-491f-4d94-b4bc-52aca3e2340d" providerId="ADAL" clId="{3DF7547B-FD3F-4AB6-95D2-AE4440929E91}" dt="2024-02-13T15:06:26.957" v="3399" actId="1076"/>
          <ac:picMkLst>
            <pc:docMk/>
            <pc:sldMk cId="2580251288" sldId="560"/>
            <ac:picMk id="2" creationId="{C78AF396-F2B9-BBB2-7177-49A4534F2823}"/>
          </ac:picMkLst>
        </pc:picChg>
        <pc:picChg chg="mod">
          <ac:chgData name="James Williams" userId="c957a50b-491f-4d94-b4bc-52aca3e2340d" providerId="ADAL" clId="{3DF7547B-FD3F-4AB6-95D2-AE4440929E91}" dt="2024-02-13T15:06:56.129" v="3402" actId="1076"/>
          <ac:picMkLst>
            <pc:docMk/>
            <pc:sldMk cId="2580251288" sldId="560"/>
            <ac:picMk id="27" creationId="{85A28A7B-D797-4AD8-B5B9-FD21DD68E8E3}"/>
          </ac:picMkLst>
        </pc:picChg>
      </pc:sldChg>
      <pc:sldChg chg="del">
        <pc:chgData name="James Williams" userId="c957a50b-491f-4d94-b4bc-52aca3e2340d" providerId="ADAL" clId="{3DF7547B-FD3F-4AB6-95D2-AE4440929E91}" dt="2024-02-13T11:19:23.489" v="63" actId="2696"/>
        <pc:sldMkLst>
          <pc:docMk/>
          <pc:sldMk cId="793742530" sldId="561"/>
        </pc:sldMkLst>
      </pc:sldChg>
      <pc:sldChg chg="modSp add mod">
        <pc:chgData name="James Williams" userId="c957a50b-491f-4d94-b4bc-52aca3e2340d" providerId="ADAL" clId="{3DF7547B-FD3F-4AB6-95D2-AE4440929E91}" dt="2024-02-14T18:20:18.283" v="9368" actId="20577"/>
        <pc:sldMkLst>
          <pc:docMk/>
          <pc:sldMk cId="3378789693" sldId="561"/>
        </pc:sldMkLst>
        <pc:spChg chg="mod">
          <ac:chgData name="James Williams" userId="c957a50b-491f-4d94-b4bc-52aca3e2340d" providerId="ADAL" clId="{3DF7547B-FD3F-4AB6-95D2-AE4440929E91}" dt="2024-02-13T11:20:07.589" v="70" actId="20577"/>
          <ac:spMkLst>
            <pc:docMk/>
            <pc:sldMk cId="3378789693" sldId="561"/>
            <ac:spMk id="2" creationId="{61365102-6F14-4FB7-8C3C-AB618E6179A2}"/>
          </ac:spMkLst>
        </pc:spChg>
        <pc:spChg chg="mod">
          <ac:chgData name="James Williams" userId="c957a50b-491f-4d94-b4bc-52aca3e2340d" providerId="ADAL" clId="{3DF7547B-FD3F-4AB6-95D2-AE4440929E91}" dt="2024-02-14T18:20:18.283" v="9368" actId="20577"/>
          <ac:spMkLst>
            <pc:docMk/>
            <pc:sldMk cId="3378789693" sldId="561"/>
            <ac:spMk id="9" creationId="{1907F43D-0AA3-4886-AF0D-843268D6CDBB}"/>
          </ac:spMkLst>
        </pc:spChg>
        <pc:picChg chg="mod">
          <ac:chgData name="James Williams" userId="c957a50b-491f-4d94-b4bc-52aca3e2340d" providerId="ADAL" clId="{3DF7547B-FD3F-4AB6-95D2-AE4440929E91}" dt="2024-02-13T11:19:55.846" v="65" actId="1076"/>
          <ac:picMkLst>
            <pc:docMk/>
            <pc:sldMk cId="3378789693" sldId="561"/>
            <ac:picMk id="3" creationId="{6C9506EA-9E11-9560-9AB9-AA667E387AFB}"/>
          </ac:picMkLst>
        </pc:picChg>
      </pc:sldChg>
      <pc:sldChg chg="add">
        <pc:chgData name="James Williams" userId="c957a50b-491f-4d94-b4bc-52aca3e2340d" providerId="ADAL" clId="{3DF7547B-FD3F-4AB6-95D2-AE4440929E91}" dt="2024-02-13T15:05:49.984" v="3384"/>
        <pc:sldMkLst>
          <pc:docMk/>
          <pc:sldMk cId="1720101311" sldId="563"/>
        </pc:sldMkLst>
      </pc:sldChg>
      <pc:sldChg chg="del">
        <pc:chgData name="James Williams" userId="c957a50b-491f-4d94-b4bc-52aca3e2340d" providerId="ADAL" clId="{3DF7547B-FD3F-4AB6-95D2-AE4440929E91}" dt="2024-02-13T15:04:42.619" v="3383" actId="2696"/>
        <pc:sldMkLst>
          <pc:docMk/>
          <pc:sldMk cId="4256263559" sldId="563"/>
        </pc:sldMkLst>
      </pc:sldChg>
      <pc:sldChg chg="modSp mod">
        <pc:chgData name="James Williams" userId="c957a50b-491f-4d94-b4bc-52aca3e2340d" providerId="ADAL" clId="{3DF7547B-FD3F-4AB6-95D2-AE4440929E91}" dt="2024-02-13T16:08:24.347" v="3959"/>
        <pc:sldMkLst>
          <pc:docMk/>
          <pc:sldMk cId="1671717718" sldId="564"/>
        </pc:sldMkLst>
        <pc:spChg chg="mod">
          <ac:chgData name="James Williams" userId="c957a50b-491f-4d94-b4bc-52aca3e2340d" providerId="ADAL" clId="{3DF7547B-FD3F-4AB6-95D2-AE4440929E91}" dt="2024-02-13T16:08:24.347" v="3959"/>
          <ac:spMkLst>
            <pc:docMk/>
            <pc:sldMk cId="1671717718" sldId="564"/>
            <ac:spMk id="2" creationId="{61365102-6F14-4FB7-8C3C-AB618E6179A2}"/>
          </ac:spMkLst>
        </pc:spChg>
        <pc:spChg chg="mod">
          <ac:chgData name="James Williams" userId="c957a50b-491f-4d94-b4bc-52aca3e2340d" providerId="ADAL" clId="{3DF7547B-FD3F-4AB6-95D2-AE4440929E91}" dt="2024-02-13T16:07:53.476" v="3957" actId="20577"/>
          <ac:spMkLst>
            <pc:docMk/>
            <pc:sldMk cId="1671717718" sldId="564"/>
            <ac:spMk id="15" creationId="{005CED6A-A5A7-4341-8E5F-61ACE04CC2A1}"/>
          </ac:spMkLst>
        </pc:spChg>
      </pc:sldChg>
      <pc:sldChg chg="add">
        <pc:chgData name="James Williams" userId="c957a50b-491f-4d94-b4bc-52aca3e2340d" providerId="ADAL" clId="{3DF7547B-FD3F-4AB6-95D2-AE4440929E91}" dt="2024-02-13T19:09:37.816" v="5598"/>
        <pc:sldMkLst>
          <pc:docMk/>
          <pc:sldMk cId="2042445616" sldId="566"/>
        </pc:sldMkLst>
      </pc:sldChg>
      <pc:sldChg chg="del">
        <pc:chgData name="James Williams" userId="c957a50b-491f-4d94-b4bc-52aca3e2340d" providerId="ADAL" clId="{3DF7547B-FD3F-4AB6-95D2-AE4440929E91}" dt="2024-02-13T19:09:12.523" v="5594" actId="2696"/>
        <pc:sldMkLst>
          <pc:docMk/>
          <pc:sldMk cId="4251655303" sldId="566"/>
        </pc:sldMkLst>
      </pc:sldChg>
      <pc:sldChg chg="modSp mod">
        <pc:chgData name="James Williams" userId="c957a50b-491f-4d94-b4bc-52aca3e2340d" providerId="ADAL" clId="{3DF7547B-FD3F-4AB6-95D2-AE4440929E91}" dt="2024-02-13T19:11:44.698" v="5676" actId="6549"/>
        <pc:sldMkLst>
          <pc:docMk/>
          <pc:sldMk cId="1723859367" sldId="568"/>
        </pc:sldMkLst>
        <pc:spChg chg="mod">
          <ac:chgData name="James Williams" userId="c957a50b-491f-4d94-b4bc-52aca3e2340d" providerId="ADAL" clId="{3DF7547B-FD3F-4AB6-95D2-AE4440929E91}" dt="2024-02-13T19:11:44.698" v="5676" actId="6549"/>
          <ac:spMkLst>
            <pc:docMk/>
            <pc:sldMk cId="1723859367" sldId="568"/>
            <ac:spMk id="15" creationId="{005CED6A-A5A7-4341-8E5F-61ACE04CC2A1}"/>
          </ac:spMkLst>
        </pc:spChg>
      </pc:sldChg>
      <pc:sldChg chg="modSp add mod ord">
        <pc:chgData name="James Williams" userId="c957a50b-491f-4d94-b4bc-52aca3e2340d" providerId="ADAL" clId="{3DF7547B-FD3F-4AB6-95D2-AE4440929E91}" dt="2024-02-13T12:25:38.872" v="1265" actId="20577"/>
        <pc:sldMkLst>
          <pc:docMk/>
          <pc:sldMk cId="3432580872" sldId="574"/>
        </pc:sldMkLst>
        <pc:spChg chg="mod">
          <ac:chgData name="James Williams" userId="c957a50b-491f-4d94-b4bc-52aca3e2340d" providerId="ADAL" clId="{3DF7547B-FD3F-4AB6-95D2-AE4440929E91}" dt="2024-02-13T11:44:48.066" v="632" actId="20577"/>
          <ac:spMkLst>
            <pc:docMk/>
            <pc:sldMk cId="3432580872" sldId="574"/>
            <ac:spMk id="2" creationId="{61365102-6F14-4FB7-8C3C-AB618E6179A2}"/>
          </ac:spMkLst>
        </pc:spChg>
        <pc:spChg chg="mod">
          <ac:chgData name="James Williams" userId="c957a50b-491f-4d94-b4bc-52aca3e2340d" providerId="ADAL" clId="{3DF7547B-FD3F-4AB6-95D2-AE4440929E91}" dt="2024-02-13T12:25:38.872" v="1265" actId="20577"/>
          <ac:spMkLst>
            <pc:docMk/>
            <pc:sldMk cId="3432580872" sldId="574"/>
            <ac:spMk id="15" creationId="{005CED6A-A5A7-4341-8E5F-61ACE04CC2A1}"/>
          </ac:spMkLst>
        </pc:spChg>
      </pc:sldChg>
      <pc:sldChg chg="add">
        <pc:chgData name="James Williams" userId="c957a50b-491f-4d94-b4bc-52aca3e2340d" providerId="ADAL" clId="{3DF7547B-FD3F-4AB6-95D2-AE4440929E91}" dt="2024-02-14T18:07:43.209" v="9061"/>
        <pc:sldMkLst>
          <pc:docMk/>
          <pc:sldMk cId="295937781" sldId="579"/>
        </pc:sldMkLst>
      </pc:sldChg>
      <pc:sldChg chg="del">
        <pc:chgData name="James Williams" userId="c957a50b-491f-4d94-b4bc-52aca3e2340d" providerId="ADAL" clId="{3DF7547B-FD3F-4AB6-95D2-AE4440929E91}" dt="2024-02-14T18:06:44.734" v="9060" actId="2696"/>
        <pc:sldMkLst>
          <pc:docMk/>
          <pc:sldMk cId="2480632491" sldId="579"/>
        </pc:sldMkLst>
      </pc:sldChg>
      <pc:sldChg chg="modSp mod">
        <pc:chgData name="James Williams" userId="c957a50b-491f-4d94-b4bc-52aca3e2340d" providerId="ADAL" clId="{3DF7547B-FD3F-4AB6-95D2-AE4440929E91}" dt="2024-02-13T19:17:30.115" v="5763" actId="20577"/>
        <pc:sldMkLst>
          <pc:docMk/>
          <pc:sldMk cId="3944938381" sldId="580"/>
        </pc:sldMkLst>
        <pc:spChg chg="mod">
          <ac:chgData name="James Williams" userId="c957a50b-491f-4d94-b4bc-52aca3e2340d" providerId="ADAL" clId="{3DF7547B-FD3F-4AB6-95D2-AE4440929E91}" dt="2024-02-13T19:17:30.115" v="5763" actId="20577"/>
          <ac:spMkLst>
            <pc:docMk/>
            <pc:sldMk cId="3944938381" sldId="580"/>
            <ac:spMk id="2" creationId="{C3CB7F77-FE01-42C3-8B58-2A63C6851D6D}"/>
          </ac:spMkLst>
        </pc:spChg>
      </pc:sldChg>
      <pc:sldChg chg="add del">
        <pc:chgData name="James Williams" userId="c957a50b-491f-4d94-b4bc-52aca3e2340d" providerId="ADAL" clId="{3DF7547B-FD3F-4AB6-95D2-AE4440929E91}" dt="2024-02-14T15:25:35.379" v="6749" actId="2696"/>
        <pc:sldMkLst>
          <pc:docMk/>
          <pc:sldMk cId="2342823880" sldId="583"/>
        </pc:sldMkLst>
      </pc:sldChg>
      <pc:sldChg chg="modSp add del mod ord">
        <pc:chgData name="James Williams" userId="c957a50b-491f-4d94-b4bc-52aca3e2340d" providerId="ADAL" clId="{3DF7547B-FD3F-4AB6-95D2-AE4440929E91}" dt="2024-02-14T17:31:27.361" v="8615" actId="2696"/>
        <pc:sldMkLst>
          <pc:docMk/>
          <pc:sldMk cId="3403685789" sldId="583"/>
        </pc:sldMkLst>
        <pc:spChg chg="mod">
          <ac:chgData name="James Williams" userId="c957a50b-491f-4d94-b4bc-52aca3e2340d" providerId="ADAL" clId="{3DF7547B-FD3F-4AB6-95D2-AE4440929E91}" dt="2024-02-14T16:39:38.600" v="8056" actId="20577"/>
          <ac:spMkLst>
            <pc:docMk/>
            <pc:sldMk cId="3403685789" sldId="583"/>
            <ac:spMk id="2" creationId="{61365102-6F14-4FB7-8C3C-AB618E6179A2}"/>
          </ac:spMkLst>
        </pc:spChg>
        <pc:spChg chg="mod">
          <ac:chgData name="James Williams" userId="c957a50b-491f-4d94-b4bc-52aca3e2340d" providerId="ADAL" clId="{3DF7547B-FD3F-4AB6-95D2-AE4440929E91}" dt="2024-02-14T17:13:12.927" v="8536" actId="404"/>
          <ac:spMkLst>
            <pc:docMk/>
            <pc:sldMk cId="3403685789" sldId="583"/>
            <ac:spMk id="15" creationId="{005CED6A-A5A7-4341-8E5F-61ACE04CC2A1}"/>
          </ac:spMkLst>
        </pc:spChg>
      </pc:sldChg>
      <pc:sldChg chg="add del">
        <pc:chgData name="James Williams" userId="c957a50b-491f-4d94-b4bc-52aca3e2340d" providerId="ADAL" clId="{3DF7547B-FD3F-4AB6-95D2-AE4440929E91}" dt="2024-02-14T18:06:44.734" v="9060" actId="2696"/>
        <pc:sldMkLst>
          <pc:docMk/>
          <pc:sldMk cId="32486743" sldId="584"/>
        </pc:sldMkLst>
      </pc:sldChg>
      <pc:sldChg chg="add">
        <pc:chgData name="James Williams" userId="c957a50b-491f-4d94-b4bc-52aca3e2340d" providerId="ADAL" clId="{3DF7547B-FD3F-4AB6-95D2-AE4440929E91}" dt="2024-02-14T18:07:43.209" v="9061"/>
        <pc:sldMkLst>
          <pc:docMk/>
          <pc:sldMk cId="344345805" sldId="584"/>
        </pc:sldMkLst>
      </pc:sldChg>
      <pc:sldChg chg="del">
        <pc:chgData name="James Williams" userId="c957a50b-491f-4d94-b4bc-52aca3e2340d" providerId="ADAL" clId="{3DF7547B-FD3F-4AB6-95D2-AE4440929E91}" dt="2024-02-13T18:31:09.919" v="5044" actId="2696"/>
        <pc:sldMkLst>
          <pc:docMk/>
          <pc:sldMk cId="976985244" sldId="585"/>
        </pc:sldMkLst>
      </pc:sldChg>
      <pc:sldChg chg="modSp add del mod">
        <pc:chgData name="James Williams" userId="c957a50b-491f-4d94-b4bc-52aca3e2340d" providerId="ADAL" clId="{3DF7547B-FD3F-4AB6-95D2-AE4440929E91}" dt="2024-02-13T19:08:11.814" v="5593" actId="2696"/>
        <pc:sldMkLst>
          <pc:docMk/>
          <pc:sldMk cId="2988657354" sldId="585"/>
        </pc:sldMkLst>
        <pc:spChg chg="mod">
          <ac:chgData name="James Williams" userId="c957a50b-491f-4d94-b4bc-52aca3e2340d" providerId="ADAL" clId="{3DF7547B-FD3F-4AB6-95D2-AE4440929E91}" dt="2024-02-13T18:45:01.483" v="5155" actId="1076"/>
          <ac:spMkLst>
            <pc:docMk/>
            <pc:sldMk cId="2988657354" sldId="585"/>
            <ac:spMk id="15" creationId="{005CED6A-A5A7-4341-8E5F-61ACE04CC2A1}"/>
          </ac:spMkLst>
        </pc:spChg>
      </pc:sldChg>
      <pc:sldChg chg="modSp mod">
        <pc:chgData name="James Williams" userId="c957a50b-491f-4d94-b4bc-52aca3e2340d" providerId="ADAL" clId="{3DF7547B-FD3F-4AB6-95D2-AE4440929E91}" dt="2024-02-13T19:17:06.479" v="5761" actId="404"/>
        <pc:sldMkLst>
          <pc:docMk/>
          <pc:sldMk cId="3745914777" sldId="586"/>
        </pc:sldMkLst>
        <pc:spChg chg="mod">
          <ac:chgData name="James Williams" userId="c957a50b-491f-4d94-b4bc-52aca3e2340d" providerId="ADAL" clId="{3DF7547B-FD3F-4AB6-95D2-AE4440929E91}" dt="2024-02-13T19:17:06.479" v="5761" actId="404"/>
          <ac:spMkLst>
            <pc:docMk/>
            <pc:sldMk cId="3745914777" sldId="586"/>
            <ac:spMk id="15" creationId="{005CED6A-A5A7-4341-8E5F-61ACE04CC2A1}"/>
          </ac:spMkLst>
        </pc:spChg>
      </pc:sldChg>
      <pc:sldChg chg="modSp mod">
        <pc:chgData name="James Williams" userId="c957a50b-491f-4d94-b4bc-52aca3e2340d" providerId="ADAL" clId="{3DF7547B-FD3F-4AB6-95D2-AE4440929E91}" dt="2024-02-14T18:00:16.870" v="9000" actId="14100"/>
        <pc:sldMkLst>
          <pc:docMk/>
          <pc:sldMk cId="1814168058" sldId="587"/>
        </pc:sldMkLst>
        <pc:spChg chg="mod">
          <ac:chgData name="James Williams" userId="c957a50b-491f-4d94-b4bc-52aca3e2340d" providerId="ADAL" clId="{3DF7547B-FD3F-4AB6-95D2-AE4440929E91}" dt="2024-02-14T18:00:16.870" v="9000" actId="14100"/>
          <ac:spMkLst>
            <pc:docMk/>
            <pc:sldMk cId="1814168058" sldId="587"/>
            <ac:spMk id="2" creationId="{61365102-6F14-4FB7-8C3C-AB618E6179A2}"/>
          </ac:spMkLst>
        </pc:spChg>
      </pc:sldChg>
      <pc:sldChg chg="modSp mod">
        <pc:chgData name="James Williams" userId="c957a50b-491f-4d94-b4bc-52aca3e2340d" providerId="ADAL" clId="{3DF7547B-FD3F-4AB6-95D2-AE4440929E91}" dt="2024-02-19T17:53:53.746" v="11231" actId="113"/>
        <pc:sldMkLst>
          <pc:docMk/>
          <pc:sldMk cId="621293661" sldId="589"/>
        </pc:sldMkLst>
        <pc:spChg chg="mod">
          <ac:chgData name="James Williams" userId="c957a50b-491f-4d94-b4bc-52aca3e2340d" providerId="ADAL" clId="{3DF7547B-FD3F-4AB6-95D2-AE4440929E91}" dt="2024-02-14T18:03:04.768" v="9032" actId="1076"/>
          <ac:spMkLst>
            <pc:docMk/>
            <pc:sldMk cId="621293661" sldId="589"/>
            <ac:spMk id="2" creationId="{61365102-6F14-4FB7-8C3C-AB618E6179A2}"/>
          </ac:spMkLst>
        </pc:spChg>
        <pc:spChg chg="mod">
          <ac:chgData name="James Williams" userId="c957a50b-491f-4d94-b4bc-52aca3e2340d" providerId="ADAL" clId="{3DF7547B-FD3F-4AB6-95D2-AE4440929E91}" dt="2024-02-19T17:53:53.746" v="11231" actId="113"/>
          <ac:spMkLst>
            <pc:docMk/>
            <pc:sldMk cId="621293661" sldId="589"/>
            <ac:spMk id="15" creationId="{005CED6A-A5A7-4341-8E5F-61ACE04CC2A1}"/>
          </ac:spMkLst>
        </pc:spChg>
      </pc:sldChg>
      <pc:sldChg chg="modSp mod">
        <pc:chgData name="James Williams" userId="c957a50b-491f-4d94-b4bc-52aca3e2340d" providerId="ADAL" clId="{3DF7547B-FD3F-4AB6-95D2-AE4440929E91}" dt="2024-02-14T18:05:43.936" v="9057" actId="20577"/>
        <pc:sldMkLst>
          <pc:docMk/>
          <pc:sldMk cId="3381891747" sldId="591"/>
        </pc:sldMkLst>
        <pc:spChg chg="mod">
          <ac:chgData name="James Williams" userId="c957a50b-491f-4d94-b4bc-52aca3e2340d" providerId="ADAL" clId="{3DF7547B-FD3F-4AB6-95D2-AE4440929E91}" dt="2024-02-14T18:05:43.936" v="9057" actId="20577"/>
          <ac:spMkLst>
            <pc:docMk/>
            <pc:sldMk cId="3381891747" sldId="591"/>
            <ac:spMk id="15" creationId="{005CED6A-A5A7-4341-8E5F-61ACE04CC2A1}"/>
          </ac:spMkLst>
        </pc:spChg>
      </pc:sldChg>
      <pc:sldChg chg="modSp mod">
        <pc:chgData name="James Williams" userId="c957a50b-491f-4d94-b4bc-52aca3e2340d" providerId="ADAL" clId="{3DF7547B-FD3F-4AB6-95D2-AE4440929E91}" dt="2024-02-13T17:14:14.405" v="4846" actId="20577"/>
        <pc:sldMkLst>
          <pc:docMk/>
          <pc:sldMk cId="183390918" sldId="592"/>
        </pc:sldMkLst>
        <pc:spChg chg="mod">
          <ac:chgData name="James Williams" userId="c957a50b-491f-4d94-b4bc-52aca3e2340d" providerId="ADAL" clId="{3DF7547B-FD3F-4AB6-95D2-AE4440929E91}" dt="2024-02-13T17:14:14.405" v="4846" actId="20577"/>
          <ac:spMkLst>
            <pc:docMk/>
            <pc:sldMk cId="183390918" sldId="592"/>
            <ac:spMk id="3" creationId="{D4E4CD00-788C-419B-BEB8-2B52A5984EF1}"/>
          </ac:spMkLst>
        </pc:spChg>
      </pc:sldChg>
      <pc:sldChg chg="modSp mod">
        <pc:chgData name="James Williams" userId="c957a50b-491f-4d94-b4bc-52aca3e2340d" providerId="ADAL" clId="{3DF7547B-FD3F-4AB6-95D2-AE4440929E91}" dt="2024-02-13T17:23:35.367" v="5000" actId="1076"/>
        <pc:sldMkLst>
          <pc:docMk/>
          <pc:sldMk cId="2158120653" sldId="593"/>
        </pc:sldMkLst>
        <pc:spChg chg="mod">
          <ac:chgData name="James Williams" userId="c957a50b-491f-4d94-b4bc-52aca3e2340d" providerId="ADAL" clId="{3DF7547B-FD3F-4AB6-95D2-AE4440929E91}" dt="2024-02-13T17:23:35.367" v="5000" actId="1076"/>
          <ac:spMkLst>
            <pc:docMk/>
            <pc:sldMk cId="2158120653" sldId="593"/>
            <ac:spMk id="2" creationId="{DBA7910F-E88C-4BD4-B636-B7B6960C208F}"/>
          </ac:spMkLst>
        </pc:spChg>
        <pc:spChg chg="mod">
          <ac:chgData name="James Williams" userId="c957a50b-491f-4d94-b4bc-52aca3e2340d" providerId="ADAL" clId="{3DF7547B-FD3F-4AB6-95D2-AE4440929E91}" dt="2024-02-13T17:22:10.804" v="4993" actId="20577"/>
          <ac:spMkLst>
            <pc:docMk/>
            <pc:sldMk cId="2158120653" sldId="593"/>
            <ac:spMk id="9" creationId="{83FBCBC6-1576-4A0C-8B54-D924142327A9}"/>
          </ac:spMkLst>
        </pc:spChg>
      </pc:sldChg>
      <pc:sldChg chg="del">
        <pc:chgData name="James Williams" userId="c957a50b-491f-4d94-b4bc-52aca3e2340d" providerId="ADAL" clId="{3DF7547B-FD3F-4AB6-95D2-AE4440929E91}" dt="2024-02-13T17:10:21.861" v="4764" actId="2696"/>
        <pc:sldMkLst>
          <pc:docMk/>
          <pc:sldMk cId="1562172965" sldId="594"/>
        </pc:sldMkLst>
      </pc:sldChg>
      <pc:sldChg chg="del">
        <pc:chgData name="James Williams" userId="c957a50b-491f-4d94-b4bc-52aca3e2340d" providerId="ADAL" clId="{3DF7547B-FD3F-4AB6-95D2-AE4440929E91}" dt="2024-02-14T18:20:39.520" v="9370" actId="2696"/>
        <pc:sldMkLst>
          <pc:docMk/>
          <pc:sldMk cId="1768037129" sldId="595"/>
        </pc:sldMkLst>
      </pc:sldChg>
      <pc:sldChg chg="add del">
        <pc:chgData name="James Williams" userId="c957a50b-491f-4d94-b4bc-52aca3e2340d" providerId="ADAL" clId="{3DF7547B-FD3F-4AB6-95D2-AE4440929E91}" dt="2024-02-14T18:21:01.093" v="9372" actId="2696"/>
        <pc:sldMkLst>
          <pc:docMk/>
          <pc:sldMk cId="2551386549" sldId="595"/>
        </pc:sldMkLst>
      </pc:sldChg>
      <pc:sldChg chg="modSp add del mod">
        <pc:chgData name="James Williams" userId="c957a50b-491f-4d94-b4bc-52aca3e2340d" providerId="ADAL" clId="{3DF7547B-FD3F-4AB6-95D2-AE4440929E91}" dt="2024-02-14T15:37:05.892" v="7511" actId="2696"/>
        <pc:sldMkLst>
          <pc:docMk/>
          <pc:sldMk cId="351259215" sldId="597"/>
        </pc:sldMkLst>
        <pc:spChg chg="mod">
          <ac:chgData name="James Williams" userId="c957a50b-491f-4d94-b4bc-52aca3e2340d" providerId="ADAL" clId="{3DF7547B-FD3F-4AB6-95D2-AE4440929E91}" dt="2024-02-13T18:54:03.937" v="5377" actId="20577"/>
          <ac:spMkLst>
            <pc:docMk/>
            <pc:sldMk cId="351259215" sldId="597"/>
            <ac:spMk id="9" creationId="{1907F43D-0AA3-4886-AF0D-843268D6CDBB}"/>
          </ac:spMkLst>
        </pc:spChg>
      </pc:sldChg>
      <pc:sldChg chg="del">
        <pc:chgData name="James Williams" userId="c957a50b-491f-4d94-b4bc-52aca3e2340d" providerId="ADAL" clId="{3DF7547B-FD3F-4AB6-95D2-AE4440929E91}" dt="2024-02-13T16:09:09.167" v="3960" actId="2696"/>
        <pc:sldMkLst>
          <pc:docMk/>
          <pc:sldMk cId="2264454424" sldId="597"/>
        </pc:sldMkLst>
      </pc:sldChg>
      <pc:sldChg chg="add del">
        <pc:chgData name="James Williams" userId="c957a50b-491f-4d94-b4bc-52aca3e2340d" providerId="ADAL" clId="{3DF7547B-FD3F-4AB6-95D2-AE4440929E91}" dt="2024-02-14T17:09:51.943" v="8452" actId="2696"/>
        <pc:sldMkLst>
          <pc:docMk/>
          <pc:sldMk cId="4152425842" sldId="597"/>
        </pc:sldMkLst>
      </pc:sldChg>
      <pc:sldChg chg="modSp add mod">
        <pc:chgData name="James Williams" userId="c957a50b-491f-4d94-b4bc-52aca3e2340d" providerId="ADAL" clId="{3DF7547B-FD3F-4AB6-95D2-AE4440929E91}" dt="2024-02-19T15:00:12.393" v="10967" actId="20577"/>
        <pc:sldMkLst>
          <pc:docMk/>
          <pc:sldMk cId="4159229688" sldId="597"/>
        </pc:sldMkLst>
        <pc:spChg chg="mod">
          <ac:chgData name="James Williams" userId="c957a50b-491f-4d94-b4bc-52aca3e2340d" providerId="ADAL" clId="{3DF7547B-FD3F-4AB6-95D2-AE4440929E91}" dt="2024-02-19T15:00:12.393" v="10967" actId="20577"/>
          <ac:spMkLst>
            <pc:docMk/>
            <pc:sldMk cId="4159229688" sldId="597"/>
            <ac:spMk id="9" creationId="{1907F43D-0AA3-4886-AF0D-843268D6CDBB}"/>
          </ac:spMkLst>
        </pc:spChg>
      </pc:sldChg>
      <pc:sldChg chg="add">
        <pc:chgData name="James Williams" userId="c957a50b-491f-4d94-b4bc-52aca3e2340d" providerId="ADAL" clId="{3DF7547B-FD3F-4AB6-95D2-AE4440929E91}" dt="2024-02-14T18:09:08.074" v="9065"/>
        <pc:sldMkLst>
          <pc:docMk/>
          <pc:sldMk cId="1910593720" sldId="599"/>
        </pc:sldMkLst>
      </pc:sldChg>
      <pc:sldChg chg="del">
        <pc:chgData name="James Williams" userId="c957a50b-491f-4d94-b4bc-52aca3e2340d" providerId="ADAL" clId="{3DF7547B-FD3F-4AB6-95D2-AE4440929E91}" dt="2024-02-14T18:09:00.837" v="9064" actId="2696"/>
        <pc:sldMkLst>
          <pc:docMk/>
          <pc:sldMk cId="2416610410" sldId="599"/>
        </pc:sldMkLst>
      </pc:sldChg>
      <pc:sldChg chg="modSp add del mod ord">
        <pc:chgData name="James Williams" userId="c957a50b-491f-4d94-b4bc-52aca3e2340d" providerId="ADAL" clId="{3DF7547B-FD3F-4AB6-95D2-AE4440929E91}" dt="2024-02-14T18:18:34.063" v="9352" actId="2696"/>
        <pc:sldMkLst>
          <pc:docMk/>
          <pc:sldMk cId="2365386783" sldId="600"/>
        </pc:sldMkLst>
        <pc:spChg chg="mod">
          <ac:chgData name="James Williams" userId="c957a50b-491f-4d94-b4bc-52aca3e2340d" providerId="ADAL" clId="{3DF7547B-FD3F-4AB6-95D2-AE4440929E91}" dt="2024-02-13T17:24:44.256" v="5003" actId="20577"/>
          <ac:spMkLst>
            <pc:docMk/>
            <pc:sldMk cId="2365386783" sldId="600"/>
            <ac:spMk id="9" creationId="{1907F43D-0AA3-4886-AF0D-843268D6CDBB}"/>
          </ac:spMkLst>
        </pc:spChg>
      </pc:sldChg>
      <pc:sldChg chg="del">
        <pc:chgData name="James Williams" userId="c957a50b-491f-4d94-b4bc-52aca3e2340d" providerId="ADAL" clId="{3DF7547B-FD3F-4AB6-95D2-AE4440929E91}" dt="2024-02-13T17:24:24.987" v="5001" actId="2696"/>
        <pc:sldMkLst>
          <pc:docMk/>
          <pc:sldMk cId="3188645924" sldId="600"/>
        </pc:sldMkLst>
      </pc:sldChg>
      <pc:sldChg chg="addSp modSp mod">
        <pc:chgData name="James Williams" userId="c957a50b-491f-4d94-b4bc-52aca3e2340d" providerId="ADAL" clId="{3DF7547B-FD3F-4AB6-95D2-AE4440929E91}" dt="2024-02-13T19:21:39.965" v="6062" actId="20577"/>
        <pc:sldMkLst>
          <pc:docMk/>
          <pc:sldMk cId="289980846" sldId="601"/>
        </pc:sldMkLst>
        <pc:spChg chg="mod">
          <ac:chgData name="James Williams" userId="c957a50b-491f-4d94-b4bc-52aca3e2340d" providerId="ADAL" clId="{3DF7547B-FD3F-4AB6-95D2-AE4440929E91}" dt="2024-02-13T19:21:39.965" v="6062" actId="20577"/>
          <ac:spMkLst>
            <pc:docMk/>
            <pc:sldMk cId="289980846" sldId="601"/>
            <ac:spMk id="2" creationId="{C3CB7F77-FE01-42C3-8B58-2A63C6851D6D}"/>
          </ac:spMkLst>
        </pc:spChg>
        <pc:spChg chg="add mod">
          <ac:chgData name="James Williams" userId="c957a50b-491f-4d94-b4bc-52aca3e2340d" providerId="ADAL" clId="{3DF7547B-FD3F-4AB6-95D2-AE4440929E91}" dt="2024-02-13T19:21:21.183" v="6054" actId="20577"/>
          <ac:spMkLst>
            <pc:docMk/>
            <pc:sldMk cId="289980846" sldId="601"/>
            <ac:spMk id="4" creationId="{AFF56FFF-F058-CD76-5047-777912497C28}"/>
          </ac:spMkLst>
        </pc:spChg>
        <pc:spChg chg="mod">
          <ac:chgData name="James Williams" userId="c957a50b-491f-4d94-b4bc-52aca3e2340d" providerId="ADAL" clId="{3DF7547B-FD3F-4AB6-95D2-AE4440929E91}" dt="2024-02-13T19:20:48.730" v="6018" actId="1076"/>
          <ac:spMkLst>
            <pc:docMk/>
            <pc:sldMk cId="289980846" sldId="601"/>
            <ac:spMk id="6" creationId="{F021A815-BF0D-4F4B-E082-1EADC1310EFD}"/>
          </ac:spMkLst>
        </pc:spChg>
        <pc:picChg chg="mod">
          <ac:chgData name="James Williams" userId="c957a50b-491f-4d94-b4bc-52aca3e2340d" providerId="ADAL" clId="{3DF7547B-FD3F-4AB6-95D2-AE4440929E91}" dt="2024-02-13T19:21:34.891" v="6055" actId="1076"/>
          <ac:picMkLst>
            <pc:docMk/>
            <pc:sldMk cId="289980846" sldId="601"/>
            <ac:picMk id="5" creationId="{AE35A0D4-724F-A733-250F-FE1086934635}"/>
          </ac:picMkLst>
        </pc:picChg>
      </pc:sldChg>
      <pc:sldChg chg="add del">
        <pc:chgData name="James Williams" userId="c957a50b-491f-4d94-b4bc-52aca3e2340d" providerId="ADAL" clId="{3DF7547B-FD3F-4AB6-95D2-AE4440929E91}" dt="2024-02-14T18:18:21.838" v="9351" actId="2696"/>
        <pc:sldMkLst>
          <pc:docMk/>
          <pc:sldMk cId="611435715" sldId="603"/>
        </pc:sldMkLst>
      </pc:sldChg>
      <pc:sldChg chg="del">
        <pc:chgData name="James Williams" userId="c957a50b-491f-4d94-b4bc-52aca3e2340d" providerId="ADAL" clId="{3DF7547B-FD3F-4AB6-95D2-AE4440929E91}" dt="2024-02-14T18:01:02.262" v="9006" actId="2696"/>
        <pc:sldMkLst>
          <pc:docMk/>
          <pc:sldMk cId="2932383645" sldId="603"/>
        </pc:sldMkLst>
      </pc:sldChg>
      <pc:sldChg chg="del">
        <pc:chgData name="James Williams" userId="c957a50b-491f-4d94-b4bc-52aca3e2340d" providerId="ADAL" clId="{3DF7547B-FD3F-4AB6-95D2-AE4440929E91}" dt="2024-02-14T18:10:05.008" v="9068" actId="2696"/>
        <pc:sldMkLst>
          <pc:docMk/>
          <pc:sldMk cId="1220549041" sldId="604"/>
        </pc:sldMkLst>
      </pc:sldChg>
      <pc:sldChg chg="add">
        <pc:chgData name="James Williams" userId="c957a50b-491f-4d94-b4bc-52aca3e2340d" providerId="ADAL" clId="{3DF7547B-FD3F-4AB6-95D2-AE4440929E91}" dt="2024-02-14T18:10:10.097" v="9069"/>
        <pc:sldMkLst>
          <pc:docMk/>
          <pc:sldMk cId="3352704297" sldId="604"/>
        </pc:sldMkLst>
      </pc:sldChg>
      <pc:sldChg chg="delSp modSp mod">
        <pc:chgData name="James Williams" userId="c957a50b-491f-4d94-b4bc-52aca3e2340d" providerId="ADAL" clId="{3DF7547B-FD3F-4AB6-95D2-AE4440929E91}" dt="2024-02-13T14:20:18.743" v="2653" actId="1076"/>
        <pc:sldMkLst>
          <pc:docMk/>
          <pc:sldMk cId="3378184622" sldId="606"/>
        </pc:sldMkLst>
        <pc:spChg chg="del">
          <ac:chgData name="James Williams" userId="c957a50b-491f-4d94-b4bc-52aca3e2340d" providerId="ADAL" clId="{3DF7547B-FD3F-4AB6-95D2-AE4440929E91}" dt="2024-02-13T13:57:46.421" v="1858" actId="478"/>
          <ac:spMkLst>
            <pc:docMk/>
            <pc:sldMk cId="3378184622" sldId="606"/>
            <ac:spMk id="2" creationId="{3530F954-375C-7993-C338-4226DB36F551}"/>
          </ac:spMkLst>
        </pc:spChg>
        <pc:spChg chg="del">
          <ac:chgData name="James Williams" userId="c957a50b-491f-4d94-b4bc-52aca3e2340d" providerId="ADAL" clId="{3DF7547B-FD3F-4AB6-95D2-AE4440929E91}" dt="2024-02-13T13:57:49.943" v="1859" actId="478"/>
          <ac:spMkLst>
            <pc:docMk/>
            <pc:sldMk cId="3378184622" sldId="606"/>
            <ac:spMk id="4" creationId="{5C8BB300-3FDE-FFF1-1152-B5B8B87D4990}"/>
          </ac:spMkLst>
        </pc:spChg>
        <pc:spChg chg="mod">
          <ac:chgData name="James Williams" userId="c957a50b-491f-4d94-b4bc-52aca3e2340d" providerId="ADAL" clId="{3DF7547B-FD3F-4AB6-95D2-AE4440929E91}" dt="2024-02-13T13:57:52.760" v="1861" actId="403"/>
          <ac:spMkLst>
            <pc:docMk/>
            <pc:sldMk cId="3378184622" sldId="606"/>
            <ac:spMk id="17" creationId="{7B22D55C-6E5B-4B9C-AA36-CD97E4762E50}"/>
          </ac:spMkLst>
        </pc:spChg>
        <pc:spChg chg="del">
          <ac:chgData name="James Williams" userId="c957a50b-491f-4d94-b4bc-52aca3e2340d" providerId="ADAL" clId="{3DF7547B-FD3F-4AB6-95D2-AE4440929E91}" dt="2024-02-13T13:57:39.593" v="1856" actId="478"/>
          <ac:spMkLst>
            <pc:docMk/>
            <pc:sldMk cId="3378184622" sldId="606"/>
            <ac:spMk id="18" creationId="{98A16A06-2901-401C-9108-85CB8415C8C5}"/>
          </ac:spMkLst>
        </pc:spChg>
        <pc:spChg chg="mod">
          <ac:chgData name="James Williams" userId="c957a50b-491f-4d94-b4bc-52aca3e2340d" providerId="ADAL" clId="{3DF7547B-FD3F-4AB6-95D2-AE4440929E91}" dt="2024-02-13T14:20:18.743" v="2653" actId="1076"/>
          <ac:spMkLst>
            <pc:docMk/>
            <pc:sldMk cId="3378184622" sldId="606"/>
            <ac:spMk id="19" creationId="{945F576D-5939-4561-86A8-31F4D7A1436B}"/>
          </ac:spMkLst>
        </pc:spChg>
        <pc:picChg chg="mod">
          <ac:chgData name="James Williams" userId="c957a50b-491f-4d94-b4bc-52aca3e2340d" providerId="ADAL" clId="{3DF7547B-FD3F-4AB6-95D2-AE4440929E91}" dt="2024-02-13T14:01:35.609" v="2056" actId="1076"/>
          <ac:picMkLst>
            <pc:docMk/>
            <pc:sldMk cId="3378184622" sldId="606"/>
            <ac:picMk id="3" creationId="{B6B2D7EB-1CD3-3A27-01D5-48350D6EBCE9}"/>
          </ac:picMkLst>
        </pc:picChg>
        <pc:picChg chg="mod">
          <ac:chgData name="James Williams" userId="c957a50b-491f-4d94-b4bc-52aca3e2340d" providerId="ADAL" clId="{3DF7547B-FD3F-4AB6-95D2-AE4440929E91}" dt="2024-02-13T14:01:37.304" v="2057" actId="1076"/>
          <ac:picMkLst>
            <pc:docMk/>
            <pc:sldMk cId="3378184622" sldId="606"/>
            <ac:picMk id="20" creationId="{99F9A714-4F57-45EC-819B-56C845CEDD42}"/>
          </ac:picMkLst>
        </pc:picChg>
      </pc:sldChg>
      <pc:sldChg chg="modSp mod">
        <pc:chgData name="James Williams" userId="c957a50b-491f-4d94-b4bc-52aca3e2340d" providerId="ADAL" clId="{3DF7547B-FD3F-4AB6-95D2-AE4440929E91}" dt="2024-02-13T14:43:22.910" v="3027" actId="313"/>
        <pc:sldMkLst>
          <pc:docMk/>
          <pc:sldMk cId="3898951848" sldId="607"/>
        </pc:sldMkLst>
        <pc:spChg chg="mod">
          <ac:chgData name="James Williams" userId="c957a50b-491f-4d94-b4bc-52aca3e2340d" providerId="ADAL" clId="{3DF7547B-FD3F-4AB6-95D2-AE4440929E91}" dt="2024-02-13T14:06:13.918" v="2251" actId="1076"/>
          <ac:spMkLst>
            <pc:docMk/>
            <pc:sldMk cId="3898951848" sldId="607"/>
            <ac:spMk id="17" creationId="{7B22D55C-6E5B-4B9C-AA36-CD97E4762E50}"/>
          </ac:spMkLst>
        </pc:spChg>
        <pc:spChg chg="mod">
          <ac:chgData name="James Williams" userId="c957a50b-491f-4d94-b4bc-52aca3e2340d" providerId="ADAL" clId="{3DF7547B-FD3F-4AB6-95D2-AE4440929E91}" dt="2024-02-13T14:43:22.910" v="3027" actId="313"/>
          <ac:spMkLst>
            <pc:docMk/>
            <pc:sldMk cId="3898951848" sldId="607"/>
            <ac:spMk id="19" creationId="{945F576D-5939-4561-86A8-31F4D7A1436B}"/>
          </ac:spMkLst>
        </pc:spChg>
      </pc:sldChg>
      <pc:sldChg chg="modSp del mod">
        <pc:chgData name="James Williams" userId="c957a50b-491f-4d94-b4bc-52aca3e2340d" providerId="ADAL" clId="{3DF7547B-FD3F-4AB6-95D2-AE4440929E91}" dt="2024-02-14T17:36:39.154" v="8618" actId="2696"/>
        <pc:sldMkLst>
          <pc:docMk/>
          <pc:sldMk cId="879076989" sldId="608"/>
        </pc:sldMkLst>
        <pc:spChg chg="mod">
          <ac:chgData name="James Williams" userId="c957a50b-491f-4d94-b4bc-52aca3e2340d" providerId="ADAL" clId="{3DF7547B-FD3F-4AB6-95D2-AE4440929E91}" dt="2024-02-13T19:22:16.614" v="6063" actId="1076"/>
          <ac:spMkLst>
            <pc:docMk/>
            <pc:sldMk cId="879076989" sldId="608"/>
            <ac:spMk id="9" creationId="{1907F43D-0AA3-4886-AF0D-843268D6CDBB}"/>
          </ac:spMkLst>
        </pc:spChg>
      </pc:sldChg>
      <pc:sldChg chg="modSp mod">
        <pc:chgData name="James Williams" userId="c957a50b-491f-4d94-b4bc-52aca3e2340d" providerId="ADAL" clId="{3DF7547B-FD3F-4AB6-95D2-AE4440929E91}" dt="2024-02-13T17:12:05.108" v="4827" actId="20577"/>
        <pc:sldMkLst>
          <pc:docMk/>
          <pc:sldMk cId="69831449" sldId="609"/>
        </pc:sldMkLst>
        <pc:spChg chg="mod">
          <ac:chgData name="James Williams" userId="c957a50b-491f-4d94-b4bc-52aca3e2340d" providerId="ADAL" clId="{3DF7547B-FD3F-4AB6-95D2-AE4440929E91}" dt="2024-02-13T17:12:05.108" v="4827" actId="20577"/>
          <ac:spMkLst>
            <pc:docMk/>
            <pc:sldMk cId="69831449" sldId="609"/>
            <ac:spMk id="2" creationId="{61365102-6F14-4FB7-8C3C-AB618E6179A2}"/>
          </ac:spMkLst>
        </pc:spChg>
      </pc:sldChg>
      <pc:sldChg chg="add">
        <pc:chgData name="James Williams" userId="c957a50b-491f-4d94-b4bc-52aca3e2340d" providerId="ADAL" clId="{3DF7547B-FD3F-4AB6-95D2-AE4440929E91}" dt="2024-02-14T18:10:51.990" v="9071"/>
        <pc:sldMkLst>
          <pc:docMk/>
          <pc:sldMk cId="1237881051" sldId="610"/>
        </pc:sldMkLst>
      </pc:sldChg>
      <pc:sldChg chg="del">
        <pc:chgData name="James Williams" userId="c957a50b-491f-4d94-b4bc-52aca3e2340d" providerId="ADAL" clId="{3DF7547B-FD3F-4AB6-95D2-AE4440929E91}" dt="2024-02-14T18:10:43.034" v="9070" actId="2696"/>
        <pc:sldMkLst>
          <pc:docMk/>
          <pc:sldMk cId="1870588809" sldId="610"/>
        </pc:sldMkLst>
      </pc:sldChg>
      <pc:sldChg chg="modSp del mod">
        <pc:chgData name="James Williams" userId="c957a50b-491f-4d94-b4bc-52aca3e2340d" providerId="ADAL" clId="{3DF7547B-FD3F-4AB6-95D2-AE4440929E91}" dt="2024-02-13T18:46:43.863" v="5173" actId="2696"/>
        <pc:sldMkLst>
          <pc:docMk/>
          <pc:sldMk cId="3179055800" sldId="611"/>
        </pc:sldMkLst>
        <pc:spChg chg="mod">
          <ac:chgData name="James Williams" userId="c957a50b-491f-4d94-b4bc-52aca3e2340d" providerId="ADAL" clId="{3DF7547B-FD3F-4AB6-95D2-AE4440929E91}" dt="2024-02-13T11:14:09.686" v="24" actId="20577"/>
          <ac:spMkLst>
            <pc:docMk/>
            <pc:sldMk cId="3179055800" sldId="611"/>
            <ac:spMk id="3" creationId="{F5BD31C2-B4B9-582C-8A3B-2DD4666FF4E1}"/>
          </ac:spMkLst>
        </pc:spChg>
      </pc:sldChg>
      <pc:sldChg chg="modSp add del mod ord">
        <pc:chgData name="James Williams" userId="c957a50b-491f-4d94-b4bc-52aca3e2340d" providerId="ADAL" clId="{3DF7547B-FD3F-4AB6-95D2-AE4440929E91}" dt="2024-02-13T18:47:41.201" v="5225" actId="2696"/>
        <pc:sldMkLst>
          <pc:docMk/>
          <pc:sldMk cId="1895471203" sldId="676"/>
        </pc:sldMkLst>
        <pc:spChg chg="mod">
          <ac:chgData name="James Williams" userId="c957a50b-491f-4d94-b4bc-52aca3e2340d" providerId="ADAL" clId="{3DF7547B-FD3F-4AB6-95D2-AE4440929E91}" dt="2024-02-13T18:47:32.871" v="5224" actId="20577"/>
          <ac:spMkLst>
            <pc:docMk/>
            <pc:sldMk cId="1895471203" sldId="676"/>
            <ac:spMk id="7" creationId="{7AA20E84-7A60-867E-8EB4-EA3136895592}"/>
          </ac:spMkLst>
        </pc:spChg>
      </pc:sldChg>
      <pc:sldChg chg="del">
        <pc:chgData name="James Williams" userId="c957a50b-491f-4d94-b4bc-52aca3e2340d" providerId="ADAL" clId="{3DF7547B-FD3F-4AB6-95D2-AE4440929E91}" dt="2024-02-13T18:46:36.918" v="5172" actId="2696"/>
        <pc:sldMkLst>
          <pc:docMk/>
          <pc:sldMk cId="2848674562" sldId="676"/>
        </pc:sldMkLst>
      </pc:sldChg>
      <pc:sldChg chg="del">
        <pc:chgData name="James Williams" userId="c957a50b-491f-4d94-b4bc-52aca3e2340d" providerId="ADAL" clId="{3DF7547B-FD3F-4AB6-95D2-AE4440929E91}" dt="2024-02-13T18:47:49.133" v="5226" actId="2696"/>
        <pc:sldMkLst>
          <pc:docMk/>
          <pc:sldMk cId="1815547600" sldId="678"/>
        </pc:sldMkLst>
      </pc:sldChg>
      <pc:sldChg chg="add">
        <pc:chgData name="James Williams" userId="c957a50b-491f-4d94-b4bc-52aca3e2340d" providerId="ADAL" clId="{3DF7547B-FD3F-4AB6-95D2-AE4440929E91}" dt="2024-02-13T11:15:44.135" v="31"/>
        <pc:sldMkLst>
          <pc:docMk/>
          <pc:sldMk cId="411009942" sldId="736"/>
        </pc:sldMkLst>
      </pc:sldChg>
      <pc:sldChg chg="add">
        <pc:chgData name="James Williams" userId="c957a50b-491f-4d94-b4bc-52aca3e2340d" providerId="ADAL" clId="{3DF7547B-FD3F-4AB6-95D2-AE4440929E91}" dt="2024-02-13T11:14:56.438" v="25"/>
        <pc:sldMkLst>
          <pc:docMk/>
          <pc:sldMk cId="1342494136" sldId="743"/>
        </pc:sldMkLst>
      </pc:sldChg>
      <pc:sldChg chg="modSp add mod">
        <pc:chgData name="James Williams" userId="c957a50b-491f-4d94-b4bc-52aca3e2340d" providerId="ADAL" clId="{3DF7547B-FD3F-4AB6-95D2-AE4440929E91}" dt="2024-02-13T11:15:00.925" v="30" actId="20577"/>
        <pc:sldMkLst>
          <pc:docMk/>
          <pc:sldMk cId="1134241530" sldId="766"/>
        </pc:sldMkLst>
        <pc:spChg chg="mod">
          <ac:chgData name="James Williams" userId="c957a50b-491f-4d94-b4bc-52aca3e2340d" providerId="ADAL" clId="{3DF7547B-FD3F-4AB6-95D2-AE4440929E91}" dt="2024-02-13T11:15:00.925" v="30" actId="20577"/>
          <ac:spMkLst>
            <pc:docMk/>
            <pc:sldMk cId="1134241530" sldId="766"/>
            <ac:spMk id="2" creationId="{577FE3B1-AB79-F299-C5CC-F13B4C45CDAB}"/>
          </ac:spMkLst>
        </pc:spChg>
      </pc:sldChg>
      <pc:sldChg chg="add">
        <pc:chgData name="James Williams" userId="c957a50b-491f-4d94-b4bc-52aca3e2340d" providerId="ADAL" clId="{3DF7547B-FD3F-4AB6-95D2-AE4440929E91}" dt="2024-02-13T11:15:47.737" v="32"/>
        <pc:sldMkLst>
          <pc:docMk/>
          <pc:sldMk cId="1713821240" sldId="767"/>
        </pc:sldMkLst>
      </pc:sldChg>
      <pc:sldChg chg="modSp new del mod">
        <pc:chgData name="James Williams" userId="c957a50b-491f-4d94-b4bc-52aca3e2340d" providerId="ADAL" clId="{3DF7547B-FD3F-4AB6-95D2-AE4440929E91}" dt="2024-02-13T11:28:39.026" v="315" actId="2696"/>
        <pc:sldMkLst>
          <pc:docMk/>
          <pc:sldMk cId="714262865" sldId="768"/>
        </pc:sldMkLst>
        <pc:spChg chg="mod">
          <ac:chgData name="James Williams" userId="c957a50b-491f-4d94-b4bc-52aca3e2340d" providerId="ADAL" clId="{3DF7547B-FD3F-4AB6-95D2-AE4440929E91}" dt="2024-02-13T11:26:45.005" v="281" actId="20577"/>
          <ac:spMkLst>
            <pc:docMk/>
            <pc:sldMk cId="714262865" sldId="768"/>
            <ac:spMk id="3" creationId="{CC4F06E6-DB91-E50C-7BC7-841F5CBE98A7}"/>
          </ac:spMkLst>
        </pc:spChg>
      </pc:sldChg>
      <pc:sldChg chg="add del">
        <pc:chgData name="James Williams" userId="c957a50b-491f-4d94-b4bc-52aca3e2340d" providerId="ADAL" clId="{3DF7547B-FD3F-4AB6-95D2-AE4440929E91}" dt="2024-02-13T11:27:46.782" v="298" actId="2696"/>
        <pc:sldMkLst>
          <pc:docMk/>
          <pc:sldMk cId="4264699880" sldId="769"/>
        </pc:sldMkLst>
      </pc:sldChg>
      <pc:sldChg chg="modSp add mod">
        <pc:chgData name="James Williams" userId="c957a50b-491f-4d94-b4bc-52aca3e2340d" providerId="ADAL" clId="{3DF7547B-FD3F-4AB6-95D2-AE4440929E91}" dt="2024-02-13T11:30:21.752" v="320" actId="6549"/>
        <pc:sldMkLst>
          <pc:docMk/>
          <pc:sldMk cId="3744280686" sldId="770"/>
        </pc:sldMkLst>
        <pc:spChg chg="mod">
          <ac:chgData name="James Williams" userId="c957a50b-491f-4d94-b4bc-52aca3e2340d" providerId="ADAL" clId="{3DF7547B-FD3F-4AB6-95D2-AE4440929E91}" dt="2024-02-13T11:28:10.828" v="312" actId="20577"/>
          <ac:spMkLst>
            <pc:docMk/>
            <pc:sldMk cId="3744280686" sldId="770"/>
            <ac:spMk id="2" creationId="{61365102-6F14-4FB7-8C3C-AB618E6179A2}"/>
          </ac:spMkLst>
        </pc:spChg>
        <pc:spChg chg="mod">
          <ac:chgData name="James Williams" userId="c957a50b-491f-4d94-b4bc-52aca3e2340d" providerId="ADAL" clId="{3DF7547B-FD3F-4AB6-95D2-AE4440929E91}" dt="2024-02-13T11:30:21.752" v="320" actId="6549"/>
          <ac:spMkLst>
            <pc:docMk/>
            <pc:sldMk cId="3744280686" sldId="770"/>
            <ac:spMk id="15" creationId="{005CED6A-A5A7-4341-8E5F-61ACE04CC2A1}"/>
          </ac:spMkLst>
        </pc:spChg>
      </pc:sldChg>
      <pc:sldChg chg="addSp delSp modSp add mod">
        <pc:chgData name="James Williams" userId="c957a50b-491f-4d94-b4bc-52aca3e2340d" providerId="ADAL" clId="{3DF7547B-FD3F-4AB6-95D2-AE4440929E91}" dt="2024-02-13T11:36:56.906" v="384" actId="313"/>
        <pc:sldMkLst>
          <pc:docMk/>
          <pc:sldMk cId="4086811838" sldId="771"/>
        </pc:sldMkLst>
        <pc:spChg chg="add del mod">
          <ac:chgData name="James Williams" userId="c957a50b-491f-4d94-b4bc-52aca3e2340d" providerId="ADAL" clId="{3DF7547B-FD3F-4AB6-95D2-AE4440929E91}" dt="2024-02-13T11:31:26.392" v="323" actId="478"/>
          <ac:spMkLst>
            <pc:docMk/>
            <pc:sldMk cId="4086811838" sldId="771"/>
            <ac:spMk id="4" creationId="{9ADFBDE3-0A79-57ED-FDB0-8BAD1A43A16C}"/>
          </ac:spMkLst>
        </pc:spChg>
        <pc:spChg chg="add mod">
          <ac:chgData name="James Williams" userId="c957a50b-491f-4d94-b4bc-52aca3e2340d" providerId="ADAL" clId="{3DF7547B-FD3F-4AB6-95D2-AE4440929E91}" dt="2024-02-13T11:36:56.906" v="384" actId="313"/>
          <ac:spMkLst>
            <pc:docMk/>
            <pc:sldMk cId="4086811838" sldId="771"/>
            <ac:spMk id="6" creationId="{8DBA2248-8D4B-897D-27E6-BA505D647FC9}"/>
          </ac:spMkLst>
        </pc:spChg>
        <pc:spChg chg="del">
          <ac:chgData name="James Williams" userId="c957a50b-491f-4d94-b4bc-52aca3e2340d" providerId="ADAL" clId="{3DF7547B-FD3F-4AB6-95D2-AE4440929E91}" dt="2024-02-13T11:31:24.055" v="322" actId="478"/>
          <ac:spMkLst>
            <pc:docMk/>
            <pc:sldMk cId="4086811838" sldId="771"/>
            <ac:spMk id="15" creationId="{005CED6A-A5A7-4341-8E5F-61ACE04CC2A1}"/>
          </ac:spMkLst>
        </pc:spChg>
        <pc:picChg chg="add mod">
          <ac:chgData name="James Williams" userId="c957a50b-491f-4d94-b4bc-52aca3e2340d" providerId="ADAL" clId="{3DF7547B-FD3F-4AB6-95D2-AE4440929E91}" dt="2024-02-13T11:33:10.272" v="338" actId="1076"/>
          <ac:picMkLst>
            <pc:docMk/>
            <pc:sldMk cId="4086811838" sldId="771"/>
            <ac:picMk id="1026" creationId="{5D31B2D6-BA71-930D-3B2E-6F4EE8AA683E}"/>
          </ac:picMkLst>
        </pc:picChg>
      </pc:sldChg>
      <pc:sldChg chg="addSp delSp modSp new mod">
        <pc:chgData name="James Williams" userId="c957a50b-491f-4d94-b4bc-52aca3e2340d" providerId="ADAL" clId="{3DF7547B-FD3F-4AB6-95D2-AE4440929E91}" dt="2024-02-13T12:13:52.157" v="1070" actId="14100"/>
        <pc:sldMkLst>
          <pc:docMk/>
          <pc:sldMk cId="1029526763" sldId="772"/>
        </pc:sldMkLst>
        <pc:spChg chg="mod">
          <ac:chgData name="James Williams" userId="c957a50b-491f-4d94-b4bc-52aca3e2340d" providerId="ADAL" clId="{3DF7547B-FD3F-4AB6-95D2-AE4440929E91}" dt="2024-02-13T12:11:30.934" v="1035" actId="13926"/>
          <ac:spMkLst>
            <pc:docMk/>
            <pc:sldMk cId="1029526763" sldId="772"/>
            <ac:spMk id="2" creationId="{154B567F-09CE-7585-73FF-3A26117D4F16}"/>
          </ac:spMkLst>
        </pc:spChg>
        <pc:spChg chg="del">
          <ac:chgData name="James Williams" userId="c957a50b-491f-4d94-b4bc-52aca3e2340d" providerId="ADAL" clId="{3DF7547B-FD3F-4AB6-95D2-AE4440929E91}" dt="2024-02-13T12:08:22.582" v="961" actId="478"/>
          <ac:spMkLst>
            <pc:docMk/>
            <pc:sldMk cId="1029526763" sldId="772"/>
            <ac:spMk id="3" creationId="{60A48FCD-6A74-F338-831B-01B2E76EE47E}"/>
          </ac:spMkLst>
        </pc:spChg>
        <pc:spChg chg="add mod">
          <ac:chgData name="James Williams" userId="c957a50b-491f-4d94-b4bc-52aca3e2340d" providerId="ADAL" clId="{3DF7547B-FD3F-4AB6-95D2-AE4440929E91}" dt="2024-02-13T12:11:23.466" v="1033" actId="14100"/>
          <ac:spMkLst>
            <pc:docMk/>
            <pc:sldMk cId="1029526763" sldId="772"/>
            <ac:spMk id="6" creationId="{205A35E5-2D18-C907-D7CB-9457E391CF00}"/>
          </ac:spMkLst>
        </pc:spChg>
        <pc:spChg chg="add mod">
          <ac:chgData name="James Williams" userId="c957a50b-491f-4d94-b4bc-52aca3e2340d" providerId="ADAL" clId="{3DF7547B-FD3F-4AB6-95D2-AE4440929E91}" dt="2024-02-13T12:13:38.316" v="1067" actId="692"/>
          <ac:spMkLst>
            <pc:docMk/>
            <pc:sldMk cId="1029526763" sldId="772"/>
            <ac:spMk id="7" creationId="{B5FD19FD-B029-5F34-7BA0-21D32A5202A6}"/>
          </ac:spMkLst>
        </pc:spChg>
        <pc:spChg chg="add mod">
          <ac:chgData name="James Williams" userId="c957a50b-491f-4d94-b4bc-52aca3e2340d" providerId="ADAL" clId="{3DF7547B-FD3F-4AB6-95D2-AE4440929E91}" dt="2024-02-13T12:13:52.157" v="1070" actId="14100"/>
          <ac:spMkLst>
            <pc:docMk/>
            <pc:sldMk cId="1029526763" sldId="772"/>
            <ac:spMk id="8" creationId="{E0DDEB9F-9BAF-7CB8-B45F-FBA805108AA7}"/>
          </ac:spMkLst>
        </pc:spChg>
        <pc:picChg chg="add mod">
          <ac:chgData name="James Williams" userId="c957a50b-491f-4d94-b4bc-52aca3e2340d" providerId="ADAL" clId="{3DF7547B-FD3F-4AB6-95D2-AE4440929E91}" dt="2024-02-13T12:09:54.411" v="1011" actId="208"/>
          <ac:picMkLst>
            <pc:docMk/>
            <pc:sldMk cId="1029526763" sldId="772"/>
            <ac:picMk id="5" creationId="{7E10921F-72C1-9E08-EA82-0CA4A7DF799C}"/>
          </ac:picMkLst>
        </pc:picChg>
        <pc:picChg chg="add mod">
          <ac:chgData name="James Williams" userId="c957a50b-491f-4d94-b4bc-52aca3e2340d" providerId="ADAL" clId="{3DF7547B-FD3F-4AB6-95D2-AE4440929E91}" dt="2024-02-13T12:11:39.972" v="1039" actId="1036"/>
          <ac:picMkLst>
            <pc:docMk/>
            <pc:sldMk cId="1029526763" sldId="772"/>
            <ac:picMk id="2050" creationId="{5934CBB5-4049-D18C-C6DF-25CC38CACFC0}"/>
          </ac:picMkLst>
        </pc:picChg>
      </pc:sldChg>
      <pc:sldChg chg="addSp delSp modSp add mod ord">
        <pc:chgData name="James Williams" userId="c957a50b-491f-4d94-b4bc-52aca3e2340d" providerId="ADAL" clId="{3DF7547B-FD3F-4AB6-95D2-AE4440929E91}" dt="2024-02-13T14:40:05.758" v="2925" actId="403"/>
        <pc:sldMkLst>
          <pc:docMk/>
          <pc:sldMk cId="1058758229" sldId="773"/>
        </pc:sldMkLst>
        <pc:spChg chg="add mod">
          <ac:chgData name="James Williams" userId="c957a50b-491f-4d94-b4bc-52aca3e2340d" providerId="ADAL" clId="{3DF7547B-FD3F-4AB6-95D2-AE4440929E91}" dt="2024-02-13T12:24:45.294" v="1246" actId="1076"/>
          <ac:spMkLst>
            <pc:docMk/>
            <pc:sldMk cId="1058758229" sldId="773"/>
            <ac:spMk id="4" creationId="{E653F550-E918-3DF8-F353-A6F6E6E7B1E0}"/>
          </ac:spMkLst>
        </pc:spChg>
        <pc:spChg chg="add del mod">
          <ac:chgData name="James Williams" userId="c957a50b-491f-4d94-b4bc-52aca3e2340d" providerId="ADAL" clId="{3DF7547B-FD3F-4AB6-95D2-AE4440929E91}" dt="2024-02-13T12:23:38.092" v="1213" actId="478"/>
          <ac:spMkLst>
            <pc:docMk/>
            <pc:sldMk cId="1058758229" sldId="773"/>
            <ac:spMk id="7" creationId="{EA51BBF4-1CB3-6259-8911-579FEFA7B97E}"/>
          </ac:spMkLst>
        </pc:spChg>
        <pc:spChg chg="add del">
          <ac:chgData name="James Williams" userId="c957a50b-491f-4d94-b4bc-52aca3e2340d" providerId="ADAL" clId="{3DF7547B-FD3F-4AB6-95D2-AE4440929E91}" dt="2024-02-13T12:23:33.050" v="1211" actId="26606"/>
          <ac:spMkLst>
            <pc:docMk/>
            <pc:sldMk cId="1058758229" sldId="773"/>
            <ac:spMk id="8" creationId="{1B15ED52-F352-441B-82BF-E0EA34836D08}"/>
          </ac:spMkLst>
        </pc:spChg>
        <pc:spChg chg="add del">
          <ac:chgData name="James Williams" userId="c957a50b-491f-4d94-b4bc-52aca3e2340d" providerId="ADAL" clId="{3DF7547B-FD3F-4AB6-95D2-AE4440929E91}" dt="2024-02-13T12:23:33.050" v="1211" actId="26606"/>
          <ac:spMkLst>
            <pc:docMk/>
            <pc:sldMk cId="1058758229" sldId="773"/>
            <ac:spMk id="10" creationId="{3B2E3793-BFE6-45A2-9B7B-E18844431C99}"/>
          </ac:spMkLst>
        </pc:spChg>
        <pc:spChg chg="add del">
          <ac:chgData name="James Williams" userId="c957a50b-491f-4d94-b4bc-52aca3e2340d" providerId="ADAL" clId="{3DF7547B-FD3F-4AB6-95D2-AE4440929E91}" dt="2024-02-13T12:23:33.050" v="1211" actId="26606"/>
          <ac:spMkLst>
            <pc:docMk/>
            <pc:sldMk cId="1058758229" sldId="773"/>
            <ac:spMk id="12" creationId="{BC4C4868-CB8F-4AF9-9CDB-8108F2C19B67}"/>
          </ac:spMkLst>
        </pc:spChg>
        <pc:spChg chg="add del mod">
          <ac:chgData name="James Williams" userId="c957a50b-491f-4d94-b4bc-52aca3e2340d" providerId="ADAL" clId="{3DF7547B-FD3F-4AB6-95D2-AE4440929E91}" dt="2024-02-13T12:42:04.830" v="1701" actId="21"/>
          <ac:spMkLst>
            <pc:docMk/>
            <pc:sldMk cId="1058758229" sldId="773"/>
            <ac:spMk id="13" creationId="{66248D7A-B30E-B893-8D35-1F764DE39551}"/>
          </ac:spMkLst>
        </pc:spChg>
        <pc:spChg chg="add del">
          <ac:chgData name="James Williams" userId="c957a50b-491f-4d94-b4bc-52aca3e2340d" providerId="ADAL" clId="{3DF7547B-FD3F-4AB6-95D2-AE4440929E91}" dt="2024-02-13T12:23:33.050" v="1211" actId="26606"/>
          <ac:spMkLst>
            <pc:docMk/>
            <pc:sldMk cId="1058758229" sldId="773"/>
            <ac:spMk id="14" creationId="{375E0459-6403-40CD-989D-56A4407CA12E}"/>
          </ac:spMkLst>
        </pc:spChg>
        <pc:spChg chg="add del">
          <ac:chgData name="James Williams" userId="c957a50b-491f-4d94-b4bc-52aca3e2340d" providerId="ADAL" clId="{3DF7547B-FD3F-4AB6-95D2-AE4440929E91}" dt="2024-02-13T12:23:33.050" v="1211" actId="26606"/>
          <ac:spMkLst>
            <pc:docMk/>
            <pc:sldMk cId="1058758229" sldId="773"/>
            <ac:spMk id="16" creationId="{53E5B1A8-3AC9-4BD1-9BBC-78CA94F2D1BA}"/>
          </ac:spMkLst>
        </pc:spChg>
        <pc:spChg chg="mod">
          <ac:chgData name="James Williams" userId="c957a50b-491f-4d94-b4bc-52aca3e2340d" providerId="ADAL" clId="{3DF7547B-FD3F-4AB6-95D2-AE4440929E91}" dt="2024-02-13T14:40:05.758" v="2925" actId="403"/>
          <ac:spMkLst>
            <pc:docMk/>
            <pc:sldMk cId="1058758229" sldId="773"/>
            <ac:spMk id="17" creationId="{7B22D55C-6E5B-4B9C-AA36-CD97E4762E50}"/>
          </ac:spMkLst>
        </pc:spChg>
        <pc:spChg chg="mod">
          <ac:chgData name="James Williams" userId="c957a50b-491f-4d94-b4bc-52aca3e2340d" providerId="ADAL" clId="{3DF7547B-FD3F-4AB6-95D2-AE4440929E91}" dt="2024-02-13T13:02:55.401" v="1850" actId="1076"/>
          <ac:spMkLst>
            <pc:docMk/>
            <pc:sldMk cId="1058758229" sldId="773"/>
            <ac:spMk id="19" creationId="{945F576D-5939-4561-86A8-31F4D7A1436B}"/>
          </ac:spMkLst>
        </pc:spChg>
        <pc:spChg chg="add del">
          <ac:chgData name="James Williams" userId="c957a50b-491f-4d94-b4bc-52aca3e2340d" providerId="ADAL" clId="{3DF7547B-FD3F-4AB6-95D2-AE4440929E91}" dt="2024-02-13T12:23:33.050" v="1211" actId="26606"/>
          <ac:spMkLst>
            <pc:docMk/>
            <pc:sldMk cId="1058758229" sldId="773"/>
            <ac:spMk id="24" creationId="{E698F7DB-50DA-4359-AB57-E3DA492A0074}"/>
          </ac:spMkLst>
        </pc:spChg>
        <pc:spChg chg="add del">
          <ac:chgData name="James Williams" userId="c957a50b-491f-4d94-b4bc-52aca3e2340d" providerId="ADAL" clId="{3DF7547B-FD3F-4AB6-95D2-AE4440929E91}" dt="2024-02-13T12:23:33.050" v="1211" actId="26606"/>
          <ac:spMkLst>
            <pc:docMk/>
            <pc:sldMk cId="1058758229" sldId="773"/>
            <ac:spMk id="26" creationId="{640B2599-8958-480A-B5BB-A76A74D7084C}"/>
          </ac:spMkLst>
        </pc:spChg>
        <pc:picChg chg="add mod modCrop">
          <ac:chgData name="James Williams" userId="c957a50b-491f-4d94-b4bc-52aca3e2340d" providerId="ADAL" clId="{3DF7547B-FD3F-4AB6-95D2-AE4440929E91}" dt="2024-02-13T12:24:23.902" v="1229" actId="1076"/>
          <ac:picMkLst>
            <pc:docMk/>
            <pc:sldMk cId="1058758229" sldId="773"/>
            <ac:picMk id="3" creationId="{0B8F6D57-2A91-3793-DC9F-DD1E82960F50}"/>
          </ac:picMkLst>
        </pc:picChg>
        <pc:picChg chg="add del mod ord">
          <ac:chgData name="James Williams" userId="c957a50b-491f-4d94-b4bc-52aca3e2340d" providerId="ADAL" clId="{3DF7547B-FD3F-4AB6-95D2-AE4440929E91}" dt="2024-02-13T12:23:38.092" v="1213" actId="478"/>
          <ac:picMkLst>
            <pc:docMk/>
            <pc:sldMk cId="1058758229" sldId="773"/>
            <ac:picMk id="6" creationId="{F7FC5181-1BDC-8524-8B62-946A2B80AEDD}"/>
          </ac:picMkLst>
        </pc:picChg>
        <pc:picChg chg="add del mod ord modCrop">
          <ac:chgData name="James Williams" userId="c957a50b-491f-4d94-b4bc-52aca3e2340d" providerId="ADAL" clId="{3DF7547B-FD3F-4AB6-95D2-AE4440929E91}" dt="2024-02-13T12:42:04.830" v="1701" actId="21"/>
          <ac:picMkLst>
            <pc:docMk/>
            <pc:sldMk cId="1058758229" sldId="773"/>
            <ac:picMk id="11" creationId="{1D7502FE-96E1-1DA7-65E3-4FC0DB8E0C1B}"/>
          </ac:picMkLst>
        </pc:picChg>
        <pc:picChg chg="del">
          <ac:chgData name="James Williams" userId="c957a50b-491f-4d94-b4bc-52aca3e2340d" providerId="ADAL" clId="{3DF7547B-FD3F-4AB6-95D2-AE4440929E91}" dt="2024-02-13T12:16:07.659" v="1093" actId="478"/>
          <ac:picMkLst>
            <pc:docMk/>
            <pc:sldMk cId="1058758229" sldId="773"/>
            <ac:picMk id="20" creationId="{99F9A714-4F57-45EC-819B-56C845CEDD42}"/>
          </ac:picMkLst>
        </pc:picChg>
      </pc:sldChg>
      <pc:sldChg chg="addSp modSp add mod modNotesTx">
        <pc:chgData name="James Williams" userId="c957a50b-491f-4d94-b4bc-52aca3e2340d" providerId="ADAL" clId="{3DF7547B-FD3F-4AB6-95D2-AE4440929E91}" dt="2024-02-15T12:17:12.560" v="9571" actId="1035"/>
        <pc:sldMkLst>
          <pc:docMk/>
          <pc:sldMk cId="1138297954" sldId="774"/>
        </pc:sldMkLst>
        <pc:spChg chg="add mod">
          <ac:chgData name="James Williams" userId="c957a50b-491f-4d94-b4bc-52aca3e2340d" providerId="ADAL" clId="{3DF7547B-FD3F-4AB6-95D2-AE4440929E91}" dt="2024-02-13T12:59:35.966" v="1766" actId="1076"/>
          <ac:spMkLst>
            <pc:docMk/>
            <pc:sldMk cId="1138297954" sldId="774"/>
            <ac:spMk id="3" creationId="{866AB24E-56EE-5047-7918-14159A1753B8}"/>
          </ac:spMkLst>
        </pc:spChg>
        <pc:spChg chg="mod">
          <ac:chgData name="James Williams" userId="c957a50b-491f-4d94-b4bc-52aca3e2340d" providerId="ADAL" clId="{3DF7547B-FD3F-4AB6-95D2-AE4440929E91}" dt="2024-02-13T12:42:00.133" v="1700" actId="403"/>
          <ac:spMkLst>
            <pc:docMk/>
            <pc:sldMk cId="1138297954" sldId="774"/>
            <ac:spMk id="17" creationId="{7B22D55C-6E5B-4B9C-AA36-CD97E4762E50}"/>
          </ac:spMkLst>
        </pc:spChg>
        <pc:spChg chg="mod">
          <ac:chgData name="James Williams" userId="c957a50b-491f-4d94-b4bc-52aca3e2340d" providerId="ADAL" clId="{3DF7547B-FD3F-4AB6-95D2-AE4440929E91}" dt="2024-02-15T12:17:12.560" v="9571" actId="1035"/>
          <ac:spMkLst>
            <pc:docMk/>
            <pc:sldMk cId="1138297954" sldId="774"/>
            <ac:spMk id="19" creationId="{945F576D-5939-4561-86A8-31F4D7A1436B}"/>
          </ac:spMkLst>
        </pc:spChg>
        <pc:picChg chg="add mod">
          <ac:chgData name="James Williams" userId="c957a50b-491f-4d94-b4bc-52aca3e2340d" providerId="ADAL" clId="{3DF7547B-FD3F-4AB6-95D2-AE4440929E91}" dt="2024-02-13T12:42:19.533" v="1706" actId="1076"/>
          <ac:picMkLst>
            <pc:docMk/>
            <pc:sldMk cId="1138297954" sldId="774"/>
            <ac:picMk id="2" creationId="{41FDD51E-B022-7BDF-C7A0-C8D9D61F718C}"/>
          </ac:picMkLst>
        </pc:picChg>
        <pc:picChg chg="mod">
          <ac:chgData name="James Williams" userId="c957a50b-491f-4d94-b4bc-52aca3e2340d" providerId="ADAL" clId="{3DF7547B-FD3F-4AB6-95D2-AE4440929E91}" dt="2024-02-13T12:42:22.874" v="1707" actId="1076"/>
          <ac:picMkLst>
            <pc:docMk/>
            <pc:sldMk cId="1138297954" sldId="774"/>
            <ac:picMk id="20" creationId="{99F9A714-4F57-45EC-819B-56C845CEDD42}"/>
          </ac:picMkLst>
        </pc:picChg>
      </pc:sldChg>
      <pc:sldChg chg="add">
        <pc:chgData name="James Williams" userId="c957a50b-491f-4d94-b4bc-52aca3e2340d" providerId="ADAL" clId="{3DF7547B-FD3F-4AB6-95D2-AE4440929E91}" dt="2024-02-13T12:58:51.333" v="1761"/>
        <pc:sldMkLst>
          <pc:docMk/>
          <pc:sldMk cId="2165199238" sldId="775"/>
        </pc:sldMkLst>
      </pc:sldChg>
      <pc:sldChg chg="modSp new del mod">
        <pc:chgData name="James Williams" userId="c957a50b-491f-4d94-b4bc-52aca3e2340d" providerId="ADAL" clId="{3DF7547B-FD3F-4AB6-95D2-AE4440929E91}" dt="2024-02-13T12:58:30.270" v="1760" actId="2696"/>
        <pc:sldMkLst>
          <pc:docMk/>
          <pc:sldMk cId="3000716800" sldId="775"/>
        </pc:sldMkLst>
        <pc:spChg chg="mod">
          <ac:chgData name="James Williams" userId="c957a50b-491f-4d94-b4bc-52aca3e2340d" providerId="ADAL" clId="{3DF7547B-FD3F-4AB6-95D2-AE4440929E91}" dt="2024-02-13T12:58:14.629" v="1756" actId="1076"/>
          <ac:spMkLst>
            <pc:docMk/>
            <pc:sldMk cId="3000716800" sldId="775"/>
            <ac:spMk id="2" creationId="{C6460294-2ED8-0FB8-E760-C5D5E9AC2DD1}"/>
          </ac:spMkLst>
        </pc:spChg>
        <pc:spChg chg="mod">
          <ac:chgData name="James Williams" userId="c957a50b-491f-4d94-b4bc-52aca3e2340d" providerId="ADAL" clId="{3DF7547B-FD3F-4AB6-95D2-AE4440929E91}" dt="2024-02-13T12:58:24.340" v="1759" actId="20577"/>
          <ac:spMkLst>
            <pc:docMk/>
            <pc:sldMk cId="3000716800" sldId="775"/>
            <ac:spMk id="3" creationId="{55EAE7A0-61A3-2946-6894-D367FE6F49F5}"/>
          </ac:spMkLst>
        </pc:spChg>
      </pc:sldChg>
      <pc:sldChg chg="addSp delSp modSp add mod">
        <pc:chgData name="James Williams" userId="c957a50b-491f-4d94-b4bc-52aca3e2340d" providerId="ADAL" clId="{3DF7547B-FD3F-4AB6-95D2-AE4440929E91}" dt="2024-02-13T15:53:30.981" v="3708" actId="14100"/>
        <pc:sldMkLst>
          <pc:docMk/>
          <pc:sldMk cId="1509442970" sldId="776"/>
        </pc:sldMkLst>
        <pc:spChg chg="add del mod">
          <ac:chgData name="James Williams" userId="c957a50b-491f-4d94-b4bc-52aca3e2340d" providerId="ADAL" clId="{3DF7547B-FD3F-4AB6-95D2-AE4440929E91}" dt="2024-02-13T14:11:52.738" v="2552" actId="478"/>
          <ac:spMkLst>
            <pc:docMk/>
            <pc:sldMk cId="1509442970" sldId="776"/>
            <ac:spMk id="3" creationId="{E19FEF57-5A02-36F8-BC95-0A31939CF6EF}"/>
          </ac:spMkLst>
        </pc:spChg>
        <pc:spChg chg="add mod">
          <ac:chgData name="James Williams" userId="c957a50b-491f-4d94-b4bc-52aca3e2340d" providerId="ADAL" clId="{3DF7547B-FD3F-4AB6-95D2-AE4440929E91}" dt="2024-02-13T14:15:44.181" v="2576" actId="26606"/>
          <ac:spMkLst>
            <pc:docMk/>
            <pc:sldMk cId="1509442970" sldId="776"/>
            <ac:spMk id="7" creationId="{0146F873-E0D2-5A4D-7751-A7BF051155B5}"/>
          </ac:spMkLst>
        </pc:spChg>
        <pc:spChg chg="add del">
          <ac:chgData name="James Williams" userId="c957a50b-491f-4d94-b4bc-52aca3e2340d" providerId="ADAL" clId="{3DF7547B-FD3F-4AB6-95D2-AE4440929E91}" dt="2024-02-13T14:15:44.181" v="2576" actId="26606"/>
          <ac:spMkLst>
            <pc:docMk/>
            <pc:sldMk cId="1509442970" sldId="776"/>
            <ac:spMk id="8" creationId="{1B15ED52-F352-441B-82BF-E0EA34836D08}"/>
          </ac:spMkLst>
        </pc:spChg>
        <pc:spChg chg="add del">
          <ac:chgData name="James Williams" userId="c957a50b-491f-4d94-b4bc-52aca3e2340d" providerId="ADAL" clId="{3DF7547B-FD3F-4AB6-95D2-AE4440929E91}" dt="2024-02-13T14:15:44.181" v="2576" actId="26606"/>
          <ac:spMkLst>
            <pc:docMk/>
            <pc:sldMk cId="1509442970" sldId="776"/>
            <ac:spMk id="10" creationId="{3B2E3793-BFE6-45A2-9B7B-E18844431C99}"/>
          </ac:spMkLst>
        </pc:spChg>
        <pc:spChg chg="add del">
          <ac:chgData name="James Williams" userId="c957a50b-491f-4d94-b4bc-52aca3e2340d" providerId="ADAL" clId="{3DF7547B-FD3F-4AB6-95D2-AE4440929E91}" dt="2024-02-13T14:15:44.181" v="2576" actId="26606"/>
          <ac:spMkLst>
            <pc:docMk/>
            <pc:sldMk cId="1509442970" sldId="776"/>
            <ac:spMk id="12" creationId="{BC4C4868-CB8F-4AF9-9CDB-8108F2C19B67}"/>
          </ac:spMkLst>
        </pc:spChg>
        <pc:spChg chg="add mod">
          <ac:chgData name="James Williams" userId="c957a50b-491f-4d94-b4bc-52aca3e2340d" providerId="ADAL" clId="{3DF7547B-FD3F-4AB6-95D2-AE4440929E91}" dt="2024-02-13T14:15:44.181" v="2576" actId="26606"/>
          <ac:spMkLst>
            <pc:docMk/>
            <pc:sldMk cId="1509442970" sldId="776"/>
            <ac:spMk id="13" creationId="{566D5796-451E-6463-06EA-F2AC589FEEDD}"/>
          </ac:spMkLst>
        </pc:spChg>
        <pc:spChg chg="add del">
          <ac:chgData name="James Williams" userId="c957a50b-491f-4d94-b4bc-52aca3e2340d" providerId="ADAL" clId="{3DF7547B-FD3F-4AB6-95D2-AE4440929E91}" dt="2024-02-13T14:15:44.181" v="2576" actId="26606"/>
          <ac:spMkLst>
            <pc:docMk/>
            <pc:sldMk cId="1509442970" sldId="776"/>
            <ac:spMk id="14" creationId="{375E0459-6403-40CD-989D-56A4407CA12E}"/>
          </ac:spMkLst>
        </pc:spChg>
        <pc:spChg chg="add del">
          <ac:chgData name="James Williams" userId="c957a50b-491f-4d94-b4bc-52aca3e2340d" providerId="ADAL" clId="{3DF7547B-FD3F-4AB6-95D2-AE4440929E91}" dt="2024-02-13T14:15:44.181" v="2576" actId="26606"/>
          <ac:spMkLst>
            <pc:docMk/>
            <pc:sldMk cId="1509442970" sldId="776"/>
            <ac:spMk id="16" creationId="{53E5B1A8-3AC9-4BD1-9BBC-78CA94F2D1BA}"/>
          </ac:spMkLst>
        </pc:spChg>
        <pc:spChg chg="del">
          <ac:chgData name="James Williams" userId="c957a50b-491f-4d94-b4bc-52aca3e2340d" providerId="ADAL" clId="{3DF7547B-FD3F-4AB6-95D2-AE4440929E91}" dt="2024-02-13T14:11:48.400" v="2550" actId="478"/>
          <ac:spMkLst>
            <pc:docMk/>
            <pc:sldMk cId="1509442970" sldId="776"/>
            <ac:spMk id="17" creationId="{7B22D55C-6E5B-4B9C-AA36-CD97E4762E50}"/>
          </ac:spMkLst>
        </pc:spChg>
        <pc:spChg chg="mod ord">
          <ac:chgData name="James Williams" userId="c957a50b-491f-4d94-b4bc-52aca3e2340d" providerId="ADAL" clId="{3DF7547B-FD3F-4AB6-95D2-AE4440929E91}" dt="2024-02-13T15:40:49.495" v="3450" actId="20577"/>
          <ac:spMkLst>
            <pc:docMk/>
            <pc:sldMk cId="1509442970" sldId="776"/>
            <ac:spMk id="19" creationId="{945F576D-5939-4561-86A8-31F4D7A1436B}"/>
          </ac:spMkLst>
        </pc:spChg>
        <pc:spChg chg="add mod">
          <ac:chgData name="James Williams" userId="c957a50b-491f-4d94-b4bc-52aca3e2340d" providerId="ADAL" clId="{3DF7547B-FD3F-4AB6-95D2-AE4440929E91}" dt="2024-02-13T14:15:44.181" v="2576" actId="26606"/>
          <ac:spMkLst>
            <pc:docMk/>
            <pc:sldMk cId="1509442970" sldId="776"/>
            <ac:spMk id="21" creationId="{0FB58DED-942B-D48D-B2D2-1A249AA6CD4A}"/>
          </ac:spMkLst>
        </pc:spChg>
        <pc:spChg chg="add mod">
          <ac:chgData name="James Williams" userId="c957a50b-491f-4d94-b4bc-52aca3e2340d" providerId="ADAL" clId="{3DF7547B-FD3F-4AB6-95D2-AE4440929E91}" dt="2024-02-13T14:15:44.181" v="2576" actId="26606"/>
          <ac:spMkLst>
            <pc:docMk/>
            <pc:sldMk cId="1509442970" sldId="776"/>
            <ac:spMk id="24" creationId="{1457B930-5E3F-6631-7567-28474E8CFEFA}"/>
          </ac:spMkLst>
        </pc:spChg>
        <pc:spChg chg="add del">
          <ac:chgData name="James Williams" userId="c957a50b-491f-4d94-b4bc-52aca3e2340d" providerId="ADAL" clId="{3DF7547B-FD3F-4AB6-95D2-AE4440929E91}" dt="2024-02-13T14:15:44.150" v="2575" actId="26606"/>
          <ac:spMkLst>
            <pc:docMk/>
            <pc:sldMk cId="1509442970" sldId="776"/>
            <ac:spMk id="26" creationId="{040532B1-7622-4602-B898-5C84C974A02C}"/>
          </ac:spMkLst>
        </pc:spChg>
        <pc:spChg chg="add del">
          <ac:chgData name="James Williams" userId="c957a50b-491f-4d94-b4bc-52aca3e2340d" providerId="ADAL" clId="{3DF7547B-FD3F-4AB6-95D2-AE4440929E91}" dt="2024-02-13T14:15:44.150" v="2575" actId="26606"/>
          <ac:spMkLst>
            <pc:docMk/>
            <pc:sldMk cId="1509442970" sldId="776"/>
            <ac:spMk id="27" creationId="{8EBC75B0-D5AF-40AB-915B-EBC590D746F3}"/>
          </ac:spMkLst>
        </pc:spChg>
        <pc:spChg chg="add del">
          <ac:chgData name="James Williams" userId="c957a50b-491f-4d94-b4bc-52aca3e2340d" providerId="ADAL" clId="{3DF7547B-FD3F-4AB6-95D2-AE4440929E91}" dt="2024-02-13T14:15:44.150" v="2575" actId="26606"/>
          <ac:spMkLst>
            <pc:docMk/>
            <pc:sldMk cId="1509442970" sldId="776"/>
            <ac:spMk id="28" creationId="{70D16B3C-0901-4FFD-9DBF-5BC78ABC07F7}"/>
          </ac:spMkLst>
        </pc:spChg>
        <pc:spChg chg="add del">
          <ac:chgData name="James Williams" userId="c957a50b-491f-4d94-b4bc-52aca3e2340d" providerId="ADAL" clId="{3DF7547B-FD3F-4AB6-95D2-AE4440929E91}" dt="2024-02-13T14:14:39.942" v="2568" actId="26606"/>
          <ac:spMkLst>
            <pc:docMk/>
            <pc:sldMk cId="1509442970" sldId="776"/>
            <ac:spMk id="29" creationId="{524E9777-DF7E-45E5-B387-86C306DA64AB}"/>
          </ac:spMkLst>
        </pc:spChg>
        <pc:spChg chg="add del">
          <ac:chgData name="James Williams" userId="c957a50b-491f-4d94-b4bc-52aca3e2340d" providerId="ADAL" clId="{3DF7547B-FD3F-4AB6-95D2-AE4440929E91}" dt="2024-02-13T14:15:44.150" v="2575" actId="26606"/>
          <ac:spMkLst>
            <pc:docMk/>
            <pc:sldMk cId="1509442970" sldId="776"/>
            <ac:spMk id="30" creationId="{6D49CA2C-9593-4085-9ED2-049819E74754}"/>
          </ac:spMkLst>
        </pc:spChg>
        <pc:spChg chg="add del">
          <ac:chgData name="James Williams" userId="c957a50b-491f-4d94-b4bc-52aca3e2340d" providerId="ADAL" clId="{3DF7547B-FD3F-4AB6-95D2-AE4440929E91}" dt="2024-02-13T14:14:39.942" v="2568" actId="26606"/>
          <ac:spMkLst>
            <pc:docMk/>
            <pc:sldMk cId="1509442970" sldId="776"/>
            <ac:spMk id="31" creationId="{90464369-70FA-42AF-948F-80664CA7BFE5}"/>
          </ac:spMkLst>
        </pc:spChg>
        <pc:spChg chg="add">
          <ac:chgData name="James Williams" userId="c957a50b-491f-4d94-b4bc-52aca3e2340d" providerId="ADAL" clId="{3DF7547B-FD3F-4AB6-95D2-AE4440929E91}" dt="2024-02-13T14:15:44.181" v="2576" actId="26606"/>
          <ac:spMkLst>
            <pc:docMk/>
            <pc:sldMk cId="1509442970" sldId="776"/>
            <ac:spMk id="32" creationId="{DAA9D101-9817-4D16-A481-1E00352ECCD7}"/>
          </ac:spMkLst>
        </pc:spChg>
        <pc:spChg chg="add del">
          <ac:chgData name="James Williams" userId="c957a50b-491f-4d94-b4bc-52aca3e2340d" providerId="ADAL" clId="{3DF7547B-FD3F-4AB6-95D2-AE4440929E91}" dt="2024-02-13T14:14:39.942" v="2568" actId="26606"/>
          <ac:spMkLst>
            <pc:docMk/>
            <pc:sldMk cId="1509442970" sldId="776"/>
            <ac:spMk id="33" creationId="{A6604B49-AD5C-4590-B051-06C8222ECD99}"/>
          </ac:spMkLst>
        </pc:spChg>
        <pc:spChg chg="add">
          <ac:chgData name="James Williams" userId="c957a50b-491f-4d94-b4bc-52aca3e2340d" providerId="ADAL" clId="{3DF7547B-FD3F-4AB6-95D2-AE4440929E91}" dt="2024-02-13T14:15:44.181" v="2576" actId="26606"/>
          <ac:spMkLst>
            <pc:docMk/>
            <pc:sldMk cId="1509442970" sldId="776"/>
            <ac:spMk id="34" creationId="{5370CCB5-705B-4E99-8F73-B5403ED840F9}"/>
          </ac:spMkLst>
        </pc:spChg>
        <pc:spChg chg="add del">
          <ac:chgData name="James Williams" userId="c957a50b-491f-4d94-b4bc-52aca3e2340d" providerId="ADAL" clId="{3DF7547B-FD3F-4AB6-95D2-AE4440929E91}" dt="2024-02-13T14:14:39.942" v="2568" actId="26606"/>
          <ac:spMkLst>
            <pc:docMk/>
            <pc:sldMk cId="1509442970" sldId="776"/>
            <ac:spMk id="35" creationId="{A648176E-454C-437C-B0FC-9B82FCF32B24}"/>
          </ac:spMkLst>
        </pc:spChg>
        <pc:spChg chg="add">
          <ac:chgData name="James Williams" userId="c957a50b-491f-4d94-b4bc-52aca3e2340d" providerId="ADAL" clId="{3DF7547B-FD3F-4AB6-95D2-AE4440929E91}" dt="2024-02-13T14:15:44.181" v="2576" actId="26606"/>
          <ac:spMkLst>
            <pc:docMk/>
            <pc:sldMk cId="1509442970" sldId="776"/>
            <ac:spMk id="36" creationId="{564B7BD9-7F70-40CA-A74D-E1E6DA334617}"/>
          </ac:spMkLst>
        </pc:spChg>
        <pc:spChg chg="add del">
          <ac:chgData name="James Williams" userId="c957a50b-491f-4d94-b4bc-52aca3e2340d" providerId="ADAL" clId="{3DF7547B-FD3F-4AB6-95D2-AE4440929E91}" dt="2024-02-13T14:14:39.942" v="2568" actId="26606"/>
          <ac:spMkLst>
            <pc:docMk/>
            <pc:sldMk cId="1509442970" sldId="776"/>
            <ac:spMk id="37" creationId="{4335D5A6-AB7A-4677-8D44-034515D66C4B}"/>
          </ac:spMkLst>
        </pc:spChg>
        <pc:spChg chg="add del">
          <ac:chgData name="James Williams" userId="c957a50b-491f-4d94-b4bc-52aca3e2340d" providerId="ADAL" clId="{3DF7547B-FD3F-4AB6-95D2-AE4440929E91}" dt="2024-02-13T14:15:09.063" v="2573" actId="26606"/>
          <ac:spMkLst>
            <pc:docMk/>
            <pc:sldMk cId="1509442970" sldId="776"/>
            <ac:spMk id="39" creationId="{333EDA0D-F54B-48BB-9910-7DB6A5FBA604}"/>
          </ac:spMkLst>
        </pc:spChg>
        <pc:spChg chg="add del">
          <ac:chgData name="James Williams" userId="c957a50b-491f-4d94-b4bc-52aca3e2340d" providerId="ADAL" clId="{3DF7547B-FD3F-4AB6-95D2-AE4440929E91}" dt="2024-02-13T14:15:09.063" v="2573" actId="26606"/>
          <ac:spMkLst>
            <pc:docMk/>
            <pc:sldMk cId="1509442970" sldId="776"/>
            <ac:spMk id="40" creationId="{E3A73256-0EB9-4289-A040-E77C05B42FA6}"/>
          </ac:spMkLst>
        </pc:spChg>
        <pc:spChg chg="add del">
          <ac:chgData name="James Williams" userId="c957a50b-491f-4d94-b4bc-52aca3e2340d" providerId="ADAL" clId="{3DF7547B-FD3F-4AB6-95D2-AE4440929E91}" dt="2024-02-13T14:15:09.063" v="2573" actId="26606"/>
          <ac:spMkLst>
            <pc:docMk/>
            <pc:sldMk cId="1509442970" sldId="776"/>
            <ac:spMk id="41" creationId="{A84FE2E0-0356-4DC9-A129-5C677E5BBF2A}"/>
          </ac:spMkLst>
        </pc:spChg>
        <pc:spChg chg="add del">
          <ac:chgData name="James Williams" userId="c957a50b-491f-4d94-b4bc-52aca3e2340d" providerId="ADAL" clId="{3DF7547B-FD3F-4AB6-95D2-AE4440929E91}" dt="2024-02-13T14:15:09.063" v="2573" actId="26606"/>
          <ac:spMkLst>
            <pc:docMk/>
            <pc:sldMk cId="1509442970" sldId="776"/>
            <ac:spMk id="42" creationId="{FAF9516E-11D6-4EBA-B6FD-722514EE9501}"/>
          </ac:spMkLst>
        </pc:spChg>
        <pc:spChg chg="add del">
          <ac:chgData name="James Williams" userId="c957a50b-491f-4d94-b4bc-52aca3e2340d" providerId="ADAL" clId="{3DF7547B-FD3F-4AB6-95D2-AE4440929E91}" dt="2024-02-13T14:15:09.063" v="2573" actId="26606"/>
          <ac:spMkLst>
            <pc:docMk/>
            <pc:sldMk cId="1509442970" sldId="776"/>
            <ac:spMk id="43" creationId="{1E68CD86-EBCA-4577-B9FD-960CCEE8C960}"/>
          </ac:spMkLst>
        </pc:spChg>
        <pc:spChg chg="add mod">
          <ac:chgData name="James Williams" userId="c957a50b-491f-4d94-b4bc-52aca3e2340d" providerId="ADAL" clId="{3DF7547B-FD3F-4AB6-95D2-AE4440929E91}" dt="2024-02-13T15:53:30.981" v="3708" actId="14100"/>
          <ac:spMkLst>
            <pc:docMk/>
            <pc:sldMk cId="1509442970" sldId="776"/>
            <ac:spMk id="47" creationId="{F3C2478E-EC88-F665-F693-3E034A517B32}"/>
          </ac:spMkLst>
        </pc:spChg>
        <pc:spChg chg="add mod">
          <ac:chgData name="James Williams" userId="c957a50b-491f-4d94-b4bc-52aca3e2340d" providerId="ADAL" clId="{3DF7547B-FD3F-4AB6-95D2-AE4440929E91}" dt="2024-02-13T15:52:58.544" v="3696" actId="20577"/>
          <ac:spMkLst>
            <pc:docMk/>
            <pc:sldMk cId="1509442970" sldId="776"/>
            <ac:spMk id="48" creationId="{B3BCDA6B-2EFF-1380-291B-933FDC83A501}"/>
          </ac:spMkLst>
        </pc:spChg>
        <pc:grpChg chg="add mod">
          <ac:chgData name="James Williams" userId="c957a50b-491f-4d94-b4bc-52aca3e2340d" providerId="ADAL" clId="{3DF7547B-FD3F-4AB6-95D2-AE4440929E91}" dt="2024-02-13T14:18:42.897" v="2616" actId="1076"/>
          <ac:grpSpMkLst>
            <pc:docMk/>
            <pc:sldMk cId="1509442970" sldId="776"/>
            <ac:grpSpMk id="45" creationId="{3EAFC43E-A06A-51D8-9728-82DFE8B5DE50}"/>
          </ac:grpSpMkLst>
        </pc:grpChg>
        <pc:picChg chg="add mod">
          <ac:chgData name="James Williams" userId="c957a50b-491f-4d94-b4bc-52aca3e2340d" providerId="ADAL" clId="{3DF7547B-FD3F-4AB6-95D2-AE4440929E91}" dt="2024-02-13T15:47:55.981" v="3597" actId="1076"/>
          <ac:picMkLst>
            <pc:docMk/>
            <pc:sldMk cId="1509442970" sldId="776"/>
            <ac:picMk id="5" creationId="{70885D38-6DC0-096F-A81C-B98C9F9F2F5A}"/>
          </ac:picMkLst>
        </pc:picChg>
        <pc:picChg chg="del">
          <ac:chgData name="James Williams" userId="c957a50b-491f-4d94-b4bc-52aca3e2340d" providerId="ADAL" clId="{3DF7547B-FD3F-4AB6-95D2-AE4440929E91}" dt="2024-02-13T14:11:46.044" v="2548" actId="478"/>
          <ac:picMkLst>
            <pc:docMk/>
            <pc:sldMk cId="1509442970" sldId="776"/>
            <ac:picMk id="6" creationId="{2675AB25-263D-12D1-09D9-497D715F1392}"/>
          </ac:picMkLst>
        </pc:picChg>
        <pc:picChg chg="add mod ord">
          <ac:chgData name="James Williams" userId="c957a50b-491f-4d94-b4bc-52aca3e2340d" providerId="ADAL" clId="{3DF7547B-FD3F-4AB6-95D2-AE4440929E91}" dt="2024-02-13T15:47:55.981" v="3597" actId="1076"/>
          <ac:picMkLst>
            <pc:docMk/>
            <pc:sldMk cId="1509442970" sldId="776"/>
            <ac:picMk id="11" creationId="{F869CC71-2322-AA01-E5DF-F8A42F4F9980}"/>
          </ac:picMkLst>
        </pc:picChg>
        <pc:picChg chg="add mod ord">
          <ac:chgData name="James Williams" userId="c957a50b-491f-4d94-b4bc-52aca3e2340d" providerId="ADAL" clId="{3DF7547B-FD3F-4AB6-95D2-AE4440929E91}" dt="2024-02-13T15:47:55.981" v="3597" actId="1076"/>
          <ac:picMkLst>
            <pc:docMk/>
            <pc:sldMk cId="1509442970" sldId="776"/>
            <ac:picMk id="18" creationId="{E4A57605-D0A9-7FE2-F242-F9B2C7281C5F}"/>
          </ac:picMkLst>
        </pc:picChg>
        <pc:picChg chg="del">
          <ac:chgData name="James Williams" userId="c957a50b-491f-4d94-b4bc-52aca3e2340d" providerId="ADAL" clId="{3DF7547B-FD3F-4AB6-95D2-AE4440929E91}" dt="2024-02-13T14:11:46.653" v="2549" actId="478"/>
          <ac:picMkLst>
            <pc:docMk/>
            <pc:sldMk cId="1509442970" sldId="776"/>
            <ac:picMk id="20" creationId="{99F9A714-4F57-45EC-819B-56C845CEDD42}"/>
          </ac:picMkLst>
        </pc:picChg>
        <pc:picChg chg="add mod ord">
          <ac:chgData name="James Williams" userId="c957a50b-491f-4d94-b4bc-52aca3e2340d" providerId="ADAL" clId="{3DF7547B-FD3F-4AB6-95D2-AE4440929E91}" dt="2024-02-13T15:47:55.981" v="3597" actId="1076"/>
          <ac:picMkLst>
            <pc:docMk/>
            <pc:sldMk cId="1509442970" sldId="776"/>
            <ac:picMk id="23" creationId="{DDF6FF2C-6047-43DD-BD81-6A158EF28C14}"/>
          </ac:picMkLst>
        </pc:picChg>
        <pc:picChg chg="add mod">
          <ac:chgData name="James Williams" userId="c957a50b-491f-4d94-b4bc-52aca3e2340d" providerId="ADAL" clId="{3DF7547B-FD3F-4AB6-95D2-AE4440929E91}" dt="2024-02-13T14:18:20.609" v="2610" actId="164"/>
          <ac:picMkLst>
            <pc:docMk/>
            <pc:sldMk cId="1509442970" sldId="776"/>
            <ac:picMk id="38" creationId="{30FE4AEC-4935-CE34-2521-AE80AB026827}"/>
          </ac:picMkLst>
        </pc:picChg>
        <pc:picChg chg="add mod">
          <ac:chgData name="James Williams" userId="c957a50b-491f-4d94-b4bc-52aca3e2340d" providerId="ADAL" clId="{3DF7547B-FD3F-4AB6-95D2-AE4440929E91}" dt="2024-02-13T14:18:20.609" v="2610" actId="164"/>
          <ac:picMkLst>
            <pc:docMk/>
            <pc:sldMk cId="1509442970" sldId="776"/>
            <ac:picMk id="44" creationId="{B8116230-584C-A355-CA62-C30857A3C7E5}"/>
          </ac:picMkLst>
        </pc:picChg>
      </pc:sldChg>
      <pc:sldChg chg="addSp delSp modSp add mod">
        <pc:chgData name="James Williams" userId="c957a50b-491f-4d94-b4bc-52aca3e2340d" providerId="ADAL" clId="{3DF7547B-FD3F-4AB6-95D2-AE4440929E91}" dt="2024-02-13T14:39:05.486" v="2918" actId="1035"/>
        <pc:sldMkLst>
          <pc:docMk/>
          <pc:sldMk cId="3254729896" sldId="777"/>
        </pc:sldMkLst>
        <pc:spChg chg="add mod">
          <ac:chgData name="James Williams" userId="c957a50b-491f-4d94-b4bc-52aca3e2340d" providerId="ADAL" clId="{3DF7547B-FD3F-4AB6-95D2-AE4440929E91}" dt="2024-02-13T14:38:33.150" v="2909" actId="403"/>
          <ac:spMkLst>
            <pc:docMk/>
            <pc:sldMk cId="3254729896" sldId="777"/>
            <ac:spMk id="7" creationId="{50CA4C4D-C047-8120-FFC6-8C0E52783953}"/>
          </ac:spMkLst>
        </pc:spChg>
        <pc:spChg chg="mod">
          <ac:chgData name="James Williams" userId="c957a50b-491f-4d94-b4bc-52aca3e2340d" providerId="ADAL" clId="{3DF7547B-FD3F-4AB6-95D2-AE4440929E91}" dt="2024-02-13T14:38:20.459" v="2897" actId="14100"/>
          <ac:spMkLst>
            <pc:docMk/>
            <pc:sldMk cId="3254729896" sldId="777"/>
            <ac:spMk id="17" creationId="{7B22D55C-6E5B-4B9C-AA36-CD97E4762E50}"/>
          </ac:spMkLst>
        </pc:spChg>
        <pc:spChg chg="mod ord">
          <ac:chgData name="James Williams" userId="c957a50b-491f-4d94-b4bc-52aca3e2340d" providerId="ADAL" clId="{3DF7547B-FD3F-4AB6-95D2-AE4440929E91}" dt="2024-02-13T14:39:05.486" v="2918" actId="1035"/>
          <ac:spMkLst>
            <pc:docMk/>
            <pc:sldMk cId="3254729896" sldId="777"/>
            <ac:spMk id="19" creationId="{945F576D-5939-4561-86A8-31F4D7A1436B}"/>
          </ac:spMkLst>
        </pc:spChg>
        <pc:spChg chg="add del mod">
          <ac:chgData name="James Williams" userId="c957a50b-491f-4d94-b4bc-52aca3e2340d" providerId="ADAL" clId="{3DF7547B-FD3F-4AB6-95D2-AE4440929E91}" dt="2024-02-13T14:33:19.457" v="2708" actId="478"/>
          <ac:spMkLst>
            <pc:docMk/>
            <pc:sldMk cId="3254729896" sldId="777"/>
            <ac:spMk id="24" creationId="{0233185B-84AC-F422-1BF0-DAAD101D9172}"/>
          </ac:spMkLst>
        </pc:spChg>
        <pc:picChg chg="del">
          <ac:chgData name="James Williams" userId="c957a50b-491f-4d94-b4bc-52aca3e2340d" providerId="ADAL" clId="{3DF7547B-FD3F-4AB6-95D2-AE4440929E91}" dt="2024-02-13T14:20:27.304" v="2656" actId="478"/>
          <ac:picMkLst>
            <pc:docMk/>
            <pc:sldMk cId="3254729896" sldId="777"/>
            <ac:picMk id="3" creationId="{B6B2D7EB-1CD3-3A27-01D5-48350D6EBCE9}"/>
          </ac:picMkLst>
        </pc:picChg>
        <pc:picChg chg="add del mod">
          <ac:chgData name="James Williams" userId="c957a50b-491f-4d94-b4bc-52aca3e2340d" providerId="ADAL" clId="{3DF7547B-FD3F-4AB6-95D2-AE4440929E91}" dt="2024-02-13T14:33:24.412" v="2713" actId="478"/>
          <ac:picMkLst>
            <pc:docMk/>
            <pc:sldMk cId="3254729896" sldId="777"/>
            <ac:picMk id="4" creationId="{CE449A37-7F02-8798-C734-5200900EC0D1}"/>
          </ac:picMkLst>
        </pc:picChg>
        <pc:picChg chg="add del mod">
          <ac:chgData name="James Williams" userId="c957a50b-491f-4d94-b4bc-52aca3e2340d" providerId="ADAL" clId="{3DF7547B-FD3F-4AB6-95D2-AE4440929E91}" dt="2024-02-13T14:33:23.568" v="2712" actId="478"/>
          <ac:picMkLst>
            <pc:docMk/>
            <pc:sldMk cId="3254729896" sldId="777"/>
            <ac:picMk id="6" creationId="{F63B1209-100B-54BB-CC24-E8C29579849E}"/>
          </ac:picMkLst>
        </pc:picChg>
        <pc:picChg chg="add del mod">
          <ac:chgData name="James Williams" userId="c957a50b-491f-4d94-b4bc-52aca3e2340d" providerId="ADAL" clId="{3DF7547B-FD3F-4AB6-95D2-AE4440929E91}" dt="2024-02-13T14:33:22.605" v="2711" actId="478"/>
          <ac:picMkLst>
            <pc:docMk/>
            <pc:sldMk cId="3254729896" sldId="777"/>
            <ac:picMk id="11" creationId="{54CFCFE1-D72F-5B23-4E35-3F9FCADF74A0}"/>
          </ac:picMkLst>
        </pc:picChg>
        <pc:picChg chg="add del mod">
          <ac:chgData name="James Williams" userId="c957a50b-491f-4d94-b4bc-52aca3e2340d" providerId="ADAL" clId="{3DF7547B-FD3F-4AB6-95D2-AE4440929E91}" dt="2024-02-13T14:33:20.539" v="2709" actId="478"/>
          <ac:picMkLst>
            <pc:docMk/>
            <pc:sldMk cId="3254729896" sldId="777"/>
            <ac:picMk id="15" creationId="{E6A02AD7-CCA3-8626-B504-FC0075110442}"/>
          </ac:picMkLst>
        </pc:picChg>
        <pc:picChg chg="mod ord">
          <ac:chgData name="James Williams" userId="c957a50b-491f-4d94-b4bc-52aca3e2340d" providerId="ADAL" clId="{3DF7547B-FD3F-4AB6-95D2-AE4440929E91}" dt="2024-02-13T14:35:07.557" v="2749" actId="14100"/>
          <ac:picMkLst>
            <pc:docMk/>
            <pc:sldMk cId="3254729896" sldId="777"/>
            <ac:picMk id="20" creationId="{99F9A714-4F57-45EC-819B-56C845CEDD42}"/>
          </ac:picMkLst>
        </pc:picChg>
        <pc:picChg chg="add mod ord">
          <ac:chgData name="James Williams" userId="c957a50b-491f-4d94-b4bc-52aca3e2340d" providerId="ADAL" clId="{3DF7547B-FD3F-4AB6-95D2-AE4440929E91}" dt="2024-02-13T14:35:26.676" v="2753" actId="14100"/>
          <ac:picMkLst>
            <pc:docMk/>
            <pc:sldMk cId="3254729896" sldId="777"/>
            <ac:picMk id="21" creationId="{80EDE73E-80E6-9DA5-154C-3AF11FFC129D}"/>
          </ac:picMkLst>
        </pc:picChg>
        <pc:picChg chg="add del mod">
          <ac:chgData name="James Williams" userId="c957a50b-491f-4d94-b4bc-52aca3e2340d" providerId="ADAL" clId="{3DF7547B-FD3F-4AB6-95D2-AE4440929E91}" dt="2024-02-13T14:33:19.457" v="2708" actId="478"/>
          <ac:picMkLst>
            <pc:docMk/>
            <pc:sldMk cId="3254729896" sldId="777"/>
            <ac:picMk id="23" creationId="{08F4BD92-438B-E5DE-F8EB-4990EE0CA5D7}"/>
          </ac:picMkLst>
        </pc:picChg>
        <pc:picChg chg="add del mod">
          <ac:chgData name="James Williams" userId="c957a50b-491f-4d94-b4bc-52aca3e2340d" providerId="ADAL" clId="{3DF7547B-FD3F-4AB6-95D2-AE4440929E91}" dt="2024-02-13T14:33:17.606" v="2706" actId="478"/>
          <ac:picMkLst>
            <pc:docMk/>
            <pc:sldMk cId="3254729896" sldId="777"/>
            <ac:picMk id="26" creationId="{BB3358E2-B32E-AFBA-4F9D-5D0F0D0BEE1F}"/>
          </ac:picMkLst>
        </pc:picChg>
        <pc:picChg chg="add del mod">
          <ac:chgData name="James Williams" userId="c957a50b-491f-4d94-b4bc-52aca3e2340d" providerId="ADAL" clId="{3DF7547B-FD3F-4AB6-95D2-AE4440929E91}" dt="2024-02-13T14:33:15.689" v="2705" actId="478"/>
          <ac:picMkLst>
            <pc:docMk/>
            <pc:sldMk cId="3254729896" sldId="777"/>
            <ac:picMk id="27" creationId="{DEC1DB0C-B553-89D1-5F06-2004FF79835F}"/>
          </ac:picMkLst>
        </pc:picChg>
        <pc:picChg chg="add del mod">
          <ac:chgData name="James Williams" userId="c957a50b-491f-4d94-b4bc-52aca3e2340d" providerId="ADAL" clId="{3DF7547B-FD3F-4AB6-95D2-AE4440929E91}" dt="2024-02-13T14:33:15.032" v="2704" actId="478"/>
          <ac:picMkLst>
            <pc:docMk/>
            <pc:sldMk cId="3254729896" sldId="777"/>
            <ac:picMk id="28" creationId="{2FF9F552-8C7F-A7DF-84A0-D48B80F1E43D}"/>
          </ac:picMkLst>
        </pc:picChg>
        <pc:picChg chg="add del mod">
          <ac:chgData name="James Williams" userId="c957a50b-491f-4d94-b4bc-52aca3e2340d" providerId="ADAL" clId="{3DF7547B-FD3F-4AB6-95D2-AE4440929E91}" dt="2024-02-13T14:33:13.424" v="2703" actId="478"/>
          <ac:picMkLst>
            <pc:docMk/>
            <pc:sldMk cId="3254729896" sldId="777"/>
            <ac:picMk id="29" creationId="{E5E04192-2C47-7120-AACB-11E20A6CB910}"/>
          </ac:picMkLst>
        </pc:picChg>
        <pc:picChg chg="add mod">
          <ac:chgData name="James Williams" userId="c957a50b-491f-4d94-b4bc-52aca3e2340d" providerId="ADAL" clId="{3DF7547B-FD3F-4AB6-95D2-AE4440929E91}" dt="2024-02-13T14:35:13.328" v="2750" actId="14100"/>
          <ac:picMkLst>
            <pc:docMk/>
            <pc:sldMk cId="3254729896" sldId="777"/>
            <ac:picMk id="30" creationId="{50DBEDC1-0280-E536-4564-4D26A5C13018}"/>
          </ac:picMkLst>
        </pc:picChg>
        <pc:picChg chg="add mod">
          <ac:chgData name="James Williams" userId="c957a50b-491f-4d94-b4bc-52aca3e2340d" providerId="ADAL" clId="{3DF7547B-FD3F-4AB6-95D2-AE4440929E91}" dt="2024-02-13T14:34:55" v="2744" actId="14100"/>
          <ac:picMkLst>
            <pc:docMk/>
            <pc:sldMk cId="3254729896" sldId="777"/>
            <ac:picMk id="31" creationId="{71FEBDDC-AD8E-C8AE-D202-49B61EFB57C9}"/>
          </ac:picMkLst>
        </pc:picChg>
        <pc:picChg chg="add mod">
          <ac:chgData name="James Williams" userId="c957a50b-491f-4d94-b4bc-52aca3e2340d" providerId="ADAL" clId="{3DF7547B-FD3F-4AB6-95D2-AE4440929E91}" dt="2024-02-13T14:37:58.077" v="2876" actId="1037"/>
          <ac:picMkLst>
            <pc:docMk/>
            <pc:sldMk cId="3254729896" sldId="777"/>
            <ac:picMk id="32" creationId="{16B8D2D1-52D1-83EE-FEB1-2070F32DDC54}"/>
          </ac:picMkLst>
        </pc:picChg>
        <pc:picChg chg="add mod">
          <ac:chgData name="James Williams" userId="c957a50b-491f-4d94-b4bc-52aca3e2340d" providerId="ADAL" clId="{3DF7547B-FD3F-4AB6-95D2-AE4440929E91}" dt="2024-02-13T14:38:36.309" v="2911" actId="1076"/>
          <ac:picMkLst>
            <pc:docMk/>
            <pc:sldMk cId="3254729896" sldId="777"/>
            <ac:picMk id="33" creationId="{D216F17C-8C95-1EBB-FC5C-4323D46901D2}"/>
          </ac:picMkLst>
        </pc:picChg>
        <pc:picChg chg="add mod">
          <ac:chgData name="James Williams" userId="c957a50b-491f-4d94-b4bc-52aca3e2340d" providerId="ADAL" clId="{3DF7547B-FD3F-4AB6-95D2-AE4440929E91}" dt="2024-02-13T14:37:58.077" v="2876" actId="1037"/>
          <ac:picMkLst>
            <pc:docMk/>
            <pc:sldMk cId="3254729896" sldId="777"/>
            <ac:picMk id="34" creationId="{F2CD3E1F-46B5-A98E-715E-DFB356ED3658}"/>
          </ac:picMkLst>
        </pc:picChg>
      </pc:sldChg>
      <pc:sldChg chg="addSp delSp modSp new mod">
        <pc:chgData name="James Williams" userId="c957a50b-491f-4d94-b4bc-52aca3e2340d" providerId="ADAL" clId="{3DF7547B-FD3F-4AB6-95D2-AE4440929E91}" dt="2024-02-13T18:48:07.548" v="5227" actId="13926"/>
        <pc:sldMkLst>
          <pc:docMk/>
          <pc:sldMk cId="299507664" sldId="778"/>
        </pc:sldMkLst>
        <pc:spChg chg="mod">
          <ac:chgData name="James Williams" userId="c957a50b-491f-4d94-b4bc-52aca3e2340d" providerId="ADAL" clId="{3DF7547B-FD3F-4AB6-95D2-AE4440929E91}" dt="2024-02-13T16:07:19.585" v="3944" actId="20577"/>
          <ac:spMkLst>
            <pc:docMk/>
            <pc:sldMk cId="299507664" sldId="778"/>
            <ac:spMk id="2" creationId="{801342E0-F6FE-11DA-8A64-64E58A3F359E}"/>
          </ac:spMkLst>
        </pc:spChg>
        <pc:spChg chg="del">
          <ac:chgData name="James Williams" userId="c957a50b-491f-4d94-b4bc-52aca3e2340d" providerId="ADAL" clId="{3DF7547B-FD3F-4AB6-95D2-AE4440929E91}" dt="2024-02-13T16:04:42.235" v="3879" actId="478"/>
          <ac:spMkLst>
            <pc:docMk/>
            <pc:sldMk cId="299507664" sldId="778"/>
            <ac:spMk id="3" creationId="{BBCBAC9B-9934-CAFA-FAAC-E66668ED205F}"/>
          </ac:spMkLst>
        </pc:spChg>
        <pc:spChg chg="add mod">
          <ac:chgData name="James Williams" userId="c957a50b-491f-4d94-b4bc-52aca3e2340d" providerId="ADAL" clId="{3DF7547B-FD3F-4AB6-95D2-AE4440929E91}" dt="2024-02-13T18:48:07.548" v="5227" actId="13926"/>
          <ac:spMkLst>
            <pc:docMk/>
            <pc:sldMk cId="299507664" sldId="778"/>
            <ac:spMk id="4" creationId="{D4E9AB17-A00A-121A-540D-D8342E70A593}"/>
          </ac:spMkLst>
        </pc:spChg>
        <pc:spChg chg="add mod">
          <ac:chgData name="James Williams" userId="c957a50b-491f-4d94-b4bc-52aca3e2340d" providerId="ADAL" clId="{3DF7547B-FD3F-4AB6-95D2-AE4440929E91}" dt="2024-02-13T16:07:34.223" v="3955" actId="1076"/>
          <ac:spMkLst>
            <pc:docMk/>
            <pc:sldMk cId="299507664" sldId="778"/>
            <ac:spMk id="6" creationId="{4DB3D64C-349D-8C2A-B9AD-BE0D08A9E745}"/>
          </ac:spMkLst>
        </pc:spChg>
        <pc:spChg chg="add del mod">
          <ac:chgData name="James Williams" userId="c957a50b-491f-4d94-b4bc-52aca3e2340d" providerId="ADAL" clId="{3DF7547B-FD3F-4AB6-95D2-AE4440929E91}" dt="2024-02-13T16:05:08.425" v="3885" actId="478"/>
          <ac:spMkLst>
            <pc:docMk/>
            <pc:sldMk cId="299507664" sldId="778"/>
            <ac:spMk id="8" creationId="{8B7F8C83-F3AA-829B-4C62-94A6DBA9D27C}"/>
          </ac:spMkLst>
        </pc:spChg>
        <pc:spChg chg="add mod">
          <ac:chgData name="James Williams" userId="c957a50b-491f-4d94-b4bc-52aca3e2340d" providerId="ADAL" clId="{3DF7547B-FD3F-4AB6-95D2-AE4440929E91}" dt="2024-02-13T16:53:00.940" v="4629" actId="20577"/>
          <ac:spMkLst>
            <pc:docMk/>
            <pc:sldMk cId="299507664" sldId="778"/>
            <ac:spMk id="9" creationId="{AF80C187-9823-0439-3171-E5DEE9A4672B}"/>
          </ac:spMkLst>
        </pc:spChg>
        <pc:picChg chg="add mod">
          <ac:chgData name="James Williams" userId="c957a50b-491f-4d94-b4bc-52aca3e2340d" providerId="ADAL" clId="{3DF7547B-FD3F-4AB6-95D2-AE4440929E91}" dt="2024-02-13T16:07:34.223" v="3955" actId="1076"/>
          <ac:picMkLst>
            <pc:docMk/>
            <pc:sldMk cId="299507664" sldId="778"/>
            <ac:picMk id="5" creationId="{14E073B6-2EEC-F3E4-37F4-58D575639E04}"/>
          </ac:picMkLst>
        </pc:picChg>
        <pc:picChg chg="add mod">
          <ac:chgData name="James Williams" userId="c957a50b-491f-4d94-b4bc-52aca3e2340d" providerId="ADAL" clId="{3DF7547B-FD3F-4AB6-95D2-AE4440929E91}" dt="2024-02-13T16:07:34.223" v="3955" actId="1076"/>
          <ac:picMkLst>
            <pc:docMk/>
            <pc:sldMk cId="299507664" sldId="778"/>
            <ac:picMk id="7" creationId="{6D6E427C-2216-4E3D-6439-24D824DFC1E3}"/>
          </ac:picMkLst>
        </pc:picChg>
      </pc:sldChg>
      <pc:sldChg chg="modSp add mod ord">
        <pc:chgData name="James Williams" userId="c957a50b-491f-4d94-b4bc-52aca3e2340d" providerId="ADAL" clId="{3DF7547B-FD3F-4AB6-95D2-AE4440929E91}" dt="2024-02-13T16:36:22.703" v="4333" actId="1076"/>
        <pc:sldMkLst>
          <pc:docMk/>
          <pc:sldMk cId="2012529017" sldId="779"/>
        </pc:sldMkLst>
        <pc:spChg chg="mod">
          <ac:chgData name="James Williams" userId="c957a50b-491f-4d94-b4bc-52aca3e2340d" providerId="ADAL" clId="{3DF7547B-FD3F-4AB6-95D2-AE4440929E91}" dt="2024-02-13T16:36:08.106" v="4324" actId="12"/>
          <ac:spMkLst>
            <pc:docMk/>
            <pc:sldMk cId="2012529017" sldId="779"/>
            <ac:spMk id="15" creationId="{005CED6A-A5A7-4341-8E5F-61ACE04CC2A1}"/>
          </ac:spMkLst>
        </pc:spChg>
        <pc:spChg chg="mod">
          <ac:chgData name="James Williams" userId="c957a50b-491f-4d94-b4bc-52aca3e2340d" providerId="ADAL" clId="{3DF7547B-FD3F-4AB6-95D2-AE4440929E91}" dt="2024-02-13T16:36:22.703" v="4333" actId="1076"/>
          <ac:spMkLst>
            <pc:docMk/>
            <pc:sldMk cId="2012529017" sldId="779"/>
            <ac:spMk id="17" creationId="{098EBAF6-FF71-42E7-A17F-70D56A918992}"/>
          </ac:spMkLst>
        </pc:spChg>
        <pc:picChg chg="mod">
          <ac:chgData name="James Williams" userId="c957a50b-491f-4d94-b4bc-52aca3e2340d" providerId="ADAL" clId="{3DF7547B-FD3F-4AB6-95D2-AE4440929E91}" dt="2024-02-13T16:36:19.018" v="4332" actId="1038"/>
          <ac:picMkLst>
            <pc:docMk/>
            <pc:sldMk cId="2012529017" sldId="779"/>
            <ac:picMk id="13" creationId="{317F8FD3-0285-44D4-A986-084F7F424A10}"/>
          </ac:picMkLst>
        </pc:picChg>
      </pc:sldChg>
      <pc:sldChg chg="modSp add mod ord">
        <pc:chgData name="James Williams" userId="c957a50b-491f-4d94-b4bc-52aca3e2340d" providerId="ADAL" clId="{3DF7547B-FD3F-4AB6-95D2-AE4440929E91}" dt="2024-02-13T16:30:15.718" v="4218" actId="403"/>
        <pc:sldMkLst>
          <pc:docMk/>
          <pc:sldMk cId="548429890" sldId="780"/>
        </pc:sldMkLst>
        <pc:spChg chg="mod">
          <ac:chgData name="James Williams" userId="c957a50b-491f-4d94-b4bc-52aca3e2340d" providerId="ADAL" clId="{3DF7547B-FD3F-4AB6-95D2-AE4440929E91}" dt="2024-02-13T16:30:15.718" v="4218" actId="403"/>
          <ac:spMkLst>
            <pc:docMk/>
            <pc:sldMk cId="548429890" sldId="780"/>
            <ac:spMk id="2" creationId="{61365102-6F14-4FB7-8C3C-AB618E6179A2}"/>
          </ac:spMkLst>
        </pc:spChg>
      </pc:sldChg>
      <pc:sldChg chg="modSp add mod">
        <pc:chgData name="James Williams" userId="c957a50b-491f-4d94-b4bc-52aca3e2340d" providerId="ADAL" clId="{3DF7547B-FD3F-4AB6-95D2-AE4440929E91}" dt="2024-02-13T16:33:57.157" v="4301" actId="1076"/>
        <pc:sldMkLst>
          <pc:docMk/>
          <pc:sldMk cId="581198682" sldId="781"/>
        </pc:sldMkLst>
        <pc:spChg chg="mod">
          <ac:chgData name="James Williams" userId="c957a50b-491f-4d94-b4bc-52aca3e2340d" providerId="ADAL" clId="{3DF7547B-FD3F-4AB6-95D2-AE4440929E91}" dt="2024-02-13T16:33:57.157" v="4301" actId="1076"/>
          <ac:spMkLst>
            <pc:docMk/>
            <pc:sldMk cId="581198682" sldId="781"/>
            <ac:spMk id="2" creationId="{61365102-6F14-4FB7-8C3C-AB618E6179A2}"/>
          </ac:spMkLst>
        </pc:spChg>
      </pc:sldChg>
      <pc:sldChg chg="modSp add del mod">
        <pc:chgData name="James Williams" userId="c957a50b-491f-4d94-b4bc-52aca3e2340d" providerId="ADAL" clId="{3DF7547B-FD3F-4AB6-95D2-AE4440929E91}" dt="2024-02-19T14:31:13.186" v="10770" actId="2696"/>
        <pc:sldMkLst>
          <pc:docMk/>
          <pc:sldMk cId="2746161583" sldId="782"/>
        </pc:sldMkLst>
        <pc:spChg chg="mod">
          <ac:chgData name="James Williams" userId="c957a50b-491f-4d94-b4bc-52aca3e2340d" providerId="ADAL" clId="{3DF7547B-FD3F-4AB6-95D2-AE4440929E91}" dt="2024-02-13T18:52:30.950" v="5318" actId="20577"/>
          <ac:spMkLst>
            <pc:docMk/>
            <pc:sldMk cId="2746161583" sldId="782"/>
            <ac:spMk id="2" creationId="{61365102-6F14-4FB7-8C3C-AB618E6179A2}"/>
          </ac:spMkLst>
        </pc:spChg>
        <pc:graphicFrameChg chg="mod">
          <ac:chgData name="James Williams" userId="c957a50b-491f-4d94-b4bc-52aca3e2340d" providerId="ADAL" clId="{3DF7547B-FD3F-4AB6-95D2-AE4440929E91}" dt="2024-02-13T18:53:38.331" v="5374"/>
          <ac:graphicFrameMkLst>
            <pc:docMk/>
            <pc:sldMk cId="2746161583" sldId="782"/>
            <ac:graphicFrameMk id="18" creationId="{4EF2BDEC-3BC4-4FF6-A3EA-FCD007E93312}"/>
          </ac:graphicFrameMkLst>
        </pc:graphicFrameChg>
      </pc:sldChg>
      <pc:sldChg chg="modSp add del mod">
        <pc:chgData name="James Williams" userId="c957a50b-491f-4d94-b4bc-52aca3e2340d" providerId="ADAL" clId="{3DF7547B-FD3F-4AB6-95D2-AE4440929E91}" dt="2024-02-13T16:39:37.656" v="4352" actId="2696"/>
        <pc:sldMkLst>
          <pc:docMk/>
          <pc:sldMk cId="4023970214" sldId="782"/>
        </pc:sldMkLst>
        <pc:spChg chg="mod">
          <ac:chgData name="James Williams" userId="c957a50b-491f-4d94-b4bc-52aca3e2340d" providerId="ADAL" clId="{3DF7547B-FD3F-4AB6-95D2-AE4440929E91}" dt="2024-02-13T16:34:56.547" v="4310" actId="20577"/>
          <ac:spMkLst>
            <pc:docMk/>
            <pc:sldMk cId="4023970214" sldId="782"/>
            <ac:spMk id="2" creationId="{61365102-6F14-4FB7-8C3C-AB618E6179A2}"/>
          </ac:spMkLst>
        </pc:spChg>
        <pc:spChg chg="mod">
          <ac:chgData name="James Williams" userId="c957a50b-491f-4d94-b4bc-52aca3e2340d" providerId="ADAL" clId="{3DF7547B-FD3F-4AB6-95D2-AE4440929E91}" dt="2024-02-13T16:38:20.500" v="4340" actId="20577"/>
          <ac:spMkLst>
            <pc:docMk/>
            <pc:sldMk cId="4023970214" sldId="782"/>
            <ac:spMk id="15" creationId="{005CED6A-A5A7-4341-8E5F-61ACE04CC2A1}"/>
          </ac:spMkLst>
        </pc:spChg>
      </pc:sldChg>
      <pc:sldChg chg="modSp add del mod">
        <pc:chgData name="James Williams" userId="c957a50b-491f-4d94-b4bc-52aca3e2340d" providerId="ADAL" clId="{3DF7547B-FD3F-4AB6-95D2-AE4440929E91}" dt="2024-02-13T16:53:57.122" v="4637" actId="2696"/>
        <pc:sldMkLst>
          <pc:docMk/>
          <pc:sldMk cId="1865331327" sldId="783"/>
        </pc:sldMkLst>
        <pc:spChg chg="mod">
          <ac:chgData name="James Williams" userId="c957a50b-491f-4d94-b4bc-52aca3e2340d" providerId="ADAL" clId="{3DF7547B-FD3F-4AB6-95D2-AE4440929E91}" dt="2024-02-13T16:35:16.373" v="4312" actId="20577"/>
          <ac:spMkLst>
            <pc:docMk/>
            <pc:sldMk cId="1865331327" sldId="783"/>
            <ac:spMk id="2" creationId="{61365102-6F14-4FB7-8C3C-AB618E6179A2}"/>
          </ac:spMkLst>
        </pc:spChg>
        <pc:spChg chg="mod">
          <ac:chgData name="James Williams" userId="c957a50b-491f-4d94-b4bc-52aca3e2340d" providerId="ADAL" clId="{3DF7547B-FD3F-4AB6-95D2-AE4440929E91}" dt="2024-02-13T16:50:57.265" v="4447" actId="20577"/>
          <ac:spMkLst>
            <pc:docMk/>
            <pc:sldMk cId="1865331327" sldId="783"/>
            <ac:spMk id="15" creationId="{005CED6A-A5A7-4341-8E5F-61ACE04CC2A1}"/>
          </ac:spMkLst>
        </pc:spChg>
      </pc:sldChg>
      <pc:sldChg chg="add del">
        <pc:chgData name="James Williams" userId="c957a50b-491f-4d94-b4bc-52aca3e2340d" providerId="ADAL" clId="{3DF7547B-FD3F-4AB6-95D2-AE4440929E91}" dt="2024-02-13T17:10:07.493" v="4763" actId="2696"/>
        <pc:sldMkLst>
          <pc:docMk/>
          <pc:sldMk cId="2009083615" sldId="783"/>
        </pc:sldMkLst>
      </pc:sldChg>
      <pc:sldChg chg="modSp add mod ord">
        <pc:chgData name="James Williams" userId="c957a50b-491f-4d94-b4bc-52aca3e2340d" providerId="ADAL" clId="{3DF7547B-FD3F-4AB6-95D2-AE4440929E91}" dt="2024-02-19T17:58:59.064" v="11300" actId="20577"/>
        <pc:sldMkLst>
          <pc:docMk/>
          <pc:sldMk cId="3351535530" sldId="784"/>
        </pc:sldMkLst>
        <pc:spChg chg="mod">
          <ac:chgData name="James Williams" userId="c957a50b-491f-4d94-b4bc-52aca3e2340d" providerId="ADAL" clId="{3DF7547B-FD3F-4AB6-95D2-AE4440929E91}" dt="2024-02-14T18:19:22.122" v="9363" actId="13926"/>
          <ac:spMkLst>
            <pc:docMk/>
            <pc:sldMk cId="3351535530" sldId="784"/>
            <ac:spMk id="2" creationId="{61365102-6F14-4FB7-8C3C-AB618E6179A2}"/>
          </ac:spMkLst>
        </pc:spChg>
        <pc:spChg chg="mod">
          <ac:chgData name="James Williams" userId="c957a50b-491f-4d94-b4bc-52aca3e2340d" providerId="ADAL" clId="{3DF7547B-FD3F-4AB6-95D2-AE4440929E91}" dt="2024-02-19T17:58:59.064" v="11300" actId="20577"/>
          <ac:spMkLst>
            <pc:docMk/>
            <pc:sldMk cId="3351535530" sldId="784"/>
            <ac:spMk id="6" creationId="{ADC6B1D5-9052-401B-AD59-F5D33D70D562}"/>
          </ac:spMkLst>
        </pc:spChg>
      </pc:sldChg>
      <pc:sldChg chg="modSp add del mod">
        <pc:chgData name="James Williams" userId="c957a50b-491f-4d94-b4bc-52aca3e2340d" providerId="ADAL" clId="{3DF7547B-FD3F-4AB6-95D2-AE4440929E91}" dt="2024-02-13T19:05:41.959" v="5551" actId="2696"/>
        <pc:sldMkLst>
          <pc:docMk/>
          <pc:sldMk cId="3013076101" sldId="785"/>
        </pc:sldMkLst>
        <pc:spChg chg="mod">
          <ac:chgData name="James Williams" userId="c957a50b-491f-4d94-b4bc-52aca3e2340d" providerId="ADAL" clId="{3DF7547B-FD3F-4AB6-95D2-AE4440929E91}" dt="2024-02-13T18:32:42.397" v="5056" actId="20577"/>
          <ac:spMkLst>
            <pc:docMk/>
            <pc:sldMk cId="3013076101" sldId="785"/>
            <ac:spMk id="2" creationId="{61365102-6F14-4FB7-8C3C-AB618E6179A2}"/>
          </ac:spMkLst>
        </pc:spChg>
        <pc:spChg chg="mod">
          <ac:chgData name="James Williams" userId="c957a50b-491f-4d94-b4bc-52aca3e2340d" providerId="ADAL" clId="{3DF7547B-FD3F-4AB6-95D2-AE4440929E91}" dt="2024-02-13T18:32:44.195" v="5057" actId="20577"/>
          <ac:spMkLst>
            <pc:docMk/>
            <pc:sldMk cId="3013076101" sldId="785"/>
            <ac:spMk id="15" creationId="{005CED6A-A5A7-4341-8E5F-61ACE04CC2A1}"/>
          </ac:spMkLst>
        </pc:spChg>
      </pc:sldChg>
      <pc:sldChg chg="add del">
        <pc:chgData name="James Williams" userId="c957a50b-491f-4d94-b4bc-52aca3e2340d" providerId="ADAL" clId="{3DF7547B-FD3F-4AB6-95D2-AE4440929E91}" dt="2024-02-13T18:45:58.531" v="5171" actId="2696"/>
        <pc:sldMkLst>
          <pc:docMk/>
          <pc:sldMk cId="791012151" sldId="786"/>
        </pc:sldMkLst>
      </pc:sldChg>
      <pc:sldChg chg="modSp new del mod">
        <pc:chgData name="James Williams" userId="c957a50b-491f-4d94-b4bc-52aca3e2340d" providerId="ADAL" clId="{3DF7547B-FD3F-4AB6-95D2-AE4440929E91}" dt="2024-02-13T18:44:33.554" v="5146" actId="2696"/>
        <pc:sldMkLst>
          <pc:docMk/>
          <pc:sldMk cId="3505209243" sldId="786"/>
        </pc:sldMkLst>
        <pc:spChg chg="mod">
          <ac:chgData name="James Williams" userId="c957a50b-491f-4d94-b4bc-52aca3e2340d" providerId="ADAL" clId="{3DF7547B-FD3F-4AB6-95D2-AE4440929E91}" dt="2024-02-13T18:44:10.646" v="5145" actId="113"/>
          <ac:spMkLst>
            <pc:docMk/>
            <pc:sldMk cId="3505209243" sldId="786"/>
            <ac:spMk id="3" creationId="{E1F1A4BC-69D3-4F6F-E6FA-53682A06664E}"/>
          </ac:spMkLst>
        </pc:spChg>
      </pc:sldChg>
      <pc:sldChg chg="modSp add del mod">
        <pc:chgData name="James Williams" userId="c957a50b-491f-4d94-b4bc-52aca3e2340d" providerId="ADAL" clId="{3DF7547B-FD3F-4AB6-95D2-AE4440929E91}" dt="2024-02-13T19:05:58.012" v="5556" actId="2696"/>
        <pc:sldMkLst>
          <pc:docMk/>
          <pc:sldMk cId="1531651313" sldId="787"/>
        </pc:sldMkLst>
        <pc:spChg chg="mod">
          <ac:chgData name="James Williams" userId="c957a50b-491f-4d94-b4bc-52aca3e2340d" providerId="ADAL" clId="{3DF7547B-FD3F-4AB6-95D2-AE4440929E91}" dt="2024-02-13T18:51:41.387" v="5303" actId="207"/>
          <ac:spMkLst>
            <pc:docMk/>
            <pc:sldMk cId="1531651313" sldId="787"/>
            <ac:spMk id="2" creationId="{61365102-6F14-4FB7-8C3C-AB618E6179A2}"/>
          </ac:spMkLst>
        </pc:spChg>
        <pc:spChg chg="mod">
          <ac:chgData name="James Williams" userId="c957a50b-491f-4d94-b4bc-52aca3e2340d" providerId="ADAL" clId="{3DF7547B-FD3F-4AB6-95D2-AE4440929E91}" dt="2024-02-13T18:50:07.466" v="5291" actId="20577"/>
          <ac:spMkLst>
            <pc:docMk/>
            <pc:sldMk cId="1531651313" sldId="787"/>
            <ac:spMk id="15" creationId="{005CED6A-A5A7-4341-8E5F-61ACE04CC2A1}"/>
          </ac:spMkLst>
        </pc:spChg>
      </pc:sldChg>
      <pc:sldChg chg="addSp delSp modSp add del mod modNotesTx">
        <pc:chgData name="James Williams" userId="c957a50b-491f-4d94-b4bc-52aca3e2340d" providerId="ADAL" clId="{3DF7547B-FD3F-4AB6-95D2-AE4440929E91}" dt="2024-02-14T17:55:37.225" v="8911" actId="2696"/>
        <pc:sldMkLst>
          <pc:docMk/>
          <pc:sldMk cId="426858977" sldId="788"/>
        </pc:sldMkLst>
        <pc:spChg chg="mod">
          <ac:chgData name="James Williams" userId="c957a50b-491f-4d94-b4bc-52aca3e2340d" providerId="ADAL" clId="{3DF7547B-FD3F-4AB6-95D2-AE4440929E91}" dt="2024-02-13T18:57:08.474" v="5450" actId="20577"/>
          <ac:spMkLst>
            <pc:docMk/>
            <pc:sldMk cId="426858977" sldId="788"/>
            <ac:spMk id="2" creationId="{61365102-6F14-4FB7-8C3C-AB618E6179A2}"/>
          </ac:spMkLst>
        </pc:spChg>
        <pc:spChg chg="mod">
          <ac:chgData name="James Williams" userId="c957a50b-491f-4d94-b4bc-52aca3e2340d" providerId="ADAL" clId="{3DF7547B-FD3F-4AB6-95D2-AE4440929E91}" dt="2024-02-14T17:49:34.084" v="8870" actId="113"/>
          <ac:spMkLst>
            <pc:docMk/>
            <pc:sldMk cId="426858977" sldId="788"/>
            <ac:spMk id="15" creationId="{005CED6A-A5A7-4341-8E5F-61ACE04CC2A1}"/>
          </ac:spMkLst>
        </pc:spChg>
        <pc:picChg chg="add del mod">
          <ac:chgData name="James Williams" userId="c957a50b-491f-4d94-b4bc-52aca3e2340d" providerId="ADAL" clId="{3DF7547B-FD3F-4AB6-95D2-AE4440929E91}" dt="2024-02-14T17:47:46.620" v="8858" actId="478"/>
          <ac:picMkLst>
            <pc:docMk/>
            <pc:sldMk cId="426858977" sldId="788"/>
            <ac:picMk id="4" creationId="{0F5EC0B3-2E88-7D9A-A267-46964632E829}"/>
          </ac:picMkLst>
        </pc:picChg>
        <pc:picChg chg="add mod">
          <ac:chgData name="James Williams" userId="c957a50b-491f-4d94-b4bc-52aca3e2340d" providerId="ADAL" clId="{3DF7547B-FD3F-4AB6-95D2-AE4440929E91}" dt="2024-02-14T17:48:43.877" v="8862" actId="1076"/>
          <ac:picMkLst>
            <pc:docMk/>
            <pc:sldMk cId="426858977" sldId="788"/>
            <ac:picMk id="5" creationId="{A5DE6AC4-9B8F-F91A-9F0B-14CAB675BD71}"/>
          </ac:picMkLst>
        </pc:picChg>
      </pc:sldChg>
      <pc:sldChg chg="add">
        <pc:chgData name="James Williams" userId="c957a50b-491f-4d94-b4bc-52aca3e2340d" providerId="ADAL" clId="{3DF7547B-FD3F-4AB6-95D2-AE4440929E91}" dt="2024-02-14T17:55:43.052" v="8912"/>
        <pc:sldMkLst>
          <pc:docMk/>
          <pc:sldMk cId="2549883413" sldId="788"/>
        </pc:sldMkLst>
      </pc:sldChg>
      <pc:sldChg chg="modSp add mod ord">
        <pc:chgData name="James Williams" userId="c957a50b-491f-4d94-b4bc-52aca3e2340d" providerId="ADAL" clId="{3DF7547B-FD3F-4AB6-95D2-AE4440929E91}" dt="2024-02-14T18:19:46.645" v="9367" actId="1076"/>
        <pc:sldMkLst>
          <pc:docMk/>
          <pc:sldMk cId="3437311714" sldId="789"/>
        </pc:sldMkLst>
        <pc:spChg chg="mod">
          <ac:chgData name="James Williams" userId="c957a50b-491f-4d94-b4bc-52aca3e2340d" providerId="ADAL" clId="{3DF7547B-FD3F-4AB6-95D2-AE4440929E91}" dt="2024-02-14T18:19:46.645" v="9367" actId="1076"/>
          <ac:spMkLst>
            <pc:docMk/>
            <pc:sldMk cId="3437311714" sldId="789"/>
            <ac:spMk id="2" creationId="{61365102-6F14-4FB7-8C3C-AB618E6179A2}"/>
          </ac:spMkLst>
        </pc:spChg>
        <pc:spChg chg="mod">
          <ac:chgData name="James Williams" userId="c957a50b-491f-4d94-b4bc-52aca3e2340d" providerId="ADAL" clId="{3DF7547B-FD3F-4AB6-95D2-AE4440929E91}" dt="2024-02-14T18:18:04.217" v="9349" actId="20577"/>
          <ac:spMkLst>
            <pc:docMk/>
            <pc:sldMk cId="3437311714" sldId="789"/>
            <ac:spMk id="15" creationId="{005CED6A-A5A7-4341-8E5F-61ACE04CC2A1}"/>
          </ac:spMkLst>
        </pc:spChg>
      </pc:sldChg>
      <pc:sldChg chg="addSp delSp modSp add del mod ord setBg setClrOvrMap">
        <pc:chgData name="James Williams" userId="c957a50b-491f-4d94-b4bc-52aca3e2340d" providerId="ADAL" clId="{3DF7547B-FD3F-4AB6-95D2-AE4440929E91}" dt="2024-02-14T15:25:35.379" v="6749" actId="2696"/>
        <pc:sldMkLst>
          <pc:docMk/>
          <pc:sldMk cId="1416275159" sldId="790"/>
        </pc:sldMkLst>
        <pc:spChg chg="mod ord">
          <ac:chgData name="James Williams" userId="c957a50b-491f-4d94-b4bc-52aca3e2340d" providerId="ADAL" clId="{3DF7547B-FD3F-4AB6-95D2-AE4440929E91}" dt="2024-02-14T15:18:19.076" v="6721" actId="1076"/>
          <ac:spMkLst>
            <pc:docMk/>
            <pc:sldMk cId="1416275159" sldId="790"/>
            <ac:spMk id="2" creationId="{61365102-6F14-4FB7-8C3C-AB618E6179A2}"/>
          </ac:spMkLst>
        </pc:spChg>
        <pc:spChg chg="add del">
          <ac:chgData name="James Williams" userId="c957a50b-491f-4d94-b4bc-52aca3e2340d" providerId="ADAL" clId="{3DF7547B-FD3F-4AB6-95D2-AE4440929E91}" dt="2024-02-14T15:06:10.031" v="6322" actId="26606"/>
          <ac:spMkLst>
            <pc:docMk/>
            <pc:sldMk cId="1416275159" sldId="790"/>
            <ac:spMk id="8" creationId="{1B15ED52-F352-441B-82BF-E0EA34836D08}"/>
          </ac:spMkLst>
        </pc:spChg>
        <pc:spChg chg="mod ord">
          <ac:chgData name="James Williams" userId="c957a50b-491f-4d94-b4bc-52aca3e2340d" providerId="ADAL" clId="{3DF7547B-FD3F-4AB6-95D2-AE4440929E91}" dt="2024-02-14T15:19:08.363" v="6747" actId="20577"/>
          <ac:spMkLst>
            <pc:docMk/>
            <pc:sldMk cId="1416275159" sldId="790"/>
            <ac:spMk id="9" creationId="{1907F43D-0AA3-4886-AF0D-843268D6CDBB}"/>
          </ac:spMkLst>
        </pc:spChg>
        <pc:spChg chg="add del">
          <ac:chgData name="James Williams" userId="c957a50b-491f-4d94-b4bc-52aca3e2340d" providerId="ADAL" clId="{3DF7547B-FD3F-4AB6-95D2-AE4440929E91}" dt="2024-02-14T15:06:10.031" v="6322" actId="26606"/>
          <ac:spMkLst>
            <pc:docMk/>
            <pc:sldMk cId="1416275159" sldId="790"/>
            <ac:spMk id="10" creationId="{3B2E3793-BFE6-45A2-9B7B-E18844431C99}"/>
          </ac:spMkLst>
        </pc:spChg>
        <pc:spChg chg="add del">
          <ac:chgData name="James Williams" userId="c957a50b-491f-4d94-b4bc-52aca3e2340d" providerId="ADAL" clId="{3DF7547B-FD3F-4AB6-95D2-AE4440929E91}" dt="2024-02-14T15:06:10.031" v="6322" actId="26606"/>
          <ac:spMkLst>
            <pc:docMk/>
            <pc:sldMk cId="1416275159" sldId="790"/>
            <ac:spMk id="12" creationId="{BC4C4868-CB8F-4AF9-9CDB-8108F2C19B67}"/>
          </ac:spMkLst>
        </pc:spChg>
        <pc:spChg chg="add del">
          <ac:chgData name="James Williams" userId="c957a50b-491f-4d94-b4bc-52aca3e2340d" providerId="ADAL" clId="{3DF7547B-FD3F-4AB6-95D2-AE4440929E91}" dt="2024-02-14T15:06:10.031" v="6322" actId="26606"/>
          <ac:spMkLst>
            <pc:docMk/>
            <pc:sldMk cId="1416275159" sldId="790"/>
            <ac:spMk id="14" creationId="{375E0459-6403-40CD-989D-56A4407CA12E}"/>
          </ac:spMkLst>
        </pc:spChg>
        <pc:spChg chg="add del">
          <ac:chgData name="James Williams" userId="c957a50b-491f-4d94-b4bc-52aca3e2340d" providerId="ADAL" clId="{3DF7547B-FD3F-4AB6-95D2-AE4440929E91}" dt="2024-02-14T15:06:10.031" v="6322" actId="26606"/>
          <ac:spMkLst>
            <pc:docMk/>
            <pc:sldMk cId="1416275159" sldId="790"/>
            <ac:spMk id="16" creationId="{53E5B1A8-3AC9-4BD1-9BBC-78CA94F2D1BA}"/>
          </ac:spMkLst>
        </pc:spChg>
        <pc:spChg chg="add del">
          <ac:chgData name="James Williams" userId="c957a50b-491f-4d94-b4bc-52aca3e2340d" providerId="ADAL" clId="{3DF7547B-FD3F-4AB6-95D2-AE4440929E91}" dt="2024-02-14T15:05:49.166" v="6315" actId="26606"/>
          <ac:spMkLst>
            <pc:docMk/>
            <pc:sldMk cId="1416275159" sldId="790"/>
            <ac:spMk id="24" creationId="{07977D39-626F-40D7-B00F-16E02602DD5A}"/>
          </ac:spMkLst>
        </pc:spChg>
        <pc:spChg chg="add del">
          <ac:chgData name="James Williams" userId="c957a50b-491f-4d94-b4bc-52aca3e2340d" providerId="ADAL" clId="{3DF7547B-FD3F-4AB6-95D2-AE4440929E91}" dt="2024-02-14T15:05:49.166" v="6315" actId="26606"/>
          <ac:spMkLst>
            <pc:docMk/>
            <pc:sldMk cId="1416275159" sldId="790"/>
            <ac:spMk id="26" creationId="{B905CDE4-B751-4B3E-B625-6E59F8903414}"/>
          </ac:spMkLst>
        </pc:spChg>
        <pc:spChg chg="add del">
          <ac:chgData name="James Williams" userId="c957a50b-491f-4d94-b4bc-52aca3e2340d" providerId="ADAL" clId="{3DF7547B-FD3F-4AB6-95D2-AE4440929E91}" dt="2024-02-14T15:05:49.166" v="6315" actId="26606"/>
          <ac:spMkLst>
            <pc:docMk/>
            <pc:sldMk cId="1416275159" sldId="790"/>
            <ac:spMk id="28" creationId="{08108C16-F4C0-44AA-999D-17BD39219B24}"/>
          </ac:spMkLst>
        </pc:spChg>
        <pc:spChg chg="add del">
          <ac:chgData name="James Williams" userId="c957a50b-491f-4d94-b4bc-52aca3e2340d" providerId="ADAL" clId="{3DF7547B-FD3F-4AB6-95D2-AE4440929E91}" dt="2024-02-14T15:05:49.166" v="6315" actId="26606"/>
          <ac:spMkLst>
            <pc:docMk/>
            <pc:sldMk cId="1416275159" sldId="790"/>
            <ac:spMk id="30" creationId="{C8F10CB3-3B5E-4C7A-98CF-B87454DDFA39}"/>
          </ac:spMkLst>
        </pc:spChg>
        <pc:spChg chg="add del">
          <ac:chgData name="James Williams" userId="c957a50b-491f-4d94-b4bc-52aca3e2340d" providerId="ADAL" clId="{3DF7547B-FD3F-4AB6-95D2-AE4440929E91}" dt="2024-02-14T15:05:56.019" v="6317" actId="26606"/>
          <ac:spMkLst>
            <pc:docMk/>
            <pc:sldMk cId="1416275159" sldId="790"/>
            <ac:spMk id="32" creationId="{2A785343-5D24-4118-A2E4-665D196F60C2}"/>
          </ac:spMkLst>
        </pc:spChg>
        <pc:spChg chg="add del">
          <ac:chgData name="James Williams" userId="c957a50b-491f-4d94-b4bc-52aca3e2340d" providerId="ADAL" clId="{3DF7547B-FD3F-4AB6-95D2-AE4440929E91}" dt="2024-02-14T15:05:56.019" v="6317" actId="26606"/>
          <ac:spMkLst>
            <pc:docMk/>
            <pc:sldMk cId="1416275159" sldId="790"/>
            <ac:spMk id="33" creationId="{32F4D216-10B7-4DCA-A0A1-068E9E32F4F2}"/>
          </ac:spMkLst>
        </pc:spChg>
        <pc:spChg chg="add del">
          <ac:chgData name="James Williams" userId="c957a50b-491f-4d94-b4bc-52aca3e2340d" providerId="ADAL" clId="{3DF7547B-FD3F-4AB6-95D2-AE4440929E91}" dt="2024-02-14T15:06:00.309" v="6319" actId="26606"/>
          <ac:spMkLst>
            <pc:docMk/>
            <pc:sldMk cId="1416275159" sldId="790"/>
            <ac:spMk id="34" creationId="{837A7BE2-DF08-4ECE-A520-13927DBF4C5E}"/>
          </ac:spMkLst>
        </pc:spChg>
        <pc:spChg chg="add del">
          <ac:chgData name="James Williams" userId="c957a50b-491f-4d94-b4bc-52aca3e2340d" providerId="ADAL" clId="{3DF7547B-FD3F-4AB6-95D2-AE4440929E91}" dt="2024-02-14T15:06:00.309" v="6319" actId="26606"/>
          <ac:spMkLst>
            <pc:docMk/>
            <pc:sldMk cId="1416275159" sldId="790"/>
            <ac:spMk id="35" creationId="{23293907-0F26-4752-BCD0-3AC2C5026383}"/>
          </ac:spMkLst>
        </pc:spChg>
        <pc:spChg chg="add del">
          <ac:chgData name="James Williams" userId="c957a50b-491f-4d94-b4bc-52aca3e2340d" providerId="ADAL" clId="{3DF7547B-FD3F-4AB6-95D2-AE4440929E91}" dt="2024-02-14T15:06:00.309" v="6319" actId="26606"/>
          <ac:spMkLst>
            <pc:docMk/>
            <pc:sldMk cId="1416275159" sldId="790"/>
            <ac:spMk id="36" creationId="{339141A8-FDFD-4ABE-A499-72C9669F4BE6}"/>
          </ac:spMkLst>
        </pc:spChg>
        <pc:spChg chg="add del">
          <ac:chgData name="James Williams" userId="c957a50b-491f-4d94-b4bc-52aca3e2340d" providerId="ADAL" clId="{3DF7547B-FD3F-4AB6-95D2-AE4440929E91}" dt="2024-02-14T15:06:00.309" v="6319" actId="26606"/>
          <ac:spMkLst>
            <pc:docMk/>
            <pc:sldMk cId="1416275159" sldId="790"/>
            <ac:spMk id="37" creationId="{E916EF49-F958-4F28-A999-F8FA8D09AF86}"/>
          </ac:spMkLst>
        </pc:spChg>
        <pc:spChg chg="add del">
          <ac:chgData name="James Williams" userId="c957a50b-491f-4d94-b4bc-52aca3e2340d" providerId="ADAL" clId="{3DF7547B-FD3F-4AB6-95D2-AE4440929E91}" dt="2024-02-14T15:06:00.309" v="6319" actId="26606"/>
          <ac:spMkLst>
            <pc:docMk/>
            <pc:sldMk cId="1416275159" sldId="790"/>
            <ac:spMk id="38" creationId="{A7665D74-DFEA-412C-928C-F090E67084F3}"/>
          </ac:spMkLst>
        </pc:spChg>
        <pc:spChg chg="add del">
          <ac:chgData name="James Williams" userId="c957a50b-491f-4d94-b4bc-52aca3e2340d" providerId="ADAL" clId="{3DF7547B-FD3F-4AB6-95D2-AE4440929E91}" dt="2024-02-14T15:06:00.309" v="6319" actId="26606"/>
          <ac:spMkLst>
            <pc:docMk/>
            <pc:sldMk cId="1416275159" sldId="790"/>
            <ac:spMk id="39" creationId="{2335FEDF-EF88-4E68-9CF7-5A72EF32AFC2}"/>
          </ac:spMkLst>
        </pc:spChg>
        <pc:spChg chg="add del">
          <ac:chgData name="James Williams" userId="c957a50b-491f-4d94-b4bc-52aca3e2340d" providerId="ADAL" clId="{3DF7547B-FD3F-4AB6-95D2-AE4440929E91}" dt="2024-02-14T15:06:10.016" v="6321" actId="26606"/>
          <ac:spMkLst>
            <pc:docMk/>
            <pc:sldMk cId="1416275159" sldId="790"/>
            <ac:spMk id="41" creationId="{07977D39-626F-40D7-B00F-16E02602DD5A}"/>
          </ac:spMkLst>
        </pc:spChg>
        <pc:spChg chg="add del">
          <ac:chgData name="James Williams" userId="c957a50b-491f-4d94-b4bc-52aca3e2340d" providerId="ADAL" clId="{3DF7547B-FD3F-4AB6-95D2-AE4440929E91}" dt="2024-02-14T15:06:10.016" v="6321" actId="26606"/>
          <ac:spMkLst>
            <pc:docMk/>
            <pc:sldMk cId="1416275159" sldId="790"/>
            <ac:spMk id="42" creationId="{B905CDE4-B751-4B3E-B625-6E59F8903414}"/>
          </ac:spMkLst>
        </pc:spChg>
        <pc:spChg chg="add del">
          <ac:chgData name="James Williams" userId="c957a50b-491f-4d94-b4bc-52aca3e2340d" providerId="ADAL" clId="{3DF7547B-FD3F-4AB6-95D2-AE4440929E91}" dt="2024-02-14T15:06:10.016" v="6321" actId="26606"/>
          <ac:spMkLst>
            <pc:docMk/>
            <pc:sldMk cId="1416275159" sldId="790"/>
            <ac:spMk id="43" creationId="{08108C16-F4C0-44AA-999D-17BD39219B24}"/>
          </ac:spMkLst>
        </pc:spChg>
        <pc:spChg chg="add del">
          <ac:chgData name="James Williams" userId="c957a50b-491f-4d94-b4bc-52aca3e2340d" providerId="ADAL" clId="{3DF7547B-FD3F-4AB6-95D2-AE4440929E91}" dt="2024-02-14T15:06:10.016" v="6321" actId="26606"/>
          <ac:spMkLst>
            <pc:docMk/>
            <pc:sldMk cId="1416275159" sldId="790"/>
            <ac:spMk id="44" creationId="{C8F10CB3-3B5E-4C7A-98CF-B87454DDFA39}"/>
          </ac:spMkLst>
        </pc:spChg>
        <pc:spChg chg="add del">
          <ac:chgData name="James Williams" userId="c957a50b-491f-4d94-b4bc-52aca3e2340d" providerId="ADAL" clId="{3DF7547B-FD3F-4AB6-95D2-AE4440929E91}" dt="2024-02-14T15:07:08.744" v="6332" actId="26606"/>
          <ac:spMkLst>
            <pc:docMk/>
            <pc:sldMk cId="1416275159" sldId="790"/>
            <ac:spMk id="46" creationId="{0EFD753D-6A49-46DD-9E82-AA6E2C62B461}"/>
          </ac:spMkLst>
        </pc:spChg>
        <pc:spChg chg="add del">
          <ac:chgData name="James Williams" userId="c957a50b-491f-4d94-b4bc-52aca3e2340d" providerId="ADAL" clId="{3DF7547B-FD3F-4AB6-95D2-AE4440929E91}" dt="2024-02-14T15:07:08.744" v="6332" actId="26606"/>
          <ac:spMkLst>
            <pc:docMk/>
            <pc:sldMk cId="1416275159" sldId="790"/>
            <ac:spMk id="47" creationId="{138A5824-1F4A-4EE7-BC13-5BB48FC0809B}"/>
          </ac:spMkLst>
        </pc:spChg>
        <pc:spChg chg="add del">
          <ac:chgData name="James Williams" userId="c957a50b-491f-4d94-b4bc-52aca3e2340d" providerId="ADAL" clId="{3DF7547B-FD3F-4AB6-95D2-AE4440929E91}" dt="2024-02-14T15:07:08.744" v="6332" actId="26606"/>
          <ac:spMkLst>
            <pc:docMk/>
            <pc:sldMk cId="1416275159" sldId="790"/>
            <ac:spMk id="48" creationId="{0F8BFD3B-29FB-4A95-BB51-220F8A6C5746}"/>
          </ac:spMkLst>
        </pc:spChg>
        <pc:spChg chg="add del">
          <ac:chgData name="James Williams" userId="c957a50b-491f-4d94-b4bc-52aca3e2340d" providerId="ADAL" clId="{3DF7547B-FD3F-4AB6-95D2-AE4440929E91}" dt="2024-02-14T15:06:43.303" v="6329" actId="26606"/>
          <ac:spMkLst>
            <pc:docMk/>
            <pc:sldMk cId="1416275159" sldId="790"/>
            <ac:spMk id="53" creationId="{07977D39-626F-40D7-B00F-16E02602DD5A}"/>
          </ac:spMkLst>
        </pc:spChg>
        <pc:spChg chg="add del">
          <ac:chgData name="James Williams" userId="c957a50b-491f-4d94-b4bc-52aca3e2340d" providerId="ADAL" clId="{3DF7547B-FD3F-4AB6-95D2-AE4440929E91}" dt="2024-02-14T15:06:43.303" v="6329" actId="26606"/>
          <ac:spMkLst>
            <pc:docMk/>
            <pc:sldMk cId="1416275159" sldId="790"/>
            <ac:spMk id="55" creationId="{B905CDE4-B751-4B3E-B625-6E59F8903414}"/>
          </ac:spMkLst>
        </pc:spChg>
        <pc:spChg chg="add del">
          <ac:chgData name="James Williams" userId="c957a50b-491f-4d94-b4bc-52aca3e2340d" providerId="ADAL" clId="{3DF7547B-FD3F-4AB6-95D2-AE4440929E91}" dt="2024-02-14T15:06:43.303" v="6329" actId="26606"/>
          <ac:spMkLst>
            <pc:docMk/>
            <pc:sldMk cId="1416275159" sldId="790"/>
            <ac:spMk id="57" creationId="{08108C16-F4C0-44AA-999D-17BD39219B24}"/>
          </ac:spMkLst>
        </pc:spChg>
        <pc:spChg chg="add del">
          <ac:chgData name="James Williams" userId="c957a50b-491f-4d94-b4bc-52aca3e2340d" providerId="ADAL" clId="{3DF7547B-FD3F-4AB6-95D2-AE4440929E91}" dt="2024-02-14T15:06:43.303" v="6329" actId="26606"/>
          <ac:spMkLst>
            <pc:docMk/>
            <pc:sldMk cId="1416275159" sldId="790"/>
            <ac:spMk id="59" creationId="{C8F10CB3-3B5E-4C7A-98CF-B87454DDFA39}"/>
          </ac:spMkLst>
        </pc:spChg>
        <pc:spChg chg="add del">
          <ac:chgData name="James Williams" userId="c957a50b-491f-4d94-b4bc-52aca3e2340d" providerId="ADAL" clId="{3DF7547B-FD3F-4AB6-95D2-AE4440929E91}" dt="2024-02-14T15:07:08.716" v="6331" actId="26606"/>
          <ac:spMkLst>
            <pc:docMk/>
            <pc:sldMk cId="1416275159" sldId="790"/>
            <ac:spMk id="61" creationId="{5CB593EA-2F98-479F-B4C4-F366571FA64D}"/>
          </ac:spMkLst>
        </pc:spChg>
        <pc:spChg chg="add del">
          <ac:chgData name="James Williams" userId="c957a50b-491f-4d94-b4bc-52aca3e2340d" providerId="ADAL" clId="{3DF7547B-FD3F-4AB6-95D2-AE4440929E91}" dt="2024-02-14T15:07:08.716" v="6331" actId="26606"/>
          <ac:spMkLst>
            <pc:docMk/>
            <pc:sldMk cId="1416275159" sldId="790"/>
            <ac:spMk id="62" creationId="{39BEB6D0-9E4E-4221-93D1-74ABECEE9EFC}"/>
          </ac:spMkLst>
        </pc:spChg>
        <pc:spChg chg="add">
          <ac:chgData name="James Williams" userId="c957a50b-491f-4d94-b4bc-52aca3e2340d" providerId="ADAL" clId="{3DF7547B-FD3F-4AB6-95D2-AE4440929E91}" dt="2024-02-14T15:07:08.744" v="6332" actId="26606"/>
          <ac:spMkLst>
            <pc:docMk/>
            <pc:sldMk cId="1416275159" sldId="790"/>
            <ac:spMk id="64" creationId="{07977D39-626F-40D7-B00F-16E02602DD5A}"/>
          </ac:spMkLst>
        </pc:spChg>
        <pc:spChg chg="add">
          <ac:chgData name="James Williams" userId="c957a50b-491f-4d94-b4bc-52aca3e2340d" providerId="ADAL" clId="{3DF7547B-FD3F-4AB6-95D2-AE4440929E91}" dt="2024-02-14T15:07:08.744" v="6332" actId="26606"/>
          <ac:spMkLst>
            <pc:docMk/>
            <pc:sldMk cId="1416275159" sldId="790"/>
            <ac:spMk id="65" creationId="{B905CDE4-B751-4B3E-B625-6E59F8903414}"/>
          </ac:spMkLst>
        </pc:spChg>
        <pc:spChg chg="add">
          <ac:chgData name="James Williams" userId="c957a50b-491f-4d94-b4bc-52aca3e2340d" providerId="ADAL" clId="{3DF7547B-FD3F-4AB6-95D2-AE4440929E91}" dt="2024-02-14T15:07:08.744" v="6332" actId="26606"/>
          <ac:spMkLst>
            <pc:docMk/>
            <pc:sldMk cId="1416275159" sldId="790"/>
            <ac:spMk id="66" creationId="{08108C16-F4C0-44AA-999D-17BD39219B24}"/>
          </ac:spMkLst>
        </pc:spChg>
        <pc:spChg chg="add">
          <ac:chgData name="James Williams" userId="c957a50b-491f-4d94-b4bc-52aca3e2340d" providerId="ADAL" clId="{3DF7547B-FD3F-4AB6-95D2-AE4440929E91}" dt="2024-02-14T15:07:08.744" v="6332" actId="26606"/>
          <ac:spMkLst>
            <pc:docMk/>
            <pc:sldMk cId="1416275159" sldId="790"/>
            <ac:spMk id="67" creationId="{C8F10CB3-3B5E-4C7A-98CF-B87454DDFA39}"/>
          </ac:spMkLst>
        </pc:spChg>
        <pc:picChg chg="del">
          <ac:chgData name="James Williams" userId="c957a50b-491f-4d94-b4bc-52aca3e2340d" providerId="ADAL" clId="{3DF7547B-FD3F-4AB6-95D2-AE4440929E91}" dt="2024-02-14T15:04:31.911" v="6309" actId="478"/>
          <ac:picMkLst>
            <pc:docMk/>
            <pc:sldMk cId="1416275159" sldId="790"/>
            <ac:picMk id="3" creationId="{6C9506EA-9E11-9560-9AB9-AA667E387AFB}"/>
          </ac:picMkLst>
        </pc:picChg>
        <pc:picChg chg="add mod ord">
          <ac:chgData name="James Williams" userId="c957a50b-491f-4d94-b4bc-52aca3e2340d" providerId="ADAL" clId="{3DF7547B-FD3F-4AB6-95D2-AE4440929E91}" dt="2024-02-14T15:07:08.744" v="6332" actId="26606"/>
          <ac:picMkLst>
            <pc:docMk/>
            <pc:sldMk cId="1416275159" sldId="790"/>
            <ac:picMk id="5" creationId="{B7C06395-C3E7-E58F-2986-9F2ECEC6C0C4}"/>
          </ac:picMkLst>
        </pc:picChg>
        <pc:picChg chg="add mod ord">
          <ac:chgData name="James Williams" userId="c957a50b-491f-4d94-b4bc-52aca3e2340d" providerId="ADAL" clId="{3DF7547B-FD3F-4AB6-95D2-AE4440929E91}" dt="2024-02-14T15:07:08.744" v="6332" actId="26606"/>
          <ac:picMkLst>
            <pc:docMk/>
            <pc:sldMk cId="1416275159" sldId="790"/>
            <ac:picMk id="7" creationId="{36D62084-C214-709B-750B-687C7D1BC7CD}"/>
          </ac:picMkLst>
        </pc:picChg>
        <pc:picChg chg="add mod ord">
          <ac:chgData name="James Williams" userId="c957a50b-491f-4d94-b4bc-52aca3e2340d" providerId="ADAL" clId="{3DF7547B-FD3F-4AB6-95D2-AE4440929E91}" dt="2024-02-14T15:07:08.744" v="6332" actId="26606"/>
          <ac:picMkLst>
            <pc:docMk/>
            <pc:sldMk cId="1416275159" sldId="790"/>
            <ac:picMk id="13" creationId="{2C42F34E-6313-61BA-D0D3-0D55D7ED812D}"/>
          </ac:picMkLst>
        </pc:picChg>
        <pc:picChg chg="add mod ord">
          <ac:chgData name="James Williams" userId="c957a50b-491f-4d94-b4bc-52aca3e2340d" providerId="ADAL" clId="{3DF7547B-FD3F-4AB6-95D2-AE4440929E91}" dt="2024-02-14T15:18:16.592" v="6720" actId="1076"/>
          <ac:picMkLst>
            <pc:docMk/>
            <pc:sldMk cId="1416275159" sldId="790"/>
            <ac:picMk id="17" creationId="{DCDE1C6A-DB3B-93A2-DA87-1E9AA6528972}"/>
          </ac:picMkLst>
        </pc:picChg>
        <pc:picChg chg="add mod ord">
          <ac:chgData name="James Williams" userId="c957a50b-491f-4d94-b4bc-52aca3e2340d" providerId="ADAL" clId="{3DF7547B-FD3F-4AB6-95D2-AE4440929E91}" dt="2024-02-14T15:07:08.744" v="6332" actId="26606"/>
          <ac:picMkLst>
            <pc:docMk/>
            <pc:sldMk cId="1416275159" sldId="790"/>
            <ac:picMk id="19" creationId="{378D085D-0ABD-C010-D689-37474E4E65FE}"/>
          </ac:picMkLst>
        </pc:picChg>
        <pc:picChg chg="add del mod">
          <ac:chgData name="James Williams" userId="c957a50b-491f-4d94-b4bc-52aca3e2340d" providerId="ADAL" clId="{3DF7547B-FD3F-4AB6-95D2-AE4440929E91}" dt="2024-02-14T15:04:33.315" v="6310" actId="21"/>
          <ac:picMkLst>
            <pc:docMk/>
            <pc:sldMk cId="1416275159" sldId="790"/>
            <ac:picMk id="21" creationId="{E8CE659E-9EC7-8799-9578-2E9CCE204CB2}"/>
          </ac:picMkLst>
        </pc:picChg>
        <pc:picChg chg="add mod">
          <ac:chgData name="James Williams" userId="c957a50b-491f-4d94-b4bc-52aca3e2340d" providerId="ADAL" clId="{3DF7547B-FD3F-4AB6-95D2-AE4440929E91}" dt="2024-02-14T15:08:56.752" v="6366" actId="1076"/>
          <ac:picMkLst>
            <pc:docMk/>
            <pc:sldMk cId="1416275159" sldId="790"/>
            <ac:picMk id="22" creationId="{8A542B57-3A8A-8510-ACCF-B165C3706DAE}"/>
          </ac:picMkLst>
        </pc:picChg>
      </pc:sldChg>
      <pc:sldChg chg="addSp delSp modSp add mod setClrOvrMap">
        <pc:chgData name="James Williams" userId="c957a50b-491f-4d94-b4bc-52aca3e2340d" providerId="ADAL" clId="{3DF7547B-FD3F-4AB6-95D2-AE4440929E91}" dt="2024-02-18T14:49:42.247" v="10480" actId="1076"/>
        <pc:sldMkLst>
          <pc:docMk/>
          <pc:sldMk cId="1508137479" sldId="790"/>
        </pc:sldMkLst>
        <pc:spChg chg="mod ord">
          <ac:chgData name="James Williams" userId="c957a50b-491f-4d94-b4bc-52aca3e2340d" providerId="ADAL" clId="{3DF7547B-FD3F-4AB6-95D2-AE4440929E91}" dt="2024-02-18T14:44:39.477" v="10361" actId="1076"/>
          <ac:spMkLst>
            <pc:docMk/>
            <pc:sldMk cId="1508137479" sldId="790"/>
            <ac:spMk id="2" creationId="{61365102-6F14-4FB7-8C3C-AB618E6179A2}"/>
          </ac:spMkLst>
        </pc:spChg>
        <pc:spChg chg="mod ord">
          <ac:chgData name="James Williams" userId="c957a50b-491f-4d94-b4bc-52aca3e2340d" providerId="ADAL" clId="{3DF7547B-FD3F-4AB6-95D2-AE4440929E91}" dt="2024-02-18T14:49:23.526" v="10474" actId="14100"/>
          <ac:spMkLst>
            <pc:docMk/>
            <pc:sldMk cId="1508137479" sldId="790"/>
            <ac:spMk id="9" creationId="{1907F43D-0AA3-4886-AF0D-843268D6CDBB}"/>
          </ac:spMkLst>
        </pc:spChg>
        <pc:spChg chg="del">
          <ac:chgData name="James Williams" userId="c957a50b-491f-4d94-b4bc-52aca3e2340d" providerId="ADAL" clId="{3DF7547B-FD3F-4AB6-95D2-AE4440929E91}" dt="2024-02-18T14:43:20.867" v="10323" actId="26606"/>
          <ac:spMkLst>
            <pc:docMk/>
            <pc:sldMk cId="1508137479" sldId="790"/>
            <ac:spMk id="64" creationId="{07977D39-626F-40D7-B00F-16E02602DD5A}"/>
          </ac:spMkLst>
        </pc:spChg>
        <pc:spChg chg="del">
          <ac:chgData name="James Williams" userId="c957a50b-491f-4d94-b4bc-52aca3e2340d" providerId="ADAL" clId="{3DF7547B-FD3F-4AB6-95D2-AE4440929E91}" dt="2024-02-18T14:43:20.867" v="10323" actId="26606"/>
          <ac:spMkLst>
            <pc:docMk/>
            <pc:sldMk cId="1508137479" sldId="790"/>
            <ac:spMk id="65" creationId="{B905CDE4-B751-4B3E-B625-6E59F8903414}"/>
          </ac:spMkLst>
        </pc:spChg>
        <pc:spChg chg="del">
          <ac:chgData name="James Williams" userId="c957a50b-491f-4d94-b4bc-52aca3e2340d" providerId="ADAL" clId="{3DF7547B-FD3F-4AB6-95D2-AE4440929E91}" dt="2024-02-18T14:43:20.867" v="10323" actId="26606"/>
          <ac:spMkLst>
            <pc:docMk/>
            <pc:sldMk cId="1508137479" sldId="790"/>
            <ac:spMk id="66" creationId="{08108C16-F4C0-44AA-999D-17BD39219B24}"/>
          </ac:spMkLst>
        </pc:spChg>
        <pc:spChg chg="del">
          <ac:chgData name="James Williams" userId="c957a50b-491f-4d94-b4bc-52aca3e2340d" providerId="ADAL" clId="{3DF7547B-FD3F-4AB6-95D2-AE4440929E91}" dt="2024-02-18T14:43:20.867" v="10323" actId="26606"/>
          <ac:spMkLst>
            <pc:docMk/>
            <pc:sldMk cId="1508137479" sldId="790"/>
            <ac:spMk id="67" creationId="{C8F10CB3-3B5E-4C7A-98CF-B87454DDFA39}"/>
          </ac:spMkLst>
        </pc:spChg>
        <pc:spChg chg="add del">
          <ac:chgData name="James Williams" userId="c957a50b-491f-4d94-b4bc-52aca3e2340d" providerId="ADAL" clId="{3DF7547B-FD3F-4AB6-95D2-AE4440929E91}" dt="2024-02-18T14:43:48.645" v="10346" actId="26606"/>
          <ac:spMkLst>
            <pc:docMk/>
            <pc:sldMk cId="1508137479" sldId="790"/>
            <ac:spMk id="72" creationId="{33E5684F-9524-414B-ADBE-BAE7E0D73098}"/>
          </ac:spMkLst>
        </pc:spChg>
        <pc:spChg chg="add del">
          <ac:chgData name="James Williams" userId="c957a50b-491f-4d94-b4bc-52aca3e2340d" providerId="ADAL" clId="{3DF7547B-FD3F-4AB6-95D2-AE4440929E91}" dt="2024-02-18T14:43:48.614" v="10345" actId="26606"/>
          <ac:spMkLst>
            <pc:docMk/>
            <pc:sldMk cId="1508137479" sldId="790"/>
            <ac:spMk id="77" creationId="{FF93924A-10DF-4647-8C7A-115C0175774D}"/>
          </ac:spMkLst>
        </pc:spChg>
        <pc:spChg chg="add">
          <ac:chgData name="James Williams" userId="c957a50b-491f-4d94-b4bc-52aca3e2340d" providerId="ADAL" clId="{3DF7547B-FD3F-4AB6-95D2-AE4440929E91}" dt="2024-02-18T14:43:48.645" v="10346" actId="26606"/>
          <ac:spMkLst>
            <pc:docMk/>
            <pc:sldMk cId="1508137479" sldId="790"/>
            <ac:spMk id="79" creationId="{B905CDE4-B751-4B3E-B625-6E59F8903414}"/>
          </ac:spMkLst>
        </pc:spChg>
        <pc:spChg chg="add">
          <ac:chgData name="James Williams" userId="c957a50b-491f-4d94-b4bc-52aca3e2340d" providerId="ADAL" clId="{3DF7547B-FD3F-4AB6-95D2-AE4440929E91}" dt="2024-02-18T14:43:48.645" v="10346" actId="26606"/>
          <ac:spMkLst>
            <pc:docMk/>
            <pc:sldMk cId="1508137479" sldId="790"/>
            <ac:spMk id="80" creationId="{07977D39-626F-40D7-B00F-16E02602DD5A}"/>
          </ac:spMkLst>
        </pc:spChg>
        <pc:spChg chg="add">
          <ac:chgData name="James Williams" userId="c957a50b-491f-4d94-b4bc-52aca3e2340d" providerId="ADAL" clId="{3DF7547B-FD3F-4AB6-95D2-AE4440929E91}" dt="2024-02-18T14:43:48.645" v="10346" actId="26606"/>
          <ac:spMkLst>
            <pc:docMk/>
            <pc:sldMk cId="1508137479" sldId="790"/>
            <ac:spMk id="81" creationId="{08108C16-F4C0-44AA-999D-17BD39219B24}"/>
          </ac:spMkLst>
        </pc:spChg>
        <pc:spChg chg="add">
          <ac:chgData name="James Williams" userId="c957a50b-491f-4d94-b4bc-52aca3e2340d" providerId="ADAL" clId="{3DF7547B-FD3F-4AB6-95D2-AE4440929E91}" dt="2024-02-18T14:43:48.645" v="10346" actId="26606"/>
          <ac:spMkLst>
            <pc:docMk/>
            <pc:sldMk cId="1508137479" sldId="790"/>
            <ac:spMk id="83" creationId="{CDC29AC1-2821-4FCC-B597-88DAF39C36FE}"/>
          </ac:spMkLst>
        </pc:spChg>
        <pc:spChg chg="add">
          <ac:chgData name="James Williams" userId="c957a50b-491f-4d94-b4bc-52aca3e2340d" providerId="ADAL" clId="{3DF7547B-FD3F-4AB6-95D2-AE4440929E91}" dt="2024-02-18T14:43:48.645" v="10346" actId="26606"/>
          <ac:spMkLst>
            <pc:docMk/>
            <pc:sldMk cId="1508137479" sldId="790"/>
            <ac:spMk id="85" creationId="{0640CCAE-325C-4DD0-BB26-38BF690F3BBB}"/>
          </ac:spMkLst>
        </pc:spChg>
        <pc:spChg chg="add">
          <ac:chgData name="James Williams" userId="c957a50b-491f-4d94-b4bc-52aca3e2340d" providerId="ADAL" clId="{3DF7547B-FD3F-4AB6-95D2-AE4440929E91}" dt="2024-02-18T14:43:48.645" v="10346" actId="26606"/>
          <ac:spMkLst>
            <pc:docMk/>
            <pc:sldMk cId="1508137479" sldId="790"/>
            <ac:spMk id="87" creationId="{C8F10CB3-3B5E-4C7A-98CF-B87454DDFA39}"/>
          </ac:spMkLst>
        </pc:spChg>
        <pc:picChg chg="mod ord">
          <ac:chgData name="James Williams" userId="c957a50b-491f-4d94-b4bc-52aca3e2340d" providerId="ADAL" clId="{3DF7547B-FD3F-4AB6-95D2-AE4440929E91}" dt="2024-02-18T14:43:48.645" v="10346" actId="26606"/>
          <ac:picMkLst>
            <pc:docMk/>
            <pc:sldMk cId="1508137479" sldId="790"/>
            <ac:picMk id="5" creationId="{B7C06395-C3E7-E58F-2986-9F2ECEC6C0C4}"/>
          </ac:picMkLst>
        </pc:picChg>
        <pc:picChg chg="mod ord">
          <ac:chgData name="James Williams" userId="c957a50b-491f-4d94-b4bc-52aca3e2340d" providerId="ADAL" clId="{3DF7547B-FD3F-4AB6-95D2-AE4440929E91}" dt="2024-02-18T14:45:42.727" v="10394" actId="1076"/>
          <ac:picMkLst>
            <pc:docMk/>
            <pc:sldMk cId="1508137479" sldId="790"/>
            <ac:picMk id="7" creationId="{36D62084-C214-709B-750B-687C7D1BC7CD}"/>
          </ac:picMkLst>
        </pc:picChg>
        <pc:picChg chg="mod ord">
          <ac:chgData name="James Williams" userId="c957a50b-491f-4d94-b4bc-52aca3e2340d" providerId="ADAL" clId="{3DF7547B-FD3F-4AB6-95D2-AE4440929E91}" dt="2024-02-18T14:43:48.645" v="10346" actId="26606"/>
          <ac:picMkLst>
            <pc:docMk/>
            <pc:sldMk cId="1508137479" sldId="790"/>
            <ac:picMk id="13" creationId="{2C42F34E-6313-61BA-D0D3-0D55D7ED812D}"/>
          </ac:picMkLst>
        </pc:picChg>
        <pc:picChg chg="mod ord">
          <ac:chgData name="James Williams" userId="c957a50b-491f-4d94-b4bc-52aca3e2340d" providerId="ADAL" clId="{3DF7547B-FD3F-4AB6-95D2-AE4440929E91}" dt="2024-02-18T14:43:48.645" v="10346" actId="26606"/>
          <ac:picMkLst>
            <pc:docMk/>
            <pc:sldMk cId="1508137479" sldId="790"/>
            <ac:picMk id="17" creationId="{DCDE1C6A-DB3B-93A2-DA87-1E9AA6528972}"/>
          </ac:picMkLst>
        </pc:picChg>
        <pc:picChg chg="mod ord">
          <ac:chgData name="James Williams" userId="c957a50b-491f-4d94-b4bc-52aca3e2340d" providerId="ADAL" clId="{3DF7547B-FD3F-4AB6-95D2-AE4440929E91}" dt="2024-02-18T14:45:11.187" v="10383" actId="1076"/>
          <ac:picMkLst>
            <pc:docMk/>
            <pc:sldMk cId="1508137479" sldId="790"/>
            <ac:picMk id="19" creationId="{378D085D-0ABD-C010-D689-37474E4E65FE}"/>
          </ac:picMkLst>
        </pc:picChg>
        <pc:picChg chg="mod ord">
          <ac:chgData name="James Williams" userId="c957a50b-491f-4d94-b4bc-52aca3e2340d" providerId="ADAL" clId="{3DF7547B-FD3F-4AB6-95D2-AE4440929E91}" dt="2024-02-18T14:49:42.247" v="10480" actId="1076"/>
          <ac:picMkLst>
            <pc:docMk/>
            <pc:sldMk cId="1508137479" sldId="790"/>
            <ac:picMk id="22" creationId="{8A542B57-3A8A-8510-ACCF-B165C3706DAE}"/>
          </ac:picMkLst>
        </pc:picChg>
      </pc:sldChg>
      <pc:sldChg chg="add del">
        <pc:chgData name="James Williams" userId="c957a50b-491f-4d94-b4bc-52aca3e2340d" providerId="ADAL" clId="{3DF7547B-FD3F-4AB6-95D2-AE4440929E91}" dt="2024-02-14T15:25:35.379" v="6749" actId="2696"/>
        <pc:sldMkLst>
          <pc:docMk/>
          <pc:sldMk cId="63790402" sldId="791"/>
        </pc:sldMkLst>
      </pc:sldChg>
      <pc:sldChg chg="modSp add del mod ord">
        <pc:chgData name="James Williams" userId="c957a50b-491f-4d94-b4bc-52aca3e2340d" providerId="ADAL" clId="{3DF7547B-FD3F-4AB6-95D2-AE4440929E91}" dt="2024-02-14T17:31:27.361" v="8615" actId="2696"/>
        <pc:sldMkLst>
          <pc:docMk/>
          <pc:sldMk cId="2204584035" sldId="791"/>
        </pc:sldMkLst>
        <pc:spChg chg="mod">
          <ac:chgData name="James Williams" userId="c957a50b-491f-4d94-b4bc-52aca3e2340d" providerId="ADAL" clId="{3DF7547B-FD3F-4AB6-95D2-AE4440929E91}" dt="2024-02-14T17:26:59.733" v="8537" actId="403"/>
          <ac:spMkLst>
            <pc:docMk/>
            <pc:sldMk cId="2204584035" sldId="791"/>
            <ac:spMk id="2" creationId="{CC26DF1C-2C0A-4B6F-9578-EB85BD0B8E4A}"/>
          </ac:spMkLst>
        </pc:spChg>
      </pc:sldChg>
      <pc:sldChg chg="add del">
        <pc:chgData name="James Williams" userId="c957a50b-491f-4d94-b4bc-52aca3e2340d" providerId="ADAL" clId="{3DF7547B-FD3F-4AB6-95D2-AE4440929E91}" dt="2024-02-14T15:25:35.379" v="6749" actId="2696"/>
        <pc:sldMkLst>
          <pc:docMk/>
          <pc:sldMk cId="3386739215" sldId="792"/>
        </pc:sldMkLst>
      </pc:sldChg>
      <pc:sldChg chg="add del ord">
        <pc:chgData name="James Williams" userId="c957a50b-491f-4d94-b4bc-52aca3e2340d" providerId="ADAL" clId="{3DF7547B-FD3F-4AB6-95D2-AE4440929E91}" dt="2024-02-14T17:31:27.361" v="8615" actId="2696"/>
        <pc:sldMkLst>
          <pc:docMk/>
          <pc:sldMk cId="3768895251" sldId="792"/>
        </pc:sldMkLst>
      </pc:sldChg>
      <pc:sldChg chg="add del">
        <pc:chgData name="James Williams" userId="c957a50b-491f-4d94-b4bc-52aca3e2340d" providerId="ADAL" clId="{3DF7547B-FD3F-4AB6-95D2-AE4440929E91}" dt="2024-02-14T15:25:35.379" v="6749" actId="2696"/>
        <pc:sldMkLst>
          <pc:docMk/>
          <pc:sldMk cId="192760889" sldId="793"/>
        </pc:sldMkLst>
      </pc:sldChg>
      <pc:sldChg chg="modSp add del mod ord">
        <pc:chgData name="James Williams" userId="c957a50b-491f-4d94-b4bc-52aca3e2340d" providerId="ADAL" clId="{3DF7547B-FD3F-4AB6-95D2-AE4440929E91}" dt="2024-02-14T16:46:34.616" v="8071" actId="2696"/>
        <pc:sldMkLst>
          <pc:docMk/>
          <pc:sldMk cId="915492738" sldId="793"/>
        </pc:sldMkLst>
        <pc:spChg chg="mod">
          <ac:chgData name="James Williams" userId="c957a50b-491f-4d94-b4bc-52aca3e2340d" providerId="ADAL" clId="{3DF7547B-FD3F-4AB6-95D2-AE4440929E91}" dt="2024-02-14T16:46:29.512" v="8070" actId="27636"/>
          <ac:spMkLst>
            <pc:docMk/>
            <pc:sldMk cId="915492738" sldId="793"/>
            <ac:spMk id="2" creationId="{61365102-6F14-4FB7-8C3C-AB618E6179A2}"/>
          </ac:spMkLst>
        </pc:spChg>
      </pc:sldChg>
      <pc:sldChg chg="add">
        <pc:chgData name="James Williams" userId="c957a50b-491f-4d94-b4bc-52aca3e2340d" providerId="ADAL" clId="{3DF7547B-FD3F-4AB6-95D2-AE4440929E91}" dt="2024-02-14T16:46:51.256" v="8072"/>
        <pc:sldMkLst>
          <pc:docMk/>
          <pc:sldMk cId="1058884117" sldId="793"/>
        </pc:sldMkLst>
      </pc:sldChg>
      <pc:sldChg chg="add del">
        <pc:chgData name="James Williams" userId="c957a50b-491f-4d94-b4bc-52aca3e2340d" providerId="ADAL" clId="{3DF7547B-FD3F-4AB6-95D2-AE4440929E91}" dt="2024-02-14T18:18:16.161" v="9350" actId="2696"/>
        <pc:sldMkLst>
          <pc:docMk/>
          <pc:sldMk cId="2978562418" sldId="794"/>
        </pc:sldMkLst>
      </pc:sldChg>
      <pc:sldChg chg="add del">
        <pc:chgData name="James Williams" userId="c957a50b-491f-4d94-b4bc-52aca3e2340d" providerId="ADAL" clId="{3DF7547B-FD3F-4AB6-95D2-AE4440929E91}" dt="2024-02-14T15:25:53.378" v="6752"/>
        <pc:sldMkLst>
          <pc:docMk/>
          <pc:sldMk cId="3500413115" sldId="794"/>
        </pc:sldMkLst>
      </pc:sldChg>
      <pc:sldChg chg="modSp add del mod">
        <pc:chgData name="James Williams" userId="c957a50b-491f-4d94-b4bc-52aca3e2340d" providerId="ADAL" clId="{3DF7547B-FD3F-4AB6-95D2-AE4440929E91}" dt="2024-02-14T17:31:27.361" v="8615" actId="2696"/>
        <pc:sldMkLst>
          <pc:docMk/>
          <pc:sldMk cId="4165685867" sldId="794"/>
        </pc:sldMkLst>
        <pc:spChg chg="mod">
          <ac:chgData name="James Williams" userId="c957a50b-491f-4d94-b4bc-52aca3e2340d" providerId="ADAL" clId="{3DF7547B-FD3F-4AB6-95D2-AE4440929E91}" dt="2024-02-14T17:09:44.542" v="8451" actId="20577"/>
          <ac:spMkLst>
            <pc:docMk/>
            <pc:sldMk cId="4165685867" sldId="794"/>
            <ac:spMk id="2" creationId="{61365102-6F14-4FB7-8C3C-AB618E6179A2}"/>
          </ac:spMkLst>
        </pc:spChg>
        <pc:spChg chg="mod">
          <ac:chgData name="James Williams" userId="c957a50b-491f-4d94-b4bc-52aca3e2340d" providerId="ADAL" clId="{3DF7547B-FD3F-4AB6-95D2-AE4440929E91}" dt="2024-02-14T17:09:33.977" v="8450" actId="20577"/>
          <ac:spMkLst>
            <pc:docMk/>
            <pc:sldMk cId="4165685867" sldId="794"/>
            <ac:spMk id="15" creationId="{005CED6A-A5A7-4341-8E5F-61ACE04CC2A1}"/>
          </ac:spMkLst>
        </pc:spChg>
      </pc:sldChg>
      <pc:sldChg chg="addSp delSp modSp add del mod ord">
        <pc:chgData name="James Williams" userId="c957a50b-491f-4d94-b4bc-52aca3e2340d" providerId="ADAL" clId="{3DF7547B-FD3F-4AB6-95D2-AE4440929E91}" dt="2024-02-14T17:31:27.361" v="8615" actId="2696"/>
        <pc:sldMkLst>
          <pc:docMk/>
          <pc:sldMk cId="184316275" sldId="795"/>
        </pc:sldMkLst>
        <pc:spChg chg="mod ord">
          <ac:chgData name="James Williams" userId="c957a50b-491f-4d94-b4bc-52aca3e2340d" providerId="ADAL" clId="{3DF7547B-FD3F-4AB6-95D2-AE4440929E91}" dt="2024-02-14T17:31:03.022" v="8614" actId="20577"/>
          <ac:spMkLst>
            <pc:docMk/>
            <pc:sldMk cId="184316275" sldId="795"/>
            <ac:spMk id="2" creationId="{61365102-6F14-4FB7-8C3C-AB618E6179A2}"/>
          </ac:spMkLst>
        </pc:spChg>
        <pc:spChg chg="add mod">
          <ac:chgData name="James Williams" userId="c957a50b-491f-4d94-b4bc-52aca3e2340d" providerId="ADAL" clId="{3DF7547B-FD3F-4AB6-95D2-AE4440929E91}" dt="2024-02-14T17:30:35.517" v="8600" actId="26606"/>
          <ac:spMkLst>
            <pc:docMk/>
            <pc:sldMk cId="184316275" sldId="795"/>
            <ac:spMk id="5" creationId="{6611CE62-154F-91F5-8061-E7F257D0B8EB}"/>
          </ac:spMkLst>
        </pc:spChg>
        <pc:spChg chg="add del">
          <ac:chgData name="James Williams" userId="c957a50b-491f-4d94-b4bc-52aca3e2340d" providerId="ADAL" clId="{3DF7547B-FD3F-4AB6-95D2-AE4440929E91}" dt="2024-02-14T17:29:03.365" v="8557" actId="26606"/>
          <ac:spMkLst>
            <pc:docMk/>
            <pc:sldMk cId="184316275" sldId="795"/>
            <ac:spMk id="8" creationId="{1B15ED52-F352-441B-82BF-E0EA34836D08}"/>
          </ac:spMkLst>
        </pc:spChg>
        <pc:spChg chg="add mod">
          <ac:chgData name="James Williams" userId="c957a50b-491f-4d94-b4bc-52aca3e2340d" providerId="ADAL" clId="{3DF7547B-FD3F-4AB6-95D2-AE4440929E91}" dt="2024-02-14T17:30:35.517" v="8600" actId="26606"/>
          <ac:spMkLst>
            <pc:docMk/>
            <pc:sldMk cId="184316275" sldId="795"/>
            <ac:spMk id="9" creationId="{ED87C7C3-374F-39E5-C97E-EC917118A1F7}"/>
          </ac:spMkLst>
        </pc:spChg>
        <pc:spChg chg="add del">
          <ac:chgData name="James Williams" userId="c957a50b-491f-4d94-b4bc-52aca3e2340d" providerId="ADAL" clId="{3DF7547B-FD3F-4AB6-95D2-AE4440929E91}" dt="2024-02-14T17:29:03.365" v="8557" actId="26606"/>
          <ac:spMkLst>
            <pc:docMk/>
            <pc:sldMk cId="184316275" sldId="795"/>
            <ac:spMk id="10" creationId="{3B2E3793-BFE6-45A2-9B7B-E18844431C99}"/>
          </ac:spMkLst>
        </pc:spChg>
        <pc:spChg chg="add del">
          <ac:chgData name="James Williams" userId="c957a50b-491f-4d94-b4bc-52aca3e2340d" providerId="ADAL" clId="{3DF7547B-FD3F-4AB6-95D2-AE4440929E91}" dt="2024-02-14T17:29:03.365" v="8557" actId="26606"/>
          <ac:spMkLst>
            <pc:docMk/>
            <pc:sldMk cId="184316275" sldId="795"/>
            <ac:spMk id="12" creationId="{BC4C4868-CB8F-4AF9-9CDB-8108F2C19B67}"/>
          </ac:spMkLst>
        </pc:spChg>
        <pc:spChg chg="add del">
          <ac:chgData name="James Williams" userId="c957a50b-491f-4d94-b4bc-52aca3e2340d" providerId="ADAL" clId="{3DF7547B-FD3F-4AB6-95D2-AE4440929E91}" dt="2024-02-14T17:29:03.365" v="8557" actId="26606"/>
          <ac:spMkLst>
            <pc:docMk/>
            <pc:sldMk cId="184316275" sldId="795"/>
            <ac:spMk id="14" creationId="{375E0459-6403-40CD-989D-56A4407CA12E}"/>
          </ac:spMkLst>
        </pc:spChg>
        <pc:spChg chg="mod ord">
          <ac:chgData name="James Williams" userId="c957a50b-491f-4d94-b4bc-52aca3e2340d" providerId="ADAL" clId="{3DF7547B-FD3F-4AB6-95D2-AE4440929E91}" dt="2024-02-14T17:30:47.373" v="8605" actId="14100"/>
          <ac:spMkLst>
            <pc:docMk/>
            <pc:sldMk cId="184316275" sldId="795"/>
            <ac:spMk id="15" creationId="{005CED6A-A5A7-4341-8E5F-61ACE04CC2A1}"/>
          </ac:spMkLst>
        </pc:spChg>
        <pc:spChg chg="add del">
          <ac:chgData name="James Williams" userId="c957a50b-491f-4d94-b4bc-52aca3e2340d" providerId="ADAL" clId="{3DF7547B-FD3F-4AB6-95D2-AE4440929E91}" dt="2024-02-14T17:29:03.365" v="8557" actId="26606"/>
          <ac:spMkLst>
            <pc:docMk/>
            <pc:sldMk cId="184316275" sldId="795"/>
            <ac:spMk id="16" creationId="{53E5B1A8-3AC9-4BD1-9BBC-78CA94F2D1BA}"/>
          </ac:spMkLst>
        </pc:spChg>
        <pc:spChg chg="add del mod">
          <ac:chgData name="James Williams" userId="c957a50b-491f-4d94-b4bc-52aca3e2340d" providerId="ADAL" clId="{3DF7547B-FD3F-4AB6-95D2-AE4440929E91}" dt="2024-02-14T17:30:21.672" v="8595" actId="478"/>
          <ac:spMkLst>
            <pc:docMk/>
            <pc:sldMk cId="184316275" sldId="795"/>
            <ac:spMk id="17" creationId="{51E4CD4C-57CF-F2CE-0A8F-6C84AAF2663B}"/>
          </ac:spMkLst>
        </pc:spChg>
        <pc:spChg chg="add del mod">
          <ac:chgData name="James Williams" userId="c957a50b-491f-4d94-b4bc-52aca3e2340d" providerId="ADAL" clId="{3DF7547B-FD3F-4AB6-95D2-AE4440929E91}" dt="2024-02-14T17:28:12.400" v="8553" actId="478"/>
          <ac:spMkLst>
            <pc:docMk/>
            <pc:sldMk cId="184316275" sldId="795"/>
            <ac:spMk id="20" creationId="{1E036B96-E333-15CA-31BB-BCD987F0A7AE}"/>
          </ac:spMkLst>
        </pc:spChg>
        <pc:spChg chg="add del">
          <ac:chgData name="James Williams" userId="c957a50b-491f-4d94-b4bc-52aca3e2340d" providerId="ADAL" clId="{3DF7547B-FD3F-4AB6-95D2-AE4440929E91}" dt="2024-02-14T17:30:11.264" v="8594" actId="26606"/>
          <ac:spMkLst>
            <pc:docMk/>
            <pc:sldMk cId="184316275" sldId="795"/>
            <ac:spMk id="22" creationId="{1E9986A5-A7D1-4022-BAC0-885FB7A141AE}"/>
          </ac:spMkLst>
        </pc:spChg>
        <pc:spChg chg="add del">
          <ac:chgData name="James Williams" userId="c957a50b-491f-4d94-b4bc-52aca3e2340d" providerId="ADAL" clId="{3DF7547B-FD3F-4AB6-95D2-AE4440929E91}" dt="2024-02-14T17:30:11.264" v="8594" actId="26606"/>
          <ac:spMkLst>
            <pc:docMk/>
            <pc:sldMk cId="184316275" sldId="795"/>
            <ac:spMk id="24" creationId="{D2758DA7-6A89-49A1-B9F5-546D993242F8}"/>
          </ac:spMkLst>
        </pc:spChg>
        <pc:spChg chg="add del">
          <ac:chgData name="James Williams" userId="c957a50b-491f-4d94-b4bc-52aca3e2340d" providerId="ADAL" clId="{3DF7547B-FD3F-4AB6-95D2-AE4440929E91}" dt="2024-02-14T17:28:09.689" v="8552" actId="26606"/>
          <ac:spMkLst>
            <pc:docMk/>
            <pc:sldMk cId="184316275" sldId="795"/>
            <ac:spMk id="25" creationId="{A3C210E6-A35A-4F68-8D60-801A019C75B8}"/>
          </ac:spMkLst>
        </pc:spChg>
        <pc:spChg chg="add del">
          <ac:chgData name="James Williams" userId="c957a50b-491f-4d94-b4bc-52aca3e2340d" providerId="ADAL" clId="{3DF7547B-FD3F-4AB6-95D2-AE4440929E91}" dt="2024-02-14T17:30:11.235" v="8593" actId="26606"/>
          <ac:spMkLst>
            <pc:docMk/>
            <pc:sldMk cId="184316275" sldId="795"/>
            <ac:spMk id="26" creationId="{9A42C7B2-7BD6-433A-95AB-5AA4F44B5819}"/>
          </ac:spMkLst>
        </pc:spChg>
        <pc:spChg chg="add del">
          <ac:chgData name="James Williams" userId="c957a50b-491f-4d94-b4bc-52aca3e2340d" providerId="ADAL" clId="{3DF7547B-FD3F-4AB6-95D2-AE4440929E91}" dt="2024-02-14T17:28:09.689" v="8552" actId="26606"/>
          <ac:spMkLst>
            <pc:docMk/>
            <pc:sldMk cId="184316275" sldId="795"/>
            <ac:spMk id="27" creationId="{AC0D06B0-F19C-459E-B221-A34B506FB5E3}"/>
          </ac:spMkLst>
        </pc:spChg>
        <pc:spChg chg="add del">
          <ac:chgData name="James Williams" userId="c957a50b-491f-4d94-b4bc-52aca3e2340d" providerId="ADAL" clId="{3DF7547B-FD3F-4AB6-95D2-AE4440929E91}" dt="2024-02-14T17:30:11.235" v="8593" actId="26606"/>
          <ac:spMkLst>
            <pc:docMk/>
            <pc:sldMk cId="184316275" sldId="795"/>
            <ac:spMk id="28" creationId="{0ADDB668-2CA4-4D2B-9C34-3487CA330BA8}"/>
          </ac:spMkLst>
        </pc:spChg>
        <pc:spChg chg="add del">
          <ac:chgData name="James Williams" userId="c957a50b-491f-4d94-b4bc-52aca3e2340d" providerId="ADAL" clId="{3DF7547B-FD3F-4AB6-95D2-AE4440929E91}" dt="2024-02-14T17:28:09.689" v="8552" actId="26606"/>
          <ac:spMkLst>
            <pc:docMk/>
            <pc:sldMk cId="184316275" sldId="795"/>
            <ac:spMk id="29" creationId="{345B26DA-1C6B-4C66-81C9-9C1877FC2DB1}"/>
          </ac:spMkLst>
        </pc:spChg>
        <pc:spChg chg="add del">
          <ac:chgData name="James Williams" userId="c957a50b-491f-4d94-b4bc-52aca3e2340d" providerId="ADAL" clId="{3DF7547B-FD3F-4AB6-95D2-AE4440929E91}" dt="2024-02-14T17:30:11.235" v="8593" actId="26606"/>
          <ac:spMkLst>
            <pc:docMk/>
            <pc:sldMk cId="184316275" sldId="795"/>
            <ac:spMk id="30" creationId="{2568BC19-F052-4108-93E1-6A3D1DEC072F}"/>
          </ac:spMkLst>
        </pc:spChg>
        <pc:spChg chg="add del">
          <ac:chgData name="James Williams" userId="c957a50b-491f-4d94-b4bc-52aca3e2340d" providerId="ADAL" clId="{3DF7547B-FD3F-4AB6-95D2-AE4440929E91}" dt="2024-02-14T17:28:09.689" v="8552" actId="26606"/>
          <ac:spMkLst>
            <pc:docMk/>
            <pc:sldMk cId="184316275" sldId="795"/>
            <ac:spMk id="31" creationId="{98DE6C44-43F8-4DE4-AB81-66853FFEA09A}"/>
          </ac:spMkLst>
        </pc:spChg>
        <pc:spChg chg="add del">
          <ac:chgData name="James Williams" userId="c957a50b-491f-4d94-b4bc-52aca3e2340d" providerId="ADAL" clId="{3DF7547B-FD3F-4AB6-95D2-AE4440929E91}" dt="2024-02-14T17:28:09.689" v="8552" actId="26606"/>
          <ac:spMkLst>
            <pc:docMk/>
            <pc:sldMk cId="184316275" sldId="795"/>
            <ac:spMk id="33" creationId="{2409529B-9B56-4F10-BE4D-F934DB89E57E}"/>
          </ac:spMkLst>
        </pc:spChg>
        <pc:spChg chg="add del">
          <ac:chgData name="James Williams" userId="c957a50b-491f-4d94-b4bc-52aca3e2340d" providerId="ADAL" clId="{3DF7547B-FD3F-4AB6-95D2-AE4440929E91}" dt="2024-02-14T17:30:11.235" v="8593" actId="26606"/>
          <ac:spMkLst>
            <pc:docMk/>
            <pc:sldMk cId="184316275" sldId="795"/>
            <ac:spMk id="35" creationId="{D5FD337D-4D6B-4C8B-B6F5-121097E09881}"/>
          </ac:spMkLst>
        </pc:spChg>
        <pc:spChg chg="add del">
          <ac:chgData name="James Williams" userId="c957a50b-491f-4d94-b4bc-52aca3e2340d" providerId="ADAL" clId="{3DF7547B-FD3F-4AB6-95D2-AE4440929E91}" dt="2024-02-14T17:30:35.517" v="8600" actId="26606"/>
          <ac:spMkLst>
            <pc:docMk/>
            <pc:sldMk cId="184316275" sldId="795"/>
            <ac:spMk id="37" creationId="{4DD35268-6FBE-0BCD-C050-3F804C7C54A2}"/>
          </ac:spMkLst>
        </pc:spChg>
        <pc:spChg chg="add del">
          <ac:chgData name="James Williams" userId="c957a50b-491f-4d94-b4bc-52aca3e2340d" providerId="ADAL" clId="{3DF7547B-FD3F-4AB6-95D2-AE4440929E91}" dt="2024-02-14T17:30:28.400" v="8597" actId="26606"/>
          <ac:spMkLst>
            <pc:docMk/>
            <pc:sldMk cId="184316275" sldId="795"/>
            <ac:spMk id="44" creationId="{63F5877B-98C7-49DD-83AB-0F6F57CB6543}"/>
          </ac:spMkLst>
        </pc:spChg>
        <pc:spChg chg="add del">
          <ac:chgData name="James Williams" userId="c957a50b-491f-4d94-b4bc-52aca3e2340d" providerId="ADAL" clId="{3DF7547B-FD3F-4AB6-95D2-AE4440929E91}" dt="2024-02-14T17:30:28.400" v="8597" actId="26606"/>
          <ac:spMkLst>
            <pc:docMk/>
            <pc:sldMk cId="184316275" sldId="795"/>
            <ac:spMk id="46" creationId="{4EA91930-66BC-4C41-B4F5-C31EB216F64B}"/>
          </ac:spMkLst>
        </pc:spChg>
        <pc:spChg chg="add del">
          <ac:chgData name="James Williams" userId="c957a50b-491f-4d94-b4bc-52aca3e2340d" providerId="ADAL" clId="{3DF7547B-FD3F-4AB6-95D2-AE4440929E91}" dt="2024-02-14T17:30:28.400" v="8597" actId="26606"/>
          <ac:spMkLst>
            <pc:docMk/>
            <pc:sldMk cId="184316275" sldId="795"/>
            <ac:spMk id="48" creationId="{6313CF8F-B436-401E-9575-DE0F8E8B5B17}"/>
          </ac:spMkLst>
        </pc:spChg>
        <pc:spChg chg="add del">
          <ac:chgData name="James Williams" userId="c957a50b-491f-4d94-b4bc-52aca3e2340d" providerId="ADAL" clId="{3DF7547B-FD3F-4AB6-95D2-AE4440929E91}" dt="2024-02-14T17:30:28.400" v="8597" actId="26606"/>
          <ac:spMkLst>
            <pc:docMk/>
            <pc:sldMk cId="184316275" sldId="795"/>
            <ac:spMk id="50" creationId="{2A38CFE9-C30A-4551-ACCB-D5808FBC39CD}"/>
          </ac:spMkLst>
        </pc:spChg>
        <pc:spChg chg="add del">
          <ac:chgData name="James Williams" userId="c957a50b-491f-4d94-b4bc-52aca3e2340d" providerId="ADAL" clId="{3DF7547B-FD3F-4AB6-95D2-AE4440929E91}" dt="2024-02-14T17:30:28.400" v="8597" actId="26606"/>
          <ac:spMkLst>
            <pc:docMk/>
            <pc:sldMk cId="184316275" sldId="795"/>
            <ac:spMk id="52" creationId="{67EF550F-47CE-4FB2-9DAC-12AD835C833D}"/>
          </ac:spMkLst>
        </pc:spChg>
        <pc:spChg chg="add del">
          <ac:chgData name="James Williams" userId="c957a50b-491f-4d94-b4bc-52aca3e2340d" providerId="ADAL" clId="{3DF7547B-FD3F-4AB6-95D2-AE4440929E91}" dt="2024-02-14T17:30:35.501" v="8599" actId="26606"/>
          <ac:spMkLst>
            <pc:docMk/>
            <pc:sldMk cId="184316275" sldId="795"/>
            <ac:spMk id="54" creationId="{21AC6A30-4F22-4C0F-B278-19C5B8A80C55}"/>
          </ac:spMkLst>
        </pc:spChg>
        <pc:spChg chg="add del">
          <ac:chgData name="James Williams" userId="c957a50b-491f-4d94-b4bc-52aca3e2340d" providerId="ADAL" clId="{3DF7547B-FD3F-4AB6-95D2-AE4440929E91}" dt="2024-02-14T17:30:35.501" v="8599" actId="26606"/>
          <ac:spMkLst>
            <pc:docMk/>
            <pc:sldMk cId="184316275" sldId="795"/>
            <ac:spMk id="55" creationId="{BB4335AD-65B1-44E4-90AF-264024FE4BD2}"/>
          </ac:spMkLst>
        </pc:spChg>
        <pc:spChg chg="add">
          <ac:chgData name="James Williams" userId="c957a50b-491f-4d94-b4bc-52aca3e2340d" providerId="ADAL" clId="{3DF7547B-FD3F-4AB6-95D2-AE4440929E91}" dt="2024-02-14T17:30:35.517" v="8600" actId="26606"/>
          <ac:spMkLst>
            <pc:docMk/>
            <pc:sldMk cId="184316275" sldId="795"/>
            <ac:spMk id="57" creationId="{873DDF9D-E27C-4E23-A1E8-CA352535F7C9}"/>
          </ac:spMkLst>
        </pc:spChg>
        <pc:spChg chg="add">
          <ac:chgData name="James Williams" userId="c957a50b-491f-4d94-b4bc-52aca3e2340d" providerId="ADAL" clId="{3DF7547B-FD3F-4AB6-95D2-AE4440929E91}" dt="2024-02-14T17:30:35.517" v="8600" actId="26606"/>
          <ac:spMkLst>
            <pc:docMk/>
            <pc:sldMk cId="184316275" sldId="795"/>
            <ac:spMk id="58" creationId="{4C6B5652-C661-4C58-B937-F0F490F7FCB2}"/>
          </ac:spMkLst>
        </pc:spChg>
        <pc:spChg chg="add">
          <ac:chgData name="James Williams" userId="c957a50b-491f-4d94-b4bc-52aca3e2340d" providerId="ADAL" clId="{3DF7547B-FD3F-4AB6-95D2-AE4440929E91}" dt="2024-02-14T17:30:35.517" v="8600" actId="26606"/>
          <ac:spMkLst>
            <pc:docMk/>
            <pc:sldMk cId="184316275" sldId="795"/>
            <ac:spMk id="59" creationId="{0B936867-6407-43FB-9DE6-1B0879D0CB31}"/>
          </ac:spMkLst>
        </pc:spChg>
        <pc:spChg chg="add">
          <ac:chgData name="James Williams" userId="c957a50b-491f-4d94-b4bc-52aca3e2340d" providerId="ADAL" clId="{3DF7547B-FD3F-4AB6-95D2-AE4440929E91}" dt="2024-02-14T17:30:35.517" v="8600" actId="26606"/>
          <ac:spMkLst>
            <pc:docMk/>
            <pc:sldMk cId="184316275" sldId="795"/>
            <ac:spMk id="60" creationId="{ACD0B258-678B-4A8C-894F-848AF24A1922}"/>
          </ac:spMkLst>
        </pc:spChg>
        <pc:spChg chg="add">
          <ac:chgData name="James Williams" userId="c957a50b-491f-4d94-b4bc-52aca3e2340d" providerId="ADAL" clId="{3DF7547B-FD3F-4AB6-95D2-AE4440929E91}" dt="2024-02-14T17:30:35.517" v="8600" actId="26606"/>
          <ac:spMkLst>
            <pc:docMk/>
            <pc:sldMk cId="184316275" sldId="795"/>
            <ac:spMk id="61" creationId="{2F003F3F-F118-41D2-AA3F-74DB0D1970BB}"/>
          </ac:spMkLst>
        </pc:spChg>
        <pc:spChg chg="add">
          <ac:chgData name="James Williams" userId="c957a50b-491f-4d94-b4bc-52aca3e2340d" providerId="ADAL" clId="{3DF7547B-FD3F-4AB6-95D2-AE4440929E91}" dt="2024-02-14T17:30:35.517" v="8600" actId="26606"/>
          <ac:spMkLst>
            <pc:docMk/>
            <pc:sldMk cId="184316275" sldId="795"/>
            <ac:spMk id="62" creationId="{C8D58395-74AF-401A-AF2F-76B6FCF71DFE}"/>
          </ac:spMkLst>
        </pc:spChg>
        <pc:grpChg chg="add del">
          <ac:chgData name="James Williams" userId="c957a50b-491f-4d94-b4bc-52aca3e2340d" providerId="ADAL" clId="{3DF7547B-FD3F-4AB6-95D2-AE4440929E91}" dt="2024-02-14T17:30:35.517" v="8600" actId="26606"/>
          <ac:grpSpMkLst>
            <pc:docMk/>
            <pc:sldMk cId="184316275" sldId="795"/>
            <ac:grpSpMk id="38" creationId="{F3A0B02E-2A29-A1CD-0D60-A9E1681AF3C7}"/>
          </ac:grpSpMkLst>
        </pc:grpChg>
        <pc:picChg chg="add mod ord">
          <ac:chgData name="James Williams" userId="c957a50b-491f-4d94-b4bc-52aca3e2340d" providerId="ADAL" clId="{3DF7547B-FD3F-4AB6-95D2-AE4440929E91}" dt="2024-02-14T17:30:35.517" v="8600" actId="26606"/>
          <ac:picMkLst>
            <pc:docMk/>
            <pc:sldMk cId="184316275" sldId="795"/>
            <ac:picMk id="4" creationId="{E1D34AFE-07D9-2AC8-69E6-DA1E9BC9D41E}"/>
          </ac:picMkLst>
        </pc:picChg>
        <pc:picChg chg="add mod ord">
          <ac:chgData name="James Williams" userId="c957a50b-491f-4d94-b4bc-52aca3e2340d" providerId="ADAL" clId="{3DF7547B-FD3F-4AB6-95D2-AE4440929E91}" dt="2024-02-14T17:30:35.517" v="8600" actId="26606"/>
          <ac:picMkLst>
            <pc:docMk/>
            <pc:sldMk cId="184316275" sldId="795"/>
            <ac:picMk id="7" creationId="{D4ACA40A-7E89-65AA-B67A-BA51304D1A55}"/>
          </ac:picMkLst>
        </pc:picChg>
        <pc:picChg chg="add del mod ord">
          <ac:chgData name="James Williams" userId="c957a50b-491f-4d94-b4bc-52aca3e2340d" providerId="ADAL" clId="{3DF7547B-FD3F-4AB6-95D2-AE4440929E91}" dt="2024-02-14T17:30:21.672" v="8595" actId="478"/>
          <ac:picMkLst>
            <pc:docMk/>
            <pc:sldMk cId="184316275" sldId="795"/>
            <ac:picMk id="13" creationId="{46489713-CEAE-F27D-73D0-314AE8C7B5D6}"/>
          </ac:picMkLst>
        </pc:picChg>
        <pc:picChg chg="add del mod ord">
          <ac:chgData name="James Williams" userId="c957a50b-491f-4d94-b4bc-52aca3e2340d" providerId="ADAL" clId="{3DF7547B-FD3F-4AB6-95D2-AE4440929E91}" dt="2024-02-14T17:28:12.400" v="8553" actId="478"/>
          <ac:picMkLst>
            <pc:docMk/>
            <pc:sldMk cId="184316275" sldId="795"/>
            <ac:picMk id="19" creationId="{62E69C8A-3811-767E-979F-4BF06B6929AB}"/>
          </ac:picMkLst>
        </pc:picChg>
        <pc:picChg chg="add del mod">
          <ac:chgData name="James Williams" userId="c957a50b-491f-4d94-b4bc-52aca3e2340d" providerId="ADAL" clId="{3DF7547B-FD3F-4AB6-95D2-AE4440929E91}" dt="2024-02-14T17:01:55.957" v="8126" actId="478"/>
          <ac:picMkLst>
            <pc:docMk/>
            <pc:sldMk cId="184316275" sldId="795"/>
            <ac:picMk id="1026" creationId="{713472D2-F814-C414-BE49-882A308E57EC}"/>
          </ac:picMkLst>
        </pc:picChg>
      </pc:sldChg>
      <pc:sldChg chg="add del">
        <pc:chgData name="James Williams" userId="c957a50b-491f-4d94-b4bc-52aca3e2340d" providerId="ADAL" clId="{3DF7547B-FD3F-4AB6-95D2-AE4440929E91}" dt="2024-02-14T15:46:06.059" v="7697" actId="2890"/>
        <pc:sldMkLst>
          <pc:docMk/>
          <pc:sldMk cId="634892475" sldId="795"/>
        </pc:sldMkLst>
      </pc:sldChg>
      <pc:sldChg chg="modSp add del mod">
        <pc:chgData name="James Williams" userId="c957a50b-491f-4d94-b4bc-52aca3e2340d" providerId="ADAL" clId="{3DF7547B-FD3F-4AB6-95D2-AE4440929E91}" dt="2024-02-14T17:57:24.978" v="8918" actId="2696"/>
        <pc:sldMkLst>
          <pc:docMk/>
          <pc:sldMk cId="1045456782" sldId="795"/>
        </pc:sldMkLst>
        <pc:spChg chg="mod">
          <ac:chgData name="James Williams" userId="c957a50b-491f-4d94-b4bc-52aca3e2340d" providerId="ADAL" clId="{3DF7547B-FD3F-4AB6-95D2-AE4440929E91}" dt="2024-02-14T17:40:07.536" v="8631" actId="20577"/>
          <ac:spMkLst>
            <pc:docMk/>
            <pc:sldMk cId="1045456782" sldId="795"/>
            <ac:spMk id="2" creationId="{61365102-6F14-4FB7-8C3C-AB618E6179A2}"/>
          </ac:spMkLst>
        </pc:spChg>
        <pc:spChg chg="mod">
          <ac:chgData name="James Williams" userId="c957a50b-491f-4d94-b4bc-52aca3e2340d" providerId="ADAL" clId="{3DF7547B-FD3F-4AB6-95D2-AE4440929E91}" dt="2024-02-14T17:56:43.244" v="8914" actId="27636"/>
          <ac:spMkLst>
            <pc:docMk/>
            <pc:sldMk cId="1045456782" sldId="795"/>
            <ac:spMk id="15" creationId="{005CED6A-A5A7-4341-8E5F-61ACE04CC2A1}"/>
          </ac:spMkLst>
        </pc:spChg>
        <pc:picChg chg="mod">
          <ac:chgData name="James Williams" userId="c957a50b-491f-4d94-b4bc-52aca3e2340d" providerId="ADAL" clId="{3DF7547B-FD3F-4AB6-95D2-AE4440929E91}" dt="2024-02-14T17:41:34.181" v="8722" actId="1076"/>
          <ac:picMkLst>
            <pc:docMk/>
            <pc:sldMk cId="1045456782" sldId="795"/>
            <ac:picMk id="4" creationId="{0F5EC0B3-2E88-7D9A-A267-46964632E829}"/>
          </ac:picMkLst>
        </pc:picChg>
      </pc:sldChg>
      <pc:sldChg chg="add del">
        <pc:chgData name="James Williams" userId="c957a50b-491f-4d94-b4bc-52aca3e2340d" providerId="ADAL" clId="{3DF7547B-FD3F-4AB6-95D2-AE4440929E91}" dt="2024-02-14T15:25:53.378" v="6752"/>
        <pc:sldMkLst>
          <pc:docMk/>
          <pc:sldMk cId="1218098988" sldId="795"/>
        </pc:sldMkLst>
      </pc:sldChg>
      <pc:sldChg chg="modSp add del mod">
        <pc:chgData name="James Williams" userId="c957a50b-491f-4d94-b4bc-52aca3e2340d" providerId="ADAL" clId="{3DF7547B-FD3F-4AB6-95D2-AE4440929E91}" dt="2024-02-14T15:46:30.908" v="7704" actId="2696"/>
        <pc:sldMkLst>
          <pc:docMk/>
          <pc:sldMk cId="4262665279" sldId="795"/>
        </pc:sldMkLst>
        <pc:spChg chg="mod">
          <ac:chgData name="James Williams" userId="c957a50b-491f-4d94-b4bc-52aca3e2340d" providerId="ADAL" clId="{3DF7547B-FD3F-4AB6-95D2-AE4440929E91}" dt="2024-02-14T15:46:14.149" v="7700" actId="14100"/>
          <ac:spMkLst>
            <pc:docMk/>
            <pc:sldMk cId="4262665279" sldId="795"/>
            <ac:spMk id="2" creationId="{61365102-6F14-4FB7-8C3C-AB618E6179A2}"/>
          </ac:spMkLst>
        </pc:spChg>
        <pc:spChg chg="mod">
          <ac:chgData name="James Williams" userId="c957a50b-491f-4d94-b4bc-52aca3e2340d" providerId="ADAL" clId="{3DF7547B-FD3F-4AB6-95D2-AE4440929E91}" dt="2024-02-14T15:46:28.398" v="7703"/>
          <ac:spMkLst>
            <pc:docMk/>
            <pc:sldMk cId="4262665279" sldId="795"/>
            <ac:spMk id="15" creationId="{005CED6A-A5A7-4341-8E5F-61ACE04CC2A1}"/>
          </ac:spMkLst>
        </pc:spChg>
      </pc:sldChg>
      <pc:sldChg chg="delSp modSp add del mod">
        <pc:chgData name="James Williams" userId="c957a50b-491f-4d94-b4bc-52aca3e2340d" providerId="ADAL" clId="{3DF7547B-FD3F-4AB6-95D2-AE4440929E91}" dt="2024-02-14T17:31:31.575" v="8616" actId="2696"/>
        <pc:sldMkLst>
          <pc:docMk/>
          <pc:sldMk cId="642775462" sldId="796"/>
        </pc:sldMkLst>
        <pc:spChg chg="mod">
          <ac:chgData name="James Williams" userId="c957a50b-491f-4d94-b4bc-52aca3e2340d" providerId="ADAL" clId="{3DF7547B-FD3F-4AB6-95D2-AE4440929E91}" dt="2024-02-14T15:53:49.148" v="7887" actId="20577"/>
          <ac:spMkLst>
            <pc:docMk/>
            <pc:sldMk cId="642775462" sldId="796"/>
            <ac:spMk id="2" creationId="{61365102-6F14-4FB7-8C3C-AB618E6179A2}"/>
          </ac:spMkLst>
        </pc:spChg>
        <pc:spChg chg="mod">
          <ac:chgData name="James Williams" userId="c957a50b-491f-4d94-b4bc-52aca3e2340d" providerId="ADAL" clId="{3DF7547B-FD3F-4AB6-95D2-AE4440929E91}" dt="2024-02-14T15:53:53.865" v="7896" actId="20577"/>
          <ac:spMkLst>
            <pc:docMk/>
            <pc:sldMk cId="642775462" sldId="796"/>
            <ac:spMk id="15" creationId="{005CED6A-A5A7-4341-8E5F-61ACE04CC2A1}"/>
          </ac:spMkLst>
        </pc:spChg>
        <pc:picChg chg="del">
          <ac:chgData name="James Williams" userId="c957a50b-491f-4d94-b4bc-52aca3e2340d" providerId="ADAL" clId="{3DF7547B-FD3F-4AB6-95D2-AE4440929E91}" dt="2024-02-14T15:53:49.932" v="7888" actId="478"/>
          <ac:picMkLst>
            <pc:docMk/>
            <pc:sldMk cId="642775462" sldId="796"/>
            <ac:picMk id="1026" creationId="{713472D2-F814-C414-BE49-882A308E57EC}"/>
          </ac:picMkLst>
        </pc:picChg>
      </pc:sldChg>
      <pc:sldChg chg="modSp add mod ord">
        <pc:chgData name="James Williams" userId="c957a50b-491f-4d94-b4bc-52aca3e2340d" providerId="ADAL" clId="{3DF7547B-FD3F-4AB6-95D2-AE4440929E91}" dt="2024-02-18T18:50:25.087" v="10496" actId="20577"/>
        <pc:sldMkLst>
          <pc:docMk/>
          <pc:sldMk cId="1037727464" sldId="796"/>
        </pc:sldMkLst>
        <pc:spChg chg="mod">
          <ac:chgData name="James Williams" userId="c957a50b-491f-4d94-b4bc-52aca3e2340d" providerId="ADAL" clId="{3DF7547B-FD3F-4AB6-95D2-AE4440929E91}" dt="2024-02-18T18:48:40.343" v="10490" actId="27636"/>
          <ac:spMkLst>
            <pc:docMk/>
            <pc:sldMk cId="1037727464" sldId="796"/>
            <ac:spMk id="2" creationId="{61365102-6F14-4FB7-8C3C-AB618E6179A2}"/>
          </ac:spMkLst>
        </pc:spChg>
        <pc:spChg chg="mod">
          <ac:chgData name="James Williams" userId="c957a50b-491f-4d94-b4bc-52aca3e2340d" providerId="ADAL" clId="{3DF7547B-FD3F-4AB6-95D2-AE4440929E91}" dt="2024-02-18T18:50:25.087" v="10496" actId="20577"/>
          <ac:spMkLst>
            <pc:docMk/>
            <pc:sldMk cId="1037727464" sldId="796"/>
            <ac:spMk id="15" creationId="{005CED6A-A5A7-4341-8E5F-61ACE04CC2A1}"/>
          </ac:spMkLst>
        </pc:spChg>
      </pc:sldChg>
      <pc:sldChg chg="add del">
        <pc:chgData name="James Williams" userId="c957a50b-491f-4d94-b4bc-52aca3e2340d" providerId="ADAL" clId="{3DF7547B-FD3F-4AB6-95D2-AE4440929E91}" dt="2024-02-14T15:25:53.378" v="6752"/>
        <pc:sldMkLst>
          <pc:docMk/>
          <pc:sldMk cId="2504894325" sldId="796"/>
        </pc:sldMkLst>
      </pc:sldChg>
      <pc:sldChg chg="modSp add del mod">
        <pc:chgData name="James Williams" userId="c957a50b-491f-4d94-b4bc-52aca3e2340d" providerId="ADAL" clId="{3DF7547B-FD3F-4AB6-95D2-AE4440929E91}" dt="2024-02-14T17:31:31.575" v="8616" actId="2696"/>
        <pc:sldMkLst>
          <pc:docMk/>
          <pc:sldMk cId="252158647" sldId="797"/>
        </pc:sldMkLst>
        <pc:spChg chg="mod">
          <ac:chgData name="James Williams" userId="c957a50b-491f-4d94-b4bc-52aca3e2340d" providerId="ADAL" clId="{3DF7547B-FD3F-4AB6-95D2-AE4440929E91}" dt="2024-02-14T15:59:32.330" v="7988" actId="20577"/>
          <ac:spMkLst>
            <pc:docMk/>
            <pc:sldMk cId="252158647" sldId="797"/>
            <ac:spMk id="2" creationId="{61365102-6F14-4FB7-8C3C-AB618E6179A2}"/>
          </ac:spMkLst>
        </pc:spChg>
        <pc:spChg chg="mod">
          <ac:chgData name="James Williams" userId="c957a50b-491f-4d94-b4bc-52aca3e2340d" providerId="ADAL" clId="{3DF7547B-FD3F-4AB6-95D2-AE4440929E91}" dt="2024-02-14T16:28:13.069" v="7992" actId="368"/>
          <ac:spMkLst>
            <pc:docMk/>
            <pc:sldMk cId="252158647" sldId="797"/>
            <ac:spMk id="15" creationId="{005CED6A-A5A7-4341-8E5F-61ACE04CC2A1}"/>
          </ac:spMkLst>
        </pc:spChg>
      </pc:sldChg>
      <pc:sldChg chg="add del">
        <pc:chgData name="James Williams" userId="c957a50b-491f-4d94-b4bc-52aca3e2340d" providerId="ADAL" clId="{3DF7547B-FD3F-4AB6-95D2-AE4440929E91}" dt="2024-02-15T17:23:23.605" v="9587" actId="2890"/>
        <pc:sldMkLst>
          <pc:docMk/>
          <pc:sldMk cId="624373724" sldId="797"/>
        </pc:sldMkLst>
      </pc:sldChg>
      <pc:sldChg chg="addSp delSp modSp add mod ord">
        <pc:chgData name="James Williams" userId="c957a50b-491f-4d94-b4bc-52aca3e2340d" providerId="ADAL" clId="{3DF7547B-FD3F-4AB6-95D2-AE4440929E91}" dt="2024-02-15T17:30:10.036" v="9976" actId="255"/>
        <pc:sldMkLst>
          <pc:docMk/>
          <pc:sldMk cId="3518440046" sldId="797"/>
        </pc:sldMkLst>
        <pc:spChg chg="mod">
          <ac:chgData name="James Williams" userId="c957a50b-491f-4d94-b4bc-52aca3e2340d" providerId="ADAL" clId="{3DF7547B-FD3F-4AB6-95D2-AE4440929E91}" dt="2024-02-15T17:29:42.748" v="9968" actId="1076"/>
          <ac:spMkLst>
            <pc:docMk/>
            <pc:sldMk cId="3518440046" sldId="797"/>
            <ac:spMk id="2" creationId="{61365102-6F14-4FB7-8C3C-AB618E6179A2}"/>
          </ac:spMkLst>
        </pc:spChg>
        <pc:spChg chg="add del mod">
          <ac:chgData name="James Williams" userId="c957a50b-491f-4d94-b4bc-52aca3e2340d" providerId="ADAL" clId="{3DF7547B-FD3F-4AB6-95D2-AE4440929E91}" dt="2024-02-15T17:25:11.280" v="9658" actId="767"/>
          <ac:spMkLst>
            <pc:docMk/>
            <pc:sldMk cId="3518440046" sldId="797"/>
            <ac:spMk id="5" creationId="{EBF2174A-8887-4788-011E-4ACA33495C88}"/>
          </ac:spMkLst>
        </pc:spChg>
        <pc:spChg chg="add mod">
          <ac:chgData name="James Williams" userId="c957a50b-491f-4d94-b4bc-52aca3e2340d" providerId="ADAL" clId="{3DF7547B-FD3F-4AB6-95D2-AE4440929E91}" dt="2024-02-15T17:30:10.036" v="9976" actId="255"/>
          <ac:spMkLst>
            <pc:docMk/>
            <pc:sldMk cId="3518440046" sldId="797"/>
            <ac:spMk id="6" creationId="{63E8C968-5719-41C1-6885-59E4073423FD}"/>
          </ac:spMkLst>
        </pc:spChg>
        <pc:spChg chg="add del mod">
          <ac:chgData name="James Williams" userId="c957a50b-491f-4d94-b4bc-52aca3e2340d" providerId="ADAL" clId="{3DF7547B-FD3F-4AB6-95D2-AE4440929E91}" dt="2024-02-15T17:29:56.158" v="9973" actId="478"/>
          <ac:spMkLst>
            <pc:docMk/>
            <pc:sldMk cId="3518440046" sldId="797"/>
            <ac:spMk id="9" creationId="{B111D60D-47B5-26AF-F759-8D226D45C35A}"/>
          </ac:spMkLst>
        </pc:spChg>
        <pc:spChg chg="del mod">
          <ac:chgData name="James Williams" userId="c957a50b-491f-4d94-b4bc-52aca3e2340d" providerId="ADAL" clId="{3DF7547B-FD3F-4AB6-95D2-AE4440929E91}" dt="2024-02-15T17:29:53.648" v="9972" actId="478"/>
          <ac:spMkLst>
            <pc:docMk/>
            <pc:sldMk cId="3518440046" sldId="797"/>
            <ac:spMk id="15" creationId="{005CED6A-A5A7-4341-8E5F-61ACE04CC2A1}"/>
          </ac:spMkLst>
        </pc:spChg>
        <pc:picChg chg="add mod">
          <ac:chgData name="James Williams" userId="c957a50b-491f-4d94-b4bc-52aca3e2340d" providerId="ADAL" clId="{3DF7547B-FD3F-4AB6-95D2-AE4440929E91}" dt="2024-02-15T17:29:48.783" v="9971" actId="1076"/>
          <ac:picMkLst>
            <pc:docMk/>
            <pc:sldMk cId="3518440046" sldId="797"/>
            <ac:picMk id="4" creationId="{139A12F5-6CAF-3647-BBB8-5BF042FA24F8}"/>
          </ac:picMkLst>
        </pc:picChg>
      </pc:sldChg>
      <pc:sldChg chg="modSp add del mod">
        <pc:chgData name="James Williams" userId="c957a50b-491f-4d94-b4bc-52aca3e2340d" providerId="ADAL" clId="{3DF7547B-FD3F-4AB6-95D2-AE4440929E91}" dt="2024-02-15T17:23:17.019" v="9585" actId="2890"/>
        <pc:sldMkLst>
          <pc:docMk/>
          <pc:sldMk cId="3762375207" sldId="797"/>
        </pc:sldMkLst>
        <pc:picChg chg="mod">
          <ac:chgData name="James Williams" userId="c957a50b-491f-4d94-b4bc-52aca3e2340d" providerId="ADAL" clId="{3DF7547B-FD3F-4AB6-95D2-AE4440929E91}" dt="2024-02-15T17:23:16.449" v="9584" actId="1076"/>
          <ac:picMkLst>
            <pc:docMk/>
            <pc:sldMk cId="3762375207" sldId="797"/>
            <ac:picMk id="4" creationId="{D29B0154-FEE9-45A9-B45B-7FDB85C74CAF}"/>
          </ac:picMkLst>
        </pc:picChg>
      </pc:sldChg>
      <pc:sldChg chg="add del">
        <pc:chgData name="James Williams" userId="c957a50b-491f-4d94-b4bc-52aca3e2340d" providerId="ADAL" clId="{3DF7547B-FD3F-4AB6-95D2-AE4440929E91}" dt="2024-02-14T15:25:53.378" v="6752"/>
        <pc:sldMkLst>
          <pc:docMk/>
          <pc:sldMk cId="3898873395" sldId="797"/>
        </pc:sldMkLst>
      </pc:sldChg>
      <pc:sldChg chg="modSp new del mod">
        <pc:chgData name="James Williams" userId="c957a50b-491f-4d94-b4bc-52aca3e2340d" providerId="ADAL" clId="{3DF7547B-FD3F-4AB6-95D2-AE4440929E91}" dt="2024-02-14T18:27:59.994" v="9500" actId="2696"/>
        <pc:sldMkLst>
          <pc:docMk/>
          <pc:sldMk cId="3928329134" sldId="797"/>
        </pc:sldMkLst>
        <pc:spChg chg="mod">
          <ac:chgData name="James Williams" userId="c957a50b-491f-4d94-b4bc-52aca3e2340d" providerId="ADAL" clId="{3DF7547B-FD3F-4AB6-95D2-AE4440929E91}" dt="2024-02-14T18:24:04.196" v="9430" actId="27636"/>
          <ac:spMkLst>
            <pc:docMk/>
            <pc:sldMk cId="3928329134" sldId="797"/>
            <ac:spMk id="3" creationId="{239ECF31-6A6B-A1C9-BA1D-1BE5B2A09CD1}"/>
          </ac:spMkLst>
        </pc:spChg>
      </pc:sldChg>
      <pc:sldChg chg="modSp add mod">
        <pc:chgData name="James Williams" userId="c957a50b-491f-4d94-b4bc-52aca3e2340d" providerId="ADAL" clId="{3DF7547B-FD3F-4AB6-95D2-AE4440929E91}" dt="2024-02-15T17:30:42.926" v="9983" actId="255"/>
        <pc:sldMkLst>
          <pc:docMk/>
          <pc:sldMk cId="370236709" sldId="798"/>
        </pc:sldMkLst>
        <pc:spChg chg="mod">
          <ac:chgData name="James Williams" userId="c957a50b-491f-4d94-b4bc-52aca3e2340d" providerId="ADAL" clId="{3DF7547B-FD3F-4AB6-95D2-AE4440929E91}" dt="2024-02-15T17:30:42.926" v="9983" actId="255"/>
          <ac:spMkLst>
            <pc:docMk/>
            <pc:sldMk cId="370236709" sldId="798"/>
            <ac:spMk id="2" creationId="{1D6859EB-615C-4259-B320-810C6A0F4A7F}"/>
          </ac:spMkLst>
        </pc:spChg>
      </pc:sldChg>
      <pc:sldChg chg="add del">
        <pc:chgData name="James Williams" userId="c957a50b-491f-4d94-b4bc-52aca3e2340d" providerId="ADAL" clId="{3DF7547B-FD3F-4AB6-95D2-AE4440929E91}" dt="2024-02-14T15:25:53.378" v="6752"/>
        <pc:sldMkLst>
          <pc:docMk/>
          <pc:sldMk cId="898665080" sldId="798"/>
        </pc:sldMkLst>
      </pc:sldChg>
      <pc:sldChg chg="modSp new del mod">
        <pc:chgData name="James Williams" userId="c957a50b-491f-4d94-b4bc-52aca3e2340d" providerId="ADAL" clId="{3DF7547B-FD3F-4AB6-95D2-AE4440929E91}" dt="2024-02-18T14:49:49.100" v="10481" actId="2696"/>
        <pc:sldMkLst>
          <pc:docMk/>
          <pc:sldMk cId="1039439895" sldId="799"/>
        </pc:sldMkLst>
        <pc:spChg chg="mod">
          <ac:chgData name="James Williams" userId="c957a50b-491f-4d94-b4bc-52aca3e2340d" providerId="ADAL" clId="{3DF7547B-FD3F-4AB6-95D2-AE4440929E91}" dt="2024-02-18T13:42:37.729" v="10127" actId="20577"/>
          <ac:spMkLst>
            <pc:docMk/>
            <pc:sldMk cId="1039439895" sldId="799"/>
            <ac:spMk id="2" creationId="{632BE999-5751-2ECA-B779-D4CF96D71B8D}"/>
          </ac:spMkLst>
        </pc:spChg>
        <pc:spChg chg="mod">
          <ac:chgData name="James Williams" userId="c957a50b-491f-4d94-b4bc-52aca3e2340d" providerId="ADAL" clId="{3DF7547B-FD3F-4AB6-95D2-AE4440929E91}" dt="2024-02-18T14:41:29.664" v="10305" actId="1076"/>
          <ac:spMkLst>
            <pc:docMk/>
            <pc:sldMk cId="1039439895" sldId="799"/>
            <ac:spMk id="3" creationId="{B1A6C171-5005-C893-E04E-4B812FB5A7C1}"/>
          </ac:spMkLst>
        </pc:spChg>
      </pc:sldChg>
      <pc:sldChg chg="add del">
        <pc:chgData name="James Williams" userId="c957a50b-491f-4d94-b4bc-52aca3e2340d" providerId="ADAL" clId="{3DF7547B-FD3F-4AB6-95D2-AE4440929E91}" dt="2024-02-19T10:56:23.615" v="10498" actId="2696"/>
        <pc:sldMkLst>
          <pc:docMk/>
          <pc:sldMk cId="3634130481" sldId="799"/>
        </pc:sldMkLst>
      </pc:sldChg>
      <pc:sldChg chg="add">
        <pc:chgData name="James Williams" userId="c957a50b-491f-4d94-b4bc-52aca3e2340d" providerId="ADAL" clId="{3DF7547B-FD3F-4AB6-95D2-AE4440929E91}" dt="2024-02-19T10:56:19.402" v="10497"/>
        <pc:sldMkLst>
          <pc:docMk/>
          <pc:sldMk cId="1298110520" sldId="800"/>
        </pc:sldMkLst>
      </pc:sldChg>
      <pc:sldChg chg="add">
        <pc:chgData name="James Williams" userId="c957a50b-491f-4d94-b4bc-52aca3e2340d" providerId="ADAL" clId="{3DF7547B-FD3F-4AB6-95D2-AE4440929E91}" dt="2024-02-19T10:56:52.941" v="10499"/>
        <pc:sldMkLst>
          <pc:docMk/>
          <pc:sldMk cId="560309190" sldId="801"/>
        </pc:sldMkLst>
      </pc:sldChg>
      <pc:sldChg chg="addSp modSp add mod">
        <pc:chgData name="James Williams" userId="c957a50b-491f-4d94-b4bc-52aca3e2340d" providerId="ADAL" clId="{3DF7547B-FD3F-4AB6-95D2-AE4440929E91}" dt="2024-02-19T13:41:27.973" v="10635" actId="1076"/>
        <pc:sldMkLst>
          <pc:docMk/>
          <pc:sldMk cId="1963854349" sldId="802"/>
        </pc:sldMkLst>
        <pc:spChg chg="mod">
          <ac:chgData name="James Williams" userId="c957a50b-491f-4d94-b4bc-52aca3e2340d" providerId="ADAL" clId="{3DF7547B-FD3F-4AB6-95D2-AE4440929E91}" dt="2024-02-19T13:39:50.306" v="10624" actId="403"/>
          <ac:spMkLst>
            <pc:docMk/>
            <pc:sldMk cId="1963854349" sldId="802"/>
            <ac:spMk id="2" creationId="{4AD6B9CC-56AC-42DC-BC5E-08217544A5B5}"/>
          </ac:spMkLst>
        </pc:spChg>
        <pc:spChg chg="mod">
          <ac:chgData name="James Williams" userId="c957a50b-491f-4d94-b4bc-52aca3e2340d" providerId="ADAL" clId="{3DF7547B-FD3F-4AB6-95D2-AE4440929E91}" dt="2024-02-19T13:40:02.340" v="10627" actId="20577"/>
          <ac:spMkLst>
            <pc:docMk/>
            <pc:sldMk cId="1963854349" sldId="802"/>
            <ac:spMk id="3" creationId="{F0313695-1F61-4F7D-895A-76598E994303}"/>
          </ac:spMkLst>
        </pc:spChg>
        <pc:picChg chg="add mod">
          <ac:chgData name="James Williams" userId="c957a50b-491f-4d94-b4bc-52aca3e2340d" providerId="ADAL" clId="{3DF7547B-FD3F-4AB6-95D2-AE4440929E91}" dt="2024-02-19T13:41:27.973" v="10635" actId="1076"/>
          <ac:picMkLst>
            <pc:docMk/>
            <pc:sldMk cId="1963854349" sldId="802"/>
            <ac:picMk id="5" creationId="{9DF50FE5-A74D-DC37-A33A-6263C300E348}"/>
          </ac:picMkLst>
        </pc:picChg>
        <pc:picChg chg="add mod">
          <ac:chgData name="James Williams" userId="c957a50b-491f-4d94-b4bc-52aca3e2340d" providerId="ADAL" clId="{3DF7547B-FD3F-4AB6-95D2-AE4440929E91}" dt="2024-02-19T13:41:19.047" v="10633" actId="1076"/>
          <ac:picMkLst>
            <pc:docMk/>
            <pc:sldMk cId="1963854349" sldId="802"/>
            <ac:picMk id="7" creationId="{0C81D992-F0AF-D298-31CA-58FE18D90286}"/>
          </ac:picMkLst>
        </pc:picChg>
      </pc:sldChg>
      <pc:sldChg chg="add">
        <pc:chgData name="James Williams" userId="c957a50b-491f-4d94-b4bc-52aca3e2340d" providerId="ADAL" clId="{3DF7547B-FD3F-4AB6-95D2-AE4440929E91}" dt="2024-02-19T13:59:29.108" v="10636" actId="2890"/>
        <pc:sldMkLst>
          <pc:docMk/>
          <pc:sldMk cId="3366918511" sldId="803"/>
        </pc:sldMkLst>
      </pc:sldChg>
      <pc:sldChg chg="modSp add mod ord">
        <pc:chgData name="James Williams" userId="c957a50b-491f-4d94-b4bc-52aca3e2340d" providerId="ADAL" clId="{3DF7547B-FD3F-4AB6-95D2-AE4440929E91}" dt="2024-02-19T17:56:36.222" v="11254"/>
        <pc:sldMkLst>
          <pc:docMk/>
          <pc:sldMk cId="1449830510" sldId="804"/>
        </pc:sldMkLst>
        <pc:spChg chg="mod">
          <ac:chgData name="James Williams" userId="c957a50b-491f-4d94-b4bc-52aca3e2340d" providerId="ADAL" clId="{3DF7547B-FD3F-4AB6-95D2-AE4440929E91}" dt="2024-02-19T17:50:23.102" v="11000" actId="20577"/>
          <ac:spMkLst>
            <pc:docMk/>
            <pc:sldMk cId="1449830510" sldId="804"/>
            <ac:spMk id="2" creationId="{61365102-6F14-4FB7-8C3C-AB618E6179A2}"/>
          </ac:spMkLst>
        </pc:spChg>
        <pc:spChg chg="mod">
          <ac:chgData name="James Williams" userId="c957a50b-491f-4d94-b4bc-52aca3e2340d" providerId="ADAL" clId="{3DF7547B-FD3F-4AB6-95D2-AE4440929E91}" dt="2024-02-19T17:50:09.901" v="10982" actId="113"/>
          <ac:spMkLst>
            <pc:docMk/>
            <pc:sldMk cId="1449830510" sldId="804"/>
            <ac:spMk id="15" creationId="{005CED6A-A5A7-4341-8E5F-61ACE04CC2A1}"/>
          </ac:spMkLst>
        </pc:spChg>
      </pc:sldChg>
      <pc:sldChg chg="modSp add mod">
        <pc:chgData name="James Williams" userId="c957a50b-491f-4d94-b4bc-52aca3e2340d" providerId="ADAL" clId="{3DF7547B-FD3F-4AB6-95D2-AE4440929E91}" dt="2024-02-19T17:56:23.499" v="11252" actId="20577"/>
        <pc:sldMkLst>
          <pc:docMk/>
          <pc:sldMk cId="2040373003" sldId="805"/>
        </pc:sldMkLst>
        <pc:spChg chg="mod">
          <ac:chgData name="James Williams" userId="c957a50b-491f-4d94-b4bc-52aca3e2340d" providerId="ADAL" clId="{3DF7547B-FD3F-4AB6-95D2-AE4440929E91}" dt="2024-02-19T17:55:26.217" v="11240" actId="403"/>
          <ac:spMkLst>
            <pc:docMk/>
            <pc:sldMk cId="2040373003" sldId="805"/>
            <ac:spMk id="2" creationId="{61365102-6F14-4FB7-8C3C-AB618E6179A2}"/>
          </ac:spMkLst>
        </pc:spChg>
        <pc:spChg chg="mod">
          <ac:chgData name="James Williams" userId="c957a50b-491f-4d94-b4bc-52aca3e2340d" providerId="ADAL" clId="{3DF7547B-FD3F-4AB6-95D2-AE4440929E91}" dt="2024-02-19T17:56:23.499" v="11252" actId="20577"/>
          <ac:spMkLst>
            <pc:docMk/>
            <pc:sldMk cId="2040373003" sldId="805"/>
            <ac:spMk id="15" creationId="{005CED6A-A5A7-4341-8E5F-61ACE04CC2A1}"/>
          </ac:spMkLst>
        </pc:spChg>
      </pc:sldChg>
      <pc:sldChg chg="add del">
        <pc:chgData name="James Williams" userId="c957a50b-491f-4d94-b4bc-52aca3e2340d" providerId="ADAL" clId="{3DF7547B-FD3F-4AB6-95D2-AE4440929E91}" dt="2024-02-19T17:56:02.227" v="11241" actId="2696"/>
        <pc:sldMkLst>
          <pc:docMk/>
          <pc:sldMk cId="2906128041" sldId="806"/>
        </pc:sldMkLst>
      </pc:sldChg>
      <pc:sldChg chg="add">
        <pc:chgData name="James Williams" userId="c957a50b-491f-4d94-b4bc-52aca3e2340d" providerId="ADAL" clId="{3DF7547B-FD3F-4AB6-95D2-AE4440929E91}" dt="2024-02-19T17:55:18.466" v="11232"/>
        <pc:sldMkLst>
          <pc:docMk/>
          <pc:sldMk cId="1041702996" sldId="807"/>
        </pc:sldMkLst>
      </pc:sldChg>
      <pc:sldChg chg="add">
        <pc:chgData name="James Williams" userId="c957a50b-491f-4d94-b4bc-52aca3e2340d" providerId="ADAL" clId="{3DF7547B-FD3F-4AB6-95D2-AE4440929E91}" dt="2024-02-19T17:55:18.466" v="11232"/>
        <pc:sldMkLst>
          <pc:docMk/>
          <pc:sldMk cId="382269758" sldId="808"/>
        </pc:sldMkLst>
      </pc:sldChg>
      <pc:sldChg chg="addSp delSp modSp new mod">
        <pc:chgData name="James Williams" userId="c957a50b-491f-4d94-b4bc-52aca3e2340d" providerId="ADAL" clId="{3DF7547B-FD3F-4AB6-95D2-AE4440929E91}" dt="2024-02-20T11:52:03.626" v="11527" actId="403"/>
        <pc:sldMkLst>
          <pc:docMk/>
          <pc:sldMk cId="3633918214" sldId="809"/>
        </pc:sldMkLst>
        <pc:spChg chg="mod">
          <ac:chgData name="James Williams" userId="c957a50b-491f-4d94-b4bc-52aca3e2340d" providerId="ADAL" clId="{3DF7547B-FD3F-4AB6-95D2-AE4440929E91}" dt="2024-02-20T11:50:19.980" v="11493" actId="1076"/>
          <ac:spMkLst>
            <pc:docMk/>
            <pc:sldMk cId="3633918214" sldId="809"/>
            <ac:spMk id="2" creationId="{883C5DC5-B500-6D65-F99A-6D4B41DAFA7A}"/>
          </ac:spMkLst>
        </pc:spChg>
        <pc:spChg chg="add del mod">
          <ac:chgData name="James Williams" userId="c957a50b-491f-4d94-b4bc-52aca3e2340d" providerId="ADAL" clId="{3DF7547B-FD3F-4AB6-95D2-AE4440929E91}" dt="2024-02-20T11:52:03.626" v="11527" actId="403"/>
          <ac:spMkLst>
            <pc:docMk/>
            <pc:sldMk cId="3633918214" sldId="809"/>
            <ac:spMk id="3" creationId="{931ECBD5-6E20-F3F3-99AE-2F1BB5CD93C3}"/>
          </ac:spMkLst>
        </pc:spChg>
        <pc:spChg chg="add del mod">
          <ac:chgData name="James Williams" userId="c957a50b-491f-4d94-b4bc-52aca3e2340d" providerId="ADAL" clId="{3DF7547B-FD3F-4AB6-95D2-AE4440929E91}" dt="2024-02-20T11:49:18.001" v="11464" actId="478"/>
          <ac:spMkLst>
            <pc:docMk/>
            <pc:sldMk cId="3633918214" sldId="809"/>
            <ac:spMk id="7" creationId="{DA21B375-9F62-321A-3CC9-4569C27122A4}"/>
          </ac:spMkLst>
        </pc:spChg>
        <pc:spChg chg="add mod">
          <ac:chgData name="James Williams" userId="c957a50b-491f-4d94-b4bc-52aca3e2340d" providerId="ADAL" clId="{3DF7547B-FD3F-4AB6-95D2-AE4440929E91}" dt="2024-02-20T11:49:29.079" v="11476" actId="20577"/>
          <ac:spMkLst>
            <pc:docMk/>
            <pc:sldMk cId="3633918214" sldId="809"/>
            <ac:spMk id="9" creationId="{D57F6612-56D9-EC67-A210-512786476F80}"/>
          </ac:spMkLst>
        </pc:spChg>
        <pc:graphicFrameChg chg="add mod">
          <ac:chgData name="James Williams" userId="c957a50b-491f-4d94-b4bc-52aca3e2340d" providerId="ADAL" clId="{3DF7547B-FD3F-4AB6-95D2-AE4440929E91}" dt="2024-02-20T11:44:06.466" v="11303"/>
          <ac:graphicFrameMkLst>
            <pc:docMk/>
            <pc:sldMk cId="3633918214" sldId="809"/>
            <ac:graphicFrameMk id="4" creationId="{4FB59746-DD85-E78F-B475-92E59C64B2DB}"/>
          </ac:graphicFrameMkLst>
        </pc:graphicFrameChg>
        <pc:graphicFrameChg chg="add mod">
          <ac:chgData name="James Williams" userId="c957a50b-491f-4d94-b4bc-52aca3e2340d" providerId="ADAL" clId="{3DF7547B-FD3F-4AB6-95D2-AE4440929E91}" dt="2024-02-20T11:44:19.963" v="11305"/>
          <ac:graphicFrameMkLst>
            <pc:docMk/>
            <pc:sldMk cId="3633918214" sldId="809"/>
            <ac:graphicFrameMk id="5" creationId="{9880D8DB-3283-44D6-9A26-A091FDD647D6}"/>
          </ac:graphicFrameMkLst>
        </pc:graphicFrameChg>
      </pc:sldChg>
      <pc:sldChg chg="addSp delSp modSp add mod modNotesTx">
        <pc:chgData name="James Williams" userId="c957a50b-491f-4d94-b4bc-52aca3e2340d" providerId="ADAL" clId="{3DF7547B-FD3F-4AB6-95D2-AE4440929E91}" dt="2024-02-20T12:02:28.058" v="11718" actId="1076"/>
        <pc:sldMkLst>
          <pc:docMk/>
          <pc:sldMk cId="3063247145" sldId="810"/>
        </pc:sldMkLst>
        <pc:spChg chg="mod">
          <ac:chgData name="James Williams" userId="c957a50b-491f-4d94-b4bc-52aca3e2340d" providerId="ADAL" clId="{3DF7547B-FD3F-4AB6-95D2-AE4440929E91}" dt="2024-02-20T12:02:05.930" v="11712" actId="14100"/>
          <ac:spMkLst>
            <pc:docMk/>
            <pc:sldMk cId="3063247145" sldId="810"/>
            <ac:spMk id="2" creationId="{F1DBBAA7-2F2B-4575-86C0-174EBE556CC7}"/>
          </ac:spMkLst>
        </pc:spChg>
        <pc:spChg chg="add mod">
          <ac:chgData name="James Williams" userId="c957a50b-491f-4d94-b4bc-52aca3e2340d" providerId="ADAL" clId="{3DF7547B-FD3F-4AB6-95D2-AE4440929E91}" dt="2024-02-20T12:00:52.229" v="11683" actId="1076"/>
          <ac:spMkLst>
            <pc:docMk/>
            <pc:sldMk cId="3063247145" sldId="810"/>
            <ac:spMk id="4" creationId="{D70CE604-5CBA-4818-3208-7086BD51D999}"/>
          </ac:spMkLst>
        </pc:spChg>
        <pc:spChg chg="del">
          <ac:chgData name="James Williams" userId="c957a50b-491f-4d94-b4bc-52aca3e2340d" providerId="ADAL" clId="{3DF7547B-FD3F-4AB6-95D2-AE4440929E91}" dt="2024-02-20T11:53:46.761" v="11531" actId="478"/>
          <ac:spMkLst>
            <pc:docMk/>
            <pc:sldMk cId="3063247145" sldId="810"/>
            <ac:spMk id="9" creationId="{A2CE5BB6-B847-4A01-944B-0B8730040A7A}"/>
          </ac:spMkLst>
        </pc:spChg>
        <pc:spChg chg="add mod">
          <ac:chgData name="James Williams" userId="c957a50b-491f-4d94-b4bc-52aca3e2340d" providerId="ADAL" clId="{3DF7547B-FD3F-4AB6-95D2-AE4440929E91}" dt="2024-02-20T12:02:28.058" v="11718" actId="1076"/>
          <ac:spMkLst>
            <pc:docMk/>
            <pc:sldMk cId="3063247145" sldId="810"/>
            <ac:spMk id="14" creationId="{B865B1C6-4315-60D7-4CDA-3B783D20EEBF}"/>
          </ac:spMkLst>
        </pc:spChg>
        <pc:spChg chg="add mod">
          <ac:chgData name="James Williams" userId="c957a50b-491f-4d94-b4bc-52aca3e2340d" providerId="ADAL" clId="{3DF7547B-FD3F-4AB6-95D2-AE4440929E91}" dt="2024-02-20T11:58:33.936" v="11581" actId="14100"/>
          <ac:spMkLst>
            <pc:docMk/>
            <pc:sldMk cId="3063247145" sldId="810"/>
            <ac:spMk id="15" creationId="{6C2F2637-82A0-6CAF-8CC6-44B43C6AA6D9}"/>
          </ac:spMkLst>
        </pc:spChg>
        <pc:picChg chg="del">
          <ac:chgData name="James Williams" userId="c957a50b-491f-4d94-b4bc-52aca3e2340d" providerId="ADAL" clId="{3DF7547B-FD3F-4AB6-95D2-AE4440929E91}" dt="2024-02-20T11:53:44.446" v="11530" actId="478"/>
          <ac:picMkLst>
            <pc:docMk/>
            <pc:sldMk cId="3063247145" sldId="810"/>
            <ac:picMk id="5" creationId="{DB68F99D-06DB-4B3E-9C93-7506BA5D0E21}"/>
          </ac:picMkLst>
        </pc:picChg>
        <pc:picChg chg="del">
          <ac:chgData name="James Williams" userId="c957a50b-491f-4d94-b4bc-52aca3e2340d" providerId="ADAL" clId="{3DF7547B-FD3F-4AB6-95D2-AE4440929E91}" dt="2024-02-20T11:53:37.191" v="11529" actId="478"/>
          <ac:picMkLst>
            <pc:docMk/>
            <pc:sldMk cId="3063247145" sldId="810"/>
            <ac:picMk id="7" creationId="{1044F3B0-F1F1-485B-B01E-A5BC4C1EA1D5}"/>
          </ac:picMkLst>
        </pc:picChg>
        <pc:picChg chg="mod ord">
          <ac:chgData name="James Williams" userId="c957a50b-491f-4d94-b4bc-52aca3e2340d" providerId="ADAL" clId="{3DF7547B-FD3F-4AB6-95D2-AE4440929E91}" dt="2024-02-20T12:01:24.907" v="11694" actId="1076"/>
          <ac:picMkLst>
            <pc:docMk/>
            <pc:sldMk cId="3063247145" sldId="810"/>
            <ac:picMk id="8" creationId="{EC1630C1-4EB2-4705-93D0-0FE2CDBDDBEA}"/>
          </ac:picMkLst>
        </pc:picChg>
        <pc:picChg chg="add mod">
          <ac:chgData name="James Williams" userId="c957a50b-491f-4d94-b4bc-52aca3e2340d" providerId="ADAL" clId="{3DF7547B-FD3F-4AB6-95D2-AE4440929E91}" dt="2024-02-20T12:02:22.792" v="11716" actId="14100"/>
          <ac:picMkLst>
            <pc:docMk/>
            <pc:sldMk cId="3063247145" sldId="810"/>
            <ac:picMk id="10" creationId="{2BD553DC-699E-CBFE-39DF-3ED531626D8A}"/>
          </ac:picMkLst>
        </pc:picChg>
        <pc:picChg chg="add mod">
          <ac:chgData name="James Williams" userId="c957a50b-491f-4d94-b4bc-52aca3e2340d" providerId="ADAL" clId="{3DF7547B-FD3F-4AB6-95D2-AE4440929E91}" dt="2024-02-20T12:01:38.658" v="11695"/>
          <ac:picMkLst>
            <pc:docMk/>
            <pc:sldMk cId="3063247145" sldId="810"/>
            <ac:picMk id="12" creationId="{6F5D60CB-6866-405F-B661-918E41F51152}"/>
          </ac:picMkLst>
        </pc:picChg>
      </pc:sldChg>
    </pc:docChg>
  </pc:docChgLst>
  <pc:docChgLst>
    <pc:chgData name="James Williams" userId="c957a50b-491f-4d94-b4bc-52aca3e2340d" providerId="ADAL" clId="{B6489D39-4D54-441B-A3BB-3C0BDA7BC6E9}"/>
    <pc:docChg chg="custSel addSld modSld modSection">
      <pc:chgData name="James Williams" userId="c957a50b-491f-4d94-b4bc-52aca3e2340d" providerId="ADAL" clId="{B6489D39-4D54-441B-A3BB-3C0BDA7BC6E9}" dt="2023-03-12T15:33:59.965" v="36" actId="1076"/>
      <pc:docMkLst>
        <pc:docMk/>
      </pc:docMkLst>
      <pc:sldChg chg="addSp delSp modSp add mod modNotesTx">
        <pc:chgData name="James Williams" userId="c957a50b-491f-4d94-b4bc-52aca3e2340d" providerId="ADAL" clId="{B6489D39-4D54-441B-A3BB-3C0BDA7BC6E9}" dt="2023-03-12T15:33:59.965" v="36" actId="1076"/>
        <pc:sldMkLst>
          <pc:docMk/>
          <pc:sldMk cId="69831449" sldId="609"/>
        </pc:sldMkLst>
        <pc:spChg chg="mod">
          <ac:chgData name="James Williams" userId="c957a50b-491f-4d94-b4bc-52aca3e2340d" providerId="ADAL" clId="{B6489D39-4D54-441B-A3BB-3C0BDA7BC6E9}" dt="2023-03-12T15:32:13.632" v="23" actId="113"/>
          <ac:spMkLst>
            <pc:docMk/>
            <pc:sldMk cId="69831449" sldId="609"/>
            <ac:spMk id="2" creationId="{61365102-6F14-4FB7-8C3C-AB618E6179A2}"/>
          </ac:spMkLst>
        </pc:spChg>
        <pc:spChg chg="add del mod">
          <ac:chgData name="James Williams" userId="c957a50b-491f-4d94-b4bc-52aca3e2340d" providerId="ADAL" clId="{B6489D39-4D54-441B-A3BB-3C0BDA7BC6E9}" dt="2023-03-12T15:32:16.053" v="24" actId="478"/>
          <ac:spMkLst>
            <pc:docMk/>
            <pc:sldMk cId="69831449" sldId="609"/>
            <ac:spMk id="4" creationId="{5B0F404A-03B0-85F8-FD12-D3AD2D77FB10}"/>
          </ac:spMkLst>
        </pc:spChg>
        <pc:spChg chg="del">
          <ac:chgData name="James Williams" userId="c957a50b-491f-4d94-b4bc-52aca3e2340d" providerId="ADAL" clId="{B6489D39-4D54-441B-A3BB-3C0BDA7BC6E9}" dt="2023-03-12T15:31:30.091" v="3" actId="478"/>
          <ac:spMkLst>
            <pc:docMk/>
            <pc:sldMk cId="69831449" sldId="609"/>
            <ac:spMk id="6" creationId="{ADC6B1D5-9052-401B-AD59-F5D33D70D562}"/>
          </ac:spMkLst>
        </pc:spChg>
        <pc:picChg chg="add mod">
          <ac:chgData name="James Williams" userId="c957a50b-491f-4d94-b4bc-52aca3e2340d" providerId="ADAL" clId="{B6489D39-4D54-441B-A3BB-3C0BDA7BC6E9}" dt="2023-03-12T15:33:42.302" v="31"/>
          <ac:picMkLst>
            <pc:docMk/>
            <pc:sldMk cId="69831449" sldId="609"/>
            <ac:picMk id="7" creationId="{4F172A56-BD2F-F5A8-7F15-79D9ED9E9CD6}"/>
          </ac:picMkLst>
        </pc:picChg>
        <pc:picChg chg="add mod">
          <ac:chgData name="James Williams" userId="c957a50b-491f-4d94-b4bc-52aca3e2340d" providerId="ADAL" clId="{B6489D39-4D54-441B-A3BB-3C0BDA7BC6E9}" dt="2023-03-12T15:33:59.965" v="36" actId="1076"/>
          <ac:picMkLst>
            <pc:docMk/>
            <pc:sldMk cId="69831449" sldId="609"/>
            <ac:picMk id="11" creationId="{F8FB32BE-EAAE-4CE3-EE8A-83E39BF24FE4}"/>
          </ac:picMkLst>
        </pc:picChg>
      </pc:sldChg>
    </pc:docChg>
  </pc:docChgLst>
  <pc:docChgLst>
    <pc:chgData name="James Williams" userId="c957a50b-491f-4d94-b4bc-52aca3e2340d" providerId="ADAL" clId="{20864562-7AF0-4504-80BF-59AEE90E5656}"/>
    <pc:docChg chg="undo custSel addSld modSld">
      <pc:chgData name="James Williams" userId="c957a50b-491f-4d94-b4bc-52aca3e2340d" providerId="ADAL" clId="{20864562-7AF0-4504-80BF-59AEE90E5656}" dt="2022-12-21T18:27:39.931" v="16"/>
      <pc:docMkLst>
        <pc:docMk/>
      </pc:docMkLst>
      <pc:sldChg chg="add">
        <pc:chgData name="James Williams" userId="c957a50b-491f-4d94-b4bc-52aca3e2340d" providerId="ADAL" clId="{20864562-7AF0-4504-80BF-59AEE90E5656}" dt="2022-12-21T18:27:39.931" v="16"/>
        <pc:sldMkLst>
          <pc:docMk/>
          <pc:sldMk cId="2028065261" sldId="363"/>
        </pc:sldMkLst>
      </pc:sldChg>
      <pc:sldChg chg="add">
        <pc:chgData name="James Williams" userId="c957a50b-491f-4d94-b4bc-52aca3e2340d" providerId="ADAL" clId="{20864562-7AF0-4504-80BF-59AEE90E5656}" dt="2022-12-21T16:42:00.345" v="0"/>
        <pc:sldMkLst>
          <pc:docMk/>
          <pc:sldMk cId="1220433550" sldId="367"/>
        </pc:sldMkLst>
      </pc:sldChg>
      <pc:sldChg chg="modSp add mod">
        <pc:chgData name="James Williams" userId="c957a50b-491f-4d94-b4bc-52aca3e2340d" providerId="ADAL" clId="{20864562-7AF0-4504-80BF-59AEE90E5656}" dt="2022-12-21T16:43:35.180" v="15"/>
        <pc:sldMkLst>
          <pc:docMk/>
          <pc:sldMk cId="4062583420" sldId="381"/>
        </pc:sldMkLst>
        <pc:spChg chg="mod">
          <ac:chgData name="James Williams" userId="c957a50b-491f-4d94-b4bc-52aca3e2340d" providerId="ADAL" clId="{20864562-7AF0-4504-80BF-59AEE90E5656}" dt="2022-12-21T16:43:35.180" v="15"/>
          <ac:spMkLst>
            <pc:docMk/>
            <pc:sldMk cId="4062583420" sldId="381"/>
            <ac:spMk id="9" creationId="{1907F43D-0AA3-4886-AF0D-843268D6CDBB}"/>
          </ac:spMkLst>
        </pc:spChg>
      </pc:sldChg>
      <pc:sldChg chg="add">
        <pc:chgData name="James Williams" userId="c957a50b-491f-4d94-b4bc-52aca3e2340d" providerId="ADAL" clId="{20864562-7AF0-4504-80BF-59AEE90E5656}" dt="2022-12-21T16:42:00.345" v="0"/>
        <pc:sldMkLst>
          <pc:docMk/>
          <pc:sldMk cId="3908212161" sldId="382"/>
        </pc:sldMkLst>
      </pc:sldChg>
      <pc:sldChg chg="add">
        <pc:chgData name="James Williams" userId="c957a50b-491f-4d94-b4bc-52aca3e2340d" providerId="ADAL" clId="{20864562-7AF0-4504-80BF-59AEE90E5656}" dt="2022-12-21T16:42:00.345" v="0"/>
        <pc:sldMkLst>
          <pc:docMk/>
          <pc:sldMk cId="1768037129" sldId="595"/>
        </pc:sldMkLst>
      </pc:sldChg>
      <pc:sldChg chg="add">
        <pc:chgData name="James Williams" userId="c957a50b-491f-4d94-b4bc-52aca3e2340d" providerId="ADAL" clId="{20864562-7AF0-4504-80BF-59AEE90E5656}" dt="2022-12-21T16:42:00.345" v="0"/>
        <pc:sldMkLst>
          <pc:docMk/>
          <pc:sldMk cId="2303898783" sldId="596"/>
        </pc:sldMkLst>
      </pc:sldChg>
    </pc:docChg>
  </pc:docChgLst>
  <pc:docChgLst>
    <pc:chgData name="James Williams" userId="c957a50b-491f-4d94-b4bc-52aca3e2340d" providerId="ADAL" clId="{CB1BC2A8-C050-42D2-A076-7801631D119A}"/>
    <pc:docChg chg="undo redo custSel addSld delSld modSld sldOrd modSection">
      <pc:chgData name="James Williams" userId="c957a50b-491f-4d94-b4bc-52aca3e2340d" providerId="ADAL" clId="{CB1BC2A8-C050-42D2-A076-7801631D119A}" dt="2023-02-23T11:51:49.997" v="3928" actId="20577"/>
      <pc:docMkLst>
        <pc:docMk/>
      </pc:docMkLst>
      <pc:sldChg chg="modSp mod">
        <pc:chgData name="James Williams" userId="c957a50b-491f-4d94-b4bc-52aca3e2340d" providerId="ADAL" clId="{CB1BC2A8-C050-42D2-A076-7801631D119A}" dt="2023-02-16T16:25:16.796" v="3527" actId="20577"/>
        <pc:sldMkLst>
          <pc:docMk/>
          <pc:sldMk cId="1082051791" sldId="259"/>
        </pc:sldMkLst>
        <pc:spChg chg="mod">
          <ac:chgData name="James Williams" userId="c957a50b-491f-4d94-b4bc-52aca3e2340d" providerId="ADAL" clId="{CB1BC2A8-C050-42D2-A076-7801631D119A}" dt="2023-02-16T16:25:16.796" v="3527" actId="20577"/>
          <ac:spMkLst>
            <pc:docMk/>
            <pc:sldMk cId="1082051791" sldId="259"/>
            <ac:spMk id="2" creationId="{7F53F7EE-5CE7-450A-96B3-B3B9BA4610AC}"/>
          </ac:spMkLst>
        </pc:spChg>
      </pc:sldChg>
      <pc:sldChg chg="addSp delSp modSp mod">
        <pc:chgData name="James Williams" userId="c957a50b-491f-4d94-b4bc-52aca3e2340d" providerId="ADAL" clId="{CB1BC2A8-C050-42D2-A076-7801631D119A}" dt="2023-02-21T15:10:06.254" v="3538" actId="404"/>
        <pc:sldMkLst>
          <pc:docMk/>
          <pc:sldMk cId="3591285556" sldId="261"/>
        </pc:sldMkLst>
        <pc:spChg chg="mod">
          <ac:chgData name="James Williams" userId="c957a50b-491f-4d94-b4bc-52aca3e2340d" providerId="ADAL" clId="{CB1BC2A8-C050-42D2-A076-7801631D119A}" dt="2023-02-15T19:28:54.584" v="2051" actId="20577"/>
          <ac:spMkLst>
            <pc:docMk/>
            <pc:sldMk cId="3591285556" sldId="261"/>
            <ac:spMk id="3" creationId="{2881C62B-3FA4-4DF6-9424-CE1D5C355D82}"/>
          </ac:spMkLst>
        </pc:spChg>
        <pc:spChg chg="mod">
          <ac:chgData name="James Williams" userId="c957a50b-491f-4d94-b4bc-52aca3e2340d" providerId="ADAL" clId="{CB1BC2A8-C050-42D2-A076-7801631D119A}" dt="2023-02-21T15:10:06.254" v="3538" actId="404"/>
          <ac:spMkLst>
            <pc:docMk/>
            <pc:sldMk cId="3591285556" sldId="261"/>
            <ac:spMk id="7" creationId="{D4106E1E-BDA6-44FD-A3BF-7665ECEE9072}"/>
          </ac:spMkLst>
        </pc:spChg>
        <pc:picChg chg="add del">
          <ac:chgData name="James Williams" userId="c957a50b-491f-4d94-b4bc-52aca3e2340d" providerId="ADAL" clId="{CB1BC2A8-C050-42D2-A076-7801631D119A}" dt="2023-01-12T16:55:53.458" v="2"/>
          <ac:picMkLst>
            <pc:docMk/>
            <pc:sldMk cId="3591285556" sldId="261"/>
            <ac:picMk id="4" creationId="{CF16A827-8B9E-AC4C-B874-E6F4D5E820C0}"/>
          </ac:picMkLst>
        </pc:picChg>
        <pc:picChg chg="mod ord">
          <ac:chgData name="James Williams" userId="c957a50b-491f-4d94-b4bc-52aca3e2340d" providerId="ADAL" clId="{CB1BC2A8-C050-42D2-A076-7801631D119A}" dt="2023-02-21T15:10:01.620" v="3536" actId="1076"/>
          <ac:picMkLst>
            <pc:docMk/>
            <pc:sldMk cId="3591285556" sldId="261"/>
            <ac:picMk id="6" creationId="{6B9D67DC-34A5-47A4-8D3D-1DBD540BF963}"/>
          </ac:picMkLst>
        </pc:picChg>
      </pc:sldChg>
      <pc:sldChg chg="del">
        <pc:chgData name="James Williams" userId="c957a50b-491f-4d94-b4bc-52aca3e2340d" providerId="ADAL" clId="{CB1BC2A8-C050-42D2-A076-7801631D119A}" dt="2023-02-01T13:51:46.290" v="1621" actId="2696"/>
        <pc:sldMkLst>
          <pc:docMk/>
          <pc:sldMk cId="2028065261" sldId="363"/>
        </pc:sldMkLst>
      </pc:sldChg>
      <pc:sldChg chg="ord">
        <pc:chgData name="James Williams" userId="c957a50b-491f-4d94-b4bc-52aca3e2340d" providerId="ADAL" clId="{CB1BC2A8-C050-42D2-A076-7801631D119A}" dt="2023-02-15T19:38:55.531" v="2105"/>
        <pc:sldMkLst>
          <pc:docMk/>
          <pc:sldMk cId="2722368900" sldId="368"/>
        </pc:sldMkLst>
      </pc:sldChg>
      <pc:sldChg chg="addSp delSp modSp mod">
        <pc:chgData name="James Williams" userId="c957a50b-491f-4d94-b4bc-52aca3e2340d" providerId="ADAL" clId="{CB1BC2A8-C050-42D2-A076-7801631D119A}" dt="2023-02-15T19:38:10.771" v="2097" actId="948"/>
        <pc:sldMkLst>
          <pc:docMk/>
          <pc:sldMk cId="4062583420" sldId="381"/>
        </pc:sldMkLst>
        <pc:spChg chg="mod">
          <ac:chgData name="James Williams" userId="c957a50b-491f-4d94-b4bc-52aca3e2340d" providerId="ADAL" clId="{CB1BC2A8-C050-42D2-A076-7801631D119A}" dt="2023-02-15T19:38:00.214" v="2096" actId="26606"/>
          <ac:spMkLst>
            <pc:docMk/>
            <pc:sldMk cId="4062583420" sldId="381"/>
            <ac:spMk id="2" creationId="{61365102-6F14-4FB7-8C3C-AB618E6179A2}"/>
          </ac:spMkLst>
        </pc:spChg>
        <pc:spChg chg="add del">
          <ac:chgData name="James Williams" userId="c957a50b-491f-4d94-b4bc-52aca3e2340d" providerId="ADAL" clId="{CB1BC2A8-C050-42D2-A076-7801631D119A}" dt="2023-02-15T19:38:00.214" v="2096" actId="26606"/>
          <ac:spMkLst>
            <pc:docMk/>
            <pc:sldMk cId="4062583420" sldId="381"/>
            <ac:spMk id="8" creationId="{1B15ED52-F352-441B-82BF-E0EA34836D08}"/>
          </ac:spMkLst>
        </pc:spChg>
        <pc:spChg chg="mod">
          <ac:chgData name="James Williams" userId="c957a50b-491f-4d94-b4bc-52aca3e2340d" providerId="ADAL" clId="{CB1BC2A8-C050-42D2-A076-7801631D119A}" dt="2023-02-15T19:38:10.771" v="2097" actId="948"/>
          <ac:spMkLst>
            <pc:docMk/>
            <pc:sldMk cId="4062583420" sldId="381"/>
            <ac:spMk id="9" creationId="{1907F43D-0AA3-4886-AF0D-843268D6CDBB}"/>
          </ac:spMkLst>
        </pc:spChg>
        <pc:spChg chg="add del">
          <ac:chgData name="James Williams" userId="c957a50b-491f-4d94-b4bc-52aca3e2340d" providerId="ADAL" clId="{CB1BC2A8-C050-42D2-A076-7801631D119A}" dt="2023-02-15T19:38:00.214" v="2096" actId="26606"/>
          <ac:spMkLst>
            <pc:docMk/>
            <pc:sldMk cId="4062583420" sldId="381"/>
            <ac:spMk id="10" creationId="{3B2E3793-BFE6-45A2-9B7B-E18844431C99}"/>
          </ac:spMkLst>
        </pc:spChg>
        <pc:spChg chg="add del">
          <ac:chgData name="James Williams" userId="c957a50b-491f-4d94-b4bc-52aca3e2340d" providerId="ADAL" clId="{CB1BC2A8-C050-42D2-A076-7801631D119A}" dt="2023-02-15T19:38:00.214" v="2096" actId="26606"/>
          <ac:spMkLst>
            <pc:docMk/>
            <pc:sldMk cId="4062583420" sldId="381"/>
            <ac:spMk id="12" creationId="{BC4C4868-CB8F-4AF9-9CDB-8108F2C19B67}"/>
          </ac:spMkLst>
        </pc:spChg>
        <pc:spChg chg="mod ord">
          <ac:chgData name="James Williams" userId="c957a50b-491f-4d94-b4bc-52aca3e2340d" providerId="ADAL" clId="{CB1BC2A8-C050-42D2-A076-7801631D119A}" dt="2023-02-15T19:38:00.214" v="2096" actId="26606"/>
          <ac:spMkLst>
            <pc:docMk/>
            <pc:sldMk cId="4062583420" sldId="381"/>
            <ac:spMk id="13" creationId="{651A8B94-8541-49DF-A9AB-907987209084}"/>
          </ac:spMkLst>
        </pc:spChg>
        <pc:spChg chg="add del">
          <ac:chgData name="James Williams" userId="c957a50b-491f-4d94-b4bc-52aca3e2340d" providerId="ADAL" clId="{CB1BC2A8-C050-42D2-A076-7801631D119A}" dt="2023-02-15T19:38:00.214" v="2096" actId="26606"/>
          <ac:spMkLst>
            <pc:docMk/>
            <pc:sldMk cId="4062583420" sldId="381"/>
            <ac:spMk id="14" creationId="{375E0459-6403-40CD-989D-56A4407CA12E}"/>
          </ac:spMkLst>
        </pc:spChg>
        <pc:spChg chg="add del">
          <ac:chgData name="James Williams" userId="c957a50b-491f-4d94-b4bc-52aca3e2340d" providerId="ADAL" clId="{CB1BC2A8-C050-42D2-A076-7801631D119A}" dt="2023-02-15T19:38:00.214" v="2096" actId="26606"/>
          <ac:spMkLst>
            <pc:docMk/>
            <pc:sldMk cId="4062583420" sldId="381"/>
            <ac:spMk id="16" creationId="{53E5B1A8-3AC9-4BD1-9BBC-78CA94F2D1BA}"/>
          </ac:spMkLst>
        </pc:spChg>
        <pc:spChg chg="add del">
          <ac:chgData name="James Williams" userId="c957a50b-491f-4d94-b4bc-52aca3e2340d" providerId="ADAL" clId="{CB1BC2A8-C050-42D2-A076-7801631D119A}" dt="2023-02-15T19:38:00.214" v="2096" actId="26606"/>
          <ac:spMkLst>
            <pc:docMk/>
            <pc:sldMk cId="4062583420" sldId="381"/>
            <ac:spMk id="21" creationId="{2172A0AC-3DCE-4672-BCAF-28FEF91F6020}"/>
          </ac:spMkLst>
        </pc:spChg>
        <pc:spChg chg="add del">
          <ac:chgData name="James Williams" userId="c957a50b-491f-4d94-b4bc-52aca3e2340d" providerId="ADAL" clId="{CB1BC2A8-C050-42D2-A076-7801631D119A}" dt="2023-02-15T19:38:00.214" v="2096" actId="26606"/>
          <ac:spMkLst>
            <pc:docMk/>
            <pc:sldMk cId="4062583420" sldId="381"/>
            <ac:spMk id="23" creationId="{AE6F1C77-EDC9-4C5F-8C1C-62DD46BDA3C3}"/>
          </ac:spMkLst>
        </pc:spChg>
        <pc:picChg chg="add mod">
          <ac:chgData name="James Williams" userId="c957a50b-491f-4d94-b4bc-52aca3e2340d" providerId="ADAL" clId="{CB1BC2A8-C050-42D2-A076-7801631D119A}" dt="2023-02-15T19:38:00.214" v="2096" actId="26606"/>
          <ac:picMkLst>
            <pc:docMk/>
            <pc:sldMk cId="4062583420" sldId="381"/>
            <ac:picMk id="3" creationId="{3E317601-68AF-FB98-5475-F0FC6B49D970}"/>
          </ac:picMkLst>
        </pc:picChg>
        <pc:picChg chg="mod ord">
          <ac:chgData name="James Williams" userId="c957a50b-491f-4d94-b4bc-52aca3e2340d" providerId="ADAL" clId="{CB1BC2A8-C050-42D2-A076-7801631D119A}" dt="2023-02-15T19:38:00.214" v="2096" actId="26606"/>
          <ac:picMkLst>
            <pc:docMk/>
            <pc:sldMk cId="4062583420" sldId="381"/>
            <ac:picMk id="11" creationId="{676CBE84-4CAB-4EDF-B368-44185B06620F}"/>
          </ac:picMkLst>
        </pc:picChg>
      </pc:sldChg>
      <pc:sldChg chg="modSp add mod">
        <pc:chgData name="James Williams" userId="c957a50b-491f-4d94-b4bc-52aca3e2340d" providerId="ADAL" clId="{CB1BC2A8-C050-42D2-A076-7801631D119A}" dt="2023-01-17T14:39:21.999" v="1619" actId="403"/>
        <pc:sldMkLst>
          <pc:docMk/>
          <pc:sldMk cId="1524364542" sldId="384"/>
        </pc:sldMkLst>
        <pc:spChg chg="mod">
          <ac:chgData name="James Williams" userId="c957a50b-491f-4d94-b4bc-52aca3e2340d" providerId="ADAL" clId="{CB1BC2A8-C050-42D2-A076-7801631D119A}" dt="2023-01-17T14:39:21.999" v="1619" actId="403"/>
          <ac:spMkLst>
            <pc:docMk/>
            <pc:sldMk cId="1524364542" sldId="384"/>
            <ac:spMk id="2" creationId="{F1DBBAA7-2F2B-4575-86C0-174EBE556CC7}"/>
          </ac:spMkLst>
        </pc:spChg>
      </pc:sldChg>
      <pc:sldChg chg="modSp mod">
        <pc:chgData name="James Williams" userId="c957a50b-491f-4d94-b4bc-52aca3e2340d" providerId="ADAL" clId="{CB1BC2A8-C050-42D2-A076-7801631D119A}" dt="2023-01-12T17:18:22.573" v="197" actId="403"/>
        <pc:sldMkLst>
          <pc:docMk/>
          <pc:sldMk cId="2155850594" sldId="479"/>
        </pc:sldMkLst>
        <pc:spChg chg="mod">
          <ac:chgData name="James Williams" userId="c957a50b-491f-4d94-b4bc-52aca3e2340d" providerId="ADAL" clId="{CB1BC2A8-C050-42D2-A076-7801631D119A}" dt="2023-01-12T17:18:22.573" v="197" actId="403"/>
          <ac:spMkLst>
            <pc:docMk/>
            <pc:sldMk cId="2155850594" sldId="479"/>
            <ac:spMk id="2" creationId="{61365102-6F14-4FB7-8C3C-AB618E6179A2}"/>
          </ac:spMkLst>
        </pc:spChg>
      </pc:sldChg>
      <pc:sldChg chg="addSp delSp modSp mod modNotesTx">
        <pc:chgData name="James Williams" userId="c957a50b-491f-4d94-b4bc-52aca3e2340d" providerId="ADAL" clId="{CB1BC2A8-C050-42D2-A076-7801631D119A}" dt="2023-02-16T13:51:48.320" v="3468" actId="21"/>
        <pc:sldMkLst>
          <pc:docMk/>
          <pc:sldMk cId="41713242" sldId="481"/>
        </pc:sldMkLst>
        <pc:spChg chg="add del mod">
          <ac:chgData name="James Williams" userId="c957a50b-491f-4d94-b4bc-52aca3e2340d" providerId="ADAL" clId="{CB1BC2A8-C050-42D2-A076-7801631D119A}" dt="2023-02-16T11:47:17.821" v="2506" actId="478"/>
          <ac:spMkLst>
            <pc:docMk/>
            <pc:sldMk cId="41713242" sldId="481"/>
            <ac:spMk id="4" creationId="{5C8BB300-3FDE-FFF1-1152-B5B8B87D4990}"/>
          </ac:spMkLst>
        </pc:spChg>
        <pc:spChg chg="mod">
          <ac:chgData name="James Williams" userId="c957a50b-491f-4d94-b4bc-52aca3e2340d" providerId="ADAL" clId="{CB1BC2A8-C050-42D2-A076-7801631D119A}" dt="2023-02-16T13:51:48.320" v="3468" actId="21"/>
          <ac:spMkLst>
            <pc:docMk/>
            <pc:sldMk cId="41713242" sldId="481"/>
            <ac:spMk id="19" creationId="{945F576D-5939-4561-86A8-31F4D7A1436B}"/>
          </ac:spMkLst>
        </pc:spChg>
        <pc:picChg chg="add del mod">
          <ac:chgData name="James Williams" userId="c957a50b-491f-4d94-b4bc-52aca3e2340d" providerId="ADAL" clId="{CB1BC2A8-C050-42D2-A076-7801631D119A}" dt="2023-02-16T11:47:17.821" v="2506" actId="478"/>
          <ac:picMkLst>
            <pc:docMk/>
            <pc:sldMk cId="41713242" sldId="481"/>
            <ac:picMk id="3" creationId="{B6B2D7EB-1CD3-3A27-01D5-48350D6EBCE9}"/>
          </ac:picMkLst>
        </pc:picChg>
        <pc:picChg chg="mod">
          <ac:chgData name="James Williams" userId="c957a50b-491f-4d94-b4bc-52aca3e2340d" providerId="ADAL" clId="{CB1BC2A8-C050-42D2-A076-7801631D119A}" dt="2023-02-16T13:46:27.124" v="3318" actId="14100"/>
          <ac:picMkLst>
            <pc:docMk/>
            <pc:sldMk cId="41713242" sldId="481"/>
            <ac:picMk id="20" creationId="{99F9A714-4F57-45EC-819B-56C845CEDD42}"/>
          </ac:picMkLst>
        </pc:picChg>
      </pc:sldChg>
      <pc:sldChg chg="modSp mod">
        <pc:chgData name="James Williams" userId="c957a50b-491f-4d94-b4bc-52aca3e2340d" providerId="ADAL" clId="{CB1BC2A8-C050-42D2-A076-7801631D119A}" dt="2023-01-12T17:20:18.228" v="213" actId="403"/>
        <pc:sldMkLst>
          <pc:docMk/>
          <pc:sldMk cId="3541385396" sldId="486"/>
        </pc:sldMkLst>
        <pc:spChg chg="mod">
          <ac:chgData name="James Williams" userId="c957a50b-491f-4d94-b4bc-52aca3e2340d" providerId="ADAL" clId="{CB1BC2A8-C050-42D2-A076-7801631D119A}" dt="2023-01-12T17:19:40.161" v="205" actId="403"/>
          <ac:spMkLst>
            <pc:docMk/>
            <pc:sldMk cId="3541385396" sldId="486"/>
            <ac:spMk id="2" creationId="{61365102-6F14-4FB7-8C3C-AB618E6179A2}"/>
          </ac:spMkLst>
        </pc:spChg>
        <pc:spChg chg="mod">
          <ac:chgData name="James Williams" userId="c957a50b-491f-4d94-b4bc-52aca3e2340d" providerId="ADAL" clId="{CB1BC2A8-C050-42D2-A076-7801631D119A}" dt="2023-01-12T17:20:18.228" v="213" actId="403"/>
          <ac:spMkLst>
            <pc:docMk/>
            <pc:sldMk cId="3541385396" sldId="486"/>
            <ac:spMk id="6" creationId="{ADC6B1D5-9052-401B-AD59-F5D33D70D562}"/>
          </ac:spMkLst>
        </pc:spChg>
      </pc:sldChg>
      <pc:sldChg chg="modSp mod">
        <pc:chgData name="James Williams" userId="c957a50b-491f-4d94-b4bc-52aca3e2340d" providerId="ADAL" clId="{CB1BC2A8-C050-42D2-A076-7801631D119A}" dt="2023-01-17T14:29:40.875" v="1526" actId="20577"/>
        <pc:sldMkLst>
          <pc:docMk/>
          <pc:sldMk cId="3922090200" sldId="487"/>
        </pc:sldMkLst>
        <pc:spChg chg="mod">
          <ac:chgData name="James Williams" userId="c957a50b-491f-4d94-b4bc-52aca3e2340d" providerId="ADAL" clId="{CB1BC2A8-C050-42D2-A076-7801631D119A}" dt="2023-01-17T14:29:40.875" v="1526" actId="20577"/>
          <ac:spMkLst>
            <pc:docMk/>
            <pc:sldMk cId="3922090200" sldId="487"/>
            <ac:spMk id="2" creationId="{61365102-6F14-4FB7-8C3C-AB618E6179A2}"/>
          </ac:spMkLst>
        </pc:spChg>
      </pc:sldChg>
      <pc:sldChg chg="modSp mod">
        <pc:chgData name="James Williams" userId="c957a50b-491f-4d94-b4bc-52aca3e2340d" providerId="ADAL" clId="{CB1BC2A8-C050-42D2-A076-7801631D119A}" dt="2023-02-15T19:30:36.736" v="2057" actId="403"/>
        <pc:sldMkLst>
          <pc:docMk/>
          <pc:sldMk cId="58266351" sldId="488"/>
        </pc:sldMkLst>
        <pc:spChg chg="mod">
          <ac:chgData name="James Williams" userId="c957a50b-491f-4d94-b4bc-52aca3e2340d" providerId="ADAL" clId="{CB1BC2A8-C050-42D2-A076-7801631D119A}" dt="2023-02-15T19:30:36.736" v="2057" actId="403"/>
          <ac:spMkLst>
            <pc:docMk/>
            <pc:sldMk cId="58266351" sldId="488"/>
            <ac:spMk id="18" creationId="{391B2C33-2E93-4216-8446-1F90919810FF}"/>
          </ac:spMkLst>
        </pc:spChg>
        <pc:spChg chg="mod">
          <ac:chgData name="James Williams" userId="c957a50b-491f-4d94-b4bc-52aca3e2340d" providerId="ADAL" clId="{CB1BC2A8-C050-42D2-A076-7801631D119A}" dt="2023-02-15T19:30:23.535" v="2056" actId="20577"/>
          <ac:spMkLst>
            <pc:docMk/>
            <pc:sldMk cId="58266351" sldId="488"/>
            <ac:spMk id="21" creationId="{19399FF9-751A-473F-9020-B702F3EDED98}"/>
          </ac:spMkLst>
        </pc:spChg>
      </pc:sldChg>
      <pc:sldChg chg="modSp mod">
        <pc:chgData name="James Williams" userId="c957a50b-491f-4d94-b4bc-52aca3e2340d" providerId="ADAL" clId="{CB1BC2A8-C050-42D2-A076-7801631D119A}" dt="2023-02-21T15:16:15.711" v="3616" actId="2711"/>
        <pc:sldMkLst>
          <pc:docMk/>
          <pc:sldMk cId="1643561400" sldId="489"/>
        </pc:sldMkLst>
        <pc:spChg chg="mod">
          <ac:chgData name="James Williams" userId="c957a50b-491f-4d94-b4bc-52aca3e2340d" providerId="ADAL" clId="{CB1BC2A8-C050-42D2-A076-7801631D119A}" dt="2023-02-21T15:15:45.964" v="3611" actId="14100"/>
          <ac:spMkLst>
            <pc:docMk/>
            <pc:sldMk cId="1643561400" sldId="489"/>
            <ac:spMk id="2" creationId="{61365102-6F14-4FB7-8C3C-AB618E6179A2}"/>
          </ac:spMkLst>
        </pc:spChg>
        <pc:spChg chg="mod">
          <ac:chgData name="James Williams" userId="c957a50b-491f-4d94-b4bc-52aca3e2340d" providerId="ADAL" clId="{CB1BC2A8-C050-42D2-A076-7801631D119A}" dt="2023-02-21T15:16:15.711" v="3616" actId="2711"/>
          <ac:spMkLst>
            <pc:docMk/>
            <pc:sldMk cId="1643561400" sldId="489"/>
            <ac:spMk id="15" creationId="{005CED6A-A5A7-4341-8E5F-61ACE04CC2A1}"/>
          </ac:spMkLst>
        </pc:spChg>
        <pc:picChg chg="mod">
          <ac:chgData name="James Williams" userId="c957a50b-491f-4d94-b4bc-52aca3e2340d" providerId="ADAL" clId="{CB1BC2A8-C050-42D2-A076-7801631D119A}" dt="2023-02-21T15:15:40.315" v="3609" actId="1076"/>
          <ac:picMkLst>
            <pc:docMk/>
            <pc:sldMk cId="1643561400" sldId="489"/>
            <ac:picMk id="4" creationId="{A5B67548-1346-4713-AB47-8B5F9F718DEA}"/>
          </ac:picMkLst>
        </pc:picChg>
        <pc:picChg chg="mod">
          <ac:chgData name="James Williams" userId="c957a50b-491f-4d94-b4bc-52aca3e2340d" providerId="ADAL" clId="{CB1BC2A8-C050-42D2-A076-7801631D119A}" dt="2023-02-21T15:15:38.233" v="3608" actId="1076"/>
          <ac:picMkLst>
            <pc:docMk/>
            <pc:sldMk cId="1643561400" sldId="489"/>
            <ac:picMk id="7" creationId="{D0C5A0D5-AF35-4E2C-81EA-0214F5506859}"/>
          </ac:picMkLst>
        </pc:picChg>
      </pc:sldChg>
      <pc:sldChg chg="modSp mod">
        <pc:chgData name="James Williams" userId="c957a50b-491f-4d94-b4bc-52aca3e2340d" providerId="ADAL" clId="{CB1BC2A8-C050-42D2-A076-7801631D119A}" dt="2023-02-16T13:51:04.870" v="3466" actId="1076"/>
        <pc:sldMkLst>
          <pc:docMk/>
          <pc:sldMk cId="3044945947" sldId="491"/>
        </pc:sldMkLst>
        <pc:spChg chg="mod">
          <ac:chgData name="James Williams" userId="c957a50b-491f-4d94-b4bc-52aca3e2340d" providerId="ADAL" clId="{CB1BC2A8-C050-42D2-A076-7801631D119A}" dt="2023-02-16T13:50:58.335" v="3464" actId="1076"/>
          <ac:spMkLst>
            <pc:docMk/>
            <pc:sldMk cId="3044945947" sldId="491"/>
            <ac:spMk id="5" creationId="{43F837B7-9578-4529-800A-A17729A510F1}"/>
          </ac:spMkLst>
        </pc:spChg>
        <pc:spChg chg="mod">
          <ac:chgData name="James Williams" userId="c957a50b-491f-4d94-b4bc-52aca3e2340d" providerId="ADAL" clId="{CB1BC2A8-C050-42D2-A076-7801631D119A}" dt="2023-02-16T13:51:04.870" v="3466" actId="1076"/>
          <ac:spMkLst>
            <pc:docMk/>
            <pc:sldMk cId="3044945947" sldId="491"/>
            <ac:spMk id="15" creationId="{005CED6A-A5A7-4341-8E5F-61ACE04CC2A1}"/>
          </ac:spMkLst>
        </pc:spChg>
        <pc:picChg chg="mod">
          <ac:chgData name="James Williams" userId="c957a50b-491f-4d94-b4bc-52aca3e2340d" providerId="ADAL" clId="{CB1BC2A8-C050-42D2-A076-7801631D119A}" dt="2023-02-16T13:50:22.966" v="3440" actId="14100"/>
          <ac:picMkLst>
            <pc:docMk/>
            <pc:sldMk cId="3044945947" sldId="491"/>
            <ac:picMk id="4" creationId="{5E33A52D-BA06-4ECA-B0DE-E85317238AA2}"/>
          </ac:picMkLst>
        </pc:picChg>
      </pc:sldChg>
      <pc:sldChg chg="modSp mod">
        <pc:chgData name="James Williams" userId="c957a50b-491f-4d94-b4bc-52aca3e2340d" providerId="ADAL" clId="{CB1BC2A8-C050-42D2-A076-7801631D119A}" dt="2023-01-12T17:13:33.889" v="156" actId="14100"/>
        <pc:sldMkLst>
          <pc:docMk/>
          <pc:sldMk cId="2042582660" sldId="493"/>
        </pc:sldMkLst>
        <pc:spChg chg="mod">
          <ac:chgData name="James Williams" userId="c957a50b-491f-4d94-b4bc-52aca3e2340d" providerId="ADAL" clId="{CB1BC2A8-C050-42D2-A076-7801631D119A}" dt="2023-01-12T17:12:43.403" v="152" actId="403"/>
          <ac:spMkLst>
            <pc:docMk/>
            <pc:sldMk cId="2042582660" sldId="493"/>
            <ac:spMk id="2" creationId="{61365102-6F14-4FB7-8C3C-AB618E6179A2}"/>
          </ac:spMkLst>
        </pc:spChg>
        <pc:spChg chg="mod">
          <ac:chgData name="James Williams" userId="c957a50b-491f-4d94-b4bc-52aca3e2340d" providerId="ADAL" clId="{CB1BC2A8-C050-42D2-A076-7801631D119A}" dt="2023-01-12T17:13:22.009" v="155" actId="1076"/>
          <ac:spMkLst>
            <pc:docMk/>
            <pc:sldMk cId="2042582660" sldId="493"/>
            <ac:spMk id="13" creationId="{78A0257C-AD7A-4259-9794-87C3BF484AAF}"/>
          </ac:spMkLst>
        </pc:spChg>
        <pc:spChg chg="mod">
          <ac:chgData name="James Williams" userId="c957a50b-491f-4d94-b4bc-52aca3e2340d" providerId="ADAL" clId="{CB1BC2A8-C050-42D2-A076-7801631D119A}" dt="2023-01-12T17:13:33.889" v="156" actId="14100"/>
          <ac:spMkLst>
            <pc:docMk/>
            <pc:sldMk cId="2042582660" sldId="493"/>
            <ac:spMk id="15" creationId="{005CED6A-A5A7-4341-8E5F-61ACE04CC2A1}"/>
          </ac:spMkLst>
        </pc:spChg>
        <pc:picChg chg="mod">
          <ac:chgData name="James Williams" userId="c957a50b-491f-4d94-b4bc-52aca3e2340d" providerId="ADAL" clId="{CB1BC2A8-C050-42D2-A076-7801631D119A}" dt="2023-01-12T17:13:22.009" v="155" actId="1076"/>
          <ac:picMkLst>
            <pc:docMk/>
            <pc:sldMk cId="2042582660" sldId="493"/>
            <ac:picMk id="9" creationId="{B10E988E-6EF7-46E2-9916-44FDA102FCEE}"/>
          </ac:picMkLst>
        </pc:picChg>
      </pc:sldChg>
      <pc:sldChg chg="modSp mod">
        <pc:chgData name="James Williams" userId="c957a50b-491f-4d94-b4bc-52aca3e2340d" providerId="ADAL" clId="{CB1BC2A8-C050-42D2-A076-7801631D119A}" dt="2023-01-12T17:14:33.836" v="157" actId="113"/>
        <pc:sldMkLst>
          <pc:docMk/>
          <pc:sldMk cId="3481348979" sldId="499"/>
        </pc:sldMkLst>
        <pc:spChg chg="mod">
          <ac:chgData name="James Williams" userId="c957a50b-491f-4d94-b4bc-52aca3e2340d" providerId="ADAL" clId="{CB1BC2A8-C050-42D2-A076-7801631D119A}" dt="2023-01-12T17:14:33.836" v="157" actId="113"/>
          <ac:spMkLst>
            <pc:docMk/>
            <pc:sldMk cId="3481348979" sldId="499"/>
            <ac:spMk id="15" creationId="{005CED6A-A5A7-4341-8E5F-61ACE04CC2A1}"/>
          </ac:spMkLst>
        </pc:spChg>
      </pc:sldChg>
      <pc:sldChg chg="addSp modSp mod">
        <pc:chgData name="James Williams" userId="c957a50b-491f-4d94-b4bc-52aca3e2340d" providerId="ADAL" clId="{CB1BC2A8-C050-42D2-A076-7801631D119A}" dt="2023-01-17T12:13:51.082" v="1310" actId="1076"/>
        <pc:sldMkLst>
          <pc:docMk/>
          <pc:sldMk cId="1421848522" sldId="503"/>
        </pc:sldMkLst>
        <pc:spChg chg="mod">
          <ac:chgData name="James Williams" userId="c957a50b-491f-4d94-b4bc-52aca3e2340d" providerId="ADAL" clId="{CB1BC2A8-C050-42D2-A076-7801631D119A}" dt="2023-01-17T12:13:43.183" v="1307" actId="1076"/>
          <ac:spMkLst>
            <pc:docMk/>
            <pc:sldMk cId="1421848522" sldId="503"/>
            <ac:spMk id="15" creationId="{005CED6A-A5A7-4341-8E5F-61ACE04CC2A1}"/>
          </ac:spMkLst>
        </pc:spChg>
        <pc:picChg chg="add mod modCrop">
          <ac:chgData name="James Williams" userId="c957a50b-491f-4d94-b4bc-52aca3e2340d" providerId="ADAL" clId="{CB1BC2A8-C050-42D2-A076-7801631D119A}" dt="2023-01-17T12:13:51.082" v="1310" actId="1076"/>
          <ac:picMkLst>
            <pc:docMk/>
            <pc:sldMk cId="1421848522" sldId="503"/>
            <ac:picMk id="3" creationId="{FAFBF555-8224-5631-3DB3-16D8F4858959}"/>
          </ac:picMkLst>
        </pc:picChg>
      </pc:sldChg>
      <pc:sldChg chg="modNotesTx">
        <pc:chgData name="James Williams" userId="c957a50b-491f-4d94-b4bc-52aca3e2340d" providerId="ADAL" clId="{CB1BC2A8-C050-42D2-A076-7801631D119A}" dt="2023-01-12T17:21:14.641" v="221" actId="20577"/>
        <pc:sldMkLst>
          <pc:docMk/>
          <pc:sldMk cId="3614748734" sldId="504"/>
        </pc:sldMkLst>
      </pc:sldChg>
      <pc:sldChg chg="modSp mod">
        <pc:chgData name="James Williams" userId="c957a50b-491f-4d94-b4bc-52aca3e2340d" providerId="ADAL" clId="{CB1BC2A8-C050-42D2-A076-7801631D119A}" dt="2023-02-21T15:20:37.915" v="3623" actId="1076"/>
        <pc:sldMkLst>
          <pc:docMk/>
          <pc:sldMk cId="2595156607" sldId="514"/>
        </pc:sldMkLst>
        <pc:spChg chg="mod">
          <ac:chgData name="James Williams" userId="c957a50b-491f-4d94-b4bc-52aca3e2340d" providerId="ADAL" clId="{CB1BC2A8-C050-42D2-A076-7801631D119A}" dt="2023-02-21T15:20:37.915" v="3623" actId="1076"/>
          <ac:spMkLst>
            <pc:docMk/>
            <pc:sldMk cId="2595156607" sldId="514"/>
            <ac:spMk id="2" creationId="{61365102-6F14-4FB7-8C3C-AB618E6179A2}"/>
          </ac:spMkLst>
        </pc:spChg>
      </pc:sldChg>
      <pc:sldChg chg="modSp mod">
        <pc:chgData name="James Williams" userId="c957a50b-491f-4d94-b4bc-52aca3e2340d" providerId="ADAL" clId="{CB1BC2A8-C050-42D2-A076-7801631D119A}" dt="2023-01-12T17:16:26.194" v="159" actId="13926"/>
        <pc:sldMkLst>
          <pc:docMk/>
          <pc:sldMk cId="1785787141" sldId="518"/>
        </pc:sldMkLst>
        <pc:spChg chg="mod">
          <ac:chgData name="James Williams" userId="c957a50b-491f-4d94-b4bc-52aca3e2340d" providerId="ADAL" clId="{CB1BC2A8-C050-42D2-A076-7801631D119A}" dt="2023-01-12T17:16:26.194" v="159" actId="13926"/>
          <ac:spMkLst>
            <pc:docMk/>
            <pc:sldMk cId="1785787141" sldId="518"/>
            <ac:spMk id="15" creationId="{005CED6A-A5A7-4341-8E5F-61ACE04CC2A1}"/>
          </ac:spMkLst>
        </pc:spChg>
      </pc:sldChg>
      <pc:sldChg chg="modSp">
        <pc:chgData name="James Williams" userId="c957a50b-491f-4d94-b4bc-52aca3e2340d" providerId="ADAL" clId="{CB1BC2A8-C050-42D2-A076-7801631D119A}" dt="2023-02-21T15:20:04.596" v="3618" actId="20577"/>
        <pc:sldMkLst>
          <pc:docMk/>
          <pc:sldMk cId="1987737598" sldId="519"/>
        </pc:sldMkLst>
        <pc:graphicFrameChg chg="mod">
          <ac:chgData name="James Williams" userId="c957a50b-491f-4d94-b4bc-52aca3e2340d" providerId="ADAL" clId="{CB1BC2A8-C050-42D2-A076-7801631D119A}" dt="2023-02-21T15:20:04.596" v="3618" actId="20577"/>
          <ac:graphicFrameMkLst>
            <pc:docMk/>
            <pc:sldMk cId="1987737598" sldId="519"/>
            <ac:graphicFrameMk id="18" creationId="{4EF2BDEC-3BC4-4FF6-A3EA-FCD007E93312}"/>
          </ac:graphicFrameMkLst>
        </pc:graphicFrameChg>
      </pc:sldChg>
      <pc:sldChg chg="modSp mod">
        <pc:chgData name="James Williams" userId="c957a50b-491f-4d94-b4bc-52aca3e2340d" providerId="ADAL" clId="{CB1BC2A8-C050-42D2-A076-7801631D119A}" dt="2023-01-12T17:32:38.458" v="440" actId="27636"/>
        <pc:sldMkLst>
          <pc:docMk/>
          <pc:sldMk cId="2376502087" sldId="520"/>
        </pc:sldMkLst>
        <pc:spChg chg="mod">
          <ac:chgData name="James Williams" userId="c957a50b-491f-4d94-b4bc-52aca3e2340d" providerId="ADAL" clId="{CB1BC2A8-C050-42D2-A076-7801631D119A}" dt="2023-01-12T17:17:50.990" v="187" actId="403"/>
          <ac:spMkLst>
            <pc:docMk/>
            <pc:sldMk cId="2376502087" sldId="520"/>
            <ac:spMk id="2" creationId="{61365102-6F14-4FB7-8C3C-AB618E6179A2}"/>
          </ac:spMkLst>
        </pc:spChg>
        <pc:spChg chg="mod">
          <ac:chgData name="James Williams" userId="c957a50b-491f-4d94-b4bc-52aca3e2340d" providerId="ADAL" clId="{CB1BC2A8-C050-42D2-A076-7801631D119A}" dt="2023-01-12T17:32:38.458" v="440" actId="27636"/>
          <ac:spMkLst>
            <pc:docMk/>
            <pc:sldMk cId="2376502087" sldId="520"/>
            <ac:spMk id="15" creationId="{005CED6A-A5A7-4341-8E5F-61ACE04CC2A1}"/>
          </ac:spMkLst>
        </pc:spChg>
      </pc:sldChg>
      <pc:sldChg chg="modSp mod">
        <pc:chgData name="James Williams" userId="c957a50b-491f-4d94-b4bc-52aca3e2340d" providerId="ADAL" clId="{CB1BC2A8-C050-42D2-A076-7801631D119A}" dt="2023-01-12T17:17:33.386" v="183" actId="403"/>
        <pc:sldMkLst>
          <pc:docMk/>
          <pc:sldMk cId="4175901021" sldId="521"/>
        </pc:sldMkLst>
        <pc:spChg chg="mod">
          <ac:chgData name="James Williams" userId="c957a50b-491f-4d94-b4bc-52aca3e2340d" providerId="ADAL" clId="{CB1BC2A8-C050-42D2-A076-7801631D119A}" dt="2023-01-12T17:17:33.386" v="183" actId="403"/>
          <ac:spMkLst>
            <pc:docMk/>
            <pc:sldMk cId="4175901021" sldId="521"/>
            <ac:spMk id="2" creationId="{61365102-6F14-4FB7-8C3C-AB618E6179A2}"/>
          </ac:spMkLst>
        </pc:spChg>
      </pc:sldChg>
      <pc:sldChg chg="modSp mod">
        <pc:chgData name="James Williams" userId="c957a50b-491f-4d94-b4bc-52aca3e2340d" providerId="ADAL" clId="{CB1BC2A8-C050-42D2-A076-7801631D119A}" dt="2023-01-12T17:18:07.423" v="194" actId="403"/>
        <pc:sldMkLst>
          <pc:docMk/>
          <pc:sldMk cId="3499149237" sldId="522"/>
        </pc:sldMkLst>
        <pc:spChg chg="mod">
          <ac:chgData name="James Williams" userId="c957a50b-491f-4d94-b4bc-52aca3e2340d" providerId="ADAL" clId="{CB1BC2A8-C050-42D2-A076-7801631D119A}" dt="2023-01-12T17:18:07.423" v="194" actId="403"/>
          <ac:spMkLst>
            <pc:docMk/>
            <pc:sldMk cId="3499149237" sldId="522"/>
            <ac:spMk id="2" creationId="{61365102-6F14-4FB7-8C3C-AB618E6179A2}"/>
          </ac:spMkLst>
        </pc:spChg>
      </pc:sldChg>
      <pc:sldChg chg="modSp mod">
        <pc:chgData name="James Williams" userId="c957a50b-491f-4d94-b4bc-52aca3e2340d" providerId="ADAL" clId="{CB1BC2A8-C050-42D2-A076-7801631D119A}" dt="2023-01-12T17:18:31.141" v="204" actId="403"/>
        <pc:sldMkLst>
          <pc:docMk/>
          <pc:sldMk cId="3082923260" sldId="542"/>
        </pc:sldMkLst>
        <pc:spChg chg="mod">
          <ac:chgData name="James Williams" userId="c957a50b-491f-4d94-b4bc-52aca3e2340d" providerId="ADAL" clId="{CB1BC2A8-C050-42D2-A076-7801631D119A}" dt="2023-01-12T17:18:31.141" v="204" actId="403"/>
          <ac:spMkLst>
            <pc:docMk/>
            <pc:sldMk cId="3082923260" sldId="542"/>
            <ac:spMk id="2" creationId="{61365102-6F14-4FB7-8C3C-AB618E6179A2}"/>
          </ac:spMkLst>
        </pc:spChg>
      </pc:sldChg>
      <pc:sldChg chg="modSp mod">
        <pc:chgData name="James Williams" userId="c957a50b-491f-4d94-b4bc-52aca3e2340d" providerId="ADAL" clId="{CB1BC2A8-C050-42D2-A076-7801631D119A}" dt="2023-02-15T19:35:51.762" v="2079" actId="14734"/>
        <pc:sldMkLst>
          <pc:docMk/>
          <pc:sldMk cId="2040187872" sldId="544"/>
        </pc:sldMkLst>
        <pc:graphicFrameChg chg="modGraphic">
          <ac:chgData name="James Williams" userId="c957a50b-491f-4d94-b4bc-52aca3e2340d" providerId="ADAL" clId="{CB1BC2A8-C050-42D2-A076-7801631D119A}" dt="2023-02-15T19:35:51.762" v="2079" actId="14734"/>
          <ac:graphicFrameMkLst>
            <pc:docMk/>
            <pc:sldMk cId="2040187872" sldId="544"/>
            <ac:graphicFrameMk id="11" creationId="{6DA249EF-433B-428A-9D3F-6E322A1B2AB3}"/>
          </ac:graphicFrameMkLst>
        </pc:graphicFrameChg>
      </pc:sldChg>
      <pc:sldChg chg="modSp mod">
        <pc:chgData name="James Williams" userId="c957a50b-491f-4d94-b4bc-52aca3e2340d" providerId="ADAL" clId="{CB1BC2A8-C050-42D2-A076-7801631D119A}" dt="2023-02-15T19:35:03.683" v="2072" actId="403"/>
        <pc:sldMkLst>
          <pc:docMk/>
          <pc:sldMk cId="4245354572" sldId="545"/>
        </pc:sldMkLst>
        <pc:spChg chg="mod">
          <ac:chgData name="James Williams" userId="c957a50b-491f-4d94-b4bc-52aca3e2340d" providerId="ADAL" clId="{CB1BC2A8-C050-42D2-A076-7801631D119A}" dt="2023-02-15T19:35:03.683" v="2072" actId="403"/>
          <ac:spMkLst>
            <pc:docMk/>
            <pc:sldMk cId="4245354572" sldId="545"/>
            <ac:spMk id="2" creationId="{61365102-6F14-4FB7-8C3C-AB618E6179A2}"/>
          </ac:spMkLst>
        </pc:spChg>
      </pc:sldChg>
      <pc:sldChg chg="modSp mod">
        <pc:chgData name="James Williams" userId="c957a50b-491f-4d94-b4bc-52aca3e2340d" providerId="ADAL" clId="{CB1BC2A8-C050-42D2-A076-7801631D119A}" dt="2023-01-17T14:25:46.519" v="1477" actId="20577"/>
        <pc:sldMkLst>
          <pc:docMk/>
          <pc:sldMk cId="3583478903" sldId="548"/>
        </pc:sldMkLst>
        <pc:spChg chg="mod">
          <ac:chgData name="James Williams" userId="c957a50b-491f-4d94-b4bc-52aca3e2340d" providerId="ADAL" clId="{CB1BC2A8-C050-42D2-A076-7801631D119A}" dt="2023-01-17T14:25:46.519" v="1477" actId="20577"/>
          <ac:spMkLst>
            <pc:docMk/>
            <pc:sldMk cId="3583478903" sldId="548"/>
            <ac:spMk id="2" creationId="{61365102-6F14-4FB7-8C3C-AB618E6179A2}"/>
          </ac:spMkLst>
        </pc:spChg>
        <pc:spChg chg="mod">
          <ac:chgData name="James Williams" userId="c957a50b-491f-4d94-b4bc-52aca3e2340d" providerId="ADAL" clId="{CB1BC2A8-C050-42D2-A076-7801631D119A}" dt="2023-01-17T14:16:41.074" v="1347" actId="13926"/>
          <ac:spMkLst>
            <pc:docMk/>
            <pc:sldMk cId="3583478903" sldId="548"/>
            <ac:spMk id="15" creationId="{005CED6A-A5A7-4341-8E5F-61ACE04CC2A1}"/>
          </ac:spMkLst>
        </pc:spChg>
      </pc:sldChg>
      <pc:sldChg chg="modSp mod">
        <pc:chgData name="James Williams" userId="c957a50b-491f-4d94-b4bc-52aca3e2340d" providerId="ADAL" clId="{CB1BC2A8-C050-42D2-A076-7801631D119A}" dt="2023-01-17T12:14:11.014" v="1322" actId="403"/>
        <pc:sldMkLst>
          <pc:docMk/>
          <pc:sldMk cId="600391600" sldId="550"/>
        </pc:sldMkLst>
        <pc:spChg chg="mod">
          <ac:chgData name="James Williams" userId="c957a50b-491f-4d94-b4bc-52aca3e2340d" providerId="ADAL" clId="{CB1BC2A8-C050-42D2-A076-7801631D119A}" dt="2023-01-17T12:14:11.014" v="1322" actId="403"/>
          <ac:spMkLst>
            <pc:docMk/>
            <pc:sldMk cId="600391600" sldId="550"/>
            <ac:spMk id="2" creationId="{61365102-6F14-4FB7-8C3C-AB618E6179A2}"/>
          </ac:spMkLst>
        </pc:spChg>
        <pc:spChg chg="mod">
          <ac:chgData name="James Williams" userId="c957a50b-491f-4d94-b4bc-52aca3e2340d" providerId="ADAL" clId="{CB1BC2A8-C050-42D2-A076-7801631D119A}" dt="2023-01-17T11:53:57.073" v="972" actId="113"/>
          <ac:spMkLst>
            <pc:docMk/>
            <pc:sldMk cId="600391600" sldId="550"/>
            <ac:spMk id="15" creationId="{005CED6A-A5A7-4341-8E5F-61ACE04CC2A1}"/>
          </ac:spMkLst>
        </pc:spChg>
      </pc:sldChg>
      <pc:sldChg chg="modSp mod">
        <pc:chgData name="James Williams" userId="c957a50b-491f-4d94-b4bc-52aca3e2340d" providerId="ADAL" clId="{CB1BC2A8-C050-42D2-A076-7801631D119A}" dt="2023-01-17T14:27:11.416" v="1486" actId="403"/>
        <pc:sldMkLst>
          <pc:docMk/>
          <pc:sldMk cId="1611131541" sldId="552"/>
        </pc:sldMkLst>
        <pc:spChg chg="mod">
          <ac:chgData name="James Williams" userId="c957a50b-491f-4d94-b4bc-52aca3e2340d" providerId="ADAL" clId="{CB1BC2A8-C050-42D2-A076-7801631D119A}" dt="2023-01-17T14:27:11.416" v="1486" actId="403"/>
          <ac:spMkLst>
            <pc:docMk/>
            <pc:sldMk cId="1611131541" sldId="552"/>
            <ac:spMk id="2" creationId="{61365102-6F14-4FB7-8C3C-AB618E6179A2}"/>
          </ac:spMkLst>
        </pc:spChg>
      </pc:sldChg>
      <pc:sldChg chg="modSp mod">
        <pc:chgData name="James Williams" userId="c957a50b-491f-4d94-b4bc-52aca3e2340d" providerId="ADAL" clId="{CB1BC2A8-C050-42D2-A076-7801631D119A}" dt="2023-01-17T14:28:04.571" v="1519" actId="207"/>
        <pc:sldMkLst>
          <pc:docMk/>
          <pc:sldMk cId="1002794133" sldId="554"/>
        </pc:sldMkLst>
        <pc:spChg chg="mod">
          <ac:chgData name="James Williams" userId="c957a50b-491f-4d94-b4bc-52aca3e2340d" providerId="ADAL" clId="{CB1BC2A8-C050-42D2-A076-7801631D119A}" dt="2023-01-17T14:28:04.571" v="1519" actId="207"/>
          <ac:spMkLst>
            <pc:docMk/>
            <pc:sldMk cId="1002794133" sldId="554"/>
            <ac:spMk id="2" creationId="{61365102-6F14-4FB7-8C3C-AB618E6179A2}"/>
          </ac:spMkLst>
        </pc:spChg>
      </pc:sldChg>
      <pc:sldChg chg="modSp mod">
        <pc:chgData name="James Williams" userId="c957a50b-491f-4d94-b4bc-52aca3e2340d" providerId="ADAL" clId="{CB1BC2A8-C050-42D2-A076-7801631D119A}" dt="2023-01-12T17:09:08.425" v="103" actId="1076"/>
        <pc:sldMkLst>
          <pc:docMk/>
          <pc:sldMk cId="1944616766" sldId="555"/>
        </pc:sldMkLst>
        <pc:spChg chg="mod">
          <ac:chgData name="James Williams" userId="c957a50b-491f-4d94-b4bc-52aca3e2340d" providerId="ADAL" clId="{CB1BC2A8-C050-42D2-A076-7801631D119A}" dt="2023-01-12T16:57:59.190" v="52" actId="207"/>
          <ac:spMkLst>
            <pc:docMk/>
            <pc:sldMk cId="1944616766" sldId="555"/>
            <ac:spMk id="26" creationId="{4DA0822A-B779-4A39-B9D8-928C404DDC2E}"/>
          </ac:spMkLst>
        </pc:spChg>
        <pc:spChg chg="mod">
          <ac:chgData name="James Williams" userId="c957a50b-491f-4d94-b4bc-52aca3e2340d" providerId="ADAL" clId="{CB1BC2A8-C050-42D2-A076-7801631D119A}" dt="2023-01-12T17:09:02.762" v="102" actId="14100"/>
          <ac:spMkLst>
            <pc:docMk/>
            <pc:sldMk cId="1944616766" sldId="555"/>
            <ac:spMk id="27" creationId="{7B9527C9-3E2C-4F97-A6F8-27541D5DFDF7}"/>
          </ac:spMkLst>
        </pc:spChg>
        <pc:picChg chg="mod">
          <ac:chgData name="James Williams" userId="c957a50b-491f-4d94-b4bc-52aca3e2340d" providerId="ADAL" clId="{CB1BC2A8-C050-42D2-A076-7801631D119A}" dt="2023-01-12T17:09:08.425" v="103" actId="1076"/>
          <ac:picMkLst>
            <pc:docMk/>
            <pc:sldMk cId="1944616766" sldId="555"/>
            <ac:picMk id="28" creationId="{DC8FF31D-FCD2-479E-ADDF-A7D689983907}"/>
          </ac:picMkLst>
        </pc:picChg>
      </pc:sldChg>
      <pc:sldChg chg="modSp mod">
        <pc:chgData name="James Williams" userId="c957a50b-491f-4d94-b4bc-52aca3e2340d" providerId="ADAL" clId="{CB1BC2A8-C050-42D2-A076-7801631D119A}" dt="2023-01-12T17:00:30.639" v="64" actId="1076"/>
        <pc:sldMkLst>
          <pc:docMk/>
          <pc:sldMk cId="387803241" sldId="557"/>
        </pc:sldMkLst>
        <pc:spChg chg="mod">
          <ac:chgData name="James Williams" userId="c957a50b-491f-4d94-b4bc-52aca3e2340d" providerId="ADAL" clId="{CB1BC2A8-C050-42D2-A076-7801631D119A}" dt="2023-01-12T16:59:14.446" v="57" actId="403"/>
          <ac:spMkLst>
            <pc:docMk/>
            <pc:sldMk cId="387803241" sldId="557"/>
            <ac:spMk id="15" creationId="{5143D4DE-AA4D-428A-ABA2-FD3A38C2B64E}"/>
          </ac:spMkLst>
        </pc:spChg>
        <pc:spChg chg="mod">
          <ac:chgData name="James Williams" userId="c957a50b-491f-4d94-b4bc-52aca3e2340d" providerId="ADAL" clId="{CB1BC2A8-C050-42D2-A076-7801631D119A}" dt="2023-01-12T16:59:39.930" v="60" actId="14100"/>
          <ac:spMkLst>
            <pc:docMk/>
            <pc:sldMk cId="387803241" sldId="557"/>
            <ac:spMk id="18" creationId="{3E4D9BBA-A9DC-464C-94B5-83FA62CB687C}"/>
          </ac:spMkLst>
        </pc:spChg>
        <pc:spChg chg="mod">
          <ac:chgData name="James Williams" userId="c957a50b-491f-4d94-b4bc-52aca3e2340d" providerId="ADAL" clId="{CB1BC2A8-C050-42D2-A076-7801631D119A}" dt="2023-01-12T17:00:15.584" v="63" actId="1076"/>
          <ac:spMkLst>
            <pc:docMk/>
            <pc:sldMk cId="387803241" sldId="557"/>
            <ac:spMk id="20" creationId="{D813E1E1-4906-4701-802C-065E0C6C80B0}"/>
          </ac:spMkLst>
        </pc:spChg>
        <pc:spChg chg="mod">
          <ac:chgData name="James Williams" userId="c957a50b-491f-4d94-b4bc-52aca3e2340d" providerId="ADAL" clId="{CB1BC2A8-C050-42D2-A076-7801631D119A}" dt="2023-01-12T17:00:02.048" v="62" actId="1076"/>
          <ac:spMkLst>
            <pc:docMk/>
            <pc:sldMk cId="387803241" sldId="557"/>
            <ac:spMk id="25" creationId="{FCF9F092-C992-4DC4-910A-72DB2B543E1C}"/>
          </ac:spMkLst>
        </pc:spChg>
        <pc:spChg chg="mod">
          <ac:chgData name="James Williams" userId="c957a50b-491f-4d94-b4bc-52aca3e2340d" providerId="ADAL" clId="{CB1BC2A8-C050-42D2-A076-7801631D119A}" dt="2023-01-12T17:00:30.639" v="64" actId="1076"/>
          <ac:spMkLst>
            <pc:docMk/>
            <pc:sldMk cId="387803241" sldId="557"/>
            <ac:spMk id="30" creationId="{7F4349A2-5451-4E1E-8E20-4E3D5C637D18}"/>
          </ac:spMkLst>
        </pc:spChg>
        <pc:picChg chg="mod">
          <ac:chgData name="James Williams" userId="c957a50b-491f-4d94-b4bc-52aca3e2340d" providerId="ADAL" clId="{CB1BC2A8-C050-42D2-A076-7801631D119A}" dt="2023-01-12T17:00:15.584" v="63" actId="1076"/>
          <ac:picMkLst>
            <pc:docMk/>
            <pc:sldMk cId="387803241" sldId="557"/>
            <ac:picMk id="19" creationId="{81AAED1C-DF56-4CB1-9E31-3964F984EA75}"/>
          </ac:picMkLst>
        </pc:picChg>
        <pc:picChg chg="mod">
          <ac:chgData name="James Williams" userId="c957a50b-491f-4d94-b4bc-52aca3e2340d" providerId="ADAL" clId="{CB1BC2A8-C050-42D2-A076-7801631D119A}" dt="2023-01-12T17:00:02.048" v="62" actId="1076"/>
          <ac:picMkLst>
            <pc:docMk/>
            <pc:sldMk cId="387803241" sldId="557"/>
            <ac:picMk id="24" creationId="{8DB3BCCE-F57F-496E-9C53-B971936A753E}"/>
          </ac:picMkLst>
        </pc:picChg>
        <pc:picChg chg="mod">
          <ac:chgData name="James Williams" userId="c957a50b-491f-4d94-b4bc-52aca3e2340d" providerId="ADAL" clId="{CB1BC2A8-C050-42D2-A076-7801631D119A}" dt="2023-01-12T17:00:30.639" v="64" actId="1076"/>
          <ac:picMkLst>
            <pc:docMk/>
            <pc:sldMk cId="387803241" sldId="557"/>
            <ac:picMk id="29" creationId="{FD091D0D-2DB2-48C7-A5EE-920D775108A9}"/>
          </ac:picMkLst>
        </pc:picChg>
        <pc:picChg chg="mod">
          <ac:chgData name="James Williams" userId="c957a50b-491f-4d94-b4bc-52aca3e2340d" providerId="ADAL" clId="{CB1BC2A8-C050-42D2-A076-7801631D119A}" dt="2023-01-12T16:59:42.774" v="61" actId="1076"/>
          <ac:picMkLst>
            <pc:docMk/>
            <pc:sldMk cId="387803241" sldId="557"/>
            <ac:picMk id="31" creationId="{40C62C56-A931-480F-A133-B6AAD90F8466}"/>
          </ac:picMkLst>
        </pc:picChg>
      </pc:sldChg>
      <pc:sldChg chg="addSp modSp mod">
        <pc:chgData name="James Williams" userId="c957a50b-491f-4d94-b4bc-52aca3e2340d" providerId="ADAL" clId="{CB1BC2A8-C050-42D2-A076-7801631D119A}" dt="2023-02-15T19:32:31.366" v="2068" actId="1076"/>
        <pc:sldMkLst>
          <pc:docMk/>
          <pc:sldMk cId="1312243093" sldId="560"/>
        </pc:sldMkLst>
        <pc:spChg chg="add mod">
          <ac:chgData name="James Williams" userId="c957a50b-491f-4d94-b4bc-52aca3e2340d" providerId="ADAL" clId="{CB1BC2A8-C050-42D2-A076-7801631D119A}" dt="2023-02-15T19:32:31.366" v="2068" actId="1076"/>
          <ac:spMkLst>
            <pc:docMk/>
            <pc:sldMk cId="1312243093" sldId="560"/>
            <ac:spMk id="3" creationId="{F058DB09-B733-67FE-08F5-E18662E7D769}"/>
          </ac:spMkLst>
        </pc:spChg>
        <pc:spChg chg="mod">
          <ac:chgData name="James Williams" userId="c957a50b-491f-4d94-b4bc-52aca3e2340d" providerId="ADAL" clId="{CB1BC2A8-C050-42D2-A076-7801631D119A}" dt="2023-02-15T19:32:13.251" v="2066" actId="1076"/>
          <ac:spMkLst>
            <pc:docMk/>
            <pc:sldMk cId="1312243093" sldId="560"/>
            <ac:spMk id="26" creationId="{583932D2-2568-418D-8270-90DF77D1A7FA}"/>
          </ac:spMkLst>
        </pc:spChg>
        <pc:spChg chg="mod">
          <ac:chgData name="James Williams" userId="c957a50b-491f-4d94-b4bc-52aca3e2340d" providerId="ADAL" clId="{CB1BC2A8-C050-42D2-A076-7801631D119A}" dt="2023-02-15T19:32:18.368" v="2067" actId="1076"/>
          <ac:spMkLst>
            <pc:docMk/>
            <pc:sldMk cId="1312243093" sldId="560"/>
            <ac:spMk id="28" creationId="{BF3BBCF5-CC93-4B72-983D-903B6887D1A8}"/>
          </ac:spMkLst>
        </pc:spChg>
        <pc:picChg chg="add mod">
          <ac:chgData name="James Williams" userId="c957a50b-491f-4d94-b4bc-52aca3e2340d" providerId="ADAL" clId="{CB1BC2A8-C050-42D2-A076-7801631D119A}" dt="2023-02-15T19:32:31.366" v="2068" actId="1076"/>
          <ac:picMkLst>
            <pc:docMk/>
            <pc:sldMk cId="1312243093" sldId="560"/>
            <ac:picMk id="2" creationId="{C78AF396-F2B9-BBB2-7177-49A4534F2823}"/>
          </ac:picMkLst>
        </pc:picChg>
        <pc:picChg chg="mod">
          <ac:chgData name="James Williams" userId="c957a50b-491f-4d94-b4bc-52aca3e2340d" providerId="ADAL" clId="{CB1BC2A8-C050-42D2-A076-7801631D119A}" dt="2023-02-15T19:32:18.368" v="2067" actId="1076"/>
          <ac:picMkLst>
            <pc:docMk/>
            <pc:sldMk cId="1312243093" sldId="560"/>
            <ac:picMk id="27" creationId="{85A28A7B-D797-4AD8-B5B9-FD21DD68E8E3}"/>
          </ac:picMkLst>
        </pc:picChg>
      </pc:sldChg>
      <pc:sldChg chg="addSp delSp modSp add mod ord">
        <pc:chgData name="James Williams" userId="c957a50b-491f-4d94-b4bc-52aca3e2340d" providerId="ADAL" clId="{CB1BC2A8-C050-42D2-A076-7801631D119A}" dt="2023-02-15T19:29:53.465" v="2055"/>
        <pc:sldMkLst>
          <pc:docMk/>
          <pc:sldMk cId="793742530" sldId="561"/>
        </pc:sldMkLst>
        <pc:spChg chg="mod">
          <ac:chgData name="James Williams" userId="c957a50b-491f-4d94-b4bc-52aca3e2340d" providerId="ADAL" clId="{CB1BC2A8-C050-42D2-A076-7801631D119A}" dt="2023-01-12T17:11:50.559" v="144" actId="20577"/>
          <ac:spMkLst>
            <pc:docMk/>
            <pc:sldMk cId="793742530" sldId="561"/>
            <ac:spMk id="2" creationId="{61365102-6F14-4FB7-8C3C-AB618E6179A2}"/>
          </ac:spMkLst>
        </pc:spChg>
        <pc:spChg chg="del">
          <ac:chgData name="James Williams" userId="c957a50b-491f-4d94-b4bc-52aca3e2340d" providerId="ADAL" clId="{CB1BC2A8-C050-42D2-A076-7801631D119A}" dt="2023-01-12T16:56:30.590" v="36" actId="478"/>
          <ac:spMkLst>
            <pc:docMk/>
            <pc:sldMk cId="793742530" sldId="561"/>
            <ac:spMk id="7" creationId="{E6A5D4D4-CEE0-2CCC-8CD0-2A12313B31D6}"/>
          </ac:spMkLst>
        </pc:spChg>
        <pc:spChg chg="add del">
          <ac:chgData name="James Williams" userId="c957a50b-491f-4d94-b4bc-52aca3e2340d" providerId="ADAL" clId="{CB1BC2A8-C050-42D2-A076-7801631D119A}" dt="2023-01-12T16:56:57.353" v="39" actId="26606"/>
          <ac:spMkLst>
            <pc:docMk/>
            <pc:sldMk cId="793742530" sldId="561"/>
            <ac:spMk id="8" creationId="{1B15ED52-F352-441B-82BF-E0EA34836D08}"/>
          </ac:spMkLst>
        </pc:spChg>
        <pc:spChg chg="mod">
          <ac:chgData name="James Williams" userId="c957a50b-491f-4d94-b4bc-52aca3e2340d" providerId="ADAL" clId="{CB1BC2A8-C050-42D2-A076-7801631D119A}" dt="2023-01-12T17:11:21.869" v="137" actId="113"/>
          <ac:spMkLst>
            <pc:docMk/>
            <pc:sldMk cId="793742530" sldId="561"/>
            <ac:spMk id="9" creationId="{1907F43D-0AA3-4886-AF0D-843268D6CDBB}"/>
          </ac:spMkLst>
        </pc:spChg>
        <pc:spChg chg="add del">
          <ac:chgData name="James Williams" userId="c957a50b-491f-4d94-b4bc-52aca3e2340d" providerId="ADAL" clId="{CB1BC2A8-C050-42D2-A076-7801631D119A}" dt="2023-01-12T16:56:57.353" v="39" actId="26606"/>
          <ac:spMkLst>
            <pc:docMk/>
            <pc:sldMk cId="793742530" sldId="561"/>
            <ac:spMk id="10" creationId="{3B2E3793-BFE6-45A2-9B7B-E18844431C99}"/>
          </ac:spMkLst>
        </pc:spChg>
        <pc:spChg chg="add del">
          <ac:chgData name="James Williams" userId="c957a50b-491f-4d94-b4bc-52aca3e2340d" providerId="ADAL" clId="{CB1BC2A8-C050-42D2-A076-7801631D119A}" dt="2023-01-12T16:56:57.353" v="39" actId="26606"/>
          <ac:spMkLst>
            <pc:docMk/>
            <pc:sldMk cId="793742530" sldId="561"/>
            <ac:spMk id="12" creationId="{BC4C4868-CB8F-4AF9-9CDB-8108F2C19B67}"/>
          </ac:spMkLst>
        </pc:spChg>
        <pc:spChg chg="add del">
          <ac:chgData name="James Williams" userId="c957a50b-491f-4d94-b4bc-52aca3e2340d" providerId="ADAL" clId="{CB1BC2A8-C050-42D2-A076-7801631D119A}" dt="2023-01-12T16:56:57.353" v="39" actId="26606"/>
          <ac:spMkLst>
            <pc:docMk/>
            <pc:sldMk cId="793742530" sldId="561"/>
            <ac:spMk id="14" creationId="{375E0459-6403-40CD-989D-56A4407CA12E}"/>
          </ac:spMkLst>
        </pc:spChg>
        <pc:spChg chg="add del">
          <ac:chgData name="James Williams" userId="c957a50b-491f-4d94-b4bc-52aca3e2340d" providerId="ADAL" clId="{CB1BC2A8-C050-42D2-A076-7801631D119A}" dt="2023-01-12T16:56:57.353" v="39" actId="26606"/>
          <ac:spMkLst>
            <pc:docMk/>
            <pc:sldMk cId="793742530" sldId="561"/>
            <ac:spMk id="16" creationId="{53E5B1A8-3AC9-4BD1-9BBC-78CA94F2D1BA}"/>
          </ac:spMkLst>
        </pc:spChg>
        <pc:spChg chg="del">
          <ac:chgData name="James Williams" userId="c957a50b-491f-4d94-b4bc-52aca3e2340d" providerId="ADAL" clId="{CB1BC2A8-C050-42D2-A076-7801631D119A}" dt="2023-01-12T16:56:28.612" v="35" actId="478"/>
          <ac:spMkLst>
            <pc:docMk/>
            <pc:sldMk cId="793742530" sldId="561"/>
            <ac:spMk id="18" creationId="{B5179ED1-558D-6851-407E-8F91A6E6623E}"/>
          </ac:spMkLst>
        </pc:spChg>
        <pc:spChg chg="add del">
          <ac:chgData name="James Williams" userId="c957a50b-491f-4d94-b4bc-52aca3e2340d" providerId="ADAL" clId="{CB1BC2A8-C050-42D2-A076-7801631D119A}" dt="2023-01-12T16:56:57.353" v="39" actId="26606"/>
          <ac:spMkLst>
            <pc:docMk/>
            <pc:sldMk cId="793742530" sldId="561"/>
            <ac:spMk id="21" creationId="{F13C74B1-5B17-4795-BED0-7140497B445A}"/>
          </ac:spMkLst>
        </pc:spChg>
        <pc:spChg chg="add del">
          <ac:chgData name="James Williams" userId="c957a50b-491f-4d94-b4bc-52aca3e2340d" providerId="ADAL" clId="{CB1BC2A8-C050-42D2-A076-7801631D119A}" dt="2023-01-12T16:56:57.353" v="39" actId="26606"/>
          <ac:spMkLst>
            <pc:docMk/>
            <pc:sldMk cId="793742530" sldId="561"/>
            <ac:spMk id="23" creationId="{D4974D33-8DC5-464E-8C6D-BE58F0669C17}"/>
          </ac:spMkLst>
        </pc:spChg>
        <pc:picChg chg="add mod">
          <ac:chgData name="James Williams" userId="c957a50b-491f-4d94-b4bc-52aca3e2340d" providerId="ADAL" clId="{CB1BC2A8-C050-42D2-A076-7801631D119A}" dt="2023-01-12T17:10:44.621" v="132" actId="1076"/>
          <ac:picMkLst>
            <pc:docMk/>
            <pc:sldMk cId="793742530" sldId="561"/>
            <ac:picMk id="3" creationId="{6C9506EA-9E11-9560-9AB9-AA667E387AFB}"/>
          </ac:picMkLst>
        </pc:picChg>
        <pc:picChg chg="del">
          <ac:chgData name="James Williams" userId="c957a50b-491f-4d94-b4bc-52aca3e2340d" providerId="ADAL" clId="{CB1BC2A8-C050-42D2-A076-7801631D119A}" dt="2023-01-12T16:56:30.590" v="36" actId="478"/>
          <ac:picMkLst>
            <pc:docMk/>
            <pc:sldMk cId="793742530" sldId="561"/>
            <ac:picMk id="6" creationId="{F5A291C4-2C69-BC21-8ECC-914783256994}"/>
          </ac:picMkLst>
        </pc:picChg>
        <pc:picChg chg="del">
          <ac:chgData name="James Williams" userId="c957a50b-491f-4d94-b4bc-52aca3e2340d" providerId="ADAL" clId="{CB1BC2A8-C050-42D2-A076-7801631D119A}" dt="2023-01-12T16:56:28.612" v="35" actId="478"/>
          <ac:picMkLst>
            <pc:docMk/>
            <pc:sldMk cId="793742530" sldId="561"/>
            <ac:picMk id="17" creationId="{5B46B9FB-0D77-9A75-1FA4-99FC46E5BD1A}"/>
          </ac:picMkLst>
        </pc:picChg>
      </pc:sldChg>
      <pc:sldChg chg="modSp mod">
        <pc:chgData name="James Williams" userId="c957a50b-491f-4d94-b4bc-52aca3e2340d" providerId="ADAL" clId="{CB1BC2A8-C050-42D2-A076-7801631D119A}" dt="2023-02-15T19:32:50.549" v="2069" actId="113"/>
        <pc:sldMkLst>
          <pc:docMk/>
          <pc:sldMk cId="4256263559" sldId="563"/>
        </pc:sldMkLst>
        <pc:spChg chg="mod">
          <ac:chgData name="James Williams" userId="c957a50b-491f-4d94-b4bc-52aca3e2340d" providerId="ADAL" clId="{CB1BC2A8-C050-42D2-A076-7801631D119A}" dt="2023-02-15T19:32:50.549" v="2069" actId="113"/>
          <ac:spMkLst>
            <pc:docMk/>
            <pc:sldMk cId="4256263559" sldId="563"/>
            <ac:spMk id="11" creationId="{6A307792-92CD-4173-B05E-A40A20F66806}"/>
          </ac:spMkLst>
        </pc:spChg>
      </pc:sldChg>
      <pc:sldChg chg="del">
        <pc:chgData name="James Williams" userId="c957a50b-491f-4d94-b4bc-52aca3e2340d" providerId="ADAL" clId="{CB1BC2A8-C050-42D2-A076-7801631D119A}" dt="2023-01-17T11:57:54.872" v="1036" actId="2696"/>
        <pc:sldMkLst>
          <pc:docMk/>
          <pc:sldMk cId="3505716810" sldId="565"/>
        </pc:sldMkLst>
      </pc:sldChg>
      <pc:sldChg chg="modSp mod">
        <pc:chgData name="James Williams" userId="c957a50b-491f-4d94-b4bc-52aca3e2340d" providerId="ADAL" clId="{CB1BC2A8-C050-42D2-A076-7801631D119A}" dt="2023-01-17T12:14:02.556" v="1316" actId="403"/>
        <pc:sldMkLst>
          <pc:docMk/>
          <pc:sldMk cId="4251655303" sldId="566"/>
        </pc:sldMkLst>
        <pc:spChg chg="mod">
          <ac:chgData name="James Williams" userId="c957a50b-491f-4d94-b4bc-52aca3e2340d" providerId="ADAL" clId="{CB1BC2A8-C050-42D2-A076-7801631D119A}" dt="2023-01-17T12:14:02.556" v="1316" actId="403"/>
          <ac:spMkLst>
            <pc:docMk/>
            <pc:sldMk cId="4251655303" sldId="566"/>
            <ac:spMk id="2" creationId="{61365102-6F14-4FB7-8C3C-AB618E6179A2}"/>
          </ac:spMkLst>
        </pc:spChg>
      </pc:sldChg>
      <pc:sldChg chg="ord">
        <pc:chgData name="James Williams" userId="c957a50b-491f-4d94-b4bc-52aca3e2340d" providerId="ADAL" clId="{CB1BC2A8-C050-42D2-A076-7801631D119A}" dt="2023-01-17T11:58:06.039" v="1038"/>
        <pc:sldMkLst>
          <pc:docMk/>
          <pc:sldMk cId="1723859367" sldId="568"/>
        </pc:sldMkLst>
      </pc:sldChg>
      <pc:sldChg chg="modSp mod">
        <pc:chgData name="James Williams" userId="c957a50b-491f-4d94-b4bc-52aca3e2340d" providerId="ADAL" clId="{CB1BC2A8-C050-42D2-A076-7801631D119A}" dt="2023-01-17T14:31:18.156" v="1607" actId="27636"/>
        <pc:sldMkLst>
          <pc:docMk/>
          <pc:sldMk cId="3077672510" sldId="572"/>
        </pc:sldMkLst>
        <pc:spChg chg="mod">
          <ac:chgData name="James Williams" userId="c957a50b-491f-4d94-b4bc-52aca3e2340d" providerId="ADAL" clId="{CB1BC2A8-C050-42D2-A076-7801631D119A}" dt="2023-01-17T14:31:18.156" v="1607" actId="27636"/>
          <ac:spMkLst>
            <pc:docMk/>
            <pc:sldMk cId="3077672510" sldId="572"/>
            <ac:spMk id="37" creationId="{D0E0F3BA-C4A1-4428-BF14-3DDCCC5F1EDE}"/>
          </ac:spMkLst>
        </pc:spChg>
      </pc:sldChg>
      <pc:sldChg chg="delSp modSp del mod">
        <pc:chgData name="James Williams" userId="c957a50b-491f-4d94-b4bc-52aca3e2340d" providerId="ADAL" clId="{CB1BC2A8-C050-42D2-A076-7801631D119A}" dt="2023-01-17T12:16:11.559" v="1337" actId="2696"/>
        <pc:sldMkLst>
          <pc:docMk/>
          <pc:sldMk cId="4241099388" sldId="574"/>
        </pc:sldMkLst>
        <pc:spChg chg="del">
          <ac:chgData name="James Williams" userId="c957a50b-491f-4d94-b4bc-52aca3e2340d" providerId="ADAL" clId="{CB1BC2A8-C050-42D2-A076-7801631D119A}" dt="2023-01-17T12:16:03.673" v="1335" actId="21"/>
          <ac:spMkLst>
            <pc:docMk/>
            <pc:sldMk cId="4241099388" sldId="574"/>
            <ac:spMk id="3" creationId="{C736F163-14C7-4D23-9C0F-412F5BB295F8}"/>
          </ac:spMkLst>
        </pc:spChg>
        <pc:spChg chg="mod">
          <ac:chgData name="James Williams" userId="c957a50b-491f-4d94-b4bc-52aca3e2340d" providerId="ADAL" clId="{CB1BC2A8-C050-42D2-A076-7801631D119A}" dt="2023-01-17T12:15:20.473" v="1328" actId="21"/>
          <ac:spMkLst>
            <pc:docMk/>
            <pc:sldMk cId="4241099388" sldId="574"/>
            <ac:spMk id="4" creationId="{971E7129-4FFC-4F4E-B136-4DC350EBA0D6}"/>
          </ac:spMkLst>
        </pc:spChg>
        <pc:picChg chg="del mod">
          <ac:chgData name="James Williams" userId="c957a50b-491f-4d94-b4bc-52aca3e2340d" providerId="ADAL" clId="{CB1BC2A8-C050-42D2-A076-7801631D119A}" dt="2023-01-17T12:16:03.673" v="1335" actId="21"/>
          <ac:picMkLst>
            <pc:docMk/>
            <pc:sldMk cId="4241099388" sldId="574"/>
            <ac:picMk id="2" creationId="{7DE0E1DD-ECCE-461F-B635-E00C23A17812}"/>
          </ac:picMkLst>
        </pc:picChg>
      </pc:sldChg>
      <pc:sldChg chg="modSp mod">
        <pc:chgData name="James Williams" userId="c957a50b-491f-4d94-b4bc-52aca3e2340d" providerId="ADAL" clId="{CB1BC2A8-C050-42D2-A076-7801631D119A}" dt="2023-01-17T14:32:15.428" v="1609" actId="20577"/>
        <pc:sldMkLst>
          <pc:docMk/>
          <pc:sldMk cId="32486743" sldId="584"/>
        </pc:sldMkLst>
        <pc:spChg chg="mod">
          <ac:chgData name="James Williams" userId="c957a50b-491f-4d94-b4bc-52aca3e2340d" providerId="ADAL" clId="{CB1BC2A8-C050-42D2-A076-7801631D119A}" dt="2023-01-17T14:32:15.428" v="1609" actId="20577"/>
          <ac:spMkLst>
            <pc:docMk/>
            <pc:sldMk cId="32486743" sldId="584"/>
            <ac:spMk id="2" creationId="{187A47F0-79A1-46B2-87A5-346FA1A6E06A}"/>
          </ac:spMkLst>
        </pc:spChg>
        <pc:spChg chg="mod">
          <ac:chgData name="James Williams" userId="c957a50b-491f-4d94-b4bc-52aca3e2340d" providerId="ADAL" clId="{CB1BC2A8-C050-42D2-A076-7801631D119A}" dt="2023-01-17T14:31:49.023" v="1608" actId="5793"/>
          <ac:spMkLst>
            <pc:docMk/>
            <pc:sldMk cId="32486743" sldId="584"/>
            <ac:spMk id="5" creationId="{033C66DA-6C22-4986-A591-A56E7A06D363}"/>
          </ac:spMkLst>
        </pc:spChg>
      </pc:sldChg>
      <pc:sldChg chg="delSp modSp mod">
        <pc:chgData name="James Williams" userId="c957a50b-491f-4d94-b4bc-52aca3e2340d" providerId="ADAL" clId="{CB1BC2A8-C050-42D2-A076-7801631D119A}" dt="2023-02-21T15:21:42.139" v="3644" actId="20577"/>
        <pc:sldMkLst>
          <pc:docMk/>
          <pc:sldMk cId="976985244" sldId="585"/>
        </pc:sldMkLst>
        <pc:spChg chg="mod">
          <ac:chgData name="James Williams" userId="c957a50b-491f-4d94-b4bc-52aca3e2340d" providerId="ADAL" clId="{CB1BC2A8-C050-42D2-A076-7801631D119A}" dt="2023-01-17T12:09:28.896" v="1255" actId="13926"/>
          <ac:spMkLst>
            <pc:docMk/>
            <pc:sldMk cId="976985244" sldId="585"/>
            <ac:spMk id="2" creationId="{61365102-6F14-4FB7-8C3C-AB618E6179A2}"/>
          </ac:spMkLst>
        </pc:spChg>
        <pc:spChg chg="del mod">
          <ac:chgData name="James Williams" userId="c957a50b-491f-4d94-b4bc-52aca3e2340d" providerId="ADAL" clId="{CB1BC2A8-C050-42D2-A076-7801631D119A}" dt="2023-01-17T12:12:29.785" v="1289" actId="478"/>
          <ac:spMkLst>
            <pc:docMk/>
            <pc:sldMk cId="976985244" sldId="585"/>
            <ac:spMk id="11" creationId="{6D2BEA5E-A1D9-4C73-A9C6-25F85AB3B96C}"/>
          </ac:spMkLst>
        </pc:spChg>
        <pc:spChg chg="mod">
          <ac:chgData name="James Williams" userId="c957a50b-491f-4d94-b4bc-52aca3e2340d" providerId="ADAL" clId="{CB1BC2A8-C050-42D2-A076-7801631D119A}" dt="2023-02-21T15:21:42.139" v="3644" actId="20577"/>
          <ac:spMkLst>
            <pc:docMk/>
            <pc:sldMk cId="976985244" sldId="585"/>
            <ac:spMk id="15" creationId="{005CED6A-A5A7-4341-8E5F-61ACE04CC2A1}"/>
          </ac:spMkLst>
        </pc:spChg>
      </pc:sldChg>
      <pc:sldChg chg="modSp mod">
        <pc:chgData name="James Williams" userId="c957a50b-491f-4d94-b4bc-52aca3e2340d" providerId="ADAL" clId="{CB1BC2A8-C050-42D2-A076-7801631D119A}" dt="2023-01-17T11:59:04.423" v="1063" actId="20577"/>
        <pc:sldMkLst>
          <pc:docMk/>
          <pc:sldMk cId="3745914777" sldId="586"/>
        </pc:sldMkLst>
        <pc:spChg chg="mod">
          <ac:chgData name="James Williams" userId="c957a50b-491f-4d94-b4bc-52aca3e2340d" providerId="ADAL" clId="{CB1BC2A8-C050-42D2-A076-7801631D119A}" dt="2023-01-17T11:59:04.423" v="1063" actId="20577"/>
          <ac:spMkLst>
            <pc:docMk/>
            <pc:sldMk cId="3745914777" sldId="586"/>
            <ac:spMk id="2" creationId="{61365102-6F14-4FB7-8C3C-AB618E6179A2}"/>
          </ac:spMkLst>
        </pc:spChg>
        <pc:spChg chg="mod">
          <ac:chgData name="James Williams" userId="c957a50b-491f-4d94-b4bc-52aca3e2340d" providerId="ADAL" clId="{CB1BC2A8-C050-42D2-A076-7801631D119A}" dt="2023-01-17T11:57:03.233" v="1035" actId="13926"/>
          <ac:spMkLst>
            <pc:docMk/>
            <pc:sldMk cId="3745914777" sldId="586"/>
            <ac:spMk id="15" creationId="{005CED6A-A5A7-4341-8E5F-61ACE04CC2A1}"/>
          </ac:spMkLst>
        </pc:spChg>
      </pc:sldChg>
      <pc:sldChg chg="modSp mod">
        <pc:chgData name="James Williams" userId="c957a50b-491f-4d94-b4bc-52aca3e2340d" providerId="ADAL" clId="{CB1BC2A8-C050-42D2-A076-7801631D119A}" dt="2023-02-15T19:37:02.181" v="2091" actId="403"/>
        <pc:sldMkLst>
          <pc:docMk/>
          <pc:sldMk cId="1814168058" sldId="587"/>
        </pc:sldMkLst>
        <pc:spChg chg="mod">
          <ac:chgData name="James Williams" userId="c957a50b-491f-4d94-b4bc-52aca3e2340d" providerId="ADAL" clId="{CB1BC2A8-C050-42D2-A076-7801631D119A}" dt="2023-02-15T19:37:02.181" v="2091" actId="403"/>
          <ac:spMkLst>
            <pc:docMk/>
            <pc:sldMk cId="1814168058" sldId="587"/>
            <ac:spMk id="2" creationId="{61365102-6F14-4FB7-8C3C-AB618E6179A2}"/>
          </ac:spMkLst>
        </pc:spChg>
      </pc:sldChg>
      <pc:sldChg chg="modSp mod">
        <pc:chgData name="James Williams" userId="c957a50b-491f-4d94-b4bc-52aca3e2340d" providerId="ADAL" clId="{CB1BC2A8-C050-42D2-A076-7801631D119A}" dt="2023-02-13T19:16:31.756" v="1640" actId="13926"/>
        <pc:sldMkLst>
          <pc:docMk/>
          <pc:sldMk cId="621293661" sldId="589"/>
        </pc:sldMkLst>
        <pc:spChg chg="mod">
          <ac:chgData name="James Williams" userId="c957a50b-491f-4d94-b4bc-52aca3e2340d" providerId="ADAL" clId="{CB1BC2A8-C050-42D2-A076-7801631D119A}" dt="2023-01-17T14:25:32.819" v="1474" actId="27636"/>
          <ac:spMkLst>
            <pc:docMk/>
            <pc:sldMk cId="621293661" sldId="589"/>
            <ac:spMk id="2" creationId="{61365102-6F14-4FB7-8C3C-AB618E6179A2}"/>
          </ac:spMkLst>
        </pc:spChg>
        <pc:spChg chg="mod">
          <ac:chgData name="James Williams" userId="c957a50b-491f-4d94-b4bc-52aca3e2340d" providerId="ADAL" clId="{CB1BC2A8-C050-42D2-A076-7801631D119A}" dt="2023-02-13T19:16:31.756" v="1640" actId="13926"/>
          <ac:spMkLst>
            <pc:docMk/>
            <pc:sldMk cId="621293661" sldId="589"/>
            <ac:spMk id="15" creationId="{005CED6A-A5A7-4341-8E5F-61ACE04CC2A1}"/>
          </ac:spMkLst>
        </pc:spChg>
      </pc:sldChg>
      <pc:sldChg chg="modSp mod">
        <pc:chgData name="James Williams" userId="c957a50b-491f-4d94-b4bc-52aca3e2340d" providerId="ADAL" clId="{CB1BC2A8-C050-42D2-A076-7801631D119A}" dt="2023-01-17T14:26:59.313" v="1483" actId="20577"/>
        <pc:sldMkLst>
          <pc:docMk/>
          <pc:sldMk cId="3381891747" sldId="591"/>
        </pc:sldMkLst>
        <pc:spChg chg="mod">
          <ac:chgData name="James Williams" userId="c957a50b-491f-4d94-b4bc-52aca3e2340d" providerId="ADAL" clId="{CB1BC2A8-C050-42D2-A076-7801631D119A}" dt="2023-01-17T14:25:38.655" v="1476" actId="27636"/>
          <ac:spMkLst>
            <pc:docMk/>
            <pc:sldMk cId="3381891747" sldId="591"/>
            <ac:spMk id="2" creationId="{61365102-6F14-4FB7-8C3C-AB618E6179A2}"/>
          </ac:spMkLst>
        </pc:spChg>
        <pc:spChg chg="mod">
          <ac:chgData name="James Williams" userId="c957a50b-491f-4d94-b4bc-52aca3e2340d" providerId="ADAL" clId="{CB1BC2A8-C050-42D2-A076-7801631D119A}" dt="2023-01-17T14:26:59.313" v="1483" actId="20577"/>
          <ac:spMkLst>
            <pc:docMk/>
            <pc:sldMk cId="3381891747" sldId="591"/>
            <ac:spMk id="15" creationId="{005CED6A-A5A7-4341-8E5F-61ACE04CC2A1}"/>
          </ac:spMkLst>
        </pc:spChg>
      </pc:sldChg>
      <pc:sldChg chg="modSp mod">
        <pc:chgData name="James Williams" userId="c957a50b-491f-4d94-b4bc-52aca3e2340d" providerId="ADAL" clId="{CB1BC2A8-C050-42D2-A076-7801631D119A}" dt="2023-02-15T19:35:21.135" v="2075" actId="113"/>
        <pc:sldMkLst>
          <pc:docMk/>
          <pc:sldMk cId="183390918" sldId="592"/>
        </pc:sldMkLst>
        <pc:spChg chg="mod">
          <ac:chgData name="James Williams" userId="c957a50b-491f-4d94-b4bc-52aca3e2340d" providerId="ADAL" clId="{CB1BC2A8-C050-42D2-A076-7801631D119A}" dt="2023-02-15T19:35:21.135" v="2075" actId="113"/>
          <ac:spMkLst>
            <pc:docMk/>
            <pc:sldMk cId="183390918" sldId="592"/>
            <ac:spMk id="3" creationId="{D4E4CD00-788C-419B-BEB8-2B52A5984EF1}"/>
          </ac:spMkLst>
        </pc:spChg>
      </pc:sldChg>
      <pc:sldChg chg="modSp mod">
        <pc:chgData name="James Williams" userId="c957a50b-491f-4d94-b4bc-52aca3e2340d" providerId="ADAL" clId="{CB1BC2A8-C050-42D2-A076-7801631D119A}" dt="2023-02-21T15:20:27.773" v="3619" actId="403"/>
        <pc:sldMkLst>
          <pc:docMk/>
          <pc:sldMk cId="2158120653" sldId="593"/>
        </pc:sldMkLst>
        <pc:spChg chg="mod">
          <ac:chgData name="James Williams" userId="c957a50b-491f-4d94-b4bc-52aca3e2340d" providerId="ADAL" clId="{CB1BC2A8-C050-42D2-A076-7801631D119A}" dt="2023-02-21T15:20:27.773" v="3619" actId="403"/>
          <ac:spMkLst>
            <pc:docMk/>
            <pc:sldMk cId="2158120653" sldId="593"/>
            <ac:spMk id="2" creationId="{DBA7910F-E88C-4BD4-B636-B7B6960C208F}"/>
          </ac:spMkLst>
        </pc:spChg>
        <pc:spChg chg="mod">
          <ac:chgData name="James Williams" userId="c957a50b-491f-4d94-b4bc-52aca3e2340d" providerId="ADAL" clId="{CB1BC2A8-C050-42D2-A076-7801631D119A}" dt="2023-01-12T17:33:48.743" v="459" actId="404"/>
          <ac:spMkLst>
            <pc:docMk/>
            <pc:sldMk cId="2158120653" sldId="593"/>
            <ac:spMk id="9" creationId="{83FBCBC6-1576-4A0C-8B54-D924142327A9}"/>
          </ac:spMkLst>
        </pc:spChg>
      </pc:sldChg>
      <pc:sldChg chg="addSp delSp modSp mod modNotesTx">
        <pc:chgData name="James Williams" userId="c957a50b-491f-4d94-b4bc-52aca3e2340d" providerId="ADAL" clId="{CB1BC2A8-C050-42D2-A076-7801631D119A}" dt="2023-02-22T19:40:22.537" v="3767" actId="20577"/>
        <pc:sldMkLst>
          <pc:docMk/>
          <pc:sldMk cId="1562172965" sldId="594"/>
        </pc:sldMkLst>
        <pc:spChg chg="mod">
          <ac:chgData name="James Williams" userId="c957a50b-491f-4d94-b4bc-52aca3e2340d" providerId="ADAL" clId="{CB1BC2A8-C050-42D2-A076-7801631D119A}" dt="2023-01-12T17:33:06.524" v="448" actId="403"/>
          <ac:spMkLst>
            <pc:docMk/>
            <pc:sldMk cId="1562172965" sldId="594"/>
            <ac:spMk id="2" creationId="{61365102-6F14-4FB7-8C3C-AB618E6179A2}"/>
          </ac:spMkLst>
        </pc:spChg>
        <pc:spChg chg="add del mod">
          <ac:chgData name="James Williams" userId="c957a50b-491f-4d94-b4bc-52aca3e2340d" providerId="ADAL" clId="{CB1BC2A8-C050-42D2-A076-7801631D119A}" dt="2023-01-12T17:26:40.894" v="289" actId="478"/>
          <ac:spMkLst>
            <pc:docMk/>
            <pc:sldMk cId="1562172965" sldId="594"/>
            <ac:spMk id="3" creationId="{BB8D30AD-74A0-4048-9F72-5FE03414BE78}"/>
          </ac:spMkLst>
        </pc:spChg>
        <pc:spChg chg="mod">
          <ac:chgData name="James Williams" userId="c957a50b-491f-4d94-b4bc-52aca3e2340d" providerId="ADAL" clId="{CB1BC2A8-C050-42D2-A076-7801631D119A}" dt="2023-02-22T19:40:19.549" v="3765" actId="21"/>
          <ac:spMkLst>
            <pc:docMk/>
            <pc:sldMk cId="1562172965" sldId="594"/>
            <ac:spMk id="6" creationId="{ADC6B1D5-9052-401B-AD59-F5D33D70D562}"/>
          </ac:spMkLst>
        </pc:spChg>
      </pc:sldChg>
      <pc:sldChg chg="modSp mod">
        <pc:chgData name="James Williams" userId="c957a50b-491f-4d94-b4bc-52aca3e2340d" providerId="ADAL" clId="{CB1BC2A8-C050-42D2-A076-7801631D119A}" dt="2023-01-17T14:38:54.539" v="1611" actId="20577"/>
        <pc:sldMkLst>
          <pc:docMk/>
          <pc:sldMk cId="1768037129" sldId="595"/>
        </pc:sldMkLst>
        <pc:spChg chg="mod">
          <ac:chgData name="James Williams" userId="c957a50b-491f-4d94-b4bc-52aca3e2340d" providerId="ADAL" clId="{CB1BC2A8-C050-42D2-A076-7801631D119A}" dt="2023-01-17T14:38:54.539" v="1611" actId="20577"/>
          <ac:spMkLst>
            <pc:docMk/>
            <pc:sldMk cId="1768037129" sldId="595"/>
            <ac:spMk id="6" creationId="{ADC6B1D5-9052-401B-AD59-F5D33D70D562}"/>
          </ac:spMkLst>
        </pc:spChg>
      </pc:sldChg>
      <pc:sldChg chg="del">
        <pc:chgData name="James Williams" userId="c957a50b-491f-4d94-b4bc-52aca3e2340d" providerId="ADAL" clId="{CB1BC2A8-C050-42D2-A076-7801631D119A}" dt="2023-01-17T14:39:03.439" v="1612" actId="2696"/>
        <pc:sldMkLst>
          <pc:docMk/>
          <pc:sldMk cId="2303898783" sldId="596"/>
        </pc:sldMkLst>
      </pc:sldChg>
      <pc:sldChg chg="modSp add mod">
        <pc:chgData name="James Williams" userId="c957a50b-491f-4d94-b4bc-52aca3e2340d" providerId="ADAL" clId="{CB1BC2A8-C050-42D2-A076-7801631D119A}" dt="2023-01-12T17:32:28.018" v="438" actId="20577"/>
        <pc:sldMkLst>
          <pc:docMk/>
          <pc:sldMk cId="2264454424" sldId="597"/>
        </pc:sldMkLst>
        <pc:spChg chg="mod">
          <ac:chgData name="James Williams" userId="c957a50b-491f-4d94-b4bc-52aca3e2340d" providerId="ADAL" clId="{CB1BC2A8-C050-42D2-A076-7801631D119A}" dt="2023-01-12T17:32:28.018" v="438" actId="20577"/>
          <ac:spMkLst>
            <pc:docMk/>
            <pc:sldMk cId="2264454424" sldId="597"/>
            <ac:spMk id="2" creationId="{61365102-6F14-4FB7-8C3C-AB618E6179A2}"/>
          </ac:spMkLst>
        </pc:spChg>
        <pc:spChg chg="mod">
          <ac:chgData name="James Williams" userId="c957a50b-491f-4d94-b4bc-52aca3e2340d" providerId="ADAL" clId="{CB1BC2A8-C050-42D2-A076-7801631D119A}" dt="2023-01-12T17:31:41.743" v="422" actId="1076"/>
          <ac:spMkLst>
            <pc:docMk/>
            <pc:sldMk cId="2264454424" sldId="597"/>
            <ac:spMk id="9" creationId="{1907F43D-0AA3-4886-AF0D-843268D6CDBB}"/>
          </ac:spMkLst>
        </pc:spChg>
        <pc:picChg chg="mod">
          <ac:chgData name="James Williams" userId="c957a50b-491f-4d94-b4bc-52aca3e2340d" providerId="ADAL" clId="{CB1BC2A8-C050-42D2-A076-7801631D119A}" dt="2023-01-12T17:32:13.485" v="426" actId="1076"/>
          <ac:picMkLst>
            <pc:docMk/>
            <pc:sldMk cId="2264454424" sldId="597"/>
            <ac:picMk id="3" creationId="{6C9506EA-9E11-9560-9AB9-AA667E387AFB}"/>
          </ac:picMkLst>
        </pc:picChg>
      </pc:sldChg>
      <pc:sldChg chg="modSp new del mod ord">
        <pc:chgData name="James Williams" userId="c957a50b-491f-4d94-b4bc-52aca3e2340d" providerId="ADAL" clId="{CB1BC2A8-C050-42D2-A076-7801631D119A}" dt="2023-02-13T19:15:37.993" v="1622" actId="2696"/>
        <pc:sldMkLst>
          <pc:docMk/>
          <pc:sldMk cId="4272350859" sldId="598"/>
        </pc:sldMkLst>
        <pc:spChg chg="mod">
          <ac:chgData name="James Williams" userId="c957a50b-491f-4d94-b4bc-52aca3e2340d" providerId="ADAL" clId="{CB1BC2A8-C050-42D2-A076-7801631D119A}" dt="2023-01-12T17:34:27.895" v="478" actId="13926"/>
          <ac:spMkLst>
            <pc:docMk/>
            <pc:sldMk cId="4272350859" sldId="598"/>
            <ac:spMk id="2" creationId="{6EB11672-B8D5-0EA5-055C-35EFF869CBFE}"/>
          </ac:spMkLst>
        </pc:spChg>
      </pc:sldChg>
      <pc:sldChg chg="addSp delSp modSp add mod">
        <pc:chgData name="James Williams" userId="c957a50b-491f-4d94-b4bc-52aca3e2340d" providerId="ADAL" clId="{CB1BC2A8-C050-42D2-A076-7801631D119A}" dt="2023-01-15T12:05:26.033" v="846" actId="20577"/>
        <pc:sldMkLst>
          <pc:docMk/>
          <pc:sldMk cId="2416610410" sldId="599"/>
        </pc:sldMkLst>
        <pc:spChg chg="mod">
          <ac:chgData name="James Williams" userId="c957a50b-491f-4d94-b4bc-52aca3e2340d" providerId="ADAL" clId="{CB1BC2A8-C050-42D2-A076-7801631D119A}" dt="2023-01-15T12:05:12.328" v="844" actId="26606"/>
          <ac:spMkLst>
            <pc:docMk/>
            <pc:sldMk cId="2416610410" sldId="599"/>
            <ac:spMk id="2" creationId="{61365102-6F14-4FB7-8C3C-AB618E6179A2}"/>
          </ac:spMkLst>
        </pc:spChg>
        <pc:spChg chg="mod ord">
          <ac:chgData name="James Williams" userId="c957a50b-491f-4d94-b4bc-52aca3e2340d" providerId="ADAL" clId="{CB1BC2A8-C050-42D2-A076-7801631D119A}" dt="2023-01-15T12:05:26.033" v="846" actId="20577"/>
          <ac:spMkLst>
            <pc:docMk/>
            <pc:sldMk cId="2416610410" sldId="599"/>
            <ac:spMk id="3" creationId="{825D8F02-9F7D-3772-7848-0194802C3F3F}"/>
          </ac:spMkLst>
        </pc:spChg>
        <pc:spChg chg="del">
          <ac:chgData name="James Williams" userId="c957a50b-491f-4d94-b4bc-52aca3e2340d" providerId="ADAL" clId="{CB1BC2A8-C050-42D2-A076-7801631D119A}" dt="2023-01-15T12:01:25.305" v="544" actId="478"/>
          <ac:spMkLst>
            <pc:docMk/>
            <pc:sldMk cId="2416610410" sldId="599"/>
            <ac:spMk id="7" creationId="{79301E84-751D-7640-A84B-DE3479B5031F}"/>
          </ac:spMkLst>
        </pc:spChg>
        <pc:spChg chg="add del">
          <ac:chgData name="James Williams" userId="c957a50b-491f-4d94-b4bc-52aca3e2340d" providerId="ADAL" clId="{CB1BC2A8-C050-42D2-A076-7801631D119A}" dt="2023-01-15T12:05:12.328" v="844" actId="26606"/>
          <ac:spMkLst>
            <pc:docMk/>
            <pc:sldMk cId="2416610410" sldId="599"/>
            <ac:spMk id="8" creationId="{1B15ED52-F352-441B-82BF-E0EA34836D08}"/>
          </ac:spMkLst>
        </pc:spChg>
        <pc:spChg chg="add mod">
          <ac:chgData name="James Williams" userId="c957a50b-491f-4d94-b4bc-52aca3e2340d" providerId="ADAL" clId="{CB1BC2A8-C050-42D2-A076-7801631D119A}" dt="2023-01-15T12:05:12.328" v="844" actId="26606"/>
          <ac:spMkLst>
            <pc:docMk/>
            <pc:sldMk cId="2416610410" sldId="599"/>
            <ac:spMk id="9" creationId="{7E1542A1-D80A-D94B-49A8-C0C0CA9A46B1}"/>
          </ac:spMkLst>
        </pc:spChg>
        <pc:spChg chg="add del">
          <ac:chgData name="James Williams" userId="c957a50b-491f-4d94-b4bc-52aca3e2340d" providerId="ADAL" clId="{CB1BC2A8-C050-42D2-A076-7801631D119A}" dt="2023-01-15T12:05:12.328" v="844" actId="26606"/>
          <ac:spMkLst>
            <pc:docMk/>
            <pc:sldMk cId="2416610410" sldId="599"/>
            <ac:spMk id="10" creationId="{3B2E3793-BFE6-45A2-9B7B-E18844431C99}"/>
          </ac:spMkLst>
        </pc:spChg>
        <pc:spChg chg="add del">
          <ac:chgData name="James Williams" userId="c957a50b-491f-4d94-b4bc-52aca3e2340d" providerId="ADAL" clId="{CB1BC2A8-C050-42D2-A076-7801631D119A}" dt="2023-01-15T12:05:12.328" v="844" actId="26606"/>
          <ac:spMkLst>
            <pc:docMk/>
            <pc:sldMk cId="2416610410" sldId="599"/>
            <ac:spMk id="12" creationId="{BC4C4868-CB8F-4AF9-9CDB-8108F2C19B67}"/>
          </ac:spMkLst>
        </pc:spChg>
        <pc:spChg chg="add del">
          <ac:chgData name="James Williams" userId="c957a50b-491f-4d94-b4bc-52aca3e2340d" providerId="ADAL" clId="{CB1BC2A8-C050-42D2-A076-7801631D119A}" dt="2023-01-15T12:05:12.328" v="844" actId="26606"/>
          <ac:spMkLst>
            <pc:docMk/>
            <pc:sldMk cId="2416610410" sldId="599"/>
            <ac:spMk id="14" creationId="{375E0459-6403-40CD-989D-56A4407CA12E}"/>
          </ac:spMkLst>
        </pc:spChg>
        <pc:spChg chg="add del">
          <ac:chgData name="James Williams" userId="c957a50b-491f-4d94-b4bc-52aca3e2340d" providerId="ADAL" clId="{CB1BC2A8-C050-42D2-A076-7801631D119A}" dt="2023-01-15T12:05:12.328" v="844" actId="26606"/>
          <ac:spMkLst>
            <pc:docMk/>
            <pc:sldMk cId="2416610410" sldId="599"/>
            <ac:spMk id="16" creationId="{53E5B1A8-3AC9-4BD1-9BBC-78CA94F2D1BA}"/>
          </ac:spMkLst>
        </pc:spChg>
        <pc:spChg chg="add del">
          <ac:chgData name="James Williams" userId="c957a50b-491f-4d94-b4bc-52aca3e2340d" providerId="ADAL" clId="{CB1BC2A8-C050-42D2-A076-7801631D119A}" dt="2023-01-15T12:05:12.310" v="843" actId="26606"/>
          <ac:spMkLst>
            <pc:docMk/>
            <pc:sldMk cId="2416610410" sldId="599"/>
            <ac:spMk id="21" creationId="{F13C74B1-5B17-4795-BED0-7140497B445A}"/>
          </ac:spMkLst>
        </pc:spChg>
        <pc:spChg chg="add del">
          <ac:chgData name="James Williams" userId="c957a50b-491f-4d94-b4bc-52aca3e2340d" providerId="ADAL" clId="{CB1BC2A8-C050-42D2-A076-7801631D119A}" dt="2023-01-15T12:05:12.310" v="843" actId="26606"/>
          <ac:spMkLst>
            <pc:docMk/>
            <pc:sldMk cId="2416610410" sldId="599"/>
            <ac:spMk id="23" creationId="{D4974D33-8DC5-464E-8C6D-BE58F0669C17}"/>
          </ac:spMkLst>
        </pc:spChg>
        <pc:spChg chg="add">
          <ac:chgData name="James Williams" userId="c957a50b-491f-4d94-b4bc-52aca3e2340d" providerId="ADAL" clId="{CB1BC2A8-C050-42D2-A076-7801631D119A}" dt="2023-01-15T12:05:12.328" v="844" actId="26606"/>
          <ac:spMkLst>
            <pc:docMk/>
            <pc:sldMk cId="2416610410" sldId="599"/>
            <ac:spMk id="25" creationId="{B1595A09-E336-4D1B-9B3A-06A2287A54E2}"/>
          </ac:spMkLst>
        </pc:spChg>
        <pc:spChg chg="add">
          <ac:chgData name="James Williams" userId="c957a50b-491f-4d94-b4bc-52aca3e2340d" providerId="ADAL" clId="{CB1BC2A8-C050-42D2-A076-7801631D119A}" dt="2023-01-15T12:05:12.328" v="844" actId="26606"/>
          <ac:spMkLst>
            <pc:docMk/>
            <pc:sldMk cId="2416610410" sldId="599"/>
            <ac:spMk id="26" creationId="{3540989C-C7B8-473B-BF87-6F2DA6A90006}"/>
          </ac:spMkLst>
        </pc:spChg>
        <pc:picChg chg="add mod">
          <ac:chgData name="James Williams" userId="c957a50b-491f-4d94-b4bc-52aca3e2340d" providerId="ADAL" clId="{CB1BC2A8-C050-42D2-A076-7801631D119A}" dt="2023-01-15T12:05:12.328" v="844" actId="26606"/>
          <ac:picMkLst>
            <pc:docMk/>
            <pc:sldMk cId="2416610410" sldId="599"/>
            <ac:picMk id="5" creationId="{72160AFC-F8A9-8612-CB62-38D2EE641B4C}"/>
          </ac:picMkLst>
        </pc:picChg>
        <pc:picChg chg="del">
          <ac:chgData name="James Williams" userId="c957a50b-491f-4d94-b4bc-52aca3e2340d" providerId="ADAL" clId="{CB1BC2A8-C050-42D2-A076-7801631D119A}" dt="2023-01-15T12:01:25.305" v="544" actId="478"/>
          <ac:picMkLst>
            <pc:docMk/>
            <pc:sldMk cId="2416610410" sldId="599"/>
            <ac:picMk id="6" creationId="{DB0015B1-3A23-5784-B61F-648C4EDB7CE4}"/>
          </ac:picMkLst>
        </pc:picChg>
      </pc:sldChg>
      <pc:sldChg chg="modSp add mod">
        <pc:chgData name="James Williams" userId="c957a50b-491f-4d94-b4bc-52aca3e2340d" providerId="ADAL" clId="{CB1BC2A8-C050-42D2-A076-7801631D119A}" dt="2023-01-17T12:05:48.745" v="1174" actId="1076"/>
        <pc:sldMkLst>
          <pc:docMk/>
          <pc:sldMk cId="3188645924" sldId="600"/>
        </pc:sldMkLst>
        <pc:spChg chg="mod">
          <ac:chgData name="James Williams" userId="c957a50b-491f-4d94-b4bc-52aca3e2340d" providerId="ADAL" clId="{CB1BC2A8-C050-42D2-A076-7801631D119A}" dt="2023-01-17T12:05:17.701" v="1167" actId="20577"/>
          <ac:spMkLst>
            <pc:docMk/>
            <pc:sldMk cId="3188645924" sldId="600"/>
            <ac:spMk id="2" creationId="{61365102-6F14-4FB7-8C3C-AB618E6179A2}"/>
          </ac:spMkLst>
        </pc:spChg>
        <pc:spChg chg="mod">
          <ac:chgData name="James Williams" userId="c957a50b-491f-4d94-b4bc-52aca3e2340d" providerId="ADAL" clId="{CB1BC2A8-C050-42D2-A076-7801631D119A}" dt="2023-01-17T12:05:45.506" v="1172" actId="14100"/>
          <ac:spMkLst>
            <pc:docMk/>
            <pc:sldMk cId="3188645924" sldId="600"/>
            <ac:spMk id="9" creationId="{1907F43D-0AA3-4886-AF0D-843268D6CDBB}"/>
          </ac:spMkLst>
        </pc:spChg>
        <pc:picChg chg="mod">
          <ac:chgData name="James Williams" userId="c957a50b-491f-4d94-b4bc-52aca3e2340d" providerId="ADAL" clId="{CB1BC2A8-C050-42D2-A076-7801631D119A}" dt="2023-01-17T12:05:48.745" v="1174" actId="1076"/>
          <ac:picMkLst>
            <pc:docMk/>
            <pc:sldMk cId="3188645924" sldId="600"/>
            <ac:picMk id="3" creationId="{6C9506EA-9E11-9560-9AB9-AA667E387AFB}"/>
          </ac:picMkLst>
        </pc:picChg>
      </pc:sldChg>
      <pc:sldChg chg="addSp delSp modSp add mod ord">
        <pc:chgData name="James Williams" userId="c957a50b-491f-4d94-b4bc-52aca3e2340d" providerId="ADAL" clId="{CB1BC2A8-C050-42D2-A076-7801631D119A}" dt="2023-01-17T12:16:30.106" v="1340" actId="732"/>
        <pc:sldMkLst>
          <pc:docMk/>
          <pc:sldMk cId="289980846" sldId="601"/>
        </pc:sldMkLst>
        <pc:spChg chg="mod">
          <ac:chgData name="James Williams" userId="c957a50b-491f-4d94-b4bc-52aca3e2340d" providerId="ADAL" clId="{CB1BC2A8-C050-42D2-A076-7801631D119A}" dt="2023-01-17T12:16:00.862" v="1334" actId="20577"/>
          <ac:spMkLst>
            <pc:docMk/>
            <pc:sldMk cId="289980846" sldId="601"/>
            <ac:spMk id="2" creationId="{C3CB7F77-FE01-42C3-8B58-2A63C6851D6D}"/>
          </ac:spMkLst>
        </pc:spChg>
        <pc:spChg chg="del">
          <ac:chgData name="James Williams" userId="c957a50b-491f-4d94-b4bc-52aca3e2340d" providerId="ADAL" clId="{CB1BC2A8-C050-42D2-A076-7801631D119A}" dt="2023-01-17T12:15:53.362" v="1329" actId="478"/>
          <ac:spMkLst>
            <pc:docMk/>
            <pc:sldMk cId="289980846" sldId="601"/>
            <ac:spMk id="4" creationId="{8183BC26-8E32-491E-809A-0E57DA1BE4A1}"/>
          </ac:spMkLst>
        </pc:spChg>
        <pc:spChg chg="add mod">
          <ac:chgData name="James Williams" userId="c957a50b-491f-4d94-b4bc-52aca3e2340d" providerId="ADAL" clId="{CB1BC2A8-C050-42D2-A076-7801631D119A}" dt="2023-01-17T12:16:04.795" v="1336"/>
          <ac:spMkLst>
            <pc:docMk/>
            <pc:sldMk cId="289980846" sldId="601"/>
            <ac:spMk id="6" creationId="{F021A815-BF0D-4F4B-E082-1EADC1310EFD}"/>
          </ac:spMkLst>
        </pc:spChg>
        <pc:picChg chg="del">
          <ac:chgData name="James Williams" userId="c957a50b-491f-4d94-b4bc-52aca3e2340d" providerId="ADAL" clId="{CB1BC2A8-C050-42D2-A076-7801631D119A}" dt="2023-01-17T12:15:53.362" v="1329" actId="478"/>
          <ac:picMkLst>
            <pc:docMk/>
            <pc:sldMk cId="289980846" sldId="601"/>
            <ac:picMk id="3" creationId="{7AF45B1B-46BD-4343-9BD5-9D3CEC24B6B0}"/>
          </ac:picMkLst>
        </pc:picChg>
        <pc:picChg chg="add mod modCrop">
          <ac:chgData name="James Williams" userId="c957a50b-491f-4d94-b4bc-52aca3e2340d" providerId="ADAL" clId="{CB1BC2A8-C050-42D2-A076-7801631D119A}" dt="2023-01-17T12:16:30.106" v="1340" actId="732"/>
          <ac:picMkLst>
            <pc:docMk/>
            <pc:sldMk cId="289980846" sldId="601"/>
            <ac:picMk id="5" creationId="{AE35A0D4-724F-A733-250F-FE1086934635}"/>
          </ac:picMkLst>
        </pc:picChg>
      </pc:sldChg>
      <pc:sldChg chg="addSp delSp modSp add mod">
        <pc:chgData name="James Williams" userId="c957a50b-491f-4d94-b4bc-52aca3e2340d" providerId="ADAL" clId="{CB1BC2A8-C050-42D2-A076-7801631D119A}" dt="2023-02-23T11:51:49.997" v="3928" actId="20577"/>
        <pc:sldMkLst>
          <pc:docMk/>
          <pc:sldMk cId="704075915" sldId="602"/>
        </pc:sldMkLst>
        <pc:spChg chg="mod">
          <ac:chgData name="James Williams" userId="c957a50b-491f-4d94-b4bc-52aca3e2340d" providerId="ADAL" clId="{CB1BC2A8-C050-42D2-A076-7801631D119A}" dt="2023-02-23T11:51:49.997" v="3928" actId="20577"/>
          <ac:spMkLst>
            <pc:docMk/>
            <pc:sldMk cId="704075915" sldId="602"/>
            <ac:spMk id="2" creationId="{61365102-6F14-4FB7-8C3C-AB618E6179A2}"/>
          </ac:spMkLst>
        </pc:spChg>
        <pc:spChg chg="mod">
          <ac:chgData name="James Williams" userId="c957a50b-491f-4d94-b4bc-52aca3e2340d" providerId="ADAL" clId="{CB1BC2A8-C050-42D2-A076-7801631D119A}" dt="2023-02-23T11:47:55.279" v="3901" actId="1076"/>
          <ac:spMkLst>
            <pc:docMk/>
            <pc:sldMk cId="704075915" sldId="602"/>
            <ac:spMk id="9" creationId="{1907F43D-0AA3-4886-AF0D-843268D6CDBB}"/>
          </ac:spMkLst>
        </pc:spChg>
        <pc:picChg chg="mod">
          <ac:chgData name="James Williams" userId="c957a50b-491f-4d94-b4bc-52aca3e2340d" providerId="ADAL" clId="{CB1BC2A8-C050-42D2-A076-7801631D119A}" dt="2023-02-23T11:46:20.271" v="3866" actId="1076"/>
          <ac:picMkLst>
            <pc:docMk/>
            <pc:sldMk cId="704075915" sldId="602"/>
            <ac:picMk id="3" creationId="{6C9506EA-9E11-9560-9AB9-AA667E387AFB}"/>
          </ac:picMkLst>
        </pc:picChg>
        <pc:picChg chg="add del mod ord">
          <ac:chgData name="James Williams" userId="c957a50b-491f-4d94-b4bc-52aca3e2340d" providerId="ADAL" clId="{CB1BC2A8-C050-42D2-A076-7801631D119A}" dt="2023-02-23T11:48:23.385" v="3903" actId="478"/>
          <ac:picMkLst>
            <pc:docMk/>
            <pc:sldMk cId="704075915" sldId="602"/>
            <ac:picMk id="5" creationId="{2EB76319-2A66-7279-0D9E-B839AB483AE6}"/>
          </ac:picMkLst>
        </pc:picChg>
        <pc:picChg chg="add mod">
          <ac:chgData name="James Williams" userId="c957a50b-491f-4d94-b4bc-52aca3e2340d" providerId="ADAL" clId="{CB1BC2A8-C050-42D2-A076-7801631D119A}" dt="2023-02-23T11:48:51.522" v="3907"/>
          <ac:picMkLst>
            <pc:docMk/>
            <pc:sldMk cId="704075915" sldId="602"/>
            <ac:picMk id="7" creationId="{BA742656-E928-795B-2D65-14DABD5D8DA3}"/>
          </ac:picMkLst>
        </pc:picChg>
        <pc:picChg chg="add mod">
          <ac:chgData name="James Williams" userId="c957a50b-491f-4d94-b4bc-52aca3e2340d" providerId="ADAL" clId="{CB1BC2A8-C050-42D2-A076-7801631D119A}" dt="2023-02-23T11:49:20.803" v="3914" actId="14100"/>
          <ac:picMkLst>
            <pc:docMk/>
            <pc:sldMk cId="704075915" sldId="602"/>
            <ac:picMk id="13" creationId="{67803078-F910-5D82-FB7B-CD537ADD11C8}"/>
          </ac:picMkLst>
        </pc:picChg>
      </pc:sldChg>
      <pc:sldChg chg="modSp add mod">
        <pc:chgData name="James Williams" userId="c957a50b-491f-4d94-b4bc-52aca3e2340d" providerId="ADAL" clId="{CB1BC2A8-C050-42D2-A076-7801631D119A}" dt="2023-02-13T19:16:11.886" v="1638" actId="20577"/>
        <pc:sldMkLst>
          <pc:docMk/>
          <pc:sldMk cId="2932383645" sldId="603"/>
        </pc:sldMkLst>
        <pc:spChg chg="mod">
          <ac:chgData name="James Williams" userId="c957a50b-491f-4d94-b4bc-52aca3e2340d" providerId="ADAL" clId="{CB1BC2A8-C050-42D2-A076-7801631D119A}" dt="2023-02-13T19:16:11.886" v="1638" actId="20577"/>
          <ac:spMkLst>
            <pc:docMk/>
            <pc:sldMk cId="2932383645" sldId="603"/>
            <ac:spMk id="9" creationId="{1907F43D-0AA3-4886-AF0D-843268D6CDBB}"/>
          </ac:spMkLst>
        </pc:spChg>
        <pc:picChg chg="mod">
          <ac:chgData name="James Williams" userId="c957a50b-491f-4d94-b4bc-52aca3e2340d" providerId="ADAL" clId="{CB1BC2A8-C050-42D2-A076-7801631D119A}" dt="2023-01-17T14:27:44.580" v="1510" actId="1076"/>
          <ac:picMkLst>
            <pc:docMk/>
            <pc:sldMk cId="2932383645" sldId="603"/>
            <ac:picMk id="3" creationId="{6C9506EA-9E11-9560-9AB9-AA667E387AFB}"/>
          </ac:picMkLst>
        </pc:picChg>
      </pc:sldChg>
      <pc:sldChg chg="add">
        <pc:chgData name="James Williams" userId="c957a50b-491f-4d94-b4bc-52aca3e2340d" providerId="ADAL" clId="{CB1BC2A8-C050-42D2-A076-7801631D119A}" dt="2023-02-01T13:51:44.177" v="1620"/>
        <pc:sldMkLst>
          <pc:docMk/>
          <pc:sldMk cId="1220549041" sldId="604"/>
        </pc:sldMkLst>
      </pc:sldChg>
      <pc:sldChg chg="modSp add del mod">
        <pc:chgData name="James Williams" userId="c957a50b-491f-4d94-b4bc-52aca3e2340d" providerId="ADAL" clId="{CB1BC2A8-C050-42D2-A076-7801631D119A}" dt="2023-01-17T14:32:47.761" v="1610" actId="2696"/>
        <pc:sldMkLst>
          <pc:docMk/>
          <pc:sldMk cId="2284830252" sldId="604"/>
        </pc:sldMkLst>
        <pc:spChg chg="mod">
          <ac:chgData name="James Williams" userId="c957a50b-491f-4d94-b4bc-52aca3e2340d" providerId="ADAL" clId="{CB1BC2A8-C050-42D2-A076-7801631D119A}" dt="2023-01-17T14:29:48.764" v="1533" actId="20577"/>
          <ac:spMkLst>
            <pc:docMk/>
            <pc:sldMk cId="2284830252" sldId="604"/>
            <ac:spMk id="2" creationId="{61365102-6F14-4FB7-8C3C-AB618E6179A2}"/>
          </ac:spMkLst>
        </pc:spChg>
        <pc:spChg chg="mod">
          <ac:chgData name="James Williams" userId="c957a50b-491f-4d94-b4bc-52aca3e2340d" providerId="ADAL" clId="{CB1BC2A8-C050-42D2-A076-7801631D119A}" dt="2023-01-17T14:30:55.141" v="1589" actId="14100"/>
          <ac:spMkLst>
            <pc:docMk/>
            <pc:sldMk cId="2284830252" sldId="604"/>
            <ac:spMk id="9" creationId="{1907F43D-0AA3-4886-AF0D-843268D6CDBB}"/>
          </ac:spMkLst>
        </pc:spChg>
        <pc:picChg chg="mod">
          <ac:chgData name="James Williams" userId="c957a50b-491f-4d94-b4bc-52aca3e2340d" providerId="ADAL" clId="{CB1BC2A8-C050-42D2-A076-7801631D119A}" dt="2023-01-17T14:30:54.717" v="1588" actId="14100"/>
          <ac:picMkLst>
            <pc:docMk/>
            <pc:sldMk cId="2284830252" sldId="604"/>
            <ac:picMk id="3" creationId="{6C9506EA-9E11-9560-9AB9-AA667E387AFB}"/>
          </ac:picMkLst>
        </pc:picChg>
      </pc:sldChg>
      <pc:sldChg chg="addSp modSp add del mod ord">
        <pc:chgData name="James Williams" userId="c957a50b-491f-4d94-b4bc-52aca3e2340d" providerId="ADAL" clId="{CB1BC2A8-C050-42D2-A076-7801631D119A}" dt="2023-02-15T19:38:30.952" v="2099" actId="2696"/>
        <pc:sldMkLst>
          <pc:docMk/>
          <pc:sldMk cId="279519869" sldId="605"/>
        </pc:sldMkLst>
        <pc:spChg chg="mod">
          <ac:chgData name="James Williams" userId="c957a50b-491f-4d94-b4bc-52aca3e2340d" providerId="ADAL" clId="{CB1BC2A8-C050-42D2-A076-7801631D119A}" dt="2023-02-15T19:38:27.827" v="2098" actId="403"/>
          <ac:spMkLst>
            <pc:docMk/>
            <pc:sldMk cId="279519869" sldId="605"/>
            <ac:spMk id="2" creationId="{61365102-6F14-4FB7-8C3C-AB618E6179A2}"/>
          </ac:spMkLst>
        </pc:spChg>
        <pc:spChg chg="add mod">
          <ac:chgData name="James Williams" userId="c957a50b-491f-4d94-b4bc-52aca3e2340d" providerId="ADAL" clId="{CB1BC2A8-C050-42D2-A076-7801631D119A}" dt="2023-02-13T19:24:00.832" v="2021" actId="1076"/>
          <ac:spMkLst>
            <pc:docMk/>
            <pc:sldMk cId="279519869" sldId="605"/>
            <ac:spMk id="4" creationId="{AB2E2C03-B175-A534-2C83-C3BC49EBFDB1}"/>
          </ac:spMkLst>
        </pc:spChg>
        <pc:spChg chg="mod">
          <ac:chgData name="James Williams" userId="c957a50b-491f-4d94-b4bc-52aca3e2340d" providerId="ADAL" clId="{CB1BC2A8-C050-42D2-A076-7801631D119A}" dt="2023-02-13T19:23:00.930" v="1992" actId="27636"/>
          <ac:spMkLst>
            <pc:docMk/>
            <pc:sldMk cId="279519869" sldId="605"/>
            <ac:spMk id="9" creationId="{1907F43D-0AA3-4886-AF0D-843268D6CDBB}"/>
          </ac:spMkLst>
        </pc:spChg>
        <pc:picChg chg="add mod">
          <ac:chgData name="James Williams" userId="c957a50b-491f-4d94-b4bc-52aca3e2340d" providerId="ADAL" clId="{CB1BC2A8-C050-42D2-A076-7801631D119A}" dt="2023-02-13T19:23:56.995" v="2020" actId="1076"/>
          <ac:picMkLst>
            <pc:docMk/>
            <pc:sldMk cId="279519869" sldId="605"/>
            <ac:picMk id="1026" creationId="{F15FF4BF-7E2A-9463-46A8-02B99DE84267}"/>
          </ac:picMkLst>
        </pc:picChg>
        <pc:picChg chg="add mod">
          <ac:chgData name="James Williams" userId="c957a50b-491f-4d94-b4bc-52aca3e2340d" providerId="ADAL" clId="{CB1BC2A8-C050-42D2-A076-7801631D119A}" dt="2023-02-13T19:24:29.840" v="2028" actId="1076"/>
          <ac:picMkLst>
            <pc:docMk/>
            <pc:sldMk cId="279519869" sldId="605"/>
            <ac:picMk id="1028" creationId="{FFDE310A-4CE4-ED87-AFB5-38C5D82D68B0}"/>
          </ac:picMkLst>
        </pc:picChg>
      </pc:sldChg>
      <pc:sldChg chg="add">
        <pc:chgData name="James Williams" userId="c957a50b-491f-4d94-b4bc-52aca3e2340d" providerId="ADAL" clId="{CB1BC2A8-C050-42D2-A076-7801631D119A}" dt="2023-02-15T19:38:44.359" v="2103"/>
        <pc:sldMkLst>
          <pc:docMk/>
          <pc:sldMk cId="2139140234" sldId="605"/>
        </pc:sldMkLst>
      </pc:sldChg>
      <pc:sldChg chg="addSp delSp add del setBg delDesignElem">
        <pc:chgData name="James Williams" userId="c957a50b-491f-4d94-b4bc-52aca3e2340d" providerId="ADAL" clId="{CB1BC2A8-C050-42D2-A076-7801631D119A}" dt="2023-02-15T19:38:38.533" v="2102"/>
        <pc:sldMkLst>
          <pc:docMk/>
          <pc:sldMk cId="3104212561" sldId="605"/>
        </pc:sldMkLst>
        <pc:spChg chg="add del">
          <ac:chgData name="James Williams" userId="c957a50b-491f-4d94-b4bc-52aca3e2340d" providerId="ADAL" clId="{CB1BC2A8-C050-42D2-A076-7801631D119A}" dt="2023-02-15T19:38:38.533" v="2102"/>
          <ac:spMkLst>
            <pc:docMk/>
            <pc:sldMk cId="3104212561" sldId="605"/>
            <ac:spMk id="8" creationId="{1B15ED52-F352-441B-82BF-E0EA34836D08}"/>
          </ac:spMkLst>
        </pc:spChg>
        <pc:spChg chg="add del">
          <ac:chgData name="James Williams" userId="c957a50b-491f-4d94-b4bc-52aca3e2340d" providerId="ADAL" clId="{CB1BC2A8-C050-42D2-A076-7801631D119A}" dt="2023-02-15T19:38:38.533" v="2102"/>
          <ac:spMkLst>
            <pc:docMk/>
            <pc:sldMk cId="3104212561" sldId="605"/>
            <ac:spMk id="10" creationId="{3B2E3793-BFE6-45A2-9B7B-E18844431C99}"/>
          </ac:spMkLst>
        </pc:spChg>
        <pc:spChg chg="add del">
          <ac:chgData name="James Williams" userId="c957a50b-491f-4d94-b4bc-52aca3e2340d" providerId="ADAL" clId="{CB1BC2A8-C050-42D2-A076-7801631D119A}" dt="2023-02-15T19:38:38.533" v="2102"/>
          <ac:spMkLst>
            <pc:docMk/>
            <pc:sldMk cId="3104212561" sldId="605"/>
            <ac:spMk id="12" creationId="{BC4C4868-CB8F-4AF9-9CDB-8108F2C19B67}"/>
          </ac:spMkLst>
        </pc:spChg>
        <pc:spChg chg="add del">
          <ac:chgData name="James Williams" userId="c957a50b-491f-4d94-b4bc-52aca3e2340d" providerId="ADAL" clId="{CB1BC2A8-C050-42D2-A076-7801631D119A}" dt="2023-02-15T19:38:38.533" v="2102"/>
          <ac:spMkLst>
            <pc:docMk/>
            <pc:sldMk cId="3104212561" sldId="605"/>
            <ac:spMk id="14" creationId="{375E0459-6403-40CD-989D-56A4407CA12E}"/>
          </ac:spMkLst>
        </pc:spChg>
        <pc:spChg chg="add del">
          <ac:chgData name="James Williams" userId="c957a50b-491f-4d94-b4bc-52aca3e2340d" providerId="ADAL" clId="{CB1BC2A8-C050-42D2-A076-7801631D119A}" dt="2023-02-15T19:38:38.533" v="2102"/>
          <ac:spMkLst>
            <pc:docMk/>
            <pc:sldMk cId="3104212561" sldId="605"/>
            <ac:spMk id="16" creationId="{53E5B1A8-3AC9-4BD1-9BBC-78CA94F2D1BA}"/>
          </ac:spMkLst>
        </pc:spChg>
      </pc:sldChg>
      <pc:sldChg chg="addSp modSp add mod modNotesTx">
        <pc:chgData name="James Williams" userId="c957a50b-491f-4d94-b4bc-52aca3e2340d" providerId="ADAL" clId="{CB1BC2A8-C050-42D2-A076-7801631D119A}" dt="2023-02-16T13:53:18.084" v="3496" actId="20577"/>
        <pc:sldMkLst>
          <pc:docMk/>
          <pc:sldMk cId="3378184622" sldId="606"/>
        </pc:sldMkLst>
        <pc:spChg chg="add mod">
          <ac:chgData name="James Williams" userId="c957a50b-491f-4d94-b4bc-52aca3e2340d" providerId="ADAL" clId="{CB1BC2A8-C050-42D2-A076-7801631D119A}" dt="2023-02-16T13:53:01.859" v="3492" actId="1076"/>
          <ac:spMkLst>
            <pc:docMk/>
            <pc:sldMk cId="3378184622" sldId="606"/>
            <ac:spMk id="2" creationId="{3530F954-375C-7993-C338-4226DB36F551}"/>
          </ac:spMkLst>
        </pc:spChg>
        <pc:spChg chg="mod">
          <ac:chgData name="James Williams" userId="c957a50b-491f-4d94-b4bc-52aca3e2340d" providerId="ADAL" clId="{CB1BC2A8-C050-42D2-A076-7801631D119A}" dt="2023-02-16T13:53:11.635" v="3495" actId="1076"/>
          <ac:spMkLst>
            <pc:docMk/>
            <pc:sldMk cId="3378184622" sldId="606"/>
            <ac:spMk id="4" creationId="{5C8BB300-3FDE-FFF1-1152-B5B8B87D4990}"/>
          </ac:spMkLst>
        </pc:spChg>
        <pc:spChg chg="mod">
          <ac:chgData name="James Williams" userId="c957a50b-491f-4d94-b4bc-52aca3e2340d" providerId="ADAL" clId="{CB1BC2A8-C050-42D2-A076-7801631D119A}" dt="2023-02-16T13:53:18.084" v="3496" actId="20577"/>
          <ac:spMkLst>
            <pc:docMk/>
            <pc:sldMk cId="3378184622" sldId="606"/>
            <ac:spMk id="17" creationId="{7B22D55C-6E5B-4B9C-AA36-CD97E4762E50}"/>
          </ac:spMkLst>
        </pc:spChg>
        <pc:spChg chg="mod">
          <ac:chgData name="James Williams" userId="c957a50b-491f-4d94-b4bc-52aca3e2340d" providerId="ADAL" clId="{CB1BC2A8-C050-42D2-A076-7801631D119A}" dt="2023-02-16T13:52:28.059" v="3480" actId="1076"/>
          <ac:spMkLst>
            <pc:docMk/>
            <pc:sldMk cId="3378184622" sldId="606"/>
            <ac:spMk id="18" creationId="{98A16A06-2901-401C-9108-85CB8415C8C5}"/>
          </ac:spMkLst>
        </pc:spChg>
        <pc:spChg chg="mod">
          <ac:chgData name="James Williams" userId="c957a50b-491f-4d94-b4bc-52aca3e2340d" providerId="ADAL" clId="{CB1BC2A8-C050-42D2-A076-7801631D119A}" dt="2023-02-16T13:52:11.127" v="3477" actId="113"/>
          <ac:spMkLst>
            <pc:docMk/>
            <pc:sldMk cId="3378184622" sldId="606"/>
            <ac:spMk id="19" creationId="{945F576D-5939-4561-86A8-31F4D7A1436B}"/>
          </ac:spMkLst>
        </pc:spChg>
        <pc:picChg chg="mod">
          <ac:chgData name="James Williams" userId="c957a50b-491f-4d94-b4bc-52aca3e2340d" providerId="ADAL" clId="{CB1BC2A8-C050-42D2-A076-7801631D119A}" dt="2023-02-16T13:53:05.179" v="3493" actId="1076"/>
          <ac:picMkLst>
            <pc:docMk/>
            <pc:sldMk cId="3378184622" sldId="606"/>
            <ac:picMk id="3" creationId="{B6B2D7EB-1CD3-3A27-01D5-48350D6EBCE9}"/>
          </ac:picMkLst>
        </pc:picChg>
        <pc:picChg chg="mod">
          <ac:chgData name="James Williams" userId="c957a50b-491f-4d94-b4bc-52aca3e2340d" providerId="ADAL" clId="{CB1BC2A8-C050-42D2-A076-7801631D119A}" dt="2023-02-16T13:52:57.370" v="3491" actId="1076"/>
          <ac:picMkLst>
            <pc:docMk/>
            <pc:sldMk cId="3378184622" sldId="606"/>
            <ac:picMk id="20" creationId="{99F9A714-4F57-45EC-819B-56C845CEDD42}"/>
          </ac:picMkLst>
        </pc:picChg>
      </pc:sldChg>
      <pc:sldChg chg="new del">
        <pc:chgData name="James Williams" userId="c957a50b-491f-4d94-b4bc-52aca3e2340d" providerId="ADAL" clId="{CB1BC2A8-C050-42D2-A076-7801631D119A}" dt="2023-02-16T11:53:22.980" v="2635" actId="680"/>
        <pc:sldMkLst>
          <pc:docMk/>
          <pc:sldMk cId="1589070917" sldId="607"/>
        </pc:sldMkLst>
      </pc:sldChg>
      <pc:sldChg chg="addSp delSp modSp add mod modNotesTx">
        <pc:chgData name="James Williams" userId="c957a50b-491f-4d94-b4bc-52aca3e2340d" providerId="ADAL" clId="{CB1BC2A8-C050-42D2-A076-7801631D119A}" dt="2023-02-16T16:24:54.300" v="3522" actId="1076"/>
        <pc:sldMkLst>
          <pc:docMk/>
          <pc:sldMk cId="3898951848" sldId="607"/>
        </pc:sldMkLst>
        <pc:spChg chg="add del">
          <ac:chgData name="James Williams" userId="c957a50b-491f-4d94-b4bc-52aca3e2340d" providerId="ADAL" clId="{CB1BC2A8-C050-42D2-A076-7801631D119A}" dt="2023-02-16T16:24:13.530" v="3518" actId="478"/>
          <ac:spMkLst>
            <pc:docMk/>
            <pc:sldMk cId="3898951848" sldId="607"/>
            <ac:spMk id="2" creationId="{2D56394C-2A20-CEB7-3E71-00AA92B35EAC}"/>
          </ac:spMkLst>
        </pc:spChg>
        <pc:spChg chg="add del">
          <ac:chgData name="James Williams" userId="c957a50b-491f-4d94-b4bc-52aca3e2340d" providerId="ADAL" clId="{CB1BC2A8-C050-42D2-A076-7801631D119A}" dt="2023-02-16T16:24:22.417" v="3520"/>
          <ac:spMkLst>
            <pc:docMk/>
            <pc:sldMk cId="3898951848" sldId="607"/>
            <ac:spMk id="3" creationId="{181ADB93-DD65-8C03-A3B7-74D4D9C76D8D}"/>
          </ac:spMkLst>
        </pc:spChg>
        <pc:spChg chg="del">
          <ac:chgData name="James Williams" userId="c957a50b-491f-4d94-b4bc-52aca3e2340d" providerId="ADAL" clId="{CB1BC2A8-C050-42D2-A076-7801631D119A}" dt="2023-02-16T11:53:27.744" v="2637" actId="478"/>
          <ac:spMkLst>
            <pc:docMk/>
            <pc:sldMk cId="3898951848" sldId="607"/>
            <ac:spMk id="4" creationId="{5C8BB300-3FDE-FFF1-1152-B5B8B87D4990}"/>
          </ac:spMkLst>
        </pc:spChg>
        <pc:spChg chg="mod">
          <ac:chgData name="James Williams" userId="c957a50b-491f-4d94-b4bc-52aca3e2340d" providerId="ADAL" clId="{CB1BC2A8-C050-42D2-A076-7801631D119A}" dt="2023-02-16T11:54:00.062" v="2649" actId="403"/>
          <ac:spMkLst>
            <pc:docMk/>
            <pc:sldMk cId="3898951848" sldId="607"/>
            <ac:spMk id="17" creationId="{7B22D55C-6E5B-4B9C-AA36-CD97E4762E50}"/>
          </ac:spMkLst>
        </pc:spChg>
        <pc:spChg chg="del">
          <ac:chgData name="James Williams" userId="c957a50b-491f-4d94-b4bc-52aca3e2340d" providerId="ADAL" clId="{CB1BC2A8-C050-42D2-A076-7801631D119A}" dt="2023-02-16T16:24:11.027" v="3516" actId="478"/>
          <ac:spMkLst>
            <pc:docMk/>
            <pc:sldMk cId="3898951848" sldId="607"/>
            <ac:spMk id="18" creationId="{98A16A06-2901-401C-9108-85CB8415C8C5}"/>
          </ac:spMkLst>
        </pc:spChg>
        <pc:spChg chg="mod">
          <ac:chgData name="James Williams" userId="c957a50b-491f-4d94-b4bc-52aca3e2340d" providerId="ADAL" clId="{CB1BC2A8-C050-42D2-A076-7801631D119A}" dt="2023-02-16T16:23:40.777" v="3515" actId="113"/>
          <ac:spMkLst>
            <pc:docMk/>
            <pc:sldMk cId="3898951848" sldId="607"/>
            <ac:spMk id="19" creationId="{945F576D-5939-4561-86A8-31F4D7A1436B}"/>
          </ac:spMkLst>
        </pc:spChg>
        <pc:picChg chg="del">
          <ac:chgData name="James Williams" userId="c957a50b-491f-4d94-b4bc-52aca3e2340d" providerId="ADAL" clId="{CB1BC2A8-C050-42D2-A076-7801631D119A}" dt="2023-02-16T11:53:27.744" v="2637" actId="478"/>
          <ac:picMkLst>
            <pc:docMk/>
            <pc:sldMk cId="3898951848" sldId="607"/>
            <ac:picMk id="3" creationId="{B6B2D7EB-1CD3-3A27-01D5-48350D6EBCE9}"/>
          </ac:picMkLst>
        </pc:picChg>
        <pc:picChg chg="del">
          <ac:chgData name="James Williams" userId="c957a50b-491f-4d94-b4bc-52aca3e2340d" providerId="ADAL" clId="{CB1BC2A8-C050-42D2-A076-7801631D119A}" dt="2023-02-16T16:24:11.027" v="3516" actId="478"/>
          <ac:picMkLst>
            <pc:docMk/>
            <pc:sldMk cId="3898951848" sldId="607"/>
            <ac:picMk id="20" creationId="{99F9A714-4F57-45EC-819B-56C845CEDD42}"/>
          </ac:picMkLst>
        </pc:picChg>
        <pc:picChg chg="add mod">
          <ac:chgData name="James Williams" userId="c957a50b-491f-4d94-b4bc-52aca3e2340d" providerId="ADAL" clId="{CB1BC2A8-C050-42D2-A076-7801631D119A}" dt="2023-02-16T16:24:54.300" v="3522" actId="1076"/>
          <ac:picMkLst>
            <pc:docMk/>
            <pc:sldMk cId="3898951848" sldId="607"/>
            <ac:picMk id="1030" creationId="{444DA7A0-3C6E-E0DB-01CA-CBD04A4928C8}"/>
          </ac:picMkLst>
        </pc:picChg>
      </pc:sldChg>
      <pc:sldChg chg="add">
        <pc:chgData name="James Williams" userId="c957a50b-491f-4d94-b4bc-52aca3e2340d" providerId="ADAL" clId="{CB1BC2A8-C050-42D2-A076-7801631D119A}" dt="2023-02-23T11:42:43.549" v="3768" actId="2890"/>
        <pc:sldMkLst>
          <pc:docMk/>
          <pc:sldMk cId="879076989" sldId="608"/>
        </pc:sldMkLst>
      </pc:sldChg>
    </pc:docChg>
  </pc:docChgLst>
  <pc:docChgLst>
    <pc:chgData name="James Williams" userId="c957a50b-491f-4d94-b4bc-52aca3e2340d" providerId="ADAL" clId="{E5BB4F92-C3A6-4DA9-B6BD-6C93812FB661}"/>
    <pc:docChg chg="undo custSel addSld modSld sldOrd modSection">
      <pc:chgData name="James Williams" userId="c957a50b-491f-4d94-b4bc-52aca3e2340d" providerId="ADAL" clId="{E5BB4F92-C3A6-4DA9-B6BD-6C93812FB661}" dt="2023-06-12T10:37:32.266" v="37" actId="403"/>
      <pc:docMkLst>
        <pc:docMk/>
      </pc:docMkLst>
      <pc:sldChg chg="addSp delSp modSp add mod ord">
        <pc:chgData name="James Williams" userId="c957a50b-491f-4d94-b4bc-52aca3e2340d" providerId="ADAL" clId="{E5BB4F92-C3A6-4DA9-B6BD-6C93812FB661}" dt="2023-06-12T10:37:32.266" v="37" actId="403"/>
        <pc:sldMkLst>
          <pc:docMk/>
          <pc:sldMk cId="1870588809" sldId="610"/>
        </pc:sldMkLst>
        <pc:spChg chg="mod">
          <ac:chgData name="James Williams" userId="c957a50b-491f-4d94-b4bc-52aca3e2340d" providerId="ADAL" clId="{E5BB4F92-C3A6-4DA9-B6BD-6C93812FB661}" dt="2023-06-12T10:37:32.266" v="37" actId="403"/>
          <ac:spMkLst>
            <pc:docMk/>
            <pc:sldMk cId="1870588809" sldId="610"/>
            <ac:spMk id="2" creationId="{61365102-6F14-4FB7-8C3C-AB618E6179A2}"/>
          </ac:spMkLst>
        </pc:spChg>
        <pc:spChg chg="add del mod">
          <ac:chgData name="James Williams" userId="c957a50b-491f-4d94-b4bc-52aca3e2340d" providerId="ADAL" clId="{E5BB4F92-C3A6-4DA9-B6BD-6C93812FB661}" dt="2023-06-12T10:36:10.189" v="18" actId="478"/>
          <ac:spMkLst>
            <pc:docMk/>
            <pc:sldMk cId="1870588809" sldId="610"/>
            <ac:spMk id="4" creationId="{24B6DDD7-8931-E63C-7C8A-0D31B1155486}"/>
          </ac:spMkLst>
        </pc:spChg>
        <pc:spChg chg="del">
          <ac:chgData name="James Williams" userId="c957a50b-491f-4d94-b4bc-52aca3e2340d" providerId="ADAL" clId="{E5BB4F92-C3A6-4DA9-B6BD-6C93812FB661}" dt="2023-06-12T10:36:08.709" v="17" actId="478"/>
          <ac:spMkLst>
            <pc:docMk/>
            <pc:sldMk cId="1870588809" sldId="610"/>
            <ac:spMk id="9" creationId="{1907F43D-0AA3-4886-AF0D-843268D6CDBB}"/>
          </ac:spMkLst>
        </pc:spChg>
        <pc:picChg chg="add mod">
          <ac:chgData name="James Williams" userId="c957a50b-491f-4d94-b4bc-52aca3e2340d" providerId="ADAL" clId="{E5BB4F92-C3A6-4DA9-B6BD-6C93812FB661}" dt="2023-06-12T10:37:24.895" v="30" actId="1076"/>
          <ac:picMkLst>
            <pc:docMk/>
            <pc:sldMk cId="1870588809" sldId="610"/>
            <ac:picMk id="6" creationId="{63E797CD-2EE5-8FA5-9D4A-4B72CC209E33}"/>
          </ac:picMkLst>
        </pc:picChg>
        <pc:picChg chg="add mod">
          <ac:chgData name="James Williams" userId="c957a50b-491f-4d94-b4bc-52aca3e2340d" providerId="ADAL" clId="{E5BB4F92-C3A6-4DA9-B6BD-6C93812FB661}" dt="2023-06-12T10:36:30.472" v="23"/>
          <ac:picMkLst>
            <pc:docMk/>
            <pc:sldMk cId="1870588809" sldId="610"/>
            <ac:picMk id="1026" creationId="{BF5267BF-E93E-4AC7-D697-9939DC2C236E}"/>
          </ac:picMkLst>
        </pc:picChg>
      </pc:sldChg>
    </pc:docChg>
  </pc:docChgLst>
  <pc:docChgLst>
    <pc:chgData name="James Williams" userId="c957a50b-491f-4d94-b4bc-52aca3e2340d" providerId="ADAL" clId="{FEE17833-764C-47B5-BDBB-610300E56F18}"/>
    <pc:docChg chg="undo custSel addSld modSld sldOrd modSection">
      <pc:chgData name="James Williams" userId="c957a50b-491f-4d94-b4bc-52aca3e2340d" providerId="ADAL" clId="{FEE17833-764C-47B5-BDBB-610300E56F18}" dt="2023-11-06T14:48:21.014" v="703" actId="20577"/>
      <pc:docMkLst>
        <pc:docMk/>
      </pc:docMkLst>
      <pc:sldChg chg="modSp mod">
        <pc:chgData name="James Williams" userId="c957a50b-491f-4d94-b4bc-52aca3e2340d" providerId="ADAL" clId="{FEE17833-764C-47B5-BDBB-610300E56F18}" dt="2023-11-06T14:46:17.503" v="569" actId="20577"/>
        <pc:sldMkLst>
          <pc:docMk/>
          <pc:sldMk cId="976985244" sldId="585"/>
        </pc:sldMkLst>
        <pc:spChg chg="mod">
          <ac:chgData name="James Williams" userId="c957a50b-491f-4d94-b4bc-52aca3e2340d" providerId="ADAL" clId="{FEE17833-764C-47B5-BDBB-610300E56F18}" dt="2023-11-06T14:46:15.122" v="566" actId="20577"/>
          <ac:spMkLst>
            <pc:docMk/>
            <pc:sldMk cId="976985244" sldId="585"/>
            <ac:spMk id="2" creationId="{61365102-6F14-4FB7-8C3C-AB618E6179A2}"/>
          </ac:spMkLst>
        </pc:spChg>
        <pc:spChg chg="mod">
          <ac:chgData name="James Williams" userId="c957a50b-491f-4d94-b4bc-52aca3e2340d" providerId="ADAL" clId="{FEE17833-764C-47B5-BDBB-610300E56F18}" dt="2023-11-06T14:46:17.503" v="569" actId="20577"/>
          <ac:spMkLst>
            <pc:docMk/>
            <pc:sldMk cId="976985244" sldId="585"/>
            <ac:spMk id="15" creationId="{005CED6A-A5A7-4341-8E5F-61ACE04CC2A1}"/>
          </ac:spMkLst>
        </pc:spChg>
      </pc:sldChg>
      <pc:sldChg chg="modSp mod">
        <pc:chgData name="James Williams" userId="c957a50b-491f-4d94-b4bc-52aca3e2340d" providerId="ADAL" clId="{FEE17833-764C-47B5-BDBB-610300E56F18}" dt="2023-11-03T07:30:35.731" v="3" actId="20577"/>
        <pc:sldMkLst>
          <pc:docMk/>
          <pc:sldMk cId="1562172965" sldId="594"/>
        </pc:sldMkLst>
        <pc:spChg chg="mod">
          <ac:chgData name="James Williams" userId="c957a50b-491f-4d94-b4bc-52aca3e2340d" providerId="ADAL" clId="{FEE17833-764C-47B5-BDBB-610300E56F18}" dt="2023-11-03T07:30:35.731" v="3" actId="20577"/>
          <ac:spMkLst>
            <pc:docMk/>
            <pc:sldMk cId="1562172965" sldId="594"/>
            <ac:spMk id="2" creationId="{61365102-6F14-4FB7-8C3C-AB618E6179A2}"/>
          </ac:spMkLst>
        </pc:spChg>
      </pc:sldChg>
      <pc:sldChg chg="modSp mod">
        <pc:chgData name="James Williams" userId="c957a50b-491f-4d94-b4bc-52aca3e2340d" providerId="ADAL" clId="{FEE17833-764C-47B5-BDBB-610300E56F18}" dt="2023-11-03T07:32:17.288" v="71" actId="403"/>
        <pc:sldMkLst>
          <pc:docMk/>
          <pc:sldMk cId="2264454424" sldId="597"/>
        </pc:sldMkLst>
        <pc:spChg chg="mod">
          <ac:chgData name="James Williams" userId="c957a50b-491f-4d94-b4bc-52aca3e2340d" providerId="ADAL" clId="{FEE17833-764C-47B5-BDBB-610300E56F18}" dt="2023-11-03T07:32:17.288" v="71" actId="403"/>
          <ac:spMkLst>
            <pc:docMk/>
            <pc:sldMk cId="2264454424" sldId="597"/>
            <ac:spMk id="9" creationId="{1907F43D-0AA3-4886-AF0D-843268D6CDBB}"/>
          </ac:spMkLst>
        </pc:spChg>
      </pc:sldChg>
      <pc:sldChg chg="ord">
        <pc:chgData name="James Williams" userId="c957a50b-491f-4d94-b4bc-52aca3e2340d" providerId="ADAL" clId="{FEE17833-764C-47B5-BDBB-610300E56F18}" dt="2023-11-06T14:47:01.348" v="572" actId="20578"/>
        <pc:sldMkLst>
          <pc:docMk/>
          <pc:sldMk cId="69831449" sldId="609"/>
        </pc:sldMkLst>
      </pc:sldChg>
      <pc:sldChg chg="modSp new mod ord">
        <pc:chgData name="James Williams" userId="c957a50b-491f-4d94-b4bc-52aca3e2340d" providerId="ADAL" clId="{FEE17833-764C-47B5-BDBB-610300E56F18}" dt="2023-11-06T14:48:21.014" v="703" actId="20577"/>
        <pc:sldMkLst>
          <pc:docMk/>
          <pc:sldMk cId="3179055800" sldId="611"/>
        </pc:sldMkLst>
        <pc:spChg chg="mod">
          <ac:chgData name="James Williams" userId="c957a50b-491f-4d94-b4bc-52aca3e2340d" providerId="ADAL" clId="{FEE17833-764C-47B5-BDBB-610300E56F18}" dt="2023-11-03T07:33:43.728" v="231" actId="20577"/>
          <ac:spMkLst>
            <pc:docMk/>
            <pc:sldMk cId="3179055800" sldId="611"/>
            <ac:spMk id="2" creationId="{F0AA6D3F-96F1-9446-EB4D-4382EE8919BC}"/>
          </ac:spMkLst>
        </pc:spChg>
        <pc:spChg chg="mod">
          <ac:chgData name="James Williams" userId="c957a50b-491f-4d94-b4bc-52aca3e2340d" providerId="ADAL" clId="{FEE17833-764C-47B5-BDBB-610300E56F18}" dt="2023-11-06T14:48:21.014" v="703" actId="20577"/>
          <ac:spMkLst>
            <pc:docMk/>
            <pc:sldMk cId="3179055800" sldId="611"/>
            <ac:spMk id="3" creationId="{F5BD31C2-B4B9-582C-8A3B-2DD4666FF4E1}"/>
          </ac:spMkLst>
        </pc:spChg>
      </pc:sldChg>
      <pc:sldChg chg="delSp add mod">
        <pc:chgData name="James Williams" userId="c957a50b-491f-4d94-b4bc-52aca3e2340d" providerId="ADAL" clId="{FEE17833-764C-47B5-BDBB-610300E56F18}" dt="2023-11-06T13:00:13.694" v="562" actId="478"/>
        <pc:sldMkLst>
          <pc:docMk/>
          <pc:sldMk cId="2848674562" sldId="676"/>
        </pc:sldMkLst>
        <pc:spChg chg="del">
          <ac:chgData name="James Williams" userId="c957a50b-491f-4d94-b4bc-52aca3e2340d" providerId="ADAL" clId="{FEE17833-764C-47B5-BDBB-610300E56F18}" dt="2023-11-06T13:00:13.694" v="562" actId="478"/>
          <ac:spMkLst>
            <pc:docMk/>
            <pc:sldMk cId="2848674562" sldId="676"/>
            <ac:spMk id="5" creationId="{3672AFAB-BFB7-2158-5412-CE61CB83D756}"/>
          </ac:spMkLst>
        </pc:spChg>
        <pc:picChg chg="del">
          <ac:chgData name="James Williams" userId="c957a50b-491f-4d94-b4bc-52aca3e2340d" providerId="ADAL" clId="{FEE17833-764C-47B5-BDBB-610300E56F18}" dt="2023-11-06T13:00:13.694" v="562" actId="478"/>
          <ac:picMkLst>
            <pc:docMk/>
            <pc:sldMk cId="2848674562" sldId="676"/>
            <ac:picMk id="4" creationId="{C8037EEF-F350-6DC8-405F-2341923213C4}"/>
          </ac:picMkLst>
        </pc:picChg>
      </pc:sldChg>
      <pc:sldChg chg="add">
        <pc:chgData name="James Williams" userId="c957a50b-491f-4d94-b4bc-52aca3e2340d" providerId="ADAL" clId="{FEE17833-764C-47B5-BDBB-610300E56F18}" dt="2023-11-06T14:45:55.497" v="563"/>
        <pc:sldMkLst>
          <pc:docMk/>
          <pc:sldMk cId="1815547600" sldId="678"/>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hyperlink" Target="https://www.linux-bibel-oesterreich.at/tag/distributionen/" TargetMode="External"/><Relationship Id="rId2" Type="http://schemas.openxmlformats.org/officeDocument/2006/relationships/image" Target="../media/image40.jpg"/><Relationship Id="rId1" Type="http://schemas.openxmlformats.org/officeDocument/2006/relationships/hyperlink" Target="https://bellard.org/jslinux/vm.html?url=alpine-x86.cfg&amp;mem=192" TargetMode="External"/><Relationship Id="rId5" Type="http://schemas.openxmlformats.org/officeDocument/2006/relationships/image" Target="../media/image42.svg"/><Relationship Id="rId4" Type="http://schemas.openxmlformats.org/officeDocument/2006/relationships/image" Target="../media/image41.png"/></Relationships>
</file>

<file path=ppt/diagrams/_rels/data2.xml.rels><?xml version="1.0" encoding="UTF-8" standalone="yes"?>
<Relationships xmlns="http://schemas.openxmlformats.org/package/2006/relationships"><Relationship Id="rId3" Type="http://schemas.openxmlformats.org/officeDocument/2006/relationships/hyperlink" Target="https://www.linux-bibel-oesterreich.at/tag/distributionen/" TargetMode="External"/><Relationship Id="rId2" Type="http://schemas.openxmlformats.org/officeDocument/2006/relationships/image" Target="../media/image40.jpg"/><Relationship Id="rId1" Type="http://schemas.openxmlformats.org/officeDocument/2006/relationships/hyperlink" Target="https://bellard.org/jslinux/vm.html?url=alpine-x86.cfg&amp;mem=192" TargetMode="External"/><Relationship Id="rId5" Type="http://schemas.openxmlformats.org/officeDocument/2006/relationships/image" Target="../media/image42.svg"/><Relationship Id="rId4" Type="http://schemas.openxmlformats.org/officeDocument/2006/relationships/image" Target="../media/image41.png"/></Relationships>
</file>

<file path=ppt/diagrams/_rels/drawing1.xml.rels><?xml version="1.0" encoding="UTF-8" standalone="yes"?>
<Relationships xmlns="http://schemas.openxmlformats.org/package/2006/relationships"><Relationship Id="rId3" Type="http://schemas.openxmlformats.org/officeDocument/2006/relationships/hyperlink" Target="https://bellard.org/jslinux/vm.html?url=alpine-x86.cfg&amp;mem=192" TargetMode="External"/><Relationship Id="rId2" Type="http://schemas.openxmlformats.org/officeDocument/2006/relationships/hyperlink" Target="https://www.linux-bibel-oesterreich.at/tag/distributionen/" TargetMode="External"/><Relationship Id="rId1" Type="http://schemas.openxmlformats.org/officeDocument/2006/relationships/image" Target="../media/image40.jpg"/><Relationship Id="rId5" Type="http://schemas.openxmlformats.org/officeDocument/2006/relationships/image" Target="../media/image42.svg"/><Relationship Id="rId4" Type="http://schemas.openxmlformats.org/officeDocument/2006/relationships/image" Target="../media/image41.png"/></Relationships>
</file>

<file path=ppt/diagrams/_rels/drawing2.xml.rels><?xml version="1.0" encoding="UTF-8" standalone="yes"?>
<Relationships xmlns="http://schemas.openxmlformats.org/package/2006/relationships"><Relationship Id="rId3" Type="http://schemas.openxmlformats.org/officeDocument/2006/relationships/hyperlink" Target="https://bellard.org/jslinux/vm.html?url=alpine-x86.cfg&amp;mem=192" TargetMode="External"/><Relationship Id="rId2" Type="http://schemas.openxmlformats.org/officeDocument/2006/relationships/hyperlink" Target="https://www.linux-bibel-oesterreich.at/tag/distributionen/" TargetMode="External"/><Relationship Id="rId1" Type="http://schemas.openxmlformats.org/officeDocument/2006/relationships/image" Target="../media/image40.jpg"/><Relationship Id="rId5" Type="http://schemas.openxmlformats.org/officeDocument/2006/relationships/image" Target="../media/image42.svg"/><Relationship Id="rId4" Type="http://schemas.openxmlformats.org/officeDocument/2006/relationships/image" Target="../media/image4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AB66E1-0252-4A4C-AB9E-49A7CE4128E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341193D-A5D4-4B75-94B9-43DCB7638F4D}">
      <dgm:prSet custT="1"/>
      <dgm:spPr/>
      <dgm:t>
        <a:bodyPr/>
        <a:lstStyle/>
        <a:p>
          <a:pPr>
            <a:lnSpc>
              <a:spcPct val="100000"/>
            </a:lnSpc>
          </a:pPr>
          <a:r>
            <a:rPr lang="en-GB" sz="3200" dirty="0"/>
            <a:t>1. </a:t>
          </a:r>
          <a:r>
            <a:rPr lang="en-GB" sz="2800" dirty="0">
              <a:hlinkClick xmlns:r="http://schemas.openxmlformats.org/officeDocument/2006/relationships" r:id="rId1"/>
            </a:rPr>
            <a:t>Alpine Linux </a:t>
          </a:r>
          <a:r>
            <a:rPr lang="en-GB" sz="2800" dirty="0"/>
            <a:t>in the browser by Fabrice </a:t>
          </a:r>
          <a:r>
            <a:rPr lang="en-GB" sz="2800" dirty="0" err="1"/>
            <a:t>Bellard</a:t>
          </a:r>
          <a:r>
            <a:rPr lang="en-GB" sz="2800" dirty="0"/>
            <a:t>.</a:t>
          </a:r>
        </a:p>
      </dgm:t>
    </dgm:pt>
    <dgm:pt modelId="{057CC448-F0FB-4C1B-B787-0596DD2B03E3}" type="parTrans" cxnId="{4F06C730-4CBC-49FA-9685-CC049D341394}">
      <dgm:prSet/>
      <dgm:spPr/>
      <dgm:t>
        <a:bodyPr/>
        <a:lstStyle/>
        <a:p>
          <a:endParaRPr lang="en-US"/>
        </a:p>
      </dgm:t>
    </dgm:pt>
    <dgm:pt modelId="{A81E8843-88BB-4554-AE66-0118533026D9}" type="sibTrans" cxnId="{4F06C730-4CBC-49FA-9685-CC049D341394}">
      <dgm:prSet/>
      <dgm:spPr/>
      <dgm:t>
        <a:bodyPr/>
        <a:lstStyle/>
        <a:p>
          <a:endParaRPr lang="en-US"/>
        </a:p>
      </dgm:t>
    </dgm:pt>
    <dgm:pt modelId="{DB6999AF-9CBA-4874-A3EA-4AC7F3C9516A}">
      <dgm:prSet custT="1"/>
      <dgm:spPr/>
      <dgm:t>
        <a:bodyPr/>
        <a:lstStyle/>
        <a:p>
          <a:r>
            <a:rPr lang="en-GB" sz="3200" dirty="0"/>
            <a:t>2. </a:t>
          </a:r>
          <a:r>
            <a:rPr lang="en-GB" sz="2800" dirty="0"/>
            <a:t>CLI: ‘cd /’ then ‘ls’</a:t>
          </a:r>
          <a:br>
            <a:rPr lang="en-GB" sz="2800" dirty="0"/>
          </a:br>
          <a:r>
            <a:rPr lang="en-GB" sz="1400" dirty="0">
              <a:latin typeface="+mn-lt"/>
            </a:rPr>
            <a:t>‘</a:t>
          </a:r>
          <a:r>
            <a:rPr lang="en-GB" sz="1400" dirty="0">
              <a:effectLst/>
              <a:latin typeface="+mn-lt"/>
              <a:ea typeface="Calibri" panose="020F0502020204030204" pitchFamily="34" charset="0"/>
              <a:cs typeface="Times New Roman" panose="02020603050405020304" pitchFamily="18" charset="0"/>
            </a:rPr>
            <a:t>cd /’ to go to the root directory, </a:t>
          </a:r>
          <a:r>
            <a:rPr lang="en-GB" sz="1400" dirty="0">
              <a:latin typeface="+mn-lt"/>
            </a:rPr>
            <a:t>or: tree -L 1, </a:t>
          </a:r>
          <a:br>
            <a:rPr lang="en-GB" sz="1400" dirty="0">
              <a:latin typeface="+mn-lt"/>
            </a:rPr>
          </a:br>
          <a:r>
            <a:rPr lang="en-GB" sz="1400" dirty="0">
              <a:effectLst/>
              <a:latin typeface="+mn-lt"/>
              <a:ea typeface="Calibri" panose="020F0502020204030204" pitchFamily="34" charset="0"/>
              <a:cs typeface="Times New Roman" panose="02020603050405020304" pitchFamily="18" charset="0"/>
            </a:rPr>
            <a:t>then ‘ls’ to list the main directories. </a:t>
          </a:r>
          <a:br>
            <a:rPr lang="en-GB" sz="1400" dirty="0">
              <a:effectLst/>
              <a:latin typeface="+mn-lt"/>
              <a:ea typeface="Calibri" panose="020F0502020204030204" pitchFamily="34" charset="0"/>
              <a:cs typeface="Times New Roman" panose="02020603050405020304" pitchFamily="18" charset="0"/>
            </a:rPr>
          </a:br>
          <a:r>
            <a:rPr lang="en-GB" sz="1400" dirty="0">
              <a:effectLst/>
              <a:latin typeface="+mn-lt"/>
              <a:ea typeface="Calibri" panose="020F0502020204030204" pitchFamily="34" charset="0"/>
              <a:cs typeface="Times New Roman" panose="02020603050405020304" pitchFamily="18" charset="0"/>
            </a:rPr>
            <a:t>cd ?? To change into any directory.</a:t>
          </a:r>
          <a:br>
            <a:rPr lang="en-GB" sz="1400" dirty="0">
              <a:effectLst/>
              <a:latin typeface="+mn-lt"/>
              <a:ea typeface="Calibri" panose="020F0502020204030204" pitchFamily="34" charset="0"/>
              <a:cs typeface="Times New Roman" panose="02020603050405020304" pitchFamily="18" charset="0"/>
            </a:rPr>
          </a:br>
          <a:r>
            <a:rPr lang="en-GB" sz="1400" dirty="0">
              <a:effectLst/>
              <a:latin typeface="+mn-lt"/>
              <a:ea typeface="Calibri" panose="020F0502020204030204" pitchFamily="34" charset="0"/>
              <a:cs typeface="Times New Roman" panose="02020603050405020304" pitchFamily="18" charset="0"/>
            </a:rPr>
            <a:t>cd .. To go up 1 directory.</a:t>
          </a:r>
          <a:endParaRPr lang="en-US" sz="1400" dirty="0">
            <a:latin typeface="+mn-lt"/>
          </a:endParaRPr>
        </a:p>
      </dgm:t>
    </dgm:pt>
    <dgm:pt modelId="{A6E93D43-9C43-4AF8-85DB-3EEA80EFC500}" type="parTrans" cxnId="{61932536-E8ED-4095-BCDC-33C381DE6610}">
      <dgm:prSet/>
      <dgm:spPr/>
      <dgm:t>
        <a:bodyPr/>
        <a:lstStyle/>
        <a:p>
          <a:endParaRPr lang="en-US"/>
        </a:p>
      </dgm:t>
    </dgm:pt>
    <dgm:pt modelId="{813B2232-C89F-4748-8A42-B05BEA312ABC}" type="sibTrans" cxnId="{61932536-E8ED-4095-BCDC-33C381DE6610}">
      <dgm:prSet/>
      <dgm:spPr/>
      <dgm:t>
        <a:bodyPr/>
        <a:lstStyle/>
        <a:p>
          <a:endParaRPr lang="en-US"/>
        </a:p>
      </dgm:t>
    </dgm:pt>
    <dgm:pt modelId="{EE8DE268-7034-45C8-9E27-4EDDFD978233}" type="pres">
      <dgm:prSet presAssocID="{98AB66E1-0252-4A4C-AB9E-49A7CE4128E9}" presName="root" presStyleCnt="0">
        <dgm:presLayoutVars>
          <dgm:dir/>
          <dgm:resizeHandles val="exact"/>
        </dgm:presLayoutVars>
      </dgm:prSet>
      <dgm:spPr/>
    </dgm:pt>
    <dgm:pt modelId="{771A8F8C-9CF3-4965-9264-E677F000492C}" type="pres">
      <dgm:prSet presAssocID="{8341193D-A5D4-4B75-94B9-43DCB7638F4D}" presName="compNode" presStyleCnt="0"/>
      <dgm:spPr/>
    </dgm:pt>
    <dgm:pt modelId="{31E517C3-9884-4E8E-B256-35495386CC91}" type="pres">
      <dgm:prSet presAssocID="{8341193D-A5D4-4B75-94B9-43DCB7638F4D}" presName="iconRect" presStyleLbl="node1" presStyleIdx="0" presStyleCnt="2" custScaleX="133557" custScaleY="127917" custLinFactNeighborX="-428" custLinFactNeighborY="-13256"/>
      <dgm:spPr>
        <a:blipFill>
          <a:blip xmlns:r="http://schemas.openxmlformats.org/officeDocument/2006/relationships" r:embed="rId2">
            <a:extLst>
              <a:ext uri="{837473B0-CC2E-450A-ABE3-18F120FF3D39}">
                <a1611:picAttrSrcUrl xmlns:a1611="http://schemas.microsoft.com/office/drawing/2016/11/main" r:id="rId3"/>
              </a:ext>
            </a:extLst>
          </a:blip>
          <a:srcRect/>
          <a:stretch>
            <a:fillRect l="-2000" r="-2000"/>
          </a:stretch>
        </a:blipFill>
      </dgm:spPr>
    </dgm:pt>
    <dgm:pt modelId="{BC8DBEEC-C088-420B-8F28-52AF6974F090}" type="pres">
      <dgm:prSet presAssocID="{8341193D-A5D4-4B75-94B9-43DCB7638F4D}" presName="spaceRect" presStyleCnt="0"/>
      <dgm:spPr/>
    </dgm:pt>
    <dgm:pt modelId="{81004D0D-CE38-4FE2-92BF-EBCDDFD2E756}" type="pres">
      <dgm:prSet presAssocID="{8341193D-A5D4-4B75-94B9-43DCB7638F4D}" presName="textRect" presStyleLbl="revTx" presStyleIdx="0" presStyleCnt="2" custLinFactNeighborX="3635" custLinFactNeighborY="-35826">
        <dgm:presLayoutVars>
          <dgm:chMax val="1"/>
          <dgm:chPref val="1"/>
        </dgm:presLayoutVars>
      </dgm:prSet>
      <dgm:spPr/>
    </dgm:pt>
    <dgm:pt modelId="{1315A111-EFD2-4DCD-912F-DA3CE609FEF7}" type="pres">
      <dgm:prSet presAssocID="{A81E8843-88BB-4554-AE66-0118533026D9}" presName="sibTrans" presStyleCnt="0"/>
      <dgm:spPr/>
    </dgm:pt>
    <dgm:pt modelId="{8C332563-E61A-4522-9F51-BF4C0B60B853}" type="pres">
      <dgm:prSet presAssocID="{DB6999AF-9CBA-4874-A3EA-4AC7F3C9516A}" presName="compNode" presStyleCnt="0"/>
      <dgm:spPr/>
    </dgm:pt>
    <dgm:pt modelId="{471B47B9-4E18-425C-AF0E-E2CCAFAAE75C}" type="pres">
      <dgm:prSet presAssocID="{DB6999AF-9CBA-4874-A3EA-4AC7F3C9516A}" presName="iconRect" presStyleLbl="node1" presStyleIdx="1" presStyleCnt="2" custAng="10800000" custScaleX="149490" custScaleY="128772" custLinFactNeighborY="-16631"/>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Deciduous tree"/>
        </a:ext>
      </dgm:extLst>
    </dgm:pt>
    <dgm:pt modelId="{23FF2EB1-5966-46A0-88AF-0F0BE5FB07BB}" type="pres">
      <dgm:prSet presAssocID="{DB6999AF-9CBA-4874-A3EA-4AC7F3C9516A}" presName="spaceRect" presStyleCnt="0"/>
      <dgm:spPr/>
    </dgm:pt>
    <dgm:pt modelId="{E76C64BD-287C-44CA-986A-9C4EAB13C0FC}" type="pres">
      <dgm:prSet presAssocID="{DB6999AF-9CBA-4874-A3EA-4AC7F3C9516A}" presName="textRect" presStyleLbl="revTx" presStyleIdx="1" presStyleCnt="2" custLinFactNeighborX="672" custLinFactNeighborY="-30228">
        <dgm:presLayoutVars>
          <dgm:chMax val="1"/>
          <dgm:chPref val="1"/>
        </dgm:presLayoutVars>
      </dgm:prSet>
      <dgm:spPr/>
    </dgm:pt>
  </dgm:ptLst>
  <dgm:cxnLst>
    <dgm:cxn modelId="{4F06C730-4CBC-49FA-9685-CC049D341394}" srcId="{98AB66E1-0252-4A4C-AB9E-49A7CE4128E9}" destId="{8341193D-A5D4-4B75-94B9-43DCB7638F4D}" srcOrd="0" destOrd="0" parTransId="{057CC448-F0FB-4C1B-B787-0596DD2B03E3}" sibTransId="{A81E8843-88BB-4554-AE66-0118533026D9}"/>
    <dgm:cxn modelId="{61932536-E8ED-4095-BCDC-33C381DE6610}" srcId="{98AB66E1-0252-4A4C-AB9E-49A7CE4128E9}" destId="{DB6999AF-9CBA-4874-A3EA-4AC7F3C9516A}" srcOrd="1" destOrd="0" parTransId="{A6E93D43-9C43-4AF8-85DB-3EEA80EFC500}" sibTransId="{813B2232-C89F-4748-8A42-B05BEA312ABC}"/>
    <dgm:cxn modelId="{E147CD52-78B3-4628-9F24-5260EFC1127B}" type="presOf" srcId="{DB6999AF-9CBA-4874-A3EA-4AC7F3C9516A}" destId="{E76C64BD-287C-44CA-986A-9C4EAB13C0FC}" srcOrd="0" destOrd="0" presId="urn:microsoft.com/office/officeart/2018/2/layout/IconLabelList"/>
    <dgm:cxn modelId="{51AA227B-612A-4C05-AF74-B56B16BA7BF0}" type="presOf" srcId="{98AB66E1-0252-4A4C-AB9E-49A7CE4128E9}" destId="{EE8DE268-7034-45C8-9E27-4EDDFD978233}" srcOrd="0" destOrd="0" presId="urn:microsoft.com/office/officeart/2018/2/layout/IconLabelList"/>
    <dgm:cxn modelId="{E5E240A4-FD7A-4F81-8397-295609320CC0}" type="presOf" srcId="{8341193D-A5D4-4B75-94B9-43DCB7638F4D}" destId="{81004D0D-CE38-4FE2-92BF-EBCDDFD2E756}" srcOrd="0" destOrd="0" presId="urn:microsoft.com/office/officeart/2018/2/layout/IconLabelList"/>
    <dgm:cxn modelId="{446271B6-F5D5-42AD-8229-5B50C49462D2}" type="presParOf" srcId="{EE8DE268-7034-45C8-9E27-4EDDFD978233}" destId="{771A8F8C-9CF3-4965-9264-E677F000492C}" srcOrd="0" destOrd="0" presId="urn:microsoft.com/office/officeart/2018/2/layout/IconLabelList"/>
    <dgm:cxn modelId="{0A9C2213-6F4C-4A67-9BCA-EAAAB2CFC2C5}" type="presParOf" srcId="{771A8F8C-9CF3-4965-9264-E677F000492C}" destId="{31E517C3-9884-4E8E-B256-35495386CC91}" srcOrd="0" destOrd="0" presId="urn:microsoft.com/office/officeart/2018/2/layout/IconLabelList"/>
    <dgm:cxn modelId="{B0AEA9CE-7607-434B-AD1F-CBB4D02F9252}" type="presParOf" srcId="{771A8F8C-9CF3-4965-9264-E677F000492C}" destId="{BC8DBEEC-C088-420B-8F28-52AF6974F090}" srcOrd="1" destOrd="0" presId="urn:microsoft.com/office/officeart/2018/2/layout/IconLabelList"/>
    <dgm:cxn modelId="{9D340E5C-EB4A-4BC4-BDDD-934D47A0727E}" type="presParOf" srcId="{771A8F8C-9CF3-4965-9264-E677F000492C}" destId="{81004D0D-CE38-4FE2-92BF-EBCDDFD2E756}" srcOrd="2" destOrd="0" presId="urn:microsoft.com/office/officeart/2018/2/layout/IconLabelList"/>
    <dgm:cxn modelId="{362D6798-8075-4D04-BE40-7E93A848209F}" type="presParOf" srcId="{EE8DE268-7034-45C8-9E27-4EDDFD978233}" destId="{1315A111-EFD2-4DCD-912F-DA3CE609FEF7}" srcOrd="1" destOrd="0" presId="urn:microsoft.com/office/officeart/2018/2/layout/IconLabelList"/>
    <dgm:cxn modelId="{74B014BA-893D-494A-A1D6-8A3425838BF1}" type="presParOf" srcId="{EE8DE268-7034-45C8-9E27-4EDDFD978233}" destId="{8C332563-E61A-4522-9F51-BF4C0B60B853}" srcOrd="2" destOrd="0" presId="urn:microsoft.com/office/officeart/2018/2/layout/IconLabelList"/>
    <dgm:cxn modelId="{1B83E121-725F-485F-91D7-00CB9B3EC636}" type="presParOf" srcId="{8C332563-E61A-4522-9F51-BF4C0B60B853}" destId="{471B47B9-4E18-425C-AF0E-E2CCAFAAE75C}" srcOrd="0" destOrd="0" presId="urn:microsoft.com/office/officeart/2018/2/layout/IconLabelList"/>
    <dgm:cxn modelId="{8FED557A-8091-42BC-8296-1897A528B5A6}" type="presParOf" srcId="{8C332563-E61A-4522-9F51-BF4C0B60B853}" destId="{23FF2EB1-5966-46A0-88AF-0F0BE5FB07BB}" srcOrd="1" destOrd="0" presId="urn:microsoft.com/office/officeart/2018/2/layout/IconLabelList"/>
    <dgm:cxn modelId="{F6FC067C-F706-4B90-AF07-F44DD08CD29A}" type="presParOf" srcId="{8C332563-E61A-4522-9F51-BF4C0B60B853}" destId="{E76C64BD-287C-44CA-986A-9C4EAB13C0F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AB66E1-0252-4A4C-AB9E-49A7CE4128E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341193D-A5D4-4B75-94B9-43DCB7638F4D}">
      <dgm:prSet custT="1"/>
      <dgm:spPr/>
      <dgm:t>
        <a:bodyPr/>
        <a:lstStyle/>
        <a:p>
          <a:pPr>
            <a:lnSpc>
              <a:spcPct val="100000"/>
            </a:lnSpc>
          </a:pPr>
          <a:r>
            <a:rPr lang="en-GB" sz="3200" dirty="0"/>
            <a:t>1. </a:t>
          </a:r>
          <a:r>
            <a:rPr lang="en-GB" sz="2800" dirty="0">
              <a:hlinkClick xmlns:r="http://schemas.openxmlformats.org/officeDocument/2006/relationships" r:id="rId1"/>
            </a:rPr>
            <a:t>Alpine Linux </a:t>
          </a:r>
          <a:r>
            <a:rPr lang="en-GB" sz="2800" dirty="0"/>
            <a:t>in the browser by Fabrice </a:t>
          </a:r>
          <a:r>
            <a:rPr lang="en-GB" sz="2800" dirty="0" err="1"/>
            <a:t>Bellard</a:t>
          </a:r>
          <a:r>
            <a:rPr lang="en-GB" sz="2800" dirty="0"/>
            <a:t>.</a:t>
          </a:r>
        </a:p>
      </dgm:t>
    </dgm:pt>
    <dgm:pt modelId="{057CC448-F0FB-4C1B-B787-0596DD2B03E3}" type="parTrans" cxnId="{4F06C730-4CBC-49FA-9685-CC049D341394}">
      <dgm:prSet/>
      <dgm:spPr/>
      <dgm:t>
        <a:bodyPr/>
        <a:lstStyle/>
        <a:p>
          <a:endParaRPr lang="en-US"/>
        </a:p>
      </dgm:t>
    </dgm:pt>
    <dgm:pt modelId="{A81E8843-88BB-4554-AE66-0118533026D9}" type="sibTrans" cxnId="{4F06C730-4CBC-49FA-9685-CC049D341394}">
      <dgm:prSet/>
      <dgm:spPr/>
      <dgm:t>
        <a:bodyPr/>
        <a:lstStyle/>
        <a:p>
          <a:endParaRPr lang="en-US"/>
        </a:p>
      </dgm:t>
    </dgm:pt>
    <dgm:pt modelId="{DB6999AF-9CBA-4874-A3EA-4AC7F3C9516A}">
      <dgm:prSet custT="1"/>
      <dgm:spPr/>
      <dgm:t>
        <a:bodyPr/>
        <a:lstStyle/>
        <a:p>
          <a:r>
            <a:rPr lang="en-GB" sz="3200" dirty="0"/>
            <a:t>2. </a:t>
          </a:r>
          <a:r>
            <a:rPr lang="en-GB" sz="2800" dirty="0"/>
            <a:t>CLI: ‘cd /’ then ‘ls’</a:t>
          </a:r>
          <a:br>
            <a:rPr lang="en-GB" sz="2800" dirty="0"/>
          </a:br>
          <a:r>
            <a:rPr lang="en-GB" sz="1400" dirty="0">
              <a:latin typeface="+mn-lt"/>
            </a:rPr>
            <a:t>‘</a:t>
          </a:r>
          <a:r>
            <a:rPr lang="en-GB" sz="1400" dirty="0">
              <a:effectLst/>
              <a:latin typeface="+mn-lt"/>
              <a:ea typeface="Calibri" panose="020F0502020204030204" pitchFamily="34" charset="0"/>
              <a:cs typeface="Times New Roman" panose="02020603050405020304" pitchFamily="18" charset="0"/>
            </a:rPr>
            <a:t>cd /’ to go to the root directory, </a:t>
          </a:r>
          <a:r>
            <a:rPr lang="en-GB" sz="1400" dirty="0">
              <a:latin typeface="+mn-lt"/>
            </a:rPr>
            <a:t>or: tree -L 1, </a:t>
          </a:r>
          <a:br>
            <a:rPr lang="en-GB" sz="1400" dirty="0">
              <a:latin typeface="+mn-lt"/>
            </a:rPr>
          </a:br>
          <a:r>
            <a:rPr lang="en-GB" sz="1400" dirty="0">
              <a:effectLst/>
              <a:latin typeface="+mn-lt"/>
              <a:ea typeface="Calibri" panose="020F0502020204030204" pitchFamily="34" charset="0"/>
              <a:cs typeface="Times New Roman" panose="02020603050405020304" pitchFamily="18" charset="0"/>
            </a:rPr>
            <a:t>then ‘ls’ to list the main directories. </a:t>
          </a:r>
          <a:br>
            <a:rPr lang="en-GB" sz="1400" dirty="0">
              <a:effectLst/>
              <a:latin typeface="+mn-lt"/>
              <a:ea typeface="Calibri" panose="020F0502020204030204" pitchFamily="34" charset="0"/>
              <a:cs typeface="Times New Roman" panose="02020603050405020304" pitchFamily="18" charset="0"/>
            </a:rPr>
          </a:br>
          <a:r>
            <a:rPr lang="en-GB" sz="1400" dirty="0">
              <a:effectLst/>
              <a:latin typeface="+mn-lt"/>
              <a:ea typeface="Calibri" panose="020F0502020204030204" pitchFamily="34" charset="0"/>
              <a:cs typeface="Times New Roman" panose="02020603050405020304" pitchFamily="18" charset="0"/>
            </a:rPr>
            <a:t>cd ?? To change into any directory.</a:t>
          </a:r>
          <a:br>
            <a:rPr lang="en-GB" sz="1400" dirty="0">
              <a:effectLst/>
              <a:latin typeface="+mn-lt"/>
              <a:ea typeface="Calibri" panose="020F0502020204030204" pitchFamily="34" charset="0"/>
              <a:cs typeface="Times New Roman" panose="02020603050405020304" pitchFamily="18" charset="0"/>
            </a:rPr>
          </a:br>
          <a:r>
            <a:rPr lang="en-GB" sz="1400" dirty="0">
              <a:effectLst/>
              <a:latin typeface="+mn-lt"/>
              <a:ea typeface="Calibri" panose="020F0502020204030204" pitchFamily="34" charset="0"/>
              <a:cs typeface="Times New Roman" panose="02020603050405020304" pitchFamily="18" charset="0"/>
            </a:rPr>
            <a:t>cd .. To go up 1 directory.</a:t>
          </a:r>
          <a:endParaRPr lang="en-US" sz="1400" dirty="0">
            <a:latin typeface="+mn-lt"/>
          </a:endParaRPr>
        </a:p>
      </dgm:t>
    </dgm:pt>
    <dgm:pt modelId="{A6E93D43-9C43-4AF8-85DB-3EEA80EFC500}" type="parTrans" cxnId="{61932536-E8ED-4095-BCDC-33C381DE6610}">
      <dgm:prSet/>
      <dgm:spPr/>
      <dgm:t>
        <a:bodyPr/>
        <a:lstStyle/>
        <a:p>
          <a:endParaRPr lang="en-US"/>
        </a:p>
      </dgm:t>
    </dgm:pt>
    <dgm:pt modelId="{813B2232-C89F-4748-8A42-B05BEA312ABC}" type="sibTrans" cxnId="{61932536-E8ED-4095-BCDC-33C381DE6610}">
      <dgm:prSet/>
      <dgm:spPr/>
      <dgm:t>
        <a:bodyPr/>
        <a:lstStyle/>
        <a:p>
          <a:endParaRPr lang="en-US"/>
        </a:p>
      </dgm:t>
    </dgm:pt>
    <dgm:pt modelId="{EE8DE268-7034-45C8-9E27-4EDDFD978233}" type="pres">
      <dgm:prSet presAssocID="{98AB66E1-0252-4A4C-AB9E-49A7CE4128E9}" presName="root" presStyleCnt="0">
        <dgm:presLayoutVars>
          <dgm:dir/>
          <dgm:resizeHandles val="exact"/>
        </dgm:presLayoutVars>
      </dgm:prSet>
      <dgm:spPr/>
    </dgm:pt>
    <dgm:pt modelId="{771A8F8C-9CF3-4965-9264-E677F000492C}" type="pres">
      <dgm:prSet presAssocID="{8341193D-A5D4-4B75-94B9-43DCB7638F4D}" presName="compNode" presStyleCnt="0"/>
      <dgm:spPr/>
    </dgm:pt>
    <dgm:pt modelId="{31E517C3-9884-4E8E-B256-35495386CC91}" type="pres">
      <dgm:prSet presAssocID="{8341193D-A5D4-4B75-94B9-43DCB7638F4D}" presName="iconRect" presStyleLbl="node1" presStyleIdx="0" presStyleCnt="2" custScaleX="133557" custScaleY="127917" custLinFactNeighborX="-428" custLinFactNeighborY="-13256"/>
      <dgm:spPr>
        <a:blipFill>
          <a:blip xmlns:r="http://schemas.openxmlformats.org/officeDocument/2006/relationships" r:embed="rId2">
            <a:extLst>
              <a:ext uri="{837473B0-CC2E-450A-ABE3-18F120FF3D39}">
                <a1611:picAttrSrcUrl xmlns:a1611="http://schemas.microsoft.com/office/drawing/2016/11/main" r:id="rId3"/>
              </a:ext>
            </a:extLst>
          </a:blip>
          <a:srcRect/>
          <a:stretch>
            <a:fillRect l="-2000" r="-2000"/>
          </a:stretch>
        </a:blipFill>
      </dgm:spPr>
    </dgm:pt>
    <dgm:pt modelId="{BC8DBEEC-C088-420B-8F28-52AF6974F090}" type="pres">
      <dgm:prSet presAssocID="{8341193D-A5D4-4B75-94B9-43DCB7638F4D}" presName="spaceRect" presStyleCnt="0"/>
      <dgm:spPr/>
    </dgm:pt>
    <dgm:pt modelId="{81004D0D-CE38-4FE2-92BF-EBCDDFD2E756}" type="pres">
      <dgm:prSet presAssocID="{8341193D-A5D4-4B75-94B9-43DCB7638F4D}" presName="textRect" presStyleLbl="revTx" presStyleIdx="0" presStyleCnt="2" custLinFactNeighborX="3635" custLinFactNeighborY="-35826">
        <dgm:presLayoutVars>
          <dgm:chMax val="1"/>
          <dgm:chPref val="1"/>
        </dgm:presLayoutVars>
      </dgm:prSet>
      <dgm:spPr/>
    </dgm:pt>
    <dgm:pt modelId="{1315A111-EFD2-4DCD-912F-DA3CE609FEF7}" type="pres">
      <dgm:prSet presAssocID="{A81E8843-88BB-4554-AE66-0118533026D9}" presName="sibTrans" presStyleCnt="0"/>
      <dgm:spPr/>
    </dgm:pt>
    <dgm:pt modelId="{8C332563-E61A-4522-9F51-BF4C0B60B853}" type="pres">
      <dgm:prSet presAssocID="{DB6999AF-9CBA-4874-A3EA-4AC7F3C9516A}" presName="compNode" presStyleCnt="0"/>
      <dgm:spPr/>
    </dgm:pt>
    <dgm:pt modelId="{471B47B9-4E18-425C-AF0E-E2CCAFAAE75C}" type="pres">
      <dgm:prSet presAssocID="{DB6999AF-9CBA-4874-A3EA-4AC7F3C9516A}" presName="iconRect" presStyleLbl="node1" presStyleIdx="1" presStyleCnt="2" custAng="10800000" custScaleX="149490" custScaleY="128772" custLinFactNeighborY="-16631"/>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Deciduous tree"/>
        </a:ext>
      </dgm:extLst>
    </dgm:pt>
    <dgm:pt modelId="{23FF2EB1-5966-46A0-88AF-0F0BE5FB07BB}" type="pres">
      <dgm:prSet presAssocID="{DB6999AF-9CBA-4874-A3EA-4AC7F3C9516A}" presName="spaceRect" presStyleCnt="0"/>
      <dgm:spPr/>
    </dgm:pt>
    <dgm:pt modelId="{E76C64BD-287C-44CA-986A-9C4EAB13C0FC}" type="pres">
      <dgm:prSet presAssocID="{DB6999AF-9CBA-4874-A3EA-4AC7F3C9516A}" presName="textRect" presStyleLbl="revTx" presStyleIdx="1" presStyleCnt="2" custLinFactNeighborX="672" custLinFactNeighborY="-30228">
        <dgm:presLayoutVars>
          <dgm:chMax val="1"/>
          <dgm:chPref val="1"/>
        </dgm:presLayoutVars>
      </dgm:prSet>
      <dgm:spPr/>
    </dgm:pt>
  </dgm:ptLst>
  <dgm:cxnLst>
    <dgm:cxn modelId="{4F06C730-4CBC-49FA-9685-CC049D341394}" srcId="{98AB66E1-0252-4A4C-AB9E-49A7CE4128E9}" destId="{8341193D-A5D4-4B75-94B9-43DCB7638F4D}" srcOrd="0" destOrd="0" parTransId="{057CC448-F0FB-4C1B-B787-0596DD2B03E3}" sibTransId="{A81E8843-88BB-4554-AE66-0118533026D9}"/>
    <dgm:cxn modelId="{61932536-E8ED-4095-BCDC-33C381DE6610}" srcId="{98AB66E1-0252-4A4C-AB9E-49A7CE4128E9}" destId="{DB6999AF-9CBA-4874-A3EA-4AC7F3C9516A}" srcOrd="1" destOrd="0" parTransId="{A6E93D43-9C43-4AF8-85DB-3EEA80EFC500}" sibTransId="{813B2232-C89F-4748-8A42-B05BEA312ABC}"/>
    <dgm:cxn modelId="{E147CD52-78B3-4628-9F24-5260EFC1127B}" type="presOf" srcId="{DB6999AF-9CBA-4874-A3EA-4AC7F3C9516A}" destId="{E76C64BD-287C-44CA-986A-9C4EAB13C0FC}" srcOrd="0" destOrd="0" presId="urn:microsoft.com/office/officeart/2018/2/layout/IconLabelList"/>
    <dgm:cxn modelId="{51AA227B-612A-4C05-AF74-B56B16BA7BF0}" type="presOf" srcId="{98AB66E1-0252-4A4C-AB9E-49A7CE4128E9}" destId="{EE8DE268-7034-45C8-9E27-4EDDFD978233}" srcOrd="0" destOrd="0" presId="urn:microsoft.com/office/officeart/2018/2/layout/IconLabelList"/>
    <dgm:cxn modelId="{E5E240A4-FD7A-4F81-8397-295609320CC0}" type="presOf" srcId="{8341193D-A5D4-4B75-94B9-43DCB7638F4D}" destId="{81004D0D-CE38-4FE2-92BF-EBCDDFD2E756}" srcOrd="0" destOrd="0" presId="urn:microsoft.com/office/officeart/2018/2/layout/IconLabelList"/>
    <dgm:cxn modelId="{446271B6-F5D5-42AD-8229-5B50C49462D2}" type="presParOf" srcId="{EE8DE268-7034-45C8-9E27-4EDDFD978233}" destId="{771A8F8C-9CF3-4965-9264-E677F000492C}" srcOrd="0" destOrd="0" presId="urn:microsoft.com/office/officeart/2018/2/layout/IconLabelList"/>
    <dgm:cxn modelId="{0A9C2213-6F4C-4A67-9BCA-EAAAB2CFC2C5}" type="presParOf" srcId="{771A8F8C-9CF3-4965-9264-E677F000492C}" destId="{31E517C3-9884-4E8E-B256-35495386CC91}" srcOrd="0" destOrd="0" presId="urn:microsoft.com/office/officeart/2018/2/layout/IconLabelList"/>
    <dgm:cxn modelId="{B0AEA9CE-7607-434B-AD1F-CBB4D02F9252}" type="presParOf" srcId="{771A8F8C-9CF3-4965-9264-E677F000492C}" destId="{BC8DBEEC-C088-420B-8F28-52AF6974F090}" srcOrd="1" destOrd="0" presId="urn:microsoft.com/office/officeart/2018/2/layout/IconLabelList"/>
    <dgm:cxn modelId="{9D340E5C-EB4A-4BC4-BDDD-934D47A0727E}" type="presParOf" srcId="{771A8F8C-9CF3-4965-9264-E677F000492C}" destId="{81004D0D-CE38-4FE2-92BF-EBCDDFD2E756}" srcOrd="2" destOrd="0" presId="urn:microsoft.com/office/officeart/2018/2/layout/IconLabelList"/>
    <dgm:cxn modelId="{362D6798-8075-4D04-BE40-7E93A848209F}" type="presParOf" srcId="{EE8DE268-7034-45C8-9E27-4EDDFD978233}" destId="{1315A111-EFD2-4DCD-912F-DA3CE609FEF7}" srcOrd="1" destOrd="0" presId="urn:microsoft.com/office/officeart/2018/2/layout/IconLabelList"/>
    <dgm:cxn modelId="{74B014BA-893D-494A-A1D6-8A3425838BF1}" type="presParOf" srcId="{EE8DE268-7034-45C8-9E27-4EDDFD978233}" destId="{8C332563-E61A-4522-9F51-BF4C0B60B853}" srcOrd="2" destOrd="0" presId="urn:microsoft.com/office/officeart/2018/2/layout/IconLabelList"/>
    <dgm:cxn modelId="{1B83E121-725F-485F-91D7-00CB9B3EC636}" type="presParOf" srcId="{8C332563-E61A-4522-9F51-BF4C0B60B853}" destId="{471B47B9-4E18-425C-AF0E-E2CCAFAAE75C}" srcOrd="0" destOrd="0" presId="urn:microsoft.com/office/officeart/2018/2/layout/IconLabelList"/>
    <dgm:cxn modelId="{8FED557A-8091-42BC-8296-1897A528B5A6}" type="presParOf" srcId="{8C332563-E61A-4522-9F51-BF4C0B60B853}" destId="{23FF2EB1-5966-46A0-88AF-0F0BE5FB07BB}" srcOrd="1" destOrd="0" presId="urn:microsoft.com/office/officeart/2018/2/layout/IconLabelList"/>
    <dgm:cxn modelId="{F6FC067C-F706-4B90-AF07-F44DD08CD29A}" type="presParOf" srcId="{8C332563-E61A-4522-9F51-BF4C0B60B853}" destId="{E76C64BD-287C-44CA-986A-9C4EAB13C0F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E517C3-9884-4E8E-B256-35495386CC91}">
      <dsp:nvSpPr>
        <dsp:cNvPr id="0" name=""/>
        <dsp:cNvSpPr/>
      </dsp:nvSpPr>
      <dsp:spPr>
        <a:xfrm>
          <a:off x="1929391" y="256209"/>
          <a:ext cx="2596348" cy="2486706"/>
        </a:xfrm>
        <a:prstGeom prst="rect">
          <a:avLst/>
        </a:prstGeom>
        <a:blipFill>
          <a:blip xmlns:r="http://schemas.openxmlformats.org/officeDocument/2006/relationships" r:embed="rId1">
            <a:extLst>
              <a:ext uri="{837473B0-CC2E-450A-ABE3-18F120FF3D39}">
                <a1611:picAttrSrcUrl xmlns:a1611="http://schemas.microsoft.com/office/drawing/2016/11/main" r:id="rId2"/>
              </a:ext>
            </a:extLst>
          </a:blip>
          <a:srcRect/>
          <a:stretch>
            <a:fillRect l="-2000" r="-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004D0D-CE38-4FE2-92BF-EBCDDFD2E756}">
      <dsp:nvSpPr>
        <dsp:cNvPr id="0" name=""/>
        <dsp:cNvSpPr/>
      </dsp:nvSpPr>
      <dsp:spPr>
        <a:xfrm>
          <a:off x="1232917" y="2848567"/>
          <a:ext cx="4320000" cy="1231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100000"/>
            </a:lnSpc>
            <a:spcBef>
              <a:spcPct val="0"/>
            </a:spcBef>
            <a:spcAft>
              <a:spcPct val="35000"/>
            </a:spcAft>
            <a:buNone/>
          </a:pPr>
          <a:r>
            <a:rPr lang="en-GB" sz="3200" kern="1200" dirty="0"/>
            <a:t>1. </a:t>
          </a:r>
          <a:r>
            <a:rPr lang="en-GB" sz="2800" kern="1200" dirty="0">
              <a:hlinkClick xmlns:r="http://schemas.openxmlformats.org/officeDocument/2006/relationships" r:id="rId3"/>
            </a:rPr>
            <a:t>Alpine Linux </a:t>
          </a:r>
          <a:r>
            <a:rPr lang="en-GB" sz="2800" kern="1200" dirty="0"/>
            <a:t>in the browser by Fabrice </a:t>
          </a:r>
          <a:r>
            <a:rPr lang="en-GB" sz="2800" kern="1200" dirty="0" err="1"/>
            <a:t>Bellard</a:t>
          </a:r>
          <a:r>
            <a:rPr lang="en-GB" sz="2800" kern="1200" dirty="0"/>
            <a:t>.</a:t>
          </a:r>
        </a:p>
      </dsp:txBody>
      <dsp:txXfrm>
        <a:off x="1232917" y="2848567"/>
        <a:ext cx="4320000" cy="1231083"/>
      </dsp:txXfrm>
    </dsp:sp>
    <dsp:sp modelId="{471B47B9-4E18-425C-AF0E-E2CCAFAAE75C}">
      <dsp:nvSpPr>
        <dsp:cNvPr id="0" name=""/>
        <dsp:cNvSpPr/>
      </dsp:nvSpPr>
      <dsp:spPr>
        <a:xfrm rot="10800000">
          <a:off x="6858842" y="186444"/>
          <a:ext cx="2906085" cy="2503327"/>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6C64BD-287C-44CA-986A-9C4EAB13C0FC}">
      <dsp:nvSpPr>
        <dsp:cNvPr id="0" name=""/>
        <dsp:cNvSpPr/>
      </dsp:nvSpPr>
      <dsp:spPr>
        <a:xfrm>
          <a:off x="6180915" y="2921639"/>
          <a:ext cx="4320000" cy="1231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pPr>
          <a:r>
            <a:rPr lang="en-GB" sz="3200" kern="1200" dirty="0"/>
            <a:t>2. </a:t>
          </a:r>
          <a:r>
            <a:rPr lang="en-GB" sz="2800" kern="1200" dirty="0"/>
            <a:t>CLI: ‘cd /’ then ‘ls’</a:t>
          </a:r>
          <a:br>
            <a:rPr lang="en-GB" sz="2800" kern="1200" dirty="0"/>
          </a:br>
          <a:r>
            <a:rPr lang="en-GB" sz="1400" kern="1200" dirty="0">
              <a:latin typeface="+mn-lt"/>
            </a:rPr>
            <a:t>‘</a:t>
          </a:r>
          <a:r>
            <a:rPr lang="en-GB" sz="1400" kern="1200" dirty="0">
              <a:effectLst/>
              <a:latin typeface="+mn-lt"/>
              <a:ea typeface="Calibri" panose="020F0502020204030204" pitchFamily="34" charset="0"/>
              <a:cs typeface="Times New Roman" panose="02020603050405020304" pitchFamily="18" charset="0"/>
            </a:rPr>
            <a:t>cd /’ to go to the root directory, </a:t>
          </a:r>
          <a:r>
            <a:rPr lang="en-GB" sz="1400" kern="1200" dirty="0">
              <a:latin typeface="+mn-lt"/>
            </a:rPr>
            <a:t>or: tree -L 1, </a:t>
          </a:r>
          <a:br>
            <a:rPr lang="en-GB" sz="1400" kern="1200" dirty="0">
              <a:latin typeface="+mn-lt"/>
            </a:rPr>
          </a:br>
          <a:r>
            <a:rPr lang="en-GB" sz="1400" kern="1200" dirty="0">
              <a:effectLst/>
              <a:latin typeface="+mn-lt"/>
              <a:ea typeface="Calibri" panose="020F0502020204030204" pitchFamily="34" charset="0"/>
              <a:cs typeface="Times New Roman" panose="02020603050405020304" pitchFamily="18" charset="0"/>
            </a:rPr>
            <a:t>then ‘ls’ to list the main directories. </a:t>
          </a:r>
          <a:br>
            <a:rPr lang="en-GB" sz="1400" kern="1200" dirty="0">
              <a:effectLst/>
              <a:latin typeface="+mn-lt"/>
              <a:ea typeface="Calibri" panose="020F0502020204030204" pitchFamily="34" charset="0"/>
              <a:cs typeface="Times New Roman" panose="02020603050405020304" pitchFamily="18" charset="0"/>
            </a:rPr>
          </a:br>
          <a:r>
            <a:rPr lang="en-GB" sz="1400" kern="1200" dirty="0">
              <a:effectLst/>
              <a:latin typeface="+mn-lt"/>
              <a:ea typeface="Calibri" panose="020F0502020204030204" pitchFamily="34" charset="0"/>
              <a:cs typeface="Times New Roman" panose="02020603050405020304" pitchFamily="18" charset="0"/>
            </a:rPr>
            <a:t>cd ?? To change into any directory.</a:t>
          </a:r>
          <a:br>
            <a:rPr lang="en-GB" sz="1400" kern="1200" dirty="0">
              <a:effectLst/>
              <a:latin typeface="+mn-lt"/>
              <a:ea typeface="Calibri" panose="020F0502020204030204" pitchFamily="34" charset="0"/>
              <a:cs typeface="Times New Roman" panose="02020603050405020304" pitchFamily="18" charset="0"/>
            </a:rPr>
          </a:br>
          <a:r>
            <a:rPr lang="en-GB" sz="1400" kern="1200" dirty="0">
              <a:effectLst/>
              <a:latin typeface="+mn-lt"/>
              <a:ea typeface="Calibri" panose="020F0502020204030204" pitchFamily="34" charset="0"/>
              <a:cs typeface="Times New Roman" panose="02020603050405020304" pitchFamily="18" charset="0"/>
            </a:rPr>
            <a:t>cd .. To go up 1 directory.</a:t>
          </a:r>
          <a:endParaRPr lang="en-US" sz="1400" kern="1200" dirty="0">
            <a:latin typeface="+mn-lt"/>
          </a:endParaRPr>
        </a:p>
      </dsp:txBody>
      <dsp:txXfrm>
        <a:off x="6180915" y="2921639"/>
        <a:ext cx="4320000" cy="12310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E517C3-9884-4E8E-B256-35495386CC91}">
      <dsp:nvSpPr>
        <dsp:cNvPr id="0" name=""/>
        <dsp:cNvSpPr/>
      </dsp:nvSpPr>
      <dsp:spPr>
        <a:xfrm>
          <a:off x="1929391" y="256209"/>
          <a:ext cx="2596348" cy="2486706"/>
        </a:xfrm>
        <a:prstGeom prst="rect">
          <a:avLst/>
        </a:prstGeom>
        <a:blipFill>
          <a:blip xmlns:r="http://schemas.openxmlformats.org/officeDocument/2006/relationships" r:embed="rId1">
            <a:extLst>
              <a:ext uri="{837473B0-CC2E-450A-ABE3-18F120FF3D39}">
                <a1611:picAttrSrcUrl xmlns:a1611="http://schemas.microsoft.com/office/drawing/2016/11/main" r:id="rId2"/>
              </a:ext>
            </a:extLst>
          </a:blip>
          <a:srcRect/>
          <a:stretch>
            <a:fillRect l="-2000" r="-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004D0D-CE38-4FE2-92BF-EBCDDFD2E756}">
      <dsp:nvSpPr>
        <dsp:cNvPr id="0" name=""/>
        <dsp:cNvSpPr/>
      </dsp:nvSpPr>
      <dsp:spPr>
        <a:xfrm>
          <a:off x="1232917" y="2848567"/>
          <a:ext cx="4320000" cy="1231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100000"/>
            </a:lnSpc>
            <a:spcBef>
              <a:spcPct val="0"/>
            </a:spcBef>
            <a:spcAft>
              <a:spcPct val="35000"/>
            </a:spcAft>
            <a:buNone/>
          </a:pPr>
          <a:r>
            <a:rPr lang="en-GB" sz="3200" kern="1200" dirty="0"/>
            <a:t>1. </a:t>
          </a:r>
          <a:r>
            <a:rPr lang="en-GB" sz="2800" kern="1200" dirty="0">
              <a:hlinkClick xmlns:r="http://schemas.openxmlformats.org/officeDocument/2006/relationships" r:id="rId3"/>
            </a:rPr>
            <a:t>Alpine Linux </a:t>
          </a:r>
          <a:r>
            <a:rPr lang="en-GB" sz="2800" kern="1200" dirty="0"/>
            <a:t>in the browser by Fabrice </a:t>
          </a:r>
          <a:r>
            <a:rPr lang="en-GB" sz="2800" kern="1200" dirty="0" err="1"/>
            <a:t>Bellard</a:t>
          </a:r>
          <a:r>
            <a:rPr lang="en-GB" sz="2800" kern="1200" dirty="0"/>
            <a:t>.</a:t>
          </a:r>
        </a:p>
      </dsp:txBody>
      <dsp:txXfrm>
        <a:off x="1232917" y="2848567"/>
        <a:ext cx="4320000" cy="1231083"/>
      </dsp:txXfrm>
    </dsp:sp>
    <dsp:sp modelId="{471B47B9-4E18-425C-AF0E-E2CCAFAAE75C}">
      <dsp:nvSpPr>
        <dsp:cNvPr id="0" name=""/>
        <dsp:cNvSpPr/>
      </dsp:nvSpPr>
      <dsp:spPr>
        <a:xfrm rot="10800000">
          <a:off x="6858842" y="186444"/>
          <a:ext cx="2906085" cy="2503327"/>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6C64BD-287C-44CA-986A-9C4EAB13C0FC}">
      <dsp:nvSpPr>
        <dsp:cNvPr id="0" name=""/>
        <dsp:cNvSpPr/>
      </dsp:nvSpPr>
      <dsp:spPr>
        <a:xfrm>
          <a:off x="6180915" y="2921639"/>
          <a:ext cx="4320000" cy="1231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pPr>
          <a:r>
            <a:rPr lang="en-GB" sz="3200" kern="1200" dirty="0"/>
            <a:t>2. </a:t>
          </a:r>
          <a:r>
            <a:rPr lang="en-GB" sz="2800" kern="1200" dirty="0"/>
            <a:t>CLI: ‘cd /’ then ‘ls’</a:t>
          </a:r>
          <a:br>
            <a:rPr lang="en-GB" sz="2800" kern="1200" dirty="0"/>
          </a:br>
          <a:r>
            <a:rPr lang="en-GB" sz="1400" kern="1200" dirty="0">
              <a:latin typeface="+mn-lt"/>
            </a:rPr>
            <a:t>‘</a:t>
          </a:r>
          <a:r>
            <a:rPr lang="en-GB" sz="1400" kern="1200" dirty="0">
              <a:effectLst/>
              <a:latin typeface="+mn-lt"/>
              <a:ea typeface="Calibri" panose="020F0502020204030204" pitchFamily="34" charset="0"/>
              <a:cs typeface="Times New Roman" panose="02020603050405020304" pitchFamily="18" charset="0"/>
            </a:rPr>
            <a:t>cd /’ to go to the root directory, </a:t>
          </a:r>
          <a:r>
            <a:rPr lang="en-GB" sz="1400" kern="1200" dirty="0">
              <a:latin typeface="+mn-lt"/>
            </a:rPr>
            <a:t>or: tree -L 1, </a:t>
          </a:r>
          <a:br>
            <a:rPr lang="en-GB" sz="1400" kern="1200" dirty="0">
              <a:latin typeface="+mn-lt"/>
            </a:rPr>
          </a:br>
          <a:r>
            <a:rPr lang="en-GB" sz="1400" kern="1200" dirty="0">
              <a:effectLst/>
              <a:latin typeface="+mn-lt"/>
              <a:ea typeface="Calibri" panose="020F0502020204030204" pitchFamily="34" charset="0"/>
              <a:cs typeface="Times New Roman" panose="02020603050405020304" pitchFamily="18" charset="0"/>
            </a:rPr>
            <a:t>then ‘ls’ to list the main directories. </a:t>
          </a:r>
          <a:br>
            <a:rPr lang="en-GB" sz="1400" kern="1200" dirty="0">
              <a:effectLst/>
              <a:latin typeface="+mn-lt"/>
              <a:ea typeface="Calibri" panose="020F0502020204030204" pitchFamily="34" charset="0"/>
              <a:cs typeface="Times New Roman" panose="02020603050405020304" pitchFamily="18" charset="0"/>
            </a:rPr>
          </a:br>
          <a:r>
            <a:rPr lang="en-GB" sz="1400" kern="1200" dirty="0">
              <a:effectLst/>
              <a:latin typeface="+mn-lt"/>
              <a:ea typeface="Calibri" panose="020F0502020204030204" pitchFamily="34" charset="0"/>
              <a:cs typeface="Times New Roman" panose="02020603050405020304" pitchFamily="18" charset="0"/>
            </a:rPr>
            <a:t>cd ?? To change into any directory.</a:t>
          </a:r>
          <a:br>
            <a:rPr lang="en-GB" sz="1400" kern="1200" dirty="0">
              <a:effectLst/>
              <a:latin typeface="+mn-lt"/>
              <a:ea typeface="Calibri" panose="020F0502020204030204" pitchFamily="34" charset="0"/>
              <a:cs typeface="Times New Roman" panose="02020603050405020304" pitchFamily="18" charset="0"/>
            </a:rPr>
          </a:br>
          <a:r>
            <a:rPr lang="en-GB" sz="1400" kern="1200" dirty="0">
              <a:effectLst/>
              <a:latin typeface="+mn-lt"/>
              <a:ea typeface="Calibri" panose="020F0502020204030204" pitchFamily="34" charset="0"/>
              <a:cs typeface="Times New Roman" panose="02020603050405020304" pitchFamily="18" charset="0"/>
            </a:rPr>
            <a:t>cd .. To go up 1 directory.</a:t>
          </a:r>
          <a:endParaRPr lang="en-US" sz="1400" kern="1200" dirty="0">
            <a:latin typeface="+mn-lt"/>
          </a:endParaRPr>
        </a:p>
      </dsp:txBody>
      <dsp:txXfrm>
        <a:off x="6180915" y="2921639"/>
        <a:ext cx="4320000" cy="123108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B6760-9A0C-4A10-8870-5D9C12A4AC84}" type="datetimeFigureOut">
              <a:rPr lang="en-GB" smtClean="0"/>
              <a:t>20/02/2024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7C982-8B5E-41C8-9C3C-7DDDA082ABA8}" type="slidenum">
              <a:rPr lang="en-GB" smtClean="0"/>
              <a:t>‹#›</a:t>
            </a:fld>
            <a:endParaRPr lang="en-GB"/>
          </a:p>
        </p:txBody>
      </p:sp>
    </p:spTree>
    <p:extLst>
      <p:ext uri="{BB962C8B-B14F-4D97-AF65-F5344CB8AC3E}">
        <p14:creationId xmlns:p14="http://schemas.microsoft.com/office/powerpoint/2010/main" val="409286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3" Type="http://schemas.openxmlformats.org/officeDocument/2006/relationships/hyperlink" Target="https://www.geeksforgeeks.org/touch-command-in-linux-with-examples/" TargetMode="External"/><Relationship Id="rId2" Type="http://schemas.openxmlformats.org/officeDocument/2006/relationships/slide" Target="../slides/slide78.xml"/><Relationship Id="rId1" Type="http://schemas.openxmlformats.org/officeDocument/2006/relationships/notesMaster" Target="../notesMasters/notesMaster1.xml"/><Relationship Id="rId5" Type="http://schemas.openxmlformats.org/officeDocument/2006/relationships/hyperlink" Target="https://www.lostsaloon.com/technology/how-to-append-text-to-a-file-in-linux/" TargetMode="External"/><Relationship Id="rId4" Type="http://schemas.openxmlformats.org/officeDocument/2006/relationships/hyperlink" Target="https://www.geeksforgeeks.org/cat-command-in-linux-with-examples/" TargetMode="Externa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3" Type="http://schemas.openxmlformats.org/officeDocument/2006/relationships/hyperlink" Target="https://www.rapidtables.com/code/linux/ls.html" TargetMode="External"/><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a:t>
            </a:fld>
            <a:endParaRPr lang="en-GB"/>
          </a:p>
        </p:txBody>
      </p:sp>
    </p:spTree>
    <p:extLst>
      <p:ext uri="{BB962C8B-B14F-4D97-AF65-F5344CB8AC3E}">
        <p14:creationId xmlns:p14="http://schemas.microsoft.com/office/powerpoint/2010/main" val="2200013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a:t>
            </a:fld>
            <a:endParaRPr lang="en-GB"/>
          </a:p>
        </p:txBody>
      </p:sp>
    </p:spTree>
    <p:extLst>
      <p:ext uri="{BB962C8B-B14F-4D97-AF65-F5344CB8AC3E}">
        <p14:creationId xmlns:p14="http://schemas.microsoft.com/office/powerpoint/2010/main" val="15079927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Note: </a:t>
            </a:r>
            <a:r>
              <a:rPr lang="en-US" b="0" i="0" dirty="0">
                <a:solidFill>
                  <a:srgbClr val="040C28"/>
                </a:solidFill>
                <a:effectLst/>
                <a:latin typeface="Google Sans"/>
              </a:rPr>
              <a:t>Intel processors use MINIX as the software component of it’s Chip Management Engine</a:t>
            </a:r>
            <a:r>
              <a:rPr lang="en-US" b="0" i="0" dirty="0">
                <a:solidFill>
                  <a:srgbClr val="202124"/>
                </a:solidFill>
                <a:effectLst/>
                <a:latin typeface="Google Sans"/>
              </a:rPr>
              <a:t>, that handles things like the networking stack, storage drivers, and more.</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a:t>
            </a:fld>
            <a:endParaRPr lang="en-GB"/>
          </a:p>
        </p:txBody>
      </p:sp>
    </p:spTree>
    <p:extLst>
      <p:ext uri="{BB962C8B-B14F-4D97-AF65-F5344CB8AC3E}">
        <p14:creationId xmlns:p14="http://schemas.microsoft.com/office/powerpoint/2010/main" val="34894755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87418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10</a:t>
            </a:fld>
            <a:endParaRPr lang="en-GB"/>
          </a:p>
        </p:txBody>
      </p:sp>
    </p:spTree>
    <p:extLst>
      <p:ext uri="{BB962C8B-B14F-4D97-AF65-F5344CB8AC3E}">
        <p14:creationId xmlns:p14="http://schemas.microsoft.com/office/powerpoint/2010/main" val="4825933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75392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022585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22428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14</a:t>
            </a:fld>
            <a:endParaRPr lang="en-GB"/>
          </a:p>
        </p:txBody>
      </p:sp>
    </p:spTree>
    <p:extLst>
      <p:ext uri="{BB962C8B-B14F-4D97-AF65-F5344CB8AC3E}">
        <p14:creationId xmlns:p14="http://schemas.microsoft.com/office/powerpoint/2010/main" val="10737024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64963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16</a:t>
            </a:fld>
            <a:endParaRPr lang="en-GB"/>
          </a:p>
        </p:txBody>
      </p:sp>
    </p:spTree>
    <p:extLst>
      <p:ext uri="{BB962C8B-B14F-4D97-AF65-F5344CB8AC3E}">
        <p14:creationId xmlns:p14="http://schemas.microsoft.com/office/powerpoint/2010/main" val="11970901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17</a:t>
            </a:fld>
            <a:endParaRPr lang="en-GB"/>
          </a:p>
        </p:txBody>
      </p:sp>
    </p:spTree>
    <p:extLst>
      <p:ext uri="{BB962C8B-B14F-4D97-AF65-F5344CB8AC3E}">
        <p14:creationId xmlns:p14="http://schemas.microsoft.com/office/powerpoint/2010/main" val="28877986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18</a:t>
            </a:fld>
            <a:endParaRPr lang="en-GB"/>
          </a:p>
        </p:txBody>
      </p:sp>
    </p:spTree>
    <p:extLst>
      <p:ext uri="{BB962C8B-B14F-4D97-AF65-F5344CB8AC3E}">
        <p14:creationId xmlns:p14="http://schemas.microsoft.com/office/powerpoint/2010/main" val="24028977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393845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16767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21</a:t>
            </a:fld>
            <a:endParaRPr lang="en-GB"/>
          </a:p>
        </p:txBody>
      </p:sp>
    </p:spTree>
    <p:extLst>
      <p:ext uri="{BB962C8B-B14F-4D97-AF65-F5344CB8AC3E}">
        <p14:creationId xmlns:p14="http://schemas.microsoft.com/office/powerpoint/2010/main" val="37922420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Some Linux distros download with certain GUIs, others allow you to choose the distro with the GUI of your choice (listed above). Cool huh.</a:t>
            </a:r>
          </a:p>
        </p:txBody>
      </p:sp>
      <p:sp>
        <p:nvSpPr>
          <p:cNvPr id="4" name="Slide Number Placeholder 3"/>
          <p:cNvSpPr>
            <a:spLocks noGrp="1"/>
          </p:cNvSpPr>
          <p:nvPr>
            <p:ph type="sldNum" sz="quarter" idx="5"/>
          </p:nvPr>
        </p:nvSpPr>
        <p:spPr/>
        <p:txBody>
          <a:bodyPr/>
          <a:lstStyle/>
          <a:p>
            <a:fld id="{FB37C982-8B5E-41C8-9C3C-7DDDA082ABA8}" type="slidenum">
              <a:rPr lang="en-GB" smtClean="0"/>
              <a:t>22</a:t>
            </a:fld>
            <a:endParaRPr lang="en-GB"/>
          </a:p>
        </p:txBody>
      </p:sp>
    </p:spTree>
    <p:extLst>
      <p:ext uri="{BB962C8B-B14F-4D97-AF65-F5344CB8AC3E}">
        <p14:creationId xmlns:p14="http://schemas.microsoft.com/office/powerpoint/2010/main" val="40553540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23</a:t>
            </a:fld>
            <a:endParaRPr lang="en-GB"/>
          </a:p>
        </p:txBody>
      </p:sp>
    </p:spTree>
    <p:extLst>
      <p:ext uri="{BB962C8B-B14F-4D97-AF65-F5344CB8AC3E}">
        <p14:creationId xmlns:p14="http://schemas.microsoft.com/office/powerpoint/2010/main" val="42041936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24</a:t>
            </a:fld>
            <a:endParaRPr lang="en-GB"/>
          </a:p>
        </p:txBody>
      </p:sp>
    </p:spTree>
    <p:extLst>
      <p:ext uri="{BB962C8B-B14F-4D97-AF65-F5344CB8AC3E}">
        <p14:creationId xmlns:p14="http://schemas.microsoft.com/office/powerpoint/2010/main" val="22647598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25</a:t>
            </a:fld>
            <a:endParaRPr lang="en-GB"/>
          </a:p>
        </p:txBody>
      </p:sp>
    </p:spTree>
    <p:extLst>
      <p:ext uri="{BB962C8B-B14F-4D97-AF65-F5344CB8AC3E}">
        <p14:creationId xmlns:p14="http://schemas.microsoft.com/office/powerpoint/2010/main" val="42329519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26</a:t>
            </a:fld>
            <a:endParaRPr lang="en-GB"/>
          </a:p>
        </p:txBody>
      </p:sp>
    </p:spTree>
    <p:extLst>
      <p:ext uri="{BB962C8B-B14F-4D97-AF65-F5344CB8AC3E}">
        <p14:creationId xmlns:p14="http://schemas.microsoft.com/office/powerpoint/2010/main" val="32374254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28</a:t>
            </a:fld>
            <a:endParaRPr lang="en-GB"/>
          </a:p>
        </p:txBody>
      </p:sp>
    </p:spTree>
    <p:extLst>
      <p:ext uri="{BB962C8B-B14F-4D97-AF65-F5344CB8AC3E}">
        <p14:creationId xmlns:p14="http://schemas.microsoft.com/office/powerpoint/2010/main" val="19411487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29</a:t>
            </a:fld>
            <a:endParaRPr lang="en-GB"/>
          </a:p>
        </p:txBody>
      </p:sp>
    </p:spTree>
    <p:extLst>
      <p:ext uri="{BB962C8B-B14F-4D97-AF65-F5344CB8AC3E}">
        <p14:creationId xmlns:p14="http://schemas.microsoft.com/office/powerpoint/2010/main" val="379430134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30</a:t>
            </a:fld>
            <a:endParaRPr lang="en-GB"/>
          </a:p>
        </p:txBody>
      </p:sp>
    </p:spTree>
    <p:extLst>
      <p:ext uri="{BB962C8B-B14F-4D97-AF65-F5344CB8AC3E}">
        <p14:creationId xmlns:p14="http://schemas.microsoft.com/office/powerpoint/2010/main" val="70863188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31</a:t>
            </a:fld>
            <a:endParaRPr lang="en-GB"/>
          </a:p>
        </p:txBody>
      </p:sp>
    </p:spTree>
    <p:extLst>
      <p:ext uri="{BB962C8B-B14F-4D97-AF65-F5344CB8AC3E}">
        <p14:creationId xmlns:p14="http://schemas.microsoft.com/office/powerpoint/2010/main" val="118874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33</a:t>
            </a:fld>
            <a:endParaRPr lang="en-GB"/>
          </a:p>
        </p:txBody>
      </p:sp>
    </p:spTree>
    <p:extLst>
      <p:ext uri="{BB962C8B-B14F-4D97-AF65-F5344CB8AC3E}">
        <p14:creationId xmlns:p14="http://schemas.microsoft.com/office/powerpoint/2010/main" val="16599591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34</a:t>
            </a:fld>
            <a:endParaRPr lang="en-GB"/>
          </a:p>
        </p:txBody>
      </p:sp>
    </p:spTree>
    <p:extLst>
      <p:ext uri="{BB962C8B-B14F-4D97-AF65-F5344CB8AC3E}">
        <p14:creationId xmlns:p14="http://schemas.microsoft.com/office/powerpoint/2010/main" val="5325714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35</a:t>
            </a:fld>
            <a:endParaRPr lang="en-GB"/>
          </a:p>
        </p:txBody>
      </p:sp>
    </p:spTree>
    <p:extLst>
      <p:ext uri="{BB962C8B-B14F-4D97-AF65-F5344CB8AC3E}">
        <p14:creationId xmlns:p14="http://schemas.microsoft.com/office/powerpoint/2010/main" val="41862977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36</a:t>
            </a:fld>
            <a:endParaRPr lang="en-GB"/>
          </a:p>
        </p:txBody>
      </p:sp>
    </p:spTree>
    <p:extLst>
      <p:ext uri="{BB962C8B-B14F-4D97-AF65-F5344CB8AC3E}">
        <p14:creationId xmlns:p14="http://schemas.microsoft.com/office/powerpoint/2010/main" val="426591712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37</a:t>
            </a:fld>
            <a:endParaRPr lang="en-GB"/>
          </a:p>
        </p:txBody>
      </p:sp>
    </p:spTree>
    <p:extLst>
      <p:ext uri="{BB962C8B-B14F-4D97-AF65-F5344CB8AC3E}">
        <p14:creationId xmlns:p14="http://schemas.microsoft.com/office/powerpoint/2010/main" val="122728705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38</a:t>
            </a:fld>
            <a:endParaRPr lang="en-GB"/>
          </a:p>
        </p:txBody>
      </p:sp>
    </p:spTree>
    <p:extLst>
      <p:ext uri="{BB962C8B-B14F-4D97-AF65-F5344CB8AC3E}">
        <p14:creationId xmlns:p14="http://schemas.microsoft.com/office/powerpoint/2010/main" val="30870599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39</a:t>
            </a:fld>
            <a:endParaRPr lang="en-GB"/>
          </a:p>
        </p:txBody>
      </p:sp>
    </p:spTree>
    <p:extLst>
      <p:ext uri="{BB962C8B-B14F-4D97-AF65-F5344CB8AC3E}">
        <p14:creationId xmlns:p14="http://schemas.microsoft.com/office/powerpoint/2010/main" val="205395416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40</a:t>
            </a:fld>
            <a:endParaRPr lang="en-GB"/>
          </a:p>
        </p:txBody>
      </p:sp>
    </p:spTree>
    <p:extLst>
      <p:ext uri="{BB962C8B-B14F-4D97-AF65-F5344CB8AC3E}">
        <p14:creationId xmlns:p14="http://schemas.microsoft.com/office/powerpoint/2010/main" val="159729689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The minus ‘-’ symbol is placed before a command option.</a:t>
            </a:r>
          </a:p>
        </p:txBody>
      </p:sp>
      <p:sp>
        <p:nvSpPr>
          <p:cNvPr id="4" name="Slide Number Placeholder 3"/>
          <p:cNvSpPr>
            <a:spLocks noGrp="1"/>
          </p:cNvSpPr>
          <p:nvPr>
            <p:ph type="sldNum" sz="quarter" idx="5"/>
          </p:nvPr>
        </p:nvSpPr>
        <p:spPr/>
        <p:txBody>
          <a:bodyPr/>
          <a:lstStyle/>
          <a:p>
            <a:fld id="{FB37C982-8B5E-41C8-9C3C-7DDDA082ABA8}" type="slidenum">
              <a:rPr lang="en-GB" smtClean="0"/>
              <a:t>41</a:t>
            </a:fld>
            <a:endParaRPr lang="en-GB"/>
          </a:p>
        </p:txBody>
      </p:sp>
    </p:spTree>
    <p:extLst>
      <p:ext uri="{BB962C8B-B14F-4D97-AF65-F5344CB8AC3E}">
        <p14:creationId xmlns:p14="http://schemas.microsoft.com/office/powerpoint/2010/main" val="415591143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B37C982-8B5E-41C8-9C3C-7DDDA082ABA8}" type="slidenum">
              <a:rPr lang="en-GB" smtClean="0"/>
              <a:t>42</a:t>
            </a:fld>
            <a:endParaRPr lang="en-GB"/>
          </a:p>
        </p:txBody>
      </p:sp>
    </p:spTree>
    <p:extLst>
      <p:ext uri="{BB962C8B-B14F-4D97-AF65-F5344CB8AC3E}">
        <p14:creationId xmlns:p14="http://schemas.microsoft.com/office/powerpoint/2010/main" val="286488377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minus ‘-’ symbol is placed before a command option.</a:t>
            </a:r>
          </a:p>
        </p:txBody>
      </p:sp>
      <p:sp>
        <p:nvSpPr>
          <p:cNvPr id="4" name="Slide Number Placeholder 3"/>
          <p:cNvSpPr>
            <a:spLocks noGrp="1"/>
          </p:cNvSpPr>
          <p:nvPr>
            <p:ph type="sldNum" sz="quarter" idx="5"/>
          </p:nvPr>
        </p:nvSpPr>
        <p:spPr/>
        <p:txBody>
          <a:bodyPr/>
          <a:lstStyle/>
          <a:p>
            <a:fld id="{FB37C982-8B5E-41C8-9C3C-7DDDA082ABA8}" type="slidenum">
              <a:rPr lang="en-GB" smtClean="0"/>
              <a:t>43</a:t>
            </a:fld>
            <a:endParaRPr lang="en-GB"/>
          </a:p>
        </p:txBody>
      </p:sp>
    </p:spTree>
    <p:extLst>
      <p:ext uri="{BB962C8B-B14F-4D97-AF65-F5344CB8AC3E}">
        <p14:creationId xmlns:p14="http://schemas.microsoft.com/office/powerpoint/2010/main" val="102471919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44</a:t>
            </a:fld>
            <a:endParaRPr lang="en-GB"/>
          </a:p>
        </p:txBody>
      </p:sp>
    </p:spTree>
    <p:extLst>
      <p:ext uri="{BB962C8B-B14F-4D97-AF65-F5344CB8AC3E}">
        <p14:creationId xmlns:p14="http://schemas.microsoft.com/office/powerpoint/2010/main" val="204661968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46</a:t>
            </a:fld>
            <a:endParaRPr lang="en-GB"/>
          </a:p>
        </p:txBody>
      </p:sp>
    </p:spTree>
    <p:extLst>
      <p:ext uri="{BB962C8B-B14F-4D97-AF65-F5344CB8AC3E}">
        <p14:creationId xmlns:p14="http://schemas.microsoft.com/office/powerpoint/2010/main" val="76135631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47</a:t>
            </a:fld>
            <a:endParaRPr lang="en-GB"/>
          </a:p>
        </p:txBody>
      </p:sp>
    </p:spTree>
    <p:extLst>
      <p:ext uri="{BB962C8B-B14F-4D97-AF65-F5344CB8AC3E}">
        <p14:creationId xmlns:p14="http://schemas.microsoft.com/office/powerpoint/2010/main" val="351107937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49</a:t>
            </a:fld>
            <a:endParaRPr lang="en-GB"/>
          </a:p>
        </p:txBody>
      </p:sp>
    </p:spTree>
    <p:extLst>
      <p:ext uri="{BB962C8B-B14F-4D97-AF65-F5344CB8AC3E}">
        <p14:creationId xmlns:p14="http://schemas.microsoft.com/office/powerpoint/2010/main" val="364866533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50</a:t>
            </a:fld>
            <a:endParaRPr lang="en-GB"/>
          </a:p>
        </p:txBody>
      </p:sp>
    </p:spTree>
    <p:extLst>
      <p:ext uri="{BB962C8B-B14F-4D97-AF65-F5344CB8AC3E}">
        <p14:creationId xmlns:p14="http://schemas.microsoft.com/office/powerpoint/2010/main" val="205849642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945694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52</a:t>
            </a:fld>
            <a:endParaRPr lang="en-GB"/>
          </a:p>
        </p:txBody>
      </p:sp>
    </p:spTree>
    <p:extLst>
      <p:ext uri="{BB962C8B-B14F-4D97-AF65-F5344CB8AC3E}">
        <p14:creationId xmlns:p14="http://schemas.microsoft.com/office/powerpoint/2010/main" val="272306468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53</a:t>
            </a:fld>
            <a:endParaRPr lang="en-GB"/>
          </a:p>
        </p:txBody>
      </p:sp>
    </p:spTree>
    <p:extLst>
      <p:ext uri="{BB962C8B-B14F-4D97-AF65-F5344CB8AC3E}">
        <p14:creationId xmlns:p14="http://schemas.microsoft.com/office/powerpoint/2010/main" val="191866898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56</a:t>
            </a:fld>
            <a:endParaRPr lang="en-GB"/>
          </a:p>
        </p:txBody>
      </p:sp>
    </p:spTree>
    <p:extLst>
      <p:ext uri="{BB962C8B-B14F-4D97-AF65-F5344CB8AC3E}">
        <p14:creationId xmlns:p14="http://schemas.microsoft.com/office/powerpoint/2010/main" val="172888721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9065206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59</a:t>
            </a:fld>
            <a:endParaRPr lang="en-GB"/>
          </a:p>
        </p:txBody>
      </p:sp>
    </p:spTree>
    <p:extLst>
      <p:ext uri="{BB962C8B-B14F-4D97-AF65-F5344CB8AC3E}">
        <p14:creationId xmlns:p14="http://schemas.microsoft.com/office/powerpoint/2010/main" val="200692727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60</a:t>
            </a:fld>
            <a:endParaRPr lang="en-GB"/>
          </a:p>
        </p:txBody>
      </p:sp>
    </p:spTree>
    <p:extLst>
      <p:ext uri="{BB962C8B-B14F-4D97-AF65-F5344CB8AC3E}">
        <p14:creationId xmlns:p14="http://schemas.microsoft.com/office/powerpoint/2010/main" val="120576018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61</a:t>
            </a:fld>
            <a:endParaRPr lang="en-GB"/>
          </a:p>
        </p:txBody>
      </p:sp>
    </p:spTree>
    <p:extLst>
      <p:ext uri="{BB962C8B-B14F-4D97-AF65-F5344CB8AC3E}">
        <p14:creationId xmlns:p14="http://schemas.microsoft.com/office/powerpoint/2010/main" val="64969541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62</a:t>
            </a:fld>
            <a:endParaRPr lang="en-GB"/>
          </a:p>
        </p:txBody>
      </p:sp>
    </p:spTree>
    <p:extLst>
      <p:ext uri="{BB962C8B-B14F-4D97-AF65-F5344CB8AC3E}">
        <p14:creationId xmlns:p14="http://schemas.microsoft.com/office/powerpoint/2010/main" val="24802923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63</a:t>
            </a:fld>
            <a:endParaRPr lang="en-GB"/>
          </a:p>
        </p:txBody>
      </p:sp>
    </p:spTree>
    <p:extLst>
      <p:ext uri="{BB962C8B-B14F-4D97-AF65-F5344CB8AC3E}">
        <p14:creationId xmlns:p14="http://schemas.microsoft.com/office/powerpoint/2010/main" val="228248069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64</a:t>
            </a:fld>
            <a:endParaRPr lang="en-GB"/>
          </a:p>
        </p:txBody>
      </p:sp>
    </p:spTree>
    <p:extLst>
      <p:ext uri="{BB962C8B-B14F-4D97-AF65-F5344CB8AC3E}">
        <p14:creationId xmlns:p14="http://schemas.microsoft.com/office/powerpoint/2010/main" val="23608470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65</a:t>
            </a:fld>
            <a:endParaRPr lang="en-GB"/>
          </a:p>
        </p:txBody>
      </p:sp>
    </p:spTree>
    <p:extLst>
      <p:ext uri="{BB962C8B-B14F-4D97-AF65-F5344CB8AC3E}">
        <p14:creationId xmlns:p14="http://schemas.microsoft.com/office/powerpoint/2010/main" val="344373361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69</a:t>
            </a:fld>
            <a:endParaRPr lang="en-GB"/>
          </a:p>
        </p:txBody>
      </p:sp>
    </p:spTree>
    <p:extLst>
      <p:ext uri="{BB962C8B-B14F-4D97-AF65-F5344CB8AC3E}">
        <p14:creationId xmlns:p14="http://schemas.microsoft.com/office/powerpoint/2010/main" val="134901612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71</a:t>
            </a:fld>
            <a:endParaRPr lang="en-GB"/>
          </a:p>
        </p:txBody>
      </p:sp>
    </p:spTree>
    <p:extLst>
      <p:ext uri="{BB962C8B-B14F-4D97-AF65-F5344CB8AC3E}">
        <p14:creationId xmlns:p14="http://schemas.microsoft.com/office/powerpoint/2010/main" val="269771018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indent="0">
              <a:lnSpc>
                <a:spcPct val="120000"/>
              </a:lnSpc>
              <a:spcBef>
                <a:spcPts val="0"/>
              </a:spcBef>
              <a:buNone/>
            </a:pPr>
            <a:r>
              <a:rPr lang="en-GB" sz="1200" dirty="0"/>
              <a:t>Key take away:</a:t>
            </a:r>
          </a:p>
          <a:p>
            <a:pPr>
              <a:lnSpc>
                <a:spcPct val="120000"/>
              </a:lnSpc>
              <a:spcBef>
                <a:spcPts val="0"/>
              </a:spcBef>
            </a:pPr>
            <a:r>
              <a:rPr lang="en-GB" sz="1200" dirty="0"/>
              <a:t>What is a process and what is a thread.</a:t>
            </a:r>
          </a:p>
          <a:p>
            <a:pPr>
              <a:lnSpc>
                <a:spcPct val="120000"/>
              </a:lnSpc>
              <a:spcBef>
                <a:spcPts val="0"/>
              </a:spcBef>
            </a:pPr>
            <a:r>
              <a:rPr lang="en-GB" sz="1200" dirty="0"/>
              <a:t>This is what I have been asked to cover in this part of the module and what you need to know for further L5 and L6 modules that will go into more detail.</a:t>
            </a:r>
          </a:p>
        </p:txBody>
      </p:sp>
      <p:sp>
        <p:nvSpPr>
          <p:cNvPr id="4" name="Slide Number Placeholder 3"/>
          <p:cNvSpPr>
            <a:spLocks noGrp="1"/>
          </p:cNvSpPr>
          <p:nvPr>
            <p:ph type="sldNum" sz="quarter" idx="5"/>
          </p:nvPr>
        </p:nvSpPr>
        <p:spPr/>
        <p:txBody>
          <a:bodyPr/>
          <a:lstStyle/>
          <a:p>
            <a:fld id="{FB37C982-8B5E-41C8-9C3C-7DDDA082ABA8}" type="slidenum">
              <a:rPr lang="en-GB" smtClean="0"/>
              <a:t>72</a:t>
            </a:fld>
            <a:endParaRPr lang="en-GB"/>
          </a:p>
        </p:txBody>
      </p:sp>
    </p:spTree>
    <p:extLst>
      <p:ext uri="{BB962C8B-B14F-4D97-AF65-F5344CB8AC3E}">
        <p14:creationId xmlns:p14="http://schemas.microsoft.com/office/powerpoint/2010/main" val="120646276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848258"/>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89560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6255572"/>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9466974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a typeface="Calibri" panose="020F0502020204030204" pitchFamily="34" charset="0"/>
                <a:cs typeface="Times New Roman" panose="02020603050405020304" pitchFamily="18" charset="0"/>
              </a:rPr>
              <a:t>Bg. </a:t>
            </a:r>
            <a:r>
              <a:rPr lang="en-GB" sz="1200" dirty="0">
                <a:effectLst/>
                <a:ea typeface="Calibri" panose="020F0502020204030204" pitchFamily="34" charset="0"/>
                <a:cs typeface="Times New Roman" panose="02020603050405020304" pitchFamily="18" charset="0"/>
              </a:rPr>
              <a:t>For more information on using </a:t>
            </a:r>
            <a:r>
              <a:rPr lang="en-GB" sz="1200" dirty="0">
                <a:effectLst/>
                <a:ea typeface="Calibri" panose="020F0502020204030204" pitchFamily="34" charset="0"/>
                <a:cs typeface="Times New Roman" panose="02020603050405020304" pitchFamily="18" charset="0"/>
                <a:hlinkClick r:id="rId3"/>
              </a:rPr>
              <a:t>touch</a:t>
            </a:r>
            <a:r>
              <a:rPr lang="en-GB" sz="1200" dirty="0">
                <a:ea typeface="Calibri" panose="020F0502020204030204" pitchFamily="34" charset="0"/>
                <a:cs typeface="Times New Roman" panose="02020603050405020304" pitchFamily="18" charset="0"/>
              </a:rPr>
              <a:t>, </a:t>
            </a:r>
            <a:r>
              <a:rPr lang="en-GB" sz="1200" dirty="0">
                <a:ea typeface="Calibri" panose="020F0502020204030204" pitchFamily="34" charset="0"/>
                <a:cs typeface="Times New Roman" panose="02020603050405020304" pitchFamily="18" charset="0"/>
                <a:hlinkClick r:id="rId4"/>
              </a:rPr>
              <a:t>cat</a:t>
            </a:r>
            <a:r>
              <a:rPr lang="en-GB" sz="1200" dirty="0">
                <a:ea typeface="Calibri" panose="020F0502020204030204" pitchFamily="34" charset="0"/>
                <a:cs typeface="Times New Roman" panose="02020603050405020304" pitchFamily="18" charset="0"/>
              </a:rPr>
              <a:t> and </a:t>
            </a:r>
            <a:r>
              <a:rPr lang="en-GB" sz="1200" dirty="0">
                <a:ea typeface="Calibri" panose="020F0502020204030204" pitchFamily="34" charset="0"/>
                <a:cs typeface="Times New Roman" panose="02020603050405020304" pitchFamily="18" charset="0"/>
                <a:hlinkClick r:id="rId5"/>
              </a:rPr>
              <a:t>adding/appending</a:t>
            </a:r>
            <a:r>
              <a:rPr lang="en-GB" sz="1200" dirty="0">
                <a:ea typeface="Calibri" panose="020F0502020204030204" pitchFamily="34" charset="0"/>
                <a:cs typeface="Times New Roman" panose="02020603050405020304" pitchFamily="18" charset="0"/>
              </a:rPr>
              <a:t> text into files, please click on these links.</a:t>
            </a:r>
            <a:endParaRPr lang="en-GB" sz="1200" dirty="0">
              <a:effectLst/>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385734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6908416"/>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03146916"/>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9032879"/>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4630497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302114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6796667"/>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535644"/>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NDG: </a:t>
            </a:r>
            <a:r>
              <a:rPr lang="en-GB" dirty="0" err="1"/>
              <a:t>NetDev</a:t>
            </a:r>
            <a:r>
              <a:rPr lang="en-GB" dirty="0"/>
              <a:t> group. Online Learning provider of IT professional courses.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644986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0312937"/>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8532587"/>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5757196"/>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indent="0">
              <a:lnSpc>
                <a:spcPct val="120000"/>
              </a:lnSpc>
              <a:spcBef>
                <a:spcPts val="0"/>
              </a:spcBef>
              <a:buNone/>
            </a:pPr>
            <a:r>
              <a:rPr lang="en-GB" sz="1200" dirty="0"/>
              <a:t>Key take away:</a:t>
            </a:r>
          </a:p>
          <a:p>
            <a:pPr>
              <a:lnSpc>
                <a:spcPct val="120000"/>
              </a:lnSpc>
              <a:spcBef>
                <a:spcPts val="0"/>
              </a:spcBef>
            </a:pPr>
            <a:r>
              <a:rPr lang="en-GB" sz="1200" dirty="0"/>
              <a:t>What is a process and what is a thread.</a:t>
            </a:r>
          </a:p>
          <a:p>
            <a:pPr>
              <a:lnSpc>
                <a:spcPct val="120000"/>
              </a:lnSpc>
              <a:spcBef>
                <a:spcPts val="0"/>
              </a:spcBef>
            </a:pPr>
            <a:r>
              <a:rPr lang="en-GB" sz="1200" dirty="0"/>
              <a:t>This is what I have been asked to cover in this part of the module and what you need to know for further L5 and L6 modules that will go into more detail.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2924171"/>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8038155"/>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0546473"/>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95</a:t>
            </a:fld>
            <a:endParaRPr lang="en-GB"/>
          </a:p>
        </p:txBody>
      </p:sp>
    </p:spTree>
    <p:extLst>
      <p:ext uri="{BB962C8B-B14F-4D97-AF65-F5344CB8AC3E}">
        <p14:creationId xmlns:p14="http://schemas.microsoft.com/office/powerpoint/2010/main" val="19437774"/>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70728823"/>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0528855"/>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980963"/>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7614326"/>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5928054"/>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solidFill>
                  <a:srgbClr val="181818"/>
                </a:solidFill>
                <a:effectLst/>
                <a:ea typeface="Times New Roman" panose="02020603050405020304" pitchFamily="18" charset="0"/>
                <a:cs typeface="Times New Roman" panose="02020603050405020304" pitchFamily="18" charset="0"/>
              </a:rPr>
              <a:t>Bg.</a:t>
            </a:r>
            <a:r>
              <a:rPr lang="en-GB" sz="1100" dirty="0">
                <a:solidFill>
                  <a:srgbClr val="181818"/>
                </a:solidFill>
                <a:effectLst/>
                <a:ea typeface="Times New Roman" panose="02020603050405020304" pitchFamily="18" charset="0"/>
                <a:cs typeface="Times New Roman" panose="02020603050405020304" pitchFamily="18" charset="0"/>
              </a:rPr>
              <a:t> </a:t>
            </a:r>
            <a:r>
              <a:rPr lang="en-GB" sz="1200" dirty="0">
                <a:solidFill>
                  <a:srgbClr val="181818"/>
                </a:solidFill>
                <a:effectLst/>
                <a:ea typeface="Times New Roman" panose="02020603050405020304" pitchFamily="18" charset="0"/>
                <a:cs typeface="Times New Roman" panose="02020603050405020304" pitchFamily="18" charset="0"/>
              </a:rPr>
              <a:t>or ‘</a:t>
            </a:r>
            <a:r>
              <a:rPr lang="en-GB" sz="1200" b="1" dirty="0">
                <a:solidFill>
                  <a:srgbClr val="181818"/>
                </a:solidFill>
                <a:effectLst/>
                <a:ea typeface="Times New Roman" panose="02020603050405020304" pitchFamily="18" charset="0"/>
                <a:cs typeface="Times New Roman" panose="02020603050405020304" pitchFamily="18" charset="0"/>
              </a:rPr>
              <a:t>-la</a:t>
            </a:r>
            <a:r>
              <a:rPr lang="en-GB" sz="1200" dirty="0">
                <a:solidFill>
                  <a:srgbClr val="181818"/>
                </a:solidFill>
                <a:effectLst/>
                <a:ea typeface="Times New Roman" panose="02020603050405020304" pitchFamily="18" charset="0"/>
                <a:cs typeface="Times New Roman" panose="02020603050405020304" pitchFamily="18" charset="0"/>
              </a:rPr>
              <a:t>’ to show permission for all files including hidden files ‘-a’. </a:t>
            </a:r>
            <a:r>
              <a:rPr lang="en-GB" sz="1200" dirty="0">
                <a:solidFill>
                  <a:srgbClr val="181818"/>
                </a:solidFill>
                <a:ea typeface="Times New Roman" panose="02020603050405020304" pitchFamily="18" charset="0"/>
                <a:cs typeface="Times New Roman" panose="02020603050405020304" pitchFamily="18" charset="0"/>
              </a:rPr>
              <a:t>For more information about file list options </a:t>
            </a:r>
            <a:r>
              <a:rPr lang="en-GB" sz="1200" dirty="0">
                <a:solidFill>
                  <a:srgbClr val="181818"/>
                </a:solidFill>
                <a:ea typeface="Times New Roman" panose="02020603050405020304" pitchFamily="18" charset="0"/>
                <a:cs typeface="Times New Roman" panose="02020603050405020304" pitchFamily="18" charset="0"/>
                <a:hlinkClick r:id="rId3"/>
              </a:rPr>
              <a:t>click-here</a:t>
            </a:r>
            <a:r>
              <a:rPr lang="en-GB" sz="1200" dirty="0">
                <a:solidFill>
                  <a:srgbClr val="181818"/>
                </a:solidFill>
                <a:ea typeface="Times New Roman" panose="02020603050405020304" pitchFamily="18" charset="0"/>
                <a:cs typeface="Times New Roman" panose="02020603050405020304" pitchFamily="18" charset="0"/>
              </a:rPr>
              <a:t>.</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6430533"/>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104</a:t>
            </a:fld>
            <a:endParaRPr lang="en-GB"/>
          </a:p>
        </p:txBody>
      </p:sp>
    </p:spTree>
    <p:extLst>
      <p:ext uri="{BB962C8B-B14F-4D97-AF65-F5344CB8AC3E}">
        <p14:creationId xmlns:p14="http://schemas.microsoft.com/office/powerpoint/2010/main" val="2763823969"/>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Tip: You can use the ‘touch’ command (e.g. touch Hello.sh) to create a new file. After creation. ‘ls –al’ then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1231732"/>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VM install Tip: Create a Virtual HD hard disk during install.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8681501"/>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4969335"/>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7331631"/>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7623344"/>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NDG: </a:t>
            </a:r>
            <a:r>
              <a:rPr lang="en-GB" dirty="0" err="1"/>
              <a:t>NetDev</a:t>
            </a:r>
            <a:r>
              <a:rPr lang="en-GB" dirty="0"/>
              <a:t> group. Online Learning provider of IT professional courses.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41848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17" indent="0" algn="ctr">
              <a:buNone/>
              <a:defRPr sz="2000"/>
            </a:lvl2pPr>
            <a:lvl3pPr marL="914434" indent="0" algn="ctr">
              <a:buNone/>
              <a:defRPr sz="1801"/>
            </a:lvl3pPr>
            <a:lvl4pPr marL="1371651" indent="0" algn="ctr">
              <a:buNone/>
              <a:defRPr sz="1600"/>
            </a:lvl4pPr>
            <a:lvl5pPr marL="1828869" indent="0" algn="ctr">
              <a:buNone/>
              <a:defRPr sz="1600"/>
            </a:lvl5pPr>
            <a:lvl6pPr marL="2286086" indent="0" algn="ctr">
              <a:buNone/>
              <a:defRPr sz="1600"/>
            </a:lvl6pPr>
            <a:lvl7pPr marL="2743302" indent="0" algn="ctr">
              <a:buNone/>
              <a:defRPr sz="1600"/>
            </a:lvl7pPr>
            <a:lvl8pPr marL="3200520" indent="0" algn="ctr">
              <a:buNone/>
              <a:defRPr sz="1600"/>
            </a:lvl8pPr>
            <a:lvl9pPr marL="3657738"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20/02/2024</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20/02/2024</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3"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3" y="4589466"/>
            <a:ext cx="10515600" cy="1500187"/>
          </a:xfrm>
        </p:spPr>
        <p:txBody>
          <a:bodyPr/>
          <a:lstStyle>
            <a:lvl1pPr marL="0" indent="0">
              <a:buNone/>
              <a:defRPr sz="2400">
                <a:solidFill>
                  <a:schemeClr val="tx1">
                    <a:tint val="75000"/>
                  </a:schemeClr>
                </a:solidFill>
              </a:defRPr>
            </a:lvl1pPr>
            <a:lvl2pPr marL="457217" indent="0">
              <a:buNone/>
              <a:defRPr sz="2000">
                <a:solidFill>
                  <a:schemeClr val="tx1">
                    <a:tint val="75000"/>
                  </a:schemeClr>
                </a:solidFill>
              </a:defRPr>
            </a:lvl2pPr>
            <a:lvl3pPr marL="914434" indent="0">
              <a:buNone/>
              <a:defRPr sz="1801">
                <a:solidFill>
                  <a:schemeClr val="tx1">
                    <a:tint val="75000"/>
                  </a:schemeClr>
                </a:solidFill>
              </a:defRPr>
            </a:lvl3pPr>
            <a:lvl4pPr marL="1371651" indent="0">
              <a:buNone/>
              <a:defRPr sz="1600">
                <a:solidFill>
                  <a:schemeClr val="tx1">
                    <a:tint val="75000"/>
                  </a:schemeClr>
                </a:solidFill>
              </a:defRPr>
            </a:lvl4pPr>
            <a:lvl5pPr marL="1828869" indent="0">
              <a:buNone/>
              <a:defRPr sz="1600">
                <a:solidFill>
                  <a:schemeClr val="tx1">
                    <a:tint val="75000"/>
                  </a:schemeClr>
                </a:solidFill>
              </a:defRPr>
            </a:lvl5pPr>
            <a:lvl6pPr marL="2286086" indent="0">
              <a:buNone/>
              <a:defRPr sz="1600">
                <a:solidFill>
                  <a:schemeClr val="tx1">
                    <a:tint val="75000"/>
                  </a:schemeClr>
                </a:solidFill>
              </a:defRPr>
            </a:lvl6pPr>
            <a:lvl7pPr marL="2743302" indent="0">
              <a:buNone/>
              <a:defRPr sz="1600">
                <a:solidFill>
                  <a:schemeClr val="tx1">
                    <a:tint val="75000"/>
                  </a:schemeClr>
                </a:solidFill>
              </a:defRPr>
            </a:lvl7pPr>
            <a:lvl8pPr marL="3200520" indent="0">
              <a:buNone/>
              <a:defRPr sz="1600">
                <a:solidFill>
                  <a:schemeClr val="tx1">
                    <a:tint val="75000"/>
                  </a:schemeClr>
                </a:solidFill>
              </a:defRPr>
            </a:lvl8pPr>
            <a:lvl9pPr marL="3657738"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20/02/2024</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0474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20/02/2024</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0434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9"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93" y="1681163"/>
            <a:ext cx="5157787" cy="823912"/>
          </a:xfrm>
        </p:spPr>
        <p:txBody>
          <a:bodyPr anchor="b"/>
          <a:lstStyle>
            <a:lvl1pPr marL="0" indent="0">
              <a:buNone/>
              <a:defRPr sz="2400" b="1"/>
            </a:lvl1pPr>
            <a:lvl2pPr marL="457217" indent="0">
              <a:buNone/>
              <a:defRPr sz="2000" b="1"/>
            </a:lvl2pPr>
            <a:lvl3pPr marL="914434" indent="0">
              <a:buNone/>
              <a:defRPr sz="1801" b="1"/>
            </a:lvl3pPr>
            <a:lvl4pPr marL="1371651" indent="0">
              <a:buNone/>
              <a:defRPr sz="1600" b="1"/>
            </a:lvl4pPr>
            <a:lvl5pPr marL="1828869" indent="0">
              <a:buNone/>
              <a:defRPr sz="1600" b="1"/>
            </a:lvl5pPr>
            <a:lvl6pPr marL="2286086" indent="0">
              <a:buNone/>
              <a:defRPr sz="1600" b="1"/>
            </a:lvl6pPr>
            <a:lvl7pPr marL="2743302" indent="0">
              <a:buNone/>
              <a:defRPr sz="1600" b="1"/>
            </a:lvl7pPr>
            <a:lvl8pPr marL="3200520" indent="0">
              <a:buNone/>
              <a:defRPr sz="1600" b="1"/>
            </a:lvl8pPr>
            <a:lvl9pPr marL="3657738"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93" y="2505076"/>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3" y="1681163"/>
            <a:ext cx="5183188" cy="823912"/>
          </a:xfrm>
        </p:spPr>
        <p:txBody>
          <a:bodyPr anchor="b"/>
          <a:lstStyle>
            <a:lvl1pPr marL="0" indent="0">
              <a:buNone/>
              <a:defRPr sz="2400" b="1"/>
            </a:lvl1pPr>
            <a:lvl2pPr marL="457217" indent="0">
              <a:buNone/>
              <a:defRPr sz="2000" b="1"/>
            </a:lvl2pPr>
            <a:lvl3pPr marL="914434" indent="0">
              <a:buNone/>
              <a:defRPr sz="1801" b="1"/>
            </a:lvl3pPr>
            <a:lvl4pPr marL="1371651" indent="0">
              <a:buNone/>
              <a:defRPr sz="1600" b="1"/>
            </a:lvl4pPr>
            <a:lvl5pPr marL="1828869" indent="0">
              <a:buNone/>
              <a:defRPr sz="1600" b="1"/>
            </a:lvl5pPr>
            <a:lvl6pPr marL="2286086" indent="0">
              <a:buNone/>
              <a:defRPr sz="1600" b="1"/>
            </a:lvl6pPr>
            <a:lvl7pPr marL="2743302" indent="0">
              <a:buNone/>
              <a:defRPr sz="1600" b="1"/>
            </a:lvl7pPr>
            <a:lvl8pPr marL="3200520" indent="0">
              <a:buNone/>
              <a:defRPr sz="1600" b="1"/>
            </a:lvl8pPr>
            <a:lvl9pPr marL="3657738"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3" y="2505076"/>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20/02/2024</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1465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20/02/2024</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042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20/02/2024</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6964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91" y="457200"/>
            <a:ext cx="3932236"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92" y="987425"/>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91" y="2057400"/>
            <a:ext cx="3932236" cy="3811588"/>
          </a:xfrm>
        </p:spPr>
        <p:txBody>
          <a:bodyPr/>
          <a:lstStyle>
            <a:lvl1pPr marL="0" indent="0">
              <a:buNone/>
              <a:defRPr sz="1600"/>
            </a:lvl1pPr>
            <a:lvl2pPr marL="457217" indent="0">
              <a:buNone/>
              <a:defRPr sz="1401"/>
            </a:lvl2pPr>
            <a:lvl3pPr marL="914434" indent="0">
              <a:buNone/>
              <a:defRPr sz="1200"/>
            </a:lvl3pPr>
            <a:lvl4pPr marL="1371651" indent="0">
              <a:buNone/>
              <a:defRPr sz="1001"/>
            </a:lvl4pPr>
            <a:lvl5pPr marL="1828869" indent="0">
              <a:buNone/>
              <a:defRPr sz="1001"/>
            </a:lvl5pPr>
            <a:lvl6pPr marL="2286086" indent="0">
              <a:buNone/>
              <a:defRPr sz="1001"/>
            </a:lvl6pPr>
            <a:lvl7pPr marL="2743302" indent="0">
              <a:buNone/>
              <a:defRPr sz="1001"/>
            </a:lvl7pPr>
            <a:lvl8pPr marL="3200520" indent="0">
              <a:buNone/>
              <a:defRPr sz="1001"/>
            </a:lvl8pPr>
            <a:lvl9pPr marL="3657738" indent="0">
              <a:buNone/>
              <a:defRPr sz="1001"/>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20/02/2024</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75101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91" y="457200"/>
            <a:ext cx="3932236"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92" y="987425"/>
            <a:ext cx="6172201" cy="4873625"/>
          </a:xfrm>
        </p:spPr>
        <p:txBody>
          <a:bodyPr/>
          <a:lstStyle>
            <a:lvl1pPr marL="0" indent="0">
              <a:buNone/>
              <a:defRPr sz="3200"/>
            </a:lvl1pPr>
            <a:lvl2pPr marL="457217" indent="0">
              <a:buNone/>
              <a:defRPr sz="2800"/>
            </a:lvl2pPr>
            <a:lvl3pPr marL="914434" indent="0">
              <a:buNone/>
              <a:defRPr sz="2400"/>
            </a:lvl3pPr>
            <a:lvl4pPr marL="1371651" indent="0">
              <a:buNone/>
              <a:defRPr sz="2000"/>
            </a:lvl4pPr>
            <a:lvl5pPr marL="1828869" indent="0">
              <a:buNone/>
              <a:defRPr sz="2000"/>
            </a:lvl5pPr>
            <a:lvl6pPr marL="2286086" indent="0">
              <a:buNone/>
              <a:defRPr sz="2000"/>
            </a:lvl6pPr>
            <a:lvl7pPr marL="2743302" indent="0">
              <a:buNone/>
              <a:defRPr sz="2000"/>
            </a:lvl7pPr>
            <a:lvl8pPr marL="3200520" indent="0">
              <a:buNone/>
              <a:defRPr sz="2000"/>
            </a:lvl8pPr>
            <a:lvl9pPr marL="3657738"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91" y="2057400"/>
            <a:ext cx="3932236" cy="3811588"/>
          </a:xfrm>
        </p:spPr>
        <p:txBody>
          <a:bodyPr/>
          <a:lstStyle>
            <a:lvl1pPr marL="0" indent="0">
              <a:buNone/>
              <a:defRPr sz="1600"/>
            </a:lvl1pPr>
            <a:lvl2pPr marL="457217" indent="0">
              <a:buNone/>
              <a:defRPr sz="1401"/>
            </a:lvl2pPr>
            <a:lvl3pPr marL="914434" indent="0">
              <a:buNone/>
              <a:defRPr sz="1200"/>
            </a:lvl3pPr>
            <a:lvl4pPr marL="1371651" indent="0">
              <a:buNone/>
              <a:defRPr sz="1001"/>
            </a:lvl4pPr>
            <a:lvl5pPr marL="1828869" indent="0">
              <a:buNone/>
              <a:defRPr sz="1001"/>
            </a:lvl5pPr>
            <a:lvl6pPr marL="2286086" indent="0">
              <a:buNone/>
              <a:defRPr sz="1001"/>
            </a:lvl6pPr>
            <a:lvl7pPr marL="2743302" indent="0">
              <a:buNone/>
              <a:defRPr sz="1001"/>
            </a:lvl7pPr>
            <a:lvl8pPr marL="3200520" indent="0">
              <a:buNone/>
              <a:defRPr sz="1001"/>
            </a:lvl8pPr>
            <a:lvl9pPr marL="3657738" indent="0">
              <a:buNone/>
              <a:defRPr sz="1001"/>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20/02/2024</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285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20/02/2024</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721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899"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199"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20/02/2024</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328432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20/02/2024</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3371383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20/02/2024</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6789679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20/02/2024</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5530012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20/02/2024</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6477211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20/02/2024</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7294453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20/02/2024</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4497389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20/02/2024</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621659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20/02/2024</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0561039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20/02/2024</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683614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20/02/2024</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4926726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20/02/2024</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2042410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5"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5"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1" y="6356353"/>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20/02/2024</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5" y="6356353"/>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1" y="6356353"/>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34"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10" indent="-228610" algn="l" defTabSz="914434" rtl="0" eaLnBrk="1" latinLnBrk="0" hangingPunct="1">
        <a:lnSpc>
          <a:spcPct val="90000"/>
        </a:lnSpc>
        <a:spcBef>
          <a:spcPts val="1001"/>
        </a:spcBef>
        <a:buFont typeface="Arial" panose="020B0604020202020204" pitchFamily="34" charset="0"/>
        <a:buChar char="•"/>
        <a:defRPr sz="2800" kern="1200">
          <a:solidFill>
            <a:schemeClr val="tx1"/>
          </a:solidFill>
          <a:latin typeface="+mn-lt"/>
          <a:ea typeface="+mn-ea"/>
          <a:cs typeface="+mn-cs"/>
        </a:defRPr>
      </a:lvl1pPr>
      <a:lvl2pPr marL="685825" indent="-228610" algn="l" defTabSz="914434"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43" indent="-228610" algn="l" defTabSz="914434"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61"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4pPr>
      <a:lvl5pPr marL="2057479"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5pPr>
      <a:lvl6pPr marL="2514696"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1912"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9130"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6346"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p:bodyStyle>
    <p:otherStyle>
      <a:defPPr>
        <a:defRPr lang="en-US"/>
      </a:defPPr>
      <a:lvl1pPr marL="0" algn="l" defTabSz="914434" rtl="0" eaLnBrk="1" latinLnBrk="0" hangingPunct="1">
        <a:defRPr sz="1801" kern="1200">
          <a:solidFill>
            <a:schemeClr val="tx1"/>
          </a:solidFill>
          <a:latin typeface="+mn-lt"/>
          <a:ea typeface="+mn-ea"/>
          <a:cs typeface="+mn-cs"/>
        </a:defRPr>
      </a:lvl1pPr>
      <a:lvl2pPr marL="457217" algn="l" defTabSz="914434" rtl="0" eaLnBrk="1" latinLnBrk="0" hangingPunct="1">
        <a:defRPr sz="1801" kern="1200">
          <a:solidFill>
            <a:schemeClr val="tx1"/>
          </a:solidFill>
          <a:latin typeface="+mn-lt"/>
          <a:ea typeface="+mn-ea"/>
          <a:cs typeface="+mn-cs"/>
        </a:defRPr>
      </a:lvl2pPr>
      <a:lvl3pPr marL="914434" algn="l" defTabSz="914434" rtl="0" eaLnBrk="1" latinLnBrk="0" hangingPunct="1">
        <a:defRPr sz="1801" kern="1200">
          <a:solidFill>
            <a:schemeClr val="tx1"/>
          </a:solidFill>
          <a:latin typeface="+mn-lt"/>
          <a:ea typeface="+mn-ea"/>
          <a:cs typeface="+mn-cs"/>
        </a:defRPr>
      </a:lvl3pPr>
      <a:lvl4pPr marL="1371651" algn="l" defTabSz="914434" rtl="0" eaLnBrk="1" latinLnBrk="0" hangingPunct="1">
        <a:defRPr sz="1801" kern="1200">
          <a:solidFill>
            <a:schemeClr val="tx1"/>
          </a:solidFill>
          <a:latin typeface="+mn-lt"/>
          <a:ea typeface="+mn-ea"/>
          <a:cs typeface="+mn-cs"/>
        </a:defRPr>
      </a:lvl4pPr>
      <a:lvl5pPr marL="1828869" algn="l" defTabSz="914434" rtl="0" eaLnBrk="1" latinLnBrk="0" hangingPunct="1">
        <a:defRPr sz="1801" kern="1200">
          <a:solidFill>
            <a:schemeClr val="tx1"/>
          </a:solidFill>
          <a:latin typeface="+mn-lt"/>
          <a:ea typeface="+mn-ea"/>
          <a:cs typeface="+mn-cs"/>
        </a:defRPr>
      </a:lvl5pPr>
      <a:lvl6pPr marL="2286086" algn="l" defTabSz="914434" rtl="0" eaLnBrk="1" latinLnBrk="0" hangingPunct="1">
        <a:defRPr sz="1801" kern="1200">
          <a:solidFill>
            <a:schemeClr val="tx1"/>
          </a:solidFill>
          <a:latin typeface="+mn-lt"/>
          <a:ea typeface="+mn-ea"/>
          <a:cs typeface="+mn-cs"/>
        </a:defRPr>
      </a:lvl6pPr>
      <a:lvl7pPr marL="2743302" algn="l" defTabSz="914434" rtl="0" eaLnBrk="1" latinLnBrk="0" hangingPunct="1">
        <a:defRPr sz="1801" kern="1200">
          <a:solidFill>
            <a:schemeClr val="tx1"/>
          </a:solidFill>
          <a:latin typeface="+mn-lt"/>
          <a:ea typeface="+mn-ea"/>
          <a:cs typeface="+mn-cs"/>
        </a:defRPr>
      </a:lvl7pPr>
      <a:lvl8pPr marL="3200520" algn="l" defTabSz="914434" rtl="0" eaLnBrk="1" latinLnBrk="0" hangingPunct="1">
        <a:defRPr sz="1801" kern="1200">
          <a:solidFill>
            <a:schemeClr val="tx1"/>
          </a:solidFill>
          <a:latin typeface="+mn-lt"/>
          <a:ea typeface="+mn-ea"/>
          <a:cs typeface="+mn-cs"/>
        </a:defRPr>
      </a:lvl8pPr>
      <a:lvl9pPr marL="3657738" algn="l" defTabSz="914434" rtl="0" eaLnBrk="1" latinLnBrk="0" hangingPunct="1">
        <a:defRPr sz="1801"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20/02/2024</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6451148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Icons8_flat_linux.sv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desciclopedia.org/wiki/Linus_Torvalds" TargetMode="External"/><Relationship Id="rId5" Type="http://schemas.openxmlformats.org/officeDocument/2006/relationships/image" Target="../media/image4.jpg"/><Relationship Id="rId4" Type="http://schemas.openxmlformats.org/officeDocument/2006/relationships/hyperlink" Target="https://commons.wikimedia.org/wiki/File:Icons8_flat_linux.svg"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about.gitlab.com/solutions/aws/" TargetMode="External"/><Relationship Id="rId13" Type="http://schemas.openxmlformats.org/officeDocument/2006/relationships/hyperlink" Target="https://creativecommons.org/licenses/by-nc/3.0/" TargetMode="External"/><Relationship Id="rId18" Type="http://schemas.openxmlformats.org/officeDocument/2006/relationships/hyperlink" Target="https://www.enterpriseappstoday.com/stats/linux-statistics.html#:~:text=Linux%20Usage%20Statistics,-Desktop%20OS%20Market&amp;text=Web%20Servers%3A%20A%20staggering%2096.3,shares%E2%80%8B%E2%80%8B%E2%80%8B%E2%80%8B." TargetMode="External"/><Relationship Id="rId3" Type="http://schemas.openxmlformats.org/officeDocument/2006/relationships/image" Target="../media/image5.jpg"/><Relationship Id="rId21" Type="http://schemas.openxmlformats.org/officeDocument/2006/relationships/hyperlink" Target="https://www.enterpriseappstoday.com/stats/linux-statistics.html" TargetMode="External"/><Relationship Id="rId7" Type="http://schemas.openxmlformats.org/officeDocument/2006/relationships/image" Target="../media/image7.png"/><Relationship Id="rId12" Type="http://schemas.openxmlformats.org/officeDocument/2006/relationships/hyperlink" Target="https://creativecommons.org/licenses/by-nc-nd/3.0/" TargetMode="External"/><Relationship Id="rId17" Type="http://schemas.openxmlformats.org/officeDocument/2006/relationships/hyperlink" Target="https://commons.wikimedia.org/wiki/File:Icons8_flat_linux.svg" TargetMode="External"/><Relationship Id="rId2" Type="http://schemas.openxmlformats.org/officeDocument/2006/relationships/notesSlide" Target="../notesSlides/notesSlide2.xml"/><Relationship Id="rId16" Type="http://schemas.openxmlformats.org/officeDocument/2006/relationships/image" Target="../media/image3.png"/><Relationship Id="rId20" Type="http://schemas.openxmlformats.org/officeDocument/2006/relationships/hyperlink" Target="https://www.fortunebusinessinsights.com/server-operating-system-market-106601" TargetMode="External"/><Relationship Id="rId1" Type="http://schemas.openxmlformats.org/officeDocument/2006/relationships/slideLayout" Target="../slideLayouts/slideLayout2.xml"/><Relationship Id="rId6" Type="http://schemas.openxmlformats.org/officeDocument/2006/relationships/hyperlink" Target="https://fanaticosdelhardware.com/google-cloud-lanza-su-servicio-de-migracion-de-bases-de-datos/" TargetMode="External"/><Relationship Id="rId11" Type="http://schemas.openxmlformats.org/officeDocument/2006/relationships/hyperlink" Target="https://creativecommons.org/licenses/by-sa/3.0/" TargetMode="External"/><Relationship Id="rId5" Type="http://schemas.openxmlformats.org/officeDocument/2006/relationships/image" Target="../media/image6.jpg"/><Relationship Id="rId15" Type="http://schemas.openxmlformats.org/officeDocument/2006/relationships/image" Target="../media/image10.svg"/><Relationship Id="rId10" Type="http://schemas.openxmlformats.org/officeDocument/2006/relationships/hyperlink" Target="https://freepngimg.com/png/67869-bluemix-softlayer-ibm-cloud-computing-free-download-png-hd" TargetMode="External"/><Relationship Id="rId19" Type="http://schemas.openxmlformats.org/officeDocument/2006/relationships/hyperlink" Target="https://www.polarismarketresearch.com/industry-analysis/server-operating-system-market" TargetMode="External"/><Relationship Id="rId4" Type="http://schemas.openxmlformats.org/officeDocument/2006/relationships/hyperlink" Target="https://blog.gelin.ru/2018/01/azure.html" TargetMode="External"/><Relationship Id="rId9" Type="http://schemas.openxmlformats.org/officeDocument/2006/relationships/image" Target="../media/image8.png"/><Relationship Id="rId1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creativecommons.org/licenses/by-nc-nd/3.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jpralves.net/post/2017/12/13/tutorialspoint-unix-computer-operating-system.html" TargetMode="External"/><Relationship Id="rId5" Type="http://schemas.openxmlformats.org/officeDocument/2006/relationships/image" Target="../media/image11.jpg"/><Relationship Id="rId4" Type="http://schemas.openxmlformats.org/officeDocument/2006/relationships/hyperlink" Target="https://commons.wikimedia.org/wiki/File:Icons8_flat_linux.svg"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opengroup.org/"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hyperlink" Target="https://www.unix.com/fedora/249402-unix-open-source-os.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en.wikipedia.org/wiki/Unix-like#/media/File:Unix_timeline.en.svg" TargetMode="External"/><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hyperlink" Target="https://en.wikipedia.org/wiki/Unix-like#:~:text=Some%20well%2Dknown%20examples%20of,used%20on%20Unix%2Dlike%20system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itimetux.blogspot.com/p/unix.html" TargetMode="External"/><Relationship Id="rId4" Type="http://schemas.openxmlformats.org/officeDocument/2006/relationships/image" Target="../media/image16.jpg"/></Relationships>
</file>

<file path=ppt/slides/_rels/slide11.xml.rels><?xml version="1.0" encoding="UTF-8" standalone="yes"?>
<Relationships xmlns="http://schemas.openxmlformats.org/package/2006/relationships"><Relationship Id="rId3" Type="http://schemas.openxmlformats.org/officeDocument/2006/relationships/hyperlink" Target="https://www.educative.io/answers/what-is-windows-kernel"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www.minix3.org/theses/herder-true-microkernel.pdf" TargetMode="External"/><Relationship Id="rId4" Type="http://schemas.openxmlformats.org/officeDocument/2006/relationships/hyperlink" Target="https://www.google.com/url?sa=t&amp;rct=j&amp;q=&amp;esrc=s&amp;source=web&amp;cd=&amp;cad=rja&amp;uact=8&amp;ved=2ahUKEwi-v5HqnKiEAxXEV0EAHS5-B9QQFnoECA8QAw&amp;url=https%3A%2F%2Fen.wikipedia.org%2Fwiki%2FMicrokernel%23%3A~%3Atext%3DIn%2520computer%2520science%252C%2520a%2520microkernel%2C%252Dprocess%2520communication%2520(IPC).&amp;usg=AOvVaw2b-0D-57-gT0KbHjqRjeA1&amp;opi=89978449"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positek.net/android-hack-alert/" TargetMode="External"/><Relationship Id="rId5" Type="http://schemas.openxmlformats.org/officeDocument/2006/relationships/image" Target="../media/image18.png"/><Relationship Id="rId4" Type="http://schemas.openxmlformats.org/officeDocument/2006/relationships/hyperlink" Target="https://commons.wikimedia.org/wiki/File:Icons8_flat_linux.svg"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getfedora.org/" TargetMode="External"/><Relationship Id="rId13" Type="http://schemas.openxmlformats.org/officeDocument/2006/relationships/hyperlink" Target="https://linuxmint.com/" TargetMode="External"/><Relationship Id="rId18" Type="http://schemas.openxmlformats.org/officeDocument/2006/relationships/hyperlink" Target="https://ubuntu.com/core/docs/system-requirements" TargetMode="External"/><Relationship Id="rId3" Type="http://schemas.openxmlformats.org/officeDocument/2006/relationships/hyperlink" Target="http://www.lffl.org/2016/05/ubuntu-16-04-rilasciato-aggiornamento-del-kernel.html" TargetMode="External"/><Relationship Id="rId21" Type="http://schemas.openxmlformats.org/officeDocument/2006/relationships/hyperlink" Target="https://creativecommons.org/licenses/by-sa/3.0/" TargetMode="External"/><Relationship Id="rId7" Type="http://schemas.openxmlformats.org/officeDocument/2006/relationships/hyperlink" Target="https://www.opensuse.org/" TargetMode="External"/><Relationship Id="rId12" Type="http://schemas.openxmlformats.org/officeDocument/2006/relationships/hyperlink" Target="https://www.deepin.org/en/" TargetMode="External"/><Relationship Id="rId17" Type="http://schemas.openxmlformats.org/officeDocument/2006/relationships/hyperlink" Target="https://distrowatch.com/dwres.php?resource=popularity" TargetMode="External"/><Relationship Id="rId2" Type="http://schemas.openxmlformats.org/officeDocument/2006/relationships/notesSlide" Target="../notesSlides/notesSlide10.xml"/><Relationship Id="rId16" Type="http://schemas.openxmlformats.org/officeDocument/2006/relationships/hyperlink" Target="https://www.enlightenment.org/" TargetMode="External"/><Relationship Id="rId20" Type="http://schemas.openxmlformats.org/officeDocument/2006/relationships/hyperlink" Target="https://es.wikipedia.org/wiki/OpenSUSE" TargetMode="External"/><Relationship Id="rId1" Type="http://schemas.openxmlformats.org/officeDocument/2006/relationships/slideLayout" Target="../slideLayouts/slideLayout2.xml"/><Relationship Id="rId6" Type="http://schemas.openxmlformats.org/officeDocument/2006/relationships/hyperlink" Target="https://ubuntu.com/" TargetMode="External"/><Relationship Id="rId11" Type="http://schemas.openxmlformats.org/officeDocument/2006/relationships/hyperlink" Target="https://elementary.io/" TargetMode="External"/><Relationship Id="rId5" Type="http://schemas.openxmlformats.org/officeDocument/2006/relationships/image" Target="../media/image19.jpg"/><Relationship Id="rId15" Type="http://schemas.openxmlformats.org/officeDocument/2006/relationships/hyperlink" Target="https://ubuntubudgie.org/" TargetMode="External"/><Relationship Id="rId10" Type="http://schemas.openxmlformats.org/officeDocument/2006/relationships/hyperlink" Target="https://pop.system76.com/" TargetMode="External"/><Relationship Id="rId19" Type="http://schemas.openxmlformats.org/officeDocument/2006/relationships/image" Target="../media/image20.png"/><Relationship Id="rId4" Type="http://schemas.openxmlformats.org/officeDocument/2006/relationships/hyperlink" Target="https://creativecommons.org/licenses/by-nc-nd/3.0/" TargetMode="External"/><Relationship Id="rId9" Type="http://schemas.openxmlformats.org/officeDocument/2006/relationships/hyperlink" Target="https://www.debian.org/" TargetMode="External"/><Relationship Id="rId14" Type="http://schemas.openxmlformats.org/officeDocument/2006/relationships/hyperlink" Target="https://github.com/solus-project/budgie-desktop"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pixalytics.com/eo_sat_orb_2015/" TargetMode="External"/><Relationship Id="rId13" Type="http://schemas.openxmlformats.org/officeDocument/2006/relationships/hyperlink" Target="https://www.publicdomainpictures.net/en/view-image.php?image=86462&amp;picture=space-galaxy" TargetMode="External"/><Relationship Id="rId3" Type="http://schemas.openxmlformats.org/officeDocument/2006/relationships/hyperlink" Target="http://www.planetary.org/multimedia/space-images/mars/mars-from-hubble.html" TargetMode="External"/><Relationship Id="rId7" Type="http://schemas.openxmlformats.org/officeDocument/2006/relationships/image" Target="../media/image22.jpg"/><Relationship Id="rId12" Type="http://schemas.openxmlformats.org/officeDocument/2006/relationships/image" Target="../media/image25.jpg"/><Relationship Id="rId17" Type="http://schemas.openxmlformats.org/officeDocument/2006/relationships/hyperlink" Target="https://commons.wikimedia.org/wiki/File:Icons8_flat_linux.svg" TargetMode="External"/><Relationship Id="rId2" Type="http://schemas.openxmlformats.org/officeDocument/2006/relationships/notesSlide" Target="../notesSlides/notesSlide11.xml"/><Relationship Id="rId16"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hyperlink" Target="https://www.publicdomainpictures.net/view-image.php?image=188541&amp;picture=space" TargetMode="External"/><Relationship Id="rId11" Type="http://schemas.openxmlformats.org/officeDocument/2006/relationships/image" Target="../media/image24.png"/><Relationship Id="rId5" Type="http://schemas.openxmlformats.org/officeDocument/2006/relationships/image" Target="../media/image21.jpg"/><Relationship Id="rId15" Type="http://schemas.openxmlformats.org/officeDocument/2006/relationships/hyperlink" Target="https://www.publicdomainpictures.net/en/view-image.php?image=221760&amp;picture=space-shuttle-flying" TargetMode="External"/><Relationship Id="rId10" Type="http://schemas.openxmlformats.org/officeDocument/2006/relationships/hyperlink" Target="https://www.publicdomainpictures.net/en/view-image.php?image=212927&amp;picture=planet-earth" TargetMode="External"/><Relationship Id="rId4" Type="http://schemas.openxmlformats.org/officeDocument/2006/relationships/hyperlink" Target="https://creativecommons.org/licenses/by-nc-sa/3.0/" TargetMode="External"/><Relationship Id="rId9" Type="http://schemas.openxmlformats.org/officeDocument/2006/relationships/image" Target="../media/image23.jpg"/><Relationship Id="rId14" Type="http://schemas.openxmlformats.org/officeDocument/2006/relationships/image" Target="../media/image26.jpg"/></Relationships>
</file>

<file path=ppt/slides/_rels/slide17.xml.rels><?xml version="1.0" encoding="UTF-8" standalone="yes"?>
<Relationships xmlns="http://schemas.openxmlformats.org/package/2006/relationships"><Relationship Id="rId3" Type="http://schemas.openxmlformats.org/officeDocument/2006/relationships/hyperlink" Target="https://www.linuxfoundation.org/project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hyperlink" Target="https://www.linuxfoundation.org/projects/hosting?hsLang=en" TargetMode="External"/><Relationship Id="rId4" Type="http://schemas.openxmlformats.org/officeDocument/2006/relationships/hyperlink" Target="https://www.linuxfoundation.org/about/join?hsLang=en" TargetMode="External"/></Relationships>
</file>

<file path=ppt/slides/_rels/slide18.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hyperlink" Target="https://commons.wikimedia.org/wiki/File:Icons8_flat_linux.svg" TargetMode="External"/><Relationship Id="rId7" Type="http://schemas.openxmlformats.org/officeDocument/2006/relationships/hyperlink" Target="https://www.redhat.com/en/technologies/linux-platforms/enterprise-linux"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kernel.org/" TargetMode="External"/><Relationship Id="rId5" Type="http://schemas.openxmlformats.org/officeDocument/2006/relationships/hyperlink" Target="https://github.com/torvalds/linux" TargetMode="External"/><Relationship Id="rId4" Type="http://schemas.openxmlformats.org/officeDocument/2006/relationships/hyperlink" Target="https://creativecommons.org/licenses/by-sa/3.0/"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suse.com/" TargetMode="External"/><Relationship Id="rId13" Type="http://schemas.openxmlformats.org/officeDocument/2006/relationships/image" Target="../media/image28.jpg"/><Relationship Id="rId3" Type="http://schemas.openxmlformats.org/officeDocument/2006/relationships/hyperlink" Target="http://www.lffl.org/2016/05/ubuntu-16-04-rilasciato-aggiornamento-del-kernel.html" TargetMode="External"/><Relationship Id="rId7" Type="http://schemas.openxmlformats.org/officeDocument/2006/relationships/hyperlink" Target="https://getfedora.org/" TargetMode="External"/><Relationship Id="rId12" Type="http://schemas.openxmlformats.org/officeDocument/2006/relationships/hyperlink" Target="https://archlinux.org/" TargetMode="External"/><Relationship Id="rId2" Type="http://schemas.openxmlformats.org/officeDocument/2006/relationships/notesSlide" Target="../notesSlides/notesSlide14.xml"/><Relationship Id="rId16" Type="http://schemas.openxmlformats.org/officeDocument/2006/relationships/hyperlink" Target="https://commons.wikimedia.org/wiki/File:Icons8_flat_linux.svg" TargetMode="External"/><Relationship Id="rId1" Type="http://schemas.openxmlformats.org/officeDocument/2006/relationships/slideLayout" Target="../slideLayouts/slideLayout2.xml"/><Relationship Id="rId6" Type="http://schemas.openxmlformats.org/officeDocument/2006/relationships/hyperlink" Target="https://ubuntu.com/download/server" TargetMode="External"/><Relationship Id="rId11" Type="http://schemas.openxmlformats.org/officeDocument/2006/relationships/hyperlink" Target="https://www.oracle.com/linux/" TargetMode="External"/><Relationship Id="rId5" Type="http://schemas.openxmlformats.org/officeDocument/2006/relationships/hyperlink" Target="https://www.redhat.com/en" TargetMode="External"/><Relationship Id="rId15" Type="http://schemas.openxmlformats.org/officeDocument/2006/relationships/image" Target="../media/image3.png"/><Relationship Id="rId10" Type="http://schemas.openxmlformats.org/officeDocument/2006/relationships/hyperlink" Target="https://www.kali.org/" TargetMode="External"/><Relationship Id="rId4" Type="http://schemas.openxmlformats.org/officeDocument/2006/relationships/hyperlink" Target="https://creativecommons.org/licenses/by-nc-nd/3.0/" TargetMode="External"/><Relationship Id="rId9" Type="http://schemas.openxmlformats.org/officeDocument/2006/relationships/hyperlink" Target="https://www.centos.org/" TargetMode="External"/><Relationship Id="rId14" Type="http://schemas.openxmlformats.org/officeDocument/2006/relationships/hyperlink" Target="http://marcosbox.blogspot.com/2013/06/red-hat-sceglie-gnome-classic-per-rhel-7.html"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marcosbox.blogspot.com/2013/06/red-hat-sceglie-gnome-classic-per-rhel-7.html"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en.wikipedia.org/wiki/BSD_licenses" TargetMode="External"/><Relationship Id="rId3" Type="http://schemas.openxmlformats.org/officeDocument/2006/relationships/hyperlink" Target="http://www.gnu.org/" TargetMode="External"/><Relationship Id="rId7" Type="http://schemas.openxmlformats.org/officeDocument/2006/relationships/hyperlink" Target="https://en.wikipedia.org/wiki/Open_source"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opensource.org/licenses/gpl-license" TargetMode="External"/><Relationship Id="rId11" Type="http://schemas.openxmlformats.org/officeDocument/2006/relationships/hyperlink" Target="https://creativecommons.org/licenses/by-sa/3.0/" TargetMode="External"/><Relationship Id="rId5" Type="http://schemas.openxmlformats.org/officeDocument/2006/relationships/hyperlink" Target="https://www.fsf.org/blogs/rms/20140407-geneva-tedx-talk-free-software-free-society" TargetMode="External"/><Relationship Id="rId10" Type="http://schemas.openxmlformats.org/officeDocument/2006/relationships/hyperlink" Target="https://en.wikipedia.org/wiki/GNU_Project" TargetMode="External"/><Relationship Id="rId4" Type="http://schemas.openxmlformats.org/officeDocument/2006/relationships/hyperlink" Target="https://www.gnu.org/home.en.html" TargetMode="External"/><Relationship Id="rId9" Type="http://schemas.openxmlformats.org/officeDocument/2006/relationships/image" Target="../media/image29.png"/></Relationships>
</file>

<file path=ppt/slides/_rels/slide22.xml.rels><?xml version="1.0" encoding="UTF-8" standalone="yes"?>
<Relationships xmlns="http://schemas.openxmlformats.org/package/2006/relationships"><Relationship Id="rId8" Type="http://schemas.openxmlformats.org/officeDocument/2006/relationships/hyperlink" Target="https://www.gtk.org/" TargetMode="External"/><Relationship Id="rId13" Type="http://schemas.openxmlformats.org/officeDocument/2006/relationships/hyperlink" Target="https://en.wikipedia.org/wiki/KDE" TargetMode="External"/><Relationship Id="rId3" Type="http://schemas.openxmlformats.org/officeDocument/2006/relationships/hyperlink" Target="https://kde.org/" TargetMode="External"/><Relationship Id="rId7" Type="http://schemas.openxmlformats.org/officeDocument/2006/relationships/hyperlink" Target="https://mate-desktop.org/" TargetMode="External"/><Relationship Id="rId12" Type="http://schemas.openxmlformats.org/officeDocument/2006/relationships/image" Target="../media/image31.png"/><Relationship Id="rId17" Type="http://schemas.openxmlformats.org/officeDocument/2006/relationships/image" Target="../media/image33.png"/><Relationship Id="rId2" Type="http://schemas.openxmlformats.org/officeDocument/2006/relationships/notesSlide" Target="../notesSlides/notesSlide17.xml"/><Relationship Id="rId16" Type="http://schemas.openxmlformats.org/officeDocument/2006/relationships/hyperlink" Target="https://creativecommons.org/licenses/by/3.0/" TargetMode="External"/><Relationship Id="rId1" Type="http://schemas.openxmlformats.org/officeDocument/2006/relationships/slideLayout" Target="../slideLayouts/slideLayout2.xml"/><Relationship Id="rId6" Type="http://schemas.openxmlformats.org/officeDocument/2006/relationships/hyperlink" Target="https://ubuntuunity.org/" TargetMode="External"/><Relationship Id="rId11" Type="http://schemas.openxmlformats.org/officeDocument/2006/relationships/hyperlink" Target="http://cyb3rtek.deviantart.com/art/Ubuntu-Gnome-Logo-Concept-Revised-508325188" TargetMode="External"/><Relationship Id="rId5" Type="http://schemas.openxmlformats.org/officeDocument/2006/relationships/hyperlink" Target="https://www.xfce.org/" TargetMode="External"/><Relationship Id="rId15" Type="http://schemas.openxmlformats.org/officeDocument/2006/relationships/hyperlink" Target="https://creativecommons.org/licenses/by-sa/3.0/" TargetMode="External"/><Relationship Id="rId10" Type="http://schemas.openxmlformats.org/officeDocument/2006/relationships/image" Target="../media/image30.png"/><Relationship Id="rId4" Type="http://schemas.openxmlformats.org/officeDocument/2006/relationships/hyperlink" Target="https://www.gnome.org/" TargetMode="External"/><Relationship Id="rId9" Type="http://schemas.openxmlformats.org/officeDocument/2006/relationships/hyperlink" Target="https://www.qt.io/" TargetMode="External"/><Relationship Id="rId14" Type="http://schemas.openxmlformats.org/officeDocument/2006/relationships/image" Target="../media/image32.png"/></Relationships>
</file>

<file path=ppt/slides/_rels/slide2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deiby-ybied.deviantart.com/art/TUX-Linux-424762616"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www.tecmint.com/who-is-root-why-does-root-exist-in-linux/"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greeceandroid.gr/dev/1550-why-average-users-dont-need-root-anymore"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www.tecmint.com/who-is-root-why-does-root-exist-in-linux/" TargetMode="External"/><Relationship Id="rId2" Type="http://schemas.openxmlformats.org/officeDocument/2006/relationships/image" Target="../media/image35.png"/><Relationship Id="rId1" Type="http://schemas.openxmlformats.org/officeDocument/2006/relationships/slideLayout" Target="../slideLayouts/slideLayout2.xml"/><Relationship Id="rId6" Type="http://schemas.openxmlformats.org/officeDocument/2006/relationships/hyperlink" Target="https://commons.wikimedia.org/wiki/File:Icons8_flat_linux.svg" TargetMode="External"/><Relationship Id="rId5" Type="http://schemas.openxmlformats.org/officeDocument/2006/relationships/image" Target="../media/image3.png"/><Relationship Id="rId4" Type="http://schemas.openxmlformats.org/officeDocument/2006/relationships/hyperlink" Target="https://creativecommons.org/licenses/by-nc/3.0/"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www.tecmint.com/who-is-root-why-does-root-exist-in-linux/"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books.org/wiki/Linux_From_Scratch"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books.org/wiki/Linux_From_Scratch"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books.org/wiki/Linux_From_Scratch" TargetMode="External"/></Relationships>
</file>

<file path=ppt/slides/_rels/slide32.xml.rels><?xml version="1.0" encoding="UTF-8" standalone="yes"?>
<Relationships xmlns="http://schemas.openxmlformats.org/package/2006/relationships"><Relationship Id="rId2" Type="http://schemas.openxmlformats.org/officeDocument/2006/relationships/hyperlink" Target="https://academy.hackthebox.com/module/18/section/94"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books.org/wiki/Linux_From_Scratch"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books.org/wiki/Linux_From_Scratch"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books.org/wiki/Linux_From_Scratch"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books.org/wiki/Linux_From_Scratch"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lcom.static.linuxfound.org/sites/lcom/files/standard-unix-filesystem-hierarchy.png"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books.org/wiki/Linux_From_Scratch" TargetMode="External"/><Relationship Id="rId4" Type="http://schemas.openxmlformats.org/officeDocument/2006/relationships/image" Target="../media/image37.png"/></Relationships>
</file>

<file path=ppt/slides/_rels/slide38.xml.rels><?xml version="1.0" encoding="UTF-8" standalone="yes"?>
<Relationships xmlns="http://schemas.openxmlformats.org/package/2006/relationships"><Relationship Id="rId3" Type="http://schemas.openxmlformats.org/officeDocument/2006/relationships/hyperlink" Target="https://www.youtube.com/watch?v=HbgzrKJvDRw&amp;list=RDCMUCJYVW4HVrMWpUvvsjPQc8-Q&amp;start_radio=1&amp;t=8"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3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hyperlink" Target="https://external-preview.redd.it/JKYkgkWMKu4FStR49umwXIwR2BV1bjhH4wM6d9fvCgk.png?auto=webp&amp;s=1247e7df2a1c937cd598b3252d74ef7bf2b18798" TargetMode="External"/><Relationship Id="rId5" Type="http://schemas.openxmlformats.org/officeDocument/2006/relationships/hyperlink" Target="https://creativecommons.org/licenses/by-nc/3.0/" TargetMode="External"/><Relationship Id="rId4" Type="http://schemas.openxmlformats.org/officeDocument/2006/relationships/hyperlink" Target="http://www.tecmint.com/linux-directory-structure-and-important-files-paths-explained/linux-directory-structure/"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s://bellard.org/jslinux/"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1.xml.rels><?xml version="1.0" encoding="UTF-8" standalone="yes"?>
<Relationships xmlns="http://schemas.openxmlformats.org/package/2006/relationships"><Relationship Id="rId3" Type="http://schemas.openxmlformats.org/officeDocument/2006/relationships/hyperlink" Target="http://www.linfo.org/command_index.html" TargetMode="External"/><Relationship Id="rId7" Type="http://schemas.openxmlformats.org/officeDocument/2006/relationships/hyperlink" Target="https://www.linuxjournal.com/content/linux-command-line-interface-introduction-guide"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hyperlink" Target="https://www.javatpoint.com/linux-tutorial" TargetMode="External"/><Relationship Id="rId5" Type="http://schemas.openxmlformats.org/officeDocument/2006/relationships/hyperlink" Target="https://www.geeksforgeeks.org/linux-commands/" TargetMode="External"/><Relationship Id="rId4" Type="http://schemas.openxmlformats.org/officeDocument/2006/relationships/hyperlink" Target="https://www.javatpoint.com/linux-commands"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www.youtube.com/watch?v=gd7BXuUQ91w"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pn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ionos.com/digitalguide/server/tools/introduction-to-netstat/" TargetMode="External"/><Relationship Id="rId2" Type="http://schemas.openxmlformats.org/officeDocument/2006/relationships/hyperlink" Target="https://www.tecmint.com/ifconfig-command-examples/" TargetMode="External"/><Relationship Id="rId1" Type="http://schemas.openxmlformats.org/officeDocument/2006/relationships/slideLayout" Target="../slideLayouts/slideLayout2.xml"/><Relationship Id="rId5" Type="http://schemas.openxmlformats.org/officeDocument/2006/relationships/hyperlink" Target="https://www.tecmint.com/linux-networking-commands/" TargetMode="External"/><Relationship Id="rId4" Type="http://schemas.openxmlformats.org/officeDocument/2006/relationships/hyperlink" Target="https://www.geeksforgeeks.org/netstat-command-linux/"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7.jpeg"/><Relationship Id="rId7" Type="http://schemas.openxmlformats.org/officeDocument/2006/relationships/hyperlink" Target="https://creativecommons.org/licenses/by-sa/3.0/"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hyperlink" Target="http://www.linfo.org/root.html" TargetMode="External"/><Relationship Id="rId5" Type="http://schemas.openxmlformats.org/officeDocument/2006/relationships/image" Target="../media/image48.png"/><Relationship Id="rId4" Type="http://schemas.openxmlformats.org/officeDocument/2006/relationships/hyperlink" Target="https://commons.wikimedia.org/wiki/File:Ken_Thompson_(sitting)_and_Dennis_Ritchie_at_PDP-11_(2876612463).jpg"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bellard.org/jslinux/vm.html?url=alpine-x86.cfg&amp;mem=192"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www.tutorialspoint.com/unix/unix-file-permission.htm" TargetMode="External"/><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www.digitalocean.com/community/tutorials/an-introduction-to-linux-permissions" TargetMode="External"/><Relationship Id="rId2" Type="http://schemas.openxmlformats.org/officeDocument/2006/relationships/image" Target="../media/image49.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academy.hsoub.com/apps/web/wordpress/%D8%B5%D9%84%D8%A7%D8%AD%D9%8A%D8%A7%D8%AA-%D8%A7%D9%84%D9%85%D9%84%D9%81%D8%A7%D8%AA-%D9%88%D8%A7%D8%B3%D8%AA%D8%AE%D8%AF%D8%A7%D9%85%D9%87%D8%A7-%D9%81%D9%8A-%D8%AD%D9%85%D8%A7%D9%8A%D8%A9-%D9%85%D9%88%D8%A7%D9%82%D8%B9-%D8%A7%D9%84%D9%88%D9%8A%D8%A8-r125/" TargetMode="External"/><Relationship Id="rId2" Type="http://schemas.openxmlformats.org/officeDocument/2006/relationships/image" Target="../media/image50.gif"/><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5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5.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stackoverflow.com/questions/58638334/i-need-guidance-with-writing-a-one-line-command-to-create-the-exact-directory-tr" TargetMode="External"/></Relationships>
</file>

<file path=ppt/slides/_rels/slide57.xml.rels><?xml version="1.0" encoding="UTF-8" standalone="yes"?>
<Relationships xmlns="http://schemas.openxmlformats.org/package/2006/relationships"><Relationship Id="rId3" Type="http://schemas.openxmlformats.org/officeDocument/2006/relationships/hyperlink" Target="https://arkit.co.in/rhel7/posix-access-control-list-acl/" TargetMode="External"/><Relationship Id="rId2" Type="http://schemas.openxmlformats.org/officeDocument/2006/relationships/image" Target="../media/image52.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58.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hyperlink" Target="https://www.youtube.com/watch?v=GnlgAD8-GhE" TargetMode="External"/><Relationship Id="rId7" Type="http://schemas.openxmlformats.org/officeDocument/2006/relationships/hyperlink" Target="https://www.linux.com/topic/desktop/how-manage-users-groups-linux/" TargetMode="External"/><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openxmlformats.org/officeDocument/2006/relationships/hyperlink" Target="https://www.geeksforgeeks.org/permissions-in-linux/" TargetMode="External"/><Relationship Id="rId11" Type="http://schemas.openxmlformats.org/officeDocument/2006/relationships/image" Target="../media/image56.svg"/><Relationship Id="rId5" Type="http://schemas.openxmlformats.org/officeDocument/2006/relationships/hyperlink" Target="https://www.redhat.com/sysadmin/manage-permissions" TargetMode="External"/><Relationship Id="rId10" Type="http://schemas.openxmlformats.org/officeDocument/2006/relationships/image" Target="../media/image55.png"/><Relationship Id="rId4" Type="http://schemas.openxmlformats.org/officeDocument/2006/relationships/hyperlink" Target="https://medium.com/codex/users-groups-and-permissions-in-linux-93895ae57d93" TargetMode="External"/><Relationship Id="rId9" Type="http://schemas.openxmlformats.org/officeDocument/2006/relationships/image" Target="../media/image54.png"/></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53.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ravexina.ir/linux-notes/File%20&amp;%20Directories%20Permissions.html" TargetMode="External"/></Relationships>
</file>

<file path=ppt/slides/_rels/slide66.xml.rels><?xml version="1.0" encoding="UTF-8" standalone="yes"?>
<Relationships xmlns="http://schemas.openxmlformats.org/package/2006/relationships"><Relationship Id="rId3" Type="http://schemas.openxmlformats.org/officeDocument/2006/relationships/hyperlink" Target="https://opensource.com/article/19/6/understanding-linux-permissions" TargetMode="External"/><Relationship Id="rId2" Type="http://schemas.openxmlformats.org/officeDocument/2006/relationships/image" Target="../media/image58.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67.xml.rels><?xml version="1.0" encoding="UTF-8" standalone="yes"?>
<Relationships xmlns="http://schemas.openxmlformats.org/package/2006/relationships"><Relationship Id="rId3" Type="http://schemas.openxmlformats.org/officeDocument/2006/relationships/hyperlink" Target="https://www.geeksforgeeks.org/chown-command-in-linux-with-examples/" TargetMode="External"/><Relationship Id="rId2" Type="http://schemas.openxmlformats.org/officeDocument/2006/relationships/hyperlink" Target="https://www.geeksforgeeks.org/chgrp-command-in-linux-with-examples/" TargetMode="Externa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hyperlink" Target="https://www.zdnet.com/article/how-to-create-users-and-groups-in-linux-from-the-command-line/" TargetMode="External"/><Relationship Id="rId7" Type="http://schemas.openxmlformats.org/officeDocument/2006/relationships/image" Target="../media/image59.png"/><Relationship Id="rId2" Type="http://schemas.openxmlformats.org/officeDocument/2006/relationships/hyperlink" Target="https://www.youtube.com/watch?v=jwnvKOjmtEA" TargetMode="External"/><Relationship Id="rId1" Type="http://schemas.openxmlformats.org/officeDocument/2006/relationships/slideLayout" Target="../slideLayouts/slideLayout2.xml"/><Relationship Id="rId6" Type="http://schemas.openxmlformats.org/officeDocument/2006/relationships/hyperlink" Target="https://www.google.com/search?q=how+to+list+all+groups+using+bash&amp;sca_esv=da34223ad1e5cd33&amp;sca_upv=1&amp;sxsrf=ACQVn08pAAJIFDKe76ifnmGPfwlWQYvPfg%3A1708349486922&amp;ei=LljTZer3N8OwhbIPnM6JwA4&amp;ved=0ahUKEwjqxsfiwbeEAxVDWEEAHRxnAugQ4dUDCBA&amp;uact=5&amp;oq=how+to+list+all+groups+using+bash&amp;gs_lp=Egxnd3Mtd2l6LXNlcnAiIWhvdyB0byBsaXN0IGFsbCBncm91cHMgdXNpbmcgYmFzaDIFECEYoAEyBRAhGKABMgUQIRifBTIFECEYnwVI7CVQxQVY6iRwAXgBkAEBmAG_AaAB6g-qAQQ1LjEyuAEDyAEA-AEBwgIKEAAYRxjWBBiwA8ICDRAAGIAEGIoFGEMYsAPCAgYQABgHGB7CAgsQABiABBiKBRiGA8ICBRAAGIAEwgIGEAAYFhgewgIHECEYChigAcICBBAhGBWIBgGQBgo&amp;sclient=gws-wiz-serp" TargetMode="External"/><Relationship Id="rId5" Type="http://schemas.openxmlformats.org/officeDocument/2006/relationships/hyperlink" Target="https://www.techrepublic.com/article/how-to-create-users-and-groups-in-linux-from-the-command-line/" TargetMode="External"/><Relationship Id="rId10" Type="http://schemas.openxmlformats.org/officeDocument/2006/relationships/image" Target="../media/image62.svg"/><Relationship Id="rId4" Type="http://schemas.openxmlformats.org/officeDocument/2006/relationships/hyperlink" Target="https://linuxize.com/post/how-to-create-users-in-linux-using-the-useradd-command/" TargetMode="External"/><Relationship Id="rId9" Type="http://schemas.openxmlformats.org/officeDocument/2006/relationships/image" Target="../media/image61.png"/></Relationships>
</file>

<file path=ppt/slides/_rels/slide6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54.xml"/><Relationship Id="rId1" Type="http://schemas.openxmlformats.org/officeDocument/2006/relationships/slideLayout" Target="../slideLayouts/slideLayout2.xml"/><Relationship Id="rId4" Type="http://schemas.openxmlformats.org/officeDocument/2006/relationships/hyperlink" Target="https://code.visualstudio.com/docs/terminal/shell-integration" TargetMode="External"/></Relationships>
</file>

<file path=ppt/slides/_rels/slide70.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linuxize.com/post/how-to-use-nano-text-editor/" TargetMode="External"/><Relationship Id="rId7" Type="http://schemas.openxmlformats.org/officeDocument/2006/relationships/hyperlink" Target="https://commons.wikimedia.org/wiki/File:Bash_Logo_Colored.svg" TargetMode="External"/><Relationship Id="rId2" Type="http://schemas.openxmlformats.org/officeDocument/2006/relationships/hyperlink" Target="https://www.howtogeek.com/howto/42980/the-beginners-guide-to-nano-the-linux-command-line-text-editor/" TargetMode="External"/><Relationship Id="rId1" Type="http://schemas.openxmlformats.org/officeDocument/2006/relationships/slideLayout" Target="../slideLayouts/slideLayout2.xml"/><Relationship Id="rId6" Type="http://schemas.openxmlformats.org/officeDocument/2006/relationships/image" Target="../media/image65.png"/><Relationship Id="rId5" Type="http://schemas.openxmlformats.org/officeDocument/2006/relationships/image" Target="../media/image64.png"/><Relationship Id="rId10" Type="http://schemas.openxmlformats.org/officeDocument/2006/relationships/hyperlink" Target="http://www.pngall.com/microsoft-windows-png" TargetMode="External"/><Relationship Id="rId4" Type="http://schemas.openxmlformats.org/officeDocument/2006/relationships/hyperlink" Target="https://www.howtogeek.com/102468/a-beginners-guide-to-editing-text-files-with-vi/" TargetMode="External"/><Relationship Id="rId9" Type="http://schemas.openxmlformats.org/officeDocument/2006/relationships/image" Target="../media/image66.png"/></Relationships>
</file>

<file path=ppt/slides/_rels/slide71.xml.rels><?xml version="1.0" encoding="UTF-8" standalone="yes"?>
<Relationships xmlns="http://schemas.openxmlformats.org/package/2006/relationships"><Relationship Id="rId3" Type="http://schemas.openxmlformats.org/officeDocument/2006/relationships/image" Target="../media/image67.jpg"/><Relationship Id="rId2" Type="http://schemas.openxmlformats.org/officeDocument/2006/relationships/notesSlide" Target="../notesSlides/notesSlide55.xml"/><Relationship Id="rId1" Type="http://schemas.openxmlformats.org/officeDocument/2006/relationships/slideLayout" Target="../slideLayouts/slideLayout2.xml"/><Relationship Id="rId4" Type="http://schemas.openxmlformats.org/officeDocument/2006/relationships/hyperlink" Target="http://www.freeimageslive.co.uk/free_stock_image/reminder-yellow-note-jpg" TargetMode="Externa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8" Type="http://schemas.openxmlformats.org/officeDocument/2006/relationships/hyperlink" Target="https://bellard.org/jslinux/" TargetMode="Externa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7.xml.rels><?xml version="1.0" encoding="UTF-8" standalone="yes"?>
<Relationships xmlns="http://schemas.openxmlformats.org/package/2006/relationships"><Relationship Id="rId3" Type="http://schemas.openxmlformats.org/officeDocument/2006/relationships/hyperlink" Target="https://bellard.org/jslinux/vm.html?url=alpine-x86.cfg&amp;mem=192" TargetMode="External"/><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hyperlink" Target="https://bellard.org/jslinux/vm.html?url=alpine-x86.cfg&amp;mem=192" TargetMode="External"/><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66.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ravexina.ir/linux-notes/File%20&amp;%20Directories%20Permissions.html" TargetMode="External"/></Relationships>
</file>

<file path=ppt/slides/_rels/slide84.xml.rels><?xml version="1.0" encoding="UTF-8" standalone="yes"?>
<Relationships xmlns="http://schemas.openxmlformats.org/package/2006/relationships"><Relationship Id="rId3" Type="http://schemas.openxmlformats.org/officeDocument/2006/relationships/image" Target="../media/image53.png"/><Relationship Id="rId7" Type="http://schemas.openxmlformats.org/officeDocument/2006/relationships/image" Target="../media/image62.svg"/><Relationship Id="rId2" Type="http://schemas.openxmlformats.org/officeDocument/2006/relationships/notesSlide" Target="../notesSlides/notesSlide67.xml"/><Relationship Id="rId1" Type="http://schemas.openxmlformats.org/officeDocument/2006/relationships/slideLayout" Target="../slideLayouts/slideLayout2.xml"/><Relationship Id="rId6" Type="http://schemas.openxmlformats.org/officeDocument/2006/relationships/image" Target="../media/image61.png"/><Relationship Id="rId5" Type="http://schemas.openxmlformats.org/officeDocument/2006/relationships/image" Target="../media/image60.svg"/><Relationship Id="rId4" Type="http://schemas.openxmlformats.org/officeDocument/2006/relationships/image" Target="../media/image59.png"/></Relationships>
</file>

<file path=ppt/slides/_rels/slide85.xml.rels><?xml version="1.0" encoding="UTF-8" standalone="yes"?>
<Relationships xmlns="http://schemas.openxmlformats.org/package/2006/relationships"><Relationship Id="rId3" Type="http://schemas.openxmlformats.org/officeDocument/2006/relationships/hyperlink" Target="https://www.netacad.com/courses/os-it/ndg-linux-unhatched" TargetMode="External"/><Relationship Id="rId2" Type="http://schemas.openxmlformats.org/officeDocument/2006/relationships/notesSlide" Target="../notesSlides/notesSlide68.xml"/><Relationship Id="rId1" Type="http://schemas.openxmlformats.org/officeDocument/2006/relationships/slideLayout" Target="../slideLayouts/slideLayout2.xml"/><Relationship Id="rId4" Type="http://schemas.openxmlformats.org/officeDocument/2006/relationships/image" Target="../media/image53.png"/></Relationships>
</file>

<file path=ppt/slides/_rels/slide86.xml.rels><?xml version="1.0" encoding="UTF-8" standalone="yes"?>
<Relationships xmlns="http://schemas.openxmlformats.org/package/2006/relationships"><Relationship Id="rId3" Type="http://schemas.openxmlformats.org/officeDocument/2006/relationships/hyperlink" Target="https://www.netacad.com/courses/os-it/ndg-linux-unhatched" TargetMode="External"/><Relationship Id="rId7" Type="http://schemas.openxmlformats.org/officeDocument/2006/relationships/hyperlink" Target="https://pngimg.com/download/33233" TargetMode="External"/><Relationship Id="rId2" Type="http://schemas.openxmlformats.org/officeDocument/2006/relationships/notesSlide" Target="../notesSlides/notesSlide69.xml"/><Relationship Id="rId1" Type="http://schemas.openxmlformats.org/officeDocument/2006/relationships/slideLayout" Target="../slideLayouts/slideLayout2.xml"/><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image" Target="../media/image68.png"/></Relationships>
</file>

<file path=ppt/slides/_rels/slide87.xml.rels><?xml version="1.0" encoding="UTF-8" standalone="yes"?>
<Relationships xmlns="http://schemas.openxmlformats.org/package/2006/relationships"><Relationship Id="rId8" Type="http://schemas.openxmlformats.org/officeDocument/2006/relationships/hyperlink" Target="https://pngimg.com/download/33233" TargetMode="External"/><Relationship Id="rId3" Type="http://schemas.openxmlformats.org/officeDocument/2006/relationships/hyperlink" Target="https://academy.hackthebox.com/module/18/section/94" TargetMode="External"/><Relationship Id="rId7" Type="http://schemas.openxmlformats.org/officeDocument/2006/relationships/image" Target="../media/image70.png"/><Relationship Id="rId2" Type="http://schemas.openxmlformats.org/officeDocument/2006/relationships/notesSlide" Target="../notesSlides/notesSlide70.xml"/><Relationship Id="rId1" Type="http://schemas.openxmlformats.org/officeDocument/2006/relationships/slideLayout" Target="../slideLayouts/slideLayout2.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hyperlink" Target="https://academy.hackthebox.com/module/details/18" TargetMode="External"/></Relationships>
</file>

<file path=ppt/slides/_rels/slide88.xml.rels><?xml version="1.0" encoding="UTF-8" standalone="yes"?>
<Relationships xmlns="http://schemas.openxmlformats.org/package/2006/relationships"><Relationship Id="rId8" Type="http://schemas.openxmlformats.org/officeDocument/2006/relationships/image" Target="../media/image78.png"/><Relationship Id="rId3" Type="http://schemas.openxmlformats.org/officeDocument/2006/relationships/image" Target="../media/image73.png"/><Relationship Id="rId7" Type="http://schemas.openxmlformats.org/officeDocument/2006/relationships/image" Target="../media/image77.png"/><Relationship Id="rId2" Type="http://schemas.openxmlformats.org/officeDocument/2006/relationships/notesSlide" Target="../notesSlides/notesSlide71.xml"/><Relationship Id="rId1" Type="http://schemas.openxmlformats.org/officeDocument/2006/relationships/slideLayout" Target="../slideLayouts/slideLayout2.xml"/><Relationship Id="rId6" Type="http://schemas.openxmlformats.org/officeDocument/2006/relationships/image" Target="../media/image76.png"/><Relationship Id="rId5" Type="http://schemas.openxmlformats.org/officeDocument/2006/relationships/image" Target="../media/image75.png"/><Relationship Id="rId4" Type="http://schemas.openxmlformats.org/officeDocument/2006/relationships/image" Target="../media/image74.png"/><Relationship Id="rId9" Type="http://schemas.openxmlformats.org/officeDocument/2006/relationships/hyperlink" Target="https://openclipart.org/detail/215827/happy-penguin" TargetMode="External"/></Relationships>
</file>

<file path=ppt/slides/_rels/slide89.xml.rels><?xml version="1.0" encoding="UTF-8" standalone="yes"?>
<Relationships xmlns="http://schemas.openxmlformats.org/package/2006/relationships"><Relationship Id="rId3" Type="http://schemas.openxmlformats.org/officeDocument/2006/relationships/hyperlink" Target="https://www.omglinux.com/chatgpt-command-line/" TargetMode="External"/><Relationship Id="rId2" Type="http://schemas.openxmlformats.org/officeDocument/2006/relationships/notesSlide" Target="../notesSlides/notesSlide72.xml"/><Relationship Id="rId1" Type="http://schemas.openxmlformats.org/officeDocument/2006/relationships/slideLayout" Target="../slideLayouts/slideLayout2.xml"/><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79.jpeg"/></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13.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8" Type="http://schemas.openxmlformats.org/officeDocument/2006/relationships/image" Target="../media/image81.png"/><Relationship Id="rId13" Type="http://schemas.openxmlformats.org/officeDocument/2006/relationships/hyperlink" Target="https://www.jaacostan.com/2020/07/azure-active-directory-overview.html" TargetMode="External"/><Relationship Id="rId3" Type="http://schemas.openxmlformats.org/officeDocument/2006/relationships/hyperlink" Target="https://commons.wikimedia.org/wiki/File:Icons8_flat_linux.svg" TargetMode="External"/><Relationship Id="rId7" Type="http://schemas.openxmlformats.org/officeDocument/2006/relationships/hyperlink" Target="https://creativecommons.org/licenses/by-nc/3.0/" TargetMode="External"/><Relationship Id="rId12" Type="http://schemas.openxmlformats.org/officeDocument/2006/relationships/image" Target="../media/image83.png"/><Relationship Id="rId2" Type="http://schemas.openxmlformats.org/officeDocument/2006/relationships/notesSlide" Target="../notesSlides/notesSlide74.xml"/><Relationship Id="rId1" Type="http://schemas.openxmlformats.org/officeDocument/2006/relationships/slideLayout" Target="../slideLayouts/slideLayout2.xml"/><Relationship Id="rId6" Type="http://schemas.openxmlformats.org/officeDocument/2006/relationships/hyperlink" Target="http://andystravelblog.boardingarea.com/2016/11/30/netflix-download/" TargetMode="External"/><Relationship Id="rId11" Type="http://schemas.openxmlformats.org/officeDocument/2006/relationships/hyperlink" Target="https://en.wikipedia.org/wiki/Amazon_Web_Services" TargetMode="External"/><Relationship Id="rId5" Type="http://schemas.openxmlformats.org/officeDocument/2006/relationships/image" Target="../media/image80.jpg"/><Relationship Id="rId15" Type="http://schemas.openxmlformats.org/officeDocument/2006/relationships/image" Target="../media/image3.png"/><Relationship Id="rId10" Type="http://schemas.openxmlformats.org/officeDocument/2006/relationships/image" Target="../media/image82.png"/><Relationship Id="rId4" Type="http://schemas.openxmlformats.org/officeDocument/2006/relationships/hyperlink" Target="https://creativecommons.org/licenses/by-sa/3.0/" TargetMode="External"/><Relationship Id="rId9" Type="http://schemas.openxmlformats.org/officeDocument/2006/relationships/hyperlink" Target="https://de.wikipedia.org/wiki/AT%26T" TargetMode="External"/><Relationship Id="rId14" Type="http://schemas.openxmlformats.org/officeDocument/2006/relationships/hyperlink" Target="https://creativecommons.org/licenses/by/3.0/" TargetMode="External"/></Relationships>
</file>

<file path=ppt/slides/_rels/slide94.xml.rels><?xml version="1.0" encoding="UTF-8" standalone="yes"?>
<Relationships xmlns="http://schemas.openxmlformats.org/package/2006/relationships"><Relationship Id="rId8" Type="http://schemas.openxmlformats.org/officeDocument/2006/relationships/image" Target="../media/image84.png"/><Relationship Id="rId3" Type="http://schemas.openxmlformats.org/officeDocument/2006/relationships/image" Target="../media/image3.png"/><Relationship Id="rId7" Type="http://schemas.openxmlformats.org/officeDocument/2006/relationships/hyperlink" Target="https://source.android.com/setup/build/downloading" TargetMode="External"/><Relationship Id="rId2" Type="http://schemas.openxmlformats.org/officeDocument/2006/relationships/notesSlide" Target="../notesSlides/notesSlide75.xml"/><Relationship Id="rId1" Type="http://schemas.openxmlformats.org/officeDocument/2006/relationships/slideLayout" Target="../slideLayouts/slideLayout2.xml"/><Relationship Id="rId6" Type="http://schemas.openxmlformats.org/officeDocument/2006/relationships/hyperlink" Target="https://source.android.com/" TargetMode="External"/><Relationship Id="rId5" Type="http://schemas.openxmlformats.org/officeDocument/2006/relationships/hyperlink" Target="https://creativecommons.org/licenses/by-sa/3.0/" TargetMode="External"/><Relationship Id="rId10" Type="http://schemas.openxmlformats.org/officeDocument/2006/relationships/hyperlink" Target="https://creativecommons.org/licenses/by-nc/3.0/" TargetMode="External"/><Relationship Id="rId4" Type="http://schemas.openxmlformats.org/officeDocument/2006/relationships/hyperlink" Target="https://commons.wikimedia.org/wiki/File:Icons8_flat_linux.svg" TargetMode="External"/><Relationship Id="rId9" Type="http://schemas.openxmlformats.org/officeDocument/2006/relationships/hyperlink" Target="http://www.pngall.com/android-kitkat-png" TargetMode="External"/></Relationships>
</file>

<file path=ppt/slides/_rels/slide95.xml.rels><?xml version="1.0" encoding="UTF-8" standalone="yes"?>
<Relationships xmlns="http://schemas.openxmlformats.org/package/2006/relationships"><Relationship Id="rId3" Type="http://schemas.openxmlformats.org/officeDocument/2006/relationships/image" Target="../media/image85.jpg"/><Relationship Id="rId2" Type="http://schemas.openxmlformats.org/officeDocument/2006/relationships/notesSlide" Target="../notesSlides/notesSlide76.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www.tecmint.com/what-is-ext2-ext3-ext4-and-how-to-create-and-convert-linux-file-systems/" TargetMode="External"/></Relationships>
</file>

<file path=ppt/slides/_rels/slide96.xml.rels><?xml version="1.0" encoding="UTF-8" standalone="yes"?>
<Relationships xmlns="http://schemas.openxmlformats.org/package/2006/relationships"><Relationship Id="rId3" Type="http://schemas.openxmlformats.org/officeDocument/2006/relationships/hyperlink" Target="https://www.youtube.com/watch?v=UFIoRLqhFpo" TargetMode="External"/><Relationship Id="rId2" Type="http://schemas.openxmlformats.org/officeDocument/2006/relationships/notesSlide" Target="../notesSlides/notesSlide77.xml"/><Relationship Id="rId1" Type="http://schemas.openxmlformats.org/officeDocument/2006/relationships/slideLayout" Target="../slideLayouts/slideLayout2.xml"/><Relationship Id="rId6" Type="http://schemas.openxmlformats.org/officeDocument/2006/relationships/image" Target="../media/image87.png"/><Relationship Id="rId5" Type="http://schemas.openxmlformats.org/officeDocument/2006/relationships/hyperlink" Target="https://www.youtube.com/watch?v=2qQTXp4rBEE" TargetMode="External"/><Relationship Id="rId4" Type="http://schemas.openxmlformats.org/officeDocument/2006/relationships/image" Target="../media/image86.png"/></Relationships>
</file>

<file path=ppt/slides/_rels/slide97.xml.rels><?xml version="1.0" encoding="UTF-8" standalone="yes"?>
<Relationships xmlns="http://schemas.openxmlformats.org/package/2006/relationships"><Relationship Id="rId3" Type="http://schemas.openxmlformats.org/officeDocument/2006/relationships/hyperlink" Target="https://www.javatpoint.com/linux-tutorial" TargetMode="External"/><Relationship Id="rId2" Type="http://schemas.openxmlformats.org/officeDocument/2006/relationships/hyperlink" Target="https://www.guru99.com/unix-linux-tutorial.html" TargetMode="External"/><Relationship Id="rId1" Type="http://schemas.openxmlformats.org/officeDocument/2006/relationships/slideLayout" Target="../slideLayouts/slideLayout2.xml"/><Relationship Id="rId4" Type="http://schemas.openxmlformats.org/officeDocument/2006/relationships/image" Target="../media/image88.jpeg"/></Relationships>
</file>

<file path=ppt/slides/_rels/slide98.xml.rels><?xml version="1.0" encoding="UTF-8" standalone="yes"?>
<Relationships xmlns="http://schemas.openxmlformats.org/package/2006/relationships"><Relationship Id="rId3" Type="http://schemas.openxmlformats.org/officeDocument/2006/relationships/hyperlink" Target="https://www.howtogeek.com/412055/37-important-linux-commands-you-should-know/" TargetMode="External"/><Relationship Id="rId2" Type="http://schemas.openxmlformats.org/officeDocument/2006/relationships/notesSlide" Target="../notesSlides/notesSlide78.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hyperlink" Target="https://www.youtube.com/watch?v=oxuRxtrO2Ag" TargetMode="External"/><Relationship Id="rId2" Type="http://schemas.openxmlformats.org/officeDocument/2006/relationships/notesSlide" Target="../notesSlides/notesSlide79.xml"/><Relationship Id="rId1" Type="http://schemas.openxmlformats.org/officeDocument/2006/relationships/slideLayout" Target="../slideLayouts/slideLayout2.xml"/><Relationship Id="rId6" Type="http://schemas.openxmlformats.org/officeDocument/2006/relationships/image" Target="../media/image90.png"/><Relationship Id="rId5" Type="http://schemas.openxmlformats.org/officeDocument/2006/relationships/hyperlink" Target="https://www.youtube.com/watch?v=SkB-eRCzWIU" TargetMode="External"/><Relationship Id="rId4" Type="http://schemas.openxmlformats.org/officeDocument/2006/relationships/image" Target="../media/image89.png"/></Relationships>
</file>

<file path=ppt/slides/_rels/slide100.xml.rels><?xml version="1.0" encoding="UTF-8" standalone="yes"?>
<Relationships xmlns="http://schemas.openxmlformats.org/package/2006/relationships"><Relationship Id="rId3" Type="http://schemas.openxmlformats.org/officeDocument/2006/relationships/hyperlink" Target="https://commons.wikimedia.org/wiki/File:Unix_command_cheatsheet.pdf" TargetMode="External"/><Relationship Id="rId7" Type="http://schemas.openxmlformats.org/officeDocument/2006/relationships/hyperlink" Target="https://creativecommons.org/licenses/by-nc/3.0/" TargetMode="External"/><Relationship Id="rId2" Type="http://schemas.openxmlformats.org/officeDocument/2006/relationships/image" Target="../media/image91.jpg"/><Relationship Id="rId1" Type="http://schemas.openxmlformats.org/officeDocument/2006/relationships/slideLayout" Target="../slideLayouts/slideLayout2.xml"/><Relationship Id="rId6" Type="http://schemas.openxmlformats.org/officeDocument/2006/relationships/hyperlink" Target="https://tecmint.tradepub.com/free-offer/linux-command-line-cheat-sheet/w_makb09?sr=hicat&amp;_t=hicat:806" TargetMode="External"/><Relationship Id="rId5" Type="http://schemas.openxmlformats.org/officeDocument/2006/relationships/image" Target="../media/image92.jpg"/><Relationship Id="rId4" Type="http://schemas.openxmlformats.org/officeDocument/2006/relationships/hyperlink" Target="https://creativecommons.org/licenses/by-sa/3.0/" TargetMode="External"/></Relationships>
</file>

<file path=ppt/slides/_rels/slide10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81.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hyperlink" Target="https://bellard.org/jslinux/vm.html?url=alpine-x86.cfg&amp;mem=192" TargetMode="External"/><Relationship Id="rId2" Type="http://schemas.openxmlformats.org/officeDocument/2006/relationships/notesSlide" Target="../notesSlides/notesSlide82.xml"/><Relationship Id="rId1" Type="http://schemas.openxmlformats.org/officeDocument/2006/relationships/slideLayout" Target="../slideLayouts/slideLayout2.xml"/><Relationship Id="rId4" Type="http://schemas.openxmlformats.org/officeDocument/2006/relationships/image" Target="../media/image93.png"/></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hyperlink" Target="https://www.bartbusschots.ie/s/2013/07/13/taming-the-terminal-part-6-of-n/" TargetMode="External"/><Relationship Id="rId2" Type="http://schemas.openxmlformats.org/officeDocument/2006/relationships/image" Target="../media/image94.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06.xml.rels><?xml version="1.0" encoding="UTF-8" standalone="yes"?>
<Relationships xmlns="http://schemas.openxmlformats.org/package/2006/relationships"><Relationship Id="rId3" Type="http://schemas.openxmlformats.org/officeDocument/2006/relationships/hyperlink" Target="https://www.zyxware.com/articles/2955/how-to-use-getfacl-and-setfacl-to-get-and-set-access-control-lists-acls-on" TargetMode="External"/><Relationship Id="rId7" Type="http://schemas.openxmlformats.org/officeDocument/2006/relationships/hyperlink" Target="https://www.imperva.com/learn/data-security/access-control-list-acl/" TargetMode="External"/><Relationship Id="rId2" Type="http://schemas.openxmlformats.org/officeDocument/2006/relationships/hyperlink" Target="https://www.geeksforgeeks.org/access-control-listsacl-linux/" TargetMode="External"/><Relationship Id="rId1" Type="http://schemas.openxmlformats.org/officeDocument/2006/relationships/slideLayout" Target="../slideLayouts/slideLayout2.xml"/><Relationship Id="rId6" Type="http://schemas.openxmlformats.org/officeDocument/2006/relationships/hyperlink" Target="https://www.redhat.com/sysadmin/linux-access-control-lists" TargetMode="External"/><Relationship Id="rId5" Type="http://schemas.openxmlformats.org/officeDocument/2006/relationships/hyperlink" Target="https://www.geeksforgeeks.org/access-control-listsacl-linux/#:~:text=Access%20control%20list%20%28ACL%29%20provides%20an%20additional%2C%20more,any%20user%20or%20group%20to%20any%20disc%20resource." TargetMode="External"/><Relationship Id="rId4" Type="http://schemas.openxmlformats.org/officeDocument/2006/relationships/hyperlink" Target="https://tylersguides.com/guides/linux-acl-permissions-tutorial/" TargetMode="External"/></Relationships>
</file>

<file path=ppt/slides/_rels/slide107.xml.rels><?xml version="1.0" encoding="UTF-8" standalone="yes"?>
<Relationships xmlns="http://schemas.openxmlformats.org/package/2006/relationships"><Relationship Id="rId8" Type="http://schemas.openxmlformats.org/officeDocument/2006/relationships/hyperlink" Target="https://www.linuxuprising.com/2019/04/whats-new-in-ubuntu-1904-disco-dingo.html" TargetMode="External"/><Relationship Id="rId13" Type="http://schemas.openxmlformats.org/officeDocument/2006/relationships/image" Target="../media/image98.png"/><Relationship Id="rId3" Type="http://schemas.openxmlformats.org/officeDocument/2006/relationships/hyperlink" Target="https://www.onworks.net/" TargetMode="External"/><Relationship Id="rId7" Type="http://schemas.openxmlformats.org/officeDocument/2006/relationships/image" Target="../media/image96.png"/><Relationship Id="rId12" Type="http://schemas.openxmlformats.org/officeDocument/2006/relationships/hyperlink" Target="https://creativecommons.org/licenses/by-nc-sa/3.0/" TargetMode="External"/><Relationship Id="rId2" Type="http://schemas.openxmlformats.org/officeDocument/2006/relationships/notesSlide" Target="../notesSlides/notesSlide84.xml"/><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11" Type="http://schemas.openxmlformats.org/officeDocument/2006/relationships/hyperlink" Target="http://blog.keliweb.it/2013/09/guida-allutilizzo-base-del-comando-dhcpd-linux-fedora-avviostopriavvio/" TargetMode="External"/><Relationship Id="rId5" Type="http://schemas.openxmlformats.org/officeDocument/2006/relationships/hyperlink" Target="https://www.deviantart.com/windytheplaneh/art/with-speedvideo-Ubuntu-logo-vector-1-599350984" TargetMode="External"/><Relationship Id="rId10" Type="http://schemas.openxmlformats.org/officeDocument/2006/relationships/image" Target="../media/image97.jpg"/><Relationship Id="rId4" Type="http://schemas.openxmlformats.org/officeDocument/2006/relationships/image" Target="../media/image95.png"/><Relationship Id="rId9" Type="http://schemas.openxmlformats.org/officeDocument/2006/relationships/hyperlink" Target="https://creativecommons.org/licenses/by-sa/3.0/" TargetMode="External"/></Relationships>
</file>

<file path=ppt/slides/_rels/slide108.xml.rels><?xml version="1.0" encoding="UTF-8" standalone="yes"?>
<Relationships xmlns="http://schemas.openxmlformats.org/package/2006/relationships"><Relationship Id="rId8" Type="http://schemas.openxmlformats.org/officeDocument/2006/relationships/hyperlink" Target="https://itsfoss.com/online-linux-terminals/" TargetMode="External"/><Relationship Id="rId13" Type="http://schemas.openxmlformats.org/officeDocument/2006/relationships/hyperlink" Target="https://itsfoss.com/install-linux-in-virtualbox/" TargetMode="External"/><Relationship Id="rId3" Type="http://schemas.openxmlformats.org/officeDocument/2006/relationships/hyperlink" Target="https://www.youtube.com/results?search_query=how+to+install+linux+on+an+old+pc" TargetMode="External"/><Relationship Id="rId7" Type="http://schemas.openxmlformats.org/officeDocument/2006/relationships/hyperlink" Target="https://itsfoss.com/install-bash-on-windows/" TargetMode="External"/><Relationship Id="rId12" Type="http://schemas.openxmlformats.org/officeDocument/2006/relationships/hyperlink" Target="https://tinyurl.com/h7ftieuw" TargetMode="External"/><Relationship Id="rId2" Type="http://schemas.openxmlformats.org/officeDocument/2006/relationships/notesSlide" Target="../notesSlides/notesSlide85.xml"/><Relationship Id="rId16" Type="http://schemas.openxmlformats.org/officeDocument/2006/relationships/hyperlink" Target="https://creativecommons.org/licenses/by-sa/3.0/" TargetMode="External"/><Relationship Id="rId1" Type="http://schemas.openxmlformats.org/officeDocument/2006/relationships/slideLayout" Target="../slideLayouts/slideLayout2.xml"/><Relationship Id="rId6" Type="http://schemas.openxmlformats.org/officeDocument/2006/relationships/hyperlink" Target="https://itsfoss.com/guide-install-linux-mint-16-dual-boot-windows/" TargetMode="External"/><Relationship Id="rId11" Type="http://schemas.openxmlformats.org/officeDocument/2006/relationships/hyperlink" Target="https://www.virtualbox.org/" TargetMode="External"/><Relationship Id="rId5" Type="http://schemas.openxmlformats.org/officeDocument/2006/relationships/hyperlink" Target="https://www.youtube.com/results?search_query=create+a+dual+boot+windows+and+linux" TargetMode="External"/><Relationship Id="rId15" Type="http://schemas.openxmlformats.org/officeDocument/2006/relationships/hyperlink" Target="http://commons.wikimedia.org/wiki/file:virtualbox_logo.png" TargetMode="External"/><Relationship Id="rId10" Type="http://schemas.openxmlformats.org/officeDocument/2006/relationships/hyperlink" Target="https://bellard.org/jslinux/" TargetMode="External"/><Relationship Id="rId4" Type="http://schemas.openxmlformats.org/officeDocument/2006/relationships/hyperlink" Target="https://itsfoss.com/install-antergos-linux/" TargetMode="External"/><Relationship Id="rId9" Type="http://schemas.openxmlformats.org/officeDocument/2006/relationships/hyperlink" Target="https://geekflare.com/run-linux-from-a-web-browser/" TargetMode="External"/><Relationship Id="rId14" Type="http://schemas.openxmlformats.org/officeDocument/2006/relationships/image" Target="../media/image99.png"/></Relationships>
</file>

<file path=ppt/slides/_rels/slide109.xml.rels><?xml version="1.0" encoding="UTF-8" standalone="yes"?>
<Relationships xmlns="http://schemas.openxmlformats.org/package/2006/relationships"><Relationship Id="rId8" Type="http://schemas.openxmlformats.org/officeDocument/2006/relationships/image" Target="../media/image100.png"/><Relationship Id="rId3" Type="http://schemas.openxmlformats.org/officeDocument/2006/relationships/hyperlink" Target="https://www.youtube.com/watch?v=8WsDcW5SQ9Y" TargetMode="External"/><Relationship Id="rId7" Type="http://schemas.openxmlformats.org/officeDocument/2006/relationships/hyperlink" Target="https://www.linuxjournal.com/content/diy-build-custom-minimal-linux-distribution-source" TargetMode="External"/><Relationship Id="rId2" Type="http://schemas.openxmlformats.org/officeDocument/2006/relationships/notesSlide" Target="../notesSlides/notesSlide86.xml"/><Relationship Id="rId1" Type="http://schemas.openxmlformats.org/officeDocument/2006/relationships/slideLayout" Target="../slideLayouts/slideLayout2.xml"/><Relationship Id="rId6" Type="http://schemas.openxmlformats.org/officeDocument/2006/relationships/hyperlink" Target="https://www.makeuseof.com/tag/create-operating-system-linux-scratch-linux-si/" TargetMode="External"/><Relationship Id="rId5" Type="http://schemas.openxmlformats.org/officeDocument/2006/relationships/hyperlink" Target="https://www.linuxfromscratch.org/lfs/view/stable/" TargetMode="External"/><Relationship Id="rId4" Type="http://schemas.openxmlformats.org/officeDocument/2006/relationships/hyperlink" Target="https://www.youtube.com/watch?v=WN4K8o1aILA" TargetMode="External"/><Relationship Id="rId9" Type="http://schemas.openxmlformats.org/officeDocument/2006/relationships/image" Target="../media/image101.jpeg"/></Relationships>
</file>

<file path=ppt/slides/_rels/slide110.xml.rels><?xml version="1.0" encoding="UTF-8" standalone="yes"?>
<Relationships xmlns="http://schemas.openxmlformats.org/package/2006/relationships"><Relationship Id="rId3" Type="http://schemas.openxmlformats.org/officeDocument/2006/relationships/image" Target="../media/image102.jpg"/><Relationship Id="rId2" Type="http://schemas.openxmlformats.org/officeDocument/2006/relationships/notesSlide" Target="../notesSlides/notesSlide87.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technofaq.org/posts/2015/12/byod-and-consumerization-of-it-what-to-expect-from-it-right-now-and-in-the-near-future/" TargetMode="External"/></Relationships>
</file>

<file path=ppt/slides/_rels/slide111.xml.rels><?xml version="1.0" encoding="UTF-8" standalone="yes"?>
<Relationships xmlns="http://schemas.openxmlformats.org/package/2006/relationships"><Relationship Id="rId3" Type="http://schemas.openxmlformats.org/officeDocument/2006/relationships/image" Target="../media/image103.jpg"/><Relationship Id="rId2" Type="http://schemas.openxmlformats.org/officeDocument/2006/relationships/notesSlide" Target="../notesSlides/notesSlide88.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ordpress.blog.tw/wordpress-common-q-a/" TargetMode="External"/></Relationships>
</file>

<file path=ppt/slides/_rels/slide112.xml.rels><?xml version="1.0" encoding="UTF-8" standalone="yes"?>
<Relationships xmlns="http://schemas.openxmlformats.org/package/2006/relationships"><Relationship Id="rId3" Type="http://schemas.openxmlformats.org/officeDocument/2006/relationships/hyperlink" Target="https://www.netacad.com/courses/os-it/ndg-linux-unhatched" TargetMode="External"/><Relationship Id="rId2" Type="http://schemas.openxmlformats.org/officeDocument/2006/relationships/notesSlide" Target="../notesSlides/notesSlide89.xml"/><Relationship Id="rId1" Type="http://schemas.openxmlformats.org/officeDocument/2006/relationships/slideLayout" Target="../slideLayouts/slideLayout2.xml"/><Relationship Id="rId5" Type="http://schemas.openxmlformats.org/officeDocument/2006/relationships/hyperlink" Target="https://www.linkedin.com/learning/topics/powershell?accountId=77966930&amp;u=77966930&amp;success=true&amp;authUUID=%2BZpbmIKjSnCoEtu37ECmmw%3D%3D" TargetMode="External"/><Relationship Id="rId4" Type="http://schemas.openxmlformats.org/officeDocument/2006/relationships/hyperlink" Target="https://learn.microsoft.com/en-us/training/paths/powershe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5" name="Picture 4">
            <a:extLst>
              <a:ext uri="{FF2B5EF4-FFF2-40B4-BE49-F238E27FC236}">
                <a16:creationId xmlns:a16="http://schemas.microsoft.com/office/drawing/2014/main" id="{B9428E41-B0DE-49F9-B77C-DB9DCBAAEA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207604"/>
            <a:ext cx="12191998"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7F53F7EE-5CE7-450A-96B3-B3B9BA4610AC}"/>
              </a:ext>
            </a:extLst>
          </p:cNvPr>
          <p:cNvSpPr>
            <a:spLocks noGrp="1"/>
          </p:cNvSpPr>
          <p:nvPr>
            <p:ph type="ctrTitle"/>
          </p:nvPr>
        </p:nvSpPr>
        <p:spPr>
          <a:xfrm>
            <a:off x="1097280" y="2121108"/>
            <a:ext cx="10058400" cy="1648919"/>
          </a:xfrm>
          <a:effectLst>
            <a:outerShdw blurRad="50800" dist="38100" dir="2700000" algn="tl" rotWithShape="0">
              <a:prstClr val="black">
                <a:alpha val="40000"/>
              </a:prstClr>
            </a:outerShdw>
          </a:effectLst>
        </p:spPr>
        <p:txBody>
          <a:bodyPr anchor="ctr">
            <a:normAutofit fontScale="90000"/>
          </a:bodyPr>
          <a:lstStyle/>
          <a:p>
            <a:r>
              <a:rPr lang="en-GB" sz="5200" dirty="0">
                <a:solidFill>
                  <a:srgbClr val="FFFFFF"/>
                </a:solidFill>
                <a:highlight>
                  <a:srgbClr val="000000"/>
                </a:highlight>
              </a:rPr>
              <a:t>OS Fundamentals</a:t>
            </a:r>
            <a:br>
              <a:rPr lang="en-GB" sz="5200" dirty="0">
                <a:solidFill>
                  <a:srgbClr val="FFFFFF"/>
                </a:solidFill>
                <a:highlight>
                  <a:srgbClr val="000000"/>
                </a:highlight>
              </a:rPr>
            </a:br>
            <a:r>
              <a:rPr lang="en-GB" sz="4400" dirty="0">
                <a:solidFill>
                  <a:srgbClr val="FFFFFF"/>
                </a:solidFill>
                <a:highlight>
                  <a:srgbClr val="FF0000"/>
                </a:highlight>
              </a:rPr>
              <a:t>4: Introduction to Linux,</a:t>
            </a:r>
            <a:br>
              <a:rPr lang="en-GB" sz="4400" dirty="0">
                <a:solidFill>
                  <a:srgbClr val="FFFFFF"/>
                </a:solidFill>
                <a:highlight>
                  <a:srgbClr val="FF0000"/>
                </a:highlight>
              </a:rPr>
            </a:br>
            <a:r>
              <a:rPr lang="en-GB" sz="4400" dirty="0">
                <a:solidFill>
                  <a:srgbClr val="FFFFFF"/>
                </a:solidFill>
                <a:highlight>
                  <a:srgbClr val="FF0000"/>
                </a:highlight>
              </a:rPr>
              <a:t>Linux file system and CLI.</a:t>
            </a:r>
          </a:p>
        </p:txBody>
      </p:sp>
    </p:spTree>
    <p:extLst>
      <p:ext uri="{BB962C8B-B14F-4D97-AF65-F5344CB8AC3E}">
        <p14:creationId xmlns:p14="http://schemas.microsoft.com/office/powerpoint/2010/main" val="108205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7FE3B1-AB79-F299-C5CC-F13B4C45CDAB}"/>
              </a:ext>
            </a:extLst>
          </p:cNvPr>
          <p:cNvSpPr>
            <a:spLocks noGrp="1"/>
          </p:cNvSpPr>
          <p:nvPr>
            <p:ph type="ctrTitle"/>
          </p:nvPr>
        </p:nvSpPr>
        <p:spPr>
          <a:xfrm>
            <a:off x="1684280" y="1269303"/>
            <a:ext cx="8814302" cy="3081242"/>
          </a:xfrm>
        </p:spPr>
        <p:txBody>
          <a:bodyPr anchor="ctr">
            <a:normAutofit/>
          </a:bodyPr>
          <a:lstStyle/>
          <a:p>
            <a:pPr algn="l"/>
            <a:r>
              <a:rPr lang="en-GB" sz="4800" b="1" u="sng" dirty="0">
                <a:solidFill>
                  <a:srgbClr val="FFFFFF"/>
                </a:solidFill>
              </a:rPr>
              <a:t>Deck structure:</a:t>
            </a:r>
            <a:br>
              <a:rPr lang="en-GB" sz="4800" b="1" dirty="0">
                <a:solidFill>
                  <a:srgbClr val="FFFFFF"/>
                </a:solidFill>
              </a:rPr>
            </a:br>
            <a:r>
              <a:rPr lang="en-GB" sz="4800" b="1" dirty="0">
                <a:solidFill>
                  <a:srgbClr val="FFFFFF"/>
                </a:solidFill>
              </a:rPr>
              <a:t>Section 1: </a:t>
            </a:r>
            <a:r>
              <a:rPr lang="en-GB" sz="4800" dirty="0">
                <a:solidFill>
                  <a:srgbClr val="FFFFFF"/>
                </a:solidFill>
              </a:rPr>
              <a:t>Lecture slides</a:t>
            </a:r>
            <a:br>
              <a:rPr lang="en-GB" sz="4800" dirty="0">
                <a:solidFill>
                  <a:srgbClr val="FFFFFF"/>
                </a:solidFill>
              </a:rPr>
            </a:br>
            <a:r>
              <a:rPr lang="en-GB" sz="4800" b="1" dirty="0">
                <a:solidFill>
                  <a:srgbClr val="FFFFFF"/>
                </a:solidFill>
              </a:rPr>
              <a:t>Section 2: </a:t>
            </a:r>
            <a:r>
              <a:rPr lang="en-GB" sz="4800" dirty="0">
                <a:solidFill>
                  <a:srgbClr val="FFFFFF"/>
                </a:solidFill>
              </a:rPr>
              <a:t>Tutorial slides</a:t>
            </a:r>
            <a:endParaRPr lang="en-GB" sz="4800" dirty="0">
              <a:solidFill>
                <a:schemeClr val="bg1">
                  <a:lumMod val="50000"/>
                </a:schemeClr>
              </a:solidFill>
            </a:endParaRPr>
          </a:p>
        </p:txBody>
      </p:sp>
    </p:spTree>
    <p:extLst>
      <p:ext uri="{BB962C8B-B14F-4D97-AF65-F5344CB8AC3E}">
        <p14:creationId xmlns:p14="http://schemas.microsoft.com/office/powerpoint/2010/main" val="1134241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7FE3B1-AB79-F299-C5CC-F13B4C45CDAB}"/>
              </a:ext>
            </a:extLst>
          </p:cNvPr>
          <p:cNvSpPr>
            <a:spLocks noGrp="1"/>
          </p:cNvSpPr>
          <p:nvPr>
            <p:ph type="ctrTitle"/>
          </p:nvPr>
        </p:nvSpPr>
        <p:spPr>
          <a:xfrm>
            <a:off x="2026693" y="1030406"/>
            <a:ext cx="8147713" cy="3081242"/>
          </a:xfrm>
        </p:spPr>
        <p:txBody>
          <a:bodyPr anchor="ctr">
            <a:normAutofit/>
          </a:bodyPr>
          <a:lstStyle/>
          <a:p>
            <a:r>
              <a:rPr lang="en-GB" sz="4800" b="1" dirty="0">
                <a:solidFill>
                  <a:srgbClr val="FFFFFF"/>
                </a:solidFill>
              </a:rPr>
              <a:t>Section 1: </a:t>
            </a:r>
            <a:br>
              <a:rPr lang="en-GB" sz="4800" b="1" dirty="0">
                <a:solidFill>
                  <a:srgbClr val="FFFFFF"/>
                </a:solidFill>
              </a:rPr>
            </a:br>
            <a:r>
              <a:rPr lang="en-GB" sz="4800" dirty="0">
                <a:solidFill>
                  <a:srgbClr val="FFFFFF"/>
                </a:solidFill>
              </a:rPr>
              <a:t>OS Lecture</a:t>
            </a:r>
          </a:p>
        </p:txBody>
      </p:sp>
    </p:spTree>
    <p:extLst>
      <p:ext uri="{BB962C8B-B14F-4D97-AF65-F5344CB8AC3E}">
        <p14:creationId xmlns:p14="http://schemas.microsoft.com/office/powerpoint/2010/main" val="13424941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827773" y="316726"/>
            <a:ext cx="6798540" cy="1045973"/>
          </a:xfrm>
        </p:spPr>
        <p:txBody>
          <a:bodyPr anchor="b">
            <a:normAutofit/>
          </a:bodyPr>
          <a:lstStyle/>
          <a:p>
            <a:r>
              <a:rPr lang="en-GB" sz="4400" b="1" u="sng" dirty="0"/>
              <a:t>Introduction</a:t>
            </a:r>
            <a:endParaRPr lang="en-GB" b="1" u="sng" dirty="0"/>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2"/>
          <a:srcRect l="35259" r="30321"/>
          <a:stretch/>
        </p:blipFill>
        <p:spPr>
          <a:xfrm>
            <a:off x="2" y="11"/>
            <a:ext cx="3432747" cy="6857989"/>
          </a:xfrm>
          <a:prstGeom prst="rect">
            <a:avLst/>
          </a:prstGeom>
          <a:effectLst/>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809477" y="1539379"/>
            <a:ext cx="7415366" cy="4809672"/>
          </a:xfrm>
        </p:spPr>
        <p:txBody>
          <a:bodyPr>
            <a:normAutofit fontScale="55000" lnSpcReduction="20000"/>
          </a:bodyPr>
          <a:lstStyle/>
          <a:p>
            <a:pPr marL="514370" indent="-514370">
              <a:buFont typeface="+mj-lt"/>
              <a:buAutoNum type="arabicPeriod"/>
            </a:pPr>
            <a:r>
              <a:rPr lang="en-GB" sz="6700" dirty="0"/>
              <a:t>Linux </a:t>
            </a:r>
          </a:p>
          <a:p>
            <a:pPr marL="514370" indent="-514370">
              <a:buFont typeface="+mj-lt"/>
              <a:buAutoNum type="arabicPeriod"/>
            </a:pPr>
            <a:r>
              <a:rPr lang="en-GB" sz="6700" dirty="0"/>
              <a:t>Distributions</a:t>
            </a:r>
          </a:p>
          <a:p>
            <a:pPr marL="514370" indent="-514370">
              <a:buFont typeface="+mj-lt"/>
              <a:buAutoNum type="arabicPeriod"/>
            </a:pPr>
            <a:r>
              <a:rPr lang="en-GB" sz="6700" dirty="0"/>
              <a:t>KDE &amp; GNOME</a:t>
            </a:r>
          </a:p>
          <a:p>
            <a:pPr marL="514370" indent="-514370">
              <a:buFont typeface="+mj-lt"/>
              <a:buAutoNum type="arabicPeriod"/>
            </a:pPr>
            <a:r>
              <a:rPr lang="en-GB" sz="6700" dirty="0"/>
              <a:t>Linux File System</a:t>
            </a:r>
          </a:p>
          <a:p>
            <a:pPr marL="514370" indent="-514370">
              <a:buFont typeface="+mj-lt"/>
              <a:buAutoNum type="arabicPeriod"/>
            </a:pPr>
            <a:r>
              <a:rPr lang="en-GB" sz="6700" dirty="0"/>
              <a:t>CLI</a:t>
            </a:r>
          </a:p>
          <a:p>
            <a:pPr marL="514370" indent="-514370">
              <a:buFont typeface="+mj-lt"/>
              <a:buAutoNum type="arabicPeriod"/>
            </a:pPr>
            <a:r>
              <a:rPr lang="en-GB" sz="6700" dirty="0"/>
              <a:t>Bash Commands.</a:t>
            </a:r>
          </a:p>
          <a:p>
            <a:pPr marL="514370" indent="-514370">
              <a:buFont typeface="+mj-lt"/>
              <a:buAutoNum type="arabicPeriod"/>
            </a:pPr>
            <a:endParaRPr lang="en-GB" dirty="0"/>
          </a:p>
          <a:p>
            <a:pPr marL="0" indent="0">
              <a:buNone/>
            </a:pPr>
            <a:r>
              <a:rPr lang="en-GB" sz="2900" dirty="0"/>
              <a:t>Note: The slide deck includes some </a:t>
            </a:r>
            <a:r>
              <a:rPr lang="en-GB" sz="2900" b="1" dirty="0"/>
              <a:t>Bg. Slides </a:t>
            </a:r>
            <a:r>
              <a:rPr lang="en-GB" sz="2900" dirty="0"/>
              <a:t>which are optional further reading. They include some additional information about some of the areas covered. They contain additional information for those interested to learn more about the topics covered. Some give a flavour of areas that will be covered in more detail in other modules at L5 &amp; L6</a:t>
            </a:r>
            <a:r>
              <a:rPr lang="en-GB" sz="2800" dirty="0"/>
              <a:t>.</a:t>
            </a:r>
          </a:p>
        </p:txBody>
      </p:sp>
      <p:pic>
        <p:nvPicPr>
          <p:cNvPr id="6" name="Picture 5" descr="Icon&#10;&#10;Description automatically generated">
            <a:extLst>
              <a:ext uri="{FF2B5EF4-FFF2-40B4-BE49-F238E27FC236}">
                <a16:creationId xmlns:a16="http://schemas.microsoft.com/office/drawing/2014/main" id="{6B9D67DC-34A5-47A4-8D3D-1DBD540BF96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48615" y="519546"/>
            <a:ext cx="4208450" cy="4208450"/>
          </a:xfrm>
          <a:prstGeom prst="rect">
            <a:avLst/>
          </a:prstGeom>
        </p:spPr>
      </p:pic>
      <p:sp>
        <p:nvSpPr>
          <p:cNvPr id="7" name="TextBox 6">
            <a:extLst>
              <a:ext uri="{FF2B5EF4-FFF2-40B4-BE49-F238E27FC236}">
                <a16:creationId xmlns:a16="http://schemas.microsoft.com/office/drawing/2014/main" id="{D4106E1E-BDA6-44FD-A3BF-7665ECEE9072}"/>
              </a:ext>
            </a:extLst>
          </p:cNvPr>
          <p:cNvSpPr txBox="1"/>
          <p:nvPr/>
        </p:nvSpPr>
        <p:spPr>
          <a:xfrm>
            <a:off x="9094272" y="4201831"/>
            <a:ext cx="2304322" cy="153888"/>
          </a:xfrm>
          <a:prstGeom prst="rect">
            <a:avLst/>
          </a:prstGeom>
          <a:noFill/>
        </p:spPr>
        <p:txBody>
          <a:bodyPr wrap="square" rtlCol="0">
            <a:spAutoFit/>
          </a:bodyPr>
          <a:lstStyle/>
          <a:p>
            <a:pPr algn="ctr"/>
            <a:r>
              <a:rPr lang="en-GB" sz="400" dirty="0">
                <a:hlinkClick r:id="rId4" tooltip="https://commons.wikimedia.org/wiki/File:Icons8_flat_linux.svg"/>
              </a:rPr>
              <a:t>This Photo</a:t>
            </a:r>
            <a:r>
              <a:rPr lang="en-GB" sz="400" dirty="0"/>
              <a:t> by Unknown Author is licensed under </a:t>
            </a:r>
            <a:r>
              <a:rPr lang="en-GB" sz="400" dirty="0">
                <a:hlinkClick r:id="rId5" tooltip="https://creativecommons.org/licenses/by-sa/3.0/"/>
              </a:rPr>
              <a:t>CC BY-SA</a:t>
            </a:r>
            <a:endParaRPr lang="en-GB" sz="400" dirty="0"/>
          </a:p>
        </p:txBody>
      </p:sp>
    </p:spTree>
    <p:extLst>
      <p:ext uri="{BB962C8B-B14F-4D97-AF65-F5344CB8AC3E}">
        <p14:creationId xmlns:p14="http://schemas.microsoft.com/office/powerpoint/2010/main" val="3591285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7" name="Title 1">
            <a:extLst>
              <a:ext uri="{FF2B5EF4-FFF2-40B4-BE49-F238E27FC236}">
                <a16:creationId xmlns:a16="http://schemas.microsoft.com/office/drawing/2014/main" id="{7B22D55C-6E5B-4B9C-AA36-CD97E4762E50}"/>
              </a:ext>
            </a:extLst>
          </p:cNvPr>
          <p:cNvSpPr>
            <a:spLocks noGrp="1"/>
          </p:cNvSpPr>
          <p:nvPr>
            <p:ph type="title"/>
          </p:nvPr>
        </p:nvSpPr>
        <p:spPr>
          <a:xfrm>
            <a:off x="786983" y="339511"/>
            <a:ext cx="9895950" cy="1033669"/>
          </a:xfrm>
        </p:spPr>
        <p:txBody>
          <a:bodyPr>
            <a:normAutofit/>
          </a:bodyPr>
          <a:lstStyle/>
          <a:p>
            <a:r>
              <a:rPr lang="en-GB" sz="4000" b="1">
                <a:solidFill>
                  <a:srgbClr val="FFFFFF"/>
                </a:solidFill>
              </a:rPr>
              <a:t>Introduction - Linux OS</a:t>
            </a:r>
            <a:endParaRPr lang="en-GB" sz="4000" b="1" dirty="0">
              <a:solidFill>
                <a:srgbClr val="FFFFFF"/>
              </a:solidFill>
            </a:endParaRPr>
          </a:p>
        </p:txBody>
      </p:sp>
      <p:sp>
        <p:nvSpPr>
          <p:cNvPr id="19" name="Content Placeholder 2">
            <a:extLst>
              <a:ext uri="{FF2B5EF4-FFF2-40B4-BE49-F238E27FC236}">
                <a16:creationId xmlns:a16="http://schemas.microsoft.com/office/drawing/2014/main" id="{945F576D-5939-4561-86A8-31F4D7A1436B}"/>
              </a:ext>
            </a:extLst>
          </p:cNvPr>
          <p:cNvSpPr>
            <a:spLocks noGrp="1"/>
          </p:cNvSpPr>
          <p:nvPr>
            <p:ph idx="1"/>
          </p:nvPr>
        </p:nvSpPr>
        <p:spPr>
          <a:xfrm>
            <a:off x="122584" y="1705997"/>
            <a:ext cx="9944054" cy="4337855"/>
          </a:xfrm>
        </p:spPr>
        <p:txBody>
          <a:bodyPr>
            <a:noAutofit/>
          </a:bodyPr>
          <a:lstStyle/>
          <a:p>
            <a:pPr marL="342912" indent="-342912">
              <a:lnSpc>
                <a:spcPct val="100000"/>
              </a:lnSpc>
              <a:spcBef>
                <a:spcPts val="0"/>
              </a:spcBef>
              <a:spcAft>
                <a:spcPts val="600"/>
              </a:spcAft>
              <a:buFont typeface="Symbol" panose="05050102010706020507" pitchFamily="18" charset="2"/>
              <a:buChar char=""/>
            </a:pPr>
            <a:r>
              <a:rPr lang="en-GB" b="1" dirty="0">
                <a:solidFill>
                  <a:srgbClr val="000000"/>
                </a:solidFill>
                <a:ea typeface="Times New Roman" panose="02020603050405020304" pitchFamily="18" charset="0"/>
                <a:cs typeface="Times New Roman" panose="02020603050405020304" pitchFamily="18" charset="0"/>
              </a:rPr>
              <a:t>Linus Torvalds, </a:t>
            </a:r>
            <a:r>
              <a:rPr lang="en-GB" dirty="0">
                <a:solidFill>
                  <a:srgbClr val="000000"/>
                </a:solidFill>
                <a:ea typeface="Times New Roman" panose="02020603050405020304" pitchFamily="18" charset="0"/>
                <a:cs typeface="Times New Roman" panose="02020603050405020304" pitchFamily="18" charset="0"/>
              </a:rPr>
              <a:t>while</a:t>
            </a:r>
            <a:r>
              <a:rPr lang="en-GB" b="1" dirty="0">
                <a:solidFill>
                  <a:srgbClr val="000000"/>
                </a:solidFill>
                <a:ea typeface="Times New Roman" panose="02020603050405020304" pitchFamily="18" charset="0"/>
                <a:cs typeface="Times New Roman" panose="02020603050405020304" pitchFamily="18" charset="0"/>
              </a:rPr>
              <a:t> </a:t>
            </a:r>
            <a:r>
              <a:rPr lang="en-GB" dirty="0">
                <a:solidFill>
                  <a:srgbClr val="000000"/>
                </a:solidFill>
                <a:ea typeface="Times New Roman" panose="02020603050405020304" pitchFamily="18" charset="0"/>
                <a:cs typeface="Times New Roman" panose="02020603050405020304" pitchFamily="18" charset="0"/>
              </a:rPr>
              <a:t>a Finish Software Engineering student at the University of Helsinki in Finland, started developing Linux in </a:t>
            </a:r>
            <a:r>
              <a:rPr lang="en-GB" b="1" dirty="0">
                <a:solidFill>
                  <a:srgbClr val="000000"/>
                </a:solidFill>
                <a:ea typeface="Times New Roman" panose="02020603050405020304" pitchFamily="18" charset="0"/>
                <a:cs typeface="Times New Roman" panose="02020603050405020304" pitchFamily="18" charset="0"/>
              </a:rPr>
              <a:t>1991</a:t>
            </a:r>
            <a:r>
              <a:rPr lang="en-GB" dirty="0">
                <a:solidFill>
                  <a:srgbClr val="000000"/>
                </a:solidFill>
                <a:ea typeface="Times New Roman" panose="02020603050405020304" pitchFamily="18" charset="0"/>
                <a:cs typeface="Times New Roman" panose="02020603050405020304" pitchFamily="18" charset="0"/>
              </a:rPr>
              <a:t> and </a:t>
            </a:r>
            <a:r>
              <a:rPr lang="en-GB" b="1" dirty="0">
                <a:solidFill>
                  <a:srgbClr val="000000"/>
                </a:solidFill>
                <a:ea typeface="Times New Roman" panose="02020603050405020304" pitchFamily="18" charset="0"/>
                <a:cs typeface="Times New Roman" panose="02020603050405020304" pitchFamily="18" charset="0"/>
              </a:rPr>
              <a:t>released it for general use in 1994 </a:t>
            </a:r>
            <a:r>
              <a:rPr lang="en-GB" dirty="0">
                <a:solidFill>
                  <a:srgbClr val="000000"/>
                </a:solidFill>
                <a:ea typeface="Times New Roman" panose="02020603050405020304" pitchFamily="18" charset="0"/>
                <a:cs typeface="Times New Roman" panose="02020603050405020304" pitchFamily="18" charset="0"/>
              </a:rPr>
              <a:t>when the </a:t>
            </a:r>
            <a:r>
              <a:rPr lang="en-US" b="1" i="0" dirty="0">
                <a:solidFill>
                  <a:srgbClr val="222222"/>
                </a:solidFill>
                <a:effectLst/>
              </a:rPr>
              <a:t>internet</a:t>
            </a:r>
            <a:r>
              <a:rPr lang="en-US" b="0" i="0" dirty="0">
                <a:solidFill>
                  <a:srgbClr val="222222"/>
                </a:solidFill>
                <a:effectLst/>
              </a:rPr>
              <a:t> was starting to take off. </a:t>
            </a:r>
          </a:p>
          <a:p>
            <a:pPr marL="342912" indent="-342912">
              <a:lnSpc>
                <a:spcPct val="100000"/>
              </a:lnSpc>
              <a:spcBef>
                <a:spcPts val="0"/>
              </a:spcBef>
              <a:spcAft>
                <a:spcPts val="600"/>
              </a:spcAft>
              <a:buFont typeface="Symbol" panose="05050102010706020507" pitchFamily="18" charset="2"/>
              <a:buChar char=""/>
            </a:pPr>
            <a:r>
              <a:rPr lang="en-US" b="0" i="0" dirty="0">
                <a:solidFill>
                  <a:srgbClr val="222222"/>
                </a:solidFill>
                <a:effectLst/>
              </a:rPr>
              <a:t>There was demand for a </a:t>
            </a:r>
            <a:r>
              <a:rPr lang="en-US" b="1" i="0" dirty="0">
                <a:solidFill>
                  <a:srgbClr val="222222"/>
                </a:solidFill>
                <a:effectLst/>
              </a:rPr>
              <a:t>stable OS </a:t>
            </a:r>
            <a:r>
              <a:rPr lang="en-US" b="0" i="0" dirty="0">
                <a:solidFill>
                  <a:srgbClr val="222222"/>
                </a:solidFill>
                <a:effectLst/>
              </a:rPr>
              <a:t>that could be used on server</a:t>
            </a:r>
            <a:r>
              <a:rPr lang="en-US" dirty="0">
                <a:solidFill>
                  <a:srgbClr val="222222"/>
                </a:solidFill>
              </a:rPr>
              <a:t>s</a:t>
            </a:r>
            <a:r>
              <a:rPr lang="en-US" b="0" i="0" dirty="0">
                <a:solidFill>
                  <a:srgbClr val="222222"/>
                </a:solidFill>
                <a:effectLst/>
              </a:rPr>
              <a:t>.  </a:t>
            </a:r>
          </a:p>
          <a:p>
            <a:pPr marL="342912" indent="-342912">
              <a:lnSpc>
                <a:spcPct val="100000"/>
              </a:lnSpc>
              <a:spcBef>
                <a:spcPts val="0"/>
              </a:spcBef>
              <a:spcAft>
                <a:spcPts val="600"/>
              </a:spcAft>
              <a:buFont typeface="Symbol" panose="05050102010706020507" pitchFamily="18" charset="2"/>
              <a:buChar char=""/>
            </a:pPr>
            <a:r>
              <a:rPr lang="en-US" dirty="0">
                <a:solidFill>
                  <a:srgbClr val="222222"/>
                </a:solidFill>
              </a:rPr>
              <a:t>Linux could </a:t>
            </a:r>
            <a:r>
              <a:rPr lang="en-US" b="0" i="0" dirty="0">
                <a:solidFill>
                  <a:srgbClr val="222222"/>
                </a:solidFill>
                <a:effectLst/>
              </a:rPr>
              <a:t>be used without paying for software licenses and modified when needed due to it’s Open-source nature. </a:t>
            </a:r>
          </a:p>
          <a:p>
            <a:pPr marL="342912" indent="-342912">
              <a:lnSpc>
                <a:spcPct val="100000"/>
              </a:lnSpc>
              <a:spcBef>
                <a:spcPts val="0"/>
              </a:spcBef>
              <a:spcAft>
                <a:spcPts val="600"/>
              </a:spcAft>
              <a:buFont typeface="Symbol" panose="05050102010706020507" pitchFamily="18" charset="2"/>
              <a:buChar char=""/>
            </a:pPr>
            <a:r>
              <a:rPr lang="en-US" b="0" i="0" dirty="0">
                <a:solidFill>
                  <a:srgbClr val="222222"/>
                </a:solidFill>
                <a:effectLst/>
              </a:rPr>
              <a:t>The </a:t>
            </a:r>
            <a:r>
              <a:rPr lang="en-US" b="1" i="0" dirty="0">
                <a:solidFill>
                  <a:srgbClr val="222222"/>
                </a:solidFill>
                <a:effectLst/>
              </a:rPr>
              <a:t>largest web sites </a:t>
            </a:r>
            <a:r>
              <a:rPr lang="en-US" b="0" i="0" dirty="0">
                <a:solidFill>
                  <a:srgbClr val="222222"/>
                </a:solidFill>
                <a:effectLst/>
              </a:rPr>
              <a:t>today such as Google, Amazon, Facebook, and eBay are built on and hosted on Linux severs. Microsoft use Linux in it’s data centers, on it’s serves, and to provide MS Azure cloud services.</a:t>
            </a:r>
          </a:p>
        </p:txBody>
      </p:sp>
      <p:pic>
        <p:nvPicPr>
          <p:cNvPr id="20" name="Picture 19" descr="Icon&#10;&#10;Description automatically generated">
            <a:extLst>
              <a:ext uri="{FF2B5EF4-FFF2-40B4-BE49-F238E27FC236}">
                <a16:creationId xmlns:a16="http://schemas.microsoft.com/office/drawing/2014/main" id="{99F9A714-4F57-45EC-819B-56C845CEDD4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76079" y="2382383"/>
            <a:ext cx="2686070" cy="2686070"/>
          </a:xfrm>
          <a:prstGeom prst="rect">
            <a:avLst/>
          </a:prstGeom>
        </p:spPr>
      </p:pic>
      <p:pic>
        <p:nvPicPr>
          <p:cNvPr id="6" name="Picture 5">
            <a:extLst>
              <a:ext uri="{FF2B5EF4-FFF2-40B4-BE49-F238E27FC236}">
                <a16:creationId xmlns:a16="http://schemas.microsoft.com/office/drawing/2014/main" id="{2675AB25-263D-12D1-09D9-497D715F139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725067" y="339511"/>
            <a:ext cx="2188094" cy="2262519"/>
          </a:xfrm>
          <a:prstGeom prst="rect">
            <a:avLst/>
          </a:prstGeom>
        </p:spPr>
      </p:pic>
    </p:spTree>
    <p:extLst>
      <p:ext uri="{BB962C8B-B14F-4D97-AF65-F5344CB8AC3E}">
        <p14:creationId xmlns:p14="http://schemas.microsoft.com/office/powerpoint/2010/main" val="417132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AA9D101-9817-4D16-A481-1E00352EC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2">
            <a:extLst>
              <a:ext uri="{FF2B5EF4-FFF2-40B4-BE49-F238E27FC236}">
                <a16:creationId xmlns:a16="http://schemas.microsoft.com/office/drawing/2014/main" id="{945F576D-5939-4561-86A8-31F4D7A1436B}"/>
              </a:ext>
            </a:extLst>
          </p:cNvPr>
          <p:cNvSpPr>
            <a:spLocks noGrp="1"/>
          </p:cNvSpPr>
          <p:nvPr>
            <p:ph idx="1"/>
          </p:nvPr>
        </p:nvSpPr>
        <p:spPr>
          <a:xfrm>
            <a:off x="434914" y="2259916"/>
            <a:ext cx="6000785" cy="3353700"/>
          </a:xfrm>
        </p:spPr>
        <p:txBody>
          <a:bodyPr anchor="t">
            <a:normAutofit/>
          </a:bodyPr>
          <a:lstStyle/>
          <a:p>
            <a:pPr marL="0" indent="0">
              <a:spcBef>
                <a:spcPts val="0"/>
              </a:spcBef>
              <a:spcAft>
                <a:spcPts val="600"/>
              </a:spcAft>
              <a:buNone/>
            </a:pPr>
            <a:r>
              <a:rPr lang="en-US" sz="3200" dirty="0"/>
              <a:t>The </a:t>
            </a:r>
            <a:r>
              <a:rPr lang="en-US" sz="3200" b="1" dirty="0"/>
              <a:t>World’s Cloud infrastructure, </a:t>
            </a:r>
            <a:r>
              <a:rPr lang="en-US" sz="3200" dirty="0"/>
              <a:t>provided by the world’s biggest Tech Companies such as </a:t>
            </a:r>
            <a:r>
              <a:rPr lang="en-US" sz="3200" b="0" i="0" dirty="0">
                <a:effectLst/>
              </a:rPr>
              <a:t>MS Azure, Google Cloud, AWS Amazon Web Services and IBM Cloud are powered by </a:t>
            </a:r>
            <a:r>
              <a:rPr lang="en-US" sz="3200" b="1" i="0" dirty="0">
                <a:effectLst/>
              </a:rPr>
              <a:t>Linux Servers</a:t>
            </a:r>
            <a:r>
              <a:rPr lang="en-US" sz="3200" b="0" i="0" dirty="0">
                <a:effectLst/>
              </a:rPr>
              <a:t>.</a:t>
            </a:r>
            <a:endParaRPr lang="en-GB" sz="3200" b="1" dirty="0">
              <a:ea typeface="Times New Roman" panose="02020603050405020304" pitchFamily="18" charset="0"/>
              <a:cs typeface="Times New Roman" panose="02020603050405020304" pitchFamily="18" charset="0"/>
            </a:endParaRPr>
          </a:p>
        </p:txBody>
      </p:sp>
      <p:pic>
        <p:nvPicPr>
          <p:cNvPr id="18" name="Picture 17" descr="A blue triangle logo with white text&#10;&#10;Description automatically generated">
            <a:extLst>
              <a:ext uri="{FF2B5EF4-FFF2-40B4-BE49-F238E27FC236}">
                <a16:creationId xmlns:a16="http://schemas.microsoft.com/office/drawing/2014/main" id="{E4A57605-D0A9-7FE2-F242-F9B2C7281C5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65149" y="2075810"/>
            <a:ext cx="2107634" cy="1391038"/>
          </a:xfrm>
          <a:prstGeom prst="rect">
            <a:avLst/>
          </a:prstGeom>
        </p:spPr>
      </p:pic>
      <p:pic>
        <p:nvPicPr>
          <p:cNvPr id="11" name="Picture 10" descr="A logo for a cloud company&#10;&#10;Description automatically generated">
            <a:extLst>
              <a:ext uri="{FF2B5EF4-FFF2-40B4-BE49-F238E27FC236}">
                <a16:creationId xmlns:a16="http://schemas.microsoft.com/office/drawing/2014/main" id="{F869CC71-2322-AA01-E5DF-F8A42F4F998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120365" y="2202268"/>
            <a:ext cx="2107634" cy="1264580"/>
          </a:xfrm>
          <a:prstGeom prst="rect">
            <a:avLst/>
          </a:prstGeom>
        </p:spPr>
      </p:pic>
      <p:pic>
        <p:nvPicPr>
          <p:cNvPr id="5" name="Picture 4" descr="A logo with a smile&#10;&#10;Description automatically generated">
            <a:extLst>
              <a:ext uri="{FF2B5EF4-FFF2-40B4-BE49-F238E27FC236}">
                <a16:creationId xmlns:a16="http://schemas.microsoft.com/office/drawing/2014/main" id="{70885D38-6DC0-096F-A81C-B98C9F9F2F5A}"/>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665149" y="3806164"/>
            <a:ext cx="2107634" cy="1261418"/>
          </a:xfrm>
          <a:prstGeom prst="rect">
            <a:avLst/>
          </a:prstGeom>
        </p:spPr>
      </p:pic>
      <p:pic>
        <p:nvPicPr>
          <p:cNvPr id="23" name="Picture 22" descr="A black background with white dots&#10;&#10;Description automatically generated">
            <a:extLst>
              <a:ext uri="{FF2B5EF4-FFF2-40B4-BE49-F238E27FC236}">
                <a16:creationId xmlns:a16="http://schemas.microsoft.com/office/drawing/2014/main" id="{DDF6FF2C-6047-43DD-BD81-6A158EF28C14}"/>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9120365" y="3806164"/>
            <a:ext cx="2107634" cy="526908"/>
          </a:xfrm>
          <a:prstGeom prst="rect">
            <a:avLst/>
          </a:prstGeom>
        </p:spPr>
      </p:pic>
      <p:sp>
        <p:nvSpPr>
          <p:cNvPr id="34" name="Rectangle 33">
            <a:extLst>
              <a:ext uri="{FF2B5EF4-FFF2-40B4-BE49-F238E27FC236}">
                <a16:creationId xmlns:a16="http://schemas.microsoft.com/office/drawing/2014/main" id="{5370CCB5-705B-4E99-8F73-B5403ED84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323"/>
            <a:ext cx="8153398" cy="456772"/>
          </a:xfrm>
          <a:prstGeom prst="rect">
            <a:avLst/>
          </a:prstGeom>
          <a:gradFill>
            <a:gsLst>
              <a:gs pos="0">
                <a:srgbClr val="000000">
                  <a:alpha val="63000"/>
                </a:srgbClr>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64B7BD9-7F70-40CA-A74D-E1E6DA3346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50"/>
            <a:ext cx="12192000" cy="456773"/>
          </a:xfrm>
          <a:prstGeom prst="rect">
            <a:avLst/>
          </a:prstGeom>
          <a:gradFill>
            <a:gsLst>
              <a:gs pos="0">
                <a:schemeClr val="accent1"/>
              </a:gs>
              <a:gs pos="10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146F873-E0D2-5A4D-7751-A7BF051155B5}"/>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about.gitlab.com/solutions/aw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3" name="TextBox 12">
            <a:extLst>
              <a:ext uri="{FF2B5EF4-FFF2-40B4-BE49-F238E27FC236}">
                <a16:creationId xmlns:a16="http://schemas.microsoft.com/office/drawing/2014/main" id="{566D5796-451E-6463-06EA-F2AC589FEEDD}"/>
              </a:ext>
            </a:extLst>
          </p:cNvPr>
          <p:cNvSpPr txBox="1"/>
          <p:nvPr/>
        </p:nvSpPr>
        <p:spPr>
          <a:xfrm>
            <a:off x="7412931" y="687070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fanaticosdelhardware.com/google-cloud-lanza-su-servicio-de-migracion-de-bases-de-dato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21" name="TextBox 20">
            <a:extLst>
              <a:ext uri="{FF2B5EF4-FFF2-40B4-BE49-F238E27FC236}">
                <a16:creationId xmlns:a16="http://schemas.microsoft.com/office/drawing/2014/main" id="{0FB58DED-942B-D48D-B2D2-1A249AA6CD4A}"/>
              </a:ext>
            </a:extLst>
          </p:cNvPr>
          <p:cNvSpPr txBox="1"/>
          <p:nvPr/>
        </p:nvSpPr>
        <p:spPr>
          <a:xfrm>
            <a:off x="5093189"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blog.gelin.ru/2018/01/azur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24" name="TextBox 23">
            <a:extLst>
              <a:ext uri="{FF2B5EF4-FFF2-40B4-BE49-F238E27FC236}">
                <a16:creationId xmlns:a16="http://schemas.microsoft.com/office/drawing/2014/main" id="{1457B930-5E3F-6631-7567-28474E8CFEFA}"/>
              </a:ext>
            </a:extLst>
          </p:cNvPr>
          <p:cNvSpPr txBox="1"/>
          <p:nvPr/>
        </p:nvSpPr>
        <p:spPr>
          <a:xfrm>
            <a:off x="2760623"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0" tooltip="https://freepngimg.com/png/67869-bluemix-softlayer-ibm-cloud-computing-free-download-png-h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3"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grpSp>
        <p:nvGrpSpPr>
          <p:cNvPr id="45" name="Group 44">
            <a:extLst>
              <a:ext uri="{FF2B5EF4-FFF2-40B4-BE49-F238E27FC236}">
                <a16:creationId xmlns:a16="http://schemas.microsoft.com/office/drawing/2014/main" id="{3EAFC43E-A06A-51D8-9728-82DFE8B5DE50}"/>
              </a:ext>
            </a:extLst>
          </p:cNvPr>
          <p:cNvGrpSpPr/>
          <p:nvPr/>
        </p:nvGrpSpPr>
        <p:grpSpPr>
          <a:xfrm>
            <a:off x="87332" y="-628141"/>
            <a:ext cx="3446830" cy="3484188"/>
            <a:chOff x="434913" y="-218970"/>
            <a:chExt cx="3873476" cy="3873476"/>
          </a:xfrm>
        </p:grpSpPr>
        <p:pic>
          <p:nvPicPr>
            <p:cNvPr id="38" name="Graphic 37" descr="Cloud outline">
              <a:extLst>
                <a:ext uri="{FF2B5EF4-FFF2-40B4-BE49-F238E27FC236}">
                  <a16:creationId xmlns:a16="http://schemas.microsoft.com/office/drawing/2014/main" id="{30FE4AEC-4935-CE34-2521-AE80AB026827}"/>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434913" y="-218970"/>
              <a:ext cx="3873476" cy="3873476"/>
            </a:xfrm>
            <a:prstGeom prst="rect">
              <a:avLst/>
            </a:prstGeom>
          </p:spPr>
        </p:pic>
        <p:pic>
          <p:nvPicPr>
            <p:cNvPr id="44" name="Picture 43" descr="Icon&#10;&#10;Description automatically generated">
              <a:extLst>
                <a:ext uri="{FF2B5EF4-FFF2-40B4-BE49-F238E27FC236}">
                  <a16:creationId xmlns:a16="http://schemas.microsoft.com/office/drawing/2014/main" id="{B8116230-584C-A355-CA62-C30857A3C7E5}"/>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a:off x="789114" y="238260"/>
              <a:ext cx="2686070" cy="2686070"/>
            </a:xfrm>
            <a:prstGeom prst="rect">
              <a:avLst/>
            </a:prstGeom>
          </p:spPr>
        </p:pic>
      </p:grpSp>
      <p:sp>
        <p:nvSpPr>
          <p:cNvPr id="47" name="TextBox 46">
            <a:extLst>
              <a:ext uri="{FF2B5EF4-FFF2-40B4-BE49-F238E27FC236}">
                <a16:creationId xmlns:a16="http://schemas.microsoft.com/office/drawing/2014/main" id="{F3C2478E-EC88-F665-F693-3E034A517B32}"/>
              </a:ext>
            </a:extLst>
          </p:cNvPr>
          <p:cNvSpPr txBox="1"/>
          <p:nvPr/>
        </p:nvSpPr>
        <p:spPr>
          <a:xfrm>
            <a:off x="3718181" y="360873"/>
            <a:ext cx="8071300" cy="1384995"/>
          </a:xfrm>
          <a:prstGeom prst="rect">
            <a:avLst/>
          </a:prstGeom>
          <a:noFill/>
        </p:spPr>
        <p:txBody>
          <a:bodyPr wrap="square">
            <a:spAutoFit/>
          </a:bodyPr>
          <a:lstStyle/>
          <a:p>
            <a:pPr marL="457200" indent="-457200">
              <a:buFont typeface="Arial" panose="020B0604020202020204" pitchFamily="34" charset="0"/>
              <a:buChar char="•"/>
            </a:pPr>
            <a:r>
              <a:rPr lang="en-US" sz="2800" b="1" i="0" dirty="0">
                <a:solidFill>
                  <a:srgbClr val="040C28"/>
                </a:solidFill>
                <a:effectLst/>
                <a:latin typeface="Google Sans"/>
              </a:rPr>
              <a:t>96.3% </a:t>
            </a:r>
            <a:r>
              <a:rPr lang="en-US" sz="2800" b="0" i="0" dirty="0">
                <a:solidFill>
                  <a:srgbClr val="040C28"/>
                </a:solidFill>
                <a:effectLst/>
                <a:latin typeface="Google Sans"/>
              </a:rPr>
              <a:t>of the top 1million </a:t>
            </a:r>
            <a:r>
              <a:rPr lang="en-US" sz="2800" b="1" i="0" dirty="0">
                <a:solidFill>
                  <a:srgbClr val="040C28"/>
                </a:solidFill>
                <a:effectLst/>
                <a:latin typeface="Google Sans"/>
              </a:rPr>
              <a:t>servers</a:t>
            </a:r>
            <a:r>
              <a:rPr lang="en-US" sz="2800" b="0" i="0" dirty="0">
                <a:solidFill>
                  <a:srgbClr val="040C28"/>
                </a:solidFill>
                <a:effectLst/>
                <a:latin typeface="Google Sans"/>
              </a:rPr>
              <a:t> run on Linux. </a:t>
            </a:r>
          </a:p>
          <a:p>
            <a:pPr marL="457200" indent="-457200">
              <a:buFont typeface="Arial" panose="020B0604020202020204" pitchFamily="34" charset="0"/>
              <a:buChar char="•"/>
            </a:pPr>
            <a:r>
              <a:rPr lang="en-US" sz="2800" b="0" i="0" dirty="0">
                <a:solidFill>
                  <a:srgbClr val="040C28"/>
                </a:solidFill>
                <a:effectLst/>
                <a:latin typeface="Google Sans"/>
              </a:rPr>
              <a:t>More than 80% of all Servers run on Linux, remaining 20% run on Unix, Windows and others…</a:t>
            </a:r>
            <a:endParaRPr lang="en-GB" sz="2800" dirty="0"/>
          </a:p>
        </p:txBody>
      </p:sp>
      <p:sp>
        <p:nvSpPr>
          <p:cNvPr id="48" name="TextBox 47">
            <a:extLst>
              <a:ext uri="{FF2B5EF4-FFF2-40B4-BE49-F238E27FC236}">
                <a16:creationId xmlns:a16="http://schemas.microsoft.com/office/drawing/2014/main" id="{B3BCDA6B-2EFF-1380-291B-933FDC83A501}"/>
              </a:ext>
            </a:extLst>
          </p:cNvPr>
          <p:cNvSpPr txBox="1"/>
          <p:nvPr/>
        </p:nvSpPr>
        <p:spPr>
          <a:xfrm>
            <a:off x="0" y="5726764"/>
            <a:ext cx="7436363" cy="1015663"/>
          </a:xfrm>
          <a:prstGeom prst="rect">
            <a:avLst/>
          </a:prstGeom>
          <a:gradFill>
            <a:gsLst>
              <a:gs pos="0">
                <a:schemeClr val="accent1">
                  <a:lumMod val="5000"/>
                  <a:lumOff val="95000"/>
                </a:schemeClr>
              </a:gs>
              <a:gs pos="100000">
                <a:srgbClr val="002060"/>
              </a:gs>
            </a:gsLst>
            <a:lin ang="5400000" scaled="1"/>
          </a:gradFill>
        </p:spPr>
        <p:txBody>
          <a:bodyPr wrap="square" rtlCol="0">
            <a:spAutoFit/>
          </a:bodyPr>
          <a:lstStyle/>
          <a:p>
            <a:r>
              <a:rPr lang="en-GB" sz="1600" b="1" dirty="0"/>
              <a:t>Statistics:</a:t>
            </a:r>
          </a:p>
          <a:p>
            <a:pPr marL="285750" indent="-285750">
              <a:buFont typeface="+mj-lt"/>
              <a:buAutoNum type="arabicPeriod"/>
            </a:pPr>
            <a:r>
              <a:rPr lang="en-US" sz="1100" dirty="0">
                <a:hlinkClick r:id="rId18"/>
              </a:rPr>
              <a:t>Linux Statistics 2024 By Usage, Share, Trend and Users (enterpriseappstoday.com)</a:t>
            </a:r>
            <a:endParaRPr lang="en-US" sz="1100" dirty="0"/>
          </a:p>
          <a:p>
            <a:pPr marL="285750" indent="-285750">
              <a:buFont typeface="+mj-lt"/>
              <a:buAutoNum type="arabicPeriod"/>
            </a:pPr>
            <a:r>
              <a:rPr lang="en-US" sz="1100" dirty="0">
                <a:hlinkClick r:id="rId19"/>
              </a:rPr>
              <a:t>Server Operating System Market Size &amp; Share Global Analysis Report, 2022-2030 (polarismarketresearch.com)</a:t>
            </a:r>
            <a:endParaRPr lang="en-US" sz="1100" dirty="0"/>
          </a:p>
          <a:p>
            <a:pPr marL="285750" indent="-285750">
              <a:buFont typeface="+mj-lt"/>
              <a:buAutoNum type="arabicPeriod"/>
            </a:pPr>
            <a:r>
              <a:rPr lang="en-US" sz="1100" dirty="0">
                <a:hlinkClick r:id="rId20"/>
              </a:rPr>
              <a:t>Server Operating System Market Volume, Share | Analysis, 2030 (fortunebusinessinsights.com)</a:t>
            </a:r>
            <a:endParaRPr lang="en-US" sz="1100" dirty="0"/>
          </a:p>
          <a:p>
            <a:pPr marL="285750" indent="-285750">
              <a:buFont typeface="+mj-lt"/>
              <a:buAutoNum type="arabicPeriod"/>
            </a:pPr>
            <a:r>
              <a:rPr lang="en-US" sz="1100" dirty="0">
                <a:hlinkClick r:id="rId21"/>
              </a:rPr>
              <a:t>Linux Statistics 2024 By Usage, Share, Trend and Users (enterpriseappstoday.com)</a:t>
            </a:r>
            <a:endParaRPr lang="en-GB" sz="1100" dirty="0"/>
          </a:p>
        </p:txBody>
      </p:sp>
    </p:spTree>
    <p:extLst>
      <p:ext uri="{BB962C8B-B14F-4D97-AF65-F5344CB8AC3E}">
        <p14:creationId xmlns:p14="http://schemas.microsoft.com/office/powerpoint/2010/main" val="15094429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7" name="Title 1">
            <a:extLst>
              <a:ext uri="{FF2B5EF4-FFF2-40B4-BE49-F238E27FC236}">
                <a16:creationId xmlns:a16="http://schemas.microsoft.com/office/drawing/2014/main" id="{7B22D55C-6E5B-4B9C-AA36-CD97E4762E50}"/>
              </a:ext>
            </a:extLst>
          </p:cNvPr>
          <p:cNvSpPr>
            <a:spLocks noGrp="1"/>
          </p:cNvSpPr>
          <p:nvPr>
            <p:ph type="title"/>
          </p:nvPr>
        </p:nvSpPr>
        <p:spPr>
          <a:xfrm>
            <a:off x="589275" y="337726"/>
            <a:ext cx="9895950" cy="1033669"/>
          </a:xfrm>
        </p:spPr>
        <p:txBody>
          <a:bodyPr>
            <a:normAutofit/>
          </a:bodyPr>
          <a:lstStyle/>
          <a:p>
            <a:r>
              <a:rPr lang="en-GB" sz="4800" b="1" dirty="0">
                <a:solidFill>
                  <a:srgbClr val="FFFFFF"/>
                </a:solidFill>
              </a:rPr>
              <a:t>Unix &amp; Linux OS</a:t>
            </a:r>
          </a:p>
        </p:txBody>
      </p:sp>
      <p:sp>
        <p:nvSpPr>
          <p:cNvPr id="19" name="Content Placeholder 2">
            <a:extLst>
              <a:ext uri="{FF2B5EF4-FFF2-40B4-BE49-F238E27FC236}">
                <a16:creationId xmlns:a16="http://schemas.microsoft.com/office/drawing/2014/main" id="{945F576D-5939-4561-86A8-31F4D7A1436B}"/>
              </a:ext>
            </a:extLst>
          </p:cNvPr>
          <p:cNvSpPr>
            <a:spLocks noGrp="1"/>
          </p:cNvSpPr>
          <p:nvPr>
            <p:ph idx="1"/>
          </p:nvPr>
        </p:nvSpPr>
        <p:spPr>
          <a:xfrm>
            <a:off x="205755" y="1673213"/>
            <a:ext cx="11524925" cy="4337855"/>
          </a:xfrm>
        </p:spPr>
        <p:txBody>
          <a:bodyPr>
            <a:noAutofit/>
          </a:bodyPr>
          <a:lstStyle/>
          <a:p>
            <a:pPr marL="342912" indent="-342912">
              <a:lnSpc>
                <a:spcPct val="100000"/>
              </a:lnSpc>
              <a:spcBef>
                <a:spcPts val="0"/>
              </a:spcBef>
              <a:spcAft>
                <a:spcPts val="300"/>
              </a:spcAft>
              <a:buFont typeface="Symbol" panose="05050102010706020507" pitchFamily="18" charset="2"/>
              <a:buChar char=""/>
            </a:pPr>
            <a:r>
              <a:rPr lang="en-GB" sz="2400" b="1" dirty="0">
                <a:solidFill>
                  <a:srgbClr val="000000"/>
                </a:solidFill>
                <a:ea typeface="Times New Roman" panose="02020603050405020304" pitchFamily="18" charset="0"/>
                <a:cs typeface="Times New Roman" panose="02020603050405020304" pitchFamily="18" charset="0"/>
              </a:rPr>
              <a:t>Linux</a:t>
            </a:r>
            <a:r>
              <a:rPr lang="en-GB" sz="2400" dirty="0">
                <a:solidFill>
                  <a:srgbClr val="000000"/>
                </a:solidFill>
                <a:ea typeface="Times New Roman" panose="02020603050405020304" pitchFamily="18" charset="0"/>
                <a:cs typeface="Times New Roman" panose="02020603050405020304" pitchFamily="18" charset="0"/>
              </a:rPr>
              <a:t> (commonly pronounced </a:t>
            </a:r>
            <a:r>
              <a:rPr lang="en-GB" sz="2400" b="1" dirty="0">
                <a:solidFill>
                  <a:srgbClr val="000000"/>
                </a:solidFill>
                <a:ea typeface="Times New Roman" panose="02020603050405020304" pitchFamily="18" charset="0"/>
                <a:cs typeface="Times New Roman" panose="02020603050405020304" pitchFamily="18" charset="0"/>
              </a:rPr>
              <a:t>LYN-</a:t>
            </a:r>
            <a:r>
              <a:rPr lang="en-GB" sz="2400" b="1" dirty="0" err="1">
                <a:solidFill>
                  <a:srgbClr val="000000"/>
                </a:solidFill>
                <a:ea typeface="Times New Roman" panose="02020603050405020304" pitchFamily="18" charset="0"/>
                <a:cs typeface="Times New Roman" panose="02020603050405020304" pitchFamily="18" charset="0"/>
              </a:rPr>
              <a:t>ux</a:t>
            </a:r>
            <a:r>
              <a:rPr lang="en-GB" sz="2400" dirty="0">
                <a:solidFill>
                  <a:srgbClr val="000000"/>
                </a:solidFill>
                <a:ea typeface="Times New Roman" panose="02020603050405020304" pitchFamily="18" charset="0"/>
                <a:cs typeface="Times New Roman" panose="02020603050405020304" pitchFamily="18" charset="0"/>
              </a:rPr>
              <a:t>) is an </a:t>
            </a:r>
            <a:r>
              <a:rPr lang="en-GB" sz="2400" b="1" dirty="0">
                <a:solidFill>
                  <a:srgbClr val="000000"/>
                </a:solidFill>
                <a:ea typeface="Times New Roman" panose="02020603050405020304" pitchFamily="18" charset="0"/>
                <a:cs typeface="Times New Roman" panose="02020603050405020304" pitchFamily="18" charset="0"/>
              </a:rPr>
              <a:t>Open-Source OS </a:t>
            </a:r>
            <a:r>
              <a:rPr lang="en-GB" sz="2400" dirty="0">
                <a:solidFill>
                  <a:srgbClr val="000000"/>
                </a:solidFill>
                <a:ea typeface="Times New Roman" panose="02020603050405020304" pitchFamily="18" charset="0"/>
                <a:cs typeface="Times New Roman" panose="02020603050405020304" pitchFamily="18" charset="0"/>
              </a:rPr>
              <a:t>based on the Unix OS.</a:t>
            </a:r>
            <a:endParaRPr lang="en-GB" sz="2400" dirty="0">
              <a:ea typeface="Times New Roman" panose="02020603050405020304" pitchFamily="18" charset="0"/>
              <a:cs typeface="Times New Roman" panose="02020603050405020304" pitchFamily="18" charset="0"/>
            </a:endParaRPr>
          </a:p>
          <a:p>
            <a:pPr marL="342912" indent="-342912">
              <a:lnSpc>
                <a:spcPct val="100000"/>
              </a:lnSpc>
              <a:spcBef>
                <a:spcPts val="0"/>
              </a:spcBef>
              <a:spcAft>
                <a:spcPts val="300"/>
              </a:spcAft>
              <a:buFont typeface="Symbol" panose="05050102010706020507" pitchFamily="18" charset="2"/>
              <a:buChar char=""/>
            </a:pPr>
            <a:r>
              <a:rPr lang="en-GB" sz="2400" dirty="0">
                <a:ea typeface="Times New Roman" panose="02020603050405020304" pitchFamily="18" charset="0"/>
                <a:cs typeface="Times New Roman" panose="02020603050405020304" pitchFamily="18" charset="0"/>
              </a:rPr>
              <a:t>The OS design is a </a:t>
            </a:r>
            <a:r>
              <a:rPr lang="en-GB" sz="2400" b="1" dirty="0">
                <a:ea typeface="Times New Roman" panose="02020603050405020304" pitchFamily="18" charset="0"/>
                <a:cs typeface="Times New Roman" panose="02020603050405020304" pitchFamily="18" charset="0"/>
              </a:rPr>
              <a:t>modular</a:t>
            </a:r>
            <a:r>
              <a:rPr lang="en-GB" sz="2400" dirty="0">
                <a:ea typeface="Times New Roman" panose="02020603050405020304" pitchFamily="18" charset="0"/>
                <a:cs typeface="Times New Roman" panose="02020603050405020304" pitchFamily="18" charset="0"/>
              </a:rPr>
              <a:t>, </a:t>
            </a:r>
            <a:r>
              <a:rPr lang="en-GB" sz="2400" b="1" i="0" dirty="0">
                <a:effectLst/>
              </a:rPr>
              <a:t>multitasking</a:t>
            </a:r>
            <a:r>
              <a:rPr lang="en-GB" sz="2400" b="0" i="0" dirty="0">
                <a:effectLst/>
              </a:rPr>
              <a:t>, </a:t>
            </a:r>
            <a:r>
              <a:rPr lang="en-GB" sz="2400" b="1" i="0" dirty="0">
                <a:effectLst/>
              </a:rPr>
              <a:t>multiuser</a:t>
            </a:r>
            <a:r>
              <a:rPr lang="en-GB" sz="2400" b="0" i="0" dirty="0">
                <a:effectLst/>
              </a:rPr>
              <a:t> OS that has </a:t>
            </a:r>
            <a:r>
              <a:rPr lang="en-GB" sz="2400" dirty="0">
                <a:ea typeface="Times New Roman" panose="02020603050405020304" pitchFamily="18" charset="0"/>
                <a:cs typeface="Times New Roman" panose="02020603050405020304" pitchFamily="18" charset="0"/>
              </a:rPr>
              <a:t>a </a:t>
            </a:r>
            <a:r>
              <a:rPr lang="en-GB" sz="2400" b="1" dirty="0">
                <a:ea typeface="Times New Roman" panose="02020603050405020304" pitchFamily="18" charset="0"/>
                <a:cs typeface="Times New Roman" panose="02020603050405020304" pitchFamily="18" charset="0"/>
              </a:rPr>
              <a:t>monolithic kernel</a:t>
            </a:r>
            <a:r>
              <a:rPr lang="en-GB" sz="2400" dirty="0">
                <a:ea typeface="Times New Roman" panose="02020603050405020304" pitchFamily="18" charset="0"/>
                <a:cs typeface="Times New Roman" panose="02020603050405020304" pitchFamily="18" charset="0"/>
              </a:rPr>
              <a:t>.</a:t>
            </a:r>
          </a:p>
          <a:p>
            <a:pPr marL="800127" lvl="1" indent="-342912">
              <a:lnSpc>
                <a:spcPct val="100000"/>
              </a:lnSpc>
              <a:spcBef>
                <a:spcPts val="0"/>
              </a:spcBef>
              <a:spcAft>
                <a:spcPts val="300"/>
              </a:spcAft>
              <a:buFont typeface="Symbol" panose="05050102010706020507" pitchFamily="18" charset="2"/>
              <a:buChar char=""/>
            </a:pPr>
            <a:r>
              <a:rPr lang="en-US" sz="2000" b="0" i="0" dirty="0">
                <a:solidFill>
                  <a:srgbClr val="202124"/>
                </a:solidFill>
                <a:effectLst/>
              </a:rPr>
              <a:t>A </a:t>
            </a:r>
            <a:r>
              <a:rPr lang="en-US" sz="2000" b="1" i="0" dirty="0">
                <a:solidFill>
                  <a:srgbClr val="202124"/>
                </a:solidFill>
                <a:effectLst/>
              </a:rPr>
              <a:t>monolithic kernel </a:t>
            </a:r>
            <a:r>
              <a:rPr lang="en-US" sz="2000" b="0" i="0" dirty="0">
                <a:solidFill>
                  <a:srgbClr val="202124"/>
                </a:solidFill>
                <a:effectLst/>
              </a:rPr>
              <a:t>is </a:t>
            </a:r>
            <a:r>
              <a:rPr lang="en-US" sz="2000" b="0" i="0" dirty="0">
                <a:solidFill>
                  <a:srgbClr val="040C28"/>
                </a:solidFill>
                <a:effectLst/>
              </a:rPr>
              <a:t>an operating system design where the entire OS and all it’s component programs run in kernel mode</a:t>
            </a:r>
            <a:r>
              <a:rPr lang="en-US" sz="2000" b="0" i="0" dirty="0">
                <a:solidFill>
                  <a:srgbClr val="202124"/>
                </a:solidFill>
                <a:effectLst/>
              </a:rPr>
              <a:t>.</a:t>
            </a:r>
            <a:endParaRPr lang="en-GB" sz="2400" dirty="0">
              <a:ea typeface="Times New Roman" panose="02020603050405020304" pitchFamily="18" charset="0"/>
              <a:cs typeface="Times New Roman" panose="02020603050405020304" pitchFamily="18" charset="0"/>
            </a:endParaRPr>
          </a:p>
          <a:p>
            <a:pPr marL="342912" indent="-342912">
              <a:lnSpc>
                <a:spcPct val="100000"/>
              </a:lnSpc>
              <a:spcBef>
                <a:spcPts val="0"/>
              </a:spcBef>
              <a:spcAft>
                <a:spcPts val="300"/>
              </a:spcAft>
              <a:buFont typeface="Symbol" panose="05050102010706020507" pitchFamily="18" charset="2"/>
              <a:buChar char=""/>
            </a:pPr>
            <a:r>
              <a:rPr lang="en-GB" sz="2400" dirty="0">
                <a:solidFill>
                  <a:srgbClr val="000000"/>
                </a:solidFill>
                <a:ea typeface="Times New Roman" panose="02020603050405020304" pitchFamily="18" charset="0"/>
                <a:cs typeface="Times New Roman" panose="02020603050405020304" pitchFamily="18" charset="0"/>
              </a:rPr>
              <a:t>The Linux OS was based on the Unix OS but does not use any source code from Unix.</a:t>
            </a:r>
          </a:p>
          <a:p>
            <a:pPr marL="342912" indent="-342912">
              <a:lnSpc>
                <a:spcPct val="100000"/>
              </a:lnSpc>
              <a:spcBef>
                <a:spcPts val="0"/>
              </a:spcBef>
              <a:spcAft>
                <a:spcPts val="300"/>
              </a:spcAft>
              <a:buFont typeface="Symbol" panose="05050102010706020507" pitchFamily="18" charset="2"/>
              <a:buChar char=""/>
            </a:pPr>
            <a:r>
              <a:rPr lang="en-GB" sz="2400" dirty="0">
                <a:solidFill>
                  <a:srgbClr val="000000"/>
                </a:solidFill>
                <a:ea typeface="Times New Roman" panose="02020603050405020304" pitchFamily="18" charset="0"/>
                <a:cs typeface="Times New Roman" panose="02020603050405020304" pitchFamily="18" charset="0"/>
              </a:rPr>
              <a:t>For that reason, Linux is often described as a </a:t>
            </a:r>
            <a:r>
              <a:rPr lang="en-GB" sz="2400" b="1" dirty="0">
                <a:solidFill>
                  <a:srgbClr val="000000"/>
                </a:solidFill>
                <a:ea typeface="Times New Roman" panose="02020603050405020304" pitchFamily="18" charset="0"/>
                <a:cs typeface="Times New Roman" panose="02020603050405020304" pitchFamily="18" charset="0"/>
              </a:rPr>
              <a:t>Unix-like </a:t>
            </a:r>
            <a:r>
              <a:rPr lang="en-GB" sz="2400" dirty="0">
                <a:solidFill>
                  <a:srgbClr val="000000"/>
                </a:solidFill>
                <a:ea typeface="Times New Roman" panose="02020603050405020304" pitchFamily="18" charset="0"/>
                <a:cs typeface="Times New Roman" panose="02020603050405020304" pitchFamily="18" charset="0"/>
              </a:rPr>
              <a:t>or</a:t>
            </a:r>
            <a:r>
              <a:rPr lang="en-GB" sz="2400" b="1" dirty="0">
                <a:solidFill>
                  <a:srgbClr val="000000"/>
                </a:solidFill>
                <a:ea typeface="Times New Roman" panose="02020603050405020304" pitchFamily="18" charset="0"/>
                <a:cs typeface="Times New Roman" panose="02020603050405020304" pitchFamily="18" charset="0"/>
              </a:rPr>
              <a:t> Unix-based </a:t>
            </a:r>
            <a:r>
              <a:rPr lang="en-GB" sz="2400" dirty="0">
                <a:solidFill>
                  <a:srgbClr val="000000"/>
                </a:solidFill>
                <a:ea typeface="Times New Roman" panose="02020603050405020304" pitchFamily="18" charset="0"/>
                <a:cs typeface="Times New Roman" panose="02020603050405020304" pitchFamily="18" charset="0"/>
              </a:rPr>
              <a:t>OS.</a:t>
            </a:r>
          </a:p>
          <a:p>
            <a:pPr marL="342912" indent="-342912">
              <a:lnSpc>
                <a:spcPct val="100000"/>
              </a:lnSpc>
              <a:spcBef>
                <a:spcPts val="0"/>
              </a:spcBef>
              <a:spcAft>
                <a:spcPts val="300"/>
              </a:spcAft>
              <a:buFont typeface="Symbol" panose="05050102010706020507" pitchFamily="18" charset="2"/>
              <a:buChar char=""/>
            </a:pPr>
            <a:r>
              <a:rPr lang="en-GB" sz="2400" b="1" dirty="0">
                <a:solidFill>
                  <a:srgbClr val="000000"/>
                </a:solidFill>
                <a:ea typeface="Times New Roman" panose="02020603050405020304" pitchFamily="18" charset="0"/>
                <a:cs typeface="Times New Roman" panose="02020603050405020304" pitchFamily="18" charset="0"/>
              </a:rPr>
              <a:t>Linus Torvalds</a:t>
            </a:r>
            <a:r>
              <a:rPr lang="en-GB" sz="2400" dirty="0"/>
              <a:t> created Linux due to his </a:t>
            </a:r>
            <a:r>
              <a:rPr lang="en-US" sz="2400" dirty="0"/>
              <a:t>frustration with the </a:t>
            </a:r>
            <a:r>
              <a:rPr lang="en-US" sz="2400" b="1" dirty="0"/>
              <a:t>Unix-like ‘</a:t>
            </a:r>
            <a:r>
              <a:rPr lang="en-US" sz="2400" b="1" dirty="0" err="1"/>
              <a:t>Minix</a:t>
            </a:r>
            <a:r>
              <a:rPr lang="en-US" sz="2400" b="1" dirty="0"/>
              <a:t>’ Operating system</a:t>
            </a:r>
            <a:r>
              <a:rPr lang="en-US" sz="2400" dirty="0"/>
              <a:t> (which uses a Microkernel design) that he learned about at University from </a:t>
            </a:r>
            <a:r>
              <a:rPr lang="en-US" sz="2400" b="1" dirty="0"/>
              <a:t>Andrew Tanenbaum’s </a:t>
            </a:r>
            <a:r>
              <a:rPr lang="en-US" sz="2400" dirty="0"/>
              <a:t>book on Operating System Design which came with the </a:t>
            </a:r>
            <a:r>
              <a:rPr lang="en-US" sz="2400" dirty="0" err="1"/>
              <a:t>Minix</a:t>
            </a:r>
            <a:r>
              <a:rPr lang="en-US" sz="2400" dirty="0"/>
              <a:t> source code (</a:t>
            </a:r>
            <a:r>
              <a:rPr lang="en-US" sz="2400" dirty="0" err="1"/>
              <a:t>Minix</a:t>
            </a:r>
            <a:r>
              <a:rPr lang="en-US" sz="2400" dirty="0"/>
              <a:t> was created by Tanenbaum). </a:t>
            </a:r>
          </a:p>
          <a:p>
            <a:pPr lvl="1">
              <a:lnSpc>
                <a:spcPct val="100000"/>
              </a:lnSpc>
              <a:spcBef>
                <a:spcPts val="0"/>
              </a:spcBef>
              <a:spcAft>
                <a:spcPts val="300"/>
              </a:spcAft>
            </a:pPr>
            <a:r>
              <a:rPr lang="en-US" sz="2000" dirty="0">
                <a:solidFill>
                  <a:srgbClr val="4D5156"/>
                </a:solidFill>
              </a:rPr>
              <a:t>A</a:t>
            </a:r>
            <a:r>
              <a:rPr lang="en-US" sz="2000" b="0" i="0" dirty="0">
                <a:solidFill>
                  <a:srgbClr val="4D5156"/>
                </a:solidFill>
                <a:effectLst/>
              </a:rPr>
              <a:t> </a:t>
            </a:r>
            <a:r>
              <a:rPr lang="en-US" sz="2000" b="1" i="0" dirty="0">
                <a:effectLst/>
              </a:rPr>
              <a:t>microkernel</a:t>
            </a:r>
            <a:r>
              <a:rPr lang="en-US" sz="2000" b="0" i="0" dirty="0">
                <a:solidFill>
                  <a:srgbClr val="4D5156"/>
                </a:solidFill>
                <a:effectLst/>
              </a:rPr>
              <a:t>, </a:t>
            </a:r>
            <a:r>
              <a:rPr lang="en-US" sz="2000" dirty="0"/>
              <a:t>has the minimum amount of software to provide what is just essentially needed to run the OS. Many </a:t>
            </a:r>
            <a:r>
              <a:rPr lang="en-US" sz="2000" b="0" i="0" dirty="0">
                <a:solidFill>
                  <a:srgbClr val="040C28"/>
                </a:solidFill>
                <a:effectLst/>
              </a:rPr>
              <a:t>component </a:t>
            </a:r>
            <a:r>
              <a:rPr lang="en-US" sz="2000" dirty="0">
                <a:solidFill>
                  <a:srgbClr val="040C28"/>
                </a:solidFill>
              </a:rPr>
              <a:t>programs such as</a:t>
            </a:r>
            <a:r>
              <a:rPr lang="en-US" sz="2000" dirty="0">
                <a:solidFill>
                  <a:srgbClr val="202124"/>
                </a:solidFill>
              </a:rPr>
              <a:t> </a:t>
            </a:r>
            <a:r>
              <a:rPr lang="en-US" sz="2000" dirty="0" err="1">
                <a:solidFill>
                  <a:srgbClr val="202124"/>
                </a:solidFill>
              </a:rPr>
              <a:t>devive</a:t>
            </a:r>
            <a:r>
              <a:rPr lang="en-US" sz="2000" dirty="0">
                <a:solidFill>
                  <a:srgbClr val="202124"/>
                </a:solidFill>
              </a:rPr>
              <a:t> </a:t>
            </a:r>
            <a:r>
              <a:rPr lang="en-US" sz="2000" dirty="0"/>
              <a:t>drivers, file system management, network protocol stack (#are removed from the kernel and run in user space as programs/Apps instead.</a:t>
            </a:r>
          </a:p>
          <a:p>
            <a:pPr marL="342912" indent="-342912">
              <a:lnSpc>
                <a:spcPct val="100000"/>
              </a:lnSpc>
              <a:spcBef>
                <a:spcPts val="0"/>
              </a:spcBef>
              <a:spcAft>
                <a:spcPts val="300"/>
              </a:spcAft>
              <a:buFont typeface="Symbol" panose="05050102010706020507" pitchFamily="18" charset="2"/>
              <a:buChar char=""/>
            </a:pPr>
            <a:r>
              <a:rPr lang="en-US" sz="2400" dirty="0"/>
              <a:t>This started an online </a:t>
            </a:r>
            <a:r>
              <a:rPr lang="en-US" sz="2400" b="1" dirty="0"/>
              <a:t>flaming</a:t>
            </a:r>
            <a:r>
              <a:rPr lang="en-US" sz="2400" dirty="0"/>
              <a:t> debate between them on OS &amp; kernel design. </a:t>
            </a:r>
          </a:p>
        </p:txBody>
      </p:sp>
      <p:pic>
        <p:nvPicPr>
          <p:cNvPr id="20" name="Picture 19" descr="Icon&#10;&#10;Description automatically generated">
            <a:extLst>
              <a:ext uri="{FF2B5EF4-FFF2-40B4-BE49-F238E27FC236}">
                <a16:creationId xmlns:a16="http://schemas.microsoft.com/office/drawing/2014/main" id="{99F9A714-4F57-45EC-819B-56C845CEDD4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214045" y="-130002"/>
            <a:ext cx="2070465" cy="2070465"/>
          </a:xfrm>
          <a:prstGeom prst="rect">
            <a:avLst/>
          </a:prstGeom>
        </p:spPr>
      </p:pic>
      <p:pic>
        <p:nvPicPr>
          <p:cNvPr id="2" name="Picture 1">
            <a:extLst>
              <a:ext uri="{FF2B5EF4-FFF2-40B4-BE49-F238E27FC236}">
                <a16:creationId xmlns:a16="http://schemas.microsoft.com/office/drawing/2014/main" id="{41FDD51E-B022-7BDF-C7A0-C8D9D61F718C}"/>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12399" b="43583"/>
          <a:stretch/>
        </p:blipFill>
        <p:spPr>
          <a:xfrm>
            <a:off x="7802151" y="35908"/>
            <a:ext cx="2556981" cy="1590742"/>
          </a:xfrm>
          <a:prstGeom prst="rect">
            <a:avLst/>
          </a:prstGeom>
        </p:spPr>
      </p:pic>
      <p:sp>
        <p:nvSpPr>
          <p:cNvPr id="3" name="TextBox 2">
            <a:extLst>
              <a:ext uri="{FF2B5EF4-FFF2-40B4-BE49-F238E27FC236}">
                <a16:creationId xmlns:a16="http://schemas.microsoft.com/office/drawing/2014/main" id="{866AB24E-56EE-5047-7918-14159A1753B8}"/>
              </a:ext>
            </a:extLst>
          </p:cNvPr>
          <p:cNvSpPr txBox="1"/>
          <p:nvPr/>
        </p:nvSpPr>
        <p:spPr>
          <a:xfrm>
            <a:off x="7841244" y="1510227"/>
            <a:ext cx="1428750" cy="123111"/>
          </a:xfrm>
          <a:prstGeom prst="rect">
            <a:avLst/>
          </a:prstGeom>
          <a:noFill/>
        </p:spPr>
        <p:txBody>
          <a:bodyPr wrap="square" rtlCol="0">
            <a:spAutoFit/>
          </a:bodyPr>
          <a:lstStyle/>
          <a:p>
            <a:r>
              <a:rPr lang="en-GB" sz="200" dirty="0">
                <a:hlinkClick r:id="rId6" tooltip="https://jpralves.net/post/2017/12/13/tutorialspoint-unix-computer-operating-system.html"/>
              </a:rPr>
              <a:t>This Photo</a:t>
            </a:r>
            <a:r>
              <a:rPr lang="en-GB" sz="200" dirty="0"/>
              <a:t> by Unknown Author is licensed under </a:t>
            </a:r>
            <a:r>
              <a:rPr lang="en-GB" sz="200" dirty="0">
                <a:hlinkClick r:id="rId7" tooltip="https://creativecommons.org/licenses/by-nc-nd/3.0/"/>
              </a:rPr>
              <a:t>CC BY-NC-ND</a:t>
            </a:r>
            <a:endParaRPr lang="en-GB" sz="200" dirty="0"/>
          </a:p>
        </p:txBody>
      </p:sp>
    </p:spTree>
    <p:extLst>
      <p:ext uri="{BB962C8B-B14F-4D97-AF65-F5344CB8AC3E}">
        <p14:creationId xmlns:p14="http://schemas.microsoft.com/office/powerpoint/2010/main" val="1138297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23372" y="348529"/>
            <a:ext cx="9895950" cy="1033669"/>
          </a:xfrm>
          <a:solidFill>
            <a:schemeClr val="bg1">
              <a:lumMod val="85000"/>
            </a:schemeClr>
          </a:solidFill>
        </p:spPr>
        <p:txBody>
          <a:bodyPr>
            <a:normAutofit/>
          </a:bodyPr>
          <a:lstStyle/>
          <a:p>
            <a:r>
              <a:rPr lang="en-GB" sz="4800" b="1" dirty="0">
                <a:solidFill>
                  <a:schemeClr val="bg1">
                    <a:lumMod val="50000"/>
                  </a:schemeClr>
                </a:solidFill>
              </a:rPr>
              <a:t>Bg. Unix OS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3" y="1703473"/>
            <a:ext cx="11832585" cy="5034606"/>
          </a:xfrm>
          <a:solidFill>
            <a:schemeClr val="bg1">
              <a:lumMod val="85000"/>
            </a:schemeClr>
          </a:solidFill>
        </p:spPr>
        <p:txBody>
          <a:bodyPr>
            <a:noAutofit/>
          </a:bodyPr>
          <a:lstStyle/>
          <a:p>
            <a:pPr>
              <a:lnSpc>
                <a:spcPct val="100000"/>
              </a:lnSpc>
              <a:spcBef>
                <a:spcPts val="0"/>
              </a:spcBef>
              <a:spcAft>
                <a:spcPts val="601"/>
              </a:spcAft>
            </a:pPr>
            <a:r>
              <a:rPr lang="en-GB" sz="1801" b="1" dirty="0"/>
              <a:t>Unix:</a:t>
            </a:r>
            <a:r>
              <a:rPr lang="en-GB" sz="1801" dirty="0"/>
              <a:t> developed in the late 1960s, at AT&amp;T's Bell Labs, in the US by Ken Thompson, Dennis Ritchie, Douglas McIlroy, and Joe </a:t>
            </a:r>
            <a:r>
              <a:rPr lang="en-GB" sz="1801" dirty="0" err="1"/>
              <a:t>Ossanna</a:t>
            </a:r>
            <a:r>
              <a:rPr lang="en-GB" sz="1801" dirty="0"/>
              <a:t>. </a:t>
            </a:r>
          </a:p>
          <a:p>
            <a:pPr>
              <a:lnSpc>
                <a:spcPct val="100000"/>
              </a:lnSpc>
              <a:spcBef>
                <a:spcPts val="0"/>
              </a:spcBef>
              <a:spcAft>
                <a:spcPts val="601"/>
              </a:spcAft>
            </a:pPr>
            <a:r>
              <a:rPr lang="en-GB" sz="1801" dirty="0"/>
              <a:t>The developers created ‘</a:t>
            </a:r>
            <a:r>
              <a:rPr lang="en-GB" sz="1801" b="1" dirty="0"/>
              <a:t>Research Unix</a:t>
            </a:r>
            <a:r>
              <a:rPr lang="en-GB" sz="1801" dirty="0"/>
              <a:t>‘ a research group to develop the OS. </a:t>
            </a:r>
          </a:p>
          <a:p>
            <a:pPr>
              <a:lnSpc>
                <a:spcPct val="100000"/>
              </a:lnSpc>
              <a:spcBef>
                <a:spcPts val="0"/>
              </a:spcBef>
              <a:spcAft>
                <a:spcPts val="601"/>
              </a:spcAft>
            </a:pPr>
            <a:r>
              <a:rPr lang="en-GB" sz="1801" dirty="0"/>
              <a:t>Due to an antitrust case (due to concerns over Monopolising the industry) AT&amp;T was required to license the OS source code to anyone who asked. It was licensed to Universities &amp; Companies and different versions of the OS were developed. </a:t>
            </a:r>
          </a:p>
          <a:p>
            <a:pPr>
              <a:lnSpc>
                <a:spcPct val="100000"/>
              </a:lnSpc>
              <a:spcBef>
                <a:spcPts val="0"/>
              </a:spcBef>
              <a:spcAft>
                <a:spcPts val="601"/>
              </a:spcAft>
            </a:pPr>
            <a:r>
              <a:rPr lang="en-GB" sz="1801" dirty="0"/>
              <a:t>It is still used by many today in mainly academic and professional settings, and is used on web servers, mainframes, and supercomputers.</a:t>
            </a:r>
          </a:p>
          <a:p>
            <a:pPr>
              <a:lnSpc>
                <a:spcPct val="100000"/>
              </a:lnSpc>
              <a:spcBef>
                <a:spcPts val="0"/>
              </a:spcBef>
              <a:spcAft>
                <a:spcPts val="601"/>
              </a:spcAft>
            </a:pPr>
            <a:r>
              <a:rPr lang="en-GB" sz="1801" dirty="0">
                <a:ea typeface="Times New Roman" panose="02020603050405020304" pitchFamily="18" charset="0"/>
              </a:rPr>
              <a:t>UNIX is also a trademark and standard held by The </a:t>
            </a:r>
            <a:r>
              <a:rPr lang="en-GB" sz="1801" dirty="0">
                <a:ea typeface="Times New Roman" panose="02020603050405020304" pitchFamily="18" charset="0"/>
                <a:hlinkClick r:id="rId3">
                  <a:extLst>
                    <a:ext uri="{A12FA001-AC4F-418D-AE19-62706E023703}">
                      <ahyp:hlinkClr xmlns:ahyp="http://schemas.microsoft.com/office/drawing/2018/hyperlinkcolor" val="tx"/>
                    </a:ext>
                  </a:extLst>
                </a:hlinkClick>
              </a:rPr>
              <a:t>OpenGroup</a:t>
            </a:r>
            <a:r>
              <a:rPr lang="en-GB" sz="1801" dirty="0">
                <a:ea typeface="Times New Roman" panose="02020603050405020304" pitchFamily="18" charset="0"/>
              </a:rPr>
              <a:t>. The OpenGroup certify an OS to be a ‘UNIX’ OS. E.g. Solaris, HP UX, IBM AIX, Mac OS X are certified UNIX OSs. These are not free or open source however.</a:t>
            </a:r>
          </a:p>
          <a:p>
            <a:pPr>
              <a:lnSpc>
                <a:spcPct val="100000"/>
              </a:lnSpc>
              <a:spcBef>
                <a:spcPts val="0"/>
              </a:spcBef>
              <a:spcAft>
                <a:spcPts val="601"/>
              </a:spcAft>
            </a:pPr>
            <a:r>
              <a:rPr lang="en-GB" sz="1801" dirty="0"/>
              <a:t>To use the UNIX brand with an OS, a company must meet specific requirements: The X/Open Portability Guide XPG standards (a superset of the IEEE/ANSI POSIX standard).</a:t>
            </a:r>
          </a:p>
          <a:p>
            <a:pPr>
              <a:lnSpc>
                <a:spcPct val="100000"/>
              </a:lnSpc>
              <a:spcBef>
                <a:spcPts val="0"/>
              </a:spcBef>
              <a:spcAft>
                <a:spcPts val="601"/>
              </a:spcAft>
            </a:pPr>
            <a:r>
              <a:rPr lang="en-GB" sz="1801" dirty="0">
                <a:ea typeface="Times New Roman" panose="02020603050405020304" pitchFamily="18" charset="0"/>
              </a:rPr>
              <a:t>The BSD OS family (OpenBSD, NetBSD, FreeBSD etc.) are true free and open source UNIX OSs. </a:t>
            </a:r>
          </a:p>
          <a:p>
            <a:pPr>
              <a:lnSpc>
                <a:spcPct val="100000"/>
              </a:lnSpc>
              <a:spcBef>
                <a:spcPts val="0"/>
              </a:spcBef>
              <a:spcAft>
                <a:spcPts val="601"/>
              </a:spcAft>
            </a:pPr>
            <a:r>
              <a:rPr lang="en-GB" sz="1801" dirty="0">
                <a:ea typeface="Times New Roman" panose="02020603050405020304" pitchFamily="18" charset="0"/>
              </a:rPr>
              <a:t>Linux is termed a UNIX-like OS.</a:t>
            </a:r>
            <a:endParaRPr lang="en-GB" sz="1801" dirty="0">
              <a:ea typeface="Calibri" panose="020F0502020204030204" pitchFamily="34" charset="0"/>
              <a:cs typeface="Times New Roman" panose="02020603050405020304" pitchFamily="18" charset="0"/>
            </a:endParaRPr>
          </a:p>
          <a:p>
            <a:pPr marL="342912" indent="-342912">
              <a:lnSpc>
                <a:spcPct val="100000"/>
              </a:lnSpc>
              <a:spcBef>
                <a:spcPts val="0"/>
              </a:spcBef>
              <a:spcAft>
                <a:spcPts val="601"/>
              </a:spcAft>
              <a:buFont typeface="Symbol" panose="05050102010706020507" pitchFamily="18" charset="2"/>
              <a:buChar char=""/>
            </a:pPr>
            <a:r>
              <a:rPr lang="en-GB" sz="1401" dirty="0">
                <a:ea typeface="Calibri" panose="020F0502020204030204" pitchFamily="34" charset="0"/>
                <a:cs typeface="Times New Roman" panose="02020603050405020304" pitchFamily="18" charset="0"/>
              </a:rPr>
              <a:t>“</a:t>
            </a:r>
            <a:r>
              <a:rPr lang="en-GB" sz="1401" dirty="0"/>
              <a:t>Linus Torvalds … took a very small and basic implementation of a Unix kernel ("</a:t>
            </a:r>
            <a:r>
              <a:rPr lang="en-GB" sz="1401" dirty="0" err="1"/>
              <a:t>Minix</a:t>
            </a:r>
            <a:r>
              <a:rPr lang="en-GB" sz="1401" dirty="0"/>
              <a:t>") to create Linux. The Unix Kernel </a:t>
            </a:r>
            <a:r>
              <a:rPr lang="en-GB" sz="1401" dirty="0" err="1"/>
              <a:t>Minix</a:t>
            </a:r>
            <a:r>
              <a:rPr lang="en-GB" sz="1401" dirty="0"/>
              <a:t> was written by an </a:t>
            </a:r>
            <a:r>
              <a:rPr lang="en-GB" sz="1401" dirty="0" err="1"/>
              <a:t>american</a:t>
            </a:r>
            <a:r>
              <a:rPr lang="en-GB" sz="1401" dirty="0"/>
              <a:t>/</a:t>
            </a:r>
            <a:r>
              <a:rPr lang="en-GB" sz="1401" dirty="0" err="1"/>
              <a:t>dutch</a:t>
            </a:r>
            <a:r>
              <a:rPr lang="en-GB" sz="1401" dirty="0"/>
              <a:t> university professor </a:t>
            </a:r>
            <a:r>
              <a:rPr lang="en-GB" sz="1400" b="1" dirty="0"/>
              <a:t>Andrew Tanenbaum</a:t>
            </a:r>
            <a:r>
              <a:rPr lang="en-GB" sz="1400" dirty="0"/>
              <a:t> </a:t>
            </a:r>
            <a:r>
              <a:rPr lang="en-GB" sz="1401" dirty="0"/>
              <a:t>for educational purposes to show students how to write operating systems (kernels) and as an example Mr. Tanenbaum used Unix, because it is so well documented. Torvalds used </a:t>
            </a:r>
            <a:r>
              <a:rPr lang="en-GB" sz="1401" dirty="0" err="1"/>
              <a:t>Minix</a:t>
            </a:r>
            <a:r>
              <a:rPr lang="en-GB" sz="1401" dirty="0"/>
              <a:t> as a basis and developed his own Unix-like kernel.” </a:t>
            </a:r>
            <a:r>
              <a:rPr lang="en-GB" sz="1801" dirty="0"/>
              <a:t>(</a:t>
            </a:r>
            <a:r>
              <a:rPr lang="en-GB" sz="1801" dirty="0">
                <a:hlinkClick r:id="rId4">
                  <a:extLst>
                    <a:ext uri="{A12FA001-AC4F-418D-AE19-62706E023703}">
                      <ahyp:hlinkClr xmlns:ahyp="http://schemas.microsoft.com/office/drawing/2018/hyperlinkcolor" val="tx"/>
                    </a:ext>
                  </a:extLst>
                </a:hlinkClick>
              </a:rPr>
              <a:t>r</a:t>
            </a:r>
            <a:r>
              <a:rPr lang="en-GB" sz="1801" dirty="0"/>
              <a:t>)</a:t>
            </a:r>
            <a:endParaRPr lang="en-GB" sz="1801" dirty="0">
              <a:ea typeface="Calibri" panose="020F0502020204030204" pitchFamily="34" charset="0"/>
              <a:cs typeface="Times New Roman" panose="02020603050405020304" pitchFamily="18" charset="0"/>
            </a:endParaRPr>
          </a:p>
        </p:txBody>
      </p:sp>
      <p:pic>
        <p:nvPicPr>
          <p:cNvPr id="11" name="Picture 2" descr="images.vexels.com/media/users/3/141382/isolated...">
            <a:extLst>
              <a:ext uri="{FF2B5EF4-FFF2-40B4-BE49-F238E27FC236}">
                <a16:creationId xmlns:a16="http://schemas.microsoft.com/office/drawing/2014/main" id="{97D035DF-6CB8-41EF-BDD0-26E44EF7C8A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4519" b="27929"/>
          <a:stretch/>
        </p:blipFill>
        <p:spPr bwMode="auto">
          <a:xfrm>
            <a:off x="8228750" y="435058"/>
            <a:ext cx="2008094" cy="860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6712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B567F-09CE-7585-73FF-3A26117D4F16}"/>
              </a:ext>
            </a:extLst>
          </p:cNvPr>
          <p:cNvSpPr>
            <a:spLocks noGrp="1"/>
          </p:cNvSpPr>
          <p:nvPr>
            <p:ph type="title"/>
          </p:nvPr>
        </p:nvSpPr>
        <p:spPr>
          <a:xfrm>
            <a:off x="0" y="93277"/>
            <a:ext cx="10515600" cy="615177"/>
          </a:xfrm>
        </p:spPr>
        <p:txBody>
          <a:bodyPr>
            <a:normAutofit fontScale="90000"/>
          </a:bodyPr>
          <a:lstStyle/>
          <a:p>
            <a:r>
              <a:rPr lang="en-GB" dirty="0">
                <a:solidFill>
                  <a:schemeClr val="bg1"/>
                </a:solidFill>
                <a:highlight>
                  <a:srgbClr val="000080"/>
                </a:highlight>
              </a:rPr>
              <a:t>Unix-like Operating Systems</a:t>
            </a:r>
          </a:p>
        </p:txBody>
      </p:sp>
      <p:pic>
        <p:nvPicPr>
          <p:cNvPr id="2050" name="Picture 2">
            <a:hlinkClick r:id="rId2"/>
            <a:extLst>
              <a:ext uri="{FF2B5EF4-FFF2-40B4-BE49-F238E27FC236}">
                <a16:creationId xmlns:a16="http://schemas.microsoft.com/office/drawing/2014/main" id="{5934CBB5-4049-D18C-C6DF-25CC38CACF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6950" y="468190"/>
            <a:ext cx="9201666" cy="6422762"/>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4" descr="Cursor with solid fill">
            <a:extLst>
              <a:ext uri="{FF2B5EF4-FFF2-40B4-BE49-F238E27FC236}">
                <a16:creationId xmlns:a16="http://schemas.microsoft.com/office/drawing/2014/main" id="{7E10921F-72C1-9E08-EA82-0CA4A7DF799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593844" y="4093219"/>
            <a:ext cx="2329543" cy="2329543"/>
          </a:xfrm>
          <a:prstGeom prst="rect">
            <a:avLst/>
          </a:prstGeom>
        </p:spPr>
      </p:pic>
      <p:sp>
        <p:nvSpPr>
          <p:cNvPr id="6" name="TextBox 5">
            <a:extLst>
              <a:ext uri="{FF2B5EF4-FFF2-40B4-BE49-F238E27FC236}">
                <a16:creationId xmlns:a16="http://schemas.microsoft.com/office/drawing/2014/main" id="{205A35E5-2D18-C907-D7CB-9457E391CF00}"/>
              </a:ext>
            </a:extLst>
          </p:cNvPr>
          <p:cNvSpPr txBox="1"/>
          <p:nvPr/>
        </p:nvSpPr>
        <p:spPr>
          <a:xfrm>
            <a:off x="10885420" y="5873579"/>
            <a:ext cx="1037968" cy="646331"/>
          </a:xfrm>
          <a:prstGeom prst="rect">
            <a:avLst/>
          </a:prstGeom>
          <a:noFill/>
        </p:spPr>
        <p:txBody>
          <a:bodyPr wrap="square" rtlCol="0">
            <a:spAutoFit/>
          </a:bodyPr>
          <a:lstStyle/>
          <a:p>
            <a:r>
              <a:rPr lang="en-GB" dirty="0"/>
              <a:t>Click to enlarge.</a:t>
            </a:r>
          </a:p>
        </p:txBody>
      </p:sp>
      <p:sp>
        <p:nvSpPr>
          <p:cNvPr id="7" name="Oval 6">
            <a:extLst>
              <a:ext uri="{FF2B5EF4-FFF2-40B4-BE49-F238E27FC236}">
                <a16:creationId xmlns:a16="http://schemas.microsoft.com/office/drawing/2014/main" id="{B5FD19FD-B029-5F34-7BA0-21D32A5202A6}"/>
              </a:ext>
            </a:extLst>
          </p:cNvPr>
          <p:cNvSpPr/>
          <p:nvPr/>
        </p:nvSpPr>
        <p:spPr>
          <a:xfrm>
            <a:off x="6569888" y="2913155"/>
            <a:ext cx="1326292" cy="764059"/>
          </a:xfrm>
          <a:prstGeom prst="ellipse">
            <a:avLst/>
          </a:prstGeom>
          <a:noFill/>
          <a:ln w="76200" cap="sq">
            <a:solidFill>
              <a:srgbClr val="FF0000"/>
            </a:solidFill>
            <a:prstDash val="solid"/>
            <a:round/>
            <a:extLst>
              <a:ext uri="{C807C97D-BFC1-408E-A445-0C87EB9F89A2}">
                <ask:lineSketchStyleProps xmlns:ask="http://schemas.microsoft.com/office/drawing/2018/sketchyshapes" sd="1219033472">
                  <a:custGeom>
                    <a:avLst/>
                    <a:gdLst>
                      <a:gd name="connsiteX0" fmla="*/ 0 w 1326292"/>
                      <a:gd name="connsiteY0" fmla="*/ 382030 h 764059"/>
                      <a:gd name="connsiteX1" fmla="*/ 663146 w 1326292"/>
                      <a:gd name="connsiteY1" fmla="*/ 0 h 764059"/>
                      <a:gd name="connsiteX2" fmla="*/ 1326292 w 1326292"/>
                      <a:gd name="connsiteY2" fmla="*/ 382030 h 764059"/>
                      <a:gd name="connsiteX3" fmla="*/ 663146 w 1326292"/>
                      <a:gd name="connsiteY3" fmla="*/ 764060 h 764059"/>
                      <a:gd name="connsiteX4" fmla="*/ 0 w 1326292"/>
                      <a:gd name="connsiteY4" fmla="*/ 382030 h 7640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6292" h="764059" extrusionOk="0">
                        <a:moveTo>
                          <a:pt x="0" y="382030"/>
                        </a:moveTo>
                        <a:cubicBezTo>
                          <a:pt x="-73319" y="125816"/>
                          <a:pt x="241147" y="20925"/>
                          <a:pt x="663146" y="0"/>
                        </a:cubicBezTo>
                        <a:cubicBezTo>
                          <a:pt x="1061227" y="6702"/>
                          <a:pt x="1285039" y="172353"/>
                          <a:pt x="1326292" y="382030"/>
                        </a:cubicBezTo>
                        <a:cubicBezTo>
                          <a:pt x="1266229" y="651674"/>
                          <a:pt x="1017758" y="828357"/>
                          <a:pt x="663146" y="764060"/>
                        </a:cubicBezTo>
                        <a:cubicBezTo>
                          <a:pt x="259682" y="743696"/>
                          <a:pt x="12420" y="598953"/>
                          <a:pt x="0" y="382030"/>
                        </a:cubicBezTo>
                        <a:close/>
                      </a:path>
                    </a:pathLst>
                  </a:custGeom>
                  <ask:type>
                    <ask:lineSketchNon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E0DDEB9F-9BAF-7CB8-B45F-FBA805108AA7}"/>
              </a:ext>
            </a:extLst>
          </p:cNvPr>
          <p:cNvSpPr/>
          <p:nvPr/>
        </p:nvSpPr>
        <p:spPr>
          <a:xfrm>
            <a:off x="5148861" y="3781168"/>
            <a:ext cx="1326292" cy="694080"/>
          </a:xfrm>
          <a:prstGeom prst="ellipse">
            <a:avLst/>
          </a:prstGeom>
          <a:noFill/>
          <a:ln w="76200" cap="sq">
            <a:solidFill>
              <a:srgbClr val="FF0000"/>
            </a:solidFill>
            <a:prstDash val="solid"/>
            <a:round/>
            <a:extLst>
              <a:ext uri="{C807C97D-BFC1-408E-A445-0C87EB9F89A2}">
                <ask:lineSketchStyleProps xmlns:ask="http://schemas.microsoft.com/office/drawing/2018/sketchyshapes" sd="1219033472">
                  <a:custGeom>
                    <a:avLst/>
                    <a:gdLst>
                      <a:gd name="connsiteX0" fmla="*/ 0 w 1326292"/>
                      <a:gd name="connsiteY0" fmla="*/ 382030 h 764059"/>
                      <a:gd name="connsiteX1" fmla="*/ 663146 w 1326292"/>
                      <a:gd name="connsiteY1" fmla="*/ 0 h 764059"/>
                      <a:gd name="connsiteX2" fmla="*/ 1326292 w 1326292"/>
                      <a:gd name="connsiteY2" fmla="*/ 382030 h 764059"/>
                      <a:gd name="connsiteX3" fmla="*/ 663146 w 1326292"/>
                      <a:gd name="connsiteY3" fmla="*/ 764060 h 764059"/>
                      <a:gd name="connsiteX4" fmla="*/ 0 w 1326292"/>
                      <a:gd name="connsiteY4" fmla="*/ 382030 h 7640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6292" h="764059" extrusionOk="0">
                        <a:moveTo>
                          <a:pt x="0" y="382030"/>
                        </a:moveTo>
                        <a:cubicBezTo>
                          <a:pt x="-73319" y="125816"/>
                          <a:pt x="241147" y="20925"/>
                          <a:pt x="663146" y="0"/>
                        </a:cubicBezTo>
                        <a:cubicBezTo>
                          <a:pt x="1061227" y="6702"/>
                          <a:pt x="1285039" y="172353"/>
                          <a:pt x="1326292" y="382030"/>
                        </a:cubicBezTo>
                        <a:cubicBezTo>
                          <a:pt x="1266229" y="651674"/>
                          <a:pt x="1017758" y="828357"/>
                          <a:pt x="663146" y="764060"/>
                        </a:cubicBezTo>
                        <a:cubicBezTo>
                          <a:pt x="259682" y="743696"/>
                          <a:pt x="12420" y="598953"/>
                          <a:pt x="0" y="382030"/>
                        </a:cubicBezTo>
                        <a:close/>
                      </a:path>
                    </a:pathLst>
                  </a:custGeom>
                  <ask:type>
                    <ask:lineSketchNon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29526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7" name="Title 1">
            <a:extLst>
              <a:ext uri="{FF2B5EF4-FFF2-40B4-BE49-F238E27FC236}">
                <a16:creationId xmlns:a16="http://schemas.microsoft.com/office/drawing/2014/main" id="{7B22D55C-6E5B-4B9C-AA36-CD97E4762E50}"/>
              </a:ext>
            </a:extLst>
          </p:cNvPr>
          <p:cNvSpPr>
            <a:spLocks noGrp="1"/>
          </p:cNvSpPr>
          <p:nvPr>
            <p:ph type="title"/>
          </p:nvPr>
        </p:nvSpPr>
        <p:spPr>
          <a:xfrm>
            <a:off x="786983" y="339511"/>
            <a:ext cx="9895950" cy="1033669"/>
          </a:xfrm>
        </p:spPr>
        <p:txBody>
          <a:bodyPr>
            <a:normAutofit/>
          </a:bodyPr>
          <a:lstStyle/>
          <a:p>
            <a:r>
              <a:rPr lang="en-GB" sz="5400" b="1" dirty="0">
                <a:solidFill>
                  <a:srgbClr val="FFFFFF"/>
                </a:solidFill>
              </a:rPr>
              <a:t>Bg. </a:t>
            </a:r>
            <a:r>
              <a:rPr lang="en-GB" b="1" dirty="0">
                <a:solidFill>
                  <a:srgbClr val="FFFFFF"/>
                </a:solidFill>
              </a:rPr>
              <a:t>Unix-like OSs</a:t>
            </a:r>
          </a:p>
        </p:txBody>
      </p:sp>
      <p:sp>
        <p:nvSpPr>
          <p:cNvPr id="19" name="Content Placeholder 2">
            <a:extLst>
              <a:ext uri="{FF2B5EF4-FFF2-40B4-BE49-F238E27FC236}">
                <a16:creationId xmlns:a16="http://schemas.microsoft.com/office/drawing/2014/main" id="{945F576D-5939-4561-86A8-31F4D7A1436B}"/>
              </a:ext>
            </a:extLst>
          </p:cNvPr>
          <p:cNvSpPr>
            <a:spLocks noGrp="1"/>
          </p:cNvSpPr>
          <p:nvPr>
            <p:ph idx="1"/>
          </p:nvPr>
        </p:nvSpPr>
        <p:spPr>
          <a:xfrm>
            <a:off x="229675" y="1782880"/>
            <a:ext cx="11732645" cy="4337855"/>
          </a:xfrm>
        </p:spPr>
        <p:txBody>
          <a:bodyPr>
            <a:noAutofit/>
          </a:bodyPr>
          <a:lstStyle/>
          <a:p>
            <a:pPr>
              <a:lnSpc>
                <a:spcPct val="100000"/>
              </a:lnSpc>
              <a:spcBef>
                <a:spcPts val="0"/>
              </a:spcBef>
              <a:spcAft>
                <a:spcPts val="600"/>
              </a:spcAft>
            </a:pPr>
            <a:r>
              <a:rPr lang="en-US" sz="2400" dirty="0"/>
              <a:t>A Unix-like OS is one that has been designed and behaves in a similar way to a Unix system.</a:t>
            </a:r>
          </a:p>
          <a:p>
            <a:pPr>
              <a:lnSpc>
                <a:spcPct val="100000"/>
              </a:lnSpc>
              <a:spcBef>
                <a:spcPts val="0"/>
              </a:spcBef>
              <a:spcAft>
                <a:spcPts val="600"/>
              </a:spcAft>
            </a:pPr>
            <a:r>
              <a:rPr lang="en-US" sz="2400" dirty="0"/>
              <a:t>Although not conforming to or being certified to a UNIX Specification.</a:t>
            </a:r>
          </a:p>
          <a:p>
            <a:pPr>
              <a:lnSpc>
                <a:spcPct val="100000"/>
              </a:lnSpc>
              <a:spcBef>
                <a:spcPts val="0"/>
              </a:spcBef>
              <a:spcAft>
                <a:spcPts val="600"/>
              </a:spcAft>
            </a:pPr>
            <a:r>
              <a:rPr lang="en-US" sz="2400" dirty="0"/>
              <a:t>One of the key features of Unix-like systems is their ability to support multiple users and processes simultaneously. This allows users to run multiple programs at the same time and to share resources such as memory and disk space. </a:t>
            </a:r>
          </a:p>
          <a:p>
            <a:pPr>
              <a:lnSpc>
                <a:spcPct val="100000"/>
              </a:lnSpc>
              <a:spcBef>
                <a:spcPts val="0"/>
              </a:spcBef>
              <a:spcAft>
                <a:spcPts val="600"/>
              </a:spcAft>
            </a:pPr>
            <a:r>
              <a:rPr lang="en-US" sz="2400" dirty="0"/>
              <a:t>This is in contrast to many older operating systems, which were designed to only support a single user or process at a time. </a:t>
            </a:r>
          </a:p>
          <a:p>
            <a:pPr>
              <a:lnSpc>
                <a:spcPct val="100000"/>
              </a:lnSpc>
              <a:spcBef>
                <a:spcPts val="0"/>
              </a:spcBef>
              <a:spcAft>
                <a:spcPts val="600"/>
              </a:spcAft>
            </a:pPr>
            <a:r>
              <a:rPr lang="en-US" sz="2400" dirty="0"/>
              <a:t>Another important feature of Unix-like systems is their modularity. This means that the operating system is made up of many small, interchangeable components that can be added or removed as needed. </a:t>
            </a:r>
          </a:p>
          <a:p>
            <a:pPr>
              <a:lnSpc>
                <a:spcPct val="100000"/>
              </a:lnSpc>
              <a:spcBef>
                <a:spcPts val="0"/>
              </a:spcBef>
              <a:spcAft>
                <a:spcPts val="600"/>
              </a:spcAft>
            </a:pPr>
            <a:r>
              <a:rPr lang="en-US" sz="2400" dirty="0"/>
              <a:t>This makes it easy to customize the operating system to suit the needs of different users or environments. </a:t>
            </a:r>
            <a:r>
              <a:rPr lang="en-US" sz="1050" dirty="0"/>
              <a:t>[</a:t>
            </a:r>
            <a:r>
              <a:rPr lang="en-US" sz="1050" dirty="0">
                <a:hlinkClick r:id="rId3"/>
              </a:rPr>
              <a:t>r</a:t>
            </a:r>
            <a:r>
              <a:rPr lang="en-US" sz="1050" dirty="0"/>
              <a:t>]</a:t>
            </a:r>
            <a:endParaRPr lang="en-US" sz="2400" dirty="0"/>
          </a:p>
        </p:txBody>
      </p:sp>
      <p:pic>
        <p:nvPicPr>
          <p:cNvPr id="3" name="Picture 2">
            <a:extLst>
              <a:ext uri="{FF2B5EF4-FFF2-40B4-BE49-F238E27FC236}">
                <a16:creationId xmlns:a16="http://schemas.microsoft.com/office/drawing/2014/main" id="{0B8F6D57-2A91-3793-DC9F-DD1E82960F50}"/>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9595" t="37189" r="29324" b="34084"/>
          <a:stretch/>
        </p:blipFill>
        <p:spPr>
          <a:xfrm>
            <a:off x="8183576" y="154063"/>
            <a:ext cx="3625629" cy="1584529"/>
          </a:xfrm>
          <a:prstGeom prst="rect">
            <a:avLst/>
          </a:prstGeom>
        </p:spPr>
      </p:pic>
      <p:sp>
        <p:nvSpPr>
          <p:cNvPr id="4" name="TextBox 3">
            <a:extLst>
              <a:ext uri="{FF2B5EF4-FFF2-40B4-BE49-F238E27FC236}">
                <a16:creationId xmlns:a16="http://schemas.microsoft.com/office/drawing/2014/main" id="{E653F550-E918-3DF8-F353-A6F6E6E7B1E0}"/>
              </a:ext>
            </a:extLst>
          </p:cNvPr>
          <p:cNvSpPr txBox="1"/>
          <p:nvPr/>
        </p:nvSpPr>
        <p:spPr>
          <a:xfrm>
            <a:off x="5535626" y="1560351"/>
            <a:ext cx="1400432" cy="123111"/>
          </a:xfrm>
          <a:prstGeom prst="rect">
            <a:avLst/>
          </a:prstGeom>
          <a:noFill/>
        </p:spPr>
        <p:txBody>
          <a:bodyPr wrap="square" rtlCol="0">
            <a:spAutoFit/>
          </a:bodyPr>
          <a:lstStyle/>
          <a:p>
            <a:r>
              <a:rPr lang="en-GB" sz="200">
                <a:hlinkClick r:id="rId5" tooltip="https://itimetux.blogspot.com/p/unix.html"/>
              </a:rPr>
              <a:t>This Photo</a:t>
            </a:r>
            <a:r>
              <a:rPr lang="en-GB" sz="200"/>
              <a:t> by Unknown Author is licensed under </a:t>
            </a:r>
            <a:r>
              <a:rPr lang="en-GB" sz="200">
                <a:hlinkClick r:id="rId6" tooltip="https://creativecommons.org/licenses/by/3.0/"/>
              </a:rPr>
              <a:t>CC BY</a:t>
            </a:r>
            <a:endParaRPr lang="en-GB" sz="200"/>
          </a:p>
        </p:txBody>
      </p:sp>
    </p:spTree>
    <p:extLst>
      <p:ext uri="{BB962C8B-B14F-4D97-AF65-F5344CB8AC3E}">
        <p14:creationId xmlns:p14="http://schemas.microsoft.com/office/powerpoint/2010/main" val="10587582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81037" y="339510"/>
            <a:ext cx="9895951" cy="1033669"/>
          </a:xfrm>
        </p:spPr>
        <p:txBody>
          <a:bodyPr>
            <a:normAutofit/>
          </a:bodyPr>
          <a:lstStyle/>
          <a:p>
            <a:r>
              <a:rPr lang="en-GB" sz="5400" b="1" dirty="0">
                <a:solidFill>
                  <a:srgbClr val="FFFFFF"/>
                </a:solidFill>
              </a:rPr>
              <a:t>Bg. </a:t>
            </a:r>
            <a:r>
              <a:rPr lang="en-GB" dirty="0">
                <a:solidFill>
                  <a:srgbClr val="FFFFFF"/>
                </a:solidFill>
              </a:rPr>
              <a:t>The Kernel &amp; </a:t>
            </a:r>
            <a:r>
              <a:rPr lang="en-GB" dirty="0">
                <a:solidFill>
                  <a:schemeClr val="bg1"/>
                </a:solidFill>
              </a:rPr>
              <a:t>Kernel design</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97267" y="1657821"/>
            <a:ext cx="11549889" cy="4860669"/>
          </a:xfrm>
        </p:spPr>
        <p:txBody>
          <a:bodyPr>
            <a:noAutofit/>
          </a:bodyPr>
          <a:lstStyle/>
          <a:p>
            <a:r>
              <a:rPr lang="en-US" sz="2400" dirty="0"/>
              <a:t>The kernel is a key program that is crucial for an OS to function. The kernel is the first program to load after the bootloader. After loading, it controls and coordinates every other program and process. </a:t>
            </a:r>
            <a:r>
              <a:rPr lang="en-US" sz="1050" dirty="0"/>
              <a:t>[</a:t>
            </a:r>
            <a:r>
              <a:rPr lang="en-US" sz="1050" dirty="0">
                <a:hlinkClick r:id="rId3"/>
              </a:rPr>
              <a:t>r</a:t>
            </a:r>
            <a:r>
              <a:rPr lang="en-US" sz="1050" dirty="0"/>
              <a:t>]</a:t>
            </a:r>
          </a:p>
          <a:p>
            <a:r>
              <a:rPr lang="en-US" sz="2400" dirty="0"/>
              <a:t>The Kernel performs key services such as  scheduling, launching, and ending processes. It ensures that memory is allocated correctly. </a:t>
            </a:r>
            <a:r>
              <a:rPr lang="en-US" sz="1050" dirty="0"/>
              <a:t>[</a:t>
            </a:r>
            <a:r>
              <a:rPr lang="en-US" sz="1050" dirty="0">
                <a:hlinkClick r:id="rId3"/>
              </a:rPr>
              <a:t>r</a:t>
            </a:r>
            <a:r>
              <a:rPr lang="en-US" sz="1050" dirty="0"/>
              <a:t>]</a:t>
            </a:r>
          </a:p>
          <a:p>
            <a:r>
              <a:rPr lang="en-US" sz="2400" dirty="0"/>
              <a:t>The kernel also initializes and runs device drivers, programs that communicate with and allow hardware to run. </a:t>
            </a:r>
            <a:r>
              <a:rPr lang="en-US" sz="1200" dirty="0"/>
              <a:t>[</a:t>
            </a:r>
            <a:r>
              <a:rPr lang="en-US" sz="1200" dirty="0">
                <a:hlinkClick r:id="rId3"/>
              </a:rPr>
              <a:t>r</a:t>
            </a:r>
            <a:r>
              <a:rPr lang="en-US" sz="1200" dirty="0"/>
              <a:t>]</a:t>
            </a:r>
          </a:p>
          <a:p>
            <a:r>
              <a:rPr lang="en-US" sz="2400" b="0" i="0" dirty="0">
                <a:solidFill>
                  <a:srgbClr val="202124"/>
                </a:solidFill>
                <a:effectLst/>
              </a:rPr>
              <a:t>A </a:t>
            </a:r>
            <a:r>
              <a:rPr lang="en-US" sz="2400" b="1" i="0" dirty="0">
                <a:solidFill>
                  <a:srgbClr val="202124"/>
                </a:solidFill>
                <a:effectLst/>
              </a:rPr>
              <a:t>monolithic kernel </a:t>
            </a:r>
            <a:r>
              <a:rPr lang="en-US" sz="2400" b="0" i="0" dirty="0">
                <a:solidFill>
                  <a:srgbClr val="202124"/>
                </a:solidFill>
                <a:effectLst/>
              </a:rPr>
              <a:t>is </a:t>
            </a:r>
            <a:r>
              <a:rPr lang="en-US" sz="2400" b="0" i="0" dirty="0">
                <a:solidFill>
                  <a:srgbClr val="040C28"/>
                </a:solidFill>
                <a:effectLst/>
              </a:rPr>
              <a:t>an operating system design where the entire OS and all it’s component programs run in kernel mode</a:t>
            </a:r>
            <a:r>
              <a:rPr lang="en-US" sz="2400" b="0" i="0" dirty="0">
                <a:solidFill>
                  <a:srgbClr val="202124"/>
                </a:solidFill>
                <a:effectLst/>
              </a:rPr>
              <a:t>. The kernel consists of a single large executable file that includes all the various </a:t>
            </a:r>
            <a:r>
              <a:rPr lang="en-US" sz="2400" b="0" i="0" dirty="0">
                <a:solidFill>
                  <a:srgbClr val="040C28"/>
                </a:solidFill>
                <a:effectLst/>
              </a:rPr>
              <a:t>component </a:t>
            </a:r>
            <a:r>
              <a:rPr lang="en-US" sz="2400" b="0" i="0" dirty="0">
                <a:solidFill>
                  <a:srgbClr val="202124"/>
                </a:solidFill>
                <a:effectLst/>
              </a:rPr>
              <a:t>services responsible </a:t>
            </a:r>
            <a:r>
              <a:rPr lang="en-US" sz="2400" dirty="0">
                <a:solidFill>
                  <a:srgbClr val="202124"/>
                </a:solidFill>
              </a:rPr>
              <a:t>for process management, memory </a:t>
            </a:r>
            <a:r>
              <a:rPr lang="en-US" sz="2400" b="0" i="0" dirty="0">
                <a:solidFill>
                  <a:srgbClr val="202124"/>
                </a:solidFill>
                <a:effectLst/>
              </a:rPr>
              <a:t>management, file system management, drivers for device management etc..</a:t>
            </a:r>
          </a:p>
          <a:p>
            <a:r>
              <a:rPr lang="en-US" sz="2400" dirty="0">
                <a:solidFill>
                  <a:srgbClr val="4D5156"/>
                </a:solidFill>
              </a:rPr>
              <a:t>A</a:t>
            </a:r>
            <a:r>
              <a:rPr lang="en-US" sz="2400" b="0" i="0" dirty="0">
                <a:solidFill>
                  <a:srgbClr val="4D5156"/>
                </a:solidFill>
                <a:effectLst/>
              </a:rPr>
              <a:t> </a:t>
            </a:r>
            <a:r>
              <a:rPr lang="en-US" sz="2400" b="1" i="0" dirty="0">
                <a:effectLst/>
              </a:rPr>
              <a:t>microkernel</a:t>
            </a:r>
            <a:r>
              <a:rPr lang="en-US" sz="2400" b="0" i="0" dirty="0">
                <a:solidFill>
                  <a:srgbClr val="4D5156"/>
                </a:solidFill>
                <a:effectLst/>
              </a:rPr>
              <a:t>, </a:t>
            </a:r>
            <a:r>
              <a:rPr lang="en-US" sz="2400" dirty="0"/>
              <a:t>has the minimum amount of software to provide what is just essentially needed to run an operating system. Many </a:t>
            </a:r>
            <a:r>
              <a:rPr lang="en-US" sz="2400" b="0" i="0" dirty="0">
                <a:solidFill>
                  <a:srgbClr val="040C28"/>
                </a:solidFill>
                <a:effectLst/>
              </a:rPr>
              <a:t>component </a:t>
            </a:r>
            <a:r>
              <a:rPr lang="en-US" sz="2400" dirty="0">
                <a:solidFill>
                  <a:srgbClr val="040C28"/>
                </a:solidFill>
              </a:rPr>
              <a:t>programs </a:t>
            </a:r>
            <a:r>
              <a:rPr lang="en-US" sz="2400" b="0" i="0" dirty="0">
                <a:solidFill>
                  <a:srgbClr val="202124"/>
                </a:solidFill>
                <a:effectLst/>
              </a:rPr>
              <a:t>ru</a:t>
            </a:r>
            <a:r>
              <a:rPr lang="en-US" sz="2400" dirty="0">
                <a:solidFill>
                  <a:srgbClr val="202124"/>
                </a:solidFill>
              </a:rPr>
              <a:t>n in user space instead.</a:t>
            </a:r>
            <a:endParaRPr lang="en-US" sz="2400" dirty="0"/>
          </a:p>
          <a:p>
            <a:pPr marL="0" indent="0" algn="l">
              <a:lnSpc>
                <a:spcPct val="110000"/>
              </a:lnSpc>
              <a:spcBef>
                <a:spcPts val="0"/>
              </a:spcBef>
              <a:buNone/>
            </a:pPr>
            <a:endParaRPr lang="en-US" sz="2400" dirty="0"/>
          </a:p>
        </p:txBody>
      </p:sp>
    </p:spTree>
    <p:extLst>
      <p:ext uri="{BB962C8B-B14F-4D97-AF65-F5344CB8AC3E}">
        <p14:creationId xmlns:p14="http://schemas.microsoft.com/office/powerpoint/2010/main" val="34325808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fontScale="90000"/>
          </a:bodyPr>
          <a:lstStyle/>
          <a:p>
            <a:r>
              <a:rPr lang="en-GB" sz="6600" b="1" dirty="0">
                <a:solidFill>
                  <a:srgbClr val="FFFFFF"/>
                </a:solidFill>
              </a:rPr>
              <a:t>Bg. </a:t>
            </a:r>
            <a:r>
              <a:rPr lang="en-GB" sz="4900" dirty="0">
                <a:solidFill>
                  <a:schemeClr val="bg1"/>
                </a:solidFill>
              </a:rPr>
              <a:t>M</a:t>
            </a:r>
            <a:r>
              <a:rPr lang="en-GB" sz="4900" dirty="0">
                <a:solidFill>
                  <a:schemeClr val="bg1"/>
                </a:solidFill>
                <a:ea typeface="Times New Roman" panose="02020603050405020304" pitchFamily="18" charset="0"/>
                <a:cs typeface="Times New Roman" panose="02020603050405020304" pitchFamily="18" charset="0"/>
              </a:rPr>
              <a:t>onolithic v </a:t>
            </a:r>
            <a:r>
              <a:rPr lang="en-US" sz="4900" dirty="0">
                <a:solidFill>
                  <a:schemeClr val="bg1"/>
                </a:solidFill>
              </a:rPr>
              <a:t>Microkernel </a:t>
            </a:r>
            <a:r>
              <a:rPr lang="en-GB" sz="4900" dirty="0">
                <a:solidFill>
                  <a:schemeClr val="bg1"/>
                </a:solidFill>
              </a:rPr>
              <a:t>Kernel types</a:t>
            </a:r>
          </a:p>
        </p:txBody>
      </p:sp>
      <p:pic>
        <p:nvPicPr>
          <p:cNvPr id="1026" name="Picture 2">
            <a:extLst>
              <a:ext uri="{FF2B5EF4-FFF2-40B4-BE49-F238E27FC236}">
                <a16:creationId xmlns:a16="http://schemas.microsoft.com/office/drawing/2014/main" id="{5D31B2D6-BA71-930D-3B2E-6F4EE8AA68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665622"/>
            <a:ext cx="9099130" cy="485286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DBA2248-8D4B-897D-27E6-BA505D647FC9}"/>
              </a:ext>
            </a:extLst>
          </p:cNvPr>
          <p:cNvSpPr txBox="1"/>
          <p:nvPr/>
        </p:nvSpPr>
        <p:spPr>
          <a:xfrm>
            <a:off x="8779993" y="1712646"/>
            <a:ext cx="3156636" cy="5016758"/>
          </a:xfrm>
          <a:prstGeom prst="rect">
            <a:avLst/>
          </a:prstGeom>
          <a:noFill/>
        </p:spPr>
        <p:txBody>
          <a:bodyPr wrap="square">
            <a:spAutoFit/>
          </a:bodyPr>
          <a:lstStyle/>
          <a:p>
            <a:pPr marL="285750" indent="-285750">
              <a:buFont typeface="Arial" panose="020B0604020202020204" pitchFamily="34" charset="0"/>
              <a:buChar char="•"/>
            </a:pPr>
            <a:r>
              <a:rPr lang="en-US" sz="1600" b="0" i="0" dirty="0">
                <a:solidFill>
                  <a:srgbClr val="202122"/>
                </a:solidFill>
                <a:effectLst/>
                <a:latin typeface="Arial" panose="020B0604020202020204" pitchFamily="34" charset="0"/>
              </a:rPr>
              <a:t>“A microkernel is the near-minimum amount of software that can provide the mechanisms needed to implement an operating system (OS).” </a:t>
            </a:r>
            <a:r>
              <a:rPr lang="en-US" sz="800" b="0" i="0" dirty="0">
                <a:solidFill>
                  <a:srgbClr val="202122"/>
                </a:solidFill>
                <a:effectLst/>
                <a:latin typeface="Arial" panose="020B0604020202020204" pitchFamily="34" charset="0"/>
              </a:rPr>
              <a:t>[</a:t>
            </a:r>
            <a:r>
              <a:rPr lang="en-US" sz="800" b="0" i="0" dirty="0">
                <a:solidFill>
                  <a:srgbClr val="202122"/>
                </a:solidFill>
                <a:effectLst/>
                <a:latin typeface="Arial" panose="020B0604020202020204" pitchFamily="34" charset="0"/>
                <a:hlinkClick r:id="rId4"/>
              </a:rPr>
              <a:t>r</a:t>
            </a:r>
            <a:r>
              <a:rPr lang="en-US" sz="800" b="0" i="0" dirty="0">
                <a:solidFill>
                  <a:srgbClr val="202122"/>
                </a:solidFill>
                <a:effectLst/>
                <a:latin typeface="Arial" panose="020B0604020202020204" pitchFamily="34" charset="0"/>
              </a:rPr>
              <a:t>]</a:t>
            </a:r>
          </a:p>
          <a:p>
            <a:pPr marL="285750" indent="-285750">
              <a:buFont typeface="Arial" panose="020B0604020202020204" pitchFamily="34" charset="0"/>
              <a:buChar char="•"/>
            </a:pPr>
            <a:r>
              <a:rPr lang="en-US" sz="1600" b="0" i="0" dirty="0">
                <a:solidFill>
                  <a:srgbClr val="202122"/>
                </a:solidFill>
                <a:effectLst/>
                <a:latin typeface="Arial" panose="020B0604020202020204" pitchFamily="34" charset="0"/>
              </a:rPr>
              <a:t>“If the hardware provides multiple rings or CPU modes, the microkernel may be the only software executing at the most privileged level, which is generally referred to as supervisor or kernel mode. </a:t>
            </a:r>
            <a:endParaRPr lang="en-US" sz="1600" dirty="0">
              <a:solidFill>
                <a:srgbClr val="202122"/>
              </a:solidFill>
              <a:latin typeface="Arial" panose="020B0604020202020204" pitchFamily="34" charset="0"/>
            </a:endParaRPr>
          </a:p>
          <a:p>
            <a:pPr marL="285750" indent="-285750">
              <a:buFont typeface="Arial" panose="020B0604020202020204" pitchFamily="34" charset="0"/>
              <a:buChar char="•"/>
            </a:pPr>
            <a:r>
              <a:rPr lang="en-US" sz="1600" b="0" i="0" dirty="0">
                <a:solidFill>
                  <a:srgbClr val="202122"/>
                </a:solidFill>
                <a:effectLst/>
                <a:latin typeface="Arial" panose="020B0604020202020204" pitchFamily="34" charset="0"/>
              </a:rPr>
              <a:t>Traditional OS functions, such as device</a:t>
            </a:r>
          </a:p>
          <a:p>
            <a:pPr marL="285750" indent="-285750">
              <a:buFont typeface="Arial" panose="020B0604020202020204" pitchFamily="34" charset="0"/>
              <a:buChar char="•"/>
            </a:pPr>
            <a:r>
              <a:rPr lang="en-US" sz="1600" b="0" i="0" dirty="0">
                <a:solidFill>
                  <a:srgbClr val="202122"/>
                </a:solidFill>
                <a:effectLst/>
                <a:latin typeface="Arial" panose="020B0604020202020204" pitchFamily="34" charset="0"/>
              </a:rPr>
              <a:t>drivers, protocol stacks and file systems, are typically removed from the microkernel itself and are instead run in user space.” [</a:t>
            </a:r>
            <a:r>
              <a:rPr lang="en-US" sz="1600" b="0" i="0" dirty="0">
                <a:solidFill>
                  <a:srgbClr val="202122"/>
                </a:solidFill>
                <a:effectLst/>
                <a:latin typeface="Arial" panose="020B0604020202020204" pitchFamily="34" charset="0"/>
                <a:hlinkClick r:id="rId5"/>
              </a:rPr>
              <a:t>r</a:t>
            </a:r>
            <a:r>
              <a:rPr lang="en-US" sz="1600" b="0" i="0" dirty="0">
                <a:solidFill>
                  <a:srgbClr val="202122"/>
                </a:solidFill>
                <a:effectLst/>
                <a:latin typeface="Arial" panose="020B0604020202020204" pitchFamily="34" charset="0"/>
              </a:rPr>
              <a:t>]</a:t>
            </a:r>
          </a:p>
        </p:txBody>
      </p:sp>
    </p:spTree>
    <p:extLst>
      <p:ext uri="{BB962C8B-B14F-4D97-AF65-F5344CB8AC3E}">
        <p14:creationId xmlns:p14="http://schemas.microsoft.com/office/powerpoint/2010/main" val="40868118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10671850" cy="1033669"/>
          </a:xfrm>
        </p:spPr>
        <p:txBody>
          <a:bodyPr>
            <a:normAutofit fontScale="90000"/>
          </a:bodyPr>
          <a:lstStyle/>
          <a:p>
            <a:r>
              <a:rPr lang="en-GB" sz="6600" b="1" dirty="0">
                <a:solidFill>
                  <a:srgbClr val="FFFFFF"/>
                </a:solidFill>
              </a:rPr>
              <a:t>Bg. </a:t>
            </a:r>
            <a:r>
              <a:rPr lang="en-GB" sz="4900" dirty="0">
                <a:solidFill>
                  <a:schemeClr val="bg1"/>
                </a:solidFill>
              </a:rPr>
              <a:t>M</a:t>
            </a:r>
            <a:r>
              <a:rPr lang="en-GB" sz="4900" dirty="0">
                <a:solidFill>
                  <a:schemeClr val="bg1"/>
                </a:solidFill>
                <a:ea typeface="Times New Roman" panose="02020603050405020304" pitchFamily="18" charset="0"/>
                <a:cs typeface="Times New Roman" panose="02020603050405020304" pitchFamily="18" charset="0"/>
              </a:rPr>
              <a:t>onolithic </a:t>
            </a:r>
            <a:r>
              <a:rPr lang="en-US" sz="4900" dirty="0">
                <a:solidFill>
                  <a:schemeClr val="bg1"/>
                </a:solidFill>
              </a:rPr>
              <a:t>Microkernel &amp; </a:t>
            </a:r>
            <a:r>
              <a:rPr lang="en-US" sz="4900" dirty="0" err="1">
                <a:solidFill>
                  <a:schemeClr val="bg1"/>
                </a:solidFill>
              </a:rPr>
              <a:t>Hyrbid</a:t>
            </a:r>
            <a:r>
              <a:rPr lang="en-US" sz="4900" dirty="0">
                <a:solidFill>
                  <a:schemeClr val="bg1"/>
                </a:solidFill>
              </a:rPr>
              <a:t> </a:t>
            </a:r>
            <a:r>
              <a:rPr lang="en-GB" sz="4900" dirty="0">
                <a:solidFill>
                  <a:schemeClr val="bg1"/>
                </a:solidFill>
              </a:rPr>
              <a:t>Kernels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97267" y="1657821"/>
            <a:ext cx="11549889" cy="4860669"/>
          </a:xfrm>
        </p:spPr>
        <p:txBody>
          <a:bodyPr>
            <a:noAutofit/>
          </a:bodyPr>
          <a:lstStyle/>
          <a:p>
            <a:pPr marL="0" indent="0" algn="l">
              <a:lnSpc>
                <a:spcPct val="110000"/>
              </a:lnSpc>
              <a:spcBef>
                <a:spcPts val="0"/>
              </a:spcBef>
              <a:buNone/>
            </a:pPr>
            <a:r>
              <a:rPr lang="en-US" sz="2400" dirty="0"/>
              <a:t>The main kernel designs include:</a:t>
            </a:r>
          </a:p>
          <a:p>
            <a:pPr>
              <a:lnSpc>
                <a:spcPct val="110000"/>
              </a:lnSpc>
              <a:spcBef>
                <a:spcPts val="0"/>
              </a:spcBef>
            </a:pPr>
            <a:r>
              <a:rPr lang="en-US" sz="2400" b="1" dirty="0"/>
              <a:t>Monolithic design </a:t>
            </a:r>
            <a:r>
              <a:rPr lang="en-US" sz="2400" dirty="0"/>
              <a:t>(e.g. Unix, Linux) - is where all of the OS and it’s programs (e.g. Scheduler for process and memory management) and device drives works in kernel space. </a:t>
            </a:r>
          </a:p>
          <a:p>
            <a:pPr>
              <a:lnSpc>
                <a:spcPct val="110000"/>
              </a:lnSpc>
              <a:spcBef>
                <a:spcPts val="0"/>
              </a:spcBef>
            </a:pPr>
            <a:r>
              <a:rPr lang="en-US" sz="2400" b="1" dirty="0"/>
              <a:t>Microkernel</a:t>
            </a:r>
            <a:r>
              <a:rPr lang="en-US" sz="2400" dirty="0"/>
              <a:t> </a:t>
            </a:r>
            <a:r>
              <a:rPr lang="en-US" sz="2400" b="1" dirty="0"/>
              <a:t>design</a:t>
            </a:r>
            <a:r>
              <a:rPr lang="en-US" sz="2400" dirty="0"/>
              <a:t> (e.g. </a:t>
            </a:r>
            <a:r>
              <a:rPr lang="en-US" sz="2400" dirty="0" err="1"/>
              <a:t>Minix</a:t>
            </a:r>
            <a:r>
              <a:rPr lang="en-US" sz="2400" dirty="0"/>
              <a:t> OS) - has the minimum amount of software to provide what is just essentially needed to run an operating system. As a result, Microkernels have much less source code than monolithic kernels. Typical OS functions such as device drivers, file systems, network protocol stack (for device &amp; network communication) are removed from the kernel itself and are run in user space as programs/Apps instead.</a:t>
            </a:r>
          </a:p>
          <a:p>
            <a:pPr>
              <a:lnSpc>
                <a:spcPct val="110000"/>
              </a:lnSpc>
              <a:spcBef>
                <a:spcPts val="0"/>
              </a:spcBef>
            </a:pPr>
            <a:r>
              <a:rPr lang="en-US" sz="2400" b="1" dirty="0"/>
              <a:t>Hybrid kernel </a:t>
            </a:r>
            <a:r>
              <a:rPr lang="en-US" sz="2400" dirty="0"/>
              <a:t>(e.g. Windows OS) - </a:t>
            </a:r>
            <a:r>
              <a:rPr lang="en-US" sz="2400" b="0" i="0" dirty="0">
                <a:solidFill>
                  <a:srgbClr val="202122"/>
                </a:solidFill>
                <a:effectLst/>
              </a:rPr>
              <a:t>combine aspects of both and try to benefit from </a:t>
            </a:r>
            <a:r>
              <a:rPr lang="en-US" sz="2400" b="1" i="0" dirty="0">
                <a:solidFill>
                  <a:srgbClr val="202122"/>
                </a:solidFill>
                <a:effectLst/>
              </a:rPr>
              <a:t>both </a:t>
            </a:r>
            <a:r>
              <a:rPr lang="en-US" sz="2400" b="1" i="0" u="none" strike="noStrike" dirty="0">
                <a:effectLst/>
              </a:rPr>
              <a:t>microkernel</a:t>
            </a:r>
            <a:r>
              <a:rPr lang="en-US" sz="2400" b="1" i="0" dirty="0">
                <a:effectLst/>
              </a:rPr>
              <a:t> and </a:t>
            </a:r>
            <a:r>
              <a:rPr lang="en-US" sz="2400" b="1" i="0" u="none" strike="noStrike" dirty="0">
                <a:effectLst/>
              </a:rPr>
              <a:t>monolithic kernel</a:t>
            </a:r>
            <a:r>
              <a:rPr lang="en-US" sz="2400" b="1" i="0" dirty="0">
                <a:effectLst/>
              </a:rPr>
              <a:t> </a:t>
            </a:r>
            <a:r>
              <a:rPr lang="en-US" sz="2400" b="1" i="0" dirty="0">
                <a:solidFill>
                  <a:srgbClr val="202122"/>
                </a:solidFill>
                <a:effectLst/>
              </a:rPr>
              <a:t>designs</a:t>
            </a:r>
            <a:r>
              <a:rPr lang="en-US" sz="2400" b="0" i="0" dirty="0">
                <a:solidFill>
                  <a:srgbClr val="202122"/>
                </a:solidFill>
                <a:effectLst/>
              </a:rPr>
              <a:t>. Essentially some of the OS programs are in kernel space and some non-essential ones such as device drivers are </a:t>
            </a:r>
            <a:r>
              <a:rPr lang="en-US" sz="2400" dirty="0">
                <a:solidFill>
                  <a:srgbClr val="202122"/>
                </a:solidFill>
              </a:rPr>
              <a:t>allowed to run in user space.</a:t>
            </a:r>
            <a:endParaRPr lang="en-US" sz="2400" dirty="0"/>
          </a:p>
          <a:p>
            <a:pPr>
              <a:lnSpc>
                <a:spcPct val="110000"/>
              </a:lnSpc>
              <a:spcBef>
                <a:spcPts val="0"/>
              </a:spcBef>
            </a:pPr>
            <a:endParaRPr lang="en-US" sz="2400" dirty="0"/>
          </a:p>
          <a:p>
            <a:pPr marL="0" indent="0" algn="l">
              <a:lnSpc>
                <a:spcPct val="110000"/>
              </a:lnSpc>
              <a:spcBef>
                <a:spcPts val="0"/>
              </a:spcBef>
              <a:buNone/>
            </a:pPr>
            <a:endParaRPr lang="en-US" sz="2400" dirty="0"/>
          </a:p>
        </p:txBody>
      </p:sp>
    </p:spTree>
    <p:extLst>
      <p:ext uri="{BB962C8B-B14F-4D97-AF65-F5344CB8AC3E}">
        <p14:creationId xmlns:p14="http://schemas.microsoft.com/office/powerpoint/2010/main" val="37442806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7" name="Title 1">
            <a:extLst>
              <a:ext uri="{FF2B5EF4-FFF2-40B4-BE49-F238E27FC236}">
                <a16:creationId xmlns:a16="http://schemas.microsoft.com/office/drawing/2014/main" id="{7B22D55C-6E5B-4B9C-AA36-CD97E4762E50}"/>
              </a:ext>
            </a:extLst>
          </p:cNvPr>
          <p:cNvSpPr>
            <a:spLocks noGrp="1"/>
          </p:cNvSpPr>
          <p:nvPr>
            <p:ph type="title"/>
          </p:nvPr>
        </p:nvSpPr>
        <p:spPr>
          <a:xfrm>
            <a:off x="786983" y="339511"/>
            <a:ext cx="9895950" cy="1033669"/>
          </a:xfrm>
        </p:spPr>
        <p:txBody>
          <a:bodyPr>
            <a:normAutofit/>
          </a:bodyPr>
          <a:lstStyle/>
          <a:p>
            <a:r>
              <a:rPr lang="en-GB" sz="4800" b="1" dirty="0">
                <a:solidFill>
                  <a:srgbClr val="FFFFFF"/>
                </a:solidFill>
              </a:rPr>
              <a:t>Linux OS</a:t>
            </a:r>
          </a:p>
        </p:txBody>
      </p:sp>
      <p:sp>
        <p:nvSpPr>
          <p:cNvPr id="19" name="Content Placeholder 2">
            <a:extLst>
              <a:ext uri="{FF2B5EF4-FFF2-40B4-BE49-F238E27FC236}">
                <a16:creationId xmlns:a16="http://schemas.microsoft.com/office/drawing/2014/main" id="{945F576D-5939-4561-86A8-31F4D7A1436B}"/>
              </a:ext>
            </a:extLst>
          </p:cNvPr>
          <p:cNvSpPr>
            <a:spLocks noGrp="1"/>
          </p:cNvSpPr>
          <p:nvPr>
            <p:ph idx="1"/>
          </p:nvPr>
        </p:nvSpPr>
        <p:spPr>
          <a:xfrm>
            <a:off x="147297" y="2005068"/>
            <a:ext cx="11674000" cy="4337855"/>
          </a:xfrm>
        </p:spPr>
        <p:txBody>
          <a:bodyPr>
            <a:noAutofit/>
          </a:bodyPr>
          <a:lstStyle/>
          <a:p>
            <a:pPr marL="342912" indent="-342912">
              <a:lnSpc>
                <a:spcPct val="100000"/>
              </a:lnSpc>
              <a:spcBef>
                <a:spcPts val="600"/>
              </a:spcBef>
              <a:buFont typeface="Symbol" panose="05050102010706020507" pitchFamily="18" charset="2"/>
              <a:buChar char=""/>
            </a:pPr>
            <a:r>
              <a:rPr lang="en-US" sz="2400" dirty="0">
                <a:solidFill>
                  <a:srgbClr val="222222"/>
                </a:solidFill>
              </a:rPr>
              <a:t>Although not as common on PCs as say Windows or Mac, </a:t>
            </a:r>
            <a:r>
              <a:rPr lang="en-US" sz="2400" b="0" i="0" dirty="0">
                <a:solidFill>
                  <a:srgbClr val="222222"/>
                </a:solidFill>
                <a:effectLst/>
              </a:rPr>
              <a:t>Linux is used everywhere.</a:t>
            </a:r>
          </a:p>
          <a:p>
            <a:pPr marL="342912" indent="-342912">
              <a:lnSpc>
                <a:spcPct val="100000"/>
              </a:lnSpc>
              <a:spcBef>
                <a:spcPts val="600"/>
              </a:spcBef>
              <a:buFont typeface="Symbol" panose="05050102010706020507" pitchFamily="18" charset="2"/>
              <a:buChar char=""/>
            </a:pPr>
            <a:r>
              <a:rPr lang="en-US" sz="2400" dirty="0">
                <a:solidFill>
                  <a:srgbClr val="222222"/>
                </a:solidFill>
              </a:rPr>
              <a:t>F</a:t>
            </a:r>
            <a:r>
              <a:rPr lang="en-US" sz="2400" b="0" i="0" dirty="0">
                <a:solidFill>
                  <a:srgbClr val="222222"/>
                </a:solidFill>
                <a:effectLst/>
              </a:rPr>
              <a:t>rom small </a:t>
            </a:r>
            <a:r>
              <a:rPr lang="en-US" sz="2400" b="1" i="0" dirty="0">
                <a:solidFill>
                  <a:srgbClr val="222222"/>
                </a:solidFill>
                <a:effectLst/>
              </a:rPr>
              <a:t>IoT devices, to Cloud Servers &amp; Data centers, </a:t>
            </a:r>
            <a:r>
              <a:rPr lang="en-US" sz="2400" b="0" i="0" dirty="0">
                <a:solidFill>
                  <a:srgbClr val="222222"/>
                </a:solidFill>
                <a:effectLst/>
              </a:rPr>
              <a:t>to the </a:t>
            </a:r>
            <a:r>
              <a:rPr lang="en-US" sz="2400" b="1" i="0" dirty="0">
                <a:solidFill>
                  <a:srgbClr val="222222"/>
                </a:solidFill>
                <a:effectLst/>
              </a:rPr>
              <a:t>world’s largest and leading supercomputers</a:t>
            </a:r>
            <a:r>
              <a:rPr lang="en-US" sz="2400" dirty="0">
                <a:solidFill>
                  <a:srgbClr val="222222"/>
                </a:solidFill>
              </a:rPr>
              <a:t>, even </a:t>
            </a:r>
            <a:r>
              <a:rPr lang="en-US" sz="2400" b="0" i="0" dirty="0">
                <a:solidFill>
                  <a:srgbClr val="222222"/>
                </a:solidFill>
                <a:effectLst/>
              </a:rPr>
              <a:t>the </a:t>
            </a:r>
            <a:r>
              <a:rPr lang="en-US" sz="2400" b="1" i="0" dirty="0">
                <a:solidFill>
                  <a:srgbClr val="222222"/>
                </a:solidFill>
                <a:effectLst/>
              </a:rPr>
              <a:t>Large Hadron Collider of CERN </a:t>
            </a:r>
            <a:r>
              <a:rPr lang="en-US" sz="2400" b="0" i="0" dirty="0">
                <a:solidFill>
                  <a:srgbClr val="222222"/>
                </a:solidFill>
                <a:effectLst/>
              </a:rPr>
              <a:t>(Centre of European Nuclear Research) uses Linux.</a:t>
            </a:r>
          </a:p>
          <a:p>
            <a:pPr marL="342912" indent="-342912">
              <a:lnSpc>
                <a:spcPct val="100000"/>
              </a:lnSpc>
              <a:spcBef>
                <a:spcPts val="600"/>
              </a:spcBef>
              <a:buFont typeface="Symbol" panose="05050102010706020507" pitchFamily="18" charset="2"/>
              <a:buChar char=""/>
            </a:pPr>
            <a:r>
              <a:rPr lang="en-US" sz="2400" b="0" i="0" dirty="0">
                <a:solidFill>
                  <a:srgbClr val="222222"/>
                </a:solidFill>
                <a:effectLst/>
              </a:rPr>
              <a:t>Linux is also the core of the </a:t>
            </a:r>
            <a:r>
              <a:rPr lang="en-US" sz="2400" b="1" i="0" dirty="0">
                <a:solidFill>
                  <a:srgbClr val="222222"/>
                </a:solidFill>
                <a:effectLst/>
              </a:rPr>
              <a:t>Android OS</a:t>
            </a:r>
            <a:r>
              <a:rPr lang="en-US" sz="2400" dirty="0">
                <a:solidFill>
                  <a:srgbClr val="222222"/>
                </a:solidFill>
              </a:rPr>
              <a:t> used on smartphones, tablets and smartwatches.</a:t>
            </a:r>
            <a:endParaRPr lang="en-US" sz="2400" b="0" i="0" dirty="0">
              <a:solidFill>
                <a:srgbClr val="222222"/>
              </a:solidFill>
              <a:effectLst/>
            </a:endParaRPr>
          </a:p>
          <a:p>
            <a:pPr marL="342912" indent="-342912">
              <a:lnSpc>
                <a:spcPct val="100000"/>
              </a:lnSpc>
              <a:spcBef>
                <a:spcPts val="600"/>
              </a:spcBef>
              <a:buFont typeface="Symbol" panose="05050102010706020507" pitchFamily="18" charset="2"/>
              <a:buChar char=""/>
            </a:pPr>
            <a:r>
              <a:rPr lang="en-GB" sz="2400" b="1" dirty="0">
                <a:solidFill>
                  <a:srgbClr val="202124"/>
                </a:solidFill>
              </a:rPr>
              <a:t>Linux</a:t>
            </a:r>
            <a:r>
              <a:rPr lang="en-GB" sz="2400" dirty="0">
                <a:solidFill>
                  <a:srgbClr val="202124"/>
                </a:solidFill>
              </a:rPr>
              <a:t> has long been considered a </a:t>
            </a:r>
            <a:r>
              <a:rPr lang="en-GB" sz="2400" b="1" dirty="0">
                <a:solidFill>
                  <a:srgbClr val="202124"/>
                </a:solidFill>
              </a:rPr>
              <a:t>very stable, smooth and fast OS, </a:t>
            </a:r>
            <a:r>
              <a:rPr lang="en-GB" sz="2400" dirty="0">
                <a:solidFill>
                  <a:srgbClr val="202124"/>
                </a:solidFill>
              </a:rPr>
              <a:t>faster than Windows.</a:t>
            </a:r>
          </a:p>
          <a:p>
            <a:pPr marL="342912" indent="-342912">
              <a:lnSpc>
                <a:spcPct val="100000"/>
              </a:lnSpc>
              <a:spcBef>
                <a:spcPts val="600"/>
              </a:spcBef>
              <a:buFont typeface="Symbol" panose="05050102010706020507" pitchFamily="18" charset="2"/>
              <a:buChar char=""/>
            </a:pPr>
            <a:r>
              <a:rPr lang="en-GB" sz="2400" dirty="0">
                <a:solidFill>
                  <a:srgbClr val="202124"/>
                </a:solidFill>
              </a:rPr>
              <a:t>It is a </a:t>
            </a:r>
            <a:r>
              <a:rPr lang="en-GB" sz="2400" b="1" dirty="0">
                <a:solidFill>
                  <a:srgbClr val="202124"/>
                </a:solidFill>
              </a:rPr>
              <a:t>reliable and secure</a:t>
            </a:r>
            <a:r>
              <a:rPr lang="en-GB" sz="2400" dirty="0">
                <a:solidFill>
                  <a:srgbClr val="202124"/>
                </a:solidFill>
              </a:rPr>
              <a:t> operating system.</a:t>
            </a:r>
            <a:endParaRPr lang="en-GB" sz="2400" dirty="0">
              <a:ea typeface="Calibri" panose="020F0502020204030204" pitchFamily="34" charset="0"/>
              <a:cs typeface="Times New Roman" panose="02020603050405020304" pitchFamily="18" charset="0"/>
            </a:endParaRPr>
          </a:p>
          <a:p>
            <a:pPr marL="342912" indent="-342912">
              <a:lnSpc>
                <a:spcPct val="100000"/>
              </a:lnSpc>
              <a:spcBef>
                <a:spcPts val="600"/>
              </a:spcBef>
              <a:buFont typeface="Symbol" panose="05050102010706020507" pitchFamily="18" charset="2"/>
              <a:buChar char=""/>
            </a:pPr>
            <a:r>
              <a:rPr lang="en-GB" sz="2400" dirty="0">
                <a:solidFill>
                  <a:srgbClr val="000000"/>
                </a:solidFill>
                <a:ea typeface="Calibri" panose="020F0502020204030204" pitchFamily="34" charset="0"/>
                <a:cs typeface="Times New Roman" panose="02020603050405020304" pitchFamily="18" charset="0"/>
              </a:rPr>
              <a:t>Linux OSs, are a family of OSs, referred to as </a:t>
            </a:r>
            <a:r>
              <a:rPr lang="en-GB" sz="2400" b="1" dirty="0">
                <a:solidFill>
                  <a:srgbClr val="000000"/>
                </a:solidFill>
                <a:ea typeface="Calibri" panose="020F0502020204030204" pitchFamily="34" charset="0"/>
                <a:cs typeface="Times New Roman" panose="02020603050405020304" pitchFamily="18" charset="0"/>
              </a:rPr>
              <a:t>Linux </a:t>
            </a:r>
            <a:r>
              <a:rPr lang="en-GB" sz="2400" b="1" dirty="0">
                <a:solidFill>
                  <a:srgbClr val="000000"/>
                </a:solidFill>
                <a:ea typeface="Times New Roman" panose="02020603050405020304" pitchFamily="18" charset="0"/>
                <a:cs typeface="Times New Roman" panose="02020603050405020304" pitchFamily="18" charset="0"/>
              </a:rPr>
              <a:t>distributions</a:t>
            </a:r>
            <a:r>
              <a:rPr lang="en-GB" sz="2400" dirty="0">
                <a:solidFill>
                  <a:srgbClr val="000000"/>
                </a:solidFill>
                <a:ea typeface="Times New Roman" panose="02020603050405020304" pitchFamily="18" charset="0"/>
                <a:cs typeface="Times New Roman" panose="02020603050405020304" pitchFamily="18" charset="0"/>
              </a:rPr>
              <a:t>.</a:t>
            </a:r>
          </a:p>
          <a:p>
            <a:pPr marL="342912" indent="-342912">
              <a:lnSpc>
                <a:spcPct val="100000"/>
              </a:lnSpc>
              <a:spcBef>
                <a:spcPts val="600"/>
              </a:spcBef>
              <a:buFont typeface="Symbol" panose="05050102010706020507" pitchFamily="18" charset="2"/>
              <a:buChar char=""/>
            </a:pPr>
            <a:r>
              <a:rPr lang="en-GB" sz="2400" dirty="0">
                <a:solidFill>
                  <a:srgbClr val="000000"/>
                </a:solidFill>
                <a:ea typeface="Times New Roman" panose="02020603050405020304" pitchFamily="18" charset="0"/>
                <a:cs typeface="Times New Roman" panose="02020603050405020304" pitchFamily="18" charset="0"/>
              </a:rPr>
              <a:t>There are many different distributions to choose from such as: </a:t>
            </a:r>
            <a:r>
              <a:rPr lang="en-GB" sz="2400" b="1" dirty="0"/>
              <a:t>Ubuntu</a:t>
            </a:r>
            <a:r>
              <a:rPr lang="en-GB" sz="2400" dirty="0"/>
              <a:t>, </a:t>
            </a:r>
            <a:r>
              <a:rPr lang="en-GB" sz="2400" b="1" dirty="0"/>
              <a:t>OpenSUSE</a:t>
            </a:r>
            <a:r>
              <a:rPr lang="en-GB" sz="2400" dirty="0"/>
              <a:t>, </a:t>
            </a:r>
            <a:r>
              <a:rPr lang="en-GB" sz="2400" b="1" dirty="0"/>
              <a:t>Fedora</a:t>
            </a:r>
            <a:r>
              <a:rPr lang="en-GB" sz="2400" dirty="0"/>
              <a:t>, </a:t>
            </a:r>
            <a:r>
              <a:rPr lang="en-GB" sz="2400" b="1" dirty="0"/>
              <a:t>Debian</a:t>
            </a:r>
            <a:r>
              <a:rPr lang="en-GB" sz="2400" dirty="0"/>
              <a:t>, </a:t>
            </a:r>
            <a:r>
              <a:rPr lang="en-GB" sz="2400" b="1" dirty="0"/>
              <a:t>POP, Kali</a:t>
            </a:r>
            <a:r>
              <a:rPr lang="en-GB" sz="2400" dirty="0"/>
              <a:t> </a:t>
            </a:r>
            <a:r>
              <a:rPr lang="en-GB" sz="2400" b="1" dirty="0"/>
              <a:t>Linux</a:t>
            </a:r>
            <a:r>
              <a:rPr lang="en-GB" sz="2400" dirty="0"/>
              <a:t> and many more.</a:t>
            </a:r>
          </a:p>
        </p:txBody>
      </p:sp>
      <p:pic>
        <p:nvPicPr>
          <p:cNvPr id="20" name="Picture 19" descr="Icon&#10;&#10;Description automatically generated">
            <a:extLst>
              <a:ext uri="{FF2B5EF4-FFF2-40B4-BE49-F238E27FC236}">
                <a16:creationId xmlns:a16="http://schemas.microsoft.com/office/drawing/2014/main" id="{99F9A714-4F57-45EC-819B-56C845CEDD4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627839" y="-2442"/>
            <a:ext cx="2094217" cy="2094217"/>
          </a:xfrm>
          <a:prstGeom prst="rect">
            <a:avLst/>
          </a:prstGeom>
        </p:spPr>
      </p:pic>
      <p:pic>
        <p:nvPicPr>
          <p:cNvPr id="3" name="Picture 2" descr="Icon&#10;&#10;Description automatically generated">
            <a:extLst>
              <a:ext uri="{FF2B5EF4-FFF2-40B4-BE49-F238E27FC236}">
                <a16:creationId xmlns:a16="http://schemas.microsoft.com/office/drawing/2014/main" id="{B6B2D7EB-1CD3-3A27-01D5-48350D6EBCE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448194" y="211889"/>
            <a:ext cx="1665557" cy="1665557"/>
          </a:xfrm>
          <a:prstGeom prst="rect">
            <a:avLst/>
          </a:prstGeom>
        </p:spPr>
      </p:pic>
    </p:spTree>
    <p:extLst>
      <p:ext uri="{BB962C8B-B14F-4D97-AF65-F5344CB8AC3E}">
        <p14:creationId xmlns:p14="http://schemas.microsoft.com/office/powerpoint/2010/main" val="33781846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TextBox 35">
            <a:extLst>
              <a:ext uri="{FF2B5EF4-FFF2-40B4-BE49-F238E27FC236}">
                <a16:creationId xmlns:a16="http://schemas.microsoft.com/office/drawing/2014/main" id="{DB8B8281-327D-4EDC-96B9-A719B7B9D25E}"/>
              </a:ext>
            </a:extLst>
          </p:cNvPr>
          <p:cNvSpPr txBox="1"/>
          <p:nvPr/>
        </p:nvSpPr>
        <p:spPr>
          <a:xfrm rot="19940062">
            <a:off x="9938646" y="6015866"/>
            <a:ext cx="1628580"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www.lffl.org/2016/05/ubuntu-16-04-rilasciato-aggiornamento-del-kernel.html"/>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nc-nd/3.0/"/>
              </a:rPr>
              <a:t>CC BY-NC-ND</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itle 1">
            <a:extLst>
              <a:ext uri="{FF2B5EF4-FFF2-40B4-BE49-F238E27FC236}">
                <a16:creationId xmlns:a16="http://schemas.microsoft.com/office/drawing/2014/main" id="{391B2C33-2E93-4216-8446-1F90919810FF}"/>
              </a:ext>
            </a:extLst>
          </p:cNvPr>
          <p:cNvSpPr>
            <a:spLocks noGrp="1"/>
          </p:cNvSpPr>
          <p:nvPr>
            <p:ph type="title"/>
          </p:nvPr>
        </p:nvSpPr>
        <p:spPr>
          <a:xfrm>
            <a:off x="582541" y="314956"/>
            <a:ext cx="9895950" cy="1033669"/>
          </a:xfrm>
        </p:spPr>
        <p:txBody>
          <a:bodyPr>
            <a:normAutofit/>
          </a:bodyPr>
          <a:lstStyle/>
          <a:p>
            <a:r>
              <a:rPr lang="en-GB" sz="6000" b="1" dirty="0">
                <a:solidFill>
                  <a:srgbClr val="FFFFFF"/>
                </a:solidFill>
              </a:rPr>
              <a:t>Bg. </a:t>
            </a:r>
            <a:r>
              <a:rPr lang="en-GB" sz="4000" b="1" dirty="0">
                <a:solidFill>
                  <a:srgbClr val="FFFFFF"/>
                </a:solidFill>
              </a:rPr>
              <a:t>Linux OS distributions/distros.</a:t>
            </a:r>
          </a:p>
        </p:txBody>
      </p:sp>
      <p:pic>
        <p:nvPicPr>
          <p:cNvPr id="19" name="Picture 18" descr="Logo, company name&#10;&#10;Description automatically generated">
            <a:extLst>
              <a:ext uri="{FF2B5EF4-FFF2-40B4-BE49-F238E27FC236}">
                <a16:creationId xmlns:a16="http://schemas.microsoft.com/office/drawing/2014/main" id="{C56B4EB1-A4CB-49B2-88E1-8350BCB63A9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41612" y="119320"/>
            <a:ext cx="2590612" cy="1942958"/>
          </a:xfrm>
          <a:prstGeom prst="rect">
            <a:avLst/>
          </a:prstGeom>
        </p:spPr>
      </p:pic>
      <p:sp>
        <p:nvSpPr>
          <p:cNvPr id="20" name="TextBox 19">
            <a:extLst>
              <a:ext uri="{FF2B5EF4-FFF2-40B4-BE49-F238E27FC236}">
                <a16:creationId xmlns:a16="http://schemas.microsoft.com/office/drawing/2014/main" id="{75F98B15-96A0-4991-92A0-E034F92BA28B}"/>
              </a:ext>
            </a:extLst>
          </p:cNvPr>
          <p:cNvSpPr txBox="1"/>
          <p:nvPr/>
        </p:nvSpPr>
        <p:spPr>
          <a:xfrm rot="16200000">
            <a:off x="11157918" y="1237240"/>
            <a:ext cx="1628580"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hlinkClick r:id="rId3" tooltip="http://www.lffl.org/2016/05/ubuntu-16-04-rilasciato-aggiornamento-del-kernel.html"/>
              </a:rPr>
              <a:t>This Photo</a:t>
            </a: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creativecommons.org/licenses/by-nc-nd/3.0/"/>
              </a:rPr>
              <a:t>CC BY-NC-ND</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Content Placeholder 2">
            <a:extLst>
              <a:ext uri="{FF2B5EF4-FFF2-40B4-BE49-F238E27FC236}">
                <a16:creationId xmlns:a16="http://schemas.microsoft.com/office/drawing/2014/main" id="{19399FF9-751A-473F-9020-B702F3EDED98}"/>
              </a:ext>
            </a:extLst>
          </p:cNvPr>
          <p:cNvSpPr>
            <a:spLocks noGrp="1"/>
          </p:cNvSpPr>
          <p:nvPr>
            <p:ph idx="1"/>
          </p:nvPr>
        </p:nvSpPr>
        <p:spPr>
          <a:xfrm>
            <a:off x="193537" y="1626853"/>
            <a:ext cx="11519096" cy="4695095"/>
          </a:xfrm>
        </p:spPr>
        <p:txBody>
          <a:bodyPr>
            <a:noAutofit/>
          </a:bodyPr>
          <a:lstStyle/>
          <a:p>
            <a:pPr>
              <a:lnSpc>
                <a:spcPct val="110000"/>
              </a:lnSpc>
              <a:spcBef>
                <a:spcPts val="601"/>
              </a:spcBef>
            </a:pPr>
            <a:r>
              <a:rPr lang="en-GB" sz="2200" b="1" dirty="0"/>
              <a:t>Example</a:t>
            </a:r>
            <a:r>
              <a:rPr lang="en-GB" sz="2200" dirty="0"/>
              <a:t> Linux OSs for the Desktop: </a:t>
            </a:r>
            <a:r>
              <a:rPr lang="en-GB" sz="2200" dirty="0">
                <a:hlinkClick r:id="rId6"/>
              </a:rPr>
              <a:t>Ubuntu</a:t>
            </a:r>
            <a:r>
              <a:rPr lang="en-GB" sz="2200" dirty="0"/>
              <a:t>, </a:t>
            </a:r>
            <a:r>
              <a:rPr lang="en-GB" sz="2200" dirty="0">
                <a:hlinkClick r:id="rId7"/>
              </a:rPr>
              <a:t>OpenSUSE</a:t>
            </a:r>
            <a:r>
              <a:rPr lang="en-GB" sz="2200" dirty="0"/>
              <a:t>, </a:t>
            </a:r>
            <a:r>
              <a:rPr lang="en-GB" sz="2200" dirty="0">
                <a:hlinkClick r:id="rId8"/>
              </a:rPr>
              <a:t>Fedora</a:t>
            </a:r>
            <a:r>
              <a:rPr lang="en-GB" sz="2200" dirty="0"/>
              <a:t>, </a:t>
            </a:r>
            <a:r>
              <a:rPr lang="en-GB" sz="2200" dirty="0">
                <a:hlinkClick r:id="rId9"/>
              </a:rPr>
              <a:t>Debian</a:t>
            </a:r>
            <a:r>
              <a:rPr lang="en-GB" sz="2200" dirty="0"/>
              <a:t>, </a:t>
            </a:r>
            <a:r>
              <a:rPr lang="en-GB" sz="2200" dirty="0">
                <a:hlinkClick r:id="rId10"/>
              </a:rPr>
              <a:t>POP</a:t>
            </a:r>
            <a:r>
              <a:rPr lang="en-GB" sz="2200" dirty="0"/>
              <a:t>,</a:t>
            </a:r>
            <a:br>
              <a:rPr lang="en-GB" sz="2200" dirty="0"/>
            </a:br>
            <a:r>
              <a:rPr lang="en-GB" sz="2200" dirty="0">
                <a:hlinkClick r:id="rId11"/>
              </a:rPr>
              <a:t>Elementary</a:t>
            </a:r>
            <a:r>
              <a:rPr lang="en-GB" sz="2200" dirty="0"/>
              <a:t>, </a:t>
            </a:r>
            <a:r>
              <a:rPr lang="en-GB" sz="2200" dirty="0" err="1">
                <a:hlinkClick r:id="rId12"/>
              </a:rPr>
              <a:t>Deepin</a:t>
            </a:r>
            <a:r>
              <a:rPr lang="en-GB" sz="2200" dirty="0"/>
              <a:t>, </a:t>
            </a:r>
            <a:r>
              <a:rPr lang="en-GB" sz="2200" dirty="0">
                <a:hlinkClick r:id="rId13"/>
              </a:rPr>
              <a:t>Mint</a:t>
            </a:r>
            <a:r>
              <a:rPr lang="en-GB" sz="2200" dirty="0"/>
              <a:t>,  </a:t>
            </a:r>
            <a:r>
              <a:rPr lang="en-GB" sz="2200" dirty="0">
                <a:solidFill>
                  <a:schemeClr val="accent1"/>
                </a:solidFill>
              </a:rPr>
              <a:t>Budgie</a:t>
            </a:r>
            <a:r>
              <a:rPr lang="en-GB" sz="2200" dirty="0">
                <a:solidFill>
                  <a:srgbClr val="2F6E91"/>
                </a:solidFill>
              </a:rPr>
              <a:t>(</a:t>
            </a:r>
            <a:r>
              <a:rPr lang="en-GB" sz="2200" dirty="0">
                <a:solidFill>
                  <a:srgbClr val="2F6E91"/>
                </a:solidFill>
                <a:hlinkClick r:id="rId14"/>
              </a:rPr>
              <a:t>1</a:t>
            </a:r>
            <a:r>
              <a:rPr lang="en-GB" sz="2200" dirty="0">
                <a:solidFill>
                  <a:srgbClr val="2F6E91"/>
                </a:solidFill>
              </a:rPr>
              <a:t>, </a:t>
            </a:r>
            <a:r>
              <a:rPr lang="en-GB" sz="2200" dirty="0">
                <a:solidFill>
                  <a:srgbClr val="2F6E91"/>
                </a:solidFill>
                <a:hlinkClick r:id="rId15"/>
              </a:rPr>
              <a:t>2</a:t>
            </a:r>
            <a:r>
              <a:rPr lang="en-GB" sz="2200" dirty="0">
                <a:solidFill>
                  <a:srgbClr val="2F6E91"/>
                </a:solidFill>
              </a:rPr>
              <a:t>), </a:t>
            </a:r>
            <a:r>
              <a:rPr lang="en-GB" sz="2200" dirty="0">
                <a:solidFill>
                  <a:srgbClr val="2F6E91"/>
                </a:solidFill>
                <a:hlinkClick r:id="rId16"/>
              </a:rPr>
              <a:t>Enlightenment</a:t>
            </a:r>
            <a:r>
              <a:rPr lang="en-GB" sz="2200" dirty="0">
                <a:solidFill>
                  <a:srgbClr val="2F6E91"/>
                </a:solidFill>
              </a:rPr>
              <a:t> </a:t>
            </a:r>
            <a:r>
              <a:rPr lang="en-GB" sz="2200" dirty="0"/>
              <a:t>and more… </a:t>
            </a:r>
          </a:p>
          <a:p>
            <a:pPr lvl="1">
              <a:lnSpc>
                <a:spcPct val="110000"/>
              </a:lnSpc>
              <a:spcBef>
                <a:spcPts val="601"/>
              </a:spcBef>
            </a:pPr>
            <a:r>
              <a:rPr lang="en-GB" sz="2000" dirty="0"/>
              <a:t>For a list of the main Linux distros </a:t>
            </a:r>
            <a:r>
              <a:rPr lang="en-GB" sz="2000" dirty="0">
                <a:hlinkClick r:id="rId17"/>
              </a:rPr>
              <a:t>click-here</a:t>
            </a:r>
            <a:r>
              <a:rPr lang="en-GB" sz="2000" dirty="0"/>
              <a:t>. There are hundreds.</a:t>
            </a:r>
          </a:p>
          <a:p>
            <a:pPr>
              <a:lnSpc>
                <a:spcPct val="110000"/>
              </a:lnSpc>
              <a:spcBef>
                <a:spcPts val="601"/>
              </a:spcBef>
            </a:pPr>
            <a:r>
              <a:rPr lang="en-GB" sz="2200" dirty="0"/>
              <a:t>All these examples are excellent Linux distros, </a:t>
            </a:r>
            <a:r>
              <a:rPr lang="en-GB" sz="2200" b="1" dirty="0"/>
              <a:t>each has their own standout features</a:t>
            </a:r>
            <a:r>
              <a:rPr lang="en-GB" sz="2200" dirty="0"/>
              <a:t>, pros and cons. From </a:t>
            </a:r>
            <a:r>
              <a:rPr lang="en-GB" sz="2200" b="1" dirty="0"/>
              <a:t>Ubuntu</a:t>
            </a:r>
            <a:r>
              <a:rPr lang="en-GB" sz="2200" dirty="0"/>
              <a:t> with it’s easy to use GUI, to the more lightweight security-orientated </a:t>
            </a:r>
            <a:r>
              <a:rPr lang="en-GB" sz="2200" b="1" dirty="0"/>
              <a:t>Alpine Linux</a:t>
            </a:r>
            <a:r>
              <a:rPr lang="en-GB" sz="2200" dirty="0"/>
              <a:t> distro or </a:t>
            </a:r>
            <a:r>
              <a:rPr lang="en-GB" sz="2200" b="1" dirty="0"/>
              <a:t>Arch Linux </a:t>
            </a:r>
            <a:r>
              <a:rPr lang="en-GB" sz="2200" dirty="0"/>
              <a:t>known for it’s lightweight simplicity and use on servers where nearly all actions are performed via the CLI, to </a:t>
            </a:r>
            <a:r>
              <a:rPr lang="en-GB" sz="2200" b="1" dirty="0"/>
              <a:t>Kali Linux </a:t>
            </a:r>
            <a:r>
              <a:rPr lang="en-GB" sz="2200" dirty="0"/>
              <a:t>with tools for Pen/Penetration testing &amp; ethical hacking</a:t>
            </a:r>
            <a:r>
              <a:rPr lang="en-GB" sz="2200" b="1" dirty="0"/>
              <a:t>.</a:t>
            </a:r>
            <a:r>
              <a:rPr lang="en-GB" sz="2200" dirty="0"/>
              <a:t> There are many more to explore. Research to find out which one you would like to try.</a:t>
            </a:r>
          </a:p>
          <a:p>
            <a:pPr>
              <a:lnSpc>
                <a:spcPct val="110000"/>
              </a:lnSpc>
              <a:spcBef>
                <a:spcPts val="601"/>
              </a:spcBef>
            </a:pPr>
            <a:r>
              <a:rPr lang="en-GB" sz="2200" b="1" dirty="0"/>
              <a:t>Ubuntu (based on Debian) is probably the most widely used </a:t>
            </a:r>
            <a:r>
              <a:rPr lang="en-GB" sz="2200" dirty="0"/>
              <a:t>and has reigned at or near the top of the Linux desktop list for many years. Originally based on Debian which is a VERY stable OS. </a:t>
            </a:r>
          </a:p>
          <a:p>
            <a:pPr>
              <a:lnSpc>
                <a:spcPct val="110000"/>
              </a:lnSpc>
              <a:spcBef>
                <a:spcPts val="601"/>
              </a:spcBef>
            </a:pPr>
            <a:r>
              <a:rPr lang="en-GB" sz="2200" b="1" dirty="0"/>
              <a:t>Ubuntu is easier to install and use</a:t>
            </a:r>
            <a:r>
              <a:rPr lang="en-GB" sz="2200" dirty="0"/>
              <a:t>, particularly for beginners, but Debian is more lightweight, so if you have old </a:t>
            </a:r>
            <a:r>
              <a:rPr lang="en-GB" sz="2200" dirty="0" err="1"/>
              <a:t>old</a:t>
            </a:r>
            <a:r>
              <a:rPr lang="en-GB" sz="2200" dirty="0"/>
              <a:t> hardware, consider Debian. Ubuntu does run well on relatively low system requirements too, </a:t>
            </a:r>
            <a:r>
              <a:rPr lang="en-GB" sz="2200" dirty="0">
                <a:hlinkClick r:id="rId18"/>
              </a:rPr>
              <a:t>click-here</a:t>
            </a:r>
            <a:r>
              <a:rPr lang="en-GB" sz="2200" dirty="0"/>
              <a:t> to find out the latest system requirements for Ubuntu.</a:t>
            </a:r>
          </a:p>
        </p:txBody>
      </p:sp>
      <p:pic>
        <p:nvPicPr>
          <p:cNvPr id="31" name="Picture 30" descr="Logo&#10;&#10;Description automatically generated">
            <a:extLst>
              <a:ext uri="{FF2B5EF4-FFF2-40B4-BE49-F238E27FC236}">
                <a16:creationId xmlns:a16="http://schemas.microsoft.com/office/drawing/2014/main" id="{7CD4263D-F011-47CD-8159-253F0A388290}"/>
              </a:ext>
            </a:extLst>
          </p:cNvPr>
          <p:cNvPicPr>
            <a:picLocks noChangeAspect="1"/>
          </p:cNvPicPr>
          <p:nvPr/>
        </p:nvPicPr>
        <p:blipFill>
          <a:blip r:embed="rId19">
            <a:alphaModFix amt="20000"/>
            <a:extLst>
              <a:ext uri="{28A0092B-C50C-407E-A947-70E740481C1C}">
                <a14:useLocalDpi xmlns:a14="http://schemas.microsoft.com/office/drawing/2010/main" val="0"/>
              </a:ext>
              <a:ext uri="{837473B0-CC2E-450A-ABE3-18F120FF3D39}">
                <a1611:picAttrSrcUrl xmlns:a1611="http://schemas.microsoft.com/office/drawing/2016/11/main" r:id="rId20"/>
              </a:ext>
            </a:extLst>
          </a:blip>
          <a:stretch>
            <a:fillRect/>
          </a:stretch>
        </p:blipFill>
        <p:spPr>
          <a:xfrm rot="19940062">
            <a:off x="9320154" y="4408831"/>
            <a:ext cx="2725557" cy="1703474"/>
          </a:xfrm>
          <a:prstGeom prst="rect">
            <a:avLst/>
          </a:prstGeom>
        </p:spPr>
      </p:pic>
      <p:sp>
        <p:nvSpPr>
          <p:cNvPr id="35" name="TextBox 34">
            <a:extLst>
              <a:ext uri="{FF2B5EF4-FFF2-40B4-BE49-F238E27FC236}">
                <a16:creationId xmlns:a16="http://schemas.microsoft.com/office/drawing/2014/main" id="{0AE0884A-7BFD-49BC-B92D-3AB5853267D4}"/>
              </a:ext>
            </a:extLst>
          </p:cNvPr>
          <p:cNvSpPr txBox="1"/>
          <p:nvPr/>
        </p:nvSpPr>
        <p:spPr>
          <a:xfrm rot="19940062">
            <a:off x="10102288" y="5886550"/>
            <a:ext cx="1896836" cy="1538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20" tooltip="https://es.wikipedia.org/wiki/OpenSUSE"/>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21" tooltip="https://creativecommons.org/licenses/by-sa/3.0/"/>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66819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7" name="Title 1">
            <a:extLst>
              <a:ext uri="{FF2B5EF4-FFF2-40B4-BE49-F238E27FC236}">
                <a16:creationId xmlns:a16="http://schemas.microsoft.com/office/drawing/2014/main" id="{7B22D55C-6E5B-4B9C-AA36-CD97E4762E50}"/>
              </a:ext>
            </a:extLst>
          </p:cNvPr>
          <p:cNvSpPr>
            <a:spLocks noGrp="1"/>
          </p:cNvSpPr>
          <p:nvPr>
            <p:ph type="title"/>
          </p:nvPr>
        </p:nvSpPr>
        <p:spPr>
          <a:xfrm>
            <a:off x="459349" y="388254"/>
            <a:ext cx="3956132" cy="1033669"/>
          </a:xfrm>
        </p:spPr>
        <p:txBody>
          <a:bodyPr>
            <a:normAutofit/>
          </a:bodyPr>
          <a:lstStyle/>
          <a:p>
            <a:r>
              <a:rPr lang="en-GB" sz="4800" b="1" dirty="0">
                <a:solidFill>
                  <a:srgbClr val="FFFFFF"/>
                </a:solidFill>
              </a:rPr>
              <a:t>Linux in Space</a:t>
            </a:r>
          </a:p>
        </p:txBody>
      </p:sp>
      <p:sp>
        <p:nvSpPr>
          <p:cNvPr id="7" name="TextBox 6">
            <a:extLst>
              <a:ext uri="{FF2B5EF4-FFF2-40B4-BE49-F238E27FC236}">
                <a16:creationId xmlns:a16="http://schemas.microsoft.com/office/drawing/2014/main" id="{50CA4C4D-C047-8120-FFC6-8C0E52783953}"/>
              </a:ext>
            </a:extLst>
          </p:cNvPr>
          <p:cNvSpPr txBox="1"/>
          <p:nvPr/>
        </p:nvSpPr>
        <p:spPr>
          <a:xfrm>
            <a:off x="1884405" y="6665475"/>
            <a:ext cx="6858000" cy="153888"/>
          </a:xfrm>
          <a:prstGeom prst="rect">
            <a:avLst/>
          </a:prstGeom>
          <a:noFill/>
        </p:spPr>
        <p:txBody>
          <a:bodyPr wrap="square" rtlCol="0">
            <a:spAutoFit/>
          </a:bodyPr>
          <a:lstStyle/>
          <a:p>
            <a:r>
              <a:rPr lang="en-GB" sz="400" dirty="0">
                <a:hlinkClick r:id="rId3" tooltip="http://www.planetary.org/multimedia/space-images/mars/mars-from-hubble.html"/>
              </a:rPr>
              <a:t>This Photo</a:t>
            </a:r>
            <a:r>
              <a:rPr lang="en-GB" sz="400" dirty="0"/>
              <a:t> by Unknown Author is licensed under </a:t>
            </a:r>
            <a:r>
              <a:rPr lang="en-GB" sz="400" dirty="0">
                <a:hlinkClick r:id="rId4" tooltip="https://creativecommons.org/licenses/by-nc-sa/3.0/"/>
              </a:rPr>
              <a:t>CC BY-SA-NC</a:t>
            </a:r>
            <a:endParaRPr lang="en-GB" sz="400" dirty="0"/>
          </a:p>
        </p:txBody>
      </p:sp>
      <p:pic>
        <p:nvPicPr>
          <p:cNvPr id="30" name="Picture 29" descr="Planets and the sun in space&#10;&#10;Description automatically generated">
            <a:extLst>
              <a:ext uri="{FF2B5EF4-FFF2-40B4-BE49-F238E27FC236}">
                <a16:creationId xmlns:a16="http://schemas.microsoft.com/office/drawing/2014/main" id="{50DBEDC1-0280-E536-4564-4D26A5C1301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228439" y="196086"/>
            <a:ext cx="2769536" cy="2769536"/>
          </a:xfrm>
          <a:prstGeom prst="rect">
            <a:avLst/>
          </a:prstGeom>
        </p:spPr>
      </p:pic>
      <p:pic>
        <p:nvPicPr>
          <p:cNvPr id="31" name="Picture 30" descr="A satellite in space above the earth&#10;&#10;Description automatically generated">
            <a:extLst>
              <a:ext uri="{FF2B5EF4-FFF2-40B4-BE49-F238E27FC236}">
                <a16:creationId xmlns:a16="http://schemas.microsoft.com/office/drawing/2014/main" id="{71FEBDDC-AD8E-C8AE-D202-49B61EFB57C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228442" y="2644234"/>
            <a:ext cx="2774088" cy="3005964"/>
          </a:xfrm>
          <a:prstGeom prst="rect">
            <a:avLst/>
          </a:prstGeom>
        </p:spPr>
      </p:pic>
      <p:pic>
        <p:nvPicPr>
          <p:cNvPr id="32" name="Picture 31" descr="A planet earth with clouds and water&#10;&#10;Description automatically generated with medium confidence">
            <a:extLst>
              <a:ext uri="{FF2B5EF4-FFF2-40B4-BE49-F238E27FC236}">
                <a16:creationId xmlns:a16="http://schemas.microsoft.com/office/drawing/2014/main" id="{16B8D2D1-52D1-83EE-FEB1-2070F32DDC54}"/>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337751" y="4256181"/>
            <a:ext cx="2478342" cy="2540532"/>
          </a:xfrm>
          <a:prstGeom prst="rect">
            <a:avLst/>
          </a:prstGeom>
        </p:spPr>
      </p:pic>
      <p:pic>
        <p:nvPicPr>
          <p:cNvPr id="33" name="Picture 32" descr="A planet in space&#10;&#10;Description automatically generated">
            <a:extLst>
              <a:ext uri="{FF2B5EF4-FFF2-40B4-BE49-F238E27FC236}">
                <a16:creationId xmlns:a16="http://schemas.microsoft.com/office/drawing/2014/main" id="{D216F17C-8C95-1EBB-FC5C-4323D46901D2}"/>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22199" y="4240718"/>
            <a:ext cx="2555695" cy="2555695"/>
          </a:xfrm>
          <a:prstGeom prst="rect">
            <a:avLst/>
          </a:prstGeom>
        </p:spPr>
      </p:pic>
      <p:pic>
        <p:nvPicPr>
          <p:cNvPr id="34" name="Picture 33" descr="A galaxy in space with stars&#10;&#10;Description automatically generated">
            <a:extLst>
              <a:ext uri="{FF2B5EF4-FFF2-40B4-BE49-F238E27FC236}">
                <a16:creationId xmlns:a16="http://schemas.microsoft.com/office/drawing/2014/main" id="{F2CD3E1F-46B5-A98E-715E-DFB356ED3658}"/>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5583999" y="4245988"/>
            <a:ext cx="3553567" cy="2550425"/>
          </a:xfrm>
          <a:prstGeom prst="rect">
            <a:avLst/>
          </a:prstGeom>
        </p:spPr>
      </p:pic>
      <p:pic>
        <p:nvPicPr>
          <p:cNvPr id="21" name="Picture 20" descr="A space shuttle flying in the sky&#10;&#10;Description automatically generated">
            <a:extLst>
              <a:ext uri="{FF2B5EF4-FFF2-40B4-BE49-F238E27FC236}">
                <a16:creationId xmlns:a16="http://schemas.microsoft.com/office/drawing/2014/main" id="{80EDE73E-80E6-9DA5-154C-3AF11FFC129D}"/>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9228439" y="4749596"/>
            <a:ext cx="2774091" cy="2046818"/>
          </a:xfrm>
          <a:prstGeom prst="rect">
            <a:avLst/>
          </a:prstGeom>
        </p:spPr>
      </p:pic>
      <p:pic>
        <p:nvPicPr>
          <p:cNvPr id="20" name="Picture 19" descr="Icon&#10;&#10;Description automatically generated">
            <a:extLst>
              <a:ext uri="{FF2B5EF4-FFF2-40B4-BE49-F238E27FC236}">
                <a16:creationId xmlns:a16="http://schemas.microsoft.com/office/drawing/2014/main" id="{99F9A714-4F57-45EC-819B-56C845CEDD42}"/>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a:off x="9336388" y="164700"/>
            <a:ext cx="2514446" cy="2514446"/>
          </a:xfrm>
          <a:prstGeom prst="rect">
            <a:avLst/>
          </a:prstGeom>
        </p:spPr>
      </p:pic>
      <p:sp>
        <p:nvSpPr>
          <p:cNvPr id="19" name="Content Placeholder 2">
            <a:extLst>
              <a:ext uri="{FF2B5EF4-FFF2-40B4-BE49-F238E27FC236}">
                <a16:creationId xmlns:a16="http://schemas.microsoft.com/office/drawing/2014/main" id="{945F576D-5939-4561-86A8-31F4D7A1436B}"/>
              </a:ext>
            </a:extLst>
          </p:cNvPr>
          <p:cNvSpPr>
            <a:spLocks noGrp="1"/>
          </p:cNvSpPr>
          <p:nvPr>
            <p:ph idx="1"/>
          </p:nvPr>
        </p:nvSpPr>
        <p:spPr>
          <a:xfrm>
            <a:off x="106107" y="1612906"/>
            <a:ext cx="8781169" cy="2769536"/>
          </a:xfrm>
        </p:spPr>
        <p:txBody>
          <a:bodyPr>
            <a:noAutofit/>
          </a:bodyPr>
          <a:lstStyle/>
          <a:p>
            <a:pPr marL="342912" indent="-342912">
              <a:lnSpc>
                <a:spcPct val="100000"/>
              </a:lnSpc>
              <a:spcBef>
                <a:spcPts val="600"/>
              </a:spcBef>
              <a:buFont typeface="Symbol" panose="05050102010706020507" pitchFamily="18" charset="2"/>
              <a:buChar char=""/>
            </a:pPr>
            <a:r>
              <a:rPr lang="en-US" sz="2600" dirty="0">
                <a:solidFill>
                  <a:srgbClr val="222222"/>
                </a:solidFill>
              </a:rPr>
              <a:t>In addition to </a:t>
            </a:r>
            <a:r>
              <a:rPr lang="en-US" sz="2600" b="0" i="0" dirty="0">
                <a:solidFill>
                  <a:srgbClr val="222222"/>
                </a:solidFill>
                <a:effectLst/>
              </a:rPr>
              <a:t>Planet Earth, Linux has also been to Mars</a:t>
            </a:r>
            <a:r>
              <a:rPr lang="en-US" sz="2600" dirty="0">
                <a:solidFill>
                  <a:srgbClr val="222222"/>
                </a:solidFill>
              </a:rPr>
              <a:t> (on </a:t>
            </a:r>
            <a:r>
              <a:rPr lang="en-US" sz="2600" b="0" i="0" dirty="0">
                <a:solidFill>
                  <a:srgbClr val="222222"/>
                </a:solidFill>
                <a:effectLst/>
              </a:rPr>
              <a:t>NASA's Ingenuity helicopter that delivered the </a:t>
            </a:r>
            <a:r>
              <a:rPr lang="en-US" sz="2600" b="1" i="0" dirty="0">
                <a:solidFill>
                  <a:srgbClr val="222222"/>
                </a:solidFill>
                <a:effectLst/>
              </a:rPr>
              <a:t>Perseverance rover </a:t>
            </a:r>
            <a:r>
              <a:rPr lang="en-US" sz="2600" b="0" i="0" dirty="0">
                <a:solidFill>
                  <a:srgbClr val="222222"/>
                </a:solidFill>
                <a:effectLst/>
              </a:rPr>
              <a:t>to Mars)</a:t>
            </a:r>
          </a:p>
          <a:p>
            <a:pPr marL="342912" indent="-342912">
              <a:lnSpc>
                <a:spcPct val="100000"/>
              </a:lnSpc>
              <a:spcBef>
                <a:spcPts val="600"/>
              </a:spcBef>
              <a:buFont typeface="Symbol" panose="05050102010706020507" pitchFamily="18" charset="2"/>
              <a:buChar char=""/>
            </a:pPr>
            <a:r>
              <a:rPr lang="en-US" sz="2600" b="0" i="0" dirty="0">
                <a:solidFill>
                  <a:srgbClr val="222222"/>
                </a:solidFill>
                <a:effectLst/>
              </a:rPr>
              <a:t>Many Space Shuttles have used/use Linux and there are many satellites in space that use Linux.</a:t>
            </a:r>
          </a:p>
          <a:p>
            <a:pPr marL="342912" indent="-342912">
              <a:lnSpc>
                <a:spcPct val="100000"/>
              </a:lnSpc>
              <a:spcBef>
                <a:spcPts val="600"/>
              </a:spcBef>
              <a:buFont typeface="Symbol" panose="05050102010706020507" pitchFamily="18" charset="2"/>
              <a:buChar char=""/>
            </a:pPr>
            <a:r>
              <a:rPr lang="en-US" sz="2600" dirty="0">
                <a:solidFill>
                  <a:srgbClr val="222222"/>
                </a:solidFill>
              </a:rPr>
              <a:t>Linux is also </a:t>
            </a:r>
            <a:r>
              <a:rPr lang="en-US" sz="2600" b="0" i="0" dirty="0">
                <a:solidFill>
                  <a:srgbClr val="222222"/>
                </a:solidFill>
                <a:effectLst/>
              </a:rPr>
              <a:t>used on the </a:t>
            </a:r>
            <a:r>
              <a:rPr lang="en-US" sz="2600" b="1" i="0" dirty="0">
                <a:solidFill>
                  <a:srgbClr val="222222"/>
                </a:solidFill>
                <a:effectLst/>
              </a:rPr>
              <a:t>ISS International Space Station</a:t>
            </a:r>
            <a:r>
              <a:rPr lang="en-US" sz="2600" b="0" i="0" dirty="0">
                <a:solidFill>
                  <a:srgbClr val="222222"/>
                </a:solidFill>
                <a:effectLst/>
              </a:rPr>
              <a:t>.</a:t>
            </a:r>
            <a:endParaRPr lang="en-GB" sz="2600" dirty="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547298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7" name="Title 1">
            <a:extLst>
              <a:ext uri="{FF2B5EF4-FFF2-40B4-BE49-F238E27FC236}">
                <a16:creationId xmlns:a16="http://schemas.microsoft.com/office/drawing/2014/main" id="{7B22D55C-6E5B-4B9C-AA36-CD97E4762E50}"/>
              </a:ext>
            </a:extLst>
          </p:cNvPr>
          <p:cNvSpPr>
            <a:spLocks noGrp="1"/>
          </p:cNvSpPr>
          <p:nvPr>
            <p:ph type="title"/>
          </p:nvPr>
        </p:nvSpPr>
        <p:spPr>
          <a:xfrm>
            <a:off x="561975" y="278534"/>
            <a:ext cx="9895950" cy="1033669"/>
          </a:xfrm>
        </p:spPr>
        <p:txBody>
          <a:bodyPr>
            <a:normAutofit/>
          </a:bodyPr>
          <a:lstStyle/>
          <a:p>
            <a:r>
              <a:rPr lang="en-GB" sz="5400" dirty="0">
                <a:solidFill>
                  <a:schemeClr val="bg1"/>
                </a:solidFill>
              </a:rPr>
              <a:t>Bg. </a:t>
            </a:r>
            <a:r>
              <a:rPr lang="en-GB" dirty="0">
                <a:solidFill>
                  <a:schemeClr val="bg1"/>
                </a:solidFill>
              </a:rPr>
              <a:t>The Linux Foundation</a:t>
            </a:r>
          </a:p>
        </p:txBody>
      </p:sp>
      <p:sp>
        <p:nvSpPr>
          <p:cNvPr id="19" name="Content Placeholder 2">
            <a:extLst>
              <a:ext uri="{FF2B5EF4-FFF2-40B4-BE49-F238E27FC236}">
                <a16:creationId xmlns:a16="http://schemas.microsoft.com/office/drawing/2014/main" id="{945F576D-5939-4561-86A8-31F4D7A1436B}"/>
              </a:ext>
            </a:extLst>
          </p:cNvPr>
          <p:cNvSpPr>
            <a:spLocks noGrp="1"/>
          </p:cNvSpPr>
          <p:nvPr>
            <p:ph idx="1"/>
          </p:nvPr>
        </p:nvSpPr>
        <p:spPr>
          <a:xfrm>
            <a:off x="188757" y="1676148"/>
            <a:ext cx="11583821" cy="5189001"/>
          </a:xfrm>
        </p:spPr>
        <p:txBody>
          <a:bodyPr>
            <a:noAutofit/>
          </a:bodyPr>
          <a:lstStyle/>
          <a:p>
            <a:pPr marL="342900" indent="-342900">
              <a:lnSpc>
                <a:spcPct val="100000"/>
              </a:lnSpc>
              <a:spcBef>
                <a:spcPts val="0"/>
              </a:spcBef>
              <a:buFont typeface="Symbol" panose="05050102010706020507" pitchFamily="18" charset="2"/>
              <a:buChar char=""/>
            </a:pPr>
            <a:r>
              <a:rPr lang="en-GB" sz="2000" dirty="0">
                <a:solidFill>
                  <a:srgbClr val="202122"/>
                </a:solidFill>
                <a:effectLst/>
                <a:highlight>
                  <a:srgbClr val="FFFF00"/>
                </a:highlight>
                <a:ea typeface="DengXian" panose="02010600030101010101" pitchFamily="2" charset="-122"/>
                <a:cs typeface="Times New Roman" panose="02020603050405020304" pitchFamily="18" charset="0"/>
              </a:rPr>
              <a:t>The </a:t>
            </a:r>
            <a:r>
              <a:rPr lang="en-GB" sz="2000" b="1" dirty="0">
                <a:solidFill>
                  <a:srgbClr val="202122"/>
                </a:solidFill>
                <a:effectLst/>
                <a:highlight>
                  <a:srgbClr val="FFFF00"/>
                </a:highlight>
                <a:ea typeface="DengXian" panose="02010600030101010101" pitchFamily="2" charset="-122"/>
                <a:cs typeface="Times New Roman" panose="02020603050405020304" pitchFamily="18" charset="0"/>
              </a:rPr>
              <a:t>Linux Foundation</a:t>
            </a:r>
            <a:r>
              <a:rPr lang="en-GB" sz="2000" dirty="0">
                <a:solidFill>
                  <a:srgbClr val="202122"/>
                </a:solidFill>
                <a:effectLst/>
                <a:highlight>
                  <a:srgbClr val="FFFF00"/>
                </a:highlight>
                <a:ea typeface="DengXian" panose="02010600030101010101" pitchFamily="2" charset="-122"/>
                <a:cs typeface="Times New Roman" panose="02020603050405020304" pitchFamily="18" charset="0"/>
              </a:rPr>
              <a:t> (</a:t>
            </a:r>
            <a:r>
              <a:rPr lang="en-GB" sz="2000" b="1" dirty="0">
                <a:solidFill>
                  <a:srgbClr val="202122"/>
                </a:solidFill>
                <a:effectLst/>
                <a:highlight>
                  <a:srgbClr val="FFFF00"/>
                </a:highlight>
                <a:ea typeface="DengXian" panose="02010600030101010101" pitchFamily="2" charset="-122"/>
                <a:cs typeface="Times New Roman" panose="02020603050405020304" pitchFamily="18" charset="0"/>
              </a:rPr>
              <a:t>LF</a:t>
            </a:r>
            <a:r>
              <a:rPr lang="en-GB" sz="2000" dirty="0">
                <a:solidFill>
                  <a:srgbClr val="202122"/>
                </a:solidFill>
                <a:effectLst/>
                <a:highlight>
                  <a:srgbClr val="FFFF00"/>
                </a:highlight>
                <a:ea typeface="DengXian" panose="02010600030101010101" pitchFamily="2" charset="-122"/>
                <a:cs typeface="Times New Roman" panose="02020603050405020304" pitchFamily="18" charset="0"/>
              </a:rPr>
              <a:t>) is a technology consortium responsible for the continued growth and development of Linux. </a:t>
            </a:r>
          </a:p>
          <a:p>
            <a:pPr marL="342900" lvl="0" indent="-342900">
              <a:lnSpc>
                <a:spcPct val="100000"/>
              </a:lnSpc>
              <a:spcBef>
                <a:spcPts val="0"/>
              </a:spcBef>
              <a:buFont typeface="Symbol" panose="05050102010706020507" pitchFamily="18" charset="2"/>
              <a:buChar char=""/>
            </a:pPr>
            <a:r>
              <a:rPr lang="en-GB" sz="2000" b="1" dirty="0">
                <a:solidFill>
                  <a:srgbClr val="202122"/>
                </a:solidFill>
                <a:effectLst/>
                <a:highlight>
                  <a:srgbClr val="FFFF00"/>
                </a:highlight>
                <a:ea typeface="DengXian" panose="02010600030101010101" pitchFamily="2" charset="-122"/>
                <a:cs typeface="Times New Roman" panose="02020603050405020304" pitchFamily="18" charset="0"/>
              </a:rPr>
              <a:t>LF</a:t>
            </a:r>
            <a:r>
              <a:rPr lang="en-GB" sz="2000" b="1" dirty="0">
                <a:solidFill>
                  <a:srgbClr val="202122"/>
                </a:solidFill>
                <a:highlight>
                  <a:srgbClr val="FFFF00"/>
                </a:highlight>
                <a:ea typeface="DengXian" panose="02010600030101010101" pitchFamily="2" charset="-122"/>
                <a:cs typeface="Times New Roman" panose="02020603050405020304" pitchFamily="18" charset="0"/>
              </a:rPr>
              <a:t> </a:t>
            </a:r>
            <a:r>
              <a:rPr lang="en-GB" sz="2000" dirty="0">
                <a:solidFill>
                  <a:srgbClr val="202122"/>
                </a:solidFill>
                <a:effectLst/>
                <a:highlight>
                  <a:srgbClr val="FFFF00"/>
                </a:highlight>
                <a:ea typeface="DengXian" panose="02010600030101010101" pitchFamily="2" charset="-122"/>
                <a:cs typeface="Times New Roman" panose="02020603050405020304" pitchFamily="18" charset="0"/>
              </a:rPr>
              <a:t>is a non-profit  consortium, founded in 2000, to standardise and support the growth of Linux. </a:t>
            </a:r>
            <a:endParaRPr lang="en-GB" sz="2000" dirty="0">
              <a:effectLst/>
              <a:highlight>
                <a:srgbClr val="FFFF00"/>
              </a:highlight>
              <a:ea typeface="DengXian" panose="02010600030101010101" pitchFamily="2" charset="-122"/>
              <a:cs typeface="Times New Roman" panose="02020603050405020304" pitchFamily="18" charset="0"/>
            </a:endParaRPr>
          </a:p>
          <a:p>
            <a:pPr marL="342900" indent="-342900">
              <a:lnSpc>
                <a:spcPct val="100000"/>
              </a:lnSpc>
              <a:spcBef>
                <a:spcPts val="0"/>
              </a:spcBef>
              <a:buFont typeface="Symbol" panose="05050102010706020507" pitchFamily="18" charset="2"/>
              <a:buChar char=""/>
            </a:pPr>
            <a:r>
              <a:rPr lang="en-GB" sz="2000" dirty="0">
                <a:solidFill>
                  <a:srgbClr val="202122"/>
                </a:solidFill>
                <a:effectLst/>
                <a:highlight>
                  <a:srgbClr val="FFFF00"/>
                </a:highlight>
                <a:ea typeface="DengXian" panose="02010600030101010101" pitchFamily="2" charset="-122"/>
                <a:cs typeface="Times New Roman" panose="02020603050405020304" pitchFamily="18" charset="0"/>
              </a:rPr>
              <a:t>The consortium is supported by it’s members </a:t>
            </a:r>
            <a:r>
              <a:rPr lang="en-GB" sz="2000" dirty="0" err="1">
                <a:solidFill>
                  <a:srgbClr val="202122"/>
                </a:solidFill>
                <a:effectLst/>
                <a:highlight>
                  <a:srgbClr val="FFFF00"/>
                </a:highlight>
                <a:ea typeface="DengXian" panose="02010600030101010101" pitchFamily="2" charset="-122"/>
                <a:cs typeface="Times New Roman" panose="02020603050405020304" pitchFamily="18" charset="0"/>
              </a:rPr>
              <a:t>e.g.some</a:t>
            </a:r>
            <a:r>
              <a:rPr lang="en-GB" sz="2000" dirty="0">
                <a:solidFill>
                  <a:srgbClr val="202122"/>
                </a:solidFill>
                <a:effectLst/>
                <a:highlight>
                  <a:srgbClr val="FFFF00"/>
                </a:highlight>
                <a:ea typeface="DengXian" panose="02010600030101010101" pitchFamily="2" charset="-122"/>
                <a:cs typeface="Times New Roman" panose="02020603050405020304" pitchFamily="18" charset="0"/>
              </a:rPr>
              <a:t> include AT&amp;T, Cisco, Fujitsu, Google, IBM, Intel, Meta/</a:t>
            </a:r>
            <a:r>
              <a:rPr lang="en-GB" sz="2000" dirty="0" err="1">
                <a:solidFill>
                  <a:srgbClr val="202122"/>
                </a:solidFill>
                <a:effectLst/>
                <a:highlight>
                  <a:srgbClr val="FFFF00"/>
                </a:highlight>
                <a:ea typeface="DengXian" panose="02010600030101010101" pitchFamily="2" charset="-122"/>
                <a:cs typeface="Times New Roman" panose="02020603050405020304" pitchFamily="18" charset="0"/>
              </a:rPr>
              <a:t>facebook</a:t>
            </a:r>
            <a:r>
              <a:rPr lang="en-GB" sz="2000" dirty="0">
                <a:solidFill>
                  <a:srgbClr val="202122"/>
                </a:solidFill>
                <a:effectLst/>
                <a:highlight>
                  <a:srgbClr val="FFFF00"/>
                </a:highlight>
                <a:ea typeface="DengXian" panose="02010600030101010101" pitchFamily="2" charset="-122"/>
                <a:cs typeface="Times New Roman" panose="02020603050405020304" pitchFamily="18" charset="0"/>
              </a:rPr>
              <a:t>,</a:t>
            </a:r>
            <a:r>
              <a:rPr lang="en-GB" sz="2000" baseline="30000" dirty="0">
                <a:solidFill>
                  <a:srgbClr val="202122"/>
                </a:solidFill>
                <a:effectLst/>
                <a:highlight>
                  <a:srgbClr val="FFFF00"/>
                </a:highlight>
                <a:ea typeface="DengXian" panose="02010600030101010101" pitchFamily="2" charset="-122"/>
                <a:cs typeface="Times New Roman" panose="02020603050405020304" pitchFamily="18" charset="0"/>
              </a:rPr>
              <a:t> </a:t>
            </a:r>
            <a:r>
              <a:rPr lang="en-GB" sz="2000" dirty="0">
                <a:solidFill>
                  <a:srgbClr val="202122"/>
                </a:solidFill>
                <a:effectLst/>
                <a:highlight>
                  <a:srgbClr val="FFFF00"/>
                </a:highlight>
                <a:ea typeface="DengXian" panose="02010600030101010101" pitchFamily="2" charset="-122"/>
                <a:cs typeface="Times New Roman" panose="02020603050405020304" pitchFamily="18" charset="0"/>
              </a:rPr>
              <a:t>Microsoft, Oracle, Samsung, and VMware, and open source developers from all around the world.</a:t>
            </a:r>
            <a:r>
              <a:rPr lang="en-GB" sz="2000" b="1" dirty="0">
                <a:ea typeface="DengXian" panose="02010600030101010101" pitchFamily="2" charset="-122"/>
                <a:cs typeface="Times New Roman" panose="02020603050405020304" pitchFamily="18" charset="0"/>
              </a:rPr>
              <a:t> Motto</a:t>
            </a:r>
            <a:r>
              <a:rPr lang="en-GB" sz="2000" dirty="0">
                <a:ea typeface="DengXian" panose="02010600030101010101" pitchFamily="2" charset="-122"/>
                <a:cs typeface="Times New Roman" panose="02020603050405020304" pitchFamily="18" charset="0"/>
              </a:rPr>
              <a:t>: </a:t>
            </a:r>
            <a:r>
              <a:rPr lang="en-GB" sz="2000" b="1" dirty="0">
                <a:ea typeface="DengXian" panose="02010600030101010101" pitchFamily="2" charset="-122"/>
                <a:cs typeface="Times New Roman" panose="02020603050405020304" pitchFamily="18" charset="0"/>
              </a:rPr>
              <a:t>Decentralized innovation</a:t>
            </a:r>
            <a:r>
              <a:rPr lang="en-GB" sz="2000" dirty="0">
                <a:ea typeface="DengXian" panose="02010600030101010101" pitchFamily="2" charset="-122"/>
                <a:cs typeface="Times New Roman" panose="02020603050405020304" pitchFamily="18" charset="0"/>
              </a:rPr>
              <a:t>. Built on trust.</a:t>
            </a:r>
            <a:endParaRPr lang="en-GB" sz="2000" dirty="0">
              <a:effectLst/>
              <a:highlight>
                <a:srgbClr val="FFFF00"/>
              </a:highlight>
              <a:ea typeface="DengXian" panose="02010600030101010101" pitchFamily="2" charset="-122"/>
              <a:cs typeface="Times New Roman" panose="02020603050405020304" pitchFamily="18" charset="0"/>
            </a:endParaRPr>
          </a:p>
          <a:p>
            <a:pPr marL="342900" lvl="0" indent="-342900">
              <a:lnSpc>
                <a:spcPct val="100000"/>
              </a:lnSpc>
              <a:spcBef>
                <a:spcPts val="0"/>
              </a:spcBef>
              <a:buFont typeface="Symbol" panose="05050102010706020507" pitchFamily="18" charset="2"/>
              <a:buChar char=""/>
            </a:pPr>
            <a:r>
              <a:rPr lang="en-GB" sz="2000" dirty="0">
                <a:solidFill>
                  <a:srgbClr val="202122"/>
                </a:solidFill>
                <a:effectLst/>
                <a:ea typeface="DengXian" panose="02010600030101010101" pitchFamily="2" charset="-122"/>
                <a:cs typeface="Times New Roman" panose="02020603050405020304" pitchFamily="18" charset="0"/>
              </a:rPr>
              <a:t>The Linux Foundation provides support programs such as events, training and certification.</a:t>
            </a:r>
          </a:p>
          <a:p>
            <a:pPr marL="342900" lvl="0" indent="-342900">
              <a:lnSpc>
                <a:spcPct val="100000"/>
              </a:lnSpc>
              <a:spcBef>
                <a:spcPts val="0"/>
              </a:spcBef>
              <a:buFont typeface="Symbol" panose="05050102010706020507" pitchFamily="18" charset="2"/>
              <a:buChar char=""/>
            </a:pPr>
            <a:r>
              <a:rPr lang="en-GB" sz="2000" dirty="0">
                <a:solidFill>
                  <a:srgbClr val="202122"/>
                </a:solidFill>
                <a:effectLst/>
                <a:ea typeface="DengXian" panose="02010600030101010101" pitchFamily="2" charset="-122"/>
                <a:cs typeface="Times New Roman" panose="02020603050405020304" pitchFamily="18" charset="0"/>
              </a:rPr>
              <a:t>LF hosts many open source projects such as the Linux kernel project, Kubernetes, ONAP (Open Network Automation Platform), Hyperledger, Cloud Native Computing Foundation, Cloud Foundry Foundation, Xen project, and </a:t>
            </a:r>
            <a:r>
              <a:rPr lang="en-GB" sz="2000" u="sng" dirty="0">
                <a:solidFill>
                  <a:srgbClr val="202122"/>
                </a:solidFill>
                <a:effectLst/>
                <a:ea typeface="DengXian" panose="02010600030101010101" pitchFamily="2" charset="-122"/>
                <a:cs typeface="Times New Roman" panose="02020603050405020304" pitchFamily="18" charset="0"/>
                <a:hlinkClick r:id="rId3"/>
              </a:rPr>
              <a:t>many more</a:t>
            </a:r>
            <a:r>
              <a:rPr lang="en-GB" sz="2000" dirty="0">
                <a:solidFill>
                  <a:srgbClr val="202122"/>
                </a:solidFill>
                <a:effectLst/>
                <a:ea typeface="DengXian" panose="02010600030101010101" pitchFamily="2" charset="-122"/>
                <a:cs typeface="Times New Roman" panose="02020603050405020304" pitchFamily="18" charset="0"/>
              </a:rPr>
              <a:t>.</a:t>
            </a:r>
            <a:endParaRPr lang="en-GB" sz="2000" dirty="0">
              <a:effectLst/>
              <a:ea typeface="DengXian" panose="02010600030101010101" pitchFamily="2" charset="-122"/>
              <a:cs typeface="Times New Roman" panose="02020603050405020304" pitchFamily="18" charset="0"/>
            </a:endParaRPr>
          </a:p>
          <a:p>
            <a:pPr marL="342900" lvl="0" indent="-342900">
              <a:lnSpc>
                <a:spcPct val="100000"/>
              </a:lnSpc>
              <a:spcBef>
                <a:spcPts val="0"/>
              </a:spcBef>
              <a:buFont typeface="Symbol" panose="05050102010706020507" pitchFamily="18" charset="2"/>
              <a:buChar char=""/>
            </a:pPr>
            <a:r>
              <a:rPr lang="en-GB" sz="2000" dirty="0">
                <a:solidFill>
                  <a:srgbClr val="202122"/>
                </a:solidFill>
                <a:effectLst/>
                <a:ea typeface="DengXian" panose="02010600030101010101" pitchFamily="2" charset="-122"/>
                <a:cs typeface="Times New Roman" panose="02020603050405020304" pitchFamily="18" charset="0"/>
              </a:rPr>
              <a:t>The Linux Foundation provides a neutral home and sponsors the development of the Linux kernel, where it can be protected and accelerated for the benefit of all.</a:t>
            </a:r>
            <a:r>
              <a:rPr lang="en-GB" sz="2000" baseline="30000" dirty="0">
                <a:solidFill>
                  <a:srgbClr val="202122"/>
                </a:solidFill>
                <a:effectLst/>
                <a:ea typeface="DengXian" panose="02010600030101010101" pitchFamily="2" charset="-122"/>
                <a:cs typeface="Times New Roman" panose="02020603050405020304" pitchFamily="18" charset="0"/>
              </a:rPr>
              <a:t> </a:t>
            </a:r>
            <a:endParaRPr lang="en-GB" sz="2000" dirty="0">
              <a:effectLst/>
              <a:ea typeface="DengXian" panose="02010600030101010101" pitchFamily="2" charset="-122"/>
              <a:cs typeface="Times New Roman" panose="02020603050405020304" pitchFamily="18" charset="0"/>
            </a:endParaRPr>
          </a:p>
          <a:p>
            <a:pPr marL="342900" lvl="0" indent="-342900">
              <a:lnSpc>
                <a:spcPct val="100000"/>
              </a:lnSpc>
              <a:spcBef>
                <a:spcPts val="0"/>
              </a:spcBef>
              <a:buFont typeface="Symbol" panose="05050102010706020507" pitchFamily="18" charset="2"/>
              <a:buChar char=""/>
            </a:pPr>
            <a:r>
              <a:rPr lang="en-GB" sz="2000" dirty="0">
                <a:solidFill>
                  <a:srgbClr val="202122"/>
                </a:solidFill>
                <a:effectLst/>
                <a:ea typeface="DengXian" panose="02010600030101010101" pitchFamily="2" charset="-122"/>
                <a:cs typeface="Times New Roman" panose="02020603050405020304" pitchFamily="18" charset="0"/>
              </a:rPr>
              <a:t>The Linux Foundation also supports the </a:t>
            </a:r>
            <a:r>
              <a:rPr lang="en-GB" sz="2000" dirty="0">
                <a:effectLst/>
                <a:ea typeface="DengXian" panose="02010600030101010101" pitchFamily="2" charset="-122"/>
                <a:cs typeface="Times New Roman" panose="02020603050405020304" pitchFamily="18" charset="0"/>
              </a:rPr>
              <a:t>‘</a:t>
            </a:r>
            <a:r>
              <a:rPr lang="en-GB" sz="2000" dirty="0">
                <a:solidFill>
                  <a:srgbClr val="000000"/>
                </a:solidFill>
                <a:effectLst/>
                <a:ea typeface="DengXian" panose="02010600030101010101" pitchFamily="2" charset="-122"/>
                <a:cs typeface="Times New Roman" panose="02020603050405020304" pitchFamily="18" charset="0"/>
              </a:rPr>
              <a:t>Free software movement’</a:t>
            </a:r>
            <a:r>
              <a:rPr lang="en-GB" sz="2000" dirty="0">
                <a:solidFill>
                  <a:srgbClr val="202122"/>
                </a:solidFill>
                <a:effectLst/>
                <a:ea typeface="DengXian" panose="02010600030101010101" pitchFamily="2" charset="-122"/>
                <a:cs typeface="Times New Roman" panose="02020603050405020304" pitchFamily="18" charset="0"/>
              </a:rPr>
              <a:t> by offering technical information and education through its annual events, such as Open Source Leadership Summit, </a:t>
            </a:r>
            <a:r>
              <a:rPr lang="en-GB" sz="2000" dirty="0">
                <a:solidFill>
                  <a:srgbClr val="000000"/>
                </a:solidFill>
                <a:effectLst/>
                <a:ea typeface="DengXian" panose="02010600030101010101" pitchFamily="2" charset="-122"/>
                <a:cs typeface="Times New Roman" panose="02020603050405020304" pitchFamily="18" charset="0"/>
              </a:rPr>
              <a:t>Linux Kernel Developers Summit</a:t>
            </a:r>
            <a:r>
              <a:rPr lang="en-GB" sz="2000" dirty="0">
                <a:solidFill>
                  <a:srgbClr val="202122"/>
                </a:solidFill>
                <a:effectLst/>
                <a:ea typeface="DengXian" panose="02010600030101010101" pitchFamily="2" charset="-122"/>
                <a:cs typeface="Times New Roman" panose="02020603050405020304" pitchFamily="18" charset="0"/>
              </a:rPr>
              <a:t> and </a:t>
            </a:r>
            <a:r>
              <a:rPr lang="en-GB" sz="2000" dirty="0">
                <a:effectLst/>
                <a:ea typeface="DengXian" panose="02010600030101010101" pitchFamily="2" charset="-122"/>
                <a:cs typeface="Times New Roman" panose="02020603050405020304" pitchFamily="18" charset="0"/>
              </a:rPr>
              <a:t>the </a:t>
            </a:r>
            <a:r>
              <a:rPr lang="en-GB" sz="2000" dirty="0">
                <a:solidFill>
                  <a:srgbClr val="000000"/>
                </a:solidFill>
                <a:effectLst/>
                <a:ea typeface="DengXian" panose="02010600030101010101" pitchFamily="2" charset="-122"/>
                <a:cs typeface="Times New Roman" panose="02020603050405020304" pitchFamily="18" charset="0"/>
              </a:rPr>
              <a:t>Open Source Summit</a:t>
            </a:r>
            <a:r>
              <a:rPr lang="en-GB" sz="2000" dirty="0">
                <a:solidFill>
                  <a:srgbClr val="202122"/>
                </a:solidFill>
                <a:effectLst/>
                <a:ea typeface="DengXian" panose="02010600030101010101" pitchFamily="2" charset="-122"/>
                <a:cs typeface="Times New Roman" panose="02020603050405020304" pitchFamily="18" charset="0"/>
              </a:rPr>
              <a:t>.</a:t>
            </a:r>
            <a:endParaRPr lang="en-GB" sz="2000" dirty="0">
              <a:effectLst/>
              <a:ea typeface="DengXian" panose="02010600030101010101" pitchFamily="2" charset="-122"/>
              <a:cs typeface="Times New Roman" panose="02020603050405020304" pitchFamily="18" charset="0"/>
            </a:endParaRPr>
          </a:p>
          <a:p>
            <a:pPr marL="342900" lvl="0" indent="-342900">
              <a:lnSpc>
                <a:spcPct val="100000"/>
              </a:lnSpc>
              <a:spcBef>
                <a:spcPts val="0"/>
              </a:spcBef>
              <a:buFont typeface="Symbol" panose="05050102010706020507" pitchFamily="18" charset="2"/>
              <a:buChar char=""/>
            </a:pPr>
            <a:r>
              <a:rPr lang="en-GB" sz="2000" dirty="0"/>
              <a:t>To learn about becoming a member please </a:t>
            </a:r>
            <a:r>
              <a:rPr lang="en-GB" sz="2000" dirty="0">
                <a:hlinkClick r:id="rId4"/>
              </a:rPr>
              <a:t>click-here</a:t>
            </a:r>
            <a:r>
              <a:rPr lang="en-GB" sz="2000" dirty="0"/>
              <a:t>. And to host a project at the LF please </a:t>
            </a:r>
            <a:r>
              <a:rPr lang="en-GB" sz="2000" dirty="0">
                <a:hlinkClick r:id="rId5"/>
              </a:rPr>
              <a:t>click-here</a:t>
            </a:r>
            <a:r>
              <a:rPr lang="en-GB" sz="2000" dirty="0"/>
              <a:t>.</a:t>
            </a:r>
          </a:p>
          <a:p>
            <a:pPr marL="342912" indent="-342912">
              <a:lnSpc>
                <a:spcPct val="100000"/>
              </a:lnSpc>
              <a:spcBef>
                <a:spcPts val="0"/>
              </a:spcBef>
              <a:buFont typeface="Symbol" panose="05050102010706020507" pitchFamily="18" charset="2"/>
              <a:buChar char=""/>
            </a:pPr>
            <a:endParaRPr lang="en-GB" sz="2400" dirty="0">
              <a:ea typeface="Calibri" panose="020F0502020204030204" pitchFamily="34" charset="0"/>
              <a:cs typeface="Times New Roman" panose="02020603050405020304" pitchFamily="18" charset="0"/>
            </a:endParaRPr>
          </a:p>
        </p:txBody>
      </p:sp>
      <p:pic>
        <p:nvPicPr>
          <p:cNvPr id="1030" name="Picture 6" descr="About the Linux Foundation">
            <a:extLst>
              <a:ext uri="{FF2B5EF4-FFF2-40B4-BE49-F238E27FC236}">
                <a16:creationId xmlns:a16="http://schemas.microsoft.com/office/drawing/2014/main" id="{444DA7A0-3C6E-E0DB-01CA-CBD04A4928C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77275" y="102131"/>
            <a:ext cx="2952750" cy="1552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89518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3" name="Title 1">
            <a:extLst>
              <a:ext uri="{FF2B5EF4-FFF2-40B4-BE49-F238E27FC236}">
                <a16:creationId xmlns:a16="http://schemas.microsoft.com/office/drawing/2014/main" id="{6B5E5795-AE33-4317-9AA0-FB864BB5B2D9}"/>
              </a:ext>
            </a:extLst>
          </p:cNvPr>
          <p:cNvSpPr>
            <a:spLocks noGrp="1"/>
          </p:cNvSpPr>
          <p:nvPr>
            <p:ph type="title"/>
          </p:nvPr>
        </p:nvSpPr>
        <p:spPr>
          <a:xfrm>
            <a:off x="786983" y="339511"/>
            <a:ext cx="5914387" cy="1033669"/>
          </a:xfrm>
        </p:spPr>
        <p:txBody>
          <a:bodyPr>
            <a:normAutofit/>
          </a:bodyPr>
          <a:lstStyle/>
          <a:p>
            <a:r>
              <a:rPr lang="en-GB" sz="4000" b="1" dirty="0">
                <a:solidFill>
                  <a:srgbClr val="FFFFFF"/>
                </a:solidFill>
              </a:rPr>
              <a:t>Linux OS &amp; </a:t>
            </a:r>
            <a:r>
              <a:rPr lang="en-GB" b="1" dirty="0">
                <a:solidFill>
                  <a:schemeClr val="bg1"/>
                </a:solidFill>
              </a:rPr>
              <a:t>Open Source</a:t>
            </a:r>
            <a:endParaRPr lang="en-GB" sz="4000" b="1" dirty="0">
              <a:solidFill>
                <a:schemeClr val="bg1"/>
              </a:solidFill>
            </a:endParaRPr>
          </a:p>
        </p:txBody>
      </p:sp>
      <p:sp>
        <p:nvSpPr>
          <p:cNvPr id="26" name="TextBox 25">
            <a:extLst>
              <a:ext uri="{FF2B5EF4-FFF2-40B4-BE49-F238E27FC236}">
                <a16:creationId xmlns:a16="http://schemas.microsoft.com/office/drawing/2014/main" id="{4DA0822A-B779-4A39-B9D8-928C404DDC2E}"/>
              </a:ext>
            </a:extLst>
          </p:cNvPr>
          <p:cNvSpPr txBox="1"/>
          <p:nvPr/>
        </p:nvSpPr>
        <p:spPr>
          <a:xfrm rot="16200000">
            <a:off x="10097532" y="881773"/>
            <a:ext cx="2304322" cy="153888"/>
          </a:xfrm>
          <a:prstGeom prst="rect">
            <a:avLst/>
          </a:prstGeom>
          <a:noFill/>
        </p:spPr>
        <p:txBody>
          <a:bodyPr wrap="square" rtlCol="0">
            <a:spAutoFit/>
          </a:bodyPr>
          <a:lstStyle/>
          <a:p>
            <a:pPr algn="ctr"/>
            <a:r>
              <a:rPr lang="en-GB" sz="400" dirty="0">
                <a:solidFill>
                  <a:srgbClr val="002060"/>
                </a:solidFill>
                <a:hlinkClick r:id="rId3" tooltip="https://commons.wikimedia.org/wiki/File:Icons8_flat_linux.svg">
                  <a:extLst>
                    <a:ext uri="{A12FA001-AC4F-418D-AE19-62706E023703}">
                      <ahyp:hlinkClr xmlns:ahyp="http://schemas.microsoft.com/office/drawing/2018/hyperlinkcolor" val="tx"/>
                    </a:ext>
                  </a:extLst>
                </a:hlinkClick>
              </a:rPr>
              <a:t>This Photo</a:t>
            </a:r>
            <a:r>
              <a:rPr lang="en-GB" sz="400" dirty="0">
                <a:solidFill>
                  <a:srgbClr val="002060"/>
                </a:solidFill>
              </a:rPr>
              <a:t> by Unknown Author is licensed under </a:t>
            </a:r>
            <a:r>
              <a:rPr lang="en-GB" sz="400" dirty="0">
                <a:solidFill>
                  <a:srgbClr val="002060"/>
                </a:solidFill>
                <a:hlinkClick r:id="rId4" tooltip="https://creativecommons.org/licenses/by-sa/3.0/">
                  <a:extLst>
                    <a:ext uri="{A12FA001-AC4F-418D-AE19-62706E023703}">
                      <ahyp:hlinkClr xmlns:ahyp="http://schemas.microsoft.com/office/drawing/2018/hyperlinkcolor" val="tx"/>
                    </a:ext>
                  </a:extLst>
                </a:hlinkClick>
              </a:rPr>
              <a:t>CC BY-SA</a:t>
            </a:r>
            <a:endParaRPr lang="en-GB" sz="400" dirty="0">
              <a:solidFill>
                <a:srgbClr val="002060"/>
              </a:solidFill>
            </a:endParaRPr>
          </a:p>
        </p:txBody>
      </p:sp>
      <p:sp>
        <p:nvSpPr>
          <p:cNvPr id="27" name="Content Placeholder 2">
            <a:extLst>
              <a:ext uri="{FF2B5EF4-FFF2-40B4-BE49-F238E27FC236}">
                <a16:creationId xmlns:a16="http://schemas.microsoft.com/office/drawing/2014/main" id="{7B9527C9-3E2C-4F97-A6F8-27541D5DFDF7}"/>
              </a:ext>
            </a:extLst>
          </p:cNvPr>
          <p:cNvSpPr>
            <a:spLocks noGrp="1"/>
          </p:cNvSpPr>
          <p:nvPr>
            <p:ph idx="1"/>
          </p:nvPr>
        </p:nvSpPr>
        <p:spPr>
          <a:xfrm>
            <a:off x="459352" y="1809342"/>
            <a:ext cx="10034230" cy="3989516"/>
          </a:xfrm>
        </p:spPr>
        <p:txBody>
          <a:bodyPr>
            <a:noAutofit/>
          </a:bodyPr>
          <a:lstStyle/>
          <a:p>
            <a:pPr marL="342912" indent="-342912">
              <a:lnSpc>
                <a:spcPct val="100000"/>
              </a:lnSpc>
              <a:spcBef>
                <a:spcPts val="600"/>
              </a:spcBef>
              <a:buFont typeface="Symbol" panose="05050102010706020507" pitchFamily="18" charset="2"/>
              <a:buChar char=""/>
            </a:pPr>
            <a:r>
              <a:rPr lang="en-GB" dirty="0">
                <a:solidFill>
                  <a:srgbClr val="000000"/>
                </a:solidFill>
                <a:ea typeface="Times New Roman" panose="02020603050405020304" pitchFamily="18" charset="0"/>
                <a:cs typeface="Times New Roman" panose="02020603050405020304" pitchFamily="18" charset="0"/>
              </a:rPr>
              <a:t>The Linux OS is ’</a:t>
            </a:r>
            <a:r>
              <a:rPr lang="en-GB" b="1" dirty="0">
                <a:solidFill>
                  <a:srgbClr val="000000"/>
                </a:solidFill>
                <a:ea typeface="Times New Roman" panose="02020603050405020304" pitchFamily="18" charset="0"/>
                <a:cs typeface="Times New Roman" panose="02020603050405020304" pitchFamily="18" charset="0"/>
              </a:rPr>
              <a:t>Open Source’, </a:t>
            </a:r>
            <a:r>
              <a:rPr lang="en-GB" dirty="0">
                <a:solidFill>
                  <a:srgbClr val="000000"/>
                </a:solidFill>
                <a:ea typeface="Times New Roman" panose="02020603050405020304" pitchFamily="18" charset="0"/>
                <a:cs typeface="Times New Roman" panose="02020603050405020304" pitchFamily="18" charset="0"/>
              </a:rPr>
              <a:t>which means it can be modified and distributed by anyone. </a:t>
            </a:r>
          </a:p>
          <a:p>
            <a:pPr marL="342912" indent="-342912">
              <a:lnSpc>
                <a:spcPct val="100000"/>
              </a:lnSpc>
              <a:spcBef>
                <a:spcPts val="600"/>
              </a:spcBef>
              <a:buFont typeface="Symbol" panose="05050102010706020507" pitchFamily="18" charset="2"/>
              <a:buChar char=""/>
            </a:pPr>
            <a:r>
              <a:rPr lang="en-GB" dirty="0">
                <a:solidFill>
                  <a:srgbClr val="000000"/>
                </a:solidFill>
                <a:ea typeface="Times New Roman" panose="02020603050405020304" pitchFamily="18" charset="0"/>
                <a:cs typeface="Times New Roman" panose="02020603050405020304" pitchFamily="18" charset="0"/>
              </a:rPr>
              <a:t>The Source code is available from:</a:t>
            </a:r>
            <a:endParaRPr lang="en-GB" dirty="0">
              <a:ea typeface="Calibri" panose="020F0502020204030204" pitchFamily="34" charset="0"/>
              <a:cs typeface="Times New Roman" panose="02020603050405020304" pitchFamily="18" charset="0"/>
            </a:endParaRPr>
          </a:p>
          <a:p>
            <a:pPr marL="742978" lvl="1" indent="-285761">
              <a:lnSpc>
                <a:spcPct val="100000"/>
              </a:lnSpc>
              <a:spcBef>
                <a:spcPts val="600"/>
              </a:spcBef>
              <a:buFont typeface="Courier New" panose="02070309020205020404" pitchFamily="49" charset="0"/>
              <a:buChar char="o"/>
            </a:pPr>
            <a:r>
              <a:rPr lang="en-GB" sz="2800" b="1" dirty="0">
                <a:solidFill>
                  <a:srgbClr val="000000"/>
                </a:solidFill>
                <a:ea typeface="Times New Roman" panose="02020603050405020304" pitchFamily="18" charset="0"/>
                <a:cs typeface="Times New Roman" panose="02020603050405020304" pitchFamily="18" charset="0"/>
              </a:rPr>
              <a:t>Linus Torvalds GitHub page</a:t>
            </a:r>
            <a:r>
              <a:rPr lang="en-GB" sz="2800" dirty="0">
                <a:solidFill>
                  <a:srgbClr val="000000"/>
                </a:solidFill>
                <a:ea typeface="Times New Roman" panose="02020603050405020304" pitchFamily="18" charset="0"/>
                <a:cs typeface="Times New Roman" panose="02020603050405020304" pitchFamily="18" charset="0"/>
              </a:rPr>
              <a:t>: </a:t>
            </a:r>
            <a:r>
              <a:rPr lang="en-GB" sz="2800" u="sng" dirty="0">
                <a:solidFill>
                  <a:srgbClr val="000000"/>
                </a:solidFill>
                <a:ea typeface="Times New Roman" panose="02020603050405020304" pitchFamily="18" charset="0"/>
                <a:cs typeface="Times New Roman" panose="02020603050405020304" pitchFamily="18" charset="0"/>
                <a:hlinkClick r:id="rId5"/>
              </a:rPr>
              <a:t>https://github.com/torvalds/linux</a:t>
            </a:r>
            <a:r>
              <a:rPr lang="en-GB" sz="2800" dirty="0">
                <a:solidFill>
                  <a:srgbClr val="000000"/>
                </a:solidFill>
                <a:ea typeface="Times New Roman" panose="02020603050405020304" pitchFamily="18" charset="0"/>
                <a:cs typeface="Times New Roman" panose="02020603050405020304" pitchFamily="18" charset="0"/>
              </a:rPr>
              <a:t>; &amp; </a:t>
            </a:r>
            <a:endParaRPr lang="en-GB" sz="2800" dirty="0">
              <a:ea typeface="Calibri" panose="020F0502020204030204" pitchFamily="34" charset="0"/>
              <a:cs typeface="Times New Roman" panose="02020603050405020304" pitchFamily="18" charset="0"/>
            </a:endParaRPr>
          </a:p>
          <a:p>
            <a:pPr marL="742978" lvl="1" indent="-285761">
              <a:lnSpc>
                <a:spcPct val="100000"/>
              </a:lnSpc>
              <a:spcBef>
                <a:spcPts val="600"/>
              </a:spcBef>
              <a:buFont typeface="Courier New" panose="02070309020205020404" pitchFamily="49" charset="0"/>
              <a:buChar char="o"/>
            </a:pPr>
            <a:r>
              <a:rPr lang="en-GB" sz="2800" b="1" dirty="0">
                <a:solidFill>
                  <a:srgbClr val="000000"/>
                </a:solidFill>
                <a:ea typeface="Times New Roman" panose="02020603050405020304" pitchFamily="18" charset="0"/>
                <a:cs typeface="Times New Roman" panose="02020603050405020304" pitchFamily="18" charset="0"/>
              </a:rPr>
              <a:t>The Linux Kernel archive</a:t>
            </a:r>
            <a:r>
              <a:rPr lang="en-GB" sz="2800" dirty="0">
                <a:solidFill>
                  <a:srgbClr val="000000"/>
                </a:solidFill>
                <a:ea typeface="Times New Roman" panose="02020603050405020304" pitchFamily="18" charset="0"/>
                <a:cs typeface="Times New Roman" panose="02020603050405020304" pitchFamily="18" charset="0"/>
              </a:rPr>
              <a:t>: </a:t>
            </a:r>
            <a:r>
              <a:rPr lang="en-GB" sz="2800" u="sng" dirty="0">
                <a:solidFill>
                  <a:srgbClr val="000000"/>
                </a:solidFill>
                <a:ea typeface="Times New Roman" panose="02020603050405020304" pitchFamily="18" charset="0"/>
                <a:cs typeface="Times New Roman" panose="02020603050405020304" pitchFamily="18" charset="0"/>
                <a:hlinkClick r:id="rId6"/>
              </a:rPr>
              <a:t>https://www.kernel.org/</a:t>
            </a:r>
            <a:r>
              <a:rPr lang="en-GB" sz="2800" dirty="0">
                <a:solidFill>
                  <a:srgbClr val="000000"/>
                </a:solidFill>
                <a:ea typeface="Times New Roman" panose="02020603050405020304" pitchFamily="18" charset="0"/>
                <a:cs typeface="Times New Roman" panose="02020603050405020304" pitchFamily="18" charset="0"/>
              </a:rPr>
              <a:t>. </a:t>
            </a:r>
            <a:endParaRPr lang="en-GB" sz="2800" dirty="0">
              <a:ea typeface="Calibri" panose="020F0502020204030204" pitchFamily="34" charset="0"/>
              <a:cs typeface="Times New Roman" panose="02020603050405020304" pitchFamily="18" charset="0"/>
            </a:endParaRPr>
          </a:p>
          <a:p>
            <a:pPr marL="342912" indent="-342912">
              <a:lnSpc>
                <a:spcPct val="100000"/>
              </a:lnSpc>
              <a:spcBef>
                <a:spcPts val="600"/>
              </a:spcBef>
              <a:buFont typeface="Symbol" panose="05050102010706020507" pitchFamily="18" charset="2"/>
              <a:buChar char=""/>
            </a:pPr>
            <a:r>
              <a:rPr lang="en-GB" dirty="0">
                <a:solidFill>
                  <a:srgbClr val="000000"/>
                </a:solidFill>
                <a:ea typeface="Times New Roman" panose="02020603050405020304" pitchFamily="18" charset="0"/>
                <a:cs typeface="Times New Roman" panose="02020603050405020304" pitchFamily="18" charset="0"/>
              </a:rPr>
              <a:t>Unlike </a:t>
            </a:r>
            <a:r>
              <a:rPr lang="en-GB" b="1" dirty="0">
                <a:solidFill>
                  <a:srgbClr val="000000"/>
                </a:solidFill>
                <a:ea typeface="Times New Roman" panose="02020603050405020304" pitchFamily="18" charset="0"/>
                <a:cs typeface="Times New Roman" panose="02020603050405020304" pitchFamily="18" charset="0"/>
              </a:rPr>
              <a:t>Windows</a:t>
            </a:r>
            <a:r>
              <a:rPr lang="en-GB" dirty="0">
                <a:solidFill>
                  <a:srgbClr val="000000"/>
                </a:solidFill>
                <a:ea typeface="Times New Roman" panose="02020603050405020304" pitchFamily="18" charset="0"/>
                <a:cs typeface="Times New Roman" panose="02020603050405020304" pitchFamily="18" charset="0"/>
              </a:rPr>
              <a:t> which is </a:t>
            </a:r>
            <a:r>
              <a:rPr lang="en-GB" b="1" dirty="0">
                <a:solidFill>
                  <a:srgbClr val="000000"/>
                </a:solidFill>
                <a:ea typeface="Times New Roman" panose="02020603050405020304" pitchFamily="18" charset="0"/>
                <a:cs typeface="Times New Roman" panose="02020603050405020304" pitchFamily="18" charset="0"/>
              </a:rPr>
              <a:t>proprietary software</a:t>
            </a:r>
            <a:r>
              <a:rPr lang="en-GB" dirty="0">
                <a:solidFill>
                  <a:srgbClr val="000000"/>
                </a:solidFill>
                <a:ea typeface="Times New Roman" panose="02020603050405020304" pitchFamily="18" charset="0"/>
                <a:cs typeface="Times New Roman" panose="02020603050405020304" pitchFamily="18" charset="0"/>
              </a:rPr>
              <a:t>, which means it can only be modified by the company that owns it. i.e. Microsoft.</a:t>
            </a:r>
          </a:p>
          <a:p>
            <a:pPr marL="342912" indent="-342912">
              <a:lnSpc>
                <a:spcPct val="100000"/>
              </a:lnSpc>
              <a:spcBef>
                <a:spcPts val="600"/>
              </a:spcBef>
              <a:buFont typeface="Symbol" panose="05050102010706020507" pitchFamily="18" charset="2"/>
              <a:buChar char=""/>
            </a:pPr>
            <a:r>
              <a:rPr lang="en-GB" dirty="0">
                <a:solidFill>
                  <a:srgbClr val="000000"/>
                </a:solidFill>
                <a:ea typeface="Times New Roman" panose="02020603050405020304" pitchFamily="18" charset="0"/>
                <a:cs typeface="Times New Roman" panose="02020603050405020304" pitchFamily="18" charset="0"/>
              </a:rPr>
              <a:t>Typically, Linux OSs are </a:t>
            </a:r>
            <a:r>
              <a:rPr lang="en-GB" b="1" dirty="0">
                <a:solidFill>
                  <a:srgbClr val="000000"/>
                </a:solidFill>
                <a:ea typeface="Times New Roman" panose="02020603050405020304" pitchFamily="18" charset="0"/>
                <a:cs typeface="Times New Roman" panose="02020603050405020304" pitchFamily="18" charset="0"/>
              </a:rPr>
              <a:t>free</a:t>
            </a:r>
            <a:r>
              <a:rPr lang="en-GB" dirty="0">
                <a:solidFill>
                  <a:srgbClr val="000000"/>
                </a:solidFill>
                <a:ea typeface="Times New Roman" panose="02020603050405020304" pitchFamily="18" charset="0"/>
                <a:cs typeface="Times New Roman" panose="02020603050405020304" pitchFamily="18" charset="0"/>
              </a:rPr>
              <a:t>, but the Enterprise Servers are not e.g. </a:t>
            </a:r>
            <a:r>
              <a:rPr lang="en-GB" dirty="0">
                <a:solidFill>
                  <a:srgbClr val="000000"/>
                </a:solidFill>
                <a:ea typeface="Times New Roman" panose="02020603050405020304" pitchFamily="18" charset="0"/>
                <a:cs typeface="Times New Roman" panose="02020603050405020304" pitchFamily="18" charset="0"/>
                <a:hlinkClick r:id="rId7"/>
              </a:rPr>
              <a:t>RedHat Enterprise Linux</a:t>
            </a:r>
            <a:r>
              <a:rPr lang="en-GB" dirty="0">
                <a:solidFill>
                  <a:srgbClr val="000000"/>
                </a:solidFill>
                <a:ea typeface="Times New Roman" panose="02020603050405020304" pitchFamily="18" charset="0"/>
                <a:cs typeface="Times New Roman" panose="02020603050405020304" pitchFamily="18" charset="0"/>
              </a:rPr>
              <a:t>.</a:t>
            </a:r>
            <a:endParaRPr lang="en-GB" dirty="0">
              <a:ea typeface="Calibri" panose="020F0502020204030204" pitchFamily="34" charset="0"/>
              <a:cs typeface="Times New Roman" panose="02020603050405020304" pitchFamily="18" charset="0"/>
            </a:endParaRPr>
          </a:p>
        </p:txBody>
      </p:sp>
      <p:pic>
        <p:nvPicPr>
          <p:cNvPr id="28" name="Picture 27" descr="Icon&#10;&#10;Description automatically generated">
            <a:extLst>
              <a:ext uri="{FF2B5EF4-FFF2-40B4-BE49-F238E27FC236}">
                <a16:creationId xmlns:a16="http://schemas.microsoft.com/office/drawing/2014/main" id="{DC8FF31D-FCD2-479E-ADDF-A7D689983907}"/>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29233" y="-153783"/>
            <a:ext cx="2476571" cy="2476571"/>
          </a:xfrm>
          <a:prstGeom prst="rect">
            <a:avLst/>
          </a:prstGeom>
        </p:spPr>
      </p:pic>
    </p:spTree>
    <p:extLst>
      <p:ext uri="{BB962C8B-B14F-4D97-AF65-F5344CB8AC3E}">
        <p14:creationId xmlns:p14="http://schemas.microsoft.com/office/powerpoint/2010/main" val="19446167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TextBox 35">
            <a:extLst>
              <a:ext uri="{FF2B5EF4-FFF2-40B4-BE49-F238E27FC236}">
                <a16:creationId xmlns:a16="http://schemas.microsoft.com/office/drawing/2014/main" id="{DB8B8281-327D-4EDC-96B9-A719B7B9D25E}"/>
              </a:ext>
            </a:extLst>
          </p:cNvPr>
          <p:cNvSpPr txBox="1"/>
          <p:nvPr/>
        </p:nvSpPr>
        <p:spPr>
          <a:xfrm rot="19940062">
            <a:off x="9959124" y="6103330"/>
            <a:ext cx="1628580"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www.lffl.org/2016/05/ubuntu-16-04-rilasciato-aggiornamento-del-kernel.html"/>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nc-nd/3.0/"/>
              </a:rPr>
              <a:t>CC BY-NC-ND</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Title 1">
            <a:extLst>
              <a:ext uri="{FF2B5EF4-FFF2-40B4-BE49-F238E27FC236}">
                <a16:creationId xmlns:a16="http://schemas.microsoft.com/office/drawing/2014/main" id="{D7DB0F6F-50AF-4323-B6E7-33D163E07AB5}"/>
              </a:ext>
            </a:extLst>
          </p:cNvPr>
          <p:cNvSpPr>
            <a:spLocks noGrp="1"/>
          </p:cNvSpPr>
          <p:nvPr>
            <p:ph type="title"/>
          </p:nvPr>
        </p:nvSpPr>
        <p:spPr>
          <a:xfrm>
            <a:off x="786983" y="339511"/>
            <a:ext cx="9895950" cy="1033669"/>
          </a:xfrm>
        </p:spPr>
        <p:txBody>
          <a:bodyPr>
            <a:normAutofit/>
          </a:bodyPr>
          <a:lstStyle/>
          <a:p>
            <a:r>
              <a:rPr lang="en-GB" sz="5400" b="1" dirty="0">
                <a:solidFill>
                  <a:srgbClr val="FFFFFF"/>
                </a:solidFill>
              </a:rPr>
              <a:t>Bg. </a:t>
            </a:r>
            <a:r>
              <a:rPr lang="en-GB" b="1" dirty="0">
                <a:solidFill>
                  <a:srgbClr val="FFFFFF"/>
                </a:solidFill>
              </a:rPr>
              <a:t>Linux Servers</a:t>
            </a:r>
          </a:p>
        </p:txBody>
      </p:sp>
      <p:sp>
        <p:nvSpPr>
          <p:cNvPr id="26" name="Content Placeholder 2">
            <a:extLst>
              <a:ext uri="{FF2B5EF4-FFF2-40B4-BE49-F238E27FC236}">
                <a16:creationId xmlns:a16="http://schemas.microsoft.com/office/drawing/2014/main" id="{583932D2-2568-418D-8270-90DF77D1A7FA}"/>
              </a:ext>
            </a:extLst>
          </p:cNvPr>
          <p:cNvSpPr>
            <a:spLocks noGrp="1"/>
          </p:cNvSpPr>
          <p:nvPr>
            <p:ph idx="1"/>
          </p:nvPr>
        </p:nvSpPr>
        <p:spPr>
          <a:xfrm>
            <a:off x="185086" y="1712689"/>
            <a:ext cx="10495708" cy="4189101"/>
          </a:xfrm>
        </p:spPr>
        <p:txBody>
          <a:bodyPr>
            <a:noAutofit/>
          </a:bodyPr>
          <a:lstStyle/>
          <a:p>
            <a:pPr>
              <a:lnSpc>
                <a:spcPct val="100000"/>
              </a:lnSpc>
              <a:spcBef>
                <a:spcPts val="0"/>
              </a:spcBef>
            </a:pPr>
            <a:r>
              <a:rPr lang="en-GB" b="1" dirty="0">
                <a:effectLst/>
                <a:latin typeface="Calibri" panose="020F0502020204030204" pitchFamily="34" charset="0"/>
                <a:ea typeface="Calibri" panose="020F0502020204030204" pitchFamily="34" charset="0"/>
                <a:cs typeface="Times New Roman" panose="02020603050405020304" pitchFamily="18" charset="0"/>
              </a:rPr>
              <a:t>Linux servers are popular in industry</a:t>
            </a:r>
            <a:r>
              <a:rPr lang="en-GB" dirty="0">
                <a:effectLst/>
                <a:latin typeface="Calibri" panose="020F0502020204030204" pitchFamily="34" charset="0"/>
                <a:ea typeface="Calibri" panose="020F0502020204030204" pitchFamily="34" charset="0"/>
                <a:cs typeface="Times New Roman" panose="02020603050405020304" pitchFamily="18" charset="0"/>
              </a:rPr>
              <a:t> and highly regarded due to their </a:t>
            </a:r>
            <a:r>
              <a:rPr lang="en-GB" b="1" dirty="0">
                <a:effectLst/>
                <a:latin typeface="Calibri" panose="020F0502020204030204" pitchFamily="34" charset="0"/>
                <a:ea typeface="Calibri" panose="020F0502020204030204" pitchFamily="34" charset="0"/>
                <a:cs typeface="Times New Roman" panose="02020603050405020304" pitchFamily="18" charset="0"/>
              </a:rPr>
              <a:t>performance</a:t>
            </a:r>
            <a:r>
              <a:rPr lang="en-GB" dirty="0">
                <a:effectLst/>
                <a:latin typeface="Calibri" panose="020F0502020204030204" pitchFamily="34" charset="0"/>
                <a:ea typeface="Calibri" panose="020F0502020204030204" pitchFamily="34" charset="0"/>
                <a:cs typeface="Times New Roman" panose="02020603050405020304" pitchFamily="18" charset="0"/>
              </a:rPr>
              <a:t>, </a:t>
            </a:r>
            <a:r>
              <a:rPr lang="en-GB" b="1" dirty="0">
                <a:effectLst/>
                <a:latin typeface="Calibri" panose="020F0502020204030204" pitchFamily="34" charset="0"/>
                <a:ea typeface="Calibri" panose="020F0502020204030204" pitchFamily="34" charset="0"/>
                <a:cs typeface="Times New Roman" panose="02020603050405020304" pitchFamily="18" charset="0"/>
              </a:rPr>
              <a:t>stability, security, flexibility</a:t>
            </a:r>
            <a:r>
              <a:rPr lang="en-GB" dirty="0">
                <a:effectLst/>
                <a:latin typeface="Calibri" panose="020F0502020204030204" pitchFamily="34" charset="0"/>
                <a:ea typeface="Calibri" panose="020F0502020204030204" pitchFamily="34" charset="0"/>
                <a:cs typeface="Times New Roman" panose="02020603050405020304" pitchFamily="18" charset="0"/>
              </a:rPr>
              <a:t> and </a:t>
            </a:r>
            <a:r>
              <a:rPr lang="en-GB" b="1" dirty="0">
                <a:effectLst/>
                <a:latin typeface="Calibri" panose="020F0502020204030204" pitchFamily="34" charset="0"/>
                <a:ea typeface="Calibri" panose="020F0502020204030204" pitchFamily="34" charset="0"/>
                <a:cs typeface="Times New Roman" panose="02020603050405020304" pitchFamily="18" charset="0"/>
              </a:rPr>
              <a:t>cost efficiency.</a:t>
            </a:r>
          </a:p>
          <a:p>
            <a:pPr>
              <a:lnSpc>
                <a:spcPct val="100000"/>
              </a:lnSpc>
              <a:spcBef>
                <a:spcPts val="0"/>
              </a:spcBef>
            </a:pPr>
            <a:r>
              <a:rPr lang="en-GB" dirty="0"/>
              <a:t>Some popular and example Linux Server Operating Systems include:</a:t>
            </a:r>
          </a:p>
          <a:p>
            <a:pPr lvl="1">
              <a:lnSpc>
                <a:spcPct val="100000"/>
              </a:lnSpc>
              <a:spcBef>
                <a:spcPts val="0"/>
              </a:spcBef>
            </a:pPr>
            <a:r>
              <a:rPr lang="en-GB" sz="2800" dirty="0">
                <a:solidFill>
                  <a:srgbClr val="0E0618"/>
                </a:solidFill>
                <a:hlinkClick r:id="rId5"/>
              </a:rPr>
              <a:t>Red Hat Enterprise Linux</a:t>
            </a:r>
            <a:endParaRPr lang="en-GB" sz="2800" dirty="0">
              <a:solidFill>
                <a:srgbClr val="0E0618"/>
              </a:solidFill>
            </a:endParaRPr>
          </a:p>
          <a:p>
            <a:pPr lvl="1">
              <a:lnSpc>
                <a:spcPct val="100000"/>
              </a:lnSpc>
              <a:spcBef>
                <a:spcPts val="0"/>
              </a:spcBef>
            </a:pPr>
            <a:r>
              <a:rPr lang="en-GB" sz="2800" dirty="0" err="1">
                <a:solidFill>
                  <a:srgbClr val="0E0618"/>
                </a:solidFill>
                <a:hlinkClick r:id="rId6"/>
              </a:rPr>
              <a:t>Ubunto</a:t>
            </a:r>
            <a:r>
              <a:rPr lang="en-GB" sz="2800" dirty="0">
                <a:solidFill>
                  <a:srgbClr val="0E0618"/>
                </a:solidFill>
                <a:hlinkClick r:id="rId6"/>
              </a:rPr>
              <a:t> Server</a:t>
            </a:r>
            <a:endParaRPr lang="en-GB" sz="2800" dirty="0">
              <a:solidFill>
                <a:srgbClr val="0E0618"/>
              </a:solidFill>
            </a:endParaRPr>
          </a:p>
          <a:p>
            <a:pPr lvl="1">
              <a:lnSpc>
                <a:spcPct val="100000"/>
              </a:lnSpc>
              <a:spcBef>
                <a:spcPts val="0"/>
              </a:spcBef>
            </a:pPr>
            <a:r>
              <a:rPr lang="en-GB" sz="2800" dirty="0">
                <a:solidFill>
                  <a:srgbClr val="0E0618"/>
                </a:solidFill>
                <a:hlinkClick r:id="rId7"/>
              </a:rPr>
              <a:t>Fedora Server</a:t>
            </a:r>
            <a:endParaRPr lang="en-GB" sz="2800" dirty="0">
              <a:solidFill>
                <a:srgbClr val="0E0618"/>
              </a:solidFill>
            </a:endParaRPr>
          </a:p>
          <a:p>
            <a:pPr lvl="1">
              <a:lnSpc>
                <a:spcPct val="100000"/>
              </a:lnSpc>
              <a:spcBef>
                <a:spcPts val="0"/>
              </a:spcBef>
            </a:pPr>
            <a:r>
              <a:rPr lang="en-GB" sz="2800" dirty="0">
                <a:solidFill>
                  <a:srgbClr val="0E0618"/>
                </a:solidFill>
                <a:hlinkClick r:id="rId8"/>
              </a:rPr>
              <a:t>SUSE Enterprise Server</a:t>
            </a:r>
            <a:r>
              <a:rPr lang="en-GB" sz="2800" dirty="0">
                <a:solidFill>
                  <a:srgbClr val="0E0618"/>
                </a:solidFill>
              </a:rPr>
              <a:t>, </a:t>
            </a:r>
          </a:p>
          <a:p>
            <a:pPr lvl="1">
              <a:lnSpc>
                <a:spcPct val="100000"/>
              </a:lnSpc>
              <a:spcBef>
                <a:spcPts val="0"/>
              </a:spcBef>
            </a:pPr>
            <a:r>
              <a:rPr lang="en-GB" sz="2800" dirty="0">
                <a:solidFill>
                  <a:srgbClr val="0E0618"/>
                </a:solidFill>
                <a:hlinkClick r:id="rId9"/>
              </a:rPr>
              <a:t>CentOS</a:t>
            </a:r>
            <a:endParaRPr lang="en-GB" sz="2800" dirty="0">
              <a:solidFill>
                <a:srgbClr val="0E0618"/>
              </a:solidFill>
            </a:endParaRPr>
          </a:p>
          <a:p>
            <a:pPr lvl="1">
              <a:lnSpc>
                <a:spcPct val="100000"/>
              </a:lnSpc>
              <a:spcBef>
                <a:spcPts val="0"/>
              </a:spcBef>
            </a:pPr>
            <a:r>
              <a:rPr lang="en-GB" sz="2800" dirty="0">
                <a:solidFill>
                  <a:srgbClr val="0E0618"/>
                </a:solidFill>
                <a:hlinkClick r:id="rId10"/>
              </a:rPr>
              <a:t>Kali Linux</a:t>
            </a:r>
            <a:endParaRPr lang="en-GB" sz="2800" dirty="0">
              <a:solidFill>
                <a:srgbClr val="0E0618"/>
              </a:solidFill>
            </a:endParaRPr>
          </a:p>
          <a:p>
            <a:pPr lvl="1">
              <a:lnSpc>
                <a:spcPct val="100000"/>
              </a:lnSpc>
              <a:spcBef>
                <a:spcPts val="0"/>
              </a:spcBef>
            </a:pPr>
            <a:r>
              <a:rPr lang="en-GB" sz="2800" dirty="0">
                <a:solidFill>
                  <a:srgbClr val="0E0618"/>
                </a:solidFill>
                <a:hlinkClick r:id="rId11"/>
              </a:rPr>
              <a:t>Oracle Linux</a:t>
            </a:r>
            <a:endParaRPr lang="en-GB" sz="2800" dirty="0">
              <a:solidFill>
                <a:srgbClr val="0E0618"/>
              </a:solidFill>
            </a:endParaRPr>
          </a:p>
          <a:p>
            <a:pPr lvl="1">
              <a:lnSpc>
                <a:spcPct val="100000"/>
              </a:lnSpc>
              <a:spcBef>
                <a:spcPts val="0"/>
              </a:spcBef>
            </a:pPr>
            <a:r>
              <a:rPr lang="en-GB" sz="2800" dirty="0" err="1">
                <a:solidFill>
                  <a:srgbClr val="0E0618"/>
                </a:solidFill>
                <a:hlinkClick r:id="rId12"/>
              </a:rPr>
              <a:t>ArchLinux</a:t>
            </a:r>
            <a:r>
              <a:rPr lang="en-GB" sz="2800" dirty="0">
                <a:solidFill>
                  <a:srgbClr val="0E0618"/>
                </a:solidFill>
              </a:rPr>
              <a:t> and more…</a:t>
            </a:r>
            <a:endParaRPr lang="en-GB" sz="2800" dirty="0"/>
          </a:p>
        </p:txBody>
      </p:sp>
      <p:pic>
        <p:nvPicPr>
          <p:cNvPr id="27" name="Picture 26">
            <a:extLst>
              <a:ext uri="{FF2B5EF4-FFF2-40B4-BE49-F238E27FC236}">
                <a16:creationId xmlns:a16="http://schemas.microsoft.com/office/drawing/2014/main" id="{85A28A7B-D797-4AD8-B5B9-FD21DD68E8E3}"/>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tretch>
            <a:fillRect/>
          </a:stretch>
        </p:blipFill>
        <p:spPr>
          <a:xfrm>
            <a:off x="7404648" y="3155346"/>
            <a:ext cx="3278285" cy="3278285"/>
          </a:xfrm>
          <a:prstGeom prst="rect">
            <a:avLst/>
          </a:prstGeom>
        </p:spPr>
      </p:pic>
      <p:sp>
        <p:nvSpPr>
          <p:cNvPr id="28" name="TextBox 27">
            <a:extLst>
              <a:ext uri="{FF2B5EF4-FFF2-40B4-BE49-F238E27FC236}">
                <a16:creationId xmlns:a16="http://schemas.microsoft.com/office/drawing/2014/main" id="{BF3BBCF5-CC93-4B72-983D-903B6887D1A8}"/>
              </a:ext>
            </a:extLst>
          </p:cNvPr>
          <p:cNvSpPr txBox="1"/>
          <p:nvPr/>
        </p:nvSpPr>
        <p:spPr>
          <a:xfrm rot="16200000">
            <a:off x="9956598" y="5651983"/>
            <a:ext cx="1602281"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14" tooltip="http://marcosbox.blogspot.com/2013/06/red-hat-sceglie-gnome-classic-per-rhel-7.html"/>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nc-nd/3.0/"/>
              </a:rPr>
              <a:t>CC BY-NC-ND</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 name="Picture 1" descr="Icon&#10;&#10;Description automatically generated">
            <a:extLst>
              <a:ext uri="{FF2B5EF4-FFF2-40B4-BE49-F238E27FC236}">
                <a16:creationId xmlns:a16="http://schemas.microsoft.com/office/drawing/2014/main" id="{C78AF396-F2B9-BBB2-7177-49A4534F2823}"/>
              </a:ext>
            </a:extLst>
          </p:cNvPr>
          <p:cNvPicPr>
            <a:picLocks noChangeAspect="1"/>
          </p:cNvPicPr>
          <p:nvPr/>
        </p:nvPicPr>
        <p:blipFill>
          <a:blip r:embed="rId15">
            <a:extLst>
              <a:ext uri="{28A0092B-C50C-407E-A947-70E740481C1C}">
                <a14:useLocalDpi xmlns:a14="http://schemas.microsoft.com/office/drawing/2010/main" val="0"/>
              </a:ext>
              <a:ext uri="{837473B0-CC2E-450A-ABE3-18F120FF3D39}">
                <a1611:picAttrSrcUrl xmlns:a1611="http://schemas.microsoft.com/office/drawing/2016/11/main" r:id="rId16"/>
              </a:ext>
            </a:extLst>
          </a:blip>
          <a:stretch>
            <a:fillRect/>
          </a:stretch>
        </p:blipFill>
        <p:spPr>
          <a:xfrm>
            <a:off x="9771273" y="-68854"/>
            <a:ext cx="2478581" cy="2478581"/>
          </a:xfrm>
          <a:prstGeom prst="rect">
            <a:avLst/>
          </a:prstGeom>
        </p:spPr>
      </p:pic>
    </p:spTree>
    <p:extLst>
      <p:ext uri="{BB962C8B-B14F-4D97-AF65-F5344CB8AC3E}">
        <p14:creationId xmlns:p14="http://schemas.microsoft.com/office/powerpoint/2010/main" val="25802512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itle 1">
            <a:extLst>
              <a:ext uri="{FF2B5EF4-FFF2-40B4-BE49-F238E27FC236}">
                <a16:creationId xmlns:a16="http://schemas.microsoft.com/office/drawing/2014/main" id="{E5C1A21E-D523-471E-BBB7-AF043CD60382}"/>
              </a:ext>
            </a:extLst>
          </p:cNvPr>
          <p:cNvSpPr>
            <a:spLocks noGrp="1"/>
          </p:cNvSpPr>
          <p:nvPr>
            <p:ph type="title"/>
          </p:nvPr>
        </p:nvSpPr>
        <p:spPr>
          <a:xfrm>
            <a:off x="786983" y="339511"/>
            <a:ext cx="9895950" cy="1033669"/>
          </a:xfrm>
        </p:spPr>
        <p:txBody>
          <a:bodyPr>
            <a:normAutofit/>
          </a:bodyPr>
          <a:lstStyle/>
          <a:p>
            <a:r>
              <a:rPr lang="en-GB" sz="5400" b="1" dirty="0">
                <a:solidFill>
                  <a:schemeClr val="bg1">
                    <a:lumMod val="85000"/>
                  </a:schemeClr>
                </a:solidFill>
              </a:rPr>
              <a:t>Bg. </a:t>
            </a:r>
            <a:r>
              <a:rPr lang="en-GB" sz="4000" b="1" dirty="0">
                <a:solidFill>
                  <a:srgbClr val="FFFFFF"/>
                </a:solidFill>
              </a:rPr>
              <a:t>Linux Servers</a:t>
            </a:r>
          </a:p>
        </p:txBody>
      </p:sp>
      <p:sp>
        <p:nvSpPr>
          <p:cNvPr id="11" name="Content Placeholder 2">
            <a:extLst>
              <a:ext uri="{FF2B5EF4-FFF2-40B4-BE49-F238E27FC236}">
                <a16:creationId xmlns:a16="http://schemas.microsoft.com/office/drawing/2014/main" id="{6A307792-92CD-4173-B05E-A40A20F66806}"/>
              </a:ext>
            </a:extLst>
          </p:cNvPr>
          <p:cNvSpPr>
            <a:spLocks noGrp="1"/>
          </p:cNvSpPr>
          <p:nvPr>
            <p:ph idx="1"/>
          </p:nvPr>
        </p:nvSpPr>
        <p:spPr>
          <a:xfrm>
            <a:off x="392850" y="1692912"/>
            <a:ext cx="10290084" cy="5048710"/>
          </a:xfrm>
          <a:solidFill>
            <a:schemeClr val="bg1">
              <a:lumMod val="85000"/>
            </a:schemeClr>
          </a:solidFill>
        </p:spPr>
        <p:txBody>
          <a:bodyPr>
            <a:noAutofit/>
          </a:bodyPr>
          <a:lstStyle/>
          <a:p>
            <a:pPr>
              <a:lnSpc>
                <a:spcPct val="100000"/>
              </a:lnSpc>
              <a:spcBef>
                <a:spcPts val="600"/>
              </a:spcBef>
            </a:pPr>
            <a:r>
              <a:rPr lang="en-GB" sz="2200" dirty="0">
                <a:effectLst/>
                <a:latin typeface="Calibri" panose="020F0502020204030204" pitchFamily="34" charset="0"/>
                <a:ea typeface="Calibri" panose="020F0502020204030204" pitchFamily="34" charset="0"/>
                <a:cs typeface="Times New Roman" panose="02020603050405020304" pitchFamily="18" charset="0"/>
              </a:rPr>
              <a:t>A Linux server is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designed to handle requests from users/computers/</a:t>
            </a:r>
            <a:br>
              <a:rPr lang="en-GB" sz="2200" b="1" dirty="0">
                <a:effectLst/>
                <a:latin typeface="Calibri" panose="020F0502020204030204" pitchFamily="34" charset="0"/>
                <a:ea typeface="Calibri" panose="020F0502020204030204" pitchFamily="34" charset="0"/>
                <a:cs typeface="Times New Roman" panose="02020603050405020304" pitchFamily="18" charset="0"/>
              </a:rPr>
            </a:br>
            <a:r>
              <a:rPr lang="en-GB" sz="2200" b="1" dirty="0">
                <a:effectLst/>
                <a:latin typeface="Calibri" panose="020F0502020204030204" pitchFamily="34" charset="0"/>
                <a:ea typeface="Calibri" panose="020F0502020204030204" pitchFamily="34" charset="0"/>
                <a:cs typeface="Times New Roman" panose="02020603050405020304" pitchFamily="18" charset="0"/>
              </a:rPr>
              <a:t>nodes on a network </a:t>
            </a:r>
            <a:r>
              <a:rPr lang="en-GB" sz="2200" dirty="0">
                <a:effectLst/>
                <a:latin typeface="Calibri" panose="020F0502020204030204" pitchFamily="34" charset="0"/>
                <a:ea typeface="Calibri" panose="020F0502020204030204" pitchFamily="34" charset="0"/>
                <a:cs typeface="Times New Roman" panose="02020603050405020304" pitchFamily="18" charset="0"/>
              </a:rPr>
              <a:t>for certain resources/files/multimedia etc, to </a:t>
            </a:r>
            <a:br>
              <a:rPr lang="en-GB" sz="2200" dirty="0">
                <a:effectLst/>
                <a:latin typeface="Calibri" panose="020F0502020204030204" pitchFamily="34" charset="0"/>
                <a:ea typeface="Calibri" panose="020F0502020204030204" pitchFamily="34" charset="0"/>
                <a:cs typeface="Times New Roman" panose="02020603050405020304" pitchFamily="18" charset="0"/>
              </a:rPr>
            </a:br>
            <a:r>
              <a:rPr lang="en-GB" sz="2200" dirty="0">
                <a:effectLst/>
                <a:latin typeface="Calibri" panose="020F0502020204030204" pitchFamily="34" charset="0"/>
                <a:ea typeface="Calibri" panose="020F0502020204030204" pitchFamily="34" charset="0"/>
                <a:cs typeface="Times New Roman" panose="02020603050405020304" pitchFamily="18" charset="0"/>
              </a:rPr>
              <a:t>handle concurrent user requests, to handle greater  storage volumes, </a:t>
            </a:r>
            <a:br>
              <a:rPr lang="en-GB" sz="2200" dirty="0">
                <a:effectLst/>
                <a:latin typeface="Calibri" panose="020F0502020204030204" pitchFamily="34" charset="0"/>
                <a:ea typeface="Calibri" panose="020F0502020204030204" pitchFamily="34" charset="0"/>
                <a:cs typeface="Times New Roman" panose="02020603050405020304" pitchFamily="18" charset="0"/>
              </a:rPr>
            </a:br>
            <a:r>
              <a:rPr lang="en-GB" sz="2200" dirty="0">
                <a:effectLst/>
                <a:latin typeface="Calibri" panose="020F0502020204030204" pitchFamily="34" charset="0"/>
                <a:ea typeface="Calibri" panose="020F0502020204030204" pitchFamily="34" charset="0"/>
                <a:cs typeface="Times New Roman" panose="02020603050405020304" pitchFamily="18" charset="0"/>
              </a:rPr>
              <a:t>and to generally serve many users and the operational  needs of the users (Organisation/Company).</a:t>
            </a:r>
          </a:p>
          <a:p>
            <a:pPr>
              <a:lnSpc>
                <a:spcPct val="100000"/>
              </a:lnSpc>
              <a:spcBef>
                <a:spcPts val="600"/>
              </a:spcBef>
            </a:pPr>
            <a:r>
              <a:rPr lang="en-GB" sz="2200" b="1" dirty="0"/>
              <a:t>Linux servers are popular in industry</a:t>
            </a:r>
            <a:r>
              <a:rPr lang="en-GB" sz="2200" dirty="0"/>
              <a:t>, widely used and highly regarded due to their </a:t>
            </a:r>
            <a:r>
              <a:rPr lang="en-GB" sz="2200" b="1" dirty="0"/>
              <a:t>stability, security, and flexibility</a:t>
            </a:r>
            <a:r>
              <a:rPr lang="en-GB" sz="2200" dirty="0"/>
              <a:t>.</a:t>
            </a:r>
          </a:p>
          <a:p>
            <a:pPr>
              <a:lnSpc>
                <a:spcPct val="100000"/>
              </a:lnSpc>
              <a:spcBef>
                <a:spcPts val="600"/>
              </a:spcBef>
            </a:pPr>
            <a:r>
              <a:rPr lang="en-GB" sz="2200" dirty="0"/>
              <a:t>Although Linux Servers are generally not free, because they are/use Open Source technology, the costs involved such as purchase, setup and maintenance </a:t>
            </a:r>
            <a:r>
              <a:rPr lang="en-GB" sz="2200" b="1" dirty="0"/>
              <a:t>costs are relatively low</a:t>
            </a:r>
            <a:r>
              <a:rPr lang="en-GB" sz="2200" dirty="0"/>
              <a:t>.</a:t>
            </a:r>
          </a:p>
          <a:p>
            <a:pPr>
              <a:lnSpc>
                <a:spcPct val="100000"/>
              </a:lnSpc>
              <a:spcBef>
                <a:spcPts val="600"/>
              </a:spcBef>
            </a:pPr>
            <a:r>
              <a:rPr lang="en-GB" sz="2200" dirty="0"/>
              <a:t>Linux Servers give users/</a:t>
            </a:r>
            <a:r>
              <a:rPr lang="en-GB" sz="2200" dirty="0" err="1"/>
              <a:t>SysAdmin</a:t>
            </a:r>
            <a:r>
              <a:rPr lang="en-GB" sz="2200" dirty="0"/>
              <a:t> full root access, allowing </a:t>
            </a:r>
            <a:r>
              <a:rPr lang="en-GB" sz="2200" b="1" dirty="0"/>
              <a:t>more configuration control</a:t>
            </a:r>
            <a:r>
              <a:rPr lang="en-GB" sz="2200" dirty="0"/>
              <a:t>.</a:t>
            </a:r>
          </a:p>
          <a:p>
            <a:pPr>
              <a:lnSpc>
                <a:spcPct val="100000"/>
              </a:lnSpc>
              <a:spcBef>
                <a:spcPts val="600"/>
              </a:spcBef>
            </a:pPr>
            <a:r>
              <a:rPr lang="en-GB" sz="2200" dirty="0"/>
              <a:t>Linux Servers </a:t>
            </a:r>
            <a:r>
              <a:rPr lang="en-GB" sz="2200" b="1" dirty="0"/>
              <a:t>don’t need a GUI</a:t>
            </a:r>
            <a:r>
              <a:rPr lang="en-GB" sz="2200" dirty="0"/>
              <a:t>, all functions can be handled with a CLI and as a result are lighter to run, thus </a:t>
            </a:r>
            <a:r>
              <a:rPr lang="en-GB" sz="2200" b="1" dirty="0"/>
              <a:t>increasing performance </a:t>
            </a:r>
            <a:r>
              <a:rPr lang="en-GB" sz="2200" dirty="0"/>
              <a:t>as they consume less server resources.</a:t>
            </a:r>
          </a:p>
          <a:p>
            <a:pPr>
              <a:lnSpc>
                <a:spcPct val="100000"/>
              </a:lnSpc>
              <a:spcBef>
                <a:spcPts val="600"/>
              </a:spcBef>
            </a:pPr>
            <a:endParaRPr lang="en-GB" sz="2200" dirty="0"/>
          </a:p>
        </p:txBody>
      </p:sp>
      <p:pic>
        <p:nvPicPr>
          <p:cNvPr id="13" name="Picture 12">
            <a:extLst>
              <a:ext uri="{FF2B5EF4-FFF2-40B4-BE49-F238E27FC236}">
                <a16:creationId xmlns:a16="http://schemas.microsoft.com/office/drawing/2014/main" id="{CF081C0B-A6C4-4D6B-8ACF-23669615B19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927302" y="182045"/>
            <a:ext cx="2567636" cy="2567636"/>
          </a:xfrm>
          <a:prstGeom prst="rect">
            <a:avLst/>
          </a:prstGeom>
        </p:spPr>
      </p:pic>
      <p:sp>
        <p:nvSpPr>
          <p:cNvPr id="15" name="TextBox 14">
            <a:extLst>
              <a:ext uri="{FF2B5EF4-FFF2-40B4-BE49-F238E27FC236}">
                <a16:creationId xmlns:a16="http://schemas.microsoft.com/office/drawing/2014/main" id="{BB277EF0-E0A0-4274-9F69-17655BB2F055}"/>
              </a:ext>
            </a:extLst>
          </p:cNvPr>
          <p:cNvSpPr txBox="1"/>
          <p:nvPr/>
        </p:nvSpPr>
        <p:spPr>
          <a:xfrm rot="16200000">
            <a:off x="10781259" y="1085503"/>
            <a:ext cx="1602281"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marcosbox.blogspot.com/2013/06/red-hat-sceglie-gnome-classic-per-rhel-7.html"/>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01013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2355" y="279762"/>
            <a:ext cx="8087195" cy="1033669"/>
          </a:xfrm>
          <a:solidFill>
            <a:schemeClr val="bg1">
              <a:lumMod val="85000"/>
            </a:schemeClr>
          </a:solidFill>
        </p:spPr>
        <p:txBody>
          <a:bodyPr>
            <a:normAutofit/>
          </a:bodyPr>
          <a:lstStyle/>
          <a:p>
            <a:r>
              <a:rPr lang="en-GB" sz="5401" b="1" dirty="0">
                <a:solidFill>
                  <a:schemeClr val="bg1">
                    <a:lumMod val="50000"/>
                  </a:schemeClr>
                </a:solidFill>
              </a:rPr>
              <a:t>Bg. </a:t>
            </a:r>
            <a:r>
              <a:rPr lang="en-GB" sz="4000" b="1" dirty="0">
                <a:solidFill>
                  <a:schemeClr val="bg1">
                    <a:lumMod val="50000"/>
                  </a:schemeClr>
                </a:solidFill>
              </a:rPr>
              <a:t>GNU OS, GPL License &amp; the OSI.</a:t>
            </a:r>
            <a:endParaRPr lang="en-GB" sz="4000" b="1"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96096" y="1597432"/>
            <a:ext cx="11732645" cy="5034606"/>
          </a:xfrm>
          <a:noFill/>
        </p:spPr>
        <p:txBody>
          <a:bodyPr>
            <a:noAutofit/>
          </a:bodyPr>
          <a:lstStyle/>
          <a:p>
            <a:pPr>
              <a:lnSpc>
                <a:spcPct val="100000"/>
              </a:lnSpc>
              <a:spcBef>
                <a:spcPts val="0"/>
              </a:spcBef>
              <a:spcAft>
                <a:spcPts val="600"/>
              </a:spcAft>
            </a:pPr>
            <a:r>
              <a:rPr lang="en-GB" sz="2000" b="1" dirty="0">
                <a:solidFill>
                  <a:srgbClr val="202124"/>
                </a:solidFill>
                <a:ea typeface="Calibri" panose="020F0502020204030204" pitchFamily="34" charset="0"/>
                <a:cs typeface="Times New Roman" panose="02020603050405020304" pitchFamily="18" charset="0"/>
              </a:rPr>
              <a:t>GNU</a:t>
            </a:r>
            <a:r>
              <a:rPr lang="en-GB" sz="1800" dirty="0">
                <a:solidFill>
                  <a:srgbClr val="202124"/>
                </a:solidFill>
                <a:ea typeface="Calibri" panose="020F0502020204030204" pitchFamily="34" charset="0"/>
                <a:cs typeface="Times New Roman" panose="02020603050405020304" pitchFamily="18" charset="0"/>
              </a:rPr>
              <a:t> stands for </a:t>
            </a:r>
            <a:r>
              <a:rPr lang="en-GB" sz="1800" b="1" dirty="0">
                <a:solidFill>
                  <a:srgbClr val="202124"/>
                </a:solidFill>
                <a:ea typeface="Calibri" panose="020F0502020204030204" pitchFamily="34" charset="0"/>
                <a:cs typeface="Times New Roman" panose="02020603050405020304" pitchFamily="18" charset="0"/>
              </a:rPr>
              <a:t>‘GNU’s</a:t>
            </a:r>
            <a:r>
              <a:rPr lang="en-GB" sz="1800" dirty="0">
                <a:solidFill>
                  <a:srgbClr val="202124"/>
                </a:solidFill>
                <a:ea typeface="Calibri" panose="020F0502020204030204" pitchFamily="34" charset="0"/>
                <a:cs typeface="Times New Roman" panose="02020603050405020304" pitchFamily="18" charset="0"/>
              </a:rPr>
              <a:t> </a:t>
            </a:r>
            <a:r>
              <a:rPr lang="en-GB" sz="1800" b="1" dirty="0">
                <a:solidFill>
                  <a:srgbClr val="202124"/>
                </a:solidFill>
                <a:ea typeface="Calibri" panose="020F0502020204030204" pitchFamily="34" charset="0"/>
                <a:cs typeface="Times New Roman" panose="02020603050405020304" pitchFamily="18" charset="0"/>
              </a:rPr>
              <a:t>Not Unix</a:t>
            </a:r>
            <a:r>
              <a:rPr lang="en-GB" sz="1800" dirty="0">
                <a:solidFill>
                  <a:srgbClr val="202124"/>
                </a:solidFill>
                <a:ea typeface="Calibri" panose="020F0502020204030204" pitchFamily="34" charset="0"/>
                <a:cs typeface="Times New Roman" panose="02020603050405020304" pitchFamily="18" charset="0"/>
              </a:rPr>
              <a:t>’, it </a:t>
            </a:r>
            <a:r>
              <a:rPr lang="en-GB" sz="1800" dirty="0"/>
              <a:t>is an Open Source </a:t>
            </a:r>
            <a:r>
              <a:rPr lang="en-GB" sz="1800" b="1" dirty="0"/>
              <a:t>Operating System, </a:t>
            </a:r>
            <a:r>
              <a:rPr lang="en-GB" sz="1800" dirty="0"/>
              <a:t>and it’s</a:t>
            </a:r>
            <a:br>
              <a:rPr lang="en-GB" sz="1800" dirty="0"/>
            </a:br>
            <a:r>
              <a:rPr lang="en-GB" sz="1800" dirty="0"/>
              <a:t>homepage is </a:t>
            </a:r>
            <a:r>
              <a:rPr lang="en-GB" sz="1800" u="sng" dirty="0">
                <a:solidFill>
                  <a:srgbClr val="202124"/>
                </a:solidFill>
                <a:ea typeface="Calibri" panose="020F0502020204030204" pitchFamily="34" charset="0"/>
                <a:cs typeface="Times New Roman" panose="02020603050405020304" pitchFamily="18" charset="0"/>
                <a:hlinkClick r:id="rId3"/>
              </a:rPr>
              <a:t>www.gnu.org</a:t>
            </a:r>
            <a:r>
              <a:rPr lang="en-GB" sz="1800" dirty="0">
                <a:solidFill>
                  <a:srgbClr val="202124"/>
                </a:solidFill>
                <a:ea typeface="Calibri" panose="020F0502020204030204" pitchFamily="34" charset="0"/>
                <a:cs typeface="Times New Roman" panose="02020603050405020304" pitchFamily="18" charset="0"/>
              </a:rPr>
              <a:t>.  </a:t>
            </a:r>
            <a:r>
              <a:rPr lang="en-GB" sz="1800" b="1" dirty="0">
                <a:solidFill>
                  <a:srgbClr val="202124"/>
                </a:solidFill>
                <a:ea typeface="Calibri" panose="020F0502020204030204" pitchFamily="34" charset="0"/>
                <a:cs typeface="Times New Roman" panose="02020603050405020304" pitchFamily="18" charset="0"/>
              </a:rPr>
              <a:t>GNU </a:t>
            </a:r>
            <a:r>
              <a:rPr lang="en-GB" sz="1800" dirty="0">
                <a:solidFill>
                  <a:srgbClr val="202124"/>
                </a:solidFill>
                <a:ea typeface="Calibri" panose="020F0502020204030204" pitchFamily="34" charset="0"/>
                <a:cs typeface="Times New Roman" panose="02020603050405020304" pitchFamily="18" charset="0"/>
              </a:rPr>
              <a:t>is </a:t>
            </a:r>
            <a:r>
              <a:rPr lang="en-GB" sz="1800" b="1" dirty="0">
                <a:solidFill>
                  <a:srgbClr val="202124"/>
                </a:solidFill>
                <a:ea typeface="Calibri" panose="020F0502020204030204" pitchFamily="34" charset="0"/>
                <a:cs typeface="Times New Roman" panose="02020603050405020304" pitchFamily="18" charset="0"/>
              </a:rPr>
              <a:t>a Unix-like OS that uses the Linux kernel, </a:t>
            </a:r>
            <a:r>
              <a:rPr lang="en-GB" sz="1800" dirty="0">
                <a:solidFill>
                  <a:srgbClr val="202124"/>
                </a:solidFill>
                <a:ea typeface="Calibri" panose="020F0502020204030204" pitchFamily="34" charset="0"/>
                <a:cs typeface="Times New Roman" panose="02020603050405020304" pitchFamily="18" charset="0"/>
              </a:rPr>
              <a:t>although it’s development started by </a:t>
            </a:r>
            <a:r>
              <a:rPr lang="en-GB" sz="1800" b="1" dirty="0">
                <a:solidFill>
                  <a:srgbClr val="202124"/>
                </a:solidFill>
                <a:ea typeface="Calibri" panose="020F0502020204030204" pitchFamily="34" charset="0"/>
                <a:cs typeface="Times New Roman" panose="02020603050405020304" pitchFamily="18" charset="0"/>
              </a:rPr>
              <a:t>Richard Stallman </a:t>
            </a:r>
            <a:r>
              <a:rPr lang="en-GB" sz="1800" dirty="0">
                <a:solidFill>
                  <a:srgbClr val="202124"/>
                </a:solidFill>
                <a:ea typeface="Calibri" panose="020F0502020204030204" pitchFamily="34" charset="0"/>
                <a:cs typeface="Times New Roman" panose="02020603050405020304" pitchFamily="18" charset="0"/>
              </a:rPr>
              <a:t>before Linux in the 80s.</a:t>
            </a:r>
            <a:endParaRPr lang="en-GB" sz="1800" dirty="0"/>
          </a:p>
          <a:p>
            <a:pPr>
              <a:lnSpc>
                <a:spcPct val="100000"/>
              </a:lnSpc>
              <a:spcBef>
                <a:spcPts val="0"/>
              </a:spcBef>
              <a:spcAft>
                <a:spcPts val="600"/>
              </a:spcAft>
            </a:pPr>
            <a:r>
              <a:rPr lang="en-GB" sz="1800" b="1" dirty="0">
                <a:solidFill>
                  <a:srgbClr val="202124"/>
                </a:solidFill>
                <a:ea typeface="Calibri" panose="020F0502020204030204" pitchFamily="34" charset="0"/>
                <a:cs typeface="Times New Roman" panose="02020603050405020304" pitchFamily="18" charset="0"/>
              </a:rPr>
              <a:t>The GNU OS was initiated by Richard Stallman, </a:t>
            </a:r>
            <a:r>
              <a:rPr lang="en-GB" sz="1800" b="1" dirty="0" err="1">
                <a:solidFill>
                  <a:srgbClr val="202124"/>
                </a:solidFill>
                <a:ea typeface="Calibri" panose="020F0502020204030204" pitchFamily="34" charset="0"/>
                <a:cs typeface="Times New Roman" panose="02020603050405020304" pitchFamily="18" charset="0"/>
              </a:rPr>
              <a:t>oringator</a:t>
            </a:r>
            <a:r>
              <a:rPr lang="en-GB" sz="1800" b="1" dirty="0">
                <a:solidFill>
                  <a:srgbClr val="202124"/>
                </a:solidFill>
                <a:ea typeface="Calibri" panose="020F0502020204030204" pitchFamily="34" charset="0"/>
                <a:cs typeface="Times New Roman" panose="02020603050405020304" pitchFamily="18" charset="0"/>
              </a:rPr>
              <a:t> of the FSM Free Software Movement.</a:t>
            </a:r>
          </a:p>
          <a:p>
            <a:pPr lvl="1">
              <a:lnSpc>
                <a:spcPct val="100000"/>
              </a:lnSpc>
              <a:spcBef>
                <a:spcPts val="0"/>
              </a:spcBef>
              <a:spcAft>
                <a:spcPts val="600"/>
              </a:spcAft>
            </a:pPr>
            <a:r>
              <a:rPr lang="en-GB" sz="1800" dirty="0">
                <a:solidFill>
                  <a:srgbClr val="202124"/>
                </a:solidFill>
                <a:ea typeface="Calibri" panose="020F0502020204030204" pitchFamily="34" charset="0"/>
                <a:cs typeface="Times New Roman" panose="02020603050405020304" pitchFamily="18" charset="0"/>
              </a:rPr>
              <a:t>Click here and scroll down for an overview of ‘</a:t>
            </a:r>
            <a:r>
              <a:rPr lang="en-GB" sz="1800" dirty="0">
                <a:solidFill>
                  <a:srgbClr val="202124"/>
                </a:solidFill>
                <a:ea typeface="Calibri" panose="020F0502020204030204" pitchFamily="34" charset="0"/>
                <a:cs typeface="Times New Roman" panose="02020603050405020304" pitchFamily="18" charset="0"/>
                <a:hlinkClick r:id="rId4"/>
              </a:rPr>
              <a:t>Free Software</a:t>
            </a:r>
            <a:r>
              <a:rPr lang="en-GB" sz="1800" dirty="0">
                <a:solidFill>
                  <a:srgbClr val="202124"/>
                </a:solidFill>
                <a:ea typeface="Calibri" panose="020F0502020204030204" pitchFamily="34" charset="0"/>
                <a:cs typeface="Times New Roman" panose="02020603050405020304" pitchFamily="18" charset="0"/>
              </a:rPr>
              <a:t>’ and the ‘</a:t>
            </a:r>
            <a:r>
              <a:rPr lang="en-GB" sz="1800" dirty="0">
                <a:solidFill>
                  <a:srgbClr val="202124"/>
                </a:solidFill>
                <a:ea typeface="Calibri" panose="020F0502020204030204" pitchFamily="34" charset="0"/>
                <a:cs typeface="Times New Roman" panose="02020603050405020304" pitchFamily="18" charset="0"/>
                <a:hlinkClick r:id="rId4"/>
              </a:rPr>
              <a:t>Free Software Movement</a:t>
            </a:r>
            <a:r>
              <a:rPr lang="en-GB" sz="1800" dirty="0">
                <a:solidFill>
                  <a:srgbClr val="202124"/>
                </a:solidFill>
                <a:ea typeface="Calibri" panose="020F0502020204030204" pitchFamily="34" charset="0"/>
                <a:cs typeface="Times New Roman" panose="02020603050405020304" pitchFamily="18" charset="0"/>
              </a:rPr>
              <a:t>’. To view </a:t>
            </a:r>
            <a:r>
              <a:rPr lang="en-GB" sz="1800" dirty="0">
                <a:solidFill>
                  <a:srgbClr val="000000"/>
                </a:solidFill>
              </a:rPr>
              <a:t>Richard Stallman’s aka RMS TEDx video: "Introduction to Free Software and the Liberation of Cyberspace“ </a:t>
            </a:r>
            <a:r>
              <a:rPr lang="en-GB" sz="1800" dirty="0">
                <a:solidFill>
                  <a:srgbClr val="000000"/>
                </a:solidFill>
                <a:hlinkClick r:id="rId5"/>
              </a:rPr>
              <a:t>click here</a:t>
            </a:r>
            <a:r>
              <a:rPr lang="en-GB" sz="1800" dirty="0">
                <a:solidFill>
                  <a:srgbClr val="000000"/>
                </a:solidFill>
              </a:rPr>
              <a:t>. RMS </a:t>
            </a:r>
            <a:r>
              <a:rPr lang="en-GB" sz="1800" dirty="0">
                <a:solidFill>
                  <a:srgbClr val="202122"/>
                </a:solidFill>
              </a:rPr>
              <a:t>launched the </a:t>
            </a:r>
            <a:r>
              <a:rPr lang="en-GB" sz="1800" b="1" dirty="0">
                <a:solidFill>
                  <a:srgbClr val="0645AD"/>
                </a:solidFill>
              </a:rPr>
              <a:t>GNU Project</a:t>
            </a:r>
            <a:r>
              <a:rPr lang="en-GB" sz="1800" dirty="0">
                <a:solidFill>
                  <a:srgbClr val="202122"/>
                </a:solidFill>
              </a:rPr>
              <a:t>, founded the </a:t>
            </a:r>
            <a:r>
              <a:rPr lang="en-GB" sz="1800" b="1" dirty="0">
                <a:solidFill>
                  <a:srgbClr val="0645AD"/>
                </a:solidFill>
              </a:rPr>
              <a:t>Free Software Foundation</a:t>
            </a:r>
            <a:r>
              <a:rPr lang="en-GB" sz="1800" b="1" dirty="0">
                <a:solidFill>
                  <a:srgbClr val="202122"/>
                </a:solidFill>
              </a:rPr>
              <a:t> </a:t>
            </a:r>
            <a:r>
              <a:rPr lang="en-GB" sz="1800" dirty="0">
                <a:solidFill>
                  <a:srgbClr val="202122"/>
                </a:solidFill>
              </a:rPr>
              <a:t>and wrote the </a:t>
            </a:r>
            <a:r>
              <a:rPr lang="en-GB" sz="1800" b="1" dirty="0">
                <a:solidFill>
                  <a:srgbClr val="0645AD"/>
                </a:solidFill>
              </a:rPr>
              <a:t>GNU General Public License</a:t>
            </a:r>
            <a:r>
              <a:rPr lang="en-GB" sz="1800" dirty="0">
                <a:solidFill>
                  <a:srgbClr val="202122"/>
                </a:solidFill>
              </a:rPr>
              <a:t>.</a:t>
            </a:r>
            <a:endParaRPr lang="en-GB" sz="1800" dirty="0">
              <a:ea typeface="Calibri" panose="020F0502020204030204" pitchFamily="34" charset="0"/>
              <a:cs typeface="Times New Roman" panose="02020603050405020304" pitchFamily="18" charset="0"/>
            </a:endParaRPr>
          </a:p>
          <a:p>
            <a:pPr>
              <a:lnSpc>
                <a:spcPct val="100000"/>
              </a:lnSpc>
              <a:spcBef>
                <a:spcPts val="0"/>
              </a:spcBef>
              <a:spcAft>
                <a:spcPts val="600"/>
              </a:spcAft>
            </a:pPr>
            <a:r>
              <a:rPr lang="en-GB" sz="1800" b="1" dirty="0">
                <a:ea typeface="Calibri" panose="020F0502020204030204" pitchFamily="34" charset="0"/>
                <a:cs typeface="Times New Roman" panose="02020603050405020304" pitchFamily="18" charset="0"/>
              </a:rPr>
              <a:t>GPL</a:t>
            </a:r>
            <a:r>
              <a:rPr lang="en-GB" sz="1800" dirty="0">
                <a:ea typeface="Calibri" panose="020F0502020204030204" pitchFamily="34" charset="0"/>
                <a:cs typeface="Times New Roman" panose="02020603050405020304" pitchFamily="18" charset="0"/>
              </a:rPr>
              <a:t> </a:t>
            </a:r>
            <a:r>
              <a:rPr lang="en-GB" sz="1800" b="1" dirty="0">
                <a:ea typeface="Calibri" panose="020F0502020204030204" pitchFamily="34" charset="0"/>
                <a:cs typeface="Times New Roman" panose="02020603050405020304" pitchFamily="18" charset="0"/>
              </a:rPr>
              <a:t>stands for</a:t>
            </a:r>
            <a:r>
              <a:rPr lang="en-GB" sz="1800" dirty="0">
                <a:ea typeface="Calibri" panose="020F0502020204030204" pitchFamily="34" charset="0"/>
                <a:cs typeface="Times New Roman" panose="02020603050405020304" pitchFamily="18" charset="0"/>
              </a:rPr>
              <a:t> “</a:t>
            </a:r>
            <a:r>
              <a:rPr lang="en-GB" sz="1800" b="1" dirty="0">
                <a:ea typeface="Calibri" panose="020F0502020204030204" pitchFamily="34" charset="0"/>
                <a:cs typeface="Times New Roman" panose="02020603050405020304" pitchFamily="18" charset="0"/>
              </a:rPr>
              <a:t>General Public License</a:t>
            </a:r>
            <a:r>
              <a:rPr lang="en-GB" sz="1800" dirty="0">
                <a:ea typeface="Calibri" panose="020F0502020204030204" pitchFamily="34" charset="0"/>
                <a:cs typeface="Times New Roman" panose="02020603050405020304" pitchFamily="18" charset="0"/>
              </a:rPr>
              <a:t>”. The most widespread such license is the </a:t>
            </a:r>
            <a:r>
              <a:rPr lang="en-GB" sz="1800" b="1" dirty="0">
                <a:ea typeface="Calibri" panose="020F0502020204030204" pitchFamily="34" charset="0"/>
                <a:cs typeface="Times New Roman" panose="02020603050405020304" pitchFamily="18" charset="0"/>
              </a:rPr>
              <a:t>GNU General Public License</a:t>
            </a:r>
            <a:r>
              <a:rPr lang="en-GB" sz="1800" dirty="0">
                <a:ea typeface="Calibri" panose="020F0502020204030204" pitchFamily="34" charset="0"/>
                <a:cs typeface="Times New Roman" panose="02020603050405020304" pitchFamily="18" charset="0"/>
              </a:rPr>
              <a:t>, or </a:t>
            </a:r>
            <a:r>
              <a:rPr lang="en-GB" sz="1800" b="1" dirty="0">
                <a:ea typeface="Calibri" panose="020F0502020204030204" pitchFamily="34" charset="0"/>
                <a:cs typeface="Times New Roman" panose="02020603050405020304" pitchFamily="18" charset="0"/>
              </a:rPr>
              <a:t>GNU GPL</a:t>
            </a:r>
            <a:r>
              <a:rPr lang="en-GB" sz="1800" dirty="0">
                <a:ea typeface="Calibri" panose="020F0502020204030204" pitchFamily="34" charset="0"/>
                <a:cs typeface="Times New Roman" panose="02020603050405020304" pitchFamily="18" charset="0"/>
              </a:rPr>
              <a:t> for short. </a:t>
            </a:r>
            <a:r>
              <a:rPr lang="en-GB" sz="1800" dirty="0">
                <a:solidFill>
                  <a:srgbClr val="202122"/>
                </a:solidFill>
              </a:rPr>
              <a:t> </a:t>
            </a:r>
          </a:p>
          <a:p>
            <a:pPr>
              <a:lnSpc>
                <a:spcPct val="100000"/>
              </a:lnSpc>
              <a:spcBef>
                <a:spcPts val="0"/>
              </a:spcBef>
              <a:spcAft>
                <a:spcPts val="600"/>
              </a:spcAft>
            </a:pPr>
            <a:r>
              <a:rPr lang="en-GB" sz="1800" dirty="0">
                <a:ea typeface="Calibri" panose="020F0502020204030204" pitchFamily="34" charset="0"/>
                <a:cs typeface="Times New Roman" panose="02020603050405020304" pitchFamily="18" charset="0"/>
              </a:rPr>
              <a:t>The </a:t>
            </a:r>
            <a:r>
              <a:rPr lang="en-GB" sz="1800" b="1" dirty="0">
                <a:ea typeface="Calibri" panose="020F0502020204030204" pitchFamily="34" charset="0"/>
                <a:cs typeface="Times New Roman" panose="02020603050405020304" pitchFamily="18" charset="0"/>
              </a:rPr>
              <a:t>GNU General Public License is a free software license </a:t>
            </a:r>
            <a:r>
              <a:rPr lang="en-GB" sz="1800" dirty="0">
                <a:ea typeface="Calibri" panose="020F0502020204030204" pitchFamily="34" charset="0"/>
                <a:cs typeface="Times New Roman" panose="02020603050405020304" pitchFamily="18" charset="0"/>
              </a:rPr>
              <a:t>that guarantee end users the freedom to run, study, share, and modify the software. For more information or to license your software as GPL, click here to learn about: </a:t>
            </a:r>
            <a:r>
              <a:rPr lang="en-GB" sz="1800" dirty="0">
                <a:hlinkClick r:id="rId6"/>
              </a:rPr>
              <a:t>The Open Source Initiative (OSI)</a:t>
            </a:r>
            <a:r>
              <a:rPr lang="en-GB" sz="1800" dirty="0">
                <a:ea typeface="Calibri" panose="020F0502020204030204" pitchFamily="34" charset="0"/>
                <a:cs typeface="Times New Roman" panose="02020603050405020304" pitchFamily="18" charset="0"/>
              </a:rPr>
              <a:t>. </a:t>
            </a:r>
            <a:r>
              <a:rPr lang="en-GB" sz="1800" dirty="0"/>
              <a:t>Founded in 1998. It promotes the use of Open Source Software.</a:t>
            </a:r>
          </a:p>
          <a:p>
            <a:pPr>
              <a:lnSpc>
                <a:spcPct val="100000"/>
              </a:lnSpc>
              <a:spcBef>
                <a:spcPts val="0"/>
              </a:spcBef>
              <a:spcAft>
                <a:spcPts val="600"/>
              </a:spcAft>
            </a:pPr>
            <a:r>
              <a:rPr lang="en-GB" sz="1800" dirty="0">
                <a:ea typeface="Calibri" panose="020F0502020204030204" pitchFamily="34" charset="0"/>
                <a:cs typeface="Times New Roman" panose="02020603050405020304" pitchFamily="18" charset="0"/>
              </a:rPr>
              <a:t>To learn more about </a:t>
            </a:r>
            <a:r>
              <a:rPr lang="en-GB" sz="1800" b="1" dirty="0">
                <a:ea typeface="Calibri" panose="020F0502020204030204" pitchFamily="34" charset="0"/>
                <a:cs typeface="Times New Roman" panose="02020603050405020304" pitchFamily="18" charset="0"/>
              </a:rPr>
              <a:t>Open Source: </a:t>
            </a:r>
            <a:r>
              <a:rPr lang="en-GB" sz="1800" dirty="0">
                <a:ea typeface="Calibri" panose="020F0502020204030204" pitchFamily="34" charset="0"/>
                <a:cs typeface="Times New Roman" panose="02020603050405020304" pitchFamily="18" charset="0"/>
                <a:hlinkClick r:id="rId7"/>
              </a:rPr>
              <a:t>click-here</a:t>
            </a:r>
            <a:r>
              <a:rPr lang="en-GB" sz="1800" dirty="0">
                <a:ea typeface="Calibri" panose="020F0502020204030204" pitchFamily="34" charset="0"/>
                <a:cs typeface="Times New Roman" panose="02020603050405020304" pitchFamily="18" charset="0"/>
              </a:rPr>
              <a:t>.</a:t>
            </a:r>
          </a:p>
          <a:p>
            <a:pPr>
              <a:lnSpc>
                <a:spcPct val="100000"/>
              </a:lnSpc>
              <a:spcBef>
                <a:spcPts val="0"/>
              </a:spcBef>
              <a:spcAft>
                <a:spcPts val="600"/>
              </a:spcAft>
            </a:pPr>
            <a:r>
              <a:rPr lang="en-GB" sz="1800" b="1" i="0" dirty="0">
                <a:solidFill>
                  <a:srgbClr val="202122"/>
                </a:solidFill>
                <a:effectLst/>
              </a:rPr>
              <a:t>“BSD licenses</a:t>
            </a:r>
            <a:r>
              <a:rPr lang="en-GB" sz="1800" b="0" i="0" dirty="0">
                <a:solidFill>
                  <a:srgbClr val="202122"/>
                </a:solidFill>
                <a:effectLst/>
              </a:rPr>
              <a:t> are a family of </a:t>
            </a:r>
            <a:r>
              <a:rPr lang="en-GB" sz="1800" b="1" i="0" u="none" strike="noStrike" dirty="0">
                <a:effectLst/>
              </a:rPr>
              <a:t>permissive free software licenses</a:t>
            </a:r>
            <a:r>
              <a:rPr lang="en-GB" sz="1800" b="0" i="0" dirty="0">
                <a:solidFill>
                  <a:srgbClr val="202122"/>
                </a:solidFill>
                <a:effectLst/>
              </a:rPr>
              <a:t>, imposing minimal restrictions on the use and distribution of covered software.</a:t>
            </a:r>
            <a:r>
              <a:rPr lang="en-GB" sz="1800" b="0" i="0" dirty="0">
                <a:solidFill>
                  <a:srgbClr val="202122"/>
                </a:solidFill>
                <a:effectLst/>
                <a:cs typeface="Times New Roman" panose="02020603050405020304" pitchFamily="18" charset="0"/>
              </a:rPr>
              <a:t> … </a:t>
            </a:r>
            <a:r>
              <a:rPr lang="en-GB" sz="1800" b="0" i="0" dirty="0">
                <a:solidFill>
                  <a:srgbClr val="202122"/>
                </a:solidFill>
                <a:effectLst/>
              </a:rPr>
              <a:t>The original BSD license was used for its namesake, the </a:t>
            </a:r>
            <a:r>
              <a:rPr lang="en-GB" sz="1800" b="1" i="0" u="none" strike="noStrike" dirty="0">
                <a:effectLst/>
              </a:rPr>
              <a:t>Berkeley Software Distribution</a:t>
            </a:r>
            <a:r>
              <a:rPr lang="en-GB" sz="1800" b="1" i="0" dirty="0">
                <a:effectLst/>
              </a:rPr>
              <a:t> </a:t>
            </a:r>
            <a:r>
              <a:rPr lang="en-GB" sz="1800" b="0" i="0" dirty="0">
                <a:solidFill>
                  <a:srgbClr val="202122"/>
                </a:solidFill>
                <a:effectLst/>
              </a:rPr>
              <a:t>(BSD), a </a:t>
            </a:r>
            <a:r>
              <a:rPr lang="en-GB" sz="1800" b="0" i="0" u="none" strike="noStrike" dirty="0">
                <a:effectLst/>
              </a:rPr>
              <a:t>Unix-like</a:t>
            </a:r>
            <a:r>
              <a:rPr lang="en-GB" sz="1800" b="0" i="0" dirty="0">
                <a:effectLst/>
              </a:rPr>
              <a:t> O</a:t>
            </a:r>
            <a:r>
              <a:rPr lang="en-GB" sz="1800" b="0" i="0" u="none" strike="noStrike" dirty="0">
                <a:effectLst/>
              </a:rPr>
              <a:t>perating System</a:t>
            </a:r>
            <a:r>
              <a:rPr lang="en-GB" sz="1800" b="0" i="0" dirty="0">
                <a:solidFill>
                  <a:srgbClr val="202122"/>
                </a:solidFill>
                <a:effectLst/>
              </a:rPr>
              <a:t>. The original version has since been revised, and its descendants are referred to as modified BSD licenses.” </a:t>
            </a:r>
            <a:r>
              <a:rPr lang="en-GB" sz="1400" dirty="0">
                <a:solidFill>
                  <a:srgbClr val="202122"/>
                </a:solidFill>
              </a:rPr>
              <a:t>[</a:t>
            </a:r>
            <a:r>
              <a:rPr lang="en-GB" sz="1400" b="0" i="0" dirty="0">
                <a:solidFill>
                  <a:srgbClr val="202122"/>
                </a:solidFill>
                <a:effectLst/>
                <a:hlinkClick r:id="rId8"/>
              </a:rPr>
              <a:t>r</a:t>
            </a:r>
            <a:r>
              <a:rPr lang="en-GB" sz="1400" b="0" i="0" dirty="0">
                <a:solidFill>
                  <a:srgbClr val="202122"/>
                </a:solidFill>
                <a:effectLst/>
              </a:rPr>
              <a:t>]</a:t>
            </a:r>
            <a:endParaRPr lang="en-GB" sz="1800" dirty="0">
              <a:ea typeface="Calibri" panose="020F0502020204030204" pitchFamily="34" charset="0"/>
              <a:cs typeface="Times New Roman" panose="02020603050405020304" pitchFamily="18" charset="0"/>
            </a:endParaRPr>
          </a:p>
        </p:txBody>
      </p:sp>
      <p:pic>
        <p:nvPicPr>
          <p:cNvPr id="4" name="Picture 3" descr="A picture containing logo&#10;&#10;Description automatically generated">
            <a:extLst>
              <a:ext uri="{FF2B5EF4-FFF2-40B4-BE49-F238E27FC236}">
                <a16:creationId xmlns:a16="http://schemas.microsoft.com/office/drawing/2014/main" id="{5E33A52D-BA06-4ECA-B0DE-E85317238AA2}"/>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9355598" y="119922"/>
            <a:ext cx="1987905" cy="1943176"/>
          </a:xfrm>
          <a:prstGeom prst="rect">
            <a:avLst/>
          </a:prstGeom>
        </p:spPr>
      </p:pic>
      <p:sp>
        <p:nvSpPr>
          <p:cNvPr id="5" name="TextBox 4">
            <a:extLst>
              <a:ext uri="{FF2B5EF4-FFF2-40B4-BE49-F238E27FC236}">
                <a16:creationId xmlns:a16="http://schemas.microsoft.com/office/drawing/2014/main" id="{43F837B7-9578-4529-800A-A17729A510F1}"/>
              </a:ext>
            </a:extLst>
          </p:cNvPr>
          <p:cNvSpPr txBox="1"/>
          <p:nvPr/>
        </p:nvSpPr>
        <p:spPr>
          <a:xfrm>
            <a:off x="10463840" y="1464909"/>
            <a:ext cx="1564901" cy="138499"/>
          </a:xfrm>
          <a:prstGeom prst="rect">
            <a:avLst/>
          </a:prstGeom>
          <a:noFill/>
        </p:spPr>
        <p:txBody>
          <a:bodyPr wrap="square" rtlCol="0">
            <a:spAutoFit/>
          </a:bodyPr>
          <a:lstStyle/>
          <a:p>
            <a:pPr algn="r"/>
            <a:r>
              <a:rPr lang="en-GB" sz="300" dirty="0">
                <a:hlinkClick r:id="rId10" tooltip="https://en.wikipedia.org/wiki/GNU_Project"/>
              </a:rPr>
              <a:t>This Photo</a:t>
            </a:r>
            <a:r>
              <a:rPr lang="en-GB" sz="300" dirty="0"/>
              <a:t> by Unknown Author is licensed under </a:t>
            </a:r>
            <a:r>
              <a:rPr lang="en-GB" sz="300" dirty="0">
                <a:hlinkClick r:id="rId11" tooltip="https://creativecommons.org/licenses/by-sa/3.0/"/>
              </a:rPr>
              <a:t>CC BY-SA</a:t>
            </a:r>
            <a:endParaRPr lang="en-GB" sz="300" dirty="0"/>
          </a:p>
        </p:txBody>
      </p:sp>
    </p:spTree>
    <p:extLst>
      <p:ext uri="{BB962C8B-B14F-4D97-AF65-F5344CB8AC3E}">
        <p14:creationId xmlns:p14="http://schemas.microsoft.com/office/powerpoint/2010/main" val="30449459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52">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98015" y="7000"/>
            <a:ext cx="10840463" cy="1322888"/>
          </a:xfrm>
          <a:solidFill>
            <a:srgbClr val="002060"/>
          </a:solidFill>
        </p:spPr>
        <p:txBody>
          <a:bodyPr>
            <a:normAutofit fontScale="90000"/>
          </a:bodyPr>
          <a:lstStyle/>
          <a:p>
            <a:pPr>
              <a:lnSpc>
                <a:spcPct val="100000"/>
              </a:lnSpc>
            </a:pPr>
            <a:r>
              <a:rPr lang="en-GB" sz="4800" b="1" dirty="0">
                <a:solidFill>
                  <a:schemeClr val="bg1"/>
                </a:solidFill>
              </a:rPr>
              <a:t>Bg. </a:t>
            </a:r>
            <a:r>
              <a:rPr lang="en-GB" sz="4000" b="1" u="sng" dirty="0">
                <a:solidFill>
                  <a:schemeClr val="bg1"/>
                </a:solidFill>
              </a:rPr>
              <a:t>Popular Linux GUIs:</a:t>
            </a:r>
            <a:r>
              <a:rPr lang="en-GB" sz="4000" b="1" dirty="0">
                <a:solidFill>
                  <a:schemeClr val="bg1"/>
                </a:solidFill>
              </a:rPr>
              <a:t> KDE, GNOME, </a:t>
            </a:r>
            <a:br>
              <a:rPr lang="en-GB" sz="4000" b="1" dirty="0">
                <a:solidFill>
                  <a:schemeClr val="bg1"/>
                </a:solidFill>
              </a:rPr>
            </a:br>
            <a:r>
              <a:rPr lang="en-GB" sz="4000" b="1" dirty="0">
                <a:solidFill>
                  <a:schemeClr val="bg1"/>
                </a:solidFill>
              </a:rPr>
              <a:t>				       + XFCE, Unity, Cinnamon &amp; MATE</a:t>
            </a:r>
            <a:endParaRPr lang="en-GB" sz="4000" b="1" dirty="0">
              <a:solidFill>
                <a:schemeClr val="bg1"/>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82502" y="1351973"/>
            <a:ext cx="10387605" cy="4956852"/>
          </a:xfrm>
        </p:spPr>
        <p:txBody>
          <a:bodyPr>
            <a:noAutofit/>
          </a:bodyPr>
          <a:lstStyle/>
          <a:p>
            <a:pPr>
              <a:spcBef>
                <a:spcPts val="0"/>
              </a:spcBef>
              <a:spcAft>
                <a:spcPts val="600"/>
              </a:spcAft>
            </a:pPr>
            <a:r>
              <a:rPr lang="en-GB" sz="1600" b="1" dirty="0">
                <a:ea typeface="Calibri" panose="020F0502020204030204" pitchFamily="34" charset="0"/>
                <a:cs typeface="Times New Roman" panose="02020603050405020304" pitchFamily="18" charset="0"/>
              </a:rPr>
              <a:t>KDE </a:t>
            </a:r>
            <a:r>
              <a:rPr lang="en-GB" sz="1600" dirty="0">
                <a:ea typeface="Calibri" panose="020F0502020204030204" pitchFamily="34" charset="0"/>
                <a:cs typeface="Times New Roman" panose="02020603050405020304" pitchFamily="18" charset="0"/>
              </a:rPr>
              <a:t>(founded 1996) </a:t>
            </a:r>
            <a:r>
              <a:rPr lang="en-US" sz="1600" dirty="0">
                <a:ea typeface="Calibri" panose="020F0502020204030204" pitchFamily="34" charset="0"/>
                <a:cs typeface="Times New Roman" panose="02020603050405020304" pitchFamily="18" charset="0"/>
              </a:rPr>
              <a:t>is an </a:t>
            </a:r>
            <a:r>
              <a:rPr lang="en-US" sz="1600" b="1" dirty="0">
                <a:ea typeface="Calibri" panose="020F0502020204030204" pitchFamily="34" charset="0"/>
                <a:cs typeface="Times New Roman" panose="02020603050405020304" pitchFamily="18" charset="0"/>
              </a:rPr>
              <a:t>international free software community </a:t>
            </a:r>
            <a:r>
              <a:rPr lang="en-US" sz="1600" dirty="0">
                <a:ea typeface="Calibri" panose="020F0502020204030204" pitchFamily="34" charset="0"/>
                <a:cs typeface="Times New Roman" panose="02020603050405020304" pitchFamily="18" charset="0"/>
              </a:rPr>
              <a:t>that develops </a:t>
            </a:r>
            <a:r>
              <a:rPr lang="en-US" sz="1600" b="1" dirty="0">
                <a:ea typeface="Calibri" panose="020F0502020204030204" pitchFamily="34" charset="0"/>
                <a:cs typeface="Times New Roman" panose="02020603050405020304" pitchFamily="18" charset="0"/>
              </a:rPr>
              <a:t>free open-source software applications.</a:t>
            </a:r>
            <a:endParaRPr lang="en-US" sz="1600" dirty="0">
              <a:ea typeface="Calibri" panose="020F0502020204030204" pitchFamily="34" charset="0"/>
              <a:cs typeface="Times New Roman" panose="02020603050405020304" pitchFamily="18" charset="0"/>
            </a:endParaRPr>
          </a:p>
          <a:p>
            <a:pPr>
              <a:spcBef>
                <a:spcPts val="0"/>
              </a:spcBef>
              <a:spcAft>
                <a:spcPts val="600"/>
              </a:spcAft>
            </a:pPr>
            <a:r>
              <a:rPr lang="en-GB" sz="1600" dirty="0"/>
              <a:t>The ‘</a:t>
            </a:r>
            <a:r>
              <a:rPr lang="en-GB" sz="1600" b="1" dirty="0"/>
              <a:t>K Desktop Environment</a:t>
            </a:r>
            <a:r>
              <a:rPr lang="en-GB" sz="1600" dirty="0"/>
              <a:t>’ </a:t>
            </a:r>
            <a:r>
              <a:rPr lang="en-GB" sz="1600" dirty="0">
                <a:ea typeface="Calibri" panose="020F0502020204030204" pitchFamily="34" charset="0"/>
                <a:cs typeface="Times New Roman" panose="02020603050405020304" pitchFamily="18" charset="0"/>
              </a:rPr>
              <a:t>is a </a:t>
            </a:r>
            <a:r>
              <a:rPr lang="en-GB" sz="1600" b="1" dirty="0">
                <a:ea typeface="Calibri" panose="020F0502020204030204" pitchFamily="34" charset="0"/>
                <a:cs typeface="Times New Roman" panose="02020603050405020304" pitchFamily="18" charset="0"/>
              </a:rPr>
              <a:t>GUI</a:t>
            </a:r>
            <a:r>
              <a:rPr lang="en-GB" sz="1600" dirty="0">
                <a:ea typeface="Calibri" panose="020F0502020204030204" pitchFamily="34" charset="0"/>
                <a:cs typeface="Times New Roman" panose="02020603050405020304" pitchFamily="18" charset="0"/>
              </a:rPr>
              <a:t> and </a:t>
            </a:r>
            <a:r>
              <a:rPr lang="en-GB" sz="1600" b="1" dirty="0">
                <a:ea typeface="Calibri" panose="020F0502020204030204" pitchFamily="34" charset="0"/>
                <a:cs typeface="Times New Roman" panose="02020603050405020304" pitchFamily="18" charset="0"/>
              </a:rPr>
              <a:t>KDE Applications </a:t>
            </a:r>
            <a:r>
              <a:rPr lang="en-GB" sz="1600" dirty="0">
                <a:ea typeface="Calibri" panose="020F0502020204030204" pitchFamily="34" charset="0"/>
                <a:cs typeface="Times New Roman" panose="02020603050405020304" pitchFamily="18" charset="0"/>
              </a:rPr>
              <a:t>are a set of free cross-platform applications designed to run on Unix-Like OSs including Linux, FreeBSD, Microsoft Windows, and Mac OS. Designed by the </a:t>
            </a:r>
            <a:r>
              <a:rPr lang="en-GB" sz="1600" u="sng" dirty="0">
                <a:ea typeface="Calibri" panose="020F0502020204030204" pitchFamily="34" charset="0"/>
                <a:cs typeface="Times New Roman" panose="02020603050405020304" pitchFamily="18" charset="0"/>
                <a:hlinkClick r:id="rId3"/>
              </a:rPr>
              <a:t>KDE Community</a:t>
            </a:r>
            <a:r>
              <a:rPr lang="en-GB" sz="1600" dirty="0">
                <a:ea typeface="Calibri" panose="020F0502020204030204" pitchFamily="34" charset="0"/>
                <a:cs typeface="Times New Roman" panose="02020603050405020304" pitchFamily="18" charset="0"/>
              </a:rPr>
              <a:t>.</a:t>
            </a:r>
          </a:p>
          <a:p>
            <a:pPr>
              <a:spcBef>
                <a:spcPts val="0"/>
              </a:spcBef>
              <a:spcAft>
                <a:spcPts val="600"/>
              </a:spcAft>
            </a:pPr>
            <a:r>
              <a:rPr lang="en-GB" sz="1600" b="1" dirty="0">
                <a:ea typeface="Calibri" panose="020F0502020204030204" pitchFamily="34" charset="0"/>
                <a:cs typeface="Times New Roman" panose="02020603050405020304" pitchFamily="18" charset="0"/>
              </a:rPr>
              <a:t>GNOME</a:t>
            </a:r>
            <a:r>
              <a:rPr lang="en-GB" sz="1600" dirty="0">
                <a:ea typeface="Calibri" panose="020F0502020204030204" pitchFamily="34" charset="0"/>
                <a:cs typeface="Times New Roman" panose="02020603050405020304" pitchFamily="18" charset="0"/>
              </a:rPr>
              <a:t> (</a:t>
            </a:r>
            <a:r>
              <a:rPr lang="en-GB" sz="1600" b="1" dirty="0">
                <a:ea typeface="Calibri" panose="020F0502020204030204" pitchFamily="34" charset="0"/>
                <a:cs typeface="Times New Roman" panose="02020603050405020304" pitchFamily="18" charset="0"/>
              </a:rPr>
              <a:t>GNU Network Object Model Environment </a:t>
            </a:r>
            <a:r>
              <a:rPr lang="en-GB" sz="1600" dirty="0">
                <a:ea typeface="Calibri" panose="020F0502020204030204" pitchFamily="34" charset="0"/>
                <a:cs typeface="Times New Roman" panose="02020603050405020304" pitchFamily="18" charset="0"/>
              </a:rPr>
              <a:t>– founded in 1999) is an Open Source and free </a:t>
            </a:r>
            <a:r>
              <a:rPr lang="en-GB" sz="1600" b="1" dirty="0">
                <a:ea typeface="Calibri" panose="020F0502020204030204" pitchFamily="34" charset="0"/>
                <a:cs typeface="Times New Roman" panose="02020603050405020304" pitchFamily="18" charset="0"/>
              </a:rPr>
              <a:t>GUI </a:t>
            </a:r>
            <a:r>
              <a:rPr lang="en-GB" sz="1600" dirty="0">
                <a:ea typeface="Calibri" panose="020F0502020204030204" pitchFamily="34" charset="0"/>
                <a:cs typeface="Times New Roman" panose="02020603050405020304" pitchFamily="18" charset="0"/>
              </a:rPr>
              <a:t>and set of desktop applications for Linux Operating Systems.</a:t>
            </a:r>
          </a:p>
          <a:p>
            <a:pPr>
              <a:spcBef>
                <a:spcPts val="0"/>
              </a:spcBef>
              <a:spcAft>
                <a:spcPts val="600"/>
              </a:spcAft>
            </a:pPr>
            <a:r>
              <a:rPr lang="en-GB" sz="1600" b="1" dirty="0">
                <a:ea typeface="Calibri" panose="020F0502020204030204" pitchFamily="34" charset="0"/>
                <a:cs typeface="Times New Roman" panose="02020603050405020304" pitchFamily="18" charset="0"/>
              </a:rPr>
              <a:t>GNOME</a:t>
            </a:r>
            <a:r>
              <a:rPr lang="en-GB" sz="1600" dirty="0">
                <a:ea typeface="Calibri" panose="020F0502020204030204" pitchFamily="34" charset="0"/>
                <a:cs typeface="Times New Roman" panose="02020603050405020304" pitchFamily="18" charset="0"/>
              </a:rPr>
              <a:t> was started as a ‘</a:t>
            </a:r>
            <a:r>
              <a:rPr lang="en-GB" sz="1600" b="1" dirty="0">
                <a:ea typeface="Calibri" panose="020F0502020204030204" pitchFamily="34" charset="0"/>
                <a:cs typeface="Times New Roman" panose="02020603050405020304" pitchFamily="18" charset="0"/>
              </a:rPr>
              <a:t>Free Software</a:t>
            </a:r>
            <a:r>
              <a:rPr lang="en-GB" sz="1600" dirty="0">
                <a:ea typeface="Calibri" panose="020F0502020204030204" pitchFamily="34" charset="0"/>
                <a:cs typeface="Times New Roman" panose="02020603050405020304" pitchFamily="18" charset="0"/>
              </a:rPr>
              <a:t>’ project in 1997 by Miguel de Icaza and Federico Mena, who set out to develop a </a:t>
            </a:r>
            <a:r>
              <a:rPr lang="en-GB" sz="1600" b="1" dirty="0">
                <a:ea typeface="Calibri" panose="020F0502020204030204" pitchFamily="34" charset="0"/>
                <a:cs typeface="Times New Roman" panose="02020603050405020304" pitchFamily="18" charset="0"/>
              </a:rPr>
              <a:t>free GUI environment and application set</a:t>
            </a:r>
            <a:r>
              <a:rPr lang="en-GB" sz="1600" dirty="0">
                <a:ea typeface="Calibri" panose="020F0502020204030204" pitchFamily="34" charset="0"/>
                <a:cs typeface="Times New Roman" panose="02020603050405020304" pitchFamily="18" charset="0"/>
              </a:rPr>
              <a:t>.</a:t>
            </a:r>
          </a:p>
          <a:p>
            <a:pPr>
              <a:spcBef>
                <a:spcPts val="0"/>
              </a:spcBef>
              <a:spcAft>
                <a:spcPts val="600"/>
              </a:spcAft>
            </a:pPr>
            <a:r>
              <a:rPr lang="en-GB" sz="1600" dirty="0">
                <a:ea typeface="Calibri" panose="020F0502020204030204" pitchFamily="34" charset="0"/>
                <a:cs typeface="Times New Roman" panose="02020603050405020304" pitchFamily="18" charset="0"/>
              </a:rPr>
              <a:t>They run on top of an OS kernel and provide a GUI for the user, to use the OS and underlying computer system.</a:t>
            </a:r>
          </a:p>
          <a:p>
            <a:pPr>
              <a:spcBef>
                <a:spcPts val="0"/>
              </a:spcBef>
              <a:spcAft>
                <a:spcPts val="600"/>
              </a:spcAft>
            </a:pPr>
            <a:r>
              <a:rPr lang="en-GB" sz="1600" b="1" dirty="0">
                <a:ea typeface="Calibri" panose="020F0502020204030204" pitchFamily="34" charset="0"/>
                <a:cs typeface="Times New Roman" panose="02020603050405020304" pitchFamily="18" charset="0"/>
              </a:rPr>
              <a:t>Both are popular. GNOME</a:t>
            </a:r>
            <a:r>
              <a:rPr lang="en-GB" sz="1600" dirty="0">
                <a:ea typeface="Calibri" panose="020F0502020204030204" pitchFamily="34" charset="0"/>
                <a:cs typeface="Times New Roman" panose="02020603050405020304" pitchFamily="18" charset="0"/>
              </a:rPr>
              <a:t> perhaps more widely used and is considered very stable and user-friendly. Some major distros using </a:t>
            </a:r>
            <a:r>
              <a:rPr lang="en-GB" sz="1600" b="1" dirty="0">
                <a:ea typeface="Calibri" panose="020F0502020204030204" pitchFamily="34" charset="0"/>
                <a:cs typeface="Times New Roman" panose="02020603050405020304" pitchFamily="18" charset="0"/>
              </a:rPr>
              <a:t>GNOME</a:t>
            </a:r>
            <a:r>
              <a:rPr lang="en-GB" sz="1600" dirty="0">
                <a:ea typeface="Calibri" panose="020F0502020204030204" pitchFamily="34" charset="0"/>
                <a:cs typeface="Times New Roman" panose="02020603050405020304" pitchFamily="18" charset="0"/>
              </a:rPr>
              <a:t> include </a:t>
            </a:r>
            <a:r>
              <a:rPr lang="en-GB" sz="1600" b="1" dirty="0">
                <a:ea typeface="Calibri" panose="020F0502020204030204" pitchFamily="34" charset="0"/>
                <a:cs typeface="Times New Roman" panose="02020603050405020304" pitchFamily="18" charset="0"/>
              </a:rPr>
              <a:t>Ubuntu</a:t>
            </a:r>
            <a:r>
              <a:rPr lang="en-GB" sz="1600" dirty="0">
                <a:ea typeface="Calibri" panose="020F0502020204030204" pitchFamily="34" charset="0"/>
                <a:cs typeface="Times New Roman" panose="02020603050405020304" pitchFamily="18" charset="0"/>
              </a:rPr>
              <a:t>, </a:t>
            </a:r>
            <a:r>
              <a:rPr lang="en-GB" sz="1600" b="1" dirty="0">
                <a:ea typeface="Calibri" panose="020F0502020204030204" pitchFamily="34" charset="0"/>
                <a:cs typeface="Times New Roman" panose="02020603050405020304" pitchFamily="18" charset="0"/>
              </a:rPr>
              <a:t>RedHat Enterprise</a:t>
            </a:r>
            <a:r>
              <a:rPr lang="en-GB" sz="1600" dirty="0">
                <a:ea typeface="Calibri" panose="020F0502020204030204" pitchFamily="34" charset="0"/>
                <a:cs typeface="Times New Roman" panose="02020603050405020304" pitchFamily="18" charset="0"/>
              </a:rPr>
              <a:t>, </a:t>
            </a:r>
            <a:r>
              <a:rPr lang="en-GB" sz="1600" b="1" dirty="0">
                <a:ea typeface="Calibri" panose="020F0502020204030204" pitchFamily="34" charset="0"/>
                <a:cs typeface="Times New Roman" panose="02020603050405020304" pitchFamily="18" charset="0"/>
              </a:rPr>
              <a:t>Fedora</a:t>
            </a:r>
            <a:r>
              <a:rPr lang="en-GB" sz="1600" dirty="0">
                <a:ea typeface="Calibri" panose="020F0502020204030204" pitchFamily="34" charset="0"/>
                <a:cs typeface="Times New Roman" panose="02020603050405020304" pitchFamily="18" charset="0"/>
              </a:rPr>
              <a:t>, </a:t>
            </a:r>
            <a:r>
              <a:rPr lang="en-GB" sz="1600" b="1" dirty="0">
                <a:ea typeface="Calibri" panose="020F0502020204030204" pitchFamily="34" charset="0"/>
                <a:cs typeface="Times New Roman" panose="02020603050405020304" pitchFamily="18" charset="0"/>
              </a:rPr>
              <a:t>openSUSE, Debian, Pop OS and many more. </a:t>
            </a:r>
          </a:p>
          <a:p>
            <a:pPr lvl="1">
              <a:spcBef>
                <a:spcPts val="0"/>
              </a:spcBef>
              <a:spcAft>
                <a:spcPts val="600"/>
              </a:spcAft>
            </a:pPr>
            <a:r>
              <a:rPr lang="en-GB" sz="1600" dirty="0">
                <a:ea typeface="Calibri" panose="020F0502020204030204" pitchFamily="34" charset="0"/>
                <a:cs typeface="Times New Roman" panose="02020603050405020304" pitchFamily="18" charset="0"/>
              </a:rPr>
              <a:t>Bg. The </a:t>
            </a:r>
            <a:r>
              <a:rPr lang="en-GB" sz="1600" u="sng" dirty="0">
                <a:ea typeface="Calibri" panose="020F0502020204030204" pitchFamily="34" charset="0"/>
                <a:cs typeface="Times New Roman" panose="02020603050405020304" pitchFamily="18" charset="0"/>
                <a:hlinkClick r:id="rId4"/>
              </a:rPr>
              <a:t>GNOME Project</a:t>
            </a:r>
            <a:r>
              <a:rPr lang="en-GB" sz="1600" dirty="0">
                <a:ea typeface="Calibri" panose="020F0502020204030204" pitchFamily="34" charset="0"/>
                <a:cs typeface="Times New Roman" panose="02020603050405020304" pitchFamily="18" charset="0"/>
              </a:rPr>
              <a:t> is the community behind the GNOME GUI and application set. It consists of many software developers, artists, writers, translators, many other contributors, and active users that develop GNOME for all to use for free.</a:t>
            </a:r>
          </a:p>
          <a:p>
            <a:pPr>
              <a:spcBef>
                <a:spcPts val="0"/>
              </a:spcBef>
              <a:spcAft>
                <a:spcPts val="600"/>
              </a:spcAft>
            </a:pPr>
            <a:r>
              <a:rPr lang="en-GB" sz="1600" dirty="0">
                <a:ea typeface="Calibri" panose="020F0502020204030204" pitchFamily="34" charset="0"/>
                <a:cs typeface="Times New Roman" panose="02020603050405020304" pitchFamily="18" charset="0"/>
              </a:rPr>
              <a:t>Other popular free desktop environments and GUIs for Unix-like/Linux OSs include </a:t>
            </a:r>
            <a:r>
              <a:rPr lang="en-GB" sz="1600" dirty="0">
                <a:ea typeface="Calibri" panose="020F0502020204030204" pitchFamily="34" charset="0"/>
                <a:cs typeface="Times New Roman" panose="02020603050405020304" pitchFamily="18" charset="0"/>
                <a:hlinkClick r:id="rId5"/>
              </a:rPr>
              <a:t>XFCE</a:t>
            </a:r>
            <a:r>
              <a:rPr lang="en-GB" sz="1600" dirty="0">
                <a:ea typeface="Calibri" panose="020F0502020204030204" pitchFamily="34" charset="0"/>
                <a:cs typeface="Times New Roman" panose="02020603050405020304" pitchFamily="18" charset="0"/>
              </a:rPr>
              <a:t>, </a:t>
            </a:r>
            <a:r>
              <a:rPr lang="en-GB" sz="1600" dirty="0">
                <a:ea typeface="Calibri" panose="020F0502020204030204" pitchFamily="34" charset="0"/>
                <a:cs typeface="Times New Roman" panose="02020603050405020304" pitchFamily="18" charset="0"/>
                <a:hlinkClick r:id="rId6"/>
              </a:rPr>
              <a:t>Unity</a:t>
            </a:r>
            <a:r>
              <a:rPr lang="en-GB" sz="1600" dirty="0">
                <a:ea typeface="Calibri" panose="020F0502020204030204" pitchFamily="34" charset="0"/>
                <a:cs typeface="Times New Roman" panose="02020603050405020304" pitchFamily="18" charset="0"/>
              </a:rPr>
              <a:t> and </a:t>
            </a:r>
            <a:r>
              <a:rPr lang="en-GB" sz="1600" b="1" dirty="0">
                <a:ea typeface="Calibri" panose="020F0502020204030204" pitchFamily="34" charset="0"/>
                <a:cs typeface="Times New Roman" panose="02020603050405020304" pitchFamily="18" charset="0"/>
              </a:rPr>
              <a:t>Cinnamon</a:t>
            </a:r>
            <a:r>
              <a:rPr lang="en-GB" sz="1600" dirty="0">
                <a:ea typeface="Calibri" panose="020F0502020204030204" pitchFamily="34" charset="0"/>
                <a:cs typeface="Times New Roman" panose="02020603050405020304" pitchFamily="18" charset="0"/>
              </a:rPr>
              <a:t>. Cinnamon is principally for the Linux Mint distro but is available as an optional desktop for </a:t>
            </a:r>
            <a:r>
              <a:rPr lang="en-GB" sz="1600" dirty="0" err="1">
                <a:ea typeface="Calibri" panose="020F0502020204030204" pitchFamily="34" charset="0"/>
                <a:cs typeface="Times New Roman" panose="02020603050405020304" pitchFamily="18" charset="0"/>
              </a:rPr>
              <a:t>otherdistros</a:t>
            </a:r>
            <a:r>
              <a:rPr lang="en-GB" sz="1600" dirty="0">
                <a:ea typeface="Calibri" panose="020F0502020204030204" pitchFamily="34" charset="0"/>
                <a:cs typeface="Times New Roman" panose="02020603050405020304" pitchFamily="18" charset="0"/>
              </a:rPr>
              <a:t>. </a:t>
            </a:r>
            <a:r>
              <a:rPr lang="en-GB" sz="1600" dirty="0">
                <a:ea typeface="Calibri" panose="020F0502020204030204" pitchFamily="34" charset="0"/>
                <a:cs typeface="Times New Roman" panose="02020603050405020304" pitchFamily="18" charset="0"/>
                <a:hlinkClick r:id="rId7"/>
              </a:rPr>
              <a:t>MATE</a:t>
            </a:r>
            <a:r>
              <a:rPr lang="en-GB" sz="1600" dirty="0">
                <a:ea typeface="Calibri" panose="020F0502020204030204" pitchFamily="34" charset="0"/>
                <a:cs typeface="Times New Roman" panose="02020603050405020304" pitchFamily="18" charset="0"/>
              </a:rPr>
              <a:t> / MA-TE is another.</a:t>
            </a:r>
          </a:p>
          <a:p>
            <a:pPr>
              <a:spcBef>
                <a:spcPts val="0"/>
              </a:spcBef>
              <a:spcAft>
                <a:spcPts val="600"/>
              </a:spcAft>
            </a:pPr>
            <a:r>
              <a:rPr lang="en-US" sz="1600" b="1" i="0" dirty="0">
                <a:solidFill>
                  <a:srgbClr val="202124"/>
                </a:solidFill>
                <a:effectLst/>
              </a:rPr>
              <a:t>Most Linux </a:t>
            </a:r>
            <a:r>
              <a:rPr lang="en-US" sz="1600" b="1" i="0" dirty="0" err="1">
                <a:solidFill>
                  <a:srgbClr val="202124"/>
                </a:solidFill>
                <a:effectLst/>
              </a:rPr>
              <a:t>distrios</a:t>
            </a:r>
            <a:r>
              <a:rPr lang="en-US" sz="1600" b="1" i="0" dirty="0">
                <a:solidFill>
                  <a:srgbClr val="202124"/>
                </a:solidFill>
                <a:effectLst/>
              </a:rPr>
              <a:t> not only support both GNOME and KDE</a:t>
            </a:r>
            <a:r>
              <a:rPr lang="en-US" sz="1600" b="0" i="0" dirty="0">
                <a:solidFill>
                  <a:srgbClr val="202124"/>
                </a:solidFill>
                <a:effectLst/>
              </a:rPr>
              <a:t> but also allow users to download and set other GUIs as their default.</a:t>
            </a:r>
            <a:endParaRPr lang="en-GB" sz="1600" dirty="0">
              <a:ea typeface="Calibri" panose="020F0502020204030204" pitchFamily="34" charset="0"/>
              <a:cs typeface="Times New Roman" panose="02020603050405020304" pitchFamily="18" charset="0"/>
            </a:endParaRPr>
          </a:p>
          <a:p>
            <a:pPr>
              <a:spcBef>
                <a:spcPts val="0"/>
              </a:spcBef>
              <a:spcAft>
                <a:spcPts val="600"/>
              </a:spcAft>
            </a:pPr>
            <a:r>
              <a:rPr lang="en-GB" sz="1600" dirty="0">
                <a:ea typeface="Calibri" panose="020F0502020204030204" pitchFamily="34" charset="0"/>
                <a:cs typeface="Times New Roman" panose="02020603050405020304" pitchFamily="18" charset="0"/>
              </a:rPr>
              <a:t>These GUIs are created using the </a:t>
            </a:r>
            <a:r>
              <a:rPr lang="en-GB" sz="1600" dirty="0">
                <a:ea typeface="Calibri" panose="020F0502020204030204" pitchFamily="34" charset="0"/>
                <a:cs typeface="Times New Roman" panose="02020603050405020304" pitchFamily="18" charset="0"/>
                <a:hlinkClick r:id="rId8"/>
              </a:rPr>
              <a:t>GTK</a:t>
            </a:r>
            <a:r>
              <a:rPr lang="en-GB" sz="1600" dirty="0">
                <a:ea typeface="Calibri" panose="020F0502020204030204" pitchFamily="34" charset="0"/>
                <a:cs typeface="Times New Roman" panose="02020603050405020304" pitchFamily="18" charset="0"/>
              </a:rPr>
              <a:t> and </a:t>
            </a:r>
            <a:r>
              <a:rPr lang="en-GB" sz="1600" dirty="0">
                <a:ea typeface="Calibri" panose="020F0502020204030204" pitchFamily="34" charset="0"/>
                <a:cs typeface="Times New Roman" panose="02020603050405020304" pitchFamily="18" charset="0"/>
                <a:hlinkClick r:id="rId9"/>
              </a:rPr>
              <a:t>Qt</a:t>
            </a:r>
            <a:r>
              <a:rPr lang="en-GB" sz="1600" dirty="0">
                <a:ea typeface="Calibri" panose="020F0502020204030204" pitchFamily="34" charset="0"/>
                <a:cs typeface="Times New Roman" panose="02020603050405020304" pitchFamily="18" charset="0"/>
              </a:rPr>
              <a:t> toolkits. These toolkits allow you to build User Interfaces &amp; Apps. Tip: Developers – check </a:t>
            </a:r>
            <a:r>
              <a:rPr lang="en-GB" sz="1600" dirty="0" err="1">
                <a:ea typeface="Calibri" panose="020F0502020204030204" pitchFamily="34" charset="0"/>
                <a:cs typeface="Times New Roman" panose="02020603050405020304" pitchFamily="18" charset="0"/>
              </a:rPr>
              <a:t>em</a:t>
            </a:r>
            <a:r>
              <a:rPr lang="en-GB" sz="1600" dirty="0">
                <a:ea typeface="Calibri" panose="020F0502020204030204" pitchFamily="34" charset="0"/>
                <a:cs typeface="Times New Roman" panose="02020603050405020304" pitchFamily="18" charset="0"/>
              </a:rPr>
              <a:t> out.</a:t>
            </a:r>
          </a:p>
        </p:txBody>
      </p:sp>
      <p:pic>
        <p:nvPicPr>
          <p:cNvPr id="7" name="Picture 6" descr="Icon&#10;&#10;Description automatically generated">
            <a:extLst>
              <a:ext uri="{FF2B5EF4-FFF2-40B4-BE49-F238E27FC236}">
                <a16:creationId xmlns:a16="http://schemas.microsoft.com/office/drawing/2014/main" id="{D0C5A0D5-AF35-4E2C-81EA-0214F5506859}"/>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p:blipFill>
        <p:spPr>
          <a:xfrm>
            <a:off x="10391028" y="4045884"/>
            <a:ext cx="1731943" cy="1731943"/>
          </a:xfrm>
          <a:prstGeom prst="rect">
            <a:avLst/>
          </a:prstGeom>
        </p:spPr>
      </p:pic>
      <p:pic>
        <p:nvPicPr>
          <p:cNvPr id="4" name="Picture 3" descr="Icon&#10;&#10;Description automatically generated">
            <a:extLst>
              <a:ext uri="{FF2B5EF4-FFF2-40B4-BE49-F238E27FC236}">
                <a16:creationId xmlns:a16="http://schemas.microsoft.com/office/drawing/2014/main" id="{A5B67548-1346-4713-AB47-8B5F9F718DEA}"/>
              </a:ext>
            </a:extLst>
          </p:cNvPr>
          <p:cNvPicPr>
            <a:picLocks noChangeAspect="1"/>
          </p:cNvPicPr>
          <p:nvPr/>
        </p:nvPicPr>
        <p:blipFill rotWithShape="1">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rcRect r="-12" b="-12"/>
          <a:stretch/>
        </p:blipFill>
        <p:spPr>
          <a:xfrm>
            <a:off x="10415635" y="2341069"/>
            <a:ext cx="1682730" cy="1682730"/>
          </a:xfrm>
          <a:prstGeom prst="rect">
            <a:avLst/>
          </a:prstGeom>
        </p:spPr>
      </p:pic>
      <p:pic>
        <p:nvPicPr>
          <p:cNvPr id="6" name="Picture 5">
            <a:extLst>
              <a:ext uri="{FF2B5EF4-FFF2-40B4-BE49-F238E27FC236}">
                <a16:creationId xmlns:a16="http://schemas.microsoft.com/office/drawing/2014/main" id="{08D4AC1B-323C-43F7-9962-10D82EF7A6CD}"/>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flipV="1">
            <a:off x="0" y="6407149"/>
            <a:ext cx="12192000" cy="457201"/>
          </a:xfrm>
          <a:prstGeom prst="rect">
            <a:avLst/>
          </a:prstGeom>
        </p:spPr>
      </p:pic>
      <p:sp>
        <p:nvSpPr>
          <p:cNvPr id="5" name="TextBox 4">
            <a:extLst>
              <a:ext uri="{FF2B5EF4-FFF2-40B4-BE49-F238E27FC236}">
                <a16:creationId xmlns:a16="http://schemas.microsoft.com/office/drawing/2014/main" id="{E117ACDA-E150-414B-9405-5948B26D70F4}"/>
              </a:ext>
            </a:extLst>
          </p:cNvPr>
          <p:cNvSpPr txBox="1"/>
          <p:nvPr/>
        </p:nvSpPr>
        <p:spPr>
          <a:xfrm>
            <a:off x="9884957" y="6870700"/>
            <a:ext cx="2307043" cy="200055"/>
          </a:xfrm>
          <a:prstGeom prst="rect">
            <a:avLst/>
          </a:prstGeom>
          <a:solidFill>
            <a:srgbClr val="000000"/>
          </a:solidFill>
        </p:spPr>
        <p:txBody>
          <a:bodyPr wrap="none" rtlCol="0">
            <a:spAutoFit/>
          </a:bodyPr>
          <a:lstStyle/>
          <a:p>
            <a:pPr algn="r">
              <a:spcAft>
                <a:spcPts val="601"/>
              </a:spcAft>
            </a:pPr>
            <a:r>
              <a:rPr lang="en-GB" sz="700">
                <a:solidFill>
                  <a:srgbClr val="FFFFFF"/>
                </a:solidFill>
                <a:hlinkClick r:id="rId13" tooltip="https://en.wikipedia.org/wiki/KD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9" name="TextBox 8">
            <a:extLst>
              <a:ext uri="{FF2B5EF4-FFF2-40B4-BE49-F238E27FC236}">
                <a16:creationId xmlns:a16="http://schemas.microsoft.com/office/drawing/2014/main" id="{70B257A5-891A-4502-AD5B-CA0C39D89662}"/>
              </a:ext>
            </a:extLst>
          </p:cNvPr>
          <p:cNvSpPr txBox="1"/>
          <p:nvPr/>
        </p:nvSpPr>
        <p:spPr>
          <a:xfrm>
            <a:off x="7685440" y="6870700"/>
            <a:ext cx="2186817" cy="200055"/>
          </a:xfrm>
          <a:prstGeom prst="rect">
            <a:avLst/>
          </a:prstGeom>
          <a:solidFill>
            <a:srgbClr val="000000"/>
          </a:solidFill>
        </p:spPr>
        <p:txBody>
          <a:bodyPr wrap="none" rtlCol="0">
            <a:spAutoFit/>
          </a:bodyPr>
          <a:lstStyle/>
          <a:p>
            <a:pPr algn="r">
              <a:spcAft>
                <a:spcPts val="601"/>
              </a:spcAft>
            </a:pPr>
            <a:r>
              <a:rPr lang="en-GB" sz="700" dirty="0">
                <a:solidFill>
                  <a:srgbClr val="FFFFFF"/>
                </a:solidFill>
                <a:hlinkClick r:id="rId11" tooltip="http://cyb3rtek.deviantart.com/art/Ubuntu-Gnome-Logo-Concept-Revised-508325188">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16"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pic>
        <p:nvPicPr>
          <p:cNvPr id="1026" name="Picture 2">
            <a:extLst>
              <a:ext uri="{FF2B5EF4-FFF2-40B4-BE49-F238E27FC236}">
                <a16:creationId xmlns:a16="http://schemas.microsoft.com/office/drawing/2014/main" id="{322B95C0-C664-1104-4AEA-558E314DD468}"/>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0723402" y="1152787"/>
            <a:ext cx="1143000" cy="114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35614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p:spPr>
        <p:txBody>
          <a:bodyPr>
            <a:normAutofit/>
          </a:bodyPr>
          <a:lstStyle/>
          <a:p>
            <a:r>
              <a:rPr lang="en-GB" sz="4800" b="1" dirty="0">
                <a:solidFill>
                  <a:srgbClr val="FFFFFF"/>
                </a:solidFill>
              </a:rPr>
              <a:t>Linux File System</a:t>
            </a:r>
          </a:p>
        </p:txBody>
      </p:sp>
      <p:pic>
        <p:nvPicPr>
          <p:cNvPr id="9" name="Picture 8" descr="A picture containing icon&#10;&#10;Description automatically generated">
            <a:extLst>
              <a:ext uri="{FF2B5EF4-FFF2-40B4-BE49-F238E27FC236}">
                <a16:creationId xmlns:a16="http://schemas.microsoft.com/office/drawing/2014/main" id="{B10E988E-6EF7-46E2-9916-44FDA102FCE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25835" y="418009"/>
            <a:ext cx="4066165" cy="3456242"/>
          </a:xfrm>
          <a:prstGeom prst="rect">
            <a:avLst/>
          </a:prstGeom>
        </p:spPr>
      </p:pic>
      <p:sp>
        <p:nvSpPr>
          <p:cNvPr id="13" name="TextBox 12">
            <a:extLst>
              <a:ext uri="{FF2B5EF4-FFF2-40B4-BE49-F238E27FC236}">
                <a16:creationId xmlns:a16="http://schemas.microsoft.com/office/drawing/2014/main" id="{78A0257C-AD7A-4259-9794-87C3BF484AAF}"/>
              </a:ext>
            </a:extLst>
          </p:cNvPr>
          <p:cNvSpPr txBox="1"/>
          <p:nvPr/>
        </p:nvSpPr>
        <p:spPr>
          <a:xfrm>
            <a:off x="9418169" y="3907502"/>
            <a:ext cx="1481496" cy="153888"/>
          </a:xfrm>
          <a:prstGeom prst="rect">
            <a:avLst/>
          </a:prstGeom>
          <a:noFill/>
        </p:spPr>
        <p:txBody>
          <a:bodyPr wrap="none" rtlCol="0">
            <a:spAutoFit/>
          </a:bodyPr>
          <a:lstStyle/>
          <a:p>
            <a:pPr algn="r">
              <a:spcAft>
                <a:spcPts val="601"/>
              </a:spcAft>
            </a:pPr>
            <a:r>
              <a:rPr lang="en-GB" sz="400" dirty="0">
                <a:hlinkClick r:id="rId4" tooltip="http://deiby-ybied.deviantart.com/art/TUX-Linux-424762616">
                  <a:extLst>
                    <a:ext uri="{A12FA001-AC4F-418D-AE19-62706E023703}">
                      <ahyp:hlinkClr xmlns:ahyp="http://schemas.microsoft.com/office/drawing/2018/hyperlinkcolor" val="tx"/>
                    </a:ext>
                  </a:extLst>
                </a:hlinkClick>
              </a:rPr>
              <a:t>This Photo</a:t>
            </a:r>
            <a:r>
              <a:rPr lang="en-GB" sz="400" dirty="0"/>
              <a:t> by Unknown Author is licensed under </a:t>
            </a:r>
            <a:r>
              <a:rPr lang="en-GB" sz="400" dirty="0">
                <a:hlinkClick r:id="rId5" tooltip="https://creativecommons.org/licenses/by-nc-sa/3.0/">
                  <a:extLst>
                    <a:ext uri="{A12FA001-AC4F-418D-AE19-62706E023703}">
                      <ahyp:hlinkClr xmlns:ahyp="http://schemas.microsoft.com/office/drawing/2018/hyperlinkcolor" val="tx"/>
                    </a:ext>
                  </a:extLst>
                </a:hlinkClick>
              </a:rPr>
              <a:t>CC BY-SA-NC</a:t>
            </a:r>
            <a:endParaRPr lang="en-GB" sz="400"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40082" y="1971905"/>
            <a:ext cx="8743032" cy="4625516"/>
          </a:xfrm>
        </p:spPr>
        <p:txBody>
          <a:bodyPr>
            <a:normAutofit/>
          </a:bodyPr>
          <a:lstStyle/>
          <a:p>
            <a:r>
              <a:rPr lang="en-GB" b="1" i="0" dirty="0">
                <a:effectLst/>
              </a:rPr>
              <a:t>Linux file systems </a:t>
            </a:r>
            <a:r>
              <a:rPr lang="en-GB" b="0" i="0" dirty="0">
                <a:effectLst/>
              </a:rPr>
              <a:t>are commonly </a:t>
            </a:r>
            <a:r>
              <a:rPr lang="en-GB" dirty="0"/>
              <a:t>known as ‘</a:t>
            </a:r>
            <a:r>
              <a:rPr lang="en-GB" b="1" dirty="0" err="1"/>
              <a:t>ext</a:t>
            </a:r>
            <a:r>
              <a:rPr lang="en-GB" dirty="0"/>
              <a:t>’ file systems, </a:t>
            </a:r>
            <a:r>
              <a:rPr lang="en-GB" dirty="0" err="1"/>
              <a:t>ext</a:t>
            </a:r>
            <a:r>
              <a:rPr lang="en-GB" dirty="0"/>
              <a:t> stands for </a:t>
            </a:r>
            <a:r>
              <a:rPr lang="en-GB" b="1" dirty="0"/>
              <a:t>Extended File System.</a:t>
            </a:r>
          </a:p>
          <a:p>
            <a:r>
              <a:rPr lang="en-GB" b="1" dirty="0"/>
              <a:t>Ext3 </a:t>
            </a:r>
            <a:r>
              <a:rPr lang="en-GB" dirty="0"/>
              <a:t>released in 2001, included a </a:t>
            </a:r>
            <a:r>
              <a:rPr lang="en-GB" b="1" dirty="0"/>
              <a:t>file journaling system </a:t>
            </a:r>
            <a:r>
              <a:rPr lang="en-GB" dirty="0"/>
              <a:t>allowing for </a:t>
            </a:r>
            <a:r>
              <a:rPr lang="en-GB" b="1" dirty="0"/>
              <a:t>transactions</a:t>
            </a:r>
            <a:r>
              <a:rPr lang="en-GB" dirty="0"/>
              <a:t> i.e. </a:t>
            </a:r>
            <a:r>
              <a:rPr lang="en-GB" b="1" dirty="0"/>
              <a:t>roll back to last saved </a:t>
            </a:r>
            <a:r>
              <a:rPr lang="en-GB" dirty="0"/>
              <a:t>point. </a:t>
            </a:r>
          </a:p>
          <a:p>
            <a:r>
              <a:rPr lang="en-GB" dirty="0"/>
              <a:t>Later adopted by </a:t>
            </a:r>
            <a:r>
              <a:rPr lang="en-GB" b="1" dirty="0"/>
              <a:t>MS Windows NTFS file system</a:t>
            </a:r>
            <a:r>
              <a:rPr lang="en-GB" dirty="0"/>
              <a:t>.</a:t>
            </a:r>
          </a:p>
          <a:p>
            <a:r>
              <a:rPr lang="en-GB" b="0" i="0" dirty="0">
                <a:effectLst/>
              </a:rPr>
              <a:t>Today, the majority of modern Linux distributions </a:t>
            </a:r>
            <a:r>
              <a:rPr lang="en-GB" b="1" i="0" dirty="0">
                <a:effectLst/>
              </a:rPr>
              <a:t>default to the ext4 filesystem</a:t>
            </a:r>
            <a:r>
              <a:rPr lang="en-GB" b="1" dirty="0"/>
              <a:t>, </a:t>
            </a:r>
            <a:r>
              <a:rPr lang="en-GB" dirty="0"/>
              <a:t>the latest version.</a:t>
            </a:r>
            <a:endParaRPr lang="en-GB" i="0" dirty="0">
              <a:effectLst/>
            </a:endParaRPr>
          </a:p>
          <a:p>
            <a:r>
              <a:rPr lang="en-GB" dirty="0"/>
              <a:t>Ext4 supports storage capacity of approx. </a:t>
            </a:r>
            <a:r>
              <a:rPr lang="en-GB" b="1" dirty="0"/>
              <a:t>1EB Exabyte</a:t>
            </a:r>
            <a:r>
              <a:rPr lang="en-GB" dirty="0"/>
              <a:t>. That’s approx. 1 million Terabytes.</a:t>
            </a:r>
          </a:p>
          <a:p>
            <a:pPr marL="0" indent="0">
              <a:buNone/>
            </a:pPr>
            <a:endParaRPr lang="en-GB" sz="3600" dirty="0"/>
          </a:p>
        </p:txBody>
      </p:sp>
    </p:spTree>
    <p:extLst>
      <p:ext uri="{BB962C8B-B14F-4D97-AF65-F5344CB8AC3E}">
        <p14:creationId xmlns:p14="http://schemas.microsoft.com/office/powerpoint/2010/main" val="20425826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9" y="339511"/>
            <a:ext cx="9895950" cy="1033669"/>
          </a:xfrm>
          <a:solidFill>
            <a:schemeClr val="bg1">
              <a:lumMod val="65000"/>
            </a:schemeClr>
          </a:solidFill>
        </p:spPr>
        <p:txBody>
          <a:bodyPr>
            <a:normAutofit/>
          </a:bodyPr>
          <a:lstStyle/>
          <a:p>
            <a:r>
              <a:rPr lang="en-GB" sz="5400" b="1" dirty="0">
                <a:solidFill>
                  <a:schemeClr val="bg1"/>
                </a:solidFill>
              </a:rPr>
              <a:t>Bg. </a:t>
            </a:r>
            <a:r>
              <a:rPr lang="en-GB" sz="4000" b="1" dirty="0">
                <a:solidFill>
                  <a:schemeClr val="bg1"/>
                </a:solidFill>
              </a:rPr>
              <a:t>Linux file system: Transactions.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3" y="1703473"/>
            <a:ext cx="11547771" cy="5034606"/>
          </a:xfrm>
          <a:solidFill>
            <a:schemeClr val="bg1">
              <a:lumMod val="85000"/>
            </a:schemeClr>
          </a:solidFill>
        </p:spPr>
        <p:txBody>
          <a:bodyPr>
            <a:normAutofit fontScale="92500" lnSpcReduction="20000"/>
          </a:bodyPr>
          <a:lstStyle/>
          <a:p>
            <a:pPr marL="342912" indent="-342912">
              <a:lnSpc>
                <a:spcPct val="107000"/>
              </a:lnSpc>
              <a:spcAft>
                <a:spcPts val="800"/>
              </a:spcAft>
              <a:tabLst>
                <a:tab pos="457217" algn="l"/>
              </a:tabLst>
            </a:pPr>
            <a:r>
              <a:rPr lang="en-GB" dirty="0"/>
              <a:t>The Ext2 file system (released in 1993) had done very well but like others of the time e.g. FAT32, it was prone to </a:t>
            </a:r>
            <a:r>
              <a:rPr lang="en-GB" b="1" dirty="0"/>
              <a:t>corruption during power loss</a:t>
            </a:r>
            <a:r>
              <a:rPr lang="en-GB" dirty="0"/>
              <a:t>.</a:t>
            </a:r>
          </a:p>
          <a:p>
            <a:pPr marL="342912" indent="-342912">
              <a:lnSpc>
                <a:spcPct val="107000"/>
              </a:lnSpc>
              <a:spcAft>
                <a:spcPts val="800"/>
              </a:spcAft>
              <a:tabLst>
                <a:tab pos="457217" algn="l"/>
              </a:tabLst>
            </a:pPr>
            <a:r>
              <a:rPr lang="en-GB" b="1" dirty="0"/>
              <a:t>If you lost power while using files</a:t>
            </a:r>
            <a:r>
              <a:rPr lang="en-GB" dirty="0"/>
              <a:t>, the files could be left in an inconsistent / corruptible state. This could also result in the loss / corruption of other files that were using/related to the files you were using, sometimes the entire filesystem.</a:t>
            </a:r>
          </a:p>
          <a:p>
            <a:pPr marL="342912" indent="-342912">
              <a:lnSpc>
                <a:spcPct val="107000"/>
              </a:lnSpc>
              <a:spcAft>
                <a:spcPts val="800"/>
              </a:spcAft>
              <a:tabLst>
                <a:tab pos="457217" algn="l"/>
              </a:tabLst>
            </a:pPr>
            <a:r>
              <a:rPr lang="en-GB" b="1" dirty="0"/>
              <a:t>Ext3 released a file journaling system </a:t>
            </a:r>
            <a:r>
              <a:rPr lang="en-GB" dirty="0"/>
              <a:t>to solve this problem. Now used in other file systems such as </a:t>
            </a:r>
            <a:r>
              <a:rPr lang="en-GB" b="1" dirty="0"/>
              <a:t>NTFS</a:t>
            </a:r>
            <a:r>
              <a:rPr lang="en-GB" dirty="0"/>
              <a:t>.</a:t>
            </a:r>
          </a:p>
          <a:p>
            <a:pPr marL="342912" indent="-342912">
              <a:lnSpc>
                <a:spcPct val="107000"/>
              </a:lnSpc>
              <a:spcAft>
                <a:spcPts val="800"/>
              </a:spcAft>
              <a:tabLst>
                <a:tab pos="457217" algn="l"/>
              </a:tabLst>
            </a:pPr>
            <a:r>
              <a:rPr lang="en-GB" b="1" dirty="0"/>
              <a:t>A journal is a disk allocation </a:t>
            </a:r>
            <a:r>
              <a:rPr lang="en-GB" dirty="0"/>
              <a:t>where file logs/writes are stored in transactions. if the transaction finishes writing to the disk, the data in the journal is committed to the file system. If there is a crash before the save / commit, the OS recognises the incomplete transaction and rolls back to the last saved write, saving the file from corruption.</a:t>
            </a:r>
          </a:p>
        </p:txBody>
      </p:sp>
    </p:spTree>
    <p:extLst>
      <p:ext uri="{BB962C8B-B14F-4D97-AF65-F5344CB8AC3E}">
        <p14:creationId xmlns:p14="http://schemas.microsoft.com/office/powerpoint/2010/main" val="29782708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p:spPr>
        <p:txBody>
          <a:bodyPr>
            <a:normAutofit/>
          </a:bodyPr>
          <a:lstStyle/>
          <a:p>
            <a:r>
              <a:rPr lang="en-GB" b="1" dirty="0">
                <a:solidFill>
                  <a:schemeClr val="bg1"/>
                </a:solidFill>
              </a:rPr>
              <a:t>‘/’ root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25269" y="1712688"/>
            <a:ext cx="8488143" cy="5145312"/>
          </a:xfrm>
        </p:spPr>
        <p:txBody>
          <a:bodyPr>
            <a:noAutofit/>
          </a:bodyPr>
          <a:lstStyle/>
          <a:p>
            <a:pPr marL="0" indent="0">
              <a:lnSpc>
                <a:spcPct val="100000"/>
              </a:lnSpc>
              <a:spcBef>
                <a:spcPts val="0"/>
              </a:spcBef>
              <a:buNone/>
              <a:tabLst>
                <a:tab pos="457217" algn="l"/>
              </a:tabLst>
            </a:pPr>
            <a:r>
              <a:rPr lang="en-GB" dirty="0"/>
              <a:t>In Unix-like / Linux OSs the word </a:t>
            </a:r>
            <a:r>
              <a:rPr lang="en-GB" b="1" dirty="0"/>
              <a:t>root</a:t>
            </a:r>
            <a:r>
              <a:rPr lang="en-GB" dirty="0"/>
              <a:t> has a few meanings.</a:t>
            </a:r>
          </a:p>
          <a:p>
            <a:pPr marL="914434" lvl="1" indent="-457217">
              <a:lnSpc>
                <a:spcPct val="100000"/>
              </a:lnSpc>
              <a:spcBef>
                <a:spcPts val="0"/>
              </a:spcBef>
              <a:buFont typeface="+mj-lt"/>
              <a:buAutoNum type="arabicPeriod"/>
            </a:pPr>
            <a:r>
              <a:rPr lang="en-GB" sz="2800" b="1" dirty="0">
                <a:highlight>
                  <a:srgbClr val="FFFF00"/>
                </a:highlight>
              </a:rPr>
              <a:t>/</a:t>
            </a:r>
            <a:r>
              <a:rPr lang="en-GB" sz="2800" dirty="0"/>
              <a:t> - </a:t>
            </a:r>
            <a:r>
              <a:rPr lang="en-GB" sz="2800" b="1" dirty="0"/>
              <a:t>root directory </a:t>
            </a:r>
            <a:r>
              <a:rPr lang="en-GB" sz="2800" dirty="0"/>
              <a:t>i.e. start of the directory file system.</a:t>
            </a:r>
          </a:p>
          <a:p>
            <a:pPr marL="914434" lvl="1" indent="-457217">
              <a:lnSpc>
                <a:spcPct val="100000"/>
              </a:lnSpc>
              <a:spcBef>
                <a:spcPts val="0"/>
              </a:spcBef>
              <a:buFont typeface="+mj-lt"/>
              <a:buAutoNum type="arabicPeriod"/>
            </a:pPr>
            <a:r>
              <a:rPr lang="en-GB" sz="2800" b="1" dirty="0">
                <a:highlight>
                  <a:srgbClr val="FFFF00"/>
                </a:highlight>
              </a:rPr>
              <a:t>/root </a:t>
            </a:r>
            <a:r>
              <a:rPr lang="en-GB" sz="2800" dirty="0"/>
              <a:t>– root/admin/Super user’s home directory.</a:t>
            </a:r>
          </a:p>
          <a:p>
            <a:pPr marL="914434" lvl="1" indent="-457217">
              <a:lnSpc>
                <a:spcPct val="100000"/>
              </a:lnSpc>
              <a:spcBef>
                <a:spcPts val="0"/>
              </a:spcBef>
              <a:buFont typeface="+mj-lt"/>
              <a:buAutoNum type="arabicPeriod"/>
            </a:pPr>
            <a:r>
              <a:rPr lang="en-GB" sz="2800" b="1" dirty="0">
                <a:highlight>
                  <a:srgbClr val="FFFF00"/>
                </a:highlight>
              </a:rPr>
              <a:t>root user</a:t>
            </a:r>
            <a:r>
              <a:rPr lang="en-GB" sz="2800" b="1" dirty="0"/>
              <a:t> – </a:t>
            </a:r>
            <a:r>
              <a:rPr lang="en-GB" sz="2800" dirty="0"/>
              <a:t>the root/Super/admin’s user account.</a:t>
            </a:r>
          </a:p>
          <a:p>
            <a:pPr marL="914434" lvl="1" indent="-457217">
              <a:lnSpc>
                <a:spcPct val="100000"/>
              </a:lnSpc>
              <a:spcBef>
                <a:spcPts val="0"/>
              </a:spcBef>
            </a:pPr>
            <a:r>
              <a:rPr lang="en-GB" sz="2800" dirty="0"/>
              <a:t>The </a:t>
            </a:r>
            <a:r>
              <a:rPr lang="en-GB" sz="2800" b="1" dirty="0"/>
              <a:t>root user account </a:t>
            </a:r>
            <a:r>
              <a:rPr lang="en-GB" sz="2800" dirty="0"/>
              <a:t>has the most powers on a Unix/Linux system. </a:t>
            </a:r>
          </a:p>
          <a:p>
            <a:pPr marL="914434" lvl="1" indent="-457217">
              <a:lnSpc>
                <a:spcPct val="100000"/>
              </a:lnSpc>
              <a:spcBef>
                <a:spcPts val="0"/>
              </a:spcBef>
            </a:pPr>
            <a:r>
              <a:rPr lang="en-GB" sz="2800" dirty="0"/>
              <a:t>It has </a:t>
            </a:r>
            <a:r>
              <a:rPr lang="en-GB" sz="2800" b="1" dirty="0"/>
              <a:t>access to all commands and files </a:t>
            </a:r>
            <a:r>
              <a:rPr lang="en-GB" sz="2800" dirty="0"/>
              <a:t>and can </a:t>
            </a:r>
            <a:r>
              <a:rPr lang="en-GB" sz="2800" b="1" dirty="0"/>
              <a:t>grant and remove access permissions </a:t>
            </a:r>
            <a:r>
              <a:rPr lang="en-GB" sz="2800" dirty="0"/>
              <a:t>to files and system resources.</a:t>
            </a:r>
          </a:p>
          <a:p>
            <a:pPr marL="914434" lvl="1" indent="-457217">
              <a:lnSpc>
                <a:spcPct val="100000"/>
              </a:lnSpc>
              <a:spcBef>
                <a:spcPts val="0"/>
              </a:spcBef>
            </a:pPr>
            <a:endParaRPr lang="en-GB" sz="2800" dirty="0"/>
          </a:p>
        </p:txBody>
      </p:sp>
      <p:pic>
        <p:nvPicPr>
          <p:cNvPr id="4" name="Picture 3" descr="A picture containing text&#10;&#10;Description automatically generated">
            <a:extLst>
              <a:ext uri="{FF2B5EF4-FFF2-40B4-BE49-F238E27FC236}">
                <a16:creationId xmlns:a16="http://schemas.microsoft.com/office/drawing/2014/main" id="{0AEF3175-271A-4D46-9806-7E75BD779E6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51058"/>
          <a:stretch/>
        </p:blipFill>
        <p:spPr>
          <a:xfrm>
            <a:off x="9145806" y="1591960"/>
            <a:ext cx="2178657" cy="4986250"/>
          </a:xfrm>
          <a:prstGeom prst="rect">
            <a:avLst/>
          </a:prstGeom>
        </p:spPr>
      </p:pic>
      <p:sp>
        <p:nvSpPr>
          <p:cNvPr id="3" name="Oval 2">
            <a:extLst>
              <a:ext uri="{FF2B5EF4-FFF2-40B4-BE49-F238E27FC236}">
                <a16:creationId xmlns:a16="http://schemas.microsoft.com/office/drawing/2014/main" id="{9E720F74-8596-FDBD-CE09-3B62044CDEB9}"/>
              </a:ext>
            </a:extLst>
          </p:cNvPr>
          <p:cNvSpPr/>
          <p:nvPr/>
        </p:nvSpPr>
        <p:spPr>
          <a:xfrm>
            <a:off x="8795949" y="1306695"/>
            <a:ext cx="851053" cy="647867"/>
          </a:xfrm>
          <a:prstGeom prst="ellipse">
            <a:avLst/>
          </a:prstGeom>
          <a:solidFill>
            <a:srgbClr val="FFFF00">
              <a:alpha val="20000"/>
            </a:srgbClr>
          </a:solid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813489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65564" y="278534"/>
            <a:ext cx="9895950" cy="1033669"/>
          </a:xfrm>
          <a:solidFill>
            <a:schemeClr val="bg1">
              <a:lumMod val="65000"/>
            </a:schemeClr>
          </a:solidFill>
        </p:spPr>
        <p:txBody>
          <a:bodyPr>
            <a:normAutofit/>
          </a:bodyPr>
          <a:lstStyle/>
          <a:p>
            <a:r>
              <a:rPr lang="en-GB" sz="5400" b="1" dirty="0">
                <a:solidFill>
                  <a:schemeClr val="bg1"/>
                </a:solidFill>
              </a:rPr>
              <a:t>Bg. </a:t>
            </a:r>
            <a:r>
              <a:rPr lang="en-GB" b="1" dirty="0">
                <a:solidFill>
                  <a:schemeClr val="bg1"/>
                </a:solidFill>
              </a:rPr>
              <a:t>‘/’ root, ‘/root’ and the root.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97437" y="1633604"/>
            <a:ext cx="11812251" cy="5122553"/>
          </a:xfrm>
          <a:solidFill>
            <a:schemeClr val="bg1">
              <a:lumMod val="75000"/>
            </a:schemeClr>
          </a:solidFill>
        </p:spPr>
        <p:txBody>
          <a:bodyPr>
            <a:noAutofit/>
          </a:bodyPr>
          <a:lstStyle/>
          <a:p>
            <a:pPr marL="0" indent="0">
              <a:lnSpc>
                <a:spcPct val="100000"/>
              </a:lnSpc>
              <a:spcBef>
                <a:spcPts val="0"/>
              </a:spcBef>
              <a:spcAft>
                <a:spcPts val="601"/>
              </a:spcAft>
              <a:buNone/>
              <a:tabLst>
                <a:tab pos="457217" algn="l"/>
              </a:tabLst>
            </a:pPr>
            <a:r>
              <a:rPr lang="en-GB" sz="2400" dirty="0"/>
              <a:t>In Unix-like / Linux OSs the word root has a few meanings.</a:t>
            </a:r>
          </a:p>
          <a:p>
            <a:pPr marL="742978" lvl="1" indent="-285761">
              <a:lnSpc>
                <a:spcPct val="100000"/>
              </a:lnSpc>
              <a:spcBef>
                <a:spcPts val="0"/>
              </a:spcBef>
              <a:spcAft>
                <a:spcPts val="601"/>
              </a:spcAft>
              <a:buFont typeface="+mj-lt"/>
              <a:buAutoNum type="arabicPeriod"/>
              <a:tabLst>
                <a:tab pos="914434" algn="l"/>
              </a:tabLst>
            </a:pPr>
            <a:r>
              <a:rPr lang="en-GB" sz="2000" b="1" dirty="0"/>
              <a:t>/</a:t>
            </a:r>
            <a:r>
              <a:rPr lang="en-GB" sz="2000" dirty="0"/>
              <a:t>, is the root directory of the file system. Aka the root or top level </a:t>
            </a:r>
            <a:br>
              <a:rPr lang="en-GB" sz="2000" dirty="0"/>
            </a:br>
            <a:r>
              <a:rPr lang="en-GB" sz="2000" dirty="0"/>
              <a:t>directory. It is the first forward slash ‘/’ in the directory tree structure</a:t>
            </a:r>
            <a:br>
              <a:rPr lang="en-GB" sz="2000" dirty="0"/>
            </a:br>
            <a:r>
              <a:rPr lang="en-GB" sz="2000" dirty="0"/>
              <a:t> of the file system. And is the directory in which all the other directories and their files reside.</a:t>
            </a:r>
          </a:p>
          <a:p>
            <a:pPr marL="742978" lvl="1" indent="-285761">
              <a:lnSpc>
                <a:spcPct val="100000"/>
              </a:lnSpc>
              <a:spcBef>
                <a:spcPts val="0"/>
              </a:spcBef>
              <a:spcAft>
                <a:spcPts val="601"/>
              </a:spcAft>
              <a:buFont typeface="+mj-lt"/>
              <a:buAutoNum type="arabicPeriod"/>
              <a:tabLst>
                <a:tab pos="914434" algn="l"/>
              </a:tabLst>
            </a:pPr>
            <a:r>
              <a:rPr lang="en-GB" sz="2000" dirty="0"/>
              <a:t> ‘</a:t>
            </a:r>
            <a:r>
              <a:rPr lang="en-GB" sz="2000" b="1" dirty="0"/>
              <a:t>/root</a:t>
            </a:r>
            <a:r>
              <a:rPr lang="en-GB" sz="2000" dirty="0"/>
              <a:t>’ (slash root) is the root user’s or Super user's ‘home’ directory. /root, is a subdirectory of the initial root directory. /root contains the root user’s configuration files for the root account, just like any other user's home directory does.</a:t>
            </a:r>
          </a:p>
          <a:p>
            <a:pPr lvl="2">
              <a:lnSpc>
                <a:spcPct val="100000"/>
              </a:lnSpc>
              <a:spcBef>
                <a:spcPts val="0"/>
              </a:spcBef>
              <a:spcAft>
                <a:spcPts val="601"/>
              </a:spcAft>
              <a:tabLst>
                <a:tab pos="1371651" algn="l"/>
              </a:tabLst>
            </a:pPr>
            <a:r>
              <a:rPr lang="en-GB" dirty="0"/>
              <a:t>A home directory (aka a login directory) is a user's primary file repository, which also include the user's configuration and program files. Home directories for other system users are created in the /home directory, another standard system subdirectory.</a:t>
            </a:r>
          </a:p>
          <a:p>
            <a:pPr marL="742978" lvl="1" indent="-285761">
              <a:lnSpc>
                <a:spcPct val="100000"/>
              </a:lnSpc>
              <a:spcBef>
                <a:spcPts val="0"/>
              </a:spcBef>
              <a:spcAft>
                <a:spcPts val="601"/>
              </a:spcAft>
              <a:buFont typeface="+mj-lt"/>
              <a:buAutoNum type="arabicPeriod"/>
              <a:tabLst>
                <a:tab pos="914434" algn="l"/>
              </a:tabLst>
            </a:pPr>
            <a:r>
              <a:rPr lang="en-GB" sz="2000" b="1" dirty="0"/>
              <a:t>root</a:t>
            </a:r>
            <a:r>
              <a:rPr lang="en-GB" sz="2000" dirty="0"/>
              <a:t> (Aka root user, Super user or Admin/</a:t>
            </a:r>
            <a:r>
              <a:rPr lang="en-GB" sz="2000" dirty="0" err="1"/>
              <a:t>SysAdmin</a:t>
            </a:r>
            <a:r>
              <a:rPr lang="en-GB" sz="2000" dirty="0"/>
              <a:t>/Administrator) is the user name that has access to all commands and files on a Unix-like / Linux OS.</a:t>
            </a:r>
          </a:p>
          <a:p>
            <a:pPr lvl="2">
              <a:lnSpc>
                <a:spcPct val="100000"/>
              </a:lnSpc>
              <a:spcBef>
                <a:spcPts val="0"/>
              </a:spcBef>
              <a:spcAft>
                <a:spcPts val="601"/>
              </a:spcAft>
              <a:tabLst>
                <a:tab pos="1371651" algn="l"/>
              </a:tabLst>
            </a:pPr>
            <a:r>
              <a:rPr lang="en-GB" dirty="0"/>
              <a:t>The root user account has the most powers on a system (absolute power). Known as ‘Root privileges’. The root user has access to all files &amp; commands and can grant and revoke access permissions to files and system resources (i.e. the ability to set read, modify and execute) for other users.</a:t>
            </a:r>
          </a:p>
          <a:p>
            <a:pPr marL="0" indent="0">
              <a:lnSpc>
                <a:spcPct val="100000"/>
              </a:lnSpc>
              <a:spcBef>
                <a:spcPts val="0"/>
              </a:spcBef>
              <a:spcAft>
                <a:spcPts val="601"/>
              </a:spcAft>
              <a:buNone/>
            </a:pPr>
            <a:endParaRPr lang="en-GB" sz="2000" dirty="0"/>
          </a:p>
        </p:txBody>
      </p:sp>
      <p:pic>
        <p:nvPicPr>
          <p:cNvPr id="6" name="Picture 5" descr="A picture containing text&#10;&#10;Description automatically generated">
            <a:extLst>
              <a:ext uri="{FF2B5EF4-FFF2-40B4-BE49-F238E27FC236}">
                <a16:creationId xmlns:a16="http://schemas.microsoft.com/office/drawing/2014/main" id="{06632259-1A6B-4ED4-AA7D-0983FB2C563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26534" y="101843"/>
            <a:ext cx="2381250" cy="2381250"/>
          </a:xfrm>
          <a:prstGeom prst="rect">
            <a:avLst/>
          </a:prstGeom>
        </p:spPr>
      </p:pic>
      <p:sp>
        <p:nvSpPr>
          <p:cNvPr id="7" name="TextBox 6">
            <a:extLst>
              <a:ext uri="{FF2B5EF4-FFF2-40B4-BE49-F238E27FC236}">
                <a16:creationId xmlns:a16="http://schemas.microsoft.com/office/drawing/2014/main" id="{DD40C16F-851C-4807-A394-BCEF5753E7C4}"/>
              </a:ext>
            </a:extLst>
          </p:cNvPr>
          <p:cNvSpPr txBox="1"/>
          <p:nvPr/>
        </p:nvSpPr>
        <p:spPr>
          <a:xfrm>
            <a:off x="8526534" y="2483093"/>
            <a:ext cx="2381250" cy="169277"/>
          </a:xfrm>
          <a:prstGeom prst="rect">
            <a:avLst/>
          </a:prstGeom>
          <a:noFill/>
        </p:spPr>
        <p:txBody>
          <a:bodyPr wrap="square" rtlCol="0">
            <a:spAutoFit/>
          </a:bodyPr>
          <a:lstStyle/>
          <a:p>
            <a:pPr algn="ctr"/>
            <a:r>
              <a:rPr lang="en-GB" sz="500" dirty="0">
                <a:hlinkClick r:id="rId4" tooltip="https://www.greeceandroid.gr/dev/1550-why-average-users-dont-need-root-anymore"/>
              </a:rPr>
              <a:t>This Photo</a:t>
            </a:r>
            <a:r>
              <a:rPr lang="en-GB" sz="500" dirty="0"/>
              <a:t> by Unknown Author is licensed under </a:t>
            </a:r>
            <a:r>
              <a:rPr lang="en-GB" sz="500" dirty="0">
                <a:hlinkClick r:id="rId5" tooltip="https://creativecommons.org/licenses/by/3.0/"/>
              </a:rPr>
              <a:t>CC BY</a:t>
            </a:r>
            <a:endParaRPr lang="en-GB" sz="500" dirty="0"/>
          </a:p>
        </p:txBody>
      </p:sp>
    </p:spTree>
    <p:extLst>
      <p:ext uri="{BB962C8B-B14F-4D97-AF65-F5344CB8AC3E}">
        <p14:creationId xmlns:p14="http://schemas.microsoft.com/office/powerpoint/2010/main" val="30554512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342E0-F6FE-11DA-8A64-64E58A3F359E}"/>
              </a:ext>
            </a:extLst>
          </p:cNvPr>
          <p:cNvSpPr>
            <a:spLocks noGrp="1"/>
          </p:cNvSpPr>
          <p:nvPr>
            <p:ph type="title"/>
          </p:nvPr>
        </p:nvSpPr>
        <p:spPr>
          <a:xfrm>
            <a:off x="98736" y="332557"/>
            <a:ext cx="10515600" cy="604934"/>
          </a:xfrm>
        </p:spPr>
        <p:txBody>
          <a:bodyPr>
            <a:noAutofit/>
          </a:bodyPr>
          <a:lstStyle/>
          <a:p>
            <a:r>
              <a:rPr lang="en-GB" sz="4800" dirty="0">
                <a:solidFill>
                  <a:schemeClr val="bg1"/>
                </a:solidFill>
                <a:highlight>
                  <a:srgbClr val="800080"/>
                </a:highlight>
              </a:rPr>
              <a:t>/ root directory &amp; first-tier sub-directories</a:t>
            </a:r>
          </a:p>
        </p:txBody>
      </p:sp>
      <p:sp>
        <p:nvSpPr>
          <p:cNvPr id="4" name="Content Placeholder 2">
            <a:extLst>
              <a:ext uri="{FF2B5EF4-FFF2-40B4-BE49-F238E27FC236}">
                <a16:creationId xmlns:a16="http://schemas.microsoft.com/office/drawing/2014/main" id="{D4E9AB17-A00A-121A-540D-D8342E70A593}"/>
              </a:ext>
            </a:extLst>
          </p:cNvPr>
          <p:cNvSpPr>
            <a:spLocks noGrp="1"/>
          </p:cNvSpPr>
          <p:nvPr>
            <p:ph idx="1"/>
          </p:nvPr>
        </p:nvSpPr>
        <p:spPr>
          <a:xfrm>
            <a:off x="580445" y="935085"/>
            <a:ext cx="8266184" cy="3432236"/>
          </a:xfrm>
        </p:spPr>
        <p:txBody>
          <a:bodyPr>
            <a:noAutofit/>
          </a:bodyPr>
          <a:lstStyle/>
          <a:p>
            <a:pPr marL="342912" indent="-342912">
              <a:lnSpc>
                <a:spcPct val="100000"/>
              </a:lnSpc>
              <a:spcBef>
                <a:spcPts val="0"/>
              </a:spcBef>
              <a:spcAft>
                <a:spcPts val="601"/>
              </a:spcAft>
              <a:buFont typeface="Symbol" panose="05050102010706020507" pitchFamily="18" charset="2"/>
              <a:buChar char=""/>
              <a:tabLst>
                <a:tab pos="457217" algn="l"/>
              </a:tabLst>
            </a:pPr>
            <a:r>
              <a:rPr lang="en-GB" dirty="0"/>
              <a:t>The ‘/’ root directory is the </a:t>
            </a:r>
            <a:r>
              <a:rPr lang="en-GB" b="1" dirty="0"/>
              <a:t>top</a:t>
            </a:r>
            <a:r>
              <a:rPr lang="en-GB" dirty="0"/>
              <a:t> or </a:t>
            </a:r>
            <a:r>
              <a:rPr lang="en-GB" b="1" dirty="0"/>
              <a:t>first-tier directory </a:t>
            </a:r>
            <a:r>
              <a:rPr lang="en-GB" dirty="0"/>
              <a:t>in the Unix-like/Linux file systems.</a:t>
            </a:r>
          </a:p>
          <a:p>
            <a:pPr marL="342912" indent="-342912">
              <a:lnSpc>
                <a:spcPct val="100000"/>
              </a:lnSpc>
              <a:spcBef>
                <a:spcPts val="0"/>
              </a:spcBef>
              <a:spcAft>
                <a:spcPts val="601"/>
              </a:spcAft>
              <a:buFont typeface="Symbol" panose="05050102010706020507" pitchFamily="18" charset="2"/>
              <a:buChar char=""/>
              <a:tabLst>
                <a:tab pos="457217" algn="l"/>
              </a:tabLst>
            </a:pPr>
            <a:r>
              <a:rPr lang="en-GB" dirty="0"/>
              <a:t>The following </a:t>
            </a:r>
            <a:r>
              <a:rPr lang="en-GB" b="1" dirty="0"/>
              <a:t>directories </a:t>
            </a:r>
            <a:r>
              <a:rPr lang="en-GB" dirty="0"/>
              <a:t>are </a:t>
            </a:r>
            <a:r>
              <a:rPr lang="en-GB" b="1" dirty="0"/>
              <a:t>standard sub-directories </a:t>
            </a:r>
            <a:r>
              <a:rPr lang="en-GB" dirty="0"/>
              <a:t>of </a:t>
            </a:r>
            <a:r>
              <a:rPr lang="en-GB" sz="2800" dirty="0">
                <a:effectLst/>
                <a:ea typeface="Calibri" panose="020F0502020204030204" pitchFamily="34" charset="0"/>
                <a:cs typeface="Calibri" panose="020F0502020204030204" pitchFamily="34" charset="0"/>
              </a:rPr>
              <a:t>Unix-like Linux distros: </a:t>
            </a:r>
            <a:endParaRPr lang="en-GB" dirty="0"/>
          </a:p>
          <a:p>
            <a:pPr lvl="3">
              <a:lnSpc>
                <a:spcPct val="100000"/>
              </a:lnSpc>
              <a:spcBef>
                <a:spcPts val="0"/>
              </a:spcBef>
              <a:spcAft>
                <a:spcPts val="601"/>
              </a:spcAft>
              <a:tabLst>
                <a:tab pos="457217" algn="l"/>
              </a:tabLst>
            </a:pPr>
            <a:r>
              <a:rPr lang="en-GB" sz="2400" b="1" dirty="0">
                <a:highlight>
                  <a:srgbClr val="FFFF00"/>
                </a:highlight>
              </a:rPr>
              <a:t>/</a:t>
            </a:r>
            <a:r>
              <a:rPr lang="en-GB" sz="2800" b="1" dirty="0">
                <a:highlight>
                  <a:srgbClr val="FFFF00"/>
                </a:highlight>
              </a:rPr>
              <a:t>bin</a:t>
            </a:r>
          </a:p>
          <a:p>
            <a:pPr lvl="3">
              <a:lnSpc>
                <a:spcPct val="100000"/>
              </a:lnSpc>
              <a:spcBef>
                <a:spcPts val="0"/>
              </a:spcBef>
              <a:spcAft>
                <a:spcPts val="601"/>
              </a:spcAft>
              <a:tabLst>
                <a:tab pos="457217" algn="l"/>
              </a:tabLst>
            </a:pPr>
            <a:r>
              <a:rPr lang="en-GB" sz="2800" b="1" dirty="0">
                <a:highlight>
                  <a:srgbClr val="FFFF00"/>
                </a:highlight>
              </a:rPr>
              <a:t>/boot</a:t>
            </a:r>
          </a:p>
          <a:p>
            <a:pPr lvl="3">
              <a:lnSpc>
                <a:spcPct val="100000"/>
              </a:lnSpc>
              <a:spcBef>
                <a:spcPts val="0"/>
              </a:spcBef>
              <a:spcAft>
                <a:spcPts val="601"/>
              </a:spcAft>
              <a:tabLst>
                <a:tab pos="457217" algn="l"/>
              </a:tabLst>
            </a:pPr>
            <a:r>
              <a:rPr lang="en-GB" sz="2800" b="1" dirty="0">
                <a:highlight>
                  <a:srgbClr val="FFFF00"/>
                </a:highlight>
              </a:rPr>
              <a:t>/dev</a:t>
            </a:r>
          </a:p>
          <a:p>
            <a:pPr lvl="3">
              <a:lnSpc>
                <a:spcPct val="100000"/>
              </a:lnSpc>
              <a:spcBef>
                <a:spcPts val="0"/>
              </a:spcBef>
              <a:spcAft>
                <a:spcPts val="601"/>
              </a:spcAft>
              <a:tabLst>
                <a:tab pos="457217" algn="l"/>
              </a:tabLst>
            </a:pPr>
            <a:r>
              <a:rPr lang="en-GB" sz="2800" b="1" dirty="0">
                <a:highlight>
                  <a:srgbClr val="FFFF00"/>
                </a:highlight>
              </a:rPr>
              <a:t>/etc</a:t>
            </a:r>
          </a:p>
          <a:p>
            <a:pPr lvl="3">
              <a:lnSpc>
                <a:spcPct val="100000"/>
              </a:lnSpc>
              <a:spcBef>
                <a:spcPts val="0"/>
              </a:spcBef>
              <a:spcAft>
                <a:spcPts val="601"/>
              </a:spcAft>
              <a:tabLst>
                <a:tab pos="457217" algn="l"/>
              </a:tabLst>
            </a:pPr>
            <a:r>
              <a:rPr lang="en-GB" sz="2800" b="1" dirty="0">
                <a:highlight>
                  <a:srgbClr val="FFFF00"/>
                </a:highlight>
              </a:rPr>
              <a:t>/home</a:t>
            </a:r>
          </a:p>
          <a:p>
            <a:pPr lvl="3">
              <a:lnSpc>
                <a:spcPct val="100000"/>
              </a:lnSpc>
              <a:spcBef>
                <a:spcPts val="0"/>
              </a:spcBef>
              <a:spcAft>
                <a:spcPts val="601"/>
              </a:spcAft>
              <a:tabLst>
                <a:tab pos="457217" algn="l"/>
              </a:tabLst>
            </a:pPr>
            <a:r>
              <a:rPr lang="en-GB" sz="2800" b="1" dirty="0">
                <a:highlight>
                  <a:srgbClr val="FFFF00"/>
                </a:highlight>
              </a:rPr>
              <a:t>/</a:t>
            </a:r>
            <a:r>
              <a:rPr lang="en-GB" sz="2800" b="1" dirty="0" err="1">
                <a:highlight>
                  <a:srgbClr val="FFFF00"/>
                </a:highlight>
              </a:rPr>
              <a:t>mnt</a:t>
            </a:r>
            <a:endParaRPr lang="en-GB" sz="2800" b="1" dirty="0">
              <a:highlight>
                <a:srgbClr val="FFFF00"/>
              </a:highlight>
            </a:endParaRPr>
          </a:p>
          <a:p>
            <a:pPr lvl="3">
              <a:lnSpc>
                <a:spcPct val="100000"/>
              </a:lnSpc>
              <a:spcBef>
                <a:spcPts val="0"/>
              </a:spcBef>
              <a:spcAft>
                <a:spcPts val="601"/>
              </a:spcAft>
              <a:tabLst>
                <a:tab pos="457217" algn="l"/>
              </a:tabLst>
            </a:pPr>
            <a:r>
              <a:rPr lang="en-GB" sz="2800" b="1" dirty="0">
                <a:highlight>
                  <a:srgbClr val="FFFF00"/>
                </a:highlight>
              </a:rPr>
              <a:t>/</a:t>
            </a:r>
            <a:r>
              <a:rPr lang="en-GB" sz="2800" b="1" dirty="0" err="1">
                <a:highlight>
                  <a:srgbClr val="FFFF00"/>
                </a:highlight>
              </a:rPr>
              <a:t>sbin</a:t>
            </a:r>
            <a:r>
              <a:rPr lang="en-GB" sz="2800" b="1" dirty="0">
                <a:highlight>
                  <a:srgbClr val="FFFF00"/>
                </a:highlight>
              </a:rPr>
              <a:t> &amp; </a:t>
            </a:r>
          </a:p>
          <a:p>
            <a:pPr lvl="3">
              <a:lnSpc>
                <a:spcPct val="100000"/>
              </a:lnSpc>
              <a:spcBef>
                <a:spcPts val="0"/>
              </a:spcBef>
              <a:spcAft>
                <a:spcPts val="601"/>
              </a:spcAft>
              <a:tabLst>
                <a:tab pos="457217" algn="l"/>
              </a:tabLst>
            </a:pPr>
            <a:r>
              <a:rPr lang="en-GB" sz="2800" b="1" dirty="0">
                <a:highlight>
                  <a:srgbClr val="FFFF00"/>
                </a:highlight>
              </a:rPr>
              <a:t>/</a:t>
            </a:r>
            <a:r>
              <a:rPr lang="en-GB" sz="2800" b="1" dirty="0" err="1">
                <a:highlight>
                  <a:srgbClr val="FFFF00"/>
                </a:highlight>
              </a:rPr>
              <a:t>usr</a:t>
            </a:r>
            <a:endParaRPr lang="en-GB" sz="2400" b="1" dirty="0">
              <a:highlight>
                <a:srgbClr val="FFFF00"/>
              </a:highlight>
            </a:endParaRPr>
          </a:p>
        </p:txBody>
      </p:sp>
      <p:pic>
        <p:nvPicPr>
          <p:cNvPr id="5" name="Picture 4" descr="A picture containing text&#10;&#10;Description automatically generated">
            <a:extLst>
              <a:ext uri="{FF2B5EF4-FFF2-40B4-BE49-F238E27FC236}">
                <a16:creationId xmlns:a16="http://schemas.microsoft.com/office/drawing/2014/main" id="{14E073B6-2EEC-F3E4-37F4-58D575639E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44444" y="1801973"/>
            <a:ext cx="3695049" cy="4138900"/>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6" name="TextBox 5">
            <a:extLst>
              <a:ext uri="{FF2B5EF4-FFF2-40B4-BE49-F238E27FC236}">
                <a16:creationId xmlns:a16="http://schemas.microsoft.com/office/drawing/2014/main" id="{4DB3D64C-349D-8C2A-B9AD-BE0D08A9E745}"/>
              </a:ext>
            </a:extLst>
          </p:cNvPr>
          <p:cNvSpPr txBox="1"/>
          <p:nvPr/>
        </p:nvSpPr>
        <p:spPr>
          <a:xfrm rot="676458">
            <a:off x="8047527" y="6001864"/>
            <a:ext cx="3824874" cy="169277"/>
          </a:xfrm>
          <a:prstGeom prst="rect">
            <a:avLst/>
          </a:prstGeom>
          <a:noFill/>
        </p:spPr>
        <p:txBody>
          <a:bodyPr wrap="square" rtlCol="0">
            <a:spAutoFit/>
          </a:bodyPr>
          <a:lstStyle/>
          <a:p>
            <a:pPr algn="ctr"/>
            <a:r>
              <a:rPr lang="en-GB" sz="500" dirty="0">
                <a:hlinkClick r:id="rId3" tooltip="http://www.tecmint.com/who-is-root-why-does-root-exist-in-linux/"/>
              </a:rPr>
              <a:t>This Photo</a:t>
            </a:r>
            <a:r>
              <a:rPr lang="en-GB" sz="500" dirty="0"/>
              <a:t> by Unknown Author is licensed under </a:t>
            </a:r>
            <a:r>
              <a:rPr lang="en-GB" sz="500" dirty="0">
                <a:hlinkClick r:id="rId4" tooltip="https://creativecommons.org/licenses/by-nc/3.0/"/>
              </a:rPr>
              <a:t>CC BY-NC</a:t>
            </a:r>
            <a:endParaRPr lang="en-GB" sz="500" dirty="0"/>
          </a:p>
        </p:txBody>
      </p:sp>
      <p:pic>
        <p:nvPicPr>
          <p:cNvPr id="7" name="Picture 6" descr="Icon&#10;&#10;Description automatically generated">
            <a:extLst>
              <a:ext uri="{FF2B5EF4-FFF2-40B4-BE49-F238E27FC236}">
                <a16:creationId xmlns:a16="http://schemas.microsoft.com/office/drawing/2014/main" id="{6D6E427C-2216-4E3D-6439-24D824DFC1E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76385" y="3131728"/>
            <a:ext cx="2375659" cy="2375659"/>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9" name="TextBox 8">
            <a:extLst>
              <a:ext uri="{FF2B5EF4-FFF2-40B4-BE49-F238E27FC236}">
                <a16:creationId xmlns:a16="http://schemas.microsoft.com/office/drawing/2014/main" id="{AF80C187-9823-0439-3171-E5DEE9A4672B}"/>
              </a:ext>
            </a:extLst>
          </p:cNvPr>
          <p:cNvSpPr txBox="1"/>
          <p:nvPr/>
        </p:nvSpPr>
        <p:spPr>
          <a:xfrm>
            <a:off x="3610598" y="2963482"/>
            <a:ext cx="4007457" cy="1815882"/>
          </a:xfrm>
          <a:prstGeom prst="rect">
            <a:avLst/>
          </a:prstGeom>
          <a:noFill/>
        </p:spPr>
        <p:txBody>
          <a:bodyPr wrap="square" rtlCol="0">
            <a:spAutoFit/>
          </a:bodyPr>
          <a:lstStyle/>
          <a:p>
            <a:r>
              <a:rPr lang="en-GB" sz="2800" dirty="0"/>
              <a:t>On the next few slides, we will </a:t>
            </a:r>
            <a:r>
              <a:rPr lang="en-GB" sz="2800" b="1" dirty="0"/>
              <a:t>look at the purpose </a:t>
            </a:r>
            <a:r>
              <a:rPr lang="en-GB" sz="2800" dirty="0"/>
              <a:t>of some common 1</a:t>
            </a:r>
            <a:r>
              <a:rPr lang="en-GB" sz="2800" baseline="30000" dirty="0"/>
              <a:t>st</a:t>
            </a:r>
            <a:r>
              <a:rPr lang="en-GB" sz="2800" dirty="0"/>
              <a:t>-tier sub-directories.</a:t>
            </a:r>
          </a:p>
        </p:txBody>
      </p:sp>
    </p:spTree>
    <p:extLst>
      <p:ext uri="{BB962C8B-B14F-4D97-AF65-F5344CB8AC3E}">
        <p14:creationId xmlns:p14="http://schemas.microsoft.com/office/powerpoint/2010/main" val="2995076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5791" y="296449"/>
            <a:ext cx="9895950" cy="1033669"/>
          </a:xfrm>
          <a:solidFill>
            <a:schemeClr val="bg1">
              <a:lumMod val="65000"/>
            </a:schemeClr>
          </a:solidFill>
        </p:spPr>
        <p:txBody>
          <a:bodyPr>
            <a:normAutofit/>
          </a:bodyPr>
          <a:lstStyle/>
          <a:p>
            <a:r>
              <a:rPr lang="en-GB" sz="5400" b="1" dirty="0">
                <a:solidFill>
                  <a:schemeClr val="bg1"/>
                </a:solidFill>
              </a:rPr>
              <a:t>Bg. </a:t>
            </a:r>
            <a:r>
              <a:rPr lang="en-GB" b="1" dirty="0">
                <a:solidFill>
                  <a:schemeClr val="bg1"/>
                </a:solidFill>
              </a:rPr>
              <a:t>Linux forward slash / &amp; MS \ backslash.</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57685" y="1950548"/>
            <a:ext cx="9549155" cy="4408688"/>
          </a:xfrm>
          <a:solidFill>
            <a:schemeClr val="bg1">
              <a:lumMod val="85000"/>
            </a:schemeClr>
          </a:solidFill>
        </p:spPr>
        <p:txBody>
          <a:bodyPr>
            <a:noAutofit/>
          </a:bodyPr>
          <a:lstStyle/>
          <a:p>
            <a:pPr marL="342912" indent="-342912">
              <a:lnSpc>
                <a:spcPct val="100000"/>
              </a:lnSpc>
              <a:spcBef>
                <a:spcPts val="0"/>
              </a:spcBef>
              <a:spcAft>
                <a:spcPts val="601"/>
              </a:spcAft>
              <a:buFont typeface="Symbol" panose="05050102010706020507" pitchFamily="18" charset="2"/>
              <a:buChar char=""/>
              <a:tabLst>
                <a:tab pos="457217" algn="l"/>
              </a:tabLst>
            </a:pPr>
            <a:r>
              <a:rPr lang="en-GB" sz="2400" dirty="0"/>
              <a:t>The </a:t>
            </a:r>
            <a:r>
              <a:rPr lang="en-GB" sz="2400" b="1" dirty="0"/>
              <a:t>root directory </a:t>
            </a:r>
            <a:r>
              <a:rPr lang="en-GB" sz="2400" dirty="0"/>
              <a:t>is designated by a </a:t>
            </a:r>
            <a:r>
              <a:rPr lang="en-GB" sz="2400" b="1" dirty="0"/>
              <a:t>forward slash </a:t>
            </a:r>
            <a:r>
              <a:rPr lang="en-GB" sz="2400" dirty="0"/>
              <a:t>‘/’, as do all other </a:t>
            </a:r>
            <a:br>
              <a:rPr lang="en-GB" sz="2400" dirty="0"/>
            </a:br>
            <a:r>
              <a:rPr lang="en-GB" sz="2400" b="1" dirty="0"/>
              <a:t>first tier directories </a:t>
            </a:r>
            <a:r>
              <a:rPr lang="en-GB" sz="2400" dirty="0"/>
              <a:t>in the root directory.</a:t>
            </a:r>
          </a:p>
          <a:p>
            <a:pPr marL="342912" indent="-342912">
              <a:lnSpc>
                <a:spcPct val="100000"/>
              </a:lnSpc>
              <a:spcBef>
                <a:spcPts val="0"/>
              </a:spcBef>
              <a:spcAft>
                <a:spcPts val="601"/>
              </a:spcAft>
              <a:buFont typeface="Symbol" panose="05050102010706020507" pitchFamily="18" charset="2"/>
              <a:buChar char=""/>
              <a:tabLst>
                <a:tab pos="457217" algn="l"/>
              </a:tabLst>
            </a:pPr>
            <a:r>
              <a:rPr lang="en-GB" sz="2400" dirty="0"/>
              <a:t>In Windows OSs, there is a separate root directory for each storage volume/device or partition e.g. C:, D: E: drive etc.., but there is no single root directory. Pathnames on Windows OSs use a </a:t>
            </a:r>
            <a:r>
              <a:rPr lang="en-GB" sz="2400" b="1" dirty="0"/>
              <a:t>backward slash </a:t>
            </a:r>
            <a:r>
              <a:rPr lang="en-GB" sz="2400" dirty="0"/>
              <a:t>(e.g. C:\Users\jw\Desktop\Module docs\) instead of a forward slash as a directory separator.</a:t>
            </a:r>
          </a:p>
          <a:p>
            <a:pPr marL="342912" indent="-342912">
              <a:lnSpc>
                <a:spcPct val="100000"/>
              </a:lnSpc>
              <a:spcBef>
                <a:spcPts val="0"/>
              </a:spcBef>
              <a:spcAft>
                <a:spcPts val="601"/>
              </a:spcAft>
              <a:buFont typeface="Symbol" panose="05050102010706020507" pitchFamily="18" charset="2"/>
              <a:buChar char=""/>
              <a:tabLst>
                <a:tab pos="457217" algn="l"/>
              </a:tabLst>
            </a:pPr>
            <a:r>
              <a:rPr lang="en-GB" sz="2400" dirty="0"/>
              <a:t>An absolute pathname aka full pathname on a Unix-like OS shows the location of a directory or file from the root directory and uses a forward slash e.g. /</a:t>
            </a:r>
            <a:r>
              <a:rPr lang="en-GB" sz="2400" dirty="0" err="1"/>
              <a:t>usr</a:t>
            </a:r>
            <a:r>
              <a:rPr lang="en-GB" sz="2400" dirty="0"/>
              <a:t>/local/bin.</a:t>
            </a:r>
          </a:p>
          <a:p>
            <a:pPr marL="0" indent="0">
              <a:lnSpc>
                <a:spcPct val="100000"/>
              </a:lnSpc>
              <a:spcBef>
                <a:spcPts val="0"/>
              </a:spcBef>
              <a:spcAft>
                <a:spcPts val="601"/>
              </a:spcAft>
              <a:buNone/>
              <a:tabLst>
                <a:tab pos="457217" algn="l"/>
              </a:tabLst>
            </a:pPr>
            <a:endParaRPr lang="en-GB" sz="2400" dirty="0"/>
          </a:p>
        </p:txBody>
      </p:sp>
      <p:pic>
        <p:nvPicPr>
          <p:cNvPr id="11" name="Picture 10" descr="A picture containing text&#10;&#10;Description automatically generated">
            <a:extLst>
              <a:ext uri="{FF2B5EF4-FFF2-40B4-BE49-F238E27FC236}">
                <a16:creationId xmlns:a16="http://schemas.microsoft.com/office/drawing/2014/main" id="{A238756A-7A85-4209-9F6A-F5AB665CD6F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087882" y="1597432"/>
            <a:ext cx="2644766" cy="2962456"/>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13" name="TextBox 12">
            <a:extLst>
              <a:ext uri="{FF2B5EF4-FFF2-40B4-BE49-F238E27FC236}">
                <a16:creationId xmlns:a16="http://schemas.microsoft.com/office/drawing/2014/main" id="{81728BEE-A719-4F2B-9F1F-A525750B4C6B}"/>
              </a:ext>
            </a:extLst>
          </p:cNvPr>
          <p:cNvSpPr txBox="1"/>
          <p:nvPr/>
        </p:nvSpPr>
        <p:spPr>
          <a:xfrm rot="676458">
            <a:off x="9868970" y="4708170"/>
            <a:ext cx="1863369" cy="170250"/>
          </a:xfrm>
          <a:prstGeom prst="rect">
            <a:avLst/>
          </a:prstGeom>
          <a:noFill/>
        </p:spPr>
        <p:txBody>
          <a:bodyPr wrap="square" rtlCol="0">
            <a:spAutoFit/>
          </a:bodyPr>
          <a:lstStyle/>
          <a:p>
            <a:pPr algn="ctr"/>
            <a:r>
              <a:rPr lang="en-GB" sz="500" dirty="0">
                <a:hlinkClick r:id="rId4" tooltip="http://www.tecmint.com/who-is-root-why-does-root-exist-in-linux/"/>
              </a:rPr>
              <a:t>This Photo</a:t>
            </a:r>
            <a:r>
              <a:rPr lang="en-GB" sz="500" dirty="0"/>
              <a:t> by Unknown Author is licensed under </a:t>
            </a:r>
            <a:r>
              <a:rPr lang="en-GB" sz="500" dirty="0">
                <a:hlinkClick r:id="rId5" tooltip="https://creativecommons.org/licenses/by-nc/3.0/"/>
              </a:rPr>
              <a:t>CC BY-NC</a:t>
            </a:r>
            <a:endParaRPr lang="en-GB" sz="500" dirty="0"/>
          </a:p>
        </p:txBody>
      </p:sp>
    </p:spTree>
    <p:extLst>
      <p:ext uri="{BB962C8B-B14F-4D97-AF65-F5344CB8AC3E}">
        <p14:creationId xmlns:p14="http://schemas.microsoft.com/office/powerpoint/2010/main" val="16717177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p:spPr>
        <p:txBody>
          <a:bodyPr>
            <a:normAutofit/>
          </a:bodyPr>
          <a:lstStyle/>
          <a:p>
            <a:r>
              <a:rPr lang="en-GB" sz="4800" b="1" dirty="0">
                <a:solidFill>
                  <a:srgbClr val="FFFFFF"/>
                </a:solidFill>
              </a:rPr>
              <a:t>Bg. </a:t>
            </a:r>
            <a:r>
              <a:rPr lang="en-GB" b="1" dirty="0">
                <a:solidFill>
                  <a:srgbClr val="FFFFFF"/>
                </a:solidFill>
              </a:rPr>
              <a:t>Linux File System</a:t>
            </a:r>
            <a:endParaRPr lang="en-GB" b="1" dirty="0">
              <a:solidFill>
                <a:schemeClr val="bg1"/>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5" y="1703473"/>
            <a:ext cx="7252436" cy="4395177"/>
          </a:xfrm>
        </p:spPr>
        <p:txBody>
          <a:bodyPr>
            <a:normAutofit/>
          </a:bodyPr>
          <a:lstStyle/>
          <a:p>
            <a:pPr>
              <a:lnSpc>
                <a:spcPct val="120000"/>
              </a:lnSpc>
              <a:spcBef>
                <a:spcPts val="0"/>
              </a:spcBef>
              <a:spcAft>
                <a:spcPts val="600"/>
              </a:spcAft>
            </a:pPr>
            <a:r>
              <a:rPr lang="en-GB" dirty="0">
                <a:effectLst/>
                <a:ea typeface="Calibri" panose="020F0502020204030204" pitchFamily="34" charset="0"/>
                <a:cs typeface="Times New Roman" panose="02020603050405020304" pitchFamily="18" charset="0"/>
              </a:rPr>
              <a:t>All Linux distros use the same or very similar file system structure.</a:t>
            </a:r>
          </a:p>
          <a:p>
            <a:pPr>
              <a:lnSpc>
                <a:spcPct val="120000"/>
              </a:lnSpc>
              <a:spcBef>
                <a:spcPts val="0"/>
              </a:spcBef>
              <a:spcAft>
                <a:spcPts val="600"/>
              </a:spcAft>
            </a:pPr>
            <a:r>
              <a:rPr lang="en-GB" dirty="0">
                <a:ea typeface="Calibri" panose="020F0502020204030204" pitchFamily="34" charset="0"/>
                <a:cs typeface="Times New Roman" panose="02020603050405020304" pitchFamily="18" charset="0"/>
              </a:rPr>
              <a:t>W</a:t>
            </a:r>
            <a:r>
              <a:rPr lang="en-GB" dirty="0">
                <a:effectLst/>
                <a:ea typeface="Calibri" panose="020F0502020204030204" pitchFamily="34" charset="0"/>
                <a:cs typeface="Times New Roman" panose="02020603050405020304" pitchFamily="18" charset="0"/>
              </a:rPr>
              <a:t>hen you understand the general file system of a Linux OS, you will be able to understand the file system of most if not all Unix-Like &amp; Linux OSs.</a:t>
            </a:r>
          </a:p>
          <a:p>
            <a:pPr>
              <a:lnSpc>
                <a:spcPct val="120000"/>
              </a:lnSpc>
              <a:spcBef>
                <a:spcPts val="0"/>
              </a:spcBef>
              <a:spcAft>
                <a:spcPts val="600"/>
              </a:spcAft>
            </a:pPr>
            <a:r>
              <a:rPr lang="en-GB" b="1" dirty="0">
                <a:effectLst/>
                <a:ea typeface="Calibri" panose="020F0502020204030204" pitchFamily="34" charset="0"/>
                <a:cs typeface="Calibri" panose="020F0502020204030204" pitchFamily="34" charset="0"/>
              </a:rPr>
              <a:t>Each directory has a purpose for storing particular files</a:t>
            </a:r>
            <a:r>
              <a:rPr lang="en-GB" dirty="0">
                <a:effectLst/>
                <a:ea typeface="Calibri" panose="020F0502020204030204" pitchFamily="34" charset="0"/>
                <a:cs typeface="Calibri" panose="020F0502020204030204" pitchFamily="34" charset="0"/>
              </a:rPr>
              <a:t>.</a:t>
            </a:r>
          </a:p>
        </p:txBody>
      </p:sp>
      <p:pic>
        <p:nvPicPr>
          <p:cNvPr id="13" name="Picture 12" descr="A picture containing table&#10;&#10;Description automatically generated">
            <a:extLst>
              <a:ext uri="{FF2B5EF4-FFF2-40B4-BE49-F238E27FC236}">
                <a16:creationId xmlns:a16="http://schemas.microsoft.com/office/drawing/2014/main" id="{789F96C4-5D62-48E3-BDDD-F2D82CBBFDE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27283" y="159210"/>
            <a:ext cx="3905365" cy="6578870"/>
          </a:xfrm>
          <a:prstGeom prst="rect">
            <a:avLst/>
          </a:prstGeom>
        </p:spPr>
      </p:pic>
      <p:sp>
        <p:nvSpPr>
          <p:cNvPr id="17" name="TextBox 16">
            <a:extLst>
              <a:ext uri="{FF2B5EF4-FFF2-40B4-BE49-F238E27FC236}">
                <a16:creationId xmlns:a16="http://schemas.microsoft.com/office/drawing/2014/main" id="{32DE6161-ED34-4A44-A4D0-FA940FA99423}"/>
              </a:ext>
            </a:extLst>
          </p:cNvPr>
          <p:cNvSpPr txBox="1"/>
          <p:nvPr/>
        </p:nvSpPr>
        <p:spPr>
          <a:xfrm>
            <a:off x="8215952" y="6698735"/>
            <a:ext cx="2881283" cy="153888"/>
          </a:xfrm>
          <a:prstGeom prst="rect">
            <a:avLst/>
          </a:prstGeom>
          <a:noFill/>
        </p:spPr>
        <p:txBody>
          <a:bodyPr wrap="square" rtlCol="0">
            <a:spAutoFit/>
          </a:bodyPr>
          <a:lstStyle/>
          <a:p>
            <a:pPr algn="ctr"/>
            <a:r>
              <a:rPr lang="en-GB" sz="400" dirty="0">
                <a:hlinkClick r:id="rId4" tooltip="https://en.wikibooks.org/wiki/Linux_From_Scratch"/>
              </a:rPr>
              <a:t>This Photo</a:t>
            </a:r>
            <a:r>
              <a:rPr lang="en-GB" sz="400" dirty="0"/>
              <a:t> by Unknown Author is licensed under </a:t>
            </a:r>
            <a:r>
              <a:rPr lang="en-GB" sz="400" dirty="0">
                <a:hlinkClick r:id="rId5" tooltip="https://creativecommons.org/licenses/by-sa/3.0/"/>
              </a:rPr>
              <a:t>CC BY-SA</a:t>
            </a:r>
            <a:endParaRPr lang="en-GB" sz="400" dirty="0"/>
          </a:p>
        </p:txBody>
      </p:sp>
    </p:spTree>
    <p:extLst>
      <p:ext uri="{BB962C8B-B14F-4D97-AF65-F5344CB8AC3E}">
        <p14:creationId xmlns:p14="http://schemas.microsoft.com/office/powerpoint/2010/main" val="17857871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68274" y="374585"/>
            <a:ext cx="9895950" cy="1033669"/>
          </a:xfrm>
        </p:spPr>
        <p:txBody>
          <a:bodyPr>
            <a:normAutofit/>
          </a:bodyPr>
          <a:lstStyle/>
          <a:p>
            <a:r>
              <a:rPr lang="en-GB" sz="4800" b="1" dirty="0">
                <a:solidFill>
                  <a:srgbClr val="FFFFFF"/>
                </a:solidFill>
              </a:rPr>
              <a:t>Linux file System</a:t>
            </a:r>
            <a:endParaRPr lang="en-GB" sz="4800"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28026" y="1770490"/>
            <a:ext cx="8538895" cy="4660431"/>
          </a:xfrm>
        </p:spPr>
        <p:txBody>
          <a:bodyPr>
            <a:noAutofit/>
          </a:bodyPr>
          <a:lstStyle/>
          <a:p>
            <a:pPr>
              <a:lnSpc>
                <a:spcPct val="100000"/>
              </a:lnSpc>
              <a:spcBef>
                <a:spcPts val="600"/>
              </a:spcBef>
              <a:buSzPts val="1000"/>
              <a:tabLst>
                <a:tab pos="457200" algn="l"/>
              </a:tabLst>
            </a:pPr>
            <a:r>
              <a:rPr lang="en-GB" sz="2400" b="1" dirty="0">
                <a:effectLst/>
                <a:highlight>
                  <a:srgbClr val="FFFF00"/>
                </a:highlight>
                <a:ea typeface="Calibri" panose="020F0502020204030204" pitchFamily="34" charset="0"/>
                <a:cs typeface="Calibri" panose="020F0502020204030204" pitchFamily="34" charset="0"/>
              </a:rPr>
              <a:t>/</a:t>
            </a:r>
            <a:r>
              <a:rPr lang="en-GB" sz="2400" dirty="0">
                <a:effectLst/>
                <a:ea typeface="Calibri" panose="020F0502020204030204" pitchFamily="34" charset="0"/>
                <a:cs typeface="Calibri" panose="020F0502020204030204" pitchFamily="34" charset="0"/>
              </a:rPr>
              <a:t> - </a:t>
            </a:r>
            <a:r>
              <a:rPr lang="en-GB" sz="2400" b="1" dirty="0">
                <a:effectLst/>
                <a:ea typeface="Calibri" panose="020F0502020204030204" pitchFamily="34" charset="0"/>
                <a:cs typeface="Calibri" panose="020F0502020204030204" pitchFamily="34" charset="0"/>
              </a:rPr>
              <a:t>The root directory is the top level directory and contains the other standard first-level sub-directories</a:t>
            </a:r>
            <a:r>
              <a:rPr lang="en-GB" sz="2400" dirty="0">
                <a:effectLst/>
                <a:ea typeface="Calibri" panose="020F0502020204030204" pitchFamily="34" charset="0"/>
                <a:cs typeface="Calibri" panose="020F0502020204030204" pitchFamily="34" charset="0"/>
              </a:rPr>
              <a:t>.</a:t>
            </a:r>
            <a:endParaRPr lang="en-GB" sz="2400" dirty="0">
              <a:effectLst/>
              <a:ea typeface="Calibri" panose="020F0502020204030204" pitchFamily="34" charset="0"/>
              <a:cs typeface="Times New Roman" panose="02020603050405020304" pitchFamily="18" charset="0"/>
            </a:endParaRPr>
          </a:p>
          <a:p>
            <a:pPr>
              <a:lnSpc>
                <a:spcPct val="100000"/>
              </a:lnSpc>
              <a:spcBef>
                <a:spcPts val="600"/>
              </a:spcBef>
              <a:buSzPts val="1000"/>
              <a:tabLst>
                <a:tab pos="457200" algn="l"/>
              </a:tabLst>
            </a:pPr>
            <a:r>
              <a:rPr lang="en-GB" sz="2400" b="1" dirty="0">
                <a:highlight>
                  <a:srgbClr val="FFFF00"/>
                </a:highlight>
              </a:rPr>
              <a:t>/boot</a:t>
            </a:r>
            <a:r>
              <a:rPr lang="en-GB" sz="2400" dirty="0">
                <a:highlight>
                  <a:srgbClr val="FFFF00"/>
                </a:highlight>
              </a:rPr>
              <a:t> </a:t>
            </a:r>
            <a:r>
              <a:rPr lang="en-GB" sz="2400" dirty="0"/>
              <a:t>– The boot directory </a:t>
            </a:r>
            <a:r>
              <a:rPr lang="en-GB" sz="2400" b="1" dirty="0"/>
              <a:t>contains files for booting up the system</a:t>
            </a:r>
            <a:r>
              <a:rPr lang="en-GB" sz="2400" dirty="0"/>
              <a:t>. </a:t>
            </a:r>
            <a:r>
              <a:rPr lang="en-GB" sz="2400" b="1" dirty="0"/>
              <a:t>DO NOT edit these files.</a:t>
            </a:r>
          </a:p>
          <a:p>
            <a:pPr>
              <a:lnSpc>
                <a:spcPct val="100000"/>
              </a:lnSpc>
              <a:spcBef>
                <a:spcPts val="600"/>
              </a:spcBef>
              <a:buSzPts val="1000"/>
              <a:tabLst>
                <a:tab pos="457200" algn="l"/>
              </a:tabLst>
            </a:pPr>
            <a:r>
              <a:rPr lang="en-GB" sz="2400" b="1" dirty="0">
                <a:highlight>
                  <a:srgbClr val="FFFF00"/>
                </a:highlight>
              </a:rPr>
              <a:t>/bin </a:t>
            </a:r>
            <a:r>
              <a:rPr lang="en-GB" sz="2400" dirty="0"/>
              <a:t>– </a:t>
            </a:r>
            <a:r>
              <a:rPr lang="en-GB" sz="2400" b="1" dirty="0"/>
              <a:t>contains system applications </a:t>
            </a:r>
            <a:r>
              <a:rPr lang="en-GB" sz="2400" dirty="0"/>
              <a:t>such as Bash commands that all users can run.</a:t>
            </a:r>
          </a:p>
          <a:p>
            <a:pPr>
              <a:lnSpc>
                <a:spcPct val="100000"/>
              </a:lnSpc>
              <a:spcBef>
                <a:spcPts val="600"/>
              </a:spcBef>
              <a:buSzPts val="1000"/>
              <a:tabLst>
                <a:tab pos="457200" algn="l"/>
              </a:tabLst>
            </a:pPr>
            <a:r>
              <a:rPr lang="en-GB" sz="2400" b="1" dirty="0">
                <a:effectLst/>
                <a:highlight>
                  <a:srgbClr val="FFFF00"/>
                </a:highlight>
                <a:ea typeface="Calibri" panose="020F0502020204030204" pitchFamily="34" charset="0"/>
                <a:cs typeface="Times New Roman" panose="02020603050405020304" pitchFamily="18" charset="0"/>
              </a:rPr>
              <a:t>/</a:t>
            </a:r>
            <a:r>
              <a:rPr lang="en-GB" sz="2400" b="1" dirty="0" err="1">
                <a:effectLst/>
                <a:highlight>
                  <a:srgbClr val="FFFF00"/>
                </a:highlight>
                <a:ea typeface="Calibri" panose="020F0502020204030204" pitchFamily="34" charset="0"/>
                <a:cs typeface="Times New Roman" panose="02020603050405020304" pitchFamily="18" charset="0"/>
              </a:rPr>
              <a:t>sbin</a:t>
            </a:r>
            <a:r>
              <a:rPr lang="en-GB" sz="2400" b="1" dirty="0">
                <a:effectLst/>
                <a:highlight>
                  <a:srgbClr val="FFFF00"/>
                </a:highlight>
                <a:ea typeface="Calibri" panose="020F0502020204030204" pitchFamily="34" charset="0"/>
                <a:cs typeface="Times New Roman" panose="02020603050405020304" pitchFamily="18" charset="0"/>
              </a:rPr>
              <a:t> </a:t>
            </a:r>
            <a:r>
              <a:rPr lang="en-GB" sz="2400" dirty="0">
                <a:effectLst/>
                <a:ea typeface="Calibri" panose="020F0502020204030204" pitchFamily="34" charset="0"/>
                <a:cs typeface="Times New Roman" panose="02020603050405020304" pitchFamily="18" charset="0"/>
              </a:rPr>
              <a:t>– contains </a:t>
            </a:r>
            <a:r>
              <a:rPr lang="en-GB" sz="2400" b="1" dirty="0">
                <a:effectLst/>
                <a:ea typeface="Calibri" panose="020F0502020204030204" pitchFamily="34" charset="0"/>
                <a:cs typeface="Times New Roman" panose="02020603050405020304" pitchFamily="18" charset="0"/>
              </a:rPr>
              <a:t>superuser applications for managing ad configuring the system that only the superuser</a:t>
            </a:r>
            <a:r>
              <a:rPr lang="en-GB" sz="2400" dirty="0">
                <a:effectLst/>
                <a:ea typeface="Calibri" panose="020F0502020204030204" pitchFamily="34" charset="0"/>
                <a:cs typeface="Times New Roman" panose="02020603050405020304" pitchFamily="18" charset="0"/>
              </a:rPr>
              <a:t>/admin can run.</a:t>
            </a:r>
          </a:p>
          <a:p>
            <a:pPr>
              <a:lnSpc>
                <a:spcPct val="100000"/>
              </a:lnSpc>
              <a:spcBef>
                <a:spcPts val="600"/>
              </a:spcBef>
              <a:buSzPts val="1000"/>
              <a:tabLst>
                <a:tab pos="457200" algn="l"/>
              </a:tabLst>
            </a:pPr>
            <a:r>
              <a:rPr lang="en-GB" sz="2400" b="1" dirty="0">
                <a:highlight>
                  <a:srgbClr val="FFFF00"/>
                </a:highlight>
              </a:rPr>
              <a:t>/dev</a:t>
            </a:r>
            <a:r>
              <a:rPr lang="en-GB" sz="2400" dirty="0">
                <a:highlight>
                  <a:srgbClr val="FFFF00"/>
                </a:highlight>
              </a:rPr>
              <a:t> </a:t>
            </a:r>
            <a:r>
              <a:rPr lang="en-GB" sz="2400" dirty="0"/>
              <a:t>– </a:t>
            </a:r>
            <a:r>
              <a:rPr lang="en-GB" sz="2400" dirty="0">
                <a:effectLst/>
                <a:ea typeface="Calibri" panose="020F0502020204030204" pitchFamily="34" charset="0"/>
                <a:cs typeface="Times New Roman" panose="02020603050405020304" pitchFamily="18" charset="0"/>
              </a:rPr>
              <a:t>contains </a:t>
            </a:r>
            <a:r>
              <a:rPr lang="en-GB" sz="2400" b="1" dirty="0"/>
              <a:t>device drivers</a:t>
            </a:r>
            <a:r>
              <a:rPr lang="en-GB" sz="2400" dirty="0"/>
              <a:t>.</a:t>
            </a:r>
          </a:p>
          <a:p>
            <a:pPr>
              <a:lnSpc>
                <a:spcPct val="100000"/>
              </a:lnSpc>
              <a:spcBef>
                <a:spcPts val="600"/>
              </a:spcBef>
              <a:buSzPts val="1000"/>
              <a:tabLst>
                <a:tab pos="457200" algn="l"/>
              </a:tabLst>
            </a:pPr>
            <a:r>
              <a:rPr lang="en-GB" sz="2400" b="1" dirty="0">
                <a:effectLst/>
                <a:highlight>
                  <a:srgbClr val="FFFF00"/>
                </a:highlight>
                <a:ea typeface="Calibri" panose="020F0502020204030204" pitchFamily="34" charset="0"/>
                <a:cs typeface="Calibri" panose="020F0502020204030204" pitchFamily="34" charset="0"/>
              </a:rPr>
              <a:t>/lib </a:t>
            </a:r>
            <a:r>
              <a:rPr lang="en-GB" sz="2400" dirty="0">
                <a:effectLst/>
                <a:ea typeface="Calibri" panose="020F0502020204030204" pitchFamily="34" charset="0"/>
                <a:cs typeface="Calibri" panose="020F0502020204030204" pitchFamily="34" charset="0"/>
              </a:rPr>
              <a:t>– </a:t>
            </a:r>
            <a:r>
              <a:rPr lang="en-GB" sz="2400" dirty="0">
                <a:ea typeface="Calibri" panose="020F0502020204030204" pitchFamily="34" charset="0"/>
                <a:cs typeface="Times New Roman" panose="02020603050405020304" pitchFamily="18" charset="0"/>
              </a:rPr>
              <a:t>c</a:t>
            </a:r>
            <a:r>
              <a:rPr lang="en-GB" sz="2400" dirty="0">
                <a:effectLst/>
                <a:ea typeface="Calibri" panose="020F0502020204030204" pitchFamily="34" charset="0"/>
                <a:cs typeface="Times New Roman" panose="02020603050405020304" pitchFamily="18" charset="0"/>
              </a:rPr>
              <a:t>ontains system ‘</a:t>
            </a:r>
            <a:r>
              <a:rPr lang="en-GB" sz="2400" b="1" dirty="0">
                <a:effectLst/>
                <a:ea typeface="Calibri" panose="020F0502020204030204" pitchFamily="34" charset="0"/>
                <a:cs typeface="Times New Roman" panose="02020603050405020304" pitchFamily="18" charset="0"/>
              </a:rPr>
              <a:t>library files’ </a:t>
            </a:r>
            <a:r>
              <a:rPr lang="en-GB" sz="2400" dirty="0">
                <a:effectLst/>
                <a:ea typeface="Calibri" panose="020F0502020204030204" pitchFamily="34" charset="0"/>
                <a:cs typeface="Times New Roman" panose="02020603050405020304" pitchFamily="18" charset="0"/>
              </a:rPr>
              <a:t>that all applications can use.</a:t>
            </a:r>
          </a:p>
          <a:p>
            <a:pPr>
              <a:lnSpc>
                <a:spcPct val="100000"/>
              </a:lnSpc>
              <a:spcBef>
                <a:spcPts val="600"/>
              </a:spcBef>
              <a:buSzPts val="1000"/>
              <a:tabLst>
                <a:tab pos="457200" algn="l"/>
              </a:tabLst>
            </a:pPr>
            <a:r>
              <a:rPr lang="en-GB" sz="2400" b="1" dirty="0">
                <a:effectLst/>
                <a:highlight>
                  <a:srgbClr val="FFFF00"/>
                </a:highlight>
                <a:ea typeface="Calibri" panose="020F0502020204030204" pitchFamily="34" charset="0"/>
                <a:cs typeface="Times New Roman" panose="02020603050405020304" pitchFamily="18" charset="0"/>
              </a:rPr>
              <a:t>/opt </a:t>
            </a:r>
            <a:r>
              <a:rPr lang="en-GB" sz="2400" dirty="0">
                <a:effectLst/>
                <a:ea typeface="Calibri" panose="020F0502020204030204" pitchFamily="34" charset="0"/>
                <a:cs typeface="Times New Roman" panose="02020603050405020304" pitchFamily="18" charset="0"/>
              </a:rPr>
              <a:t>– this is </a:t>
            </a:r>
            <a:r>
              <a:rPr lang="en-GB" sz="2400" b="1" dirty="0">
                <a:effectLst/>
                <a:ea typeface="Calibri" panose="020F0502020204030204" pitchFamily="34" charset="0"/>
                <a:cs typeface="Times New Roman" panose="02020603050405020304" pitchFamily="18" charset="0"/>
              </a:rPr>
              <a:t>where software </a:t>
            </a:r>
            <a:r>
              <a:rPr lang="en-GB" sz="2400" b="1" dirty="0">
                <a:ea typeface="Calibri" panose="020F0502020204030204" pitchFamily="34" charset="0"/>
                <a:cs typeface="Times New Roman" panose="02020603050405020304" pitchFamily="18" charset="0"/>
              </a:rPr>
              <a:t>we create</a:t>
            </a:r>
            <a:r>
              <a:rPr lang="en-GB" sz="2400" b="1" dirty="0">
                <a:effectLst/>
                <a:ea typeface="Calibri" panose="020F0502020204030204" pitchFamily="34" charset="0"/>
                <a:cs typeface="Times New Roman" panose="02020603050405020304" pitchFamily="18" charset="0"/>
              </a:rPr>
              <a:t> and compile is often based</a:t>
            </a:r>
            <a:r>
              <a:rPr lang="en-GB" sz="2400" dirty="0">
                <a:effectLst/>
                <a:ea typeface="Calibri" panose="020F0502020204030204" pitchFamily="34" charset="0"/>
                <a:cs typeface="Times New Roman" panose="02020603050405020304" pitchFamily="18" charset="0"/>
              </a:rPr>
              <a:t>.</a:t>
            </a:r>
          </a:p>
          <a:p>
            <a:pPr marL="342900" indent="-342900">
              <a:lnSpc>
                <a:spcPct val="100000"/>
              </a:lnSpc>
              <a:spcBef>
                <a:spcPts val="600"/>
              </a:spcBef>
              <a:buSzPts val="1000"/>
              <a:buFont typeface="Symbol" panose="05050102010706020507" pitchFamily="18" charset="2"/>
              <a:buChar char=""/>
              <a:tabLst>
                <a:tab pos="457200" algn="l"/>
              </a:tabLst>
            </a:pPr>
            <a:endParaRPr lang="en-GB" sz="2400" dirty="0">
              <a:effectLst/>
              <a:ea typeface="Calibri" panose="020F0502020204030204" pitchFamily="34" charset="0"/>
              <a:cs typeface="Times New Roman" panose="02020603050405020304" pitchFamily="18" charset="0"/>
            </a:endParaRPr>
          </a:p>
          <a:p>
            <a:pPr marL="342900" indent="-342900">
              <a:lnSpc>
                <a:spcPct val="100000"/>
              </a:lnSpc>
              <a:spcBef>
                <a:spcPts val="600"/>
              </a:spcBef>
              <a:buSzPts val="1000"/>
              <a:buFont typeface="Symbol" panose="05050102010706020507" pitchFamily="18" charset="2"/>
              <a:buChar char=""/>
              <a:tabLst>
                <a:tab pos="457200" algn="l"/>
              </a:tabLst>
            </a:pPr>
            <a:endParaRPr lang="en-GB" sz="2400" dirty="0">
              <a:effectLst/>
              <a:ea typeface="Calibri" panose="020F0502020204030204" pitchFamily="34" charset="0"/>
              <a:cs typeface="Times New Roman" panose="02020603050405020304" pitchFamily="18" charset="0"/>
            </a:endParaRPr>
          </a:p>
        </p:txBody>
      </p:sp>
      <p:pic>
        <p:nvPicPr>
          <p:cNvPr id="13" name="Picture 12" descr="A picture containing table&#10;&#10;Description automatically generated">
            <a:extLst>
              <a:ext uri="{FF2B5EF4-FFF2-40B4-BE49-F238E27FC236}">
                <a16:creationId xmlns:a16="http://schemas.microsoft.com/office/drawing/2014/main" id="{317F8FD3-0285-44D4-A986-084F7F424A1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638263" y="812443"/>
            <a:ext cx="3366416" cy="5670972"/>
          </a:xfrm>
          <a:prstGeom prst="rect">
            <a:avLst/>
          </a:prstGeom>
        </p:spPr>
      </p:pic>
      <p:sp>
        <p:nvSpPr>
          <p:cNvPr id="17" name="TextBox 16">
            <a:extLst>
              <a:ext uri="{FF2B5EF4-FFF2-40B4-BE49-F238E27FC236}">
                <a16:creationId xmlns:a16="http://schemas.microsoft.com/office/drawing/2014/main" id="{098EBAF6-FF71-42E7-A17F-70D56A918992}"/>
              </a:ext>
            </a:extLst>
          </p:cNvPr>
          <p:cNvSpPr txBox="1"/>
          <p:nvPr/>
        </p:nvSpPr>
        <p:spPr>
          <a:xfrm>
            <a:off x="9310714" y="6439876"/>
            <a:ext cx="2881283" cy="153888"/>
          </a:xfrm>
          <a:prstGeom prst="rect">
            <a:avLst/>
          </a:prstGeom>
          <a:noFill/>
        </p:spPr>
        <p:txBody>
          <a:bodyPr wrap="square" rtlCol="0">
            <a:spAutoFit/>
          </a:bodyPr>
          <a:lstStyle/>
          <a:p>
            <a:pPr algn="ctr"/>
            <a:r>
              <a:rPr lang="en-GB" sz="400" dirty="0">
                <a:hlinkClick r:id="rId4" tooltip="https://en.wikibooks.org/wiki/Linux_From_Scratch"/>
              </a:rPr>
              <a:t>This Photo</a:t>
            </a:r>
            <a:r>
              <a:rPr lang="en-GB" sz="400" dirty="0"/>
              <a:t> by Unknown Author is licensed under </a:t>
            </a:r>
            <a:r>
              <a:rPr lang="en-GB" sz="400" dirty="0">
                <a:hlinkClick r:id="rId5" tooltip="https://creativecommons.org/licenses/by-sa/3.0/"/>
              </a:rPr>
              <a:t>CC BY-SA</a:t>
            </a:r>
            <a:endParaRPr lang="en-GB" sz="400" dirty="0"/>
          </a:p>
        </p:txBody>
      </p:sp>
    </p:spTree>
    <p:extLst>
      <p:ext uri="{BB962C8B-B14F-4D97-AF65-F5344CB8AC3E}">
        <p14:creationId xmlns:p14="http://schemas.microsoft.com/office/powerpoint/2010/main" val="20125290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70934" y="314140"/>
            <a:ext cx="9895950" cy="1033669"/>
          </a:xfrm>
        </p:spPr>
        <p:txBody>
          <a:bodyPr>
            <a:normAutofit/>
          </a:bodyPr>
          <a:lstStyle/>
          <a:p>
            <a:r>
              <a:rPr lang="en-GB" b="1" dirty="0">
                <a:solidFill>
                  <a:srgbClr val="FFFFFF"/>
                </a:solidFill>
              </a:rPr>
              <a:t>Linux File System </a:t>
            </a:r>
            <a:r>
              <a:rPr lang="en-GB" b="1" dirty="0" err="1">
                <a:solidFill>
                  <a:srgbClr val="FFFFFF"/>
                </a:solidFill>
              </a:rPr>
              <a:t>cont</a:t>
            </a:r>
            <a:r>
              <a:rPr lang="en-GB" b="1" dirty="0">
                <a:solidFill>
                  <a:srgbClr val="FFFFFF"/>
                </a:solidFill>
              </a:rPr>
              <a:t>…</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27664" y="1810971"/>
            <a:ext cx="9011752" cy="4563983"/>
          </a:xfrm>
        </p:spPr>
        <p:txBody>
          <a:bodyPr>
            <a:noAutofit/>
          </a:bodyPr>
          <a:lstStyle/>
          <a:p>
            <a:r>
              <a:rPr lang="en-GB" sz="2400" b="1" dirty="0">
                <a:highlight>
                  <a:srgbClr val="FFFF00"/>
                </a:highlight>
              </a:rPr>
              <a:t>/home</a:t>
            </a:r>
            <a:r>
              <a:rPr lang="en-GB" sz="2400" dirty="0">
                <a:highlight>
                  <a:srgbClr val="FFFF00"/>
                </a:highlight>
              </a:rPr>
              <a:t> </a:t>
            </a:r>
            <a:r>
              <a:rPr lang="en-GB" sz="2400" dirty="0"/>
              <a:t>– </a:t>
            </a:r>
            <a:r>
              <a:rPr lang="en-GB" sz="2400" b="1" dirty="0"/>
              <a:t>is the personal home directory </a:t>
            </a:r>
            <a:r>
              <a:rPr lang="en-GB" sz="2400" dirty="0"/>
              <a:t>for each user of the system and contains their personal files and folders. </a:t>
            </a:r>
          </a:p>
          <a:p>
            <a:r>
              <a:rPr lang="en-GB" sz="2400" b="1" dirty="0">
                <a:effectLst/>
                <a:highlight>
                  <a:srgbClr val="FFFF00"/>
                </a:highlight>
                <a:ea typeface="Calibri" panose="020F0502020204030204" pitchFamily="34" charset="0"/>
                <a:cs typeface="Calibri" panose="020F0502020204030204" pitchFamily="34" charset="0"/>
              </a:rPr>
              <a:t>/</a:t>
            </a:r>
            <a:r>
              <a:rPr lang="en-GB" sz="2400" b="1" dirty="0" err="1">
                <a:effectLst/>
                <a:highlight>
                  <a:srgbClr val="FFFF00"/>
                </a:highlight>
                <a:ea typeface="Calibri" panose="020F0502020204030204" pitchFamily="34" charset="0"/>
                <a:cs typeface="Calibri" panose="020F0502020204030204" pitchFamily="34" charset="0"/>
              </a:rPr>
              <a:t>usr</a:t>
            </a:r>
            <a:r>
              <a:rPr lang="en-GB" sz="2400" b="1" dirty="0">
                <a:effectLst/>
                <a:highlight>
                  <a:srgbClr val="FFFF00"/>
                </a:highlight>
                <a:ea typeface="Calibri" panose="020F0502020204030204" pitchFamily="34" charset="0"/>
                <a:cs typeface="Calibri" panose="020F0502020204030204" pitchFamily="34" charset="0"/>
              </a:rPr>
              <a:t> </a:t>
            </a:r>
            <a:r>
              <a:rPr lang="en-GB" sz="2400" dirty="0">
                <a:effectLst/>
                <a:ea typeface="Calibri" panose="020F0502020204030204" pitchFamily="34" charset="0"/>
                <a:cs typeface="Times New Roman" panose="02020603050405020304" pitchFamily="18" charset="0"/>
              </a:rPr>
              <a:t>– contains a mix of directories that contain each user’s applications</a:t>
            </a:r>
            <a:r>
              <a:rPr lang="en-GB" sz="2400" dirty="0">
                <a:ea typeface="Calibri" panose="020F0502020204030204" pitchFamily="34" charset="0"/>
                <a:cs typeface="Times New Roman" panose="02020603050405020304" pitchFamily="18" charset="0"/>
              </a:rPr>
              <a:t> and</a:t>
            </a:r>
            <a:r>
              <a:rPr lang="en-GB" sz="2400" dirty="0">
                <a:effectLst/>
                <a:ea typeface="Calibri" panose="020F0502020204030204" pitchFamily="34" charset="0"/>
                <a:cs typeface="Times New Roman" panose="02020603050405020304" pitchFamily="18" charset="0"/>
              </a:rPr>
              <a:t> personal settings.</a:t>
            </a:r>
          </a:p>
          <a:p>
            <a:r>
              <a:rPr lang="en-GB" sz="2400" b="1" dirty="0">
                <a:solidFill>
                  <a:srgbClr val="222222"/>
                </a:solidFill>
                <a:effectLst/>
                <a:highlight>
                  <a:srgbClr val="FFFF00"/>
                </a:highlight>
                <a:ea typeface="Calibri" panose="020F0502020204030204" pitchFamily="34" charset="0"/>
                <a:cs typeface="Times New Roman" panose="02020603050405020304" pitchFamily="18" charset="0"/>
              </a:rPr>
              <a:t>/media </a:t>
            </a:r>
            <a:r>
              <a:rPr lang="en-GB" sz="2400" b="1" dirty="0">
                <a:solidFill>
                  <a:srgbClr val="222222"/>
                </a:solidFill>
                <a:ea typeface="Calibri" panose="020F0502020204030204" pitchFamily="34" charset="0"/>
                <a:cs typeface="Times New Roman" panose="02020603050405020304" pitchFamily="18" charset="0"/>
              </a:rPr>
              <a:t>- </a:t>
            </a:r>
            <a:r>
              <a:rPr lang="en-GB" sz="2400" dirty="0">
                <a:effectLst/>
                <a:ea typeface="Calibri" panose="020F0502020204030204" pitchFamily="34" charset="0"/>
                <a:cs typeface="Times New Roman" panose="02020603050405020304" pitchFamily="18" charset="0"/>
              </a:rPr>
              <a:t>is a relatively newer directory and is where </a:t>
            </a:r>
            <a:r>
              <a:rPr lang="en-GB" sz="2400" b="1" dirty="0">
                <a:effectLst/>
                <a:ea typeface="Calibri" panose="020F0502020204030204" pitchFamily="34" charset="0"/>
                <a:cs typeface="Times New Roman" panose="02020603050405020304" pitchFamily="18" charset="0"/>
              </a:rPr>
              <a:t>external storage is automatically mounted.</a:t>
            </a:r>
          </a:p>
          <a:p>
            <a:r>
              <a:rPr lang="en-GB" sz="2400" b="1" dirty="0">
                <a:effectLst/>
                <a:highlight>
                  <a:srgbClr val="FFFF00"/>
                </a:highlight>
                <a:ea typeface="Calibri" panose="020F0502020204030204" pitchFamily="34" charset="0"/>
                <a:cs typeface="Times New Roman" panose="02020603050405020304" pitchFamily="18" charset="0"/>
              </a:rPr>
              <a:t>/proc </a:t>
            </a:r>
            <a:r>
              <a:rPr lang="en-GB" sz="2400" dirty="0">
                <a:effectLst/>
                <a:ea typeface="Calibri" panose="020F0502020204030204" pitchFamily="34" charset="0"/>
                <a:cs typeface="Times New Roman" panose="02020603050405020304" pitchFamily="18" charset="0"/>
              </a:rPr>
              <a:t>– </a:t>
            </a:r>
            <a:r>
              <a:rPr lang="en-GB" sz="2400" b="1" dirty="0">
                <a:effectLst/>
                <a:ea typeface="Calibri" panose="020F0502020204030204" pitchFamily="34" charset="0"/>
                <a:cs typeface="Times New Roman" panose="02020603050405020304" pitchFamily="18" charset="0"/>
              </a:rPr>
              <a:t>contains information about processes </a:t>
            </a:r>
            <a:r>
              <a:rPr lang="en-GB" sz="2400" dirty="0">
                <a:effectLst/>
                <a:ea typeface="Calibri" panose="020F0502020204030204" pitchFamily="34" charset="0"/>
                <a:cs typeface="Times New Roman" panose="02020603050405020304" pitchFamily="18" charset="0"/>
              </a:rPr>
              <a:t>that are running.</a:t>
            </a:r>
          </a:p>
          <a:p>
            <a:r>
              <a:rPr lang="en-GB" sz="2400" b="1" dirty="0">
                <a:effectLst/>
                <a:highlight>
                  <a:srgbClr val="FFFF00"/>
                </a:highlight>
                <a:ea typeface="Calibri" panose="020F0502020204030204" pitchFamily="34" charset="0"/>
                <a:cs typeface="Times New Roman" panose="02020603050405020304" pitchFamily="18" charset="0"/>
              </a:rPr>
              <a:t>/</a:t>
            </a:r>
            <a:r>
              <a:rPr lang="en-GB" sz="2400" b="1" dirty="0" err="1">
                <a:effectLst/>
                <a:highlight>
                  <a:srgbClr val="FFFF00"/>
                </a:highlight>
                <a:ea typeface="Calibri" panose="020F0502020204030204" pitchFamily="34" charset="0"/>
                <a:cs typeface="Times New Roman" panose="02020603050405020304" pitchFamily="18" charset="0"/>
              </a:rPr>
              <a:t>srv</a:t>
            </a:r>
            <a:r>
              <a:rPr lang="en-GB" sz="2400" b="1" dirty="0">
                <a:effectLst/>
                <a:highlight>
                  <a:srgbClr val="FFFF00"/>
                </a:highlight>
                <a:ea typeface="Calibri" panose="020F0502020204030204" pitchFamily="34" charset="0"/>
                <a:cs typeface="Times New Roman" panose="02020603050405020304" pitchFamily="18" charset="0"/>
              </a:rPr>
              <a:t> </a:t>
            </a:r>
            <a:r>
              <a:rPr lang="en-GB" sz="2400" dirty="0">
                <a:effectLst/>
                <a:ea typeface="Calibri" panose="020F0502020204030204" pitchFamily="34" charset="0"/>
                <a:cs typeface="Times New Roman" panose="02020603050405020304" pitchFamily="18" charset="0"/>
              </a:rPr>
              <a:t>- </a:t>
            </a:r>
            <a:r>
              <a:rPr lang="en-GB" sz="2400" b="1" dirty="0">
                <a:effectLst/>
                <a:ea typeface="Calibri" panose="020F0502020204030204" pitchFamily="34" charset="0"/>
                <a:cs typeface="Times New Roman" panose="02020603050405020304" pitchFamily="18" charset="0"/>
              </a:rPr>
              <a:t>contains data for servers</a:t>
            </a:r>
            <a:r>
              <a:rPr lang="en-GB" sz="2400" dirty="0">
                <a:effectLst/>
                <a:ea typeface="Calibri" panose="020F0502020204030204" pitchFamily="34" charset="0"/>
                <a:cs typeface="Times New Roman" panose="02020603050405020304" pitchFamily="18" charset="0"/>
              </a:rPr>
              <a:t>, e.g. for websites. If you are running a web server like Apache, your html/</a:t>
            </a:r>
            <a:r>
              <a:rPr lang="en-GB" sz="2400" dirty="0" err="1">
                <a:effectLst/>
                <a:ea typeface="Calibri" panose="020F0502020204030204" pitchFamily="34" charset="0"/>
                <a:cs typeface="Times New Roman" panose="02020603050405020304" pitchFamily="18" charset="0"/>
              </a:rPr>
              <a:t>css</a:t>
            </a:r>
            <a:r>
              <a:rPr lang="en-GB" sz="2400" dirty="0">
                <a:effectLst/>
                <a:ea typeface="Calibri" panose="020F0502020204030204" pitchFamily="34" charset="0"/>
                <a:cs typeface="Times New Roman" panose="02020603050405020304" pitchFamily="18" charset="0"/>
              </a:rPr>
              <a:t>/</a:t>
            </a:r>
            <a:r>
              <a:rPr lang="en-GB" sz="2400" dirty="0" err="1">
                <a:effectLst/>
                <a:ea typeface="Calibri" panose="020F0502020204030204" pitchFamily="34" charset="0"/>
                <a:cs typeface="Times New Roman" panose="02020603050405020304" pitchFamily="18" charset="0"/>
              </a:rPr>
              <a:t>js</a:t>
            </a:r>
            <a:r>
              <a:rPr lang="en-GB" sz="2400" dirty="0">
                <a:effectLst/>
                <a:ea typeface="Calibri" panose="020F0502020204030204" pitchFamily="34" charset="0"/>
                <a:cs typeface="Times New Roman" panose="02020603050405020304" pitchFamily="18" charset="0"/>
              </a:rPr>
              <a:t> files for your websites will go into the /</a:t>
            </a:r>
            <a:r>
              <a:rPr lang="en-GB" sz="2400" dirty="0" err="1">
                <a:effectLst/>
                <a:ea typeface="Calibri" panose="020F0502020204030204" pitchFamily="34" charset="0"/>
                <a:cs typeface="Times New Roman" panose="02020603050405020304" pitchFamily="18" charset="0"/>
              </a:rPr>
              <a:t>srv</a:t>
            </a:r>
            <a:r>
              <a:rPr lang="en-GB" sz="2400" dirty="0">
                <a:effectLst/>
                <a:ea typeface="Calibri" panose="020F0502020204030204" pitchFamily="34" charset="0"/>
                <a:cs typeface="Times New Roman" panose="02020603050405020304" pitchFamily="18" charset="0"/>
              </a:rPr>
              <a:t>/http or /</a:t>
            </a:r>
            <a:r>
              <a:rPr lang="en-GB" sz="2400" dirty="0" err="1">
                <a:effectLst/>
                <a:ea typeface="Calibri" panose="020F0502020204030204" pitchFamily="34" charset="0"/>
                <a:cs typeface="Times New Roman" panose="02020603050405020304" pitchFamily="18" charset="0"/>
              </a:rPr>
              <a:t>srv</a:t>
            </a:r>
            <a:r>
              <a:rPr lang="en-GB" sz="2400" dirty="0">
                <a:effectLst/>
                <a:ea typeface="Calibri" panose="020F0502020204030204" pitchFamily="34" charset="0"/>
                <a:cs typeface="Times New Roman" panose="02020603050405020304" pitchFamily="18" charset="0"/>
              </a:rPr>
              <a:t>/www) directory.</a:t>
            </a:r>
          </a:p>
          <a:p>
            <a:endParaRPr lang="en-GB" sz="2400" b="1" dirty="0">
              <a:effectLst/>
              <a:ea typeface="Calibri" panose="020F0502020204030204" pitchFamily="34" charset="0"/>
              <a:cs typeface="Times New Roman" panose="02020603050405020304" pitchFamily="18" charset="0"/>
            </a:endParaRPr>
          </a:p>
          <a:p>
            <a:pPr marL="342900" lvl="0" indent="-342900">
              <a:lnSpc>
                <a:spcPct val="120000"/>
              </a:lnSpc>
              <a:spcBef>
                <a:spcPts val="0"/>
              </a:spcBef>
              <a:spcAft>
                <a:spcPts val="600"/>
              </a:spcAft>
              <a:buSzPts val="1000"/>
              <a:buFont typeface="Symbol" panose="05050102010706020507" pitchFamily="18" charset="2"/>
              <a:buChar char=""/>
              <a:tabLst>
                <a:tab pos="457200" algn="l"/>
              </a:tabLst>
            </a:pPr>
            <a:endParaRPr lang="en-GB" sz="2400" dirty="0">
              <a:effectLst/>
              <a:ea typeface="Calibri" panose="020F0502020204030204" pitchFamily="34" charset="0"/>
              <a:cs typeface="Times New Roman" panose="02020603050405020304" pitchFamily="18" charset="0"/>
            </a:endParaRPr>
          </a:p>
        </p:txBody>
      </p:sp>
      <p:pic>
        <p:nvPicPr>
          <p:cNvPr id="3" name="Picture 2" descr="A picture containing table&#10;&#10;Description automatically generated">
            <a:extLst>
              <a:ext uri="{FF2B5EF4-FFF2-40B4-BE49-F238E27FC236}">
                <a16:creationId xmlns:a16="http://schemas.microsoft.com/office/drawing/2014/main" id="{0B863EA6-D46F-8E16-28A3-632B57448B1B}"/>
              </a:ext>
            </a:extLst>
          </p:cNvPr>
          <p:cNvPicPr>
            <a:picLocks noChangeAspect="1"/>
          </p:cNvPicPr>
          <p:nvPr/>
        </p:nvPicPr>
        <p:blipFill>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749502" y="471566"/>
            <a:ext cx="3214834" cy="5415622"/>
          </a:xfrm>
          <a:prstGeom prst="rect">
            <a:avLst/>
          </a:prstGeom>
        </p:spPr>
      </p:pic>
      <p:sp>
        <p:nvSpPr>
          <p:cNvPr id="4" name="TextBox 3">
            <a:extLst>
              <a:ext uri="{FF2B5EF4-FFF2-40B4-BE49-F238E27FC236}">
                <a16:creationId xmlns:a16="http://schemas.microsoft.com/office/drawing/2014/main" id="{F594EECC-963F-CA19-1371-D09EC6E241CC}"/>
              </a:ext>
            </a:extLst>
          </p:cNvPr>
          <p:cNvSpPr txBox="1"/>
          <p:nvPr/>
        </p:nvSpPr>
        <p:spPr>
          <a:xfrm>
            <a:off x="9780423" y="5877455"/>
            <a:ext cx="2183913"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en.wikibooks.org/wiki/Linux_From_Scratch"/>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991492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C5DC5-B500-6D65-F99A-6D4B41DAFA7A}"/>
              </a:ext>
            </a:extLst>
          </p:cNvPr>
          <p:cNvSpPr>
            <a:spLocks noGrp="1"/>
          </p:cNvSpPr>
          <p:nvPr>
            <p:ph type="title"/>
          </p:nvPr>
        </p:nvSpPr>
        <p:spPr>
          <a:xfrm>
            <a:off x="203891" y="250738"/>
            <a:ext cx="10515600" cy="833480"/>
          </a:xfrm>
        </p:spPr>
        <p:txBody>
          <a:bodyPr>
            <a:normAutofit/>
          </a:bodyPr>
          <a:lstStyle/>
          <a:p>
            <a:r>
              <a:rPr lang="en-GB" sz="5400" b="1" dirty="0">
                <a:solidFill>
                  <a:schemeClr val="bg1"/>
                </a:solidFill>
                <a:highlight>
                  <a:srgbClr val="800080"/>
                </a:highlight>
              </a:rPr>
              <a:t>Bg. </a:t>
            </a:r>
            <a:r>
              <a:rPr lang="en-GB" b="1" dirty="0">
                <a:solidFill>
                  <a:schemeClr val="bg1"/>
                </a:solidFill>
                <a:highlight>
                  <a:srgbClr val="800080"/>
                </a:highlight>
              </a:rPr>
              <a:t>File System Hierarchy</a:t>
            </a:r>
          </a:p>
        </p:txBody>
      </p:sp>
      <p:sp>
        <p:nvSpPr>
          <p:cNvPr id="3" name="Content Placeholder 2">
            <a:extLst>
              <a:ext uri="{FF2B5EF4-FFF2-40B4-BE49-F238E27FC236}">
                <a16:creationId xmlns:a16="http://schemas.microsoft.com/office/drawing/2014/main" id="{931ECBD5-6E20-F3F3-99AE-2F1BB5CD93C3}"/>
              </a:ext>
            </a:extLst>
          </p:cNvPr>
          <p:cNvSpPr>
            <a:spLocks noGrp="1"/>
          </p:cNvSpPr>
          <p:nvPr>
            <p:ph idx="1"/>
          </p:nvPr>
        </p:nvSpPr>
        <p:spPr>
          <a:xfrm>
            <a:off x="203890" y="1084218"/>
            <a:ext cx="11658595" cy="5398960"/>
          </a:xfrm>
        </p:spPr>
        <p:txBody>
          <a:bodyPr>
            <a:normAutofit fontScale="92500" lnSpcReduction="20000"/>
          </a:bodyPr>
          <a:lstStyle/>
          <a:p>
            <a:pPr marL="9525">
              <a:lnSpc>
                <a:spcPct val="120000"/>
              </a:lnSpc>
              <a:spcBef>
                <a:spcPts val="0"/>
              </a:spcBef>
              <a:tabLst>
                <a:tab pos="436245" algn="l"/>
              </a:tabLst>
            </a:pPr>
            <a:r>
              <a:rPr lang="en-GB" sz="2000" b="1" dirty="0"/>
              <a:t>/</a:t>
            </a:r>
            <a:r>
              <a:rPr lang="en-GB" sz="2000" dirty="0"/>
              <a:t>	The top-level directory is the root of the filesystem and contains all the files required to boot the OS as well as files required to boot the filesystem. After boot, the filesystem is mounted as subdirectories of the root.</a:t>
            </a:r>
          </a:p>
          <a:p>
            <a:pPr marL="9525">
              <a:lnSpc>
                <a:spcPct val="120000"/>
              </a:lnSpc>
              <a:spcBef>
                <a:spcPts val="0"/>
              </a:spcBef>
              <a:tabLst>
                <a:tab pos="436245" algn="l"/>
              </a:tabLst>
            </a:pPr>
            <a:r>
              <a:rPr lang="en-GB" sz="2000" b="1" dirty="0"/>
              <a:t>/bin </a:t>
            </a:r>
            <a:r>
              <a:rPr lang="en-GB" sz="2000" dirty="0"/>
              <a:t>- Contains essential command binaries.</a:t>
            </a:r>
          </a:p>
          <a:p>
            <a:pPr marL="9525">
              <a:lnSpc>
                <a:spcPct val="120000"/>
              </a:lnSpc>
              <a:spcBef>
                <a:spcPts val="0"/>
              </a:spcBef>
              <a:tabLst>
                <a:tab pos="436245" algn="l"/>
              </a:tabLst>
            </a:pPr>
            <a:r>
              <a:rPr lang="en-GB" sz="2000" b="1" dirty="0"/>
              <a:t>/boot- </a:t>
            </a:r>
            <a:r>
              <a:rPr lang="en-GB" sz="2000" dirty="0"/>
              <a:t>Consists of the static bootloader, kernel executable, and files required to boot the Linux OS.</a:t>
            </a:r>
          </a:p>
          <a:p>
            <a:pPr marL="9525">
              <a:lnSpc>
                <a:spcPct val="120000"/>
              </a:lnSpc>
              <a:spcBef>
                <a:spcPts val="0"/>
              </a:spcBef>
              <a:tabLst>
                <a:tab pos="436245" algn="l"/>
              </a:tabLst>
            </a:pPr>
            <a:r>
              <a:rPr lang="en-GB" sz="2000" b="1" dirty="0"/>
              <a:t>/dev- </a:t>
            </a:r>
            <a:r>
              <a:rPr lang="en-GB" sz="2000" dirty="0"/>
              <a:t>Contains device files to facilitate access to every hardware device attached to the system.</a:t>
            </a:r>
          </a:p>
          <a:p>
            <a:pPr marL="9525">
              <a:lnSpc>
                <a:spcPct val="120000"/>
              </a:lnSpc>
              <a:spcBef>
                <a:spcPts val="0"/>
              </a:spcBef>
              <a:tabLst>
                <a:tab pos="436245" algn="l"/>
              </a:tabLst>
            </a:pPr>
            <a:r>
              <a:rPr lang="en-GB" sz="2000" b="1" dirty="0"/>
              <a:t>/etc- </a:t>
            </a:r>
            <a:r>
              <a:rPr lang="en-GB" sz="2000" dirty="0"/>
              <a:t>Local system configuration files. Configuration files for installed applications may be saved here as well.</a:t>
            </a:r>
          </a:p>
          <a:p>
            <a:pPr marL="9525">
              <a:lnSpc>
                <a:spcPct val="120000"/>
              </a:lnSpc>
              <a:spcBef>
                <a:spcPts val="0"/>
              </a:spcBef>
              <a:tabLst>
                <a:tab pos="436245" algn="l"/>
              </a:tabLst>
            </a:pPr>
            <a:r>
              <a:rPr lang="en-GB" sz="2000" b="1" dirty="0"/>
              <a:t>/home</a:t>
            </a:r>
            <a:r>
              <a:rPr lang="en-GB" sz="2000" dirty="0"/>
              <a:t>	- Each user on the system has a subdirectory here for storage.</a:t>
            </a:r>
          </a:p>
          <a:p>
            <a:pPr marL="9525">
              <a:lnSpc>
                <a:spcPct val="120000"/>
              </a:lnSpc>
              <a:spcBef>
                <a:spcPts val="0"/>
              </a:spcBef>
              <a:tabLst>
                <a:tab pos="436245" algn="l"/>
              </a:tabLst>
            </a:pPr>
            <a:r>
              <a:rPr lang="en-GB" sz="2000" b="1" dirty="0"/>
              <a:t>/lib - </a:t>
            </a:r>
            <a:r>
              <a:rPr lang="en-GB" sz="2000" dirty="0"/>
              <a:t>Shared library files that are required for system boot.</a:t>
            </a:r>
          </a:p>
          <a:p>
            <a:pPr marL="9525">
              <a:lnSpc>
                <a:spcPct val="120000"/>
              </a:lnSpc>
              <a:spcBef>
                <a:spcPts val="0"/>
              </a:spcBef>
              <a:tabLst>
                <a:tab pos="436245" algn="l"/>
              </a:tabLst>
            </a:pPr>
            <a:r>
              <a:rPr lang="en-GB" sz="2000" b="1" dirty="0"/>
              <a:t>/media </a:t>
            </a:r>
            <a:r>
              <a:rPr lang="en-GB" sz="2000" dirty="0"/>
              <a:t>- External removable media devices such as USB drives are mounted here.</a:t>
            </a:r>
          </a:p>
          <a:p>
            <a:pPr marL="9525">
              <a:lnSpc>
                <a:spcPct val="120000"/>
              </a:lnSpc>
              <a:spcBef>
                <a:spcPts val="0"/>
              </a:spcBef>
              <a:tabLst>
                <a:tab pos="436245" algn="l"/>
              </a:tabLst>
            </a:pPr>
            <a:r>
              <a:rPr lang="en-GB" sz="2000" b="1" dirty="0"/>
              <a:t>/</a:t>
            </a:r>
            <a:r>
              <a:rPr lang="en-GB" sz="2000" b="1" dirty="0" err="1"/>
              <a:t>mnt</a:t>
            </a:r>
            <a:r>
              <a:rPr lang="en-GB" sz="2000" b="1" dirty="0"/>
              <a:t> </a:t>
            </a:r>
            <a:r>
              <a:rPr lang="en-GB" sz="2000" dirty="0"/>
              <a:t>- Temporary mount point for regular filesystems.</a:t>
            </a:r>
          </a:p>
          <a:p>
            <a:pPr marL="9525">
              <a:lnSpc>
                <a:spcPct val="120000"/>
              </a:lnSpc>
              <a:spcBef>
                <a:spcPts val="0"/>
              </a:spcBef>
              <a:tabLst>
                <a:tab pos="436245" algn="l"/>
              </a:tabLst>
            </a:pPr>
            <a:r>
              <a:rPr lang="en-GB" sz="2000" b="1" dirty="0"/>
              <a:t>/opt </a:t>
            </a:r>
            <a:r>
              <a:rPr lang="en-GB" sz="2000" dirty="0"/>
              <a:t>- Optional files such as third-party tools can be saved here.</a:t>
            </a:r>
          </a:p>
          <a:p>
            <a:pPr marL="9525">
              <a:lnSpc>
                <a:spcPct val="120000"/>
              </a:lnSpc>
              <a:spcBef>
                <a:spcPts val="0"/>
              </a:spcBef>
              <a:tabLst>
                <a:tab pos="436245" algn="l"/>
              </a:tabLst>
            </a:pPr>
            <a:r>
              <a:rPr lang="en-GB" sz="2000" b="1" dirty="0"/>
              <a:t>/root </a:t>
            </a:r>
            <a:r>
              <a:rPr lang="en-GB" sz="2000" dirty="0"/>
              <a:t>- The home directory for the root user.</a:t>
            </a:r>
          </a:p>
          <a:p>
            <a:pPr marL="9525">
              <a:lnSpc>
                <a:spcPct val="120000"/>
              </a:lnSpc>
              <a:spcBef>
                <a:spcPts val="0"/>
              </a:spcBef>
              <a:tabLst>
                <a:tab pos="436245" algn="l"/>
              </a:tabLst>
            </a:pPr>
            <a:r>
              <a:rPr lang="en-GB" sz="2000" b="1" dirty="0"/>
              <a:t>/</a:t>
            </a:r>
            <a:r>
              <a:rPr lang="en-GB" sz="2000" b="1" dirty="0" err="1"/>
              <a:t>sbin</a:t>
            </a:r>
            <a:r>
              <a:rPr lang="en-GB" sz="2000" b="1" dirty="0"/>
              <a:t> </a:t>
            </a:r>
            <a:r>
              <a:rPr lang="en-GB" sz="2000" dirty="0"/>
              <a:t>- This directory contains executables used for system administration (binary system files).</a:t>
            </a:r>
          </a:p>
          <a:p>
            <a:pPr marL="9525">
              <a:lnSpc>
                <a:spcPct val="120000"/>
              </a:lnSpc>
              <a:spcBef>
                <a:spcPts val="0"/>
              </a:spcBef>
              <a:tabLst>
                <a:tab pos="436245" algn="l"/>
              </a:tabLst>
            </a:pPr>
            <a:r>
              <a:rPr lang="en-GB" sz="2000" b="1" dirty="0"/>
              <a:t>/</a:t>
            </a:r>
            <a:r>
              <a:rPr lang="en-GB" sz="2000" b="1" dirty="0" err="1"/>
              <a:t>tmp</a:t>
            </a:r>
            <a:r>
              <a:rPr lang="en-GB" sz="2000" b="1" dirty="0"/>
              <a:t> </a:t>
            </a:r>
            <a:r>
              <a:rPr lang="en-GB" sz="2000" dirty="0"/>
              <a:t>- The operating system and many programs use this directory to store temporary files. This directory is generally cleared upon system boot and may be deleted at other times without any warning.</a:t>
            </a:r>
          </a:p>
          <a:p>
            <a:pPr marL="9525">
              <a:lnSpc>
                <a:spcPct val="120000"/>
              </a:lnSpc>
              <a:spcBef>
                <a:spcPts val="0"/>
              </a:spcBef>
              <a:tabLst>
                <a:tab pos="436245" algn="l"/>
              </a:tabLst>
            </a:pPr>
            <a:r>
              <a:rPr lang="en-GB" sz="2000" b="1" dirty="0"/>
              <a:t>/</a:t>
            </a:r>
            <a:r>
              <a:rPr lang="en-GB" sz="2000" b="1" dirty="0" err="1"/>
              <a:t>usr</a:t>
            </a:r>
            <a:r>
              <a:rPr lang="en-GB" sz="2000" b="1" dirty="0"/>
              <a:t> </a:t>
            </a:r>
            <a:r>
              <a:rPr lang="en-GB" sz="2000" dirty="0"/>
              <a:t>- Contains executables, libraries, man files, etc.</a:t>
            </a:r>
          </a:p>
          <a:p>
            <a:pPr marL="9525">
              <a:lnSpc>
                <a:spcPct val="120000"/>
              </a:lnSpc>
              <a:spcBef>
                <a:spcPts val="0"/>
              </a:spcBef>
              <a:tabLst>
                <a:tab pos="436245" algn="l"/>
              </a:tabLst>
            </a:pPr>
            <a:r>
              <a:rPr lang="en-GB" sz="2000" b="1" dirty="0"/>
              <a:t>/var </a:t>
            </a:r>
            <a:r>
              <a:rPr lang="en-GB" sz="2000" dirty="0"/>
              <a:t>- This directory contains variable data files such as log files, email in-boxes, web application related files, </a:t>
            </a:r>
            <a:r>
              <a:rPr lang="en-GB" sz="2000" dirty="0" err="1"/>
              <a:t>cron</a:t>
            </a:r>
            <a:r>
              <a:rPr lang="en-GB" sz="2000" dirty="0"/>
              <a:t> files, and more.</a:t>
            </a:r>
          </a:p>
          <a:p>
            <a:pPr>
              <a:lnSpc>
                <a:spcPct val="120000"/>
              </a:lnSpc>
              <a:spcBef>
                <a:spcPts val="0"/>
              </a:spcBef>
            </a:pPr>
            <a:endParaRPr lang="en-GB" sz="2000" dirty="0"/>
          </a:p>
        </p:txBody>
      </p:sp>
      <p:sp>
        <p:nvSpPr>
          <p:cNvPr id="9" name="TextBox 8">
            <a:extLst>
              <a:ext uri="{FF2B5EF4-FFF2-40B4-BE49-F238E27FC236}">
                <a16:creationId xmlns:a16="http://schemas.microsoft.com/office/drawing/2014/main" id="{D57F6612-56D9-EC67-A210-512786476F80}"/>
              </a:ext>
            </a:extLst>
          </p:cNvPr>
          <p:cNvSpPr txBox="1"/>
          <p:nvPr/>
        </p:nvSpPr>
        <p:spPr>
          <a:xfrm>
            <a:off x="49427" y="6399509"/>
            <a:ext cx="6116594" cy="369332"/>
          </a:xfrm>
          <a:prstGeom prst="rect">
            <a:avLst/>
          </a:prstGeom>
          <a:noFill/>
        </p:spPr>
        <p:txBody>
          <a:bodyPr wrap="square">
            <a:spAutoFit/>
          </a:bodyPr>
          <a:lstStyle/>
          <a:p>
            <a:r>
              <a:rPr lang="en-GB" dirty="0"/>
              <a:t>Ref: Course - </a:t>
            </a:r>
            <a:r>
              <a:rPr lang="en-GB" dirty="0">
                <a:hlinkClick r:id="rId2"/>
              </a:rPr>
              <a:t>Linux Fundamentals (hackthebox.com</a:t>
            </a:r>
            <a:r>
              <a:rPr lang="en-GB" dirty="0"/>
              <a:t>) </a:t>
            </a:r>
          </a:p>
        </p:txBody>
      </p:sp>
    </p:spTree>
    <p:extLst>
      <p:ext uri="{BB962C8B-B14F-4D97-AF65-F5344CB8AC3E}">
        <p14:creationId xmlns:p14="http://schemas.microsoft.com/office/powerpoint/2010/main" val="36339182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68274" y="374585"/>
            <a:ext cx="9895950" cy="1033669"/>
          </a:xfrm>
        </p:spPr>
        <p:txBody>
          <a:bodyPr>
            <a:normAutofit/>
          </a:bodyPr>
          <a:lstStyle/>
          <a:p>
            <a:r>
              <a:rPr lang="en-GB" sz="5400" b="1" dirty="0">
                <a:solidFill>
                  <a:srgbClr val="FFFFFF"/>
                </a:solidFill>
              </a:rPr>
              <a:t>Bg. </a:t>
            </a:r>
            <a:r>
              <a:rPr lang="en-GB" b="1" dirty="0">
                <a:solidFill>
                  <a:srgbClr val="FFFFFF"/>
                </a:solidFill>
              </a:rPr>
              <a:t>Linux file System</a:t>
            </a:r>
            <a:endParaRPr lang="en-GB" sz="4800"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28027" y="1697537"/>
            <a:ext cx="8318602" cy="4660431"/>
          </a:xfrm>
        </p:spPr>
        <p:txBody>
          <a:bodyPr>
            <a:noAutofit/>
          </a:bodyPr>
          <a:lstStyle/>
          <a:p>
            <a:pPr marL="342900" lvl="0" indent="-342900">
              <a:lnSpc>
                <a:spcPct val="100000"/>
              </a:lnSpc>
              <a:spcBef>
                <a:spcPts val="600"/>
              </a:spcBef>
              <a:buSzPts val="1000"/>
              <a:buFont typeface="Symbol" panose="05050102010706020507" pitchFamily="18" charset="2"/>
              <a:buChar char=""/>
              <a:tabLst>
                <a:tab pos="457200" algn="l"/>
              </a:tabLst>
            </a:pPr>
            <a:r>
              <a:rPr lang="en-GB" sz="2200" b="1" dirty="0"/>
              <a:t>/bin </a:t>
            </a:r>
            <a:r>
              <a:rPr lang="en-GB" sz="2200" dirty="0"/>
              <a:t>– </a:t>
            </a:r>
            <a:r>
              <a:rPr lang="en-GB" sz="2200" b="1" dirty="0"/>
              <a:t>contains system applications </a:t>
            </a:r>
            <a:r>
              <a:rPr lang="en-GB" sz="2200" dirty="0"/>
              <a:t>(or system </a:t>
            </a:r>
            <a:r>
              <a:rPr lang="en-GB" sz="2200" b="1" dirty="0"/>
              <a:t>bin</a:t>
            </a:r>
            <a:r>
              <a:rPr lang="en-GB" sz="2200" dirty="0"/>
              <a:t>ary executable program files) that you can run, and are available to all users. E.g. the </a:t>
            </a:r>
            <a:r>
              <a:rPr lang="en-GB" sz="2200" b="1" dirty="0"/>
              <a:t>ls</a:t>
            </a:r>
            <a:r>
              <a:rPr lang="en-GB" sz="2200" dirty="0"/>
              <a:t> command is a program for listing files/directories and like other commands and tools, their programs can be found in this directory.</a:t>
            </a:r>
          </a:p>
          <a:p>
            <a:pPr marL="342900" indent="-342900">
              <a:lnSpc>
                <a:spcPct val="100000"/>
              </a:lnSpc>
              <a:spcBef>
                <a:spcPts val="600"/>
              </a:spcBef>
              <a:buSzPts val="1000"/>
              <a:buFont typeface="Symbol" panose="05050102010706020507" pitchFamily="18" charset="2"/>
              <a:buChar char=""/>
              <a:tabLst>
                <a:tab pos="457200" algn="l"/>
              </a:tabLst>
            </a:pPr>
            <a:r>
              <a:rPr lang="en-GB" sz="2200" b="1" dirty="0">
                <a:effectLst/>
                <a:ea typeface="Calibri" panose="020F0502020204030204" pitchFamily="34" charset="0"/>
                <a:cs typeface="Times New Roman" panose="02020603050405020304" pitchFamily="18" charset="0"/>
              </a:rPr>
              <a:t>/</a:t>
            </a:r>
            <a:r>
              <a:rPr lang="en-GB" sz="2200" b="1" dirty="0" err="1">
                <a:effectLst/>
                <a:ea typeface="Calibri" panose="020F0502020204030204" pitchFamily="34" charset="0"/>
                <a:cs typeface="Times New Roman" panose="02020603050405020304" pitchFamily="18" charset="0"/>
              </a:rPr>
              <a:t>sbin</a:t>
            </a:r>
            <a:r>
              <a:rPr lang="en-GB" sz="2200" b="1" dirty="0">
                <a:effectLst/>
                <a:ea typeface="Calibri" panose="020F0502020204030204" pitchFamily="34" charset="0"/>
                <a:cs typeface="Times New Roman" panose="02020603050405020304" pitchFamily="18" charset="0"/>
              </a:rPr>
              <a:t> </a:t>
            </a:r>
            <a:r>
              <a:rPr lang="en-GB" sz="2200" dirty="0">
                <a:effectLst/>
                <a:ea typeface="Calibri" panose="020F0502020204030204" pitchFamily="34" charset="0"/>
                <a:cs typeface="Times New Roman" panose="02020603050405020304" pitchFamily="18" charset="0"/>
              </a:rPr>
              <a:t>– contains </a:t>
            </a:r>
            <a:r>
              <a:rPr lang="en-GB" sz="2200" b="1" dirty="0">
                <a:effectLst/>
                <a:ea typeface="Calibri" panose="020F0502020204030204" pitchFamily="34" charset="0"/>
                <a:cs typeface="Times New Roman" panose="02020603050405020304" pitchFamily="18" charset="0"/>
              </a:rPr>
              <a:t>applications that the superuser</a:t>
            </a:r>
            <a:r>
              <a:rPr lang="en-GB" sz="2200" dirty="0">
                <a:effectLst/>
                <a:ea typeface="Calibri" panose="020F0502020204030204" pitchFamily="34" charset="0"/>
                <a:cs typeface="Times New Roman" panose="02020603050405020304" pitchFamily="18" charset="0"/>
              </a:rPr>
              <a:t>/system administration</a:t>
            </a:r>
            <a:r>
              <a:rPr lang="en-GB" sz="2200" b="1" dirty="0">
                <a:effectLst/>
                <a:ea typeface="Calibri" panose="020F0502020204030204" pitchFamily="34" charset="0"/>
                <a:cs typeface="Times New Roman" panose="02020603050405020304" pitchFamily="18" charset="0"/>
              </a:rPr>
              <a:t> </a:t>
            </a:r>
            <a:r>
              <a:rPr lang="en-GB" sz="2200" dirty="0">
                <a:effectLst/>
                <a:ea typeface="Calibri" panose="020F0502020204030204" pitchFamily="34" charset="0"/>
                <a:cs typeface="Times New Roman" panose="02020603050405020304" pitchFamily="18" charset="0"/>
              </a:rPr>
              <a:t>will need to run e.g. </a:t>
            </a:r>
            <a:r>
              <a:rPr lang="en-GB" sz="2200" dirty="0" err="1">
                <a:effectLst/>
                <a:ea typeface="Calibri" panose="020F0502020204030204" pitchFamily="34" charset="0"/>
                <a:cs typeface="Times New Roman" panose="02020603050405020304" pitchFamily="18" charset="0"/>
              </a:rPr>
              <a:t>fdisk</a:t>
            </a:r>
            <a:r>
              <a:rPr lang="en-GB" sz="2200" dirty="0">
                <a:effectLst/>
                <a:ea typeface="Calibri" panose="020F0502020204030204" pitchFamily="34" charset="0"/>
                <a:cs typeface="Times New Roman" panose="02020603050405020304" pitchFamily="18" charset="0"/>
              </a:rPr>
              <a:t> for disk partitioning or </a:t>
            </a:r>
            <a:r>
              <a:rPr lang="en-GB" sz="2200" b="1" dirty="0">
                <a:effectLst/>
                <a:ea typeface="Calibri" panose="020F0502020204030204" pitchFamily="34" charset="0"/>
                <a:cs typeface="Times New Roman" panose="02020603050405020304" pitchFamily="18" charset="0"/>
              </a:rPr>
              <a:t>ifconfig</a:t>
            </a:r>
            <a:r>
              <a:rPr lang="en-GB" sz="2200" dirty="0">
                <a:effectLst/>
                <a:ea typeface="Calibri" panose="020F0502020204030204" pitchFamily="34" charset="0"/>
                <a:cs typeface="Times New Roman" panose="02020603050405020304" pitchFamily="18" charset="0"/>
              </a:rPr>
              <a:t> tool for network interface configuration etc. The S in ‘</a:t>
            </a:r>
            <a:r>
              <a:rPr lang="en-GB" sz="2200" dirty="0" err="1">
                <a:effectLst/>
                <a:ea typeface="Calibri" panose="020F0502020204030204" pitchFamily="34" charset="0"/>
                <a:cs typeface="Times New Roman" panose="02020603050405020304" pitchFamily="18" charset="0"/>
              </a:rPr>
              <a:t>s’bin</a:t>
            </a:r>
            <a:r>
              <a:rPr lang="en-GB" sz="2200" dirty="0">
                <a:effectLst/>
                <a:ea typeface="Calibri" panose="020F0502020204030204" pitchFamily="34" charset="0"/>
                <a:cs typeface="Times New Roman" panose="02020603050405020304" pitchFamily="18" charset="0"/>
              </a:rPr>
              <a:t> stands for S = </a:t>
            </a:r>
            <a:r>
              <a:rPr lang="en-GB" sz="2200" dirty="0" err="1">
                <a:effectLst/>
                <a:ea typeface="Calibri" panose="020F0502020204030204" pitchFamily="34" charset="0"/>
                <a:cs typeface="Times New Roman" panose="02020603050405020304" pitchFamily="18" charset="0"/>
              </a:rPr>
              <a:t>SuperUser</a:t>
            </a:r>
            <a:r>
              <a:rPr lang="en-GB" sz="2200" dirty="0">
                <a:effectLst/>
                <a:ea typeface="Calibri" panose="020F0502020204030204" pitchFamily="34" charset="0"/>
                <a:cs typeface="Times New Roman" panose="02020603050405020304" pitchFamily="18" charset="0"/>
              </a:rPr>
              <a:t>.</a:t>
            </a:r>
          </a:p>
          <a:p>
            <a:pPr marL="342900" indent="-342900">
              <a:lnSpc>
                <a:spcPct val="100000"/>
              </a:lnSpc>
              <a:spcBef>
                <a:spcPts val="600"/>
              </a:spcBef>
              <a:buSzPts val="1000"/>
              <a:buFont typeface="Symbol" panose="05050102010706020507" pitchFamily="18" charset="2"/>
              <a:buChar char=""/>
              <a:tabLst>
                <a:tab pos="457200" algn="l"/>
              </a:tabLst>
            </a:pPr>
            <a:r>
              <a:rPr lang="en-GB" sz="2000" b="1" dirty="0"/>
              <a:t>/dev</a:t>
            </a:r>
            <a:r>
              <a:rPr lang="en-GB" sz="2000" dirty="0"/>
              <a:t> – </a:t>
            </a:r>
            <a:r>
              <a:rPr lang="en-GB" sz="2000" dirty="0">
                <a:effectLst/>
                <a:ea typeface="Calibri" panose="020F0502020204030204" pitchFamily="34" charset="0"/>
                <a:cs typeface="Times New Roman" panose="02020603050405020304" pitchFamily="18" charset="0"/>
              </a:rPr>
              <a:t>contains </a:t>
            </a:r>
            <a:r>
              <a:rPr lang="en-GB" sz="2000" b="1" dirty="0"/>
              <a:t>device drivers are stored in this directory</a:t>
            </a:r>
            <a:r>
              <a:rPr lang="en-GB" sz="2000" dirty="0"/>
              <a:t>. Bg. These files are created at boot time and in real-time e.g. if you plug in a USB stick, a new device entry will automagically show up in this directory.</a:t>
            </a:r>
          </a:p>
        </p:txBody>
      </p:sp>
      <p:pic>
        <p:nvPicPr>
          <p:cNvPr id="13" name="Picture 12" descr="A picture containing table&#10;&#10;Description automatically generated">
            <a:extLst>
              <a:ext uri="{FF2B5EF4-FFF2-40B4-BE49-F238E27FC236}">
                <a16:creationId xmlns:a16="http://schemas.microsoft.com/office/drawing/2014/main" id="{317F8FD3-0285-44D4-A986-084F7F424A1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74655" y="812443"/>
            <a:ext cx="3366416" cy="5670972"/>
          </a:xfrm>
          <a:prstGeom prst="rect">
            <a:avLst/>
          </a:prstGeom>
        </p:spPr>
      </p:pic>
      <p:sp>
        <p:nvSpPr>
          <p:cNvPr id="17" name="TextBox 16">
            <a:extLst>
              <a:ext uri="{FF2B5EF4-FFF2-40B4-BE49-F238E27FC236}">
                <a16:creationId xmlns:a16="http://schemas.microsoft.com/office/drawing/2014/main" id="{098EBAF6-FF71-42E7-A17F-70D56A918992}"/>
              </a:ext>
            </a:extLst>
          </p:cNvPr>
          <p:cNvSpPr txBox="1"/>
          <p:nvPr/>
        </p:nvSpPr>
        <p:spPr>
          <a:xfrm>
            <a:off x="9150804" y="6471458"/>
            <a:ext cx="2881283" cy="153888"/>
          </a:xfrm>
          <a:prstGeom prst="rect">
            <a:avLst/>
          </a:prstGeom>
          <a:noFill/>
        </p:spPr>
        <p:txBody>
          <a:bodyPr wrap="square" rtlCol="0">
            <a:spAutoFit/>
          </a:bodyPr>
          <a:lstStyle/>
          <a:p>
            <a:pPr algn="ctr"/>
            <a:r>
              <a:rPr lang="en-GB" sz="400" dirty="0">
                <a:hlinkClick r:id="rId4" tooltip="https://en.wikibooks.org/wiki/Linux_From_Scratch"/>
              </a:rPr>
              <a:t>This Photo</a:t>
            </a:r>
            <a:r>
              <a:rPr lang="en-GB" sz="400" dirty="0"/>
              <a:t> by Unknown Author is licensed under </a:t>
            </a:r>
            <a:r>
              <a:rPr lang="en-GB" sz="400" dirty="0">
                <a:hlinkClick r:id="rId5" tooltip="https://creativecommons.org/licenses/by-sa/3.0/"/>
              </a:rPr>
              <a:t>CC BY-SA</a:t>
            </a:r>
            <a:endParaRPr lang="en-GB" sz="400" dirty="0"/>
          </a:p>
        </p:txBody>
      </p:sp>
    </p:spTree>
    <p:extLst>
      <p:ext uri="{BB962C8B-B14F-4D97-AF65-F5344CB8AC3E}">
        <p14:creationId xmlns:p14="http://schemas.microsoft.com/office/powerpoint/2010/main" val="41759010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p:spPr>
        <p:txBody>
          <a:bodyPr>
            <a:normAutofit/>
          </a:bodyPr>
          <a:lstStyle/>
          <a:p>
            <a:r>
              <a:rPr lang="en-GB" sz="5400" b="1" dirty="0">
                <a:solidFill>
                  <a:srgbClr val="FFFFFF"/>
                </a:solidFill>
              </a:rPr>
              <a:t>Bg. </a:t>
            </a:r>
            <a:r>
              <a:rPr lang="en-GB" b="1" dirty="0">
                <a:solidFill>
                  <a:srgbClr val="FFFFFF"/>
                </a:solidFill>
              </a:rPr>
              <a:t>Linux File System </a:t>
            </a:r>
            <a:r>
              <a:rPr lang="en-GB" b="1" dirty="0" err="1">
                <a:solidFill>
                  <a:srgbClr val="FFFFFF"/>
                </a:solidFill>
              </a:rPr>
              <a:t>cont</a:t>
            </a:r>
            <a:r>
              <a:rPr lang="en-GB" b="1" dirty="0">
                <a:solidFill>
                  <a:srgbClr val="FFFFFF"/>
                </a:solidFill>
              </a:rPr>
              <a:t>…</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3" y="1703473"/>
            <a:ext cx="8115303" cy="5034606"/>
          </a:xfrm>
        </p:spPr>
        <p:txBody>
          <a:bodyPr>
            <a:normAutofit lnSpcReduction="10000"/>
          </a:bodyPr>
          <a:lstStyle/>
          <a:p>
            <a:pPr marL="342900" indent="-342900">
              <a:lnSpc>
                <a:spcPct val="120000"/>
              </a:lnSpc>
              <a:spcBef>
                <a:spcPts val="0"/>
              </a:spcBef>
              <a:spcAft>
                <a:spcPts val="600"/>
              </a:spcAft>
              <a:buSzPts val="1000"/>
              <a:buFont typeface="Symbol" panose="05050102010706020507" pitchFamily="18" charset="2"/>
              <a:buChar char=""/>
              <a:tabLst>
                <a:tab pos="457200" algn="l"/>
              </a:tabLst>
            </a:pPr>
            <a:r>
              <a:rPr lang="en-GB" sz="2400" b="1" dirty="0">
                <a:effectLst/>
                <a:ea typeface="Calibri" panose="020F0502020204030204" pitchFamily="34" charset="0"/>
                <a:cs typeface="Calibri" panose="020F0502020204030204" pitchFamily="34" charset="0"/>
              </a:rPr>
              <a:t>/lib</a:t>
            </a:r>
            <a:r>
              <a:rPr lang="en-GB" sz="2400" dirty="0">
                <a:effectLst/>
                <a:ea typeface="Calibri" panose="020F0502020204030204" pitchFamily="34" charset="0"/>
                <a:cs typeface="Calibri" panose="020F0502020204030204" pitchFamily="34" charset="0"/>
              </a:rPr>
              <a:t> – </a:t>
            </a:r>
            <a:r>
              <a:rPr lang="en-GB" sz="2400" b="1" dirty="0">
                <a:ea typeface="Calibri" panose="020F0502020204030204" pitchFamily="34" charset="0"/>
                <a:cs typeface="Times New Roman" panose="02020603050405020304" pitchFamily="18" charset="0"/>
              </a:rPr>
              <a:t>c</a:t>
            </a:r>
            <a:r>
              <a:rPr lang="en-GB" sz="2400" b="1" dirty="0">
                <a:effectLst/>
                <a:ea typeface="Calibri" panose="020F0502020204030204" pitchFamily="34" charset="0"/>
                <a:cs typeface="Times New Roman" panose="02020603050405020304" pitchFamily="18" charset="0"/>
              </a:rPr>
              <a:t>ontains</a:t>
            </a:r>
            <a:r>
              <a:rPr lang="en-GB" sz="2400" dirty="0">
                <a:effectLst/>
                <a:ea typeface="Calibri" panose="020F0502020204030204" pitchFamily="34" charset="0"/>
                <a:cs typeface="Times New Roman" panose="02020603050405020304" pitchFamily="18" charset="0"/>
              </a:rPr>
              <a:t> </a:t>
            </a:r>
            <a:r>
              <a:rPr lang="en-GB" sz="2400" b="1" dirty="0">
                <a:effectLst/>
                <a:ea typeface="Calibri" panose="020F0502020204030204" pitchFamily="34" charset="0"/>
                <a:cs typeface="Times New Roman" panose="02020603050405020304" pitchFamily="18" charset="0"/>
              </a:rPr>
              <a:t>library files that your applications use </a:t>
            </a:r>
            <a:r>
              <a:rPr lang="en-GB" sz="2400" dirty="0">
                <a:effectLst/>
                <a:ea typeface="Calibri" panose="020F0502020204030204" pitchFamily="34" charset="0"/>
                <a:cs typeface="Times New Roman" panose="02020603050405020304" pitchFamily="18" charset="0"/>
              </a:rPr>
              <a:t>e.g. there is a library that programs/Apps can use to draw windows on your screen, control peripheral devices, or save files to your hard disk. The lib directory also contains kernel files that allow your OS to interact with the system hardware and peripherals. Note: some distros contain a separate /kernel directory which </a:t>
            </a:r>
            <a:r>
              <a:rPr lang="en-GB" sz="2400" dirty="0">
                <a:ea typeface="Calibri" panose="020F0502020204030204" pitchFamily="34" charset="0"/>
                <a:cs typeface="Calibri" panose="020F0502020204030204" pitchFamily="34" charset="0"/>
              </a:rPr>
              <a:t>contain the </a:t>
            </a:r>
            <a:r>
              <a:rPr lang="en-GB" sz="2400" dirty="0">
                <a:effectLst/>
                <a:ea typeface="Calibri" panose="020F0502020204030204" pitchFamily="34" charset="0"/>
                <a:cs typeface="Calibri" panose="020F0502020204030204" pitchFamily="34" charset="0"/>
              </a:rPr>
              <a:t>kernel files.</a:t>
            </a:r>
            <a:endParaRPr lang="en-GB" sz="2400" dirty="0">
              <a:effectLst/>
              <a:ea typeface="Calibri" panose="020F0502020204030204" pitchFamily="34" charset="0"/>
              <a:cs typeface="Times New Roman" panose="02020603050405020304" pitchFamily="18" charset="0"/>
            </a:endParaRPr>
          </a:p>
          <a:p>
            <a:pPr marL="342900" indent="-342900">
              <a:lnSpc>
                <a:spcPct val="120000"/>
              </a:lnSpc>
              <a:spcBef>
                <a:spcPts val="0"/>
              </a:spcBef>
              <a:spcAft>
                <a:spcPts val="600"/>
              </a:spcAft>
              <a:buSzPts val="1000"/>
              <a:buFont typeface="Symbol" panose="05050102010706020507" pitchFamily="18" charset="2"/>
              <a:buChar char=""/>
              <a:tabLst>
                <a:tab pos="457200" algn="l"/>
              </a:tabLst>
            </a:pPr>
            <a:r>
              <a:rPr lang="en-GB" sz="2400" b="1" dirty="0">
                <a:effectLst/>
                <a:ea typeface="Calibri" panose="020F0502020204030204" pitchFamily="34" charset="0"/>
                <a:cs typeface="Times New Roman" panose="02020603050405020304" pitchFamily="18" charset="0"/>
              </a:rPr>
              <a:t> /opt </a:t>
            </a:r>
            <a:r>
              <a:rPr lang="en-GB" sz="2400" dirty="0">
                <a:effectLst/>
                <a:ea typeface="Calibri" panose="020F0502020204030204" pitchFamily="34" charset="0"/>
                <a:cs typeface="Times New Roman" panose="02020603050405020304" pitchFamily="18" charset="0"/>
              </a:rPr>
              <a:t>– this is </a:t>
            </a:r>
            <a:r>
              <a:rPr lang="en-GB" sz="2400" b="1" dirty="0">
                <a:effectLst/>
                <a:ea typeface="Calibri" panose="020F0502020204030204" pitchFamily="34" charset="0"/>
                <a:cs typeface="Times New Roman" panose="02020603050405020304" pitchFamily="18" charset="0"/>
              </a:rPr>
              <a:t>where software you build and compile yourself is often based</a:t>
            </a:r>
            <a:r>
              <a:rPr lang="en-GB" sz="2400" dirty="0">
                <a:effectLst/>
                <a:ea typeface="Calibri" panose="020F0502020204030204" pitchFamily="34" charset="0"/>
                <a:cs typeface="Times New Roman" panose="02020603050405020304" pitchFamily="18" charset="0"/>
              </a:rPr>
              <a:t>. Your Applications will usually end up in the /opt/bin directory and their libraries in the /opt/lib directory. </a:t>
            </a:r>
            <a:r>
              <a:rPr lang="en-GB" sz="1800" dirty="0">
                <a:effectLst/>
                <a:ea typeface="Calibri" panose="020F0502020204030204" pitchFamily="34" charset="0"/>
                <a:cs typeface="Times New Roman" panose="02020603050405020304" pitchFamily="18" charset="0"/>
              </a:rPr>
              <a:t>Bg. Sometimes your Apps &amp; their libraries will be installed and based in /</a:t>
            </a:r>
            <a:r>
              <a:rPr lang="en-GB" sz="1800" dirty="0" err="1">
                <a:effectLst/>
                <a:ea typeface="Calibri" panose="020F0502020204030204" pitchFamily="34" charset="0"/>
                <a:cs typeface="Times New Roman" panose="02020603050405020304" pitchFamily="18" charset="0"/>
              </a:rPr>
              <a:t>usr</a:t>
            </a:r>
            <a:r>
              <a:rPr lang="en-GB" sz="1800" dirty="0">
                <a:effectLst/>
                <a:ea typeface="Calibri" panose="020F0502020204030204" pitchFamily="34" charset="0"/>
                <a:cs typeface="Times New Roman" panose="02020603050405020304" pitchFamily="18" charset="0"/>
              </a:rPr>
              <a:t>/local, /</a:t>
            </a:r>
            <a:r>
              <a:rPr lang="en-GB" sz="1800" dirty="0" err="1">
                <a:effectLst/>
                <a:ea typeface="Calibri" panose="020F0502020204030204" pitchFamily="34" charset="0"/>
                <a:cs typeface="Times New Roman" panose="02020603050405020304" pitchFamily="18" charset="0"/>
              </a:rPr>
              <a:t>usr</a:t>
            </a:r>
            <a:r>
              <a:rPr lang="en-GB" sz="1800" dirty="0">
                <a:effectLst/>
                <a:ea typeface="Calibri" panose="020F0502020204030204" pitchFamily="34" charset="0"/>
                <a:cs typeface="Times New Roman" panose="02020603050405020304" pitchFamily="18" charset="0"/>
              </a:rPr>
              <a:t>/local/bin and /</a:t>
            </a:r>
            <a:r>
              <a:rPr lang="en-GB" sz="1800" dirty="0" err="1">
                <a:effectLst/>
                <a:ea typeface="Calibri" panose="020F0502020204030204" pitchFamily="34" charset="0"/>
                <a:cs typeface="Times New Roman" panose="02020603050405020304" pitchFamily="18" charset="0"/>
              </a:rPr>
              <a:t>usr</a:t>
            </a:r>
            <a:r>
              <a:rPr lang="en-GB" sz="1800" dirty="0">
                <a:effectLst/>
                <a:ea typeface="Calibri" panose="020F0502020204030204" pitchFamily="34" charset="0"/>
                <a:cs typeface="Times New Roman" panose="02020603050405020304" pitchFamily="18" charset="0"/>
              </a:rPr>
              <a:t>/local/lib directories.</a:t>
            </a:r>
            <a:endParaRPr lang="en-GB" sz="2400" dirty="0">
              <a:effectLst/>
              <a:ea typeface="Calibri" panose="020F0502020204030204" pitchFamily="34" charset="0"/>
              <a:cs typeface="Times New Roman" panose="02020603050405020304" pitchFamily="18" charset="0"/>
            </a:endParaRPr>
          </a:p>
        </p:txBody>
      </p:sp>
      <p:pic>
        <p:nvPicPr>
          <p:cNvPr id="13" name="Picture 12" descr="A picture containing table&#10;&#10;Description automatically generated">
            <a:extLst>
              <a:ext uri="{FF2B5EF4-FFF2-40B4-BE49-F238E27FC236}">
                <a16:creationId xmlns:a16="http://schemas.microsoft.com/office/drawing/2014/main" id="{F8901A1F-7292-4ACE-A990-E9F9B377165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15642" y="534371"/>
            <a:ext cx="3476016" cy="5855601"/>
          </a:xfrm>
          <a:prstGeom prst="rect">
            <a:avLst/>
          </a:prstGeom>
        </p:spPr>
      </p:pic>
      <p:sp>
        <p:nvSpPr>
          <p:cNvPr id="17" name="TextBox 16">
            <a:extLst>
              <a:ext uri="{FF2B5EF4-FFF2-40B4-BE49-F238E27FC236}">
                <a16:creationId xmlns:a16="http://schemas.microsoft.com/office/drawing/2014/main" id="{C862CCB9-D385-4B0F-B4C5-EA4DBE9F9CC7}"/>
              </a:ext>
            </a:extLst>
          </p:cNvPr>
          <p:cNvSpPr txBox="1"/>
          <p:nvPr/>
        </p:nvSpPr>
        <p:spPr>
          <a:xfrm>
            <a:off x="9590976" y="6389972"/>
            <a:ext cx="2183913" cy="153888"/>
          </a:xfrm>
          <a:prstGeom prst="rect">
            <a:avLst/>
          </a:prstGeom>
          <a:noFill/>
        </p:spPr>
        <p:txBody>
          <a:bodyPr wrap="square" rtlCol="0">
            <a:spAutoFit/>
          </a:bodyPr>
          <a:lstStyle/>
          <a:p>
            <a:pPr algn="ctr"/>
            <a:r>
              <a:rPr lang="en-GB" sz="400">
                <a:hlinkClick r:id="rId4" tooltip="https://en.wikibooks.org/wiki/Linux_From_Scratch"/>
              </a:rPr>
              <a:t>This Photo</a:t>
            </a:r>
            <a:r>
              <a:rPr lang="en-GB" sz="400"/>
              <a:t> by Unknown Author is licensed under </a:t>
            </a:r>
            <a:r>
              <a:rPr lang="en-GB" sz="400">
                <a:hlinkClick r:id="rId5" tooltip="https://creativecommons.org/licenses/by-sa/3.0/"/>
              </a:rPr>
              <a:t>CC BY-SA</a:t>
            </a:r>
            <a:endParaRPr lang="en-GB" sz="400" dirty="0"/>
          </a:p>
        </p:txBody>
      </p:sp>
    </p:spTree>
    <p:extLst>
      <p:ext uri="{BB962C8B-B14F-4D97-AF65-F5344CB8AC3E}">
        <p14:creationId xmlns:p14="http://schemas.microsoft.com/office/powerpoint/2010/main" val="5484298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9" y="360056"/>
            <a:ext cx="9895950" cy="1033669"/>
          </a:xfrm>
        </p:spPr>
        <p:txBody>
          <a:bodyPr>
            <a:normAutofit/>
          </a:bodyPr>
          <a:lstStyle/>
          <a:p>
            <a:r>
              <a:rPr lang="en-GB" sz="6000" b="1" dirty="0">
                <a:solidFill>
                  <a:srgbClr val="FFFFFF"/>
                </a:solidFill>
              </a:rPr>
              <a:t>Bg. </a:t>
            </a:r>
            <a:r>
              <a:rPr lang="en-GB" sz="4800" b="1" dirty="0">
                <a:solidFill>
                  <a:srgbClr val="FFFFFF"/>
                </a:solidFill>
              </a:rPr>
              <a:t>Linux File System </a:t>
            </a:r>
            <a:r>
              <a:rPr lang="en-GB" sz="4800" b="1" dirty="0" err="1">
                <a:solidFill>
                  <a:srgbClr val="FFFFFF"/>
                </a:solidFill>
              </a:rPr>
              <a:t>cont</a:t>
            </a:r>
            <a:r>
              <a:rPr lang="en-GB" sz="4800" b="1" dirty="0">
                <a:solidFill>
                  <a:srgbClr val="FFFFFF"/>
                </a:solidFill>
              </a:rPr>
              <a:t>…</a:t>
            </a:r>
            <a:endParaRPr lang="en-GB" sz="3600"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22385" y="1861755"/>
            <a:ext cx="11547225" cy="4563983"/>
          </a:xfrm>
        </p:spPr>
        <p:txBody>
          <a:bodyPr>
            <a:noAutofit/>
          </a:bodyPr>
          <a:lstStyle/>
          <a:p>
            <a:r>
              <a:rPr lang="en-GB" sz="2200" b="1" dirty="0"/>
              <a:t>/etc</a:t>
            </a:r>
            <a:r>
              <a:rPr lang="en-GB" sz="2200" dirty="0"/>
              <a:t> – </a:t>
            </a:r>
            <a:r>
              <a:rPr lang="en-GB" sz="2200" b="1" dirty="0"/>
              <a:t>contains system configuration files</a:t>
            </a:r>
            <a:r>
              <a:rPr lang="en-GB" sz="2200" dirty="0"/>
              <a:t>, disk configuration files, user lists (usernames and passwords), and hosts/client machines on the network. Don’t edit these either until you are confident, experienced and know what you are doing.</a:t>
            </a:r>
            <a:endParaRPr lang="en-GB" sz="2200" b="1" dirty="0">
              <a:cs typeface="Times New Roman" panose="02020603050405020304" pitchFamily="18" charset="0"/>
            </a:endParaRPr>
          </a:p>
          <a:p>
            <a:r>
              <a:rPr lang="en-GB" sz="2200" b="1" dirty="0"/>
              <a:t>/home</a:t>
            </a:r>
            <a:r>
              <a:rPr lang="en-GB" sz="2200" dirty="0"/>
              <a:t> – </a:t>
            </a:r>
            <a:r>
              <a:rPr lang="en-GB" sz="2200" b="1" dirty="0"/>
              <a:t>is the personal home directory </a:t>
            </a:r>
            <a:r>
              <a:rPr lang="en-GB" sz="2200" dirty="0"/>
              <a:t>for each user of the system, and contains their personal files and folders. </a:t>
            </a:r>
          </a:p>
          <a:p>
            <a:r>
              <a:rPr lang="en-GB" sz="2200" b="1" dirty="0">
                <a:solidFill>
                  <a:srgbClr val="222222"/>
                </a:solidFill>
                <a:effectLst/>
                <a:ea typeface="Calibri" panose="020F0502020204030204" pitchFamily="34" charset="0"/>
                <a:cs typeface="Times New Roman" panose="02020603050405020304" pitchFamily="18" charset="0"/>
              </a:rPr>
              <a:t>/media </a:t>
            </a:r>
            <a:r>
              <a:rPr lang="en-GB" sz="2200" b="1" dirty="0">
                <a:solidFill>
                  <a:srgbClr val="222222"/>
                </a:solidFill>
                <a:ea typeface="Calibri" panose="020F0502020204030204" pitchFamily="34" charset="0"/>
                <a:cs typeface="Times New Roman" panose="02020603050405020304" pitchFamily="18" charset="0"/>
              </a:rPr>
              <a:t>- </a:t>
            </a:r>
            <a:r>
              <a:rPr lang="en-GB" sz="2200" dirty="0">
                <a:solidFill>
                  <a:srgbClr val="222222"/>
                </a:solidFill>
                <a:effectLst/>
                <a:ea typeface="Calibri" panose="020F0502020204030204" pitchFamily="34" charset="0"/>
                <a:cs typeface="Times New Roman" panose="02020603050405020304" pitchFamily="18" charset="0"/>
              </a:rPr>
              <a:t>The </a:t>
            </a:r>
            <a:r>
              <a:rPr lang="en-GB" sz="2200" i="1" dirty="0">
                <a:effectLst/>
                <a:ea typeface="Calibri" panose="020F0502020204030204" pitchFamily="34" charset="0"/>
                <a:cs typeface="Times New Roman" panose="02020603050405020304" pitchFamily="18" charset="0"/>
              </a:rPr>
              <a:t>/media</a:t>
            </a:r>
            <a:r>
              <a:rPr lang="en-GB" sz="2200" dirty="0">
                <a:effectLst/>
                <a:ea typeface="Calibri" panose="020F0502020204030204" pitchFamily="34" charset="0"/>
                <a:cs typeface="Times New Roman" panose="02020603050405020304" pitchFamily="18" charset="0"/>
              </a:rPr>
              <a:t> directory is a relatively newer directory and is where </a:t>
            </a:r>
            <a:r>
              <a:rPr lang="en-GB" sz="2200" b="1" dirty="0">
                <a:effectLst/>
                <a:ea typeface="Calibri" panose="020F0502020204030204" pitchFamily="34" charset="0"/>
                <a:cs typeface="Times New Roman" panose="02020603050405020304" pitchFamily="18" charset="0"/>
              </a:rPr>
              <a:t>external storage is automatically mounted </a:t>
            </a:r>
            <a:r>
              <a:rPr lang="en-GB" sz="2200" dirty="0">
                <a:effectLst/>
                <a:ea typeface="Calibri" panose="020F0502020204030204" pitchFamily="34" charset="0"/>
                <a:cs typeface="Times New Roman" panose="02020603050405020304" pitchFamily="18" charset="0"/>
              </a:rPr>
              <a:t>by the OS when you plug it into the computer. Inserting and detecting storage (e.g. Pen sticks, SD cards, external SSDs, etc) used to be done manually and the /</a:t>
            </a:r>
            <a:r>
              <a:rPr lang="en-GB" sz="2200" dirty="0" err="1">
                <a:effectLst/>
                <a:ea typeface="Calibri" panose="020F0502020204030204" pitchFamily="34" charset="0"/>
                <a:cs typeface="Times New Roman" panose="02020603050405020304" pitchFamily="18" charset="0"/>
              </a:rPr>
              <a:t>mnt</a:t>
            </a:r>
            <a:r>
              <a:rPr lang="en-GB" sz="2200" dirty="0">
                <a:effectLst/>
                <a:ea typeface="Calibri" panose="020F0502020204030204" pitchFamily="34" charset="0"/>
                <a:cs typeface="Times New Roman" panose="02020603050405020304" pitchFamily="18" charset="0"/>
              </a:rPr>
              <a:t> folder was/is used for this, today however the OS automatically handles it and uses the /media directory.</a:t>
            </a:r>
          </a:p>
          <a:p>
            <a:r>
              <a:rPr lang="en-GB" sz="2200" b="1" dirty="0">
                <a:solidFill>
                  <a:srgbClr val="222222"/>
                </a:solidFill>
                <a:effectLst/>
                <a:ea typeface="Calibri" panose="020F0502020204030204" pitchFamily="34" charset="0"/>
                <a:cs typeface="Times New Roman" panose="02020603050405020304" pitchFamily="18" charset="0"/>
              </a:rPr>
              <a:t>/</a:t>
            </a:r>
            <a:r>
              <a:rPr lang="en-GB" sz="2200" b="1" dirty="0" err="1">
                <a:solidFill>
                  <a:srgbClr val="222222"/>
                </a:solidFill>
                <a:effectLst/>
                <a:ea typeface="Calibri" panose="020F0502020204030204" pitchFamily="34" charset="0"/>
                <a:cs typeface="Times New Roman" panose="02020603050405020304" pitchFamily="18" charset="0"/>
              </a:rPr>
              <a:t>mnt</a:t>
            </a:r>
            <a:r>
              <a:rPr lang="en-GB" sz="2200" b="1" dirty="0">
                <a:solidFill>
                  <a:srgbClr val="222222"/>
                </a:solidFill>
                <a:effectLst/>
                <a:ea typeface="Calibri" panose="020F0502020204030204" pitchFamily="34" charset="0"/>
                <a:cs typeface="Times New Roman" panose="02020603050405020304" pitchFamily="18" charset="0"/>
              </a:rPr>
              <a:t> </a:t>
            </a:r>
            <a:r>
              <a:rPr lang="en-GB" sz="2200" dirty="0">
                <a:solidFill>
                  <a:srgbClr val="222222"/>
                </a:solidFill>
                <a:effectLst/>
                <a:ea typeface="Calibri" panose="020F0502020204030204" pitchFamily="34" charset="0"/>
                <a:cs typeface="Times New Roman" panose="02020603050405020304" pitchFamily="18" charset="0"/>
              </a:rPr>
              <a:t>– Traditionally, this directory was/is used to </a:t>
            </a:r>
            <a:r>
              <a:rPr lang="en-GB" sz="2200" b="1" dirty="0">
                <a:solidFill>
                  <a:srgbClr val="222222"/>
                </a:solidFill>
                <a:effectLst/>
                <a:ea typeface="Calibri" panose="020F0502020204030204" pitchFamily="34" charset="0"/>
                <a:cs typeface="Times New Roman" panose="02020603050405020304" pitchFamily="18" charset="0"/>
              </a:rPr>
              <a:t>manually mount storage devices</a:t>
            </a:r>
            <a:r>
              <a:rPr lang="en-GB" sz="2200" dirty="0">
                <a:solidFill>
                  <a:srgbClr val="222222"/>
                </a:solidFill>
                <a:effectLst/>
                <a:ea typeface="Calibri" panose="020F0502020204030204" pitchFamily="34" charset="0"/>
                <a:cs typeface="Times New Roman" panose="02020603050405020304" pitchFamily="18" charset="0"/>
              </a:rPr>
              <a:t> or partitions such as external HD, USB drive etc.. /media is typically used today in modern distros, where the OS automatically installs the device.</a:t>
            </a:r>
            <a:endParaRPr lang="en-GB" sz="2200" dirty="0"/>
          </a:p>
          <a:p>
            <a:pPr marL="342900" lvl="0" indent="-342900">
              <a:lnSpc>
                <a:spcPct val="120000"/>
              </a:lnSpc>
              <a:spcBef>
                <a:spcPts val="0"/>
              </a:spcBef>
              <a:spcAft>
                <a:spcPts val="600"/>
              </a:spcAft>
              <a:buSzPts val="1000"/>
              <a:buFont typeface="Symbol" panose="05050102010706020507" pitchFamily="18" charset="2"/>
              <a:buChar char=""/>
              <a:tabLst>
                <a:tab pos="457200" algn="l"/>
              </a:tabLst>
            </a:pPr>
            <a:endParaRPr lang="en-GB" sz="2200" dirty="0">
              <a:effectLst/>
              <a:ea typeface="Calibri" panose="020F0502020204030204" pitchFamily="34" charset="0"/>
              <a:cs typeface="Times New Roman" panose="02020603050405020304" pitchFamily="18" charset="0"/>
            </a:endParaRPr>
          </a:p>
        </p:txBody>
      </p:sp>
      <p:pic>
        <p:nvPicPr>
          <p:cNvPr id="11" name="Picture 10" descr="A picture containing table&#10;&#10;Description automatically generated">
            <a:extLst>
              <a:ext uri="{FF2B5EF4-FFF2-40B4-BE49-F238E27FC236}">
                <a16:creationId xmlns:a16="http://schemas.microsoft.com/office/drawing/2014/main" id="{FC810B32-D207-4BF4-A85F-FC227792451B}"/>
              </a:ext>
            </a:extLst>
          </p:cNvPr>
          <p:cNvPicPr>
            <a:picLocks noChangeAspect="1"/>
          </p:cNvPicPr>
          <p:nvPr/>
        </p:nvPicPr>
        <p:blipFill>
          <a:blip r:embed="rId3">
            <a:alphaModFix amt="20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15642" y="534371"/>
            <a:ext cx="3476016" cy="5855601"/>
          </a:xfrm>
          <a:prstGeom prst="rect">
            <a:avLst/>
          </a:prstGeom>
        </p:spPr>
      </p:pic>
      <p:sp>
        <p:nvSpPr>
          <p:cNvPr id="18" name="TextBox 17">
            <a:extLst>
              <a:ext uri="{FF2B5EF4-FFF2-40B4-BE49-F238E27FC236}">
                <a16:creationId xmlns:a16="http://schemas.microsoft.com/office/drawing/2014/main" id="{124CBC99-B05B-4629-A408-1F8C394F49F3}"/>
              </a:ext>
            </a:extLst>
          </p:cNvPr>
          <p:cNvSpPr txBox="1"/>
          <p:nvPr/>
        </p:nvSpPr>
        <p:spPr>
          <a:xfrm>
            <a:off x="9590976" y="6389972"/>
            <a:ext cx="2183913" cy="153888"/>
          </a:xfrm>
          <a:prstGeom prst="rect">
            <a:avLst/>
          </a:prstGeom>
          <a:noFill/>
        </p:spPr>
        <p:txBody>
          <a:bodyPr wrap="square" rtlCol="0">
            <a:spAutoFit/>
          </a:bodyPr>
          <a:lstStyle/>
          <a:p>
            <a:pPr algn="ctr"/>
            <a:r>
              <a:rPr lang="en-GB" sz="400">
                <a:hlinkClick r:id="rId4" tooltip="https://en.wikibooks.org/wiki/Linux_From_Scratch"/>
              </a:rPr>
              <a:t>This Photo</a:t>
            </a:r>
            <a:r>
              <a:rPr lang="en-GB" sz="400"/>
              <a:t> by Unknown Author is licensed under </a:t>
            </a:r>
            <a:r>
              <a:rPr lang="en-GB" sz="400">
                <a:hlinkClick r:id="rId5" tooltip="https://creativecommons.org/licenses/by-sa/3.0/"/>
              </a:rPr>
              <a:t>CC BY-SA</a:t>
            </a:r>
            <a:endParaRPr lang="en-GB" sz="400" dirty="0"/>
          </a:p>
        </p:txBody>
      </p:sp>
    </p:spTree>
    <p:extLst>
      <p:ext uri="{BB962C8B-B14F-4D97-AF65-F5344CB8AC3E}">
        <p14:creationId xmlns:p14="http://schemas.microsoft.com/office/powerpoint/2010/main" val="5811986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61794" y="283237"/>
            <a:ext cx="9895950" cy="1033669"/>
          </a:xfrm>
        </p:spPr>
        <p:txBody>
          <a:bodyPr>
            <a:normAutofit/>
          </a:bodyPr>
          <a:lstStyle/>
          <a:p>
            <a:r>
              <a:rPr lang="en-GB" sz="6000" b="1" dirty="0">
                <a:solidFill>
                  <a:srgbClr val="FFFFFF"/>
                </a:solidFill>
              </a:rPr>
              <a:t>Bg. </a:t>
            </a:r>
            <a:r>
              <a:rPr lang="en-GB" sz="4800" b="1" dirty="0">
                <a:solidFill>
                  <a:srgbClr val="FFFFFF"/>
                </a:solidFill>
              </a:rPr>
              <a:t>Linux File System </a:t>
            </a:r>
            <a:r>
              <a:rPr lang="en-GB" sz="4800" b="1" dirty="0" err="1">
                <a:solidFill>
                  <a:srgbClr val="FFFFFF"/>
                </a:solidFill>
              </a:rPr>
              <a:t>cont</a:t>
            </a:r>
            <a:r>
              <a:rPr lang="en-GB" sz="4800" b="1" dirty="0">
                <a:solidFill>
                  <a:srgbClr val="FFFFFF"/>
                </a:solidFill>
              </a:rPr>
              <a:t>…</a:t>
            </a:r>
            <a:endParaRPr lang="en-GB" sz="4000" b="1" dirty="0">
              <a:solidFill>
                <a:srgbClr val="FFFFFF"/>
              </a:solidFill>
              <a:highlight>
                <a:srgbClr val="FFFF00"/>
              </a:highlight>
            </a:endParaRPr>
          </a:p>
        </p:txBody>
      </p:sp>
      <p:pic>
        <p:nvPicPr>
          <p:cNvPr id="9" name="Picture 8" descr="A picture containing table&#10;&#10;Description automatically generated">
            <a:extLst>
              <a:ext uri="{FF2B5EF4-FFF2-40B4-BE49-F238E27FC236}">
                <a16:creationId xmlns:a16="http://schemas.microsoft.com/office/drawing/2014/main" id="{8AE74F41-C94B-46B3-B0E7-67EABC7155E4}"/>
              </a:ext>
            </a:extLst>
          </p:cNvPr>
          <p:cNvPicPr>
            <a:picLocks noChangeAspect="1"/>
          </p:cNvPicPr>
          <p:nvPr/>
        </p:nvPicPr>
        <p:blipFill>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895064" y="558908"/>
            <a:ext cx="3151709" cy="5309283"/>
          </a:xfrm>
          <a:prstGeom prst="rect">
            <a:avLst/>
          </a:prstGeom>
        </p:spPr>
      </p:pic>
      <p:sp>
        <p:nvSpPr>
          <p:cNvPr id="11" name="TextBox 10">
            <a:extLst>
              <a:ext uri="{FF2B5EF4-FFF2-40B4-BE49-F238E27FC236}">
                <a16:creationId xmlns:a16="http://schemas.microsoft.com/office/drawing/2014/main" id="{2C465095-076B-486D-A6D3-0179A1C5F847}"/>
              </a:ext>
            </a:extLst>
          </p:cNvPr>
          <p:cNvSpPr txBox="1"/>
          <p:nvPr/>
        </p:nvSpPr>
        <p:spPr>
          <a:xfrm>
            <a:off x="9862860" y="5791247"/>
            <a:ext cx="2183913" cy="153888"/>
          </a:xfrm>
          <a:prstGeom prst="rect">
            <a:avLst/>
          </a:prstGeom>
          <a:noFill/>
        </p:spPr>
        <p:txBody>
          <a:bodyPr wrap="square" rtlCol="0">
            <a:spAutoFit/>
          </a:bodyPr>
          <a:lstStyle/>
          <a:p>
            <a:pPr algn="ctr"/>
            <a:r>
              <a:rPr lang="en-GB" sz="400" dirty="0">
                <a:hlinkClick r:id="rId4" tooltip="https://en.wikibooks.org/wiki/Linux_From_Scratch"/>
              </a:rPr>
              <a:t>This Photo</a:t>
            </a:r>
            <a:r>
              <a:rPr lang="en-GB" sz="400" dirty="0"/>
              <a:t> by Unknown Author is licensed under </a:t>
            </a:r>
            <a:r>
              <a:rPr lang="en-GB" sz="400" dirty="0">
                <a:hlinkClick r:id="rId5" tooltip="https://creativecommons.org/licenses/by-sa/3.0/"/>
              </a:rPr>
              <a:t>CC BY-SA</a:t>
            </a:r>
            <a:endParaRPr lang="en-GB" sz="400"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4721" y="1703722"/>
            <a:ext cx="10890096" cy="5034606"/>
          </a:xfrm>
        </p:spPr>
        <p:txBody>
          <a:bodyPr>
            <a:noAutofit/>
          </a:bodyPr>
          <a:lstStyle/>
          <a:p>
            <a:pPr marL="342900" indent="-342900">
              <a:lnSpc>
                <a:spcPct val="100000"/>
              </a:lnSpc>
              <a:spcBef>
                <a:spcPts val="0"/>
              </a:spcBef>
              <a:spcAft>
                <a:spcPts val="600"/>
              </a:spcAft>
              <a:buSzPts val="1000"/>
              <a:buFont typeface="Symbol" panose="05050102010706020507" pitchFamily="18" charset="2"/>
              <a:buChar char=""/>
              <a:tabLst>
                <a:tab pos="457200" algn="l"/>
              </a:tabLst>
            </a:pPr>
            <a:r>
              <a:rPr lang="en-GB" sz="2200" b="1" dirty="0">
                <a:effectLst/>
                <a:ea typeface="Calibri" panose="020F0502020204030204" pitchFamily="34" charset="0"/>
                <a:cs typeface="Times New Roman" panose="02020603050405020304" pitchFamily="18" charset="0"/>
              </a:rPr>
              <a:t>/proc </a:t>
            </a:r>
            <a:r>
              <a:rPr lang="en-GB" sz="2200" dirty="0">
                <a:effectLst/>
                <a:ea typeface="Calibri" panose="020F0502020204030204" pitchFamily="34" charset="0"/>
                <a:cs typeface="Times New Roman" panose="02020603050405020304" pitchFamily="18" charset="0"/>
              </a:rPr>
              <a:t>– </a:t>
            </a:r>
            <a:r>
              <a:rPr lang="en-GB" sz="2200" b="1" dirty="0">
                <a:effectLst/>
                <a:ea typeface="Calibri" panose="020F0502020204030204" pitchFamily="34" charset="0"/>
                <a:cs typeface="Times New Roman" panose="02020603050405020304" pitchFamily="18" charset="0"/>
              </a:rPr>
              <a:t>contains information about processes </a:t>
            </a:r>
            <a:r>
              <a:rPr lang="en-GB" sz="2200" dirty="0">
                <a:effectLst/>
                <a:ea typeface="Calibri" panose="020F0502020204030204" pitchFamily="34" charset="0"/>
                <a:cs typeface="Times New Roman" panose="02020603050405020304" pitchFamily="18" charset="0"/>
              </a:rPr>
              <a:t>and your computer e.g. your CPU, the kernel and processes that are running (each process will have a file containing the process PID and other process related information, automatically allocated by the OS). It is a virtual directory and all the files and folders are generated when the system starts up and runs (e.g. when applications are opened).</a:t>
            </a:r>
          </a:p>
          <a:p>
            <a:pPr marL="800115" lvl="1" indent="-342900">
              <a:lnSpc>
                <a:spcPct val="100000"/>
              </a:lnSpc>
              <a:spcBef>
                <a:spcPts val="0"/>
              </a:spcBef>
              <a:spcAft>
                <a:spcPts val="600"/>
              </a:spcAft>
              <a:buSzPts val="1000"/>
              <a:buFont typeface="Symbol" panose="05050102010706020507" pitchFamily="18" charset="2"/>
              <a:buChar char=""/>
              <a:tabLst>
                <a:tab pos="457200" algn="l"/>
              </a:tabLst>
            </a:pPr>
            <a:r>
              <a:rPr lang="en-GB" sz="2000" dirty="0">
                <a:effectLst/>
                <a:ea typeface="Calibri" panose="020F0502020204030204" pitchFamily="34" charset="0"/>
                <a:cs typeface="Times New Roman" panose="02020603050405020304" pitchFamily="18" charset="0"/>
              </a:rPr>
              <a:t>Bg. </a:t>
            </a:r>
            <a:r>
              <a:rPr lang="en-GB" sz="1600" b="1" dirty="0">
                <a:effectLst/>
                <a:ea typeface="Calibri" panose="020F0502020204030204" pitchFamily="34" charset="0"/>
                <a:cs typeface="Times New Roman" panose="02020603050405020304" pitchFamily="18" charset="0"/>
              </a:rPr>
              <a:t>/</a:t>
            </a:r>
            <a:r>
              <a:rPr lang="en-GB" sz="1600" b="1" dirty="0" err="1">
                <a:effectLst/>
                <a:ea typeface="Calibri" panose="020F0502020204030204" pitchFamily="34" charset="0"/>
                <a:cs typeface="Times New Roman" panose="02020603050405020304" pitchFamily="18" charset="0"/>
              </a:rPr>
              <a:t>tmp</a:t>
            </a:r>
            <a:r>
              <a:rPr lang="en-GB" sz="1600" b="1" dirty="0">
                <a:effectLst/>
                <a:ea typeface="Calibri" panose="020F0502020204030204" pitchFamily="34" charset="0"/>
                <a:cs typeface="Times New Roman" panose="02020603050405020304" pitchFamily="18" charset="0"/>
              </a:rPr>
              <a:t> </a:t>
            </a:r>
            <a:r>
              <a:rPr lang="en-GB" sz="1600" dirty="0">
                <a:effectLst/>
                <a:ea typeface="Calibri" panose="020F0502020204030204" pitchFamily="34" charset="0"/>
                <a:cs typeface="Times New Roman" panose="02020603050405020304" pitchFamily="18" charset="0"/>
              </a:rPr>
              <a:t>–  </a:t>
            </a:r>
            <a:r>
              <a:rPr lang="en-GB" sz="1600" b="1" dirty="0">
                <a:effectLst/>
                <a:ea typeface="Calibri" panose="020F0502020204030204" pitchFamily="34" charset="0"/>
                <a:cs typeface="Times New Roman" panose="02020603050405020304" pitchFamily="18" charset="0"/>
              </a:rPr>
              <a:t>contains temporary files</a:t>
            </a:r>
            <a:r>
              <a:rPr lang="en-GB" sz="1600" b="1" dirty="0">
                <a:ea typeface="Calibri" panose="020F0502020204030204" pitchFamily="34" charset="0"/>
                <a:cs typeface="Times New Roman" panose="02020603050405020304" pitchFamily="18" charset="0"/>
              </a:rPr>
              <a:t> used</a:t>
            </a:r>
            <a:r>
              <a:rPr lang="en-GB" sz="1600" b="1" dirty="0">
                <a:effectLst/>
                <a:ea typeface="Calibri" panose="020F0502020204030204" pitchFamily="34" charset="0"/>
                <a:cs typeface="Times New Roman" panose="02020603050405020304" pitchFamily="18" charset="0"/>
              </a:rPr>
              <a:t> by applications that are running</a:t>
            </a:r>
            <a:r>
              <a:rPr lang="en-GB" sz="1600" dirty="0">
                <a:effectLst/>
                <a:ea typeface="Calibri" panose="020F0502020204030204" pitchFamily="34" charset="0"/>
                <a:cs typeface="Times New Roman" panose="02020603050405020304" pitchFamily="18" charset="0"/>
              </a:rPr>
              <a:t>, and is cleared when the system is shut down. </a:t>
            </a:r>
            <a:r>
              <a:rPr lang="en-GB" sz="1600" b="1" i="1" dirty="0">
                <a:solidFill>
                  <a:srgbClr val="111111"/>
                </a:solidFill>
                <a:effectLst/>
                <a:ea typeface="Times New Roman" panose="02020603050405020304" pitchFamily="18" charset="0"/>
                <a:cs typeface="Times New Roman" panose="02020603050405020304" pitchFamily="18" charset="0"/>
              </a:rPr>
              <a:t>/run </a:t>
            </a:r>
            <a:r>
              <a:rPr lang="en-GB" sz="1600" i="1" dirty="0">
                <a:solidFill>
                  <a:srgbClr val="111111"/>
                </a:solidFill>
                <a:effectLst/>
                <a:ea typeface="Times New Roman" panose="02020603050405020304" pitchFamily="18" charset="0"/>
                <a:cs typeface="Times New Roman" panose="02020603050405020304" pitchFamily="18" charset="0"/>
              </a:rPr>
              <a:t>- </a:t>
            </a:r>
            <a:r>
              <a:rPr lang="en-GB" sz="1600" dirty="0">
                <a:solidFill>
                  <a:srgbClr val="222222"/>
                </a:solidFill>
                <a:effectLst/>
                <a:ea typeface="Times New Roman" panose="02020603050405020304" pitchFamily="18" charset="0"/>
                <a:cs typeface="Times New Roman" panose="02020603050405020304" pitchFamily="18" charset="0"/>
              </a:rPr>
              <a:t>is a relatively new directory that again </a:t>
            </a:r>
            <a:r>
              <a:rPr lang="en-GB" sz="1600" b="1" dirty="0">
                <a:solidFill>
                  <a:srgbClr val="222222"/>
                </a:solidFill>
                <a:effectLst/>
                <a:ea typeface="Times New Roman" panose="02020603050405020304" pitchFamily="18" charset="0"/>
                <a:cs typeface="Times New Roman" panose="02020603050405020304" pitchFamily="18" charset="0"/>
              </a:rPr>
              <a:t>contains temporary system process data</a:t>
            </a:r>
            <a:r>
              <a:rPr lang="en-GB" sz="1600" dirty="0">
                <a:solidFill>
                  <a:srgbClr val="222222"/>
                </a:solidFill>
                <a:effectLst/>
                <a:ea typeface="Times New Roman" panose="02020603050405020304" pitchFamily="18" charset="0"/>
                <a:cs typeface="Times New Roman" panose="02020603050405020304" pitchFamily="18" charset="0"/>
              </a:rPr>
              <a:t>. Don’t mess with these files if you want your processes to run.</a:t>
            </a:r>
            <a:endParaRPr lang="en-GB" sz="1600" dirty="0">
              <a:effectLst/>
              <a:ea typeface="Calibri" panose="020F0502020204030204" pitchFamily="34" charset="0"/>
              <a:cs typeface="Times New Roman" panose="02020603050405020304" pitchFamily="18" charset="0"/>
            </a:endParaRPr>
          </a:p>
          <a:p>
            <a:pPr marL="342900" indent="-342900">
              <a:lnSpc>
                <a:spcPct val="100000"/>
              </a:lnSpc>
              <a:spcBef>
                <a:spcPts val="0"/>
              </a:spcBef>
              <a:spcAft>
                <a:spcPts val="600"/>
              </a:spcAft>
              <a:buSzPts val="1000"/>
              <a:buFont typeface="Symbol" panose="05050102010706020507" pitchFamily="18" charset="2"/>
              <a:buChar char=""/>
              <a:tabLst>
                <a:tab pos="457200" algn="l"/>
              </a:tabLst>
            </a:pPr>
            <a:r>
              <a:rPr lang="en-GB" sz="2200" b="1" dirty="0">
                <a:effectLst/>
                <a:ea typeface="Calibri" panose="020F0502020204030204" pitchFamily="34" charset="0"/>
                <a:cs typeface="Calibri" panose="020F0502020204030204" pitchFamily="34" charset="0"/>
              </a:rPr>
              <a:t>/</a:t>
            </a:r>
            <a:r>
              <a:rPr lang="en-GB" sz="2200" b="1" dirty="0" err="1">
                <a:effectLst/>
                <a:ea typeface="Calibri" panose="020F0502020204030204" pitchFamily="34" charset="0"/>
                <a:cs typeface="Calibri" panose="020F0502020204030204" pitchFamily="34" charset="0"/>
              </a:rPr>
              <a:t>usr</a:t>
            </a:r>
            <a:r>
              <a:rPr lang="en-GB" sz="2200" b="1" dirty="0">
                <a:effectLst/>
                <a:ea typeface="Calibri" panose="020F0502020204030204" pitchFamily="34" charset="0"/>
                <a:cs typeface="Calibri" panose="020F0502020204030204" pitchFamily="34" charset="0"/>
              </a:rPr>
              <a:t> </a:t>
            </a:r>
            <a:r>
              <a:rPr lang="en-GB" sz="2200" dirty="0">
                <a:effectLst/>
                <a:ea typeface="Calibri" panose="020F0502020204030204" pitchFamily="34" charset="0"/>
                <a:cs typeface="Times New Roman" panose="02020603050405020304" pitchFamily="18" charset="0"/>
              </a:rPr>
              <a:t>– contains a mix of directories that contain a user’s applications, libraries, documentation, wallpapers, settings etc. The /</a:t>
            </a:r>
            <a:r>
              <a:rPr lang="en-GB" sz="2200" dirty="0" err="1">
                <a:effectLst/>
                <a:ea typeface="Calibri" panose="020F0502020204030204" pitchFamily="34" charset="0"/>
                <a:cs typeface="Times New Roman" panose="02020603050405020304" pitchFamily="18" charset="0"/>
              </a:rPr>
              <a:t>usr</a:t>
            </a:r>
            <a:r>
              <a:rPr lang="en-GB" sz="2200" dirty="0">
                <a:effectLst/>
                <a:ea typeface="Calibri" panose="020F0502020204030204" pitchFamily="34" charset="0"/>
                <a:cs typeface="Times New Roman" panose="02020603050405020304" pitchFamily="18" charset="0"/>
              </a:rPr>
              <a:t> directory used to be a user’s home directory where personal files were kept back in the days of UNIX. Now, however, /home is where a user’s personal files are kept. </a:t>
            </a:r>
          </a:p>
          <a:p>
            <a:pPr marL="800115" lvl="1" indent="-342900">
              <a:lnSpc>
                <a:spcPct val="100000"/>
              </a:lnSpc>
              <a:spcBef>
                <a:spcPts val="0"/>
              </a:spcBef>
              <a:spcAft>
                <a:spcPts val="600"/>
              </a:spcAft>
              <a:buSzPts val="1000"/>
              <a:buFont typeface="Symbol" panose="05050102010706020507" pitchFamily="18" charset="2"/>
              <a:buChar char=""/>
              <a:tabLst>
                <a:tab pos="457200" algn="l"/>
              </a:tabLst>
            </a:pPr>
            <a:r>
              <a:rPr lang="en-GB" sz="1600" dirty="0">
                <a:ea typeface="Calibri" panose="020F0502020204030204" pitchFamily="34" charset="0"/>
                <a:cs typeface="Times New Roman" panose="02020603050405020304" pitchFamily="18" charset="0"/>
              </a:rPr>
              <a:t>Bg. </a:t>
            </a:r>
            <a:r>
              <a:rPr lang="en-GB" sz="1600" dirty="0">
                <a:effectLst/>
                <a:ea typeface="Calibri" panose="020F0502020204030204" pitchFamily="34" charset="0"/>
                <a:cs typeface="Times New Roman" panose="02020603050405020304" pitchFamily="18" charset="0"/>
              </a:rPr>
              <a:t>Traditionally, the /bin directory contained </a:t>
            </a:r>
            <a:r>
              <a:rPr lang="en-GB" sz="1600" dirty="0">
                <a:ea typeface="Calibri" panose="020F0502020204030204" pitchFamily="34" charset="0"/>
                <a:cs typeface="Times New Roman" panose="02020603050405020304" pitchFamily="18" charset="0"/>
              </a:rPr>
              <a:t>system and </a:t>
            </a:r>
            <a:r>
              <a:rPr lang="en-GB" sz="1600" dirty="0">
                <a:effectLst/>
                <a:ea typeface="Calibri" panose="020F0502020204030204" pitchFamily="34" charset="0"/>
                <a:cs typeface="Times New Roman" panose="02020603050405020304" pitchFamily="18" charset="0"/>
              </a:rPr>
              <a:t>basic programs &amp; commands such as ls, mv and rm etc. the kind of pre-installed commands that would ship with your OS. And the /</a:t>
            </a:r>
            <a:r>
              <a:rPr lang="en-GB" sz="1600" dirty="0" err="1">
                <a:effectLst/>
                <a:ea typeface="Calibri" panose="020F0502020204030204" pitchFamily="34" charset="0"/>
                <a:cs typeface="Times New Roman" panose="02020603050405020304" pitchFamily="18" charset="0"/>
              </a:rPr>
              <a:t>usr</a:t>
            </a:r>
            <a:r>
              <a:rPr lang="en-GB" sz="1600" dirty="0">
                <a:effectLst/>
                <a:ea typeface="Calibri" panose="020F0502020204030204" pitchFamily="34" charset="0"/>
                <a:cs typeface="Times New Roman" panose="02020603050405020304" pitchFamily="18" charset="0"/>
              </a:rPr>
              <a:t>/bin contained the programs the user would install and run such as Office applications, web browsers, games etc.</a:t>
            </a:r>
          </a:p>
          <a:p>
            <a:pPr marL="0" indent="0">
              <a:lnSpc>
                <a:spcPct val="100000"/>
              </a:lnSpc>
              <a:spcBef>
                <a:spcPts val="0"/>
              </a:spcBef>
              <a:spcAft>
                <a:spcPts val="600"/>
              </a:spcAft>
              <a:buNone/>
            </a:pPr>
            <a:endParaRPr lang="en-GB" sz="2000" dirty="0"/>
          </a:p>
        </p:txBody>
      </p:sp>
    </p:spTree>
    <p:extLst>
      <p:ext uri="{BB962C8B-B14F-4D97-AF65-F5344CB8AC3E}">
        <p14:creationId xmlns:p14="http://schemas.microsoft.com/office/powerpoint/2010/main" val="21558505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p:spPr>
        <p:txBody>
          <a:bodyPr>
            <a:normAutofit/>
          </a:bodyPr>
          <a:lstStyle/>
          <a:p>
            <a:r>
              <a:rPr lang="en-GB" sz="6000" b="1" dirty="0">
                <a:solidFill>
                  <a:srgbClr val="FFFFFF"/>
                </a:solidFill>
              </a:rPr>
              <a:t>Bg. </a:t>
            </a:r>
            <a:r>
              <a:rPr lang="en-GB" sz="4800" b="1" dirty="0">
                <a:solidFill>
                  <a:srgbClr val="FFFFFF"/>
                </a:solidFill>
              </a:rPr>
              <a:t>Linux File System </a:t>
            </a:r>
            <a:r>
              <a:rPr lang="en-GB" sz="4800" b="1" dirty="0" err="1">
                <a:solidFill>
                  <a:srgbClr val="FFFFFF"/>
                </a:solidFill>
              </a:rPr>
              <a:t>cont</a:t>
            </a:r>
            <a:r>
              <a:rPr lang="en-GB" sz="4800" b="1" dirty="0">
                <a:solidFill>
                  <a:srgbClr val="FFFFFF"/>
                </a:solidFill>
              </a:rPr>
              <a:t>…</a:t>
            </a:r>
            <a:endParaRPr lang="en-GB" sz="3600"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3" y="1661700"/>
            <a:ext cx="10001058" cy="5034606"/>
          </a:xfrm>
        </p:spPr>
        <p:txBody>
          <a:bodyPr>
            <a:noAutofit/>
          </a:bodyPr>
          <a:lstStyle/>
          <a:p>
            <a:pPr marL="342900" indent="-342900">
              <a:lnSpc>
                <a:spcPct val="100000"/>
              </a:lnSpc>
              <a:spcBef>
                <a:spcPts val="0"/>
              </a:spcBef>
              <a:spcAft>
                <a:spcPts val="600"/>
              </a:spcAft>
              <a:buSzPts val="1000"/>
              <a:buFont typeface="Symbol" panose="05050102010706020507" pitchFamily="18" charset="2"/>
              <a:buChar char=""/>
              <a:tabLst>
                <a:tab pos="457200" algn="l"/>
              </a:tabLst>
            </a:pPr>
            <a:r>
              <a:rPr lang="en-GB" sz="2200" b="1" dirty="0">
                <a:effectLst/>
                <a:latin typeface="Calibri" panose="020F0502020204030204" pitchFamily="34" charset="0"/>
                <a:ea typeface="Calibri" panose="020F0502020204030204" pitchFamily="34" charset="0"/>
                <a:cs typeface="Times New Roman" panose="02020603050405020304" pitchFamily="18" charset="0"/>
              </a:rPr>
              <a:t>/</a:t>
            </a:r>
            <a:r>
              <a:rPr lang="en-GB" sz="2200" b="1" dirty="0" err="1">
                <a:effectLst/>
                <a:latin typeface="Calibri" panose="020F0502020204030204" pitchFamily="34" charset="0"/>
                <a:ea typeface="Calibri" panose="020F0502020204030204" pitchFamily="34" charset="0"/>
                <a:cs typeface="Times New Roman" panose="02020603050405020304" pitchFamily="18" charset="0"/>
              </a:rPr>
              <a:t>srv</a:t>
            </a:r>
            <a:r>
              <a:rPr lang="en-GB" sz="2200" b="1" dirty="0">
                <a:effectLst/>
                <a:latin typeface="Calibri" panose="020F0502020204030204" pitchFamily="34" charset="0"/>
                <a:ea typeface="Calibri" panose="020F0502020204030204" pitchFamily="34" charset="0"/>
                <a:cs typeface="Times New Roman" panose="02020603050405020304" pitchFamily="18" charset="0"/>
              </a:rPr>
              <a:t> </a:t>
            </a: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contains data for servers</a:t>
            </a:r>
            <a:r>
              <a:rPr lang="en-GB" sz="2200" dirty="0">
                <a:effectLst/>
                <a:latin typeface="Calibri" panose="020F0502020204030204" pitchFamily="34" charset="0"/>
                <a:ea typeface="Calibri" panose="020F0502020204030204" pitchFamily="34" charset="0"/>
                <a:cs typeface="Times New Roman" panose="02020603050405020304" pitchFamily="18" charset="0"/>
              </a:rPr>
              <a:t>, for websites for example. If you are running a web server like Apache from your Linux box, your html/</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css</a:t>
            </a:r>
            <a:r>
              <a:rPr lang="en-GB" sz="2200" dirty="0">
                <a:effectLst/>
                <a:latin typeface="Calibri" panose="020F0502020204030204" pitchFamily="34" charset="0"/>
                <a:ea typeface="Calibri" panose="020F0502020204030204" pitchFamily="34" charset="0"/>
                <a:cs typeface="Times New Roman" panose="02020603050405020304" pitchFamily="18" charset="0"/>
              </a:rPr>
              <a:t>/</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js</a:t>
            </a:r>
            <a:r>
              <a:rPr lang="en-GB" sz="2200" dirty="0">
                <a:effectLst/>
                <a:latin typeface="Calibri" panose="020F0502020204030204" pitchFamily="34" charset="0"/>
                <a:ea typeface="Calibri" panose="020F0502020204030204" pitchFamily="34" charset="0"/>
                <a:cs typeface="Times New Roman" panose="02020603050405020304" pitchFamily="18" charset="0"/>
              </a:rPr>
              <a:t> files for your websites will go into the /</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srv</a:t>
            </a:r>
            <a:r>
              <a:rPr lang="en-GB" sz="2200" dirty="0">
                <a:effectLst/>
                <a:latin typeface="Calibri" panose="020F0502020204030204" pitchFamily="34" charset="0"/>
                <a:ea typeface="Calibri" panose="020F0502020204030204" pitchFamily="34" charset="0"/>
                <a:cs typeface="Times New Roman" panose="02020603050405020304" pitchFamily="18" charset="0"/>
              </a:rPr>
              <a:t>/http (or /</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srv</a:t>
            </a:r>
            <a:r>
              <a:rPr lang="en-GB" sz="2200" dirty="0">
                <a:effectLst/>
                <a:latin typeface="Calibri" panose="020F0502020204030204" pitchFamily="34" charset="0"/>
                <a:ea typeface="Calibri" panose="020F0502020204030204" pitchFamily="34" charset="0"/>
                <a:cs typeface="Times New Roman" panose="02020603050405020304" pitchFamily="18" charset="0"/>
              </a:rPr>
              <a:t>/www) directory.</a:t>
            </a:r>
          </a:p>
          <a:p>
            <a:pPr marL="342900" indent="-342900">
              <a:lnSpc>
                <a:spcPct val="100000"/>
              </a:lnSpc>
              <a:spcBef>
                <a:spcPts val="0"/>
              </a:spcBef>
              <a:spcAft>
                <a:spcPts val="600"/>
              </a:spcAft>
              <a:buSzPts val="1000"/>
              <a:buFont typeface="Symbol" panose="05050102010706020507" pitchFamily="18" charset="2"/>
              <a:buChar char=""/>
              <a:tabLst>
                <a:tab pos="457200" algn="l"/>
              </a:tabLst>
            </a:pPr>
            <a:r>
              <a:rPr lang="en-GB" sz="2200" b="1" dirty="0">
                <a:effectLst/>
                <a:latin typeface="Calibri" panose="020F0502020204030204" pitchFamily="34" charset="0"/>
                <a:ea typeface="Calibri" panose="020F0502020204030204" pitchFamily="34" charset="0"/>
                <a:cs typeface="Times New Roman" panose="02020603050405020304" pitchFamily="18" charset="0"/>
              </a:rPr>
              <a:t>/sys </a:t>
            </a: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contains files that enable the system to interact with peripheral devices connected to the computer</a:t>
            </a:r>
            <a:r>
              <a:rPr lang="en-GB" sz="2200" dirty="0">
                <a:effectLst/>
                <a:latin typeface="Calibri" panose="020F0502020204030204" pitchFamily="34" charset="0"/>
                <a:ea typeface="Calibri" panose="020F0502020204030204" pitchFamily="34" charset="0"/>
                <a:cs typeface="Times New Roman" panose="02020603050405020304" pitchFamily="18" charset="0"/>
              </a:rPr>
              <a:t>. You can modify device here (e.g. screen configuration, colours, brightness etc..) and peripheral driver settings here. Do not edit these files. At least until you are experienced and know what you are doing. </a:t>
            </a:r>
          </a:p>
          <a:p>
            <a:pPr marL="342900" indent="-342900">
              <a:lnSpc>
                <a:spcPct val="100000"/>
              </a:lnSpc>
              <a:spcBef>
                <a:spcPts val="0"/>
              </a:spcBef>
              <a:spcAft>
                <a:spcPts val="600"/>
              </a:spcAft>
              <a:buSzPts val="1000"/>
              <a:buFont typeface="Symbol" panose="05050102010706020507" pitchFamily="18" charset="2"/>
              <a:buChar char=""/>
              <a:tabLst>
                <a:tab pos="457200" algn="l"/>
              </a:tabLst>
            </a:pPr>
            <a:r>
              <a:rPr lang="en-GB" sz="2200" b="1" dirty="0">
                <a:effectLst/>
                <a:latin typeface="Calibri" panose="020F0502020204030204" pitchFamily="34" charset="0"/>
                <a:ea typeface="Calibri" panose="020F0502020204030204" pitchFamily="34" charset="0"/>
                <a:cs typeface="Times New Roman" panose="02020603050405020304" pitchFamily="18" charset="0"/>
              </a:rPr>
              <a:t>/var </a:t>
            </a: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contains log files that register events that happen on the system during runtime</a:t>
            </a:r>
            <a:r>
              <a:rPr lang="en-GB" sz="2200" dirty="0">
                <a:effectLst/>
                <a:latin typeface="Calibri" panose="020F0502020204030204" pitchFamily="34" charset="0"/>
                <a:ea typeface="Calibri" panose="020F0502020204030204" pitchFamily="34" charset="0"/>
                <a:cs typeface="Times New Roman" panose="02020603050405020304" pitchFamily="18" charset="0"/>
              </a:rPr>
              <a:t>. For example, queues/spools for print jobs are saved here, emails waiting to be sent is saved in a log file, if something fails in the system it is logged in a log file, if someone tries to hack into your system the firewall will log it in a log file etc..</a:t>
            </a:r>
          </a:p>
          <a:p>
            <a:pPr marL="0" indent="0">
              <a:lnSpc>
                <a:spcPct val="100000"/>
              </a:lnSpc>
              <a:spcBef>
                <a:spcPts val="0"/>
              </a:spcBef>
              <a:spcAft>
                <a:spcPts val="600"/>
              </a:spcAft>
              <a:buSzPts val="1000"/>
              <a:buNone/>
              <a:tabLst>
                <a:tab pos="457200" algn="l"/>
              </a:tabLst>
            </a:pPr>
            <a:r>
              <a:rPr lang="en-GB" sz="1600" dirty="0"/>
              <a:t>Note: The above covers the root directory which is very useful to know. Many of these directories lead to their own set of directories. For an overview please </a:t>
            </a:r>
            <a:r>
              <a:rPr lang="en-GB" sz="1600" dirty="0">
                <a:hlinkClick r:id="rId3"/>
              </a:rPr>
              <a:t>click-here</a:t>
            </a:r>
            <a:r>
              <a:rPr lang="en-GB" sz="1600" dirty="0"/>
              <a:t>.</a:t>
            </a:r>
          </a:p>
          <a:p>
            <a:pPr marL="342900" lvl="0" indent="-342900">
              <a:lnSpc>
                <a:spcPct val="100000"/>
              </a:lnSpc>
              <a:spcBef>
                <a:spcPts val="0"/>
              </a:spcBef>
              <a:spcAft>
                <a:spcPts val="600"/>
              </a:spcAft>
              <a:buSzPts val="1000"/>
              <a:buFont typeface="Symbol" panose="05050102010706020507" pitchFamily="18" charset="2"/>
              <a:buChar char=""/>
              <a:tabLst>
                <a:tab pos="457200" algn="l"/>
              </a:tabLst>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Bef>
                <a:spcPts val="0"/>
              </a:spcBef>
              <a:spcAft>
                <a:spcPts val="600"/>
              </a:spcAft>
              <a:buNone/>
            </a:pPr>
            <a:endParaRPr lang="en-GB" sz="2200" dirty="0"/>
          </a:p>
        </p:txBody>
      </p:sp>
      <p:pic>
        <p:nvPicPr>
          <p:cNvPr id="13" name="Picture 12" descr="A picture containing table&#10;&#10;Description automatically generated">
            <a:extLst>
              <a:ext uri="{FF2B5EF4-FFF2-40B4-BE49-F238E27FC236}">
                <a16:creationId xmlns:a16="http://schemas.microsoft.com/office/drawing/2014/main" id="{F3674B1F-D65A-488D-83E0-4829B91BC585}"/>
              </a:ext>
            </a:extLst>
          </p:cNvPr>
          <p:cNvPicPr>
            <a:picLocks noChangeAspect="1"/>
          </p:cNvPicPr>
          <p:nvPr/>
        </p:nvPicPr>
        <p:blipFill>
          <a:blip r:embed="rId4">
            <a:alphaModFix amt="35000"/>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458340" y="268551"/>
            <a:ext cx="2551627" cy="4298401"/>
          </a:xfrm>
          <a:prstGeom prst="rect">
            <a:avLst/>
          </a:prstGeom>
        </p:spPr>
      </p:pic>
      <p:sp>
        <p:nvSpPr>
          <p:cNvPr id="17" name="TextBox 16">
            <a:extLst>
              <a:ext uri="{FF2B5EF4-FFF2-40B4-BE49-F238E27FC236}">
                <a16:creationId xmlns:a16="http://schemas.microsoft.com/office/drawing/2014/main" id="{1C5B0A0B-2C63-419D-A39C-736EA3B766CA}"/>
              </a:ext>
            </a:extLst>
          </p:cNvPr>
          <p:cNvSpPr txBox="1"/>
          <p:nvPr/>
        </p:nvSpPr>
        <p:spPr>
          <a:xfrm>
            <a:off x="9917071" y="4580008"/>
            <a:ext cx="2183913" cy="153888"/>
          </a:xfrm>
          <a:prstGeom prst="rect">
            <a:avLst/>
          </a:prstGeom>
          <a:noFill/>
        </p:spPr>
        <p:txBody>
          <a:bodyPr wrap="square" rtlCol="0">
            <a:spAutoFit/>
          </a:bodyPr>
          <a:lstStyle/>
          <a:p>
            <a:pPr algn="ctr"/>
            <a:r>
              <a:rPr lang="en-GB" sz="400" dirty="0">
                <a:hlinkClick r:id="rId5" tooltip="https://en.wikibooks.org/wiki/Linux_From_Scratch"/>
              </a:rPr>
              <a:t>This Photo</a:t>
            </a:r>
            <a:r>
              <a:rPr lang="en-GB" sz="400" dirty="0"/>
              <a:t> by Unknown Author is licensed under </a:t>
            </a:r>
            <a:r>
              <a:rPr lang="en-GB" sz="400" dirty="0">
                <a:hlinkClick r:id="rId6" tooltip="https://creativecommons.org/licenses/by-sa/3.0/"/>
              </a:rPr>
              <a:t>CC BY-SA</a:t>
            </a:r>
            <a:endParaRPr lang="en-GB" sz="400" dirty="0"/>
          </a:p>
        </p:txBody>
      </p:sp>
    </p:spTree>
    <p:extLst>
      <p:ext uri="{BB962C8B-B14F-4D97-AF65-F5344CB8AC3E}">
        <p14:creationId xmlns:p14="http://schemas.microsoft.com/office/powerpoint/2010/main" val="30829232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Graphical user interface, text&#10;&#10;Description automatically generated">
            <a:hlinkClick r:id="rId3"/>
            <a:extLst>
              <a:ext uri="{FF2B5EF4-FFF2-40B4-BE49-F238E27FC236}">
                <a16:creationId xmlns:a16="http://schemas.microsoft.com/office/drawing/2014/main" id="{5BD00019-E483-413E-B1E8-78C8713C23C3}"/>
              </a:ext>
            </a:extLst>
          </p:cNvPr>
          <p:cNvPicPr>
            <a:picLocks noChangeAspect="1"/>
          </p:cNvPicPr>
          <p:nvPr/>
        </p:nvPicPr>
        <p:blipFill rotWithShape="1">
          <a:blip r:embed="rId4">
            <a:extLst>
              <a:ext uri="{28A0092B-C50C-407E-A947-70E740481C1C}">
                <a14:useLocalDpi xmlns:a14="http://schemas.microsoft.com/office/drawing/2010/main" val="0"/>
              </a:ext>
            </a:extLst>
          </a:blip>
          <a:srcRect b="881"/>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5B704D37-82A5-4BBE-9561-3CAB6DCF1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3894861"/>
            <a:ext cx="10883900" cy="1671361"/>
          </a:xfrm>
          <a:prstGeom prst="rect">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816366" y="4055729"/>
            <a:ext cx="9902881" cy="1325563"/>
          </a:xfrm>
        </p:spPr>
        <p:txBody>
          <a:bodyPr vert="horz" lIns="91440" tIns="45720" rIns="91440" bIns="45720" rtlCol="0" anchor="b">
            <a:normAutofit fontScale="90000"/>
          </a:bodyPr>
          <a:lstStyle/>
          <a:p>
            <a:pPr defTabSz="914400"/>
            <a:r>
              <a:rPr lang="en-US" sz="8000" b="1" dirty="0">
                <a:solidFill>
                  <a:srgbClr val="000000"/>
                </a:solidFill>
              </a:rPr>
              <a:t>Bg. </a:t>
            </a:r>
            <a:r>
              <a:rPr lang="en-US" sz="6000" b="1" dirty="0">
                <a:solidFill>
                  <a:srgbClr val="000000"/>
                </a:solidFill>
              </a:rPr>
              <a:t>Video: The Linux file system.</a:t>
            </a:r>
            <a:endParaRPr lang="en-US" sz="6000" b="1" dirty="0">
              <a:solidFill>
                <a:srgbClr val="000000"/>
              </a:solidFill>
              <a:highlight>
                <a:srgbClr val="FFFF00"/>
              </a:highlight>
            </a:endParaRPr>
          </a:p>
        </p:txBody>
      </p:sp>
    </p:spTree>
    <p:extLst>
      <p:ext uri="{BB962C8B-B14F-4D97-AF65-F5344CB8AC3E}">
        <p14:creationId xmlns:p14="http://schemas.microsoft.com/office/powerpoint/2010/main" val="36216152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imeline&#10;&#10;Description automatically generated">
            <a:extLst>
              <a:ext uri="{FF2B5EF4-FFF2-40B4-BE49-F238E27FC236}">
                <a16:creationId xmlns:a16="http://schemas.microsoft.com/office/drawing/2014/main" id="{886CAAD9-A042-4F03-8776-64E9C3B9DE9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042" b="2678"/>
          <a:stretch/>
        </p:blipFill>
        <p:spPr>
          <a:xfrm>
            <a:off x="1274397" y="67457"/>
            <a:ext cx="9796180" cy="6643979"/>
          </a:xfrm>
          <a:prstGeom prst="rect">
            <a:avLst/>
          </a:prstGeom>
        </p:spPr>
      </p:pic>
      <p:sp>
        <p:nvSpPr>
          <p:cNvPr id="5" name="TextBox 4">
            <a:extLst>
              <a:ext uri="{FF2B5EF4-FFF2-40B4-BE49-F238E27FC236}">
                <a16:creationId xmlns:a16="http://schemas.microsoft.com/office/drawing/2014/main" id="{C657159A-DE09-4FB8-B2F8-8EF8E3DB7252}"/>
              </a:ext>
            </a:extLst>
          </p:cNvPr>
          <p:cNvSpPr txBox="1"/>
          <p:nvPr/>
        </p:nvSpPr>
        <p:spPr>
          <a:xfrm>
            <a:off x="4297651" y="6673335"/>
            <a:ext cx="3209925" cy="184794"/>
          </a:xfrm>
          <a:prstGeom prst="rect">
            <a:avLst/>
          </a:prstGeom>
          <a:noFill/>
        </p:spPr>
        <p:txBody>
          <a:bodyPr wrap="square" rtlCol="0">
            <a:spAutoFit/>
          </a:bodyPr>
          <a:lstStyle/>
          <a:p>
            <a:pPr algn="ctr"/>
            <a:r>
              <a:rPr lang="en-GB" sz="601" dirty="0">
                <a:hlinkClick r:id="rId4" tooltip="http://www.tecmint.com/linux-directory-structure-and-important-files-paths-explained/linux-directory-structure/"/>
              </a:rPr>
              <a:t>This Photo</a:t>
            </a:r>
            <a:r>
              <a:rPr lang="en-GB" sz="601" dirty="0"/>
              <a:t> by Unknown Author is licensed under </a:t>
            </a:r>
            <a:r>
              <a:rPr lang="en-GB" sz="601" dirty="0">
                <a:hlinkClick r:id="rId5" tooltip="https://creativecommons.org/licenses/by-nc/3.0/"/>
              </a:rPr>
              <a:t>CC BY-NC</a:t>
            </a:r>
            <a:endParaRPr lang="en-GB" sz="601" dirty="0"/>
          </a:p>
        </p:txBody>
      </p:sp>
      <p:sp>
        <p:nvSpPr>
          <p:cNvPr id="6" name="Title 1">
            <a:extLst>
              <a:ext uri="{FF2B5EF4-FFF2-40B4-BE49-F238E27FC236}">
                <a16:creationId xmlns:a16="http://schemas.microsoft.com/office/drawing/2014/main" id="{180F017A-4132-4B58-8550-68AE7B2D7FD9}"/>
              </a:ext>
            </a:extLst>
          </p:cNvPr>
          <p:cNvSpPr>
            <a:spLocks noGrp="1"/>
          </p:cNvSpPr>
          <p:nvPr>
            <p:ph type="title"/>
          </p:nvPr>
        </p:nvSpPr>
        <p:spPr>
          <a:xfrm>
            <a:off x="1" y="67458"/>
            <a:ext cx="3427011" cy="998017"/>
          </a:xfrm>
          <a:solidFill>
            <a:srgbClr val="002060"/>
          </a:solidFill>
        </p:spPr>
        <p:txBody>
          <a:bodyPr>
            <a:normAutofit/>
          </a:bodyPr>
          <a:lstStyle/>
          <a:p>
            <a:r>
              <a:rPr lang="en-GB" sz="4000" b="1" u="sng" dirty="0">
                <a:solidFill>
                  <a:schemeClr val="bg1"/>
                </a:solidFill>
              </a:rPr>
              <a:t>Visual overview:</a:t>
            </a:r>
            <a:endParaRPr lang="en-GB" sz="3200" b="1" dirty="0">
              <a:solidFill>
                <a:schemeClr val="bg1"/>
              </a:solidFill>
            </a:endParaRPr>
          </a:p>
        </p:txBody>
      </p:sp>
      <p:sp>
        <p:nvSpPr>
          <p:cNvPr id="2" name="TextBox 1">
            <a:extLst>
              <a:ext uri="{FF2B5EF4-FFF2-40B4-BE49-F238E27FC236}">
                <a16:creationId xmlns:a16="http://schemas.microsoft.com/office/drawing/2014/main" id="{C12DC6E0-FB3B-4C33-9EB7-F566F747CCDF}"/>
              </a:ext>
            </a:extLst>
          </p:cNvPr>
          <p:cNvSpPr txBox="1"/>
          <p:nvPr/>
        </p:nvSpPr>
        <p:spPr>
          <a:xfrm>
            <a:off x="8446959" y="6144213"/>
            <a:ext cx="3455234" cy="646587"/>
          </a:xfrm>
          <a:prstGeom prst="rect">
            <a:avLst/>
          </a:prstGeom>
          <a:noFill/>
          <a:ln w="19050">
            <a:solidFill>
              <a:schemeClr val="accent1"/>
            </a:solidFill>
          </a:ln>
        </p:spPr>
        <p:txBody>
          <a:bodyPr wrap="square" rtlCol="0">
            <a:spAutoFit/>
          </a:bodyPr>
          <a:lstStyle/>
          <a:p>
            <a:pPr algn="ctr"/>
            <a:r>
              <a:rPr lang="en-GB" sz="1801" dirty="0">
                <a:hlinkClick r:id="rId6"/>
              </a:rPr>
              <a:t>Click-here</a:t>
            </a:r>
            <a:r>
              <a:rPr lang="en-GB" sz="1801" dirty="0"/>
              <a:t> for a larger alternative visual overview.</a:t>
            </a:r>
          </a:p>
        </p:txBody>
      </p:sp>
    </p:spTree>
    <p:extLst>
      <p:ext uri="{BB962C8B-B14F-4D97-AF65-F5344CB8AC3E}">
        <p14:creationId xmlns:p14="http://schemas.microsoft.com/office/powerpoint/2010/main" val="162247823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48444" y="349716"/>
            <a:ext cx="9895950" cy="1033669"/>
          </a:xfrm>
        </p:spPr>
        <p:txBody>
          <a:bodyPr>
            <a:normAutofit/>
          </a:bodyPr>
          <a:lstStyle/>
          <a:p>
            <a:r>
              <a:rPr lang="en-GB" sz="4000" b="1" dirty="0">
                <a:solidFill>
                  <a:srgbClr val="002060"/>
                </a:solidFill>
                <a:highlight>
                  <a:srgbClr val="FFFF00"/>
                </a:highlight>
              </a:rPr>
              <a:t>Demo:</a:t>
            </a:r>
            <a:r>
              <a:rPr lang="en-GB" sz="4000" b="1" dirty="0">
                <a:solidFill>
                  <a:srgbClr val="002060"/>
                </a:solidFill>
              </a:rPr>
              <a:t> </a:t>
            </a:r>
            <a:r>
              <a:rPr lang="en-GB" sz="4000" b="1" dirty="0">
                <a:solidFill>
                  <a:srgbClr val="FFFFFF"/>
                </a:solidFill>
              </a:rPr>
              <a:t>View the first level of a Linux file system</a:t>
            </a:r>
            <a:endParaRPr lang="en-GB" sz="4000" b="1" dirty="0">
              <a:solidFill>
                <a:srgbClr val="FFFFFF"/>
              </a:solidFill>
              <a:highlight>
                <a:srgbClr val="FFFF00"/>
              </a:highlight>
            </a:endParaRPr>
          </a:p>
        </p:txBody>
      </p:sp>
      <p:graphicFrame>
        <p:nvGraphicFramePr>
          <p:cNvPr id="18" name="Content Placeholder 2">
            <a:extLst>
              <a:ext uri="{FF2B5EF4-FFF2-40B4-BE49-F238E27FC236}">
                <a16:creationId xmlns:a16="http://schemas.microsoft.com/office/drawing/2014/main" id="{4EF2BDEC-3BC4-4FF6-A3EA-FCD007E93312}"/>
              </a:ext>
            </a:extLst>
          </p:cNvPr>
          <p:cNvGraphicFramePr>
            <a:graphicFrameLocks noGrp="1"/>
          </p:cNvGraphicFramePr>
          <p:nvPr>
            <p:ph idx="1"/>
            <p:extLst>
              <p:ext uri="{D42A27DB-BD31-4B8C-83A1-F6EECF244321}">
                <p14:modId xmlns:p14="http://schemas.microsoft.com/office/powerpoint/2010/main" val="1274348298"/>
              </p:ext>
            </p:extLst>
          </p:nvPr>
        </p:nvGraphicFramePr>
        <p:xfrm>
          <a:off x="182033" y="1703473"/>
          <a:ext cx="11547771" cy="50346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0CE81C70-5869-426E-A7BC-2BC5781FD406}"/>
              </a:ext>
            </a:extLst>
          </p:cNvPr>
          <p:cNvSpPr txBox="1"/>
          <p:nvPr/>
        </p:nvSpPr>
        <p:spPr>
          <a:xfrm>
            <a:off x="2009602" y="5591339"/>
            <a:ext cx="3011286" cy="400110"/>
          </a:xfrm>
          <a:prstGeom prst="rect">
            <a:avLst/>
          </a:prstGeom>
          <a:noFill/>
        </p:spPr>
        <p:txBody>
          <a:bodyPr wrap="square">
            <a:spAutoFit/>
          </a:bodyPr>
          <a:lstStyle/>
          <a:p>
            <a:pPr algn="ctr"/>
            <a:r>
              <a:rPr lang="en-GB" sz="2000" dirty="0">
                <a:hlinkClick r:id="rId8"/>
              </a:rPr>
              <a:t>https://bellard.org/jslinux/</a:t>
            </a:r>
            <a:r>
              <a:rPr lang="en-GB" sz="2000" dirty="0"/>
              <a:t> </a:t>
            </a:r>
          </a:p>
        </p:txBody>
      </p:sp>
    </p:spTree>
    <p:extLst>
      <p:ext uri="{BB962C8B-B14F-4D97-AF65-F5344CB8AC3E}">
        <p14:creationId xmlns:p14="http://schemas.microsoft.com/office/powerpoint/2010/main" val="19877375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700" y="407897"/>
            <a:ext cx="9895950" cy="1033669"/>
          </a:xfrm>
        </p:spPr>
        <p:txBody>
          <a:bodyPr>
            <a:normAutofit fontScale="90000"/>
          </a:bodyPr>
          <a:lstStyle/>
          <a:p>
            <a:r>
              <a:rPr lang="en-GB" b="1" dirty="0">
                <a:solidFill>
                  <a:srgbClr val="FFFFFF"/>
                </a:solidFill>
              </a:rPr>
              <a:t>Some basic Linux Bash commands</a:t>
            </a:r>
            <a:br>
              <a:rPr lang="en-GB" b="1" dirty="0">
                <a:solidFill>
                  <a:srgbClr val="FFFFFF"/>
                </a:solidFill>
              </a:rPr>
            </a:br>
            <a:r>
              <a:rPr lang="en-GB" sz="4000" dirty="0">
                <a:solidFill>
                  <a:srgbClr val="FFFF00"/>
                </a:solidFill>
              </a:rPr>
              <a:t>We will try these and more in the tutorial.</a:t>
            </a:r>
            <a:endParaRPr lang="en-GB" dirty="0">
              <a:solidFill>
                <a:srgbClr val="FFFF00"/>
              </a:solidFill>
            </a:endParaRPr>
          </a:p>
        </p:txBody>
      </p:sp>
      <p:sp>
        <p:nvSpPr>
          <p:cNvPr id="3" name="TextBox 2">
            <a:extLst>
              <a:ext uri="{FF2B5EF4-FFF2-40B4-BE49-F238E27FC236}">
                <a16:creationId xmlns:a16="http://schemas.microsoft.com/office/drawing/2014/main" id="{89BF3479-ECCE-4ACB-B1B6-06A30AEE20CC}"/>
              </a:ext>
            </a:extLst>
          </p:cNvPr>
          <p:cNvSpPr txBox="1"/>
          <p:nvPr/>
        </p:nvSpPr>
        <p:spPr>
          <a:xfrm>
            <a:off x="6095998" y="5678008"/>
            <a:ext cx="5860750" cy="923330"/>
          </a:xfrm>
          <a:prstGeom prst="rect">
            <a:avLst/>
          </a:prstGeom>
          <a:noFill/>
          <a:ln w="19050">
            <a:solidFill>
              <a:srgbClr val="00B0F0"/>
            </a:solidFill>
          </a:ln>
        </p:spPr>
        <p:txBody>
          <a:bodyPr wrap="square" rtlCol="0">
            <a:spAutoFit/>
          </a:bodyPr>
          <a:lstStyle/>
          <a:p>
            <a:r>
              <a:rPr lang="en-GB" dirty="0"/>
              <a:t>For a longer list of basic Linux commands </a:t>
            </a:r>
            <a:r>
              <a:rPr lang="en-GB" dirty="0">
                <a:hlinkClick r:id="rId3"/>
              </a:rPr>
              <a:t>click here</a:t>
            </a:r>
            <a:r>
              <a:rPr lang="en-GB" dirty="0"/>
              <a:t>, with output example </a:t>
            </a:r>
            <a:r>
              <a:rPr lang="en-GB" dirty="0">
                <a:hlinkClick r:id="rId4"/>
              </a:rPr>
              <a:t>click-here</a:t>
            </a:r>
            <a:r>
              <a:rPr lang="en-GB" dirty="0"/>
              <a:t>, for a list of some more advanced commands </a:t>
            </a:r>
            <a:r>
              <a:rPr lang="en-GB" dirty="0">
                <a:hlinkClick r:id="rId5"/>
              </a:rPr>
              <a:t>click-here</a:t>
            </a:r>
            <a:r>
              <a:rPr lang="en-GB" dirty="0"/>
              <a:t> and </a:t>
            </a:r>
            <a:r>
              <a:rPr lang="en-GB" dirty="0">
                <a:hlinkClick r:id="rId6"/>
              </a:rPr>
              <a:t>here</a:t>
            </a:r>
            <a:r>
              <a:rPr lang="en-GB" dirty="0"/>
              <a:t>.</a:t>
            </a:r>
          </a:p>
        </p:txBody>
      </p:sp>
      <p:sp>
        <p:nvSpPr>
          <p:cNvPr id="6" name="Content Placeholder 5">
            <a:extLst>
              <a:ext uri="{FF2B5EF4-FFF2-40B4-BE49-F238E27FC236}">
                <a16:creationId xmlns:a16="http://schemas.microsoft.com/office/drawing/2014/main" id="{ADC6B1D5-9052-401B-AD59-F5D33D70D562}"/>
              </a:ext>
            </a:extLst>
          </p:cNvPr>
          <p:cNvSpPr>
            <a:spLocks noGrp="1"/>
          </p:cNvSpPr>
          <p:nvPr>
            <p:ph idx="1"/>
          </p:nvPr>
        </p:nvSpPr>
        <p:spPr>
          <a:xfrm>
            <a:off x="167332" y="1715698"/>
            <a:ext cx="11839137" cy="4351338"/>
          </a:xfrm>
        </p:spPr>
        <p:txBody>
          <a:bodyPr>
            <a:noAutofit/>
          </a:bodyPr>
          <a:lstStyle/>
          <a:p>
            <a:pPr marL="43180">
              <a:lnSpc>
                <a:spcPct val="100000"/>
              </a:lnSpc>
              <a:spcBef>
                <a:spcPts val="0"/>
              </a:spcBef>
              <a:tabLst>
                <a:tab pos="2344420" algn="l"/>
              </a:tabLst>
            </a:pPr>
            <a:r>
              <a:rPr lang="en-GB" sz="1800" b="1" dirty="0" err="1">
                <a:effectLst/>
                <a:ea typeface="Calibri" panose="020F0502020204030204" pitchFamily="34" charset="0"/>
                <a:cs typeface="Times New Roman" panose="02020603050405020304" pitchFamily="18" charset="0"/>
              </a:rPr>
              <a:t>pwd</a:t>
            </a:r>
            <a:r>
              <a:rPr lang="en-GB" sz="1800" b="1" dirty="0">
                <a:effectLst/>
                <a:ea typeface="Calibri" panose="020F0502020204030204" pitchFamily="34" charset="0"/>
                <a:cs typeface="Times New Roman" panose="02020603050405020304" pitchFamily="18" charset="0"/>
              </a:rPr>
              <a:t> </a:t>
            </a:r>
            <a:r>
              <a:rPr lang="en-GB" sz="1800" dirty="0">
                <a:effectLst/>
                <a:ea typeface="Calibri" panose="020F0502020204030204" pitchFamily="34" charset="0"/>
                <a:cs typeface="Times New Roman" panose="02020603050405020304" pitchFamily="18" charset="0"/>
              </a:rPr>
              <a:t>– prints your current working directory in the file syste</a:t>
            </a:r>
            <a:r>
              <a:rPr lang="en-GB" sz="1800" dirty="0">
                <a:ea typeface="Calibri" panose="020F0502020204030204" pitchFamily="34" charset="0"/>
                <a:cs typeface="Times New Roman" panose="02020603050405020304" pitchFamily="18" charset="0"/>
              </a:rPr>
              <a:t>m (PWD = Print Working Directory). It prints out where you are.</a:t>
            </a:r>
            <a:endParaRPr lang="en-GB" sz="1800" b="1" dirty="0">
              <a:effectLst/>
              <a:ea typeface="Calibri" panose="020F0502020204030204" pitchFamily="34" charset="0"/>
              <a:cs typeface="Times New Roman" panose="02020603050405020304" pitchFamily="18" charset="0"/>
            </a:endParaRPr>
          </a:p>
          <a:p>
            <a:pPr marL="43180">
              <a:lnSpc>
                <a:spcPct val="100000"/>
              </a:lnSpc>
              <a:spcBef>
                <a:spcPts val="0"/>
              </a:spcBef>
              <a:tabLst>
                <a:tab pos="2344420" algn="l"/>
              </a:tabLst>
            </a:pPr>
            <a:r>
              <a:rPr lang="en-GB" sz="1800" b="1" dirty="0">
                <a:effectLst/>
                <a:ea typeface="Calibri" panose="020F0502020204030204" pitchFamily="34" charset="0"/>
                <a:cs typeface="Times New Roman" panose="02020603050405020304" pitchFamily="18" charset="0"/>
              </a:rPr>
              <a:t>ls</a:t>
            </a:r>
            <a:r>
              <a:rPr lang="en-GB" sz="1800" dirty="0">
                <a:effectLst/>
                <a:ea typeface="Calibri" panose="020F0502020204030204" pitchFamily="34" charset="0"/>
                <a:cs typeface="Times New Roman" panose="02020603050405020304" pitchFamily="18" charset="0"/>
              </a:rPr>
              <a:t> - List the directory (folder) system.</a:t>
            </a:r>
          </a:p>
          <a:p>
            <a:pPr marL="43180">
              <a:lnSpc>
                <a:spcPct val="100000"/>
              </a:lnSpc>
              <a:spcBef>
                <a:spcPts val="0"/>
              </a:spcBef>
              <a:tabLst>
                <a:tab pos="2344420" algn="l"/>
              </a:tabLst>
            </a:pPr>
            <a:r>
              <a:rPr lang="en-GB" sz="1800" b="1" dirty="0">
                <a:ea typeface="Calibri" panose="020F0502020204030204" pitchFamily="34" charset="0"/>
                <a:cs typeface="Times New Roman" panose="02020603050405020304" pitchFamily="18" charset="0"/>
              </a:rPr>
              <a:t>tree</a:t>
            </a:r>
            <a:r>
              <a:rPr lang="en-GB" sz="1800" dirty="0">
                <a:ea typeface="Calibri" panose="020F0502020204030204" pitchFamily="34" charset="0"/>
                <a:cs typeface="Times New Roman" panose="02020603050405020304" pitchFamily="18" charset="0"/>
              </a:rPr>
              <a:t> - Lists the directory. tree / lists the whole system directory from the root /. ‘Tree | less’ outputs one page/window at a time and you can go back and forth between outputs. ‘CTRL C’ on the keyboard to stop last command and return to prompt. Instead of ‘less’ you can use the ‘</a:t>
            </a:r>
            <a:r>
              <a:rPr lang="en-GB" sz="1800" dirty="0" err="1">
                <a:ea typeface="Calibri" panose="020F0502020204030204" pitchFamily="34" charset="0"/>
                <a:cs typeface="Times New Roman" panose="02020603050405020304" pitchFamily="18" charset="0"/>
              </a:rPr>
              <a:t>pg</a:t>
            </a:r>
            <a:r>
              <a:rPr lang="en-GB" sz="1800" dirty="0">
                <a:ea typeface="Calibri" panose="020F0502020204030204" pitchFamily="34" charset="0"/>
                <a:cs typeface="Times New Roman" panose="02020603050405020304" pitchFamily="18" charset="0"/>
              </a:rPr>
              <a:t>’ command.</a:t>
            </a:r>
            <a:endParaRPr lang="en-GB" sz="1800" dirty="0">
              <a:effectLst/>
              <a:ea typeface="Calibri" panose="020F0502020204030204" pitchFamily="34" charset="0"/>
              <a:cs typeface="Times New Roman" panose="02020603050405020304" pitchFamily="18" charset="0"/>
            </a:endParaRPr>
          </a:p>
          <a:p>
            <a:pPr marL="43180">
              <a:lnSpc>
                <a:spcPct val="100000"/>
              </a:lnSpc>
              <a:spcBef>
                <a:spcPts val="0"/>
              </a:spcBef>
              <a:tabLst>
                <a:tab pos="2344420" algn="l"/>
              </a:tabLst>
            </a:pPr>
            <a:r>
              <a:rPr lang="en-GB" sz="1800" b="1" dirty="0">
                <a:effectLst/>
                <a:ea typeface="Calibri" panose="020F0502020204030204" pitchFamily="34" charset="0"/>
                <a:cs typeface="Times New Roman" panose="02020603050405020304" pitchFamily="18" charset="0"/>
              </a:rPr>
              <a:t>cd pathname </a:t>
            </a:r>
            <a:r>
              <a:rPr lang="en-GB" sz="1800" dirty="0">
                <a:effectLst/>
                <a:ea typeface="Calibri" panose="020F0502020204030204" pitchFamily="34" charset="0"/>
                <a:cs typeface="Times New Roman" panose="02020603050405020304" pitchFamily="18" charset="0"/>
              </a:rPr>
              <a:t>- Change directory (folder) in the file system. Try: cd /, then ls to list the main directories.</a:t>
            </a:r>
          </a:p>
          <a:p>
            <a:pPr marL="43180">
              <a:lnSpc>
                <a:spcPct val="100000"/>
              </a:lnSpc>
              <a:spcBef>
                <a:spcPts val="0"/>
              </a:spcBef>
              <a:tabLst>
                <a:tab pos="2344420" algn="l"/>
              </a:tabLst>
            </a:pPr>
            <a:r>
              <a:rPr lang="en-GB" sz="1800" b="1" dirty="0">
                <a:effectLst/>
                <a:ea typeface="Calibri" panose="020F0502020204030204" pitchFamily="34" charset="0"/>
                <a:cs typeface="Times New Roman" panose="02020603050405020304" pitchFamily="18" charset="0"/>
              </a:rPr>
              <a:t>cd ..</a:t>
            </a:r>
            <a:r>
              <a:rPr lang="en-GB" sz="1800" dirty="0">
                <a:effectLst/>
                <a:ea typeface="Calibri" panose="020F0502020204030204" pitchFamily="34" charset="0"/>
                <a:cs typeface="Times New Roman" panose="02020603050405020304" pitchFamily="18" charset="0"/>
              </a:rPr>
              <a:t> - Move up one directory in the file system.  </a:t>
            </a:r>
            <a:r>
              <a:rPr lang="en-GB" sz="1800" b="1" dirty="0">
                <a:effectLst/>
                <a:ea typeface="Calibri" panose="020F0502020204030204" pitchFamily="34" charset="0"/>
                <a:cs typeface="Times New Roman" panose="02020603050405020304" pitchFamily="18" charset="0"/>
              </a:rPr>
              <a:t>cd ~ </a:t>
            </a:r>
            <a:r>
              <a:rPr lang="en-GB" sz="1800" dirty="0">
                <a:effectLst/>
                <a:ea typeface="Calibri" panose="020F0502020204030204" pitchFamily="34" charset="0"/>
                <a:cs typeface="Times New Roman" panose="02020603050405020304" pitchFamily="18" charset="0"/>
              </a:rPr>
              <a:t>- to go back up one directory.</a:t>
            </a:r>
          </a:p>
          <a:p>
            <a:pPr marL="43180">
              <a:lnSpc>
                <a:spcPct val="100000"/>
              </a:lnSpc>
              <a:spcBef>
                <a:spcPts val="0"/>
              </a:spcBef>
              <a:tabLst>
                <a:tab pos="2344420" algn="l"/>
              </a:tabLst>
            </a:pPr>
            <a:r>
              <a:rPr lang="en-GB" sz="1800" b="1" dirty="0" err="1">
                <a:effectLst/>
                <a:ea typeface="Calibri" panose="020F0502020204030204" pitchFamily="34" charset="0"/>
                <a:cs typeface="Times New Roman" panose="02020603050405020304" pitchFamily="18" charset="0"/>
              </a:rPr>
              <a:t>mkdir</a:t>
            </a:r>
            <a:r>
              <a:rPr lang="en-GB" sz="1800" dirty="0">
                <a:ea typeface="Calibri" panose="020F0502020204030204" pitchFamily="34" charset="0"/>
                <a:cs typeface="Times New Roman" panose="02020603050405020304" pitchFamily="18" charset="0"/>
              </a:rPr>
              <a:t> - </a:t>
            </a:r>
            <a:r>
              <a:rPr lang="en-GB" sz="1800" dirty="0">
                <a:effectLst/>
                <a:ea typeface="Calibri" panose="020F0502020204030204" pitchFamily="34" charset="0"/>
                <a:cs typeface="Times New Roman" panose="02020603050405020304" pitchFamily="18" charset="0"/>
              </a:rPr>
              <a:t>Creates a new directory (folder). </a:t>
            </a:r>
            <a:r>
              <a:rPr lang="en-GB" sz="1800" b="1" dirty="0" err="1">
                <a:effectLst/>
                <a:ea typeface="Calibri" panose="020F0502020204030204" pitchFamily="34" charset="0"/>
                <a:cs typeface="Times New Roman" panose="02020603050405020304" pitchFamily="18" charset="0"/>
              </a:rPr>
              <a:t>rmdir</a:t>
            </a:r>
            <a:r>
              <a:rPr lang="en-GB" sz="1800" dirty="0">
                <a:effectLst/>
                <a:ea typeface="Calibri" panose="020F0502020204030204" pitchFamily="34" charset="0"/>
                <a:cs typeface="Times New Roman" panose="02020603050405020304" pitchFamily="18" charset="0"/>
              </a:rPr>
              <a:t> - Remove a directory (folder).</a:t>
            </a:r>
          </a:p>
          <a:p>
            <a:pPr marL="43180">
              <a:lnSpc>
                <a:spcPct val="100000"/>
              </a:lnSpc>
              <a:spcBef>
                <a:spcPts val="0"/>
              </a:spcBef>
              <a:tabLst>
                <a:tab pos="2344420" algn="l"/>
              </a:tabLst>
            </a:pPr>
            <a:r>
              <a:rPr lang="en-GB" sz="1800" b="1" dirty="0">
                <a:effectLst/>
                <a:ea typeface="Calibri" panose="020F0502020204030204" pitchFamily="34" charset="0"/>
                <a:cs typeface="Times New Roman" panose="02020603050405020304" pitchFamily="18" charset="0"/>
              </a:rPr>
              <a:t>mv</a:t>
            </a:r>
            <a:r>
              <a:rPr lang="en-GB" sz="1800" dirty="0">
                <a:effectLst/>
                <a:ea typeface="Calibri" panose="020F0502020204030204" pitchFamily="34" charset="0"/>
                <a:cs typeface="Times New Roman" panose="02020603050405020304" pitchFamily="18" charset="0"/>
              </a:rPr>
              <a:t> - Move a file to another folder. </a:t>
            </a:r>
            <a:r>
              <a:rPr lang="en-GB" sz="1800" b="1" dirty="0">
                <a:ea typeface="Calibri" panose="020F0502020204030204" pitchFamily="34" charset="0"/>
                <a:cs typeface="Times New Roman" panose="02020603050405020304" pitchFamily="18" charset="0"/>
              </a:rPr>
              <a:t>c</a:t>
            </a:r>
            <a:r>
              <a:rPr lang="en-GB" sz="1800" b="1" dirty="0">
                <a:effectLst/>
                <a:ea typeface="Calibri" panose="020F0502020204030204" pitchFamily="34" charset="0"/>
                <a:cs typeface="Times New Roman" panose="02020603050405020304" pitchFamily="18" charset="0"/>
              </a:rPr>
              <a:t>p</a:t>
            </a:r>
            <a:r>
              <a:rPr lang="en-GB" sz="1800" dirty="0">
                <a:effectLst/>
                <a:ea typeface="Calibri" panose="020F0502020204030204" pitchFamily="34" charset="0"/>
                <a:cs typeface="Times New Roman" panose="02020603050405020304" pitchFamily="18" charset="0"/>
              </a:rPr>
              <a:t> - Copy a file to another folder. </a:t>
            </a:r>
            <a:r>
              <a:rPr lang="en-GB" sz="1800" dirty="0">
                <a:effectLst/>
                <a:ea typeface="Calibri" panose="020F0502020204030204" pitchFamily="34" charset="0"/>
                <a:cs typeface="Times New Roman" panose="02020603050405020304" pitchFamily="18" charset="0"/>
                <a:hlinkClick r:id="rId7"/>
              </a:rPr>
              <a:t>Example here</a:t>
            </a:r>
            <a:r>
              <a:rPr lang="en-GB" sz="1800" dirty="0">
                <a:effectLst/>
                <a:ea typeface="Calibri" panose="020F0502020204030204" pitchFamily="34" charset="0"/>
                <a:cs typeface="Times New Roman" panose="02020603050405020304" pitchFamily="18" charset="0"/>
              </a:rPr>
              <a:t>.</a:t>
            </a:r>
          </a:p>
          <a:p>
            <a:pPr marL="43180">
              <a:lnSpc>
                <a:spcPct val="100000"/>
              </a:lnSpc>
              <a:spcBef>
                <a:spcPts val="0"/>
              </a:spcBef>
              <a:tabLst>
                <a:tab pos="2344420" algn="l"/>
              </a:tabLst>
            </a:pPr>
            <a:r>
              <a:rPr lang="en-GB" sz="1800" b="1" dirty="0">
                <a:effectLst/>
                <a:ea typeface="Calibri" panose="020F0502020204030204" pitchFamily="34" charset="0"/>
                <a:cs typeface="Times New Roman" panose="02020603050405020304" pitchFamily="18" charset="0"/>
              </a:rPr>
              <a:t>echo</a:t>
            </a:r>
            <a:r>
              <a:rPr lang="en-GB" sz="1800" dirty="0">
                <a:effectLst/>
                <a:ea typeface="Calibri" panose="020F0502020204030204" pitchFamily="34" charset="0"/>
                <a:cs typeface="Times New Roman" panose="02020603050405020304" pitchFamily="18" charset="0"/>
              </a:rPr>
              <a:t> – echo followed by what you type will output what you type after the command.</a:t>
            </a:r>
          </a:p>
          <a:p>
            <a:pPr marL="43180">
              <a:lnSpc>
                <a:spcPct val="100000"/>
              </a:lnSpc>
              <a:spcBef>
                <a:spcPts val="0"/>
              </a:spcBef>
              <a:tabLst>
                <a:tab pos="2344420" algn="l"/>
              </a:tabLst>
            </a:pPr>
            <a:r>
              <a:rPr lang="en-GB" sz="1800" b="1" dirty="0">
                <a:ea typeface="Calibri" panose="020F0502020204030204" pitchFamily="34" charset="0"/>
                <a:cs typeface="Times New Roman" panose="02020603050405020304" pitchFamily="18" charset="0"/>
              </a:rPr>
              <a:t>cat filename </a:t>
            </a:r>
            <a:r>
              <a:rPr lang="en-GB" sz="1800" dirty="0">
                <a:ea typeface="Calibri" panose="020F0502020204030204" pitchFamily="34" charset="0"/>
                <a:cs typeface="Times New Roman" panose="02020603050405020304" pitchFamily="18" charset="0"/>
              </a:rPr>
              <a:t>– outputs the contents of a file. If file is large use a pipe to output </a:t>
            </a:r>
            <a:br>
              <a:rPr lang="en-GB" sz="1800" dirty="0">
                <a:ea typeface="Calibri" panose="020F0502020204030204" pitchFamily="34" charset="0"/>
                <a:cs typeface="Times New Roman" panose="02020603050405020304" pitchFamily="18" charset="0"/>
              </a:rPr>
            </a:br>
            <a:r>
              <a:rPr lang="en-GB" sz="1800" dirty="0">
                <a:ea typeface="Calibri" panose="020F0502020204030204" pitchFamily="34" charset="0"/>
                <a:cs typeface="Times New Roman" panose="02020603050405020304" pitchFamily="18" charset="0"/>
              </a:rPr>
              <a:t>    per screen page and arrows to go and forth between pages.</a:t>
            </a:r>
          </a:p>
          <a:p>
            <a:pPr marL="43180">
              <a:lnSpc>
                <a:spcPct val="100000"/>
              </a:lnSpc>
              <a:spcBef>
                <a:spcPts val="0"/>
              </a:spcBef>
              <a:tabLst>
                <a:tab pos="2344420" algn="l"/>
              </a:tabLst>
            </a:pPr>
            <a:r>
              <a:rPr lang="en-GB" sz="1800" b="1" dirty="0">
                <a:effectLst/>
                <a:ea typeface="Calibri" panose="020F0502020204030204" pitchFamily="34" charset="0"/>
                <a:cs typeface="Times New Roman" panose="02020603050405020304" pitchFamily="18" charset="0"/>
              </a:rPr>
              <a:t>grep</a:t>
            </a:r>
            <a:r>
              <a:rPr lang="en-GB" sz="1800" dirty="0">
                <a:effectLst/>
                <a:ea typeface="Calibri" panose="020F0502020204030204" pitchFamily="34" charset="0"/>
                <a:cs typeface="Times New Roman" panose="02020603050405020304" pitchFamily="18" charset="0"/>
              </a:rPr>
              <a:t> </a:t>
            </a:r>
            <a:r>
              <a:rPr lang="en-GB" sz="1800" dirty="0" err="1">
                <a:effectLst/>
                <a:ea typeface="Calibri" panose="020F0502020204030204" pitchFamily="34" charset="0"/>
                <a:cs typeface="Times New Roman" panose="02020603050405020304" pitchFamily="18" charset="0"/>
              </a:rPr>
              <a:t>search_string</a:t>
            </a:r>
            <a:r>
              <a:rPr lang="en-GB" sz="1800" dirty="0">
                <a:effectLst/>
                <a:ea typeface="Calibri" panose="020F0502020204030204" pitchFamily="34" charset="0"/>
                <a:cs typeface="Times New Roman" panose="02020603050405020304" pitchFamily="18" charset="0"/>
              </a:rPr>
              <a:t> – will search a document to find the information you specify. E.g. if you want to find  </a:t>
            </a:r>
            <a:br>
              <a:rPr lang="en-GB" sz="1800" dirty="0">
                <a:effectLst/>
                <a:ea typeface="Calibri" panose="020F0502020204030204" pitchFamily="34" charset="0"/>
                <a:cs typeface="Times New Roman" panose="02020603050405020304" pitchFamily="18" charset="0"/>
              </a:rPr>
            </a:br>
            <a:r>
              <a:rPr lang="en-GB" sz="1800" dirty="0">
                <a:effectLst/>
                <a:ea typeface="Calibri" panose="020F0502020204030204" pitchFamily="34" charset="0"/>
                <a:cs typeface="Times New Roman" panose="02020603050405020304" pitchFamily="18" charset="0"/>
              </a:rPr>
              <a:t>    a person’s/user’s/student’s/patient’s record.</a:t>
            </a:r>
          </a:p>
          <a:p>
            <a:pPr marL="43180">
              <a:lnSpc>
                <a:spcPct val="100000"/>
              </a:lnSpc>
              <a:spcBef>
                <a:spcPts val="0"/>
              </a:spcBef>
              <a:tabLst>
                <a:tab pos="2344420" algn="l"/>
              </a:tabLst>
            </a:pPr>
            <a:r>
              <a:rPr lang="en-GB" sz="1800" b="1" dirty="0">
                <a:effectLst/>
                <a:ea typeface="Calibri" panose="020F0502020204030204" pitchFamily="34" charset="0"/>
                <a:cs typeface="Times New Roman" panose="02020603050405020304" pitchFamily="18" charset="0"/>
              </a:rPr>
              <a:t>clear</a:t>
            </a:r>
            <a:r>
              <a:rPr lang="en-GB" sz="1800" dirty="0">
                <a:effectLst/>
                <a:ea typeface="Calibri" panose="020F0502020204030204" pitchFamily="34" charset="0"/>
                <a:cs typeface="Times New Roman" panose="02020603050405020304" pitchFamily="18" charset="0"/>
              </a:rPr>
              <a:t> - Clears the CLI window. </a:t>
            </a:r>
            <a:r>
              <a:rPr lang="en-GB" sz="1800" b="1" dirty="0">
                <a:effectLst/>
                <a:ea typeface="Calibri" panose="020F0502020204030204" pitchFamily="34" charset="0"/>
                <a:cs typeface="Times New Roman" panose="02020603050405020304" pitchFamily="18" charset="0"/>
              </a:rPr>
              <a:t>exit</a:t>
            </a:r>
            <a:r>
              <a:rPr lang="en-GB" sz="1800" dirty="0">
                <a:effectLst/>
                <a:ea typeface="Calibri" panose="020F0502020204030204" pitchFamily="34" charset="0"/>
                <a:cs typeface="Times New Roman" panose="02020603050405020304" pitchFamily="18" charset="0"/>
              </a:rPr>
              <a:t> - Closes the CLI window.</a:t>
            </a:r>
          </a:p>
          <a:p>
            <a:pPr marL="43180">
              <a:lnSpc>
                <a:spcPct val="100000"/>
              </a:lnSpc>
              <a:spcBef>
                <a:spcPts val="0"/>
              </a:spcBef>
              <a:tabLst>
                <a:tab pos="2344420" algn="l"/>
              </a:tabLst>
            </a:pPr>
            <a:r>
              <a:rPr lang="en-GB" sz="1800" b="1" dirty="0">
                <a:ea typeface="Calibri" panose="020F0502020204030204" pitchFamily="34" charset="0"/>
                <a:cs typeface="Times New Roman" panose="02020603050405020304" pitchFamily="18" charset="0"/>
              </a:rPr>
              <a:t>date</a:t>
            </a:r>
            <a:r>
              <a:rPr lang="en-GB" sz="1800" dirty="0">
                <a:ea typeface="Calibri" panose="020F0502020204030204" pitchFamily="34" charset="0"/>
                <a:cs typeface="Times New Roman" panose="02020603050405020304" pitchFamily="18" charset="0"/>
              </a:rPr>
              <a:t> - Prints out the date and time for your time zone.</a:t>
            </a:r>
          </a:p>
          <a:p>
            <a:pPr marL="43180">
              <a:lnSpc>
                <a:spcPct val="100000"/>
              </a:lnSpc>
              <a:spcBef>
                <a:spcPts val="0"/>
              </a:spcBef>
              <a:tabLst>
                <a:tab pos="2344420" algn="l"/>
              </a:tabLst>
            </a:pPr>
            <a:r>
              <a:rPr lang="en-GB" sz="1800" b="1" dirty="0" err="1">
                <a:effectLst/>
                <a:ea typeface="Calibri" panose="020F0502020204030204" pitchFamily="34" charset="0"/>
                <a:cs typeface="Times New Roman" panose="02020603050405020304" pitchFamily="18" charset="0"/>
              </a:rPr>
              <a:t>whoami</a:t>
            </a:r>
            <a:r>
              <a:rPr lang="en-GB" sz="1800" b="1" dirty="0">
                <a:effectLst/>
                <a:ea typeface="Calibri" panose="020F0502020204030204" pitchFamily="34" charset="0"/>
                <a:cs typeface="Times New Roman" panose="02020603050405020304" pitchFamily="18" charset="0"/>
              </a:rPr>
              <a:t> </a:t>
            </a:r>
            <a:r>
              <a:rPr lang="en-GB" sz="1800" dirty="0">
                <a:effectLst/>
                <a:ea typeface="Calibri" panose="020F0502020204030204" pitchFamily="34" charset="0"/>
                <a:cs typeface="Times New Roman" panose="02020603050405020304" pitchFamily="18" charset="0"/>
              </a:rPr>
              <a:t>– outputs/prints your username.</a:t>
            </a:r>
          </a:p>
        </p:txBody>
      </p:sp>
      <p:sp>
        <p:nvSpPr>
          <p:cNvPr id="7" name="TextBox 6">
            <a:extLst>
              <a:ext uri="{FF2B5EF4-FFF2-40B4-BE49-F238E27FC236}">
                <a16:creationId xmlns:a16="http://schemas.microsoft.com/office/drawing/2014/main" id="{30A2FF38-C325-4BAC-8E97-30DBB8566288}"/>
              </a:ext>
            </a:extLst>
          </p:cNvPr>
          <p:cNvSpPr txBox="1"/>
          <p:nvPr/>
        </p:nvSpPr>
        <p:spPr>
          <a:xfrm>
            <a:off x="8672283" y="3538038"/>
            <a:ext cx="3352385" cy="1384995"/>
          </a:xfrm>
          <a:prstGeom prst="rect">
            <a:avLst/>
          </a:prstGeom>
          <a:noFill/>
          <a:ln w="19050">
            <a:solidFill>
              <a:schemeClr val="accent1"/>
            </a:solidFill>
          </a:ln>
        </p:spPr>
        <p:txBody>
          <a:bodyPr wrap="square" rtlCol="0">
            <a:spAutoFit/>
          </a:bodyPr>
          <a:lstStyle/>
          <a:p>
            <a:r>
              <a:rPr lang="en-GB" sz="2000" dirty="0"/>
              <a:t>Bg.</a:t>
            </a:r>
            <a:r>
              <a:rPr lang="en-GB" sz="1600" dirty="0"/>
              <a:t> Tip: </a:t>
            </a:r>
            <a:r>
              <a:rPr lang="en-GB" sz="1600" b="1" dirty="0"/>
              <a:t>Pipe</a:t>
            </a:r>
            <a:r>
              <a:rPr lang="en-GB" sz="1600" dirty="0"/>
              <a:t> ‘</a:t>
            </a:r>
            <a:r>
              <a:rPr lang="en-GB" sz="1600" b="1" dirty="0"/>
              <a:t>|</a:t>
            </a:r>
            <a:r>
              <a:rPr lang="en-GB" sz="1600" dirty="0"/>
              <a:t>’ (type: SHIFT \) allows you to use two or more </a:t>
            </a:r>
            <a:r>
              <a:rPr lang="en-GB" sz="1600" b="0" i="0" dirty="0">
                <a:solidFill>
                  <a:srgbClr val="404040"/>
                </a:solidFill>
                <a:effectLst/>
              </a:rPr>
              <a:t>commands, combining them together and takes the output from the first command and feeds it to the next as input.</a:t>
            </a:r>
            <a:endParaRPr lang="en-GB" sz="1600" dirty="0"/>
          </a:p>
        </p:txBody>
      </p:sp>
    </p:spTree>
    <p:extLst>
      <p:ext uri="{BB962C8B-B14F-4D97-AF65-F5344CB8AC3E}">
        <p14:creationId xmlns:p14="http://schemas.microsoft.com/office/powerpoint/2010/main" val="354138539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11"/>
            <a:ext cx="10160879" cy="1033669"/>
          </a:xfrm>
        </p:spPr>
        <p:txBody>
          <a:bodyPr>
            <a:normAutofit/>
          </a:bodyPr>
          <a:lstStyle/>
          <a:p>
            <a:r>
              <a:rPr lang="en-GB" b="1" dirty="0">
                <a:solidFill>
                  <a:srgbClr val="002060"/>
                </a:solidFill>
                <a:highlight>
                  <a:srgbClr val="FFFF00"/>
                </a:highlight>
              </a:rPr>
              <a:t>Bg. Video</a:t>
            </a:r>
            <a:r>
              <a:rPr lang="en-GB" b="1" dirty="0">
                <a:solidFill>
                  <a:srgbClr val="FFFFFF"/>
                </a:solidFill>
              </a:rPr>
              <a:t>: </a:t>
            </a:r>
            <a:r>
              <a:rPr lang="en-US" b="1" dirty="0">
                <a:solidFill>
                  <a:schemeClr val="bg1"/>
                </a:solidFill>
              </a:rPr>
              <a:t>Linux Commands in 10 minutes</a:t>
            </a:r>
            <a:endParaRPr lang="en-GB" b="1" dirty="0">
              <a:solidFill>
                <a:schemeClr val="bg1"/>
              </a:solidFill>
            </a:endParaRPr>
          </a:p>
        </p:txBody>
      </p:sp>
      <p:pic>
        <p:nvPicPr>
          <p:cNvPr id="7" name="Picture 6">
            <a:hlinkClick r:id="rId3"/>
            <a:extLst>
              <a:ext uri="{FF2B5EF4-FFF2-40B4-BE49-F238E27FC236}">
                <a16:creationId xmlns:a16="http://schemas.microsoft.com/office/drawing/2014/main" id="{4F172A56-BD2F-F5A8-7F15-79D9ED9E9CD6}"/>
              </a:ext>
            </a:extLst>
          </p:cNvPr>
          <p:cNvPicPr>
            <a:picLocks noChangeAspect="1"/>
          </p:cNvPicPr>
          <p:nvPr/>
        </p:nvPicPr>
        <p:blipFill>
          <a:blip r:embed="rId4"/>
          <a:stretch>
            <a:fillRect/>
          </a:stretch>
        </p:blipFill>
        <p:spPr>
          <a:xfrm>
            <a:off x="1969110" y="1712689"/>
            <a:ext cx="8713128" cy="4927751"/>
          </a:xfrm>
          <a:prstGeom prst="rect">
            <a:avLst/>
          </a:prstGeom>
        </p:spPr>
      </p:pic>
      <p:pic>
        <p:nvPicPr>
          <p:cNvPr id="11" name="Graphic 10" descr="Play with solid fill">
            <a:extLst>
              <a:ext uri="{FF2B5EF4-FFF2-40B4-BE49-F238E27FC236}">
                <a16:creationId xmlns:a16="http://schemas.microsoft.com/office/drawing/2014/main" id="{F8FB32BE-EAAE-4CE3-EE8A-83E39BF24FE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63144" y="2386913"/>
            <a:ext cx="2417805" cy="2417805"/>
          </a:xfrm>
          <a:prstGeom prst="rect">
            <a:avLst/>
          </a:prstGeom>
        </p:spPr>
      </p:pic>
    </p:spTree>
    <p:extLst>
      <p:ext uri="{BB962C8B-B14F-4D97-AF65-F5344CB8AC3E}">
        <p14:creationId xmlns:p14="http://schemas.microsoft.com/office/powerpoint/2010/main" val="698314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4" y="202137"/>
            <a:ext cx="10535674" cy="1033669"/>
          </a:xfrm>
          <a:solidFill>
            <a:schemeClr val="bg1">
              <a:lumMod val="50000"/>
            </a:schemeClr>
          </a:solidFill>
        </p:spPr>
        <p:txBody>
          <a:bodyPr>
            <a:normAutofit/>
          </a:bodyPr>
          <a:lstStyle/>
          <a:p>
            <a:r>
              <a:rPr lang="en-GB" sz="4800" b="1" dirty="0">
                <a:solidFill>
                  <a:srgbClr val="FFFFFF"/>
                </a:solidFill>
              </a:rPr>
              <a:t>Bg. </a:t>
            </a:r>
            <a:r>
              <a:rPr lang="en-GB" sz="4000" b="1" dirty="0">
                <a:solidFill>
                  <a:srgbClr val="FFFFFF"/>
                </a:solidFill>
              </a:rPr>
              <a:t>Some additional commands</a:t>
            </a:r>
          </a:p>
        </p:txBody>
      </p:sp>
      <p:graphicFrame>
        <p:nvGraphicFramePr>
          <p:cNvPr id="9" name="Table 8">
            <a:extLst>
              <a:ext uri="{FF2B5EF4-FFF2-40B4-BE49-F238E27FC236}">
                <a16:creationId xmlns:a16="http://schemas.microsoft.com/office/drawing/2014/main" id="{8770698B-027A-41E7-AC4A-44EACD838F6E}"/>
              </a:ext>
            </a:extLst>
          </p:cNvPr>
          <p:cNvGraphicFramePr/>
          <p:nvPr>
            <p:extLst>
              <p:ext uri="{D42A27DB-BD31-4B8C-83A1-F6EECF244321}">
                <p14:modId xmlns:p14="http://schemas.microsoft.com/office/powerpoint/2010/main" val="4291079322"/>
              </p:ext>
            </p:extLst>
          </p:nvPr>
        </p:nvGraphicFramePr>
        <p:xfrm>
          <a:off x="786984" y="1437941"/>
          <a:ext cx="10535674" cy="5367674"/>
        </p:xfrm>
        <a:graphic>
          <a:graphicData uri="http://schemas.openxmlformats.org/drawingml/2006/table">
            <a:tbl>
              <a:tblPr firstRow="1" firstCol="1" bandRow="1">
                <a:tableStyleId>{5C22544A-7EE6-4342-B048-85BDC9FD1C3A}</a:tableStyleId>
              </a:tblPr>
              <a:tblGrid>
                <a:gridCol w="2178853">
                  <a:extLst>
                    <a:ext uri="{9D8B030D-6E8A-4147-A177-3AD203B41FA5}">
                      <a16:colId xmlns:a16="http://schemas.microsoft.com/office/drawing/2014/main" val="1627121552"/>
                    </a:ext>
                  </a:extLst>
                </a:gridCol>
                <a:gridCol w="8356821">
                  <a:extLst>
                    <a:ext uri="{9D8B030D-6E8A-4147-A177-3AD203B41FA5}">
                      <a16:colId xmlns:a16="http://schemas.microsoft.com/office/drawing/2014/main" val="3448465965"/>
                    </a:ext>
                  </a:extLst>
                </a:gridCol>
              </a:tblGrid>
              <a:tr h="197110">
                <a:tc>
                  <a:txBody>
                    <a:bodyPr/>
                    <a:lstStyle/>
                    <a:p>
                      <a:pPr algn="l" fontAlgn="base">
                        <a:lnSpc>
                          <a:spcPct val="107000"/>
                        </a:lnSpc>
                        <a:spcBef>
                          <a:spcPts val="0"/>
                        </a:spcBef>
                        <a:spcAft>
                          <a:spcPts val="0"/>
                        </a:spcAft>
                      </a:pPr>
                      <a:r>
                        <a:rPr lang="en-GB" sz="1400" u="none" strike="noStrike">
                          <a:solidFill>
                            <a:schemeClr val="tx1"/>
                          </a:solidFill>
                          <a:effectLst/>
                        </a:rPr>
                        <a:t>pwd</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dirty="0">
                          <a:solidFill>
                            <a:schemeClr val="tx1"/>
                          </a:solidFill>
                          <a:effectLst/>
                        </a:rPr>
                        <a:t>Print working directory (Prints out the address of the current directory).</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506163047"/>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ls</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Displays the names of files and sub-folders/directories in the current folder.</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583302085"/>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ls -l</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Lists and includes additional file information.</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533147867"/>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history -c</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Deletes the command history of the Terminal</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9712567"/>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cd</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dirty="0">
                          <a:solidFill>
                            <a:schemeClr val="tx1"/>
                          </a:solidFill>
                          <a:effectLst/>
                        </a:rPr>
                        <a:t>Go to Home Directory.</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63725979"/>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cd [folder name]</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Change folder / directory.</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2076854684"/>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cd ..</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dirty="0">
                          <a:solidFill>
                            <a:schemeClr val="tx1"/>
                          </a:solidFill>
                          <a:effectLst/>
                        </a:rPr>
                        <a:t>Move up to the parent directory</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397220383"/>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cd ../..</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Move up two levels (Can be extended to as many levels as you want by adding ../)</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642290113"/>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cd ~</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Go to Home Directory.</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2118674182"/>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mkdir &lt;dir&gt;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dirty="0">
                          <a:solidFill>
                            <a:schemeClr val="tx1"/>
                          </a:solidFill>
                          <a:effectLst/>
                        </a:rPr>
                        <a:t>Create a new subdirectory in the current directory</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532521467"/>
                  </a:ext>
                </a:extLst>
              </a:tr>
              <a:tr h="265247">
                <a:tc>
                  <a:txBody>
                    <a:bodyPr/>
                    <a:lstStyle/>
                    <a:p>
                      <a:pPr algn="l" fontAlgn="base">
                        <a:lnSpc>
                          <a:spcPct val="107000"/>
                        </a:lnSpc>
                        <a:spcBef>
                          <a:spcPts val="0"/>
                        </a:spcBef>
                        <a:spcAft>
                          <a:spcPts val="0"/>
                        </a:spcAft>
                      </a:pPr>
                      <a:r>
                        <a:rPr lang="en-GB" sz="1400" u="none" strike="noStrike" dirty="0" err="1">
                          <a:solidFill>
                            <a:schemeClr val="tx1"/>
                          </a:solidFill>
                          <a:effectLst/>
                        </a:rPr>
                        <a:t>mkdir</a:t>
                      </a:r>
                      <a:r>
                        <a:rPr lang="en-GB" sz="1400" u="none" strike="noStrike" dirty="0">
                          <a:solidFill>
                            <a:schemeClr val="tx1"/>
                          </a:solidFill>
                          <a:effectLst/>
                        </a:rPr>
                        <a:t> &lt;dir1&gt; &lt;dir2&gt; &lt;dir3&gt;</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dirty="0">
                          <a:solidFill>
                            <a:schemeClr val="tx1"/>
                          </a:solidFill>
                          <a:effectLst/>
                        </a:rPr>
                        <a:t>Create several directories at once.</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324739933"/>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rm -R &lt;dir&gt;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dirty="0">
                          <a:solidFill>
                            <a:schemeClr val="tx1"/>
                          </a:solidFill>
                          <a:effectLst/>
                        </a:rPr>
                        <a:t>Remove a directory and its contents</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497971506"/>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touch &lt;file&gt;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Create a new file</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227889441"/>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nano &lt;file&gt;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Opens a Terminal file editor where you can make changes to files in the Terminal.</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099384772"/>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cp &lt;file&gt; &lt;dir&gt;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Copy a file to a directory</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4119652834"/>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rm &lt;file&gt;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Remove a file. This will remove it completely from the system. Be careful with this command.</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920725790"/>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rm -i &lt;file&gt;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Deleting a file after providing confirmation.</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4124313333"/>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mv &lt;file&gt; &lt;dir&gt;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Move a file to a folder and will overwrite existing files</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687644824"/>
                  </a:ext>
                </a:extLst>
              </a:tr>
              <a:tr h="197110">
                <a:tc>
                  <a:txBody>
                    <a:bodyPr/>
                    <a:lstStyle/>
                    <a:p>
                      <a:pPr algn="l" fontAlgn="base">
                        <a:lnSpc>
                          <a:spcPct val="107000"/>
                        </a:lnSpc>
                        <a:spcBef>
                          <a:spcPts val="0"/>
                        </a:spcBef>
                        <a:spcAft>
                          <a:spcPts val="0"/>
                        </a:spcAft>
                      </a:pPr>
                      <a:r>
                        <a:rPr lang="en-GB" sz="1400" u="none" strike="noStrike" dirty="0">
                          <a:solidFill>
                            <a:schemeClr val="tx1"/>
                          </a:solidFill>
                          <a:effectLst/>
                        </a:rPr>
                        <a:t>man</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dirty="0">
                          <a:solidFill>
                            <a:schemeClr val="tx1"/>
                          </a:solidFill>
                          <a:effectLst/>
                        </a:rPr>
                        <a:t>The manual page provides you with information about what a command does.</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129012631"/>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Home Directory</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804003602"/>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clear</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Clear the Terminal space.</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2271105769"/>
                  </a:ext>
                </a:extLst>
              </a:tr>
              <a:tr h="399472">
                <a:tc>
                  <a:txBody>
                    <a:bodyPr/>
                    <a:lstStyle/>
                    <a:p>
                      <a:pPr algn="l" fontAlgn="base">
                        <a:lnSpc>
                          <a:spcPct val="107000"/>
                        </a:lnSpc>
                        <a:spcBef>
                          <a:spcPts val="0"/>
                        </a:spcBef>
                        <a:spcAft>
                          <a:spcPts val="0"/>
                        </a:spcAft>
                      </a:pPr>
                      <a:r>
                        <a:rPr lang="en-GB" sz="1400" u="none" strike="noStrike" dirty="0" err="1">
                          <a:solidFill>
                            <a:schemeClr val="tx1"/>
                          </a:solidFill>
                          <a:effectLst/>
                        </a:rPr>
                        <a:t>sudo</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Gain superuser privileges provided you are an admin of the system. You will need to enter your administrator password.</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568616013"/>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history</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dirty="0">
                          <a:solidFill>
                            <a:schemeClr val="tx1"/>
                          </a:solidFill>
                          <a:effectLst/>
                        </a:rPr>
                        <a:t>Displays all the commands you have entered.</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769531419"/>
                  </a:ext>
                </a:extLst>
              </a:tr>
            </a:tbl>
          </a:graphicData>
        </a:graphic>
      </p:graphicFrame>
    </p:spTree>
    <p:extLst>
      <p:ext uri="{BB962C8B-B14F-4D97-AF65-F5344CB8AC3E}">
        <p14:creationId xmlns:p14="http://schemas.microsoft.com/office/powerpoint/2010/main" val="36147487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64788" y="411073"/>
            <a:ext cx="10647770" cy="1033669"/>
          </a:xfrm>
          <a:solidFill>
            <a:schemeClr val="bg1">
              <a:lumMod val="50000"/>
            </a:schemeClr>
          </a:solidFill>
        </p:spPr>
        <p:txBody>
          <a:bodyPr>
            <a:normAutofit fontScale="90000"/>
          </a:bodyPr>
          <a:lstStyle/>
          <a:p>
            <a:r>
              <a:rPr lang="en-GB" sz="5300" b="1" dirty="0">
                <a:solidFill>
                  <a:srgbClr val="FFFFFF"/>
                </a:solidFill>
              </a:rPr>
              <a:t>Bg. </a:t>
            </a:r>
            <a:r>
              <a:rPr lang="en-GB" sz="4000" b="1" dirty="0">
                <a:solidFill>
                  <a:srgbClr val="FFFFFF"/>
                </a:solidFill>
              </a:rPr>
              <a:t>Further Description of some basic Linux commands</a:t>
            </a:r>
          </a:p>
        </p:txBody>
      </p:sp>
      <p:sp>
        <p:nvSpPr>
          <p:cNvPr id="3" name="Rectangle 1">
            <a:extLst>
              <a:ext uri="{FF2B5EF4-FFF2-40B4-BE49-F238E27FC236}">
                <a16:creationId xmlns:a16="http://schemas.microsoft.com/office/drawing/2014/main" id="{FAC9E71A-B6ED-4436-BC22-F43F7C604C06}"/>
              </a:ext>
            </a:extLst>
          </p:cNvPr>
          <p:cNvSpPr>
            <a:spLocks noChangeArrowheads="1"/>
          </p:cNvSpPr>
          <p:nvPr/>
        </p:nvSpPr>
        <p:spPr bwMode="auto">
          <a:xfrm>
            <a:off x="364787" y="1712689"/>
            <a:ext cx="11380066" cy="4939816"/>
          </a:xfrm>
          <a:prstGeom prst="rect">
            <a:avLst/>
          </a:prstGeom>
          <a:solidFill>
            <a:schemeClr val="bg1">
              <a:lumMod val="85000"/>
            </a:schemeClr>
          </a:solidFill>
          <a:ln>
            <a:noFill/>
          </a:ln>
          <a:effectLst/>
        </p:spPr>
        <p:txBody>
          <a:bodyPr vert="horz" wrap="square" lIns="91440" tIns="45721" rIns="91440" bIns="45721" numCol="1" anchor="ctr" anchorCtr="0" compatLnSpc="1">
            <a:prstTxWarp prst="textNoShape">
              <a:avLst/>
            </a:prstTxWarp>
            <a:spAutoFit/>
          </a:bodyPr>
          <a:lstStyle>
            <a:lvl1pPr eaLnBrk="0" fontAlgn="base" hangingPunct="0">
              <a:spcBef>
                <a:spcPct val="0"/>
              </a:spcBef>
              <a:spcAft>
                <a:spcPct val="0"/>
              </a:spcAft>
              <a:tabLst>
                <a:tab pos="457200" algn="l"/>
              </a:tabLst>
              <a:defRPr>
                <a:solidFill>
                  <a:schemeClr val="tx1"/>
                </a:solidFill>
                <a:latin typeface="Arial" panose="020B0604020202020204" pitchFamily="34" charset="0"/>
              </a:defRPr>
            </a:lvl1pPr>
            <a:lvl2pPr eaLnBrk="0" fontAlgn="base" hangingPunct="0">
              <a:spcBef>
                <a:spcPct val="0"/>
              </a:spcBef>
              <a:spcAft>
                <a:spcPct val="0"/>
              </a:spcAft>
              <a:tabLst>
                <a:tab pos="457200" algn="l"/>
              </a:tabLst>
              <a:defRPr>
                <a:solidFill>
                  <a:schemeClr val="tx1"/>
                </a:solidFill>
                <a:latin typeface="Arial" panose="020B0604020202020204" pitchFamily="34" charset="0"/>
              </a:defRPr>
            </a:lvl2pPr>
            <a:lvl3pPr eaLnBrk="0" fontAlgn="base" hangingPunct="0">
              <a:spcBef>
                <a:spcPct val="0"/>
              </a:spcBef>
              <a:spcAft>
                <a:spcPct val="0"/>
              </a:spcAft>
              <a:tabLst>
                <a:tab pos="457200" algn="l"/>
              </a:tabLst>
              <a:defRPr>
                <a:solidFill>
                  <a:schemeClr val="tx1"/>
                </a:solidFill>
                <a:latin typeface="Arial" panose="020B0604020202020204" pitchFamily="34" charset="0"/>
              </a:defRPr>
            </a:lvl3pPr>
            <a:lvl4pPr eaLnBrk="0" fontAlgn="base" hangingPunct="0">
              <a:spcBef>
                <a:spcPct val="0"/>
              </a:spcBef>
              <a:spcAft>
                <a:spcPct val="0"/>
              </a:spcAft>
              <a:tabLst>
                <a:tab pos="457200" algn="l"/>
              </a:tabLst>
              <a:defRPr>
                <a:solidFill>
                  <a:schemeClr val="tx1"/>
                </a:solidFill>
                <a:latin typeface="Arial" panose="020B0604020202020204" pitchFamily="34" charset="0"/>
              </a:defRPr>
            </a:lvl4pPr>
            <a:lvl5pPr eaLnBrk="0" fontAlgn="base" hangingPunct="0">
              <a:spcBef>
                <a:spcPct val="0"/>
              </a:spcBef>
              <a:spcAft>
                <a:spcPct val="0"/>
              </a:spcAft>
              <a:tabLst>
                <a:tab pos="4572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Lst>
              <a:defRPr>
                <a:solidFill>
                  <a:schemeClr val="tx1"/>
                </a:solidFill>
                <a:latin typeface="Arial" panose="020B0604020202020204" pitchFamily="34" charset="0"/>
              </a:defRPr>
            </a:lvl9pPr>
          </a:lstStyle>
          <a:p>
            <a:pPr marL="285761" indent="-285761" defTabSz="914434">
              <a:buFont typeface="Arial" panose="020B0604020202020204" pitchFamily="34" charset="0"/>
              <a:buChar char="•"/>
              <a:tabLst>
                <a:tab pos="457217" algn="l"/>
              </a:tabLst>
            </a:pPr>
            <a:r>
              <a:rPr lang="en-GB" altLang="en-US" sz="2100" dirty="0">
                <a:latin typeface="+mn-lt"/>
              </a:rPr>
              <a:t>The contents of a directory can be viewed, by using the list ‘</a:t>
            </a:r>
            <a:r>
              <a:rPr lang="en-GB" altLang="en-US" sz="2100" b="1" dirty="0">
                <a:latin typeface="+mn-lt"/>
              </a:rPr>
              <a:t>ls</a:t>
            </a:r>
            <a:r>
              <a:rPr lang="en-GB" altLang="en-US" sz="2100" dirty="0">
                <a:latin typeface="+mn-lt"/>
              </a:rPr>
              <a:t>’ command, or more specifically followed by a directory name (as an argument) e.g. ‘ls bin or ls /bin’.</a:t>
            </a:r>
          </a:p>
          <a:p>
            <a:pPr marL="285761" indent="-285761" defTabSz="914434">
              <a:buFont typeface="Arial" panose="020B0604020202020204" pitchFamily="34" charset="0"/>
              <a:buChar char="•"/>
              <a:tabLst>
                <a:tab pos="457217" algn="l"/>
              </a:tabLst>
            </a:pPr>
            <a:r>
              <a:rPr lang="en-GB" altLang="en-US" sz="2100" b="1" dirty="0">
                <a:latin typeface="+mn-lt"/>
              </a:rPr>
              <a:t>Arguments are entered after a command in the CLI </a:t>
            </a:r>
            <a:r>
              <a:rPr lang="en-GB" altLang="en-US" sz="2100" dirty="0">
                <a:latin typeface="+mn-lt"/>
              </a:rPr>
              <a:t>(aka terminal shell or console). An argument is separated by a space after the command. /</a:t>
            </a:r>
            <a:r>
              <a:rPr lang="en-GB" altLang="en-US" sz="2100" dirty="0" err="1">
                <a:latin typeface="+mn-lt"/>
              </a:rPr>
              <a:t>usr</a:t>
            </a:r>
            <a:r>
              <a:rPr lang="en-GB" altLang="en-US" sz="2100" dirty="0">
                <a:latin typeface="+mn-lt"/>
              </a:rPr>
              <a:t> is a directory name argument in the above example. Arguments can be file names or other input entered by the user, relevant to the command.</a:t>
            </a:r>
          </a:p>
          <a:p>
            <a:pPr marL="285761" indent="-285761" defTabSz="914434">
              <a:buFont typeface="Arial" panose="020B0604020202020204" pitchFamily="34" charset="0"/>
              <a:buChar char="•"/>
              <a:tabLst>
                <a:tab pos="457217" algn="l"/>
              </a:tabLst>
            </a:pPr>
            <a:r>
              <a:rPr lang="en-GB" altLang="en-US" sz="2100" dirty="0">
                <a:latin typeface="+mn-lt"/>
              </a:rPr>
              <a:t>The change directory ‘</a:t>
            </a:r>
            <a:r>
              <a:rPr lang="en-GB" altLang="en-US" sz="2100" b="1" dirty="0">
                <a:latin typeface="+mn-lt"/>
              </a:rPr>
              <a:t>cd</a:t>
            </a:r>
            <a:r>
              <a:rPr lang="en-GB" altLang="en-US" sz="2100" dirty="0">
                <a:latin typeface="+mn-lt"/>
              </a:rPr>
              <a:t>’ command allows a user to change the directory.</a:t>
            </a:r>
          </a:p>
          <a:p>
            <a:pPr marL="285761" indent="-285761" defTabSz="914434">
              <a:buFont typeface="Arial" panose="020B0604020202020204" pitchFamily="34" charset="0"/>
              <a:buChar char="•"/>
              <a:tabLst>
                <a:tab pos="457217" algn="l"/>
              </a:tabLst>
            </a:pPr>
            <a:r>
              <a:rPr lang="en-GB" altLang="en-US" sz="2100" dirty="0">
                <a:latin typeface="+mn-lt"/>
              </a:rPr>
              <a:t>To determine the current directory, use the present working directory ‘</a:t>
            </a:r>
            <a:r>
              <a:rPr lang="en-GB" altLang="en-US" sz="2100" b="1" dirty="0" err="1">
                <a:latin typeface="+mn-lt"/>
              </a:rPr>
              <a:t>pwd</a:t>
            </a:r>
            <a:r>
              <a:rPr lang="en-GB" altLang="en-US" sz="2100" dirty="0">
                <a:latin typeface="+mn-lt"/>
              </a:rPr>
              <a:t>’ command. </a:t>
            </a:r>
            <a:r>
              <a:rPr lang="en-GB" altLang="en-US" sz="2100" dirty="0" err="1">
                <a:latin typeface="+mn-lt"/>
              </a:rPr>
              <a:t>pwd</a:t>
            </a:r>
            <a:r>
              <a:rPr lang="en-GB" altLang="en-US" sz="2100" dirty="0">
                <a:latin typeface="+mn-lt"/>
              </a:rPr>
              <a:t> is used without any arguments. </a:t>
            </a:r>
            <a:r>
              <a:rPr lang="en-GB" altLang="en-US" sz="2100" dirty="0" err="1">
                <a:latin typeface="+mn-lt"/>
              </a:rPr>
              <a:t>pwd</a:t>
            </a:r>
            <a:r>
              <a:rPr lang="en-GB" altLang="en-US" sz="2100" dirty="0">
                <a:latin typeface="+mn-lt"/>
              </a:rPr>
              <a:t> shows the full / absolute path of the current directory.</a:t>
            </a:r>
          </a:p>
          <a:p>
            <a:pPr marL="285761" indent="-285761" defTabSz="914434">
              <a:buFont typeface="Arial" panose="020B0604020202020204" pitchFamily="34" charset="0"/>
              <a:buChar char="•"/>
              <a:tabLst>
                <a:tab pos="457217" algn="l"/>
              </a:tabLst>
            </a:pPr>
            <a:r>
              <a:rPr lang="en-GB" altLang="en-US" sz="2100" dirty="0">
                <a:latin typeface="+mn-lt"/>
              </a:rPr>
              <a:t>The show processes command ‘</a:t>
            </a:r>
            <a:r>
              <a:rPr lang="en-GB" altLang="en-US" sz="2100" b="1" dirty="0" err="1">
                <a:latin typeface="+mn-lt"/>
              </a:rPr>
              <a:t>ps</a:t>
            </a:r>
            <a:r>
              <a:rPr lang="en-GB" altLang="en-US" sz="2100" dirty="0">
                <a:latin typeface="+mn-lt"/>
              </a:rPr>
              <a:t>’ shows the processes / instances of programs in execution on the system.</a:t>
            </a:r>
          </a:p>
          <a:p>
            <a:pPr marL="285761" indent="-285761" defTabSz="914434">
              <a:buFont typeface="Arial" panose="020B0604020202020204" pitchFamily="34" charset="0"/>
              <a:buChar char="•"/>
              <a:tabLst>
                <a:tab pos="457217" algn="l"/>
              </a:tabLst>
            </a:pPr>
            <a:r>
              <a:rPr lang="en-GB" sz="2100" dirty="0">
                <a:latin typeface="+mn-lt"/>
              </a:rPr>
              <a:t>The ’</a:t>
            </a:r>
            <a:r>
              <a:rPr lang="en-GB" sz="2100" b="1" dirty="0">
                <a:latin typeface="+mn-lt"/>
              </a:rPr>
              <a:t>cat</a:t>
            </a:r>
            <a:r>
              <a:rPr lang="en-GB" sz="2100" dirty="0">
                <a:latin typeface="+mn-lt"/>
              </a:rPr>
              <a:t>’ command is used to read/output files e.g. </a:t>
            </a:r>
            <a:r>
              <a:rPr lang="en-GB" sz="2100" b="1" dirty="0">
                <a:latin typeface="+mn-lt"/>
              </a:rPr>
              <a:t>cat readme.txt</a:t>
            </a:r>
            <a:endParaRPr lang="en-GB" altLang="en-US" sz="2100" b="1" dirty="0">
              <a:latin typeface="+mn-lt"/>
            </a:endParaRPr>
          </a:p>
          <a:p>
            <a:pPr marL="285761" indent="-285761" defTabSz="914434">
              <a:buFont typeface="Arial" panose="020B0604020202020204" pitchFamily="34" charset="0"/>
              <a:buChar char="•"/>
              <a:tabLst>
                <a:tab pos="457217" algn="l"/>
              </a:tabLst>
            </a:pPr>
            <a:r>
              <a:rPr lang="en-GB" altLang="en-US" sz="2100" dirty="0">
                <a:latin typeface="+mn-lt"/>
              </a:rPr>
              <a:t>The ‘</a:t>
            </a:r>
            <a:r>
              <a:rPr lang="en-GB" altLang="en-US" sz="2100" b="1" dirty="0">
                <a:latin typeface="+mn-lt"/>
              </a:rPr>
              <a:t>du</a:t>
            </a:r>
            <a:r>
              <a:rPr lang="en-GB" altLang="en-US" sz="2100" dirty="0">
                <a:latin typeface="+mn-lt"/>
              </a:rPr>
              <a:t>’ command shows file and directory sizes e.g. </a:t>
            </a:r>
            <a:r>
              <a:rPr lang="en-GB" altLang="en-US" sz="2100" b="1" dirty="0">
                <a:latin typeface="+mn-lt"/>
              </a:rPr>
              <a:t>du hello.jpg</a:t>
            </a:r>
          </a:p>
          <a:p>
            <a:pPr marL="285761" indent="-285761" defTabSz="914434">
              <a:buFont typeface="Arial" panose="020B0604020202020204" pitchFamily="34" charset="0"/>
              <a:buChar char="•"/>
              <a:tabLst>
                <a:tab pos="457217" algn="l"/>
              </a:tabLst>
            </a:pPr>
            <a:r>
              <a:rPr lang="en-GB" altLang="en-US" sz="2100" dirty="0">
                <a:latin typeface="+mn-lt"/>
              </a:rPr>
              <a:t>The ‘</a:t>
            </a:r>
            <a:r>
              <a:rPr lang="en-GB" altLang="en-US" sz="2100" b="1" dirty="0">
                <a:latin typeface="+mn-lt"/>
              </a:rPr>
              <a:t>kill</a:t>
            </a:r>
            <a:r>
              <a:rPr lang="en-GB" altLang="en-US" sz="2100" dirty="0">
                <a:latin typeface="+mn-lt"/>
              </a:rPr>
              <a:t>’ command is used to terminate malfunctioning processes. The PID numbers (Process identification numbers) are created and automatically assigned by the OS and used by the user/</a:t>
            </a:r>
            <a:r>
              <a:rPr lang="en-GB" altLang="en-US" sz="2100" dirty="0" err="1">
                <a:latin typeface="+mn-lt"/>
              </a:rPr>
              <a:t>SysAdmin</a:t>
            </a:r>
            <a:r>
              <a:rPr lang="en-GB" altLang="en-US" sz="2100" dirty="0">
                <a:latin typeface="+mn-lt"/>
              </a:rPr>
              <a:t> to refer to and if needed to terminate a process.</a:t>
            </a:r>
          </a:p>
        </p:txBody>
      </p:sp>
    </p:spTree>
    <p:extLst>
      <p:ext uri="{BB962C8B-B14F-4D97-AF65-F5344CB8AC3E}">
        <p14:creationId xmlns:p14="http://schemas.microsoft.com/office/powerpoint/2010/main" val="424535457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A7910F-E88C-4BD4-B636-B7B6960C208F}"/>
              </a:ext>
            </a:extLst>
          </p:cNvPr>
          <p:cNvSpPr>
            <a:spLocks noGrp="1"/>
          </p:cNvSpPr>
          <p:nvPr>
            <p:ph type="title"/>
          </p:nvPr>
        </p:nvSpPr>
        <p:spPr>
          <a:xfrm>
            <a:off x="864523" y="397420"/>
            <a:ext cx="9895951" cy="1033669"/>
          </a:xfrm>
          <a:solidFill>
            <a:schemeClr val="bg1">
              <a:lumMod val="65000"/>
            </a:schemeClr>
          </a:solidFill>
        </p:spPr>
        <p:txBody>
          <a:bodyPr>
            <a:normAutofit/>
          </a:bodyPr>
          <a:lstStyle/>
          <a:p>
            <a:r>
              <a:rPr lang="en-GB" sz="5400" dirty="0">
                <a:solidFill>
                  <a:srgbClr val="FFFFFF"/>
                </a:solidFill>
                <a:effectLst/>
                <a:latin typeface="Helvetica" panose="020B0604020202020204" pitchFamily="34" charset="0"/>
                <a:ea typeface="Times New Roman" panose="02020603050405020304" pitchFamily="18" charset="0"/>
              </a:rPr>
              <a:t>Bg. </a:t>
            </a:r>
            <a:r>
              <a:rPr lang="en-GB" sz="4000" dirty="0">
                <a:solidFill>
                  <a:srgbClr val="FFFFFF"/>
                </a:solidFill>
                <a:effectLst/>
                <a:latin typeface="Helvetica" panose="020B0604020202020204" pitchFamily="34" charset="0"/>
                <a:ea typeface="Times New Roman" panose="02020603050405020304" pitchFamily="18" charset="0"/>
              </a:rPr>
              <a:t>Command </a:t>
            </a:r>
            <a:r>
              <a:rPr lang="en-GB" sz="4000" b="1" i="0" dirty="0">
                <a:solidFill>
                  <a:srgbClr val="FFFFFF"/>
                </a:solidFill>
                <a:effectLst/>
                <a:latin typeface="Helvetica" panose="020B0604020202020204" pitchFamily="34" charset="0"/>
                <a:ea typeface="Times New Roman" panose="02020603050405020304" pitchFamily="18" charset="0"/>
              </a:rPr>
              <a:t>options</a:t>
            </a:r>
            <a:r>
              <a:rPr lang="en-GB" sz="4000" dirty="0">
                <a:solidFill>
                  <a:srgbClr val="FFFFFF"/>
                </a:solidFill>
                <a:effectLst/>
                <a:latin typeface="Helvetica" panose="020B0604020202020204" pitchFamily="34" charset="0"/>
                <a:ea typeface="Times New Roman" panose="02020603050405020304" pitchFamily="18" charset="0"/>
              </a:rPr>
              <a:t> and </a:t>
            </a:r>
            <a:r>
              <a:rPr lang="en-GB" sz="4000" b="1" i="0" dirty="0">
                <a:solidFill>
                  <a:srgbClr val="FFFFFF"/>
                </a:solidFill>
                <a:effectLst/>
                <a:latin typeface="Helvetica" panose="020B0604020202020204" pitchFamily="34" charset="0"/>
                <a:ea typeface="Times New Roman" panose="02020603050405020304" pitchFamily="18" charset="0"/>
              </a:rPr>
              <a:t>arguments</a:t>
            </a:r>
            <a:r>
              <a:rPr lang="en-GB" sz="4000" b="1" i="0" dirty="0">
                <a:solidFill>
                  <a:srgbClr val="FFFFFF"/>
                </a:solidFill>
                <a:latin typeface="Helvetica" panose="020B0604020202020204" pitchFamily="34" charset="0"/>
                <a:ea typeface="Times New Roman" panose="02020603050405020304" pitchFamily="18" charset="0"/>
              </a:rPr>
              <a:t>.</a:t>
            </a:r>
            <a:endParaRPr lang="en-GB" sz="4000" dirty="0">
              <a:solidFill>
                <a:srgbClr val="FFFFFF"/>
              </a:solidFill>
            </a:endParaRPr>
          </a:p>
        </p:txBody>
      </p:sp>
      <p:sp>
        <p:nvSpPr>
          <p:cNvPr id="3" name="Content Placeholder 2">
            <a:extLst>
              <a:ext uri="{FF2B5EF4-FFF2-40B4-BE49-F238E27FC236}">
                <a16:creationId xmlns:a16="http://schemas.microsoft.com/office/drawing/2014/main" id="{D4E4CD00-788C-419B-BEB8-2B52A5984EF1}"/>
              </a:ext>
            </a:extLst>
          </p:cNvPr>
          <p:cNvSpPr>
            <a:spLocks noGrp="1"/>
          </p:cNvSpPr>
          <p:nvPr>
            <p:ph idx="1"/>
          </p:nvPr>
        </p:nvSpPr>
        <p:spPr>
          <a:xfrm>
            <a:off x="348823" y="1647220"/>
            <a:ext cx="11613191" cy="4994649"/>
          </a:xfrm>
        </p:spPr>
        <p:txBody>
          <a:bodyPr anchor="t">
            <a:normAutofit/>
          </a:bodyPr>
          <a:lstStyle/>
          <a:p>
            <a:pPr marL="342900" lvl="0" indent="-342900">
              <a:spcBef>
                <a:spcPts val="600"/>
              </a:spcBef>
              <a:buFont typeface="Symbol" panose="05050102010706020507" pitchFamily="18" charset="2"/>
              <a:buChar char=""/>
            </a:pPr>
            <a:r>
              <a:rPr lang="en-GB" sz="2400" dirty="0"/>
              <a:t>Commands can be followed by options and/or arguments. </a:t>
            </a:r>
          </a:p>
          <a:p>
            <a:pPr marL="742950" lvl="1" indent="-285750">
              <a:spcBef>
                <a:spcPts val="600"/>
              </a:spcBef>
              <a:buFont typeface="Courier New" panose="02070309020205020404" pitchFamily="49" charset="0"/>
              <a:buChar char="o"/>
            </a:pPr>
            <a:r>
              <a:rPr lang="en-GB" b="1" dirty="0"/>
              <a:t>command [options…] [arguments…]</a:t>
            </a:r>
          </a:p>
          <a:p>
            <a:pPr marL="342900" lvl="0" indent="-342900">
              <a:spcBef>
                <a:spcPts val="600"/>
              </a:spcBef>
              <a:buFont typeface="Symbol" panose="05050102010706020507" pitchFamily="18" charset="2"/>
              <a:buChar char=""/>
            </a:pPr>
            <a:r>
              <a:rPr lang="en-GB" sz="2400" b="1" dirty="0"/>
              <a:t>Options alter the behaviour </a:t>
            </a:r>
            <a:r>
              <a:rPr lang="en-GB" sz="2400" dirty="0"/>
              <a:t>of the command whereas </a:t>
            </a:r>
            <a:r>
              <a:rPr lang="en-GB" sz="2400" b="1" dirty="0"/>
              <a:t>arguments are usually items/values</a:t>
            </a:r>
            <a:r>
              <a:rPr lang="en-GB" sz="2400" dirty="0"/>
              <a:t> for the command to act on.</a:t>
            </a:r>
          </a:p>
          <a:p>
            <a:pPr marL="342900" lvl="0" indent="-342900">
              <a:spcBef>
                <a:spcPts val="600"/>
              </a:spcBef>
              <a:buFont typeface="Symbol" panose="05050102010706020507" pitchFamily="18" charset="2"/>
              <a:buChar char=""/>
            </a:pPr>
            <a:r>
              <a:rPr lang="en-GB" sz="2400" dirty="0"/>
              <a:t>An </a:t>
            </a:r>
            <a:r>
              <a:rPr lang="en-GB" sz="2400" b="1" dirty="0"/>
              <a:t>argument</a:t>
            </a:r>
            <a:r>
              <a:rPr lang="en-GB" sz="2400" dirty="0"/>
              <a:t> specifies something for the command to work upon. </a:t>
            </a:r>
          </a:p>
          <a:p>
            <a:pPr marL="742950" lvl="1" indent="-285750">
              <a:spcBef>
                <a:spcPts val="600"/>
              </a:spcBef>
              <a:buFont typeface="Courier New" panose="02070309020205020404" pitchFamily="49" charset="0"/>
              <a:buChar char="o"/>
            </a:pPr>
            <a:r>
              <a:rPr lang="en-GB" dirty="0"/>
              <a:t>For example the </a:t>
            </a:r>
            <a:r>
              <a:rPr lang="en-GB" b="1" dirty="0"/>
              <a:t>‘ls’ </a:t>
            </a:r>
            <a:r>
              <a:rPr lang="en-GB" dirty="0"/>
              <a:t>command can be given the name of a directory to list the contents of that directory, such as ‘</a:t>
            </a:r>
            <a:r>
              <a:rPr lang="en-GB" b="1" dirty="0"/>
              <a:t>ls </a:t>
            </a:r>
            <a:r>
              <a:rPr lang="en-GB" b="1" dirty="0" err="1"/>
              <a:t>directory_name</a:t>
            </a:r>
            <a:r>
              <a:rPr lang="en-GB" dirty="0"/>
              <a:t>’.</a:t>
            </a:r>
          </a:p>
          <a:p>
            <a:pPr marL="342900" lvl="0" indent="-342900">
              <a:spcBef>
                <a:spcPts val="600"/>
              </a:spcBef>
              <a:buFont typeface="Symbol" panose="05050102010706020507" pitchFamily="18" charset="2"/>
              <a:buChar char=""/>
            </a:pPr>
            <a:r>
              <a:rPr lang="en-GB" sz="2400" b="1" dirty="0"/>
              <a:t>Options</a:t>
            </a:r>
            <a:r>
              <a:rPr lang="en-GB" sz="2400" dirty="0"/>
              <a:t> alter the behaviour of a command. </a:t>
            </a:r>
          </a:p>
          <a:p>
            <a:pPr marL="742950" lvl="1" indent="-285750">
              <a:spcBef>
                <a:spcPts val="600"/>
              </a:spcBef>
              <a:buFont typeface="Courier New" panose="02070309020205020404" pitchFamily="49" charset="0"/>
              <a:buChar char="o"/>
            </a:pPr>
            <a:r>
              <a:rPr lang="en-GB" dirty="0"/>
              <a:t>For example, the </a:t>
            </a:r>
            <a:r>
              <a:rPr lang="en-GB" b="1" dirty="0"/>
              <a:t>‘-l</a:t>
            </a:r>
            <a:r>
              <a:rPr lang="en-GB" dirty="0"/>
              <a:t>’ option with the ‘</a:t>
            </a:r>
            <a:r>
              <a:rPr lang="en-GB" b="1" dirty="0"/>
              <a:t>ls</a:t>
            </a:r>
            <a:r>
              <a:rPr lang="en-GB" dirty="0"/>
              <a:t>’ command, will output a ‘long display’, giving more information about each file.</a:t>
            </a:r>
          </a:p>
          <a:p>
            <a:pPr marL="742950" lvl="1" indent="-285750">
              <a:spcBef>
                <a:spcPts val="600"/>
              </a:spcBef>
              <a:buFont typeface="Courier New" panose="02070309020205020404" pitchFamily="49" charset="0"/>
              <a:buChar char="o"/>
            </a:pPr>
            <a:r>
              <a:rPr lang="en-GB" dirty="0"/>
              <a:t>Or the </a:t>
            </a:r>
            <a:r>
              <a:rPr lang="en-GB" b="1" dirty="0"/>
              <a:t>‘-r’ </a:t>
            </a:r>
            <a:r>
              <a:rPr lang="en-GB" dirty="0"/>
              <a:t>option to output the directory list in reverse alphabetical order.</a:t>
            </a:r>
          </a:p>
          <a:p>
            <a:pPr marL="742950" lvl="1" indent="-285750">
              <a:spcBef>
                <a:spcPts val="600"/>
              </a:spcBef>
              <a:buFont typeface="Courier New" panose="02070309020205020404" pitchFamily="49" charset="0"/>
              <a:buChar char="o"/>
            </a:pPr>
            <a:r>
              <a:rPr lang="en-GB" dirty="0"/>
              <a:t>Options can be combined like so: </a:t>
            </a:r>
            <a:r>
              <a:rPr lang="en-GB" b="1" dirty="0"/>
              <a:t>‘-</a:t>
            </a:r>
            <a:r>
              <a:rPr lang="en-GB" b="1" dirty="0" err="1"/>
              <a:t>lr</a:t>
            </a:r>
            <a:r>
              <a:rPr lang="en-GB" b="1" dirty="0"/>
              <a:t>’.</a:t>
            </a:r>
          </a:p>
          <a:p>
            <a:pPr>
              <a:spcBef>
                <a:spcPts val="600"/>
              </a:spcBef>
            </a:pPr>
            <a:endParaRPr lang="en-GB" sz="2400" dirty="0"/>
          </a:p>
        </p:txBody>
      </p:sp>
    </p:spTree>
    <p:extLst>
      <p:ext uri="{BB962C8B-B14F-4D97-AF65-F5344CB8AC3E}">
        <p14:creationId xmlns:p14="http://schemas.microsoft.com/office/powerpoint/2010/main" val="18339091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a:solidFill>
            <a:schemeClr val="bg1">
              <a:lumMod val="50000"/>
            </a:schemeClr>
          </a:solidFill>
        </p:spPr>
        <p:txBody>
          <a:bodyPr>
            <a:normAutofit/>
          </a:bodyPr>
          <a:lstStyle/>
          <a:p>
            <a:r>
              <a:rPr lang="en-GB" sz="5400" b="1" dirty="0">
                <a:solidFill>
                  <a:schemeClr val="bg1"/>
                </a:solidFill>
              </a:rPr>
              <a:t>Bg. F</a:t>
            </a:r>
            <a:r>
              <a:rPr lang="en-GB" b="1" dirty="0">
                <a:solidFill>
                  <a:schemeClr val="bg1"/>
                </a:solidFill>
              </a:rPr>
              <a:t>urther command examples.</a:t>
            </a:r>
            <a:endParaRPr lang="en-GB" sz="4800" b="1" dirty="0">
              <a:solidFill>
                <a:schemeClr val="bg1"/>
              </a:solidFill>
            </a:endParaRPr>
          </a:p>
        </p:txBody>
      </p:sp>
      <p:sp>
        <p:nvSpPr>
          <p:cNvPr id="4" name="TextBox 3">
            <a:extLst>
              <a:ext uri="{FF2B5EF4-FFF2-40B4-BE49-F238E27FC236}">
                <a16:creationId xmlns:a16="http://schemas.microsoft.com/office/drawing/2014/main" id="{AFF660D0-6718-4A00-976E-8C4D4C348DC8}"/>
              </a:ext>
            </a:extLst>
          </p:cNvPr>
          <p:cNvSpPr txBox="1"/>
          <p:nvPr/>
        </p:nvSpPr>
        <p:spPr>
          <a:xfrm>
            <a:off x="143124" y="1712689"/>
            <a:ext cx="11676620" cy="4708981"/>
          </a:xfrm>
          <a:prstGeom prst="rect">
            <a:avLst/>
          </a:prstGeom>
          <a:solidFill>
            <a:schemeClr val="bg1">
              <a:lumMod val="85000"/>
            </a:schemeClr>
          </a:solidFill>
        </p:spPr>
        <p:txBody>
          <a:bodyPr wrap="square" rtlCol="0">
            <a:spAutoFit/>
          </a:bodyPr>
          <a:lstStyle/>
          <a:p>
            <a:pPr marL="285750" indent="-285750">
              <a:buFont typeface="Arial" panose="020B0604020202020204" pitchFamily="34" charset="0"/>
              <a:buChar char="•"/>
            </a:pPr>
            <a:r>
              <a:rPr lang="en-GB" sz="2000" b="1" dirty="0"/>
              <a:t>tree -L 1 / </a:t>
            </a:r>
            <a:r>
              <a:rPr lang="en-GB" sz="2000" dirty="0"/>
              <a:t>- </a:t>
            </a:r>
            <a:r>
              <a:rPr lang="en-GB" sz="2000" dirty="0">
                <a:effectLst/>
                <a:ea typeface="Calibri" panose="020F0502020204030204" pitchFamily="34" charset="0"/>
                <a:cs typeface="Times New Roman" panose="02020603050405020304" pitchFamily="18" charset="0"/>
              </a:rPr>
              <a:t>This command tells the shell to show the </a:t>
            </a:r>
            <a:r>
              <a:rPr lang="en-GB" sz="2000" b="1" dirty="0">
                <a:effectLst/>
                <a:ea typeface="Calibri" panose="020F0502020204030204" pitchFamily="34" charset="0"/>
                <a:cs typeface="Times New Roman" panose="02020603050405020304" pitchFamily="18" charset="0"/>
              </a:rPr>
              <a:t>1st Level</a:t>
            </a:r>
            <a:r>
              <a:rPr lang="en-GB" sz="2000" dirty="0">
                <a:effectLst/>
                <a:ea typeface="Calibri" panose="020F0502020204030204" pitchFamily="34" charset="0"/>
                <a:cs typeface="Times New Roman" panose="02020603050405020304" pitchFamily="18" charset="0"/>
              </a:rPr>
              <a:t> ‘-L 1’ of the directory tree starting at / (root). To see two levels type ‘-L 2’.</a:t>
            </a:r>
            <a:endParaRPr lang="en-GB" sz="2000" dirty="0">
              <a:highlight>
                <a:srgbClr val="FFFF00"/>
              </a:highlight>
            </a:endParaRPr>
          </a:p>
          <a:p>
            <a:pPr marL="285750" indent="-285750">
              <a:buFont typeface="Arial" panose="020B0604020202020204" pitchFamily="34" charset="0"/>
              <a:buChar char="•"/>
            </a:pPr>
            <a:r>
              <a:rPr lang="en-GB" sz="2000" b="1" dirty="0"/>
              <a:t>cat file1 | less </a:t>
            </a:r>
            <a:r>
              <a:rPr lang="en-GB" sz="2000" dirty="0"/>
              <a:t>- Pipe less (for filter less) allows output to be viewed </a:t>
            </a:r>
            <a:r>
              <a:rPr lang="en-GB" sz="2000" b="1" dirty="0"/>
              <a:t>one screen at a time</a:t>
            </a:r>
            <a:r>
              <a:rPr lang="en-GB" sz="2000" dirty="0"/>
              <a:t>. Advance one screen at a time by pressing the space bar, move backwards by pressing the b key and exit by pressing the q key. Or use the arrow keys.</a:t>
            </a:r>
          </a:p>
          <a:p>
            <a:pPr marL="285750" indent="-285750">
              <a:buFont typeface="Arial" panose="020B0604020202020204" pitchFamily="34" charset="0"/>
              <a:buChar char="•"/>
            </a:pPr>
            <a:r>
              <a:rPr lang="en-GB" sz="2000" b="1" dirty="0"/>
              <a:t>du -ah | grep </a:t>
            </a:r>
            <a:r>
              <a:rPr lang="en-GB" sz="2000" b="1" dirty="0" err="1"/>
              <a:t>linux</a:t>
            </a:r>
            <a:r>
              <a:rPr lang="en-GB" sz="2000" dirty="0"/>
              <a:t> - provides a list of the names and sizes of directories and files in the current directory that contain the word </a:t>
            </a:r>
            <a:r>
              <a:rPr lang="en-GB" sz="2000" dirty="0" err="1"/>
              <a:t>linux</a:t>
            </a:r>
            <a:r>
              <a:rPr lang="en-GB" sz="2000" dirty="0"/>
              <a:t>.</a:t>
            </a:r>
          </a:p>
          <a:p>
            <a:pPr marL="285750" indent="-285750">
              <a:buFont typeface="Arial" panose="020B0604020202020204" pitchFamily="34" charset="0"/>
              <a:buChar char="•"/>
            </a:pPr>
            <a:r>
              <a:rPr lang="en-GB" sz="2000" b="1" dirty="0"/>
              <a:t>date +%c </a:t>
            </a:r>
            <a:r>
              <a:rPr lang="en-GB" sz="2000" dirty="0"/>
              <a:t>- Prints out the date and time in local format. Use %A for name of the day, %d for day of the month and %B for the month name: date +%</a:t>
            </a:r>
            <a:r>
              <a:rPr lang="en-GB" sz="2000" dirty="0" err="1"/>
              <a:t>A%d%B</a:t>
            </a:r>
            <a:r>
              <a:rPr lang="en-GB" sz="2000" dirty="0"/>
              <a:t>. Add text like this: date +"Today is: %A %d %B“. Use %x to output the date in local format.</a:t>
            </a:r>
          </a:p>
          <a:p>
            <a:pPr marL="285750" indent="-285750">
              <a:buFont typeface="Arial" panose="020B0604020202020204" pitchFamily="34" charset="0"/>
              <a:buChar char="•"/>
            </a:pPr>
            <a:r>
              <a:rPr lang="en-GB" sz="2000" b="1" dirty="0">
                <a:solidFill>
                  <a:srgbClr val="000000"/>
                </a:solidFill>
                <a:effectLst/>
                <a:ea typeface="Times New Roman" panose="02020603050405020304" pitchFamily="18" charset="0"/>
                <a:cs typeface="Times New Roman" panose="02020603050405020304" pitchFamily="18" charset="0"/>
              </a:rPr>
              <a:t>Ls –</a:t>
            </a:r>
            <a:r>
              <a:rPr lang="en-GB" sz="2000" b="1" dirty="0" err="1">
                <a:solidFill>
                  <a:srgbClr val="000000"/>
                </a:solidFill>
                <a:effectLst/>
                <a:ea typeface="Times New Roman" panose="02020603050405020304" pitchFamily="18" charset="0"/>
                <a:cs typeface="Times New Roman" panose="02020603050405020304" pitchFamily="18" charset="0"/>
              </a:rPr>
              <a:t>i</a:t>
            </a:r>
            <a:r>
              <a:rPr lang="en-GB" sz="2000" dirty="0">
                <a:solidFill>
                  <a:srgbClr val="000000"/>
                </a:solidFill>
                <a:effectLst/>
                <a:ea typeface="Times New Roman" panose="02020603050405020304" pitchFamily="18" charset="0"/>
                <a:cs typeface="Times New Roman" panose="02020603050405020304" pitchFamily="18" charset="0"/>
              </a:rPr>
              <a:t>	- Each file or directory has a unique identifier, called an </a:t>
            </a:r>
            <a:r>
              <a:rPr lang="en-GB" sz="2000" b="1" dirty="0" err="1">
                <a:solidFill>
                  <a:srgbClr val="000000"/>
                </a:solidFill>
                <a:effectLst/>
                <a:ea typeface="Times New Roman" panose="02020603050405020304" pitchFamily="18" charset="0"/>
                <a:cs typeface="Times New Roman" panose="02020603050405020304" pitchFamily="18" charset="0"/>
              </a:rPr>
              <a:t>inode</a:t>
            </a:r>
            <a:r>
              <a:rPr lang="en-GB" sz="2000" dirty="0">
                <a:solidFill>
                  <a:srgbClr val="000000"/>
                </a:solidFill>
                <a:effectLst/>
                <a:ea typeface="Times New Roman" panose="02020603050405020304" pitchFamily="18" charset="0"/>
                <a:cs typeface="Times New Roman" panose="02020603050405020304" pitchFamily="18" charset="0"/>
              </a:rPr>
              <a:t> e.g. the root directory’s </a:t>
            </a:r>
            <a:r>
              <a:rPr lang="en-GB" sz="2000" b="1" dirty="0" err="1">
                <a:solidFill>
                  <a:srgbClr val="000000"/>
                </a:solidFill>
                <a:effectLst/>
                <a:ea typeface="Times New Roman" panose="02020603050405020304" pitchFamily="18" charset="0"/>
                <a:cs typeface="Times New Roman" panose="02020603050405020304" pitchFamily="18" charset="0"/>
              </a:rPr>
              <a:t>inode</a:t>
            </a:r>
            <a:r>
              <a:rPr lang="en-GB" sz="2000" dirty="0">
                <a:solidFill>
                  <a:srgbClr val="000000"/>
                </a:solidFill>
                <a:effectLst/>
                <a:ea typeface="Times New Roman" panose="02020603050405020304" pitchFamily="18" charset="0"/>
                <a:cs typeface="Times New Roman" panose="02020603050405020304" pitchFamily="18" charset="0"/>
              </a:rPr>
              <a:t> is </a:t>
            </a:r>
            <a:r>
              <a:rPr lang="en-GB" sz="2000" b="1" dirty="0">
                <a:solidFill>
                  <a:srgbClr val="000000"/>
                </a:solidFill>
                <a:effectLst/>
                <a:ea typeface="Times New Roman" panose="02020603050405020304" pitchFamily="18" charset="0"/>
                <a:cs typeface="Times New Roman" panose="02020603050405020304" pitchFamily="18" charset="0"/>
              </a:rPr>
              <a:t>2</a:t>
            </a:r>
            <a:r>
              <a:rPr lang="en-GB" sz="2000" dirty="0">
                <a:solidFill>
                  <a:srgbClr val="000000"/>
                </a:solidFill>
                <a:effectLst/>
                <a:ea typeface="Times New Roman" panose="02020603050405020304" pitchFamily="18" charset="0"/>
                <a:cs typeface="Times New Roman" panose="02020603050405020304" pitchFamily="18" charset="0"/>
              </a:rPr>
              <a:t>. We can view file </a:t>
            </a:r>
            <a:r>
              <a:rPr lang="en-GB" sz="2000" dirty="0" err="1">
                <a:solidFill>
                  <a:srgbClr val="000000"/>
                </a:solidFill>
                <a:effectLst/>
                <a:ea typeface="Times New Roman" panose="02020603050405020304" pitchFamily="18" charset="0"/>
                <a:cs typeface="Times New Roman" panose="02020603050405020304" pitchFamily="18" charset="0"/>
              </a:rPr>
              <a:t>inode</a:t>
            </a:r>
            <a:r>
              <a:rPr lang="en-GB" sz="2000" dirty="0">
                <a:solidFill>
                  <a:srgbClr val="000000"/>
                </a:solidFill>
                <a:effectLst/>
                <a:ea typeface="Times New Roman" panose="02020603050405020304" pitchFamily="18" charset="0"/>
                <a:cs typeface="Times New Roman" panose="02020603050405020304" pitchFamily="18" charset="0"/>
              </a:rPr>
              <a:t> numbers by appending the </a:t>
            </a:r>
            <a:r>
              <a:rPr lang="en-GB" sz="2000" b="1" dirty="0">
                <a:solidFill>
                  <a:srgbClr val="000000"/>
                </a:solidFill>
                <a:effectLst/>
                <a:ea typeface="Times New Roman" panose="02020603050405020304" pitchFamily="18" charset="0"/>
                <a:cs typeface="Times New Roman" panose="02020603050405020304" pitchFamily="18" charset="0"/>
              </a:rPr>
              <a:t>-</a:t>
            </a:r>
            <a:r>
              <a:rPr lang="en-GB" sz="2000" b="1" dirty="0" err="1">
                <a:solidFill>
                  <a:srgbClr val="000000"/>
                </a:solidFill>
                <a:effectLst/>
                <a:ea typeface="Times New Roman" panose="02020603050405020304" pitchFamily="18" charset="0"/>
                <a:cs typeface="Times New Roman" panose="02020603050405020304" pitchFamily="18" charset="0"/>
              </a:rPr>
              <a:t>i</a:t>
            </a:r>
            <a:r>
              <a:rPr lang="en-GB" sz="2000" b="1" dirty="0">
                <a:solidFill>
                  <a:srgbClr val="000000"/>
                </a:solidFill>
                <a:effectLst/>
                <a:ea typeface="Times New Roman" panose="02020603050405020304" pitchFamily="18" charset="0"/>
                <a:cs typeface="Times New Roman" panose="02020603050405020304" pitchFamily="18" charset="0"/>
              </a:rPr>
              <a:t> </a:t>
            </a:r>
            <a:r>
              <a:rPr lang="en-GB" sz="2000" dirty="0">
                <a:solidFill>
                  <a:srgbClr val="000000"/>
                </a:solidFill>
                <a:effectLst/>
                <a:ea typeface="Times New Roman" panose="02020603050405020304" pitchFamily="18" charset="0"/>
                <a:cs typeface="Times New Roman" panose="02020603050405020304" pitchFamily="18" charset="0"/>
              </a:rPr>
              <a:t>option to the </a:t>
            </a:r>
            <a:r>
              <a:rPr lang="en-GB" sz="2000" b="1" dirty="0">
                <a:solidFill>
                  <a:srgbClr val="000000"/>
                </a:solidFill>
                <a:effectLst/>
                <a:ea typeface="Times New Roman" panose="02020603050405020304" pitchFamily="18" charset="0"/>
                <a:cs typeface="Times New Roman" panose="02020603050405020304" pitchFamily="18" charset="0"/>
              </a:rPr>
              <a:t>ls command</a:t>
            </a:r>
            <a:r>
              <a:rPr lang="en-GB" sz="2000" b="1" dirty="0">
                <a:solidFill>
                  <a:srgbClr val="000000"/>
                </a:solidFill>
                <a:ea typeface="Times New Roman" panose="02020603050405020304" pitchFamily="18" charset="0"/>
                <a:cs typeface="Times New Roman" panose="02020603050405020304" pitchFamily="18" charset="0"/>
              </a:rPr>
              <a:t>: ls -</a:t>
            </a:r>
            <a:r>
              <a:rPr lang="en-GB" sz="2000" b="1" dirty="0" err="1">
                <a:solidFill>
                  <a:srgbClr val="000000"/>
                </a:solidFill>
                <a:ea typeface="Times New Roman" panose="02020603050405020304" pitchFamily="18" charset="0"/>
                <a:cs typeface="Times New Roman" panose="02020603050405020304" pitchFamily="18" charset="0"/>
              </a:rPr>
              <a:t>i</a:t>
            </a:r>
            <a:r>
              <a:rPr lang="en-GB" sz="2000" b="1" dirty="0">
                <a:solidFill>
                  <a:srgbClr val="000000"/>
                </a:solidFill>
                <a:ea typeface="Times New Roman" panose="02020603050405020304" pitchFamily="18" charset="0"/>
                <a:cs typeface="Times New Roman" panose="02020603050405020304" pitchFamily="18" charset="0"/>
              </a:rPr>
              <a:t>.</a:t>
            </a:r>
          </a:p>
          <a:p>
            <a:pPr marL="285750" indent="-285750">
              <a:buFont typeface="Arial" panose="020B0604020202020204" pitchFamily="34" charset="0"/>
              <a:buChar char="•"/>
            </a:pPr>
            <a:r>
              <a:rPr lang="en-GB" sz="2000" b="1" i="1" dirty="0" err="1">
                <a:solidFill>
                  <a:srgbClr val="111111"/>
                </a:solidFill>
                <a:ea typeface="Times New Roman" panose="02020603050405020304" pitchFamily="18" charset="0"/>
                <a:cs typeface="Times New Roman" panose="02020603050405020304" pitchFamily="18" charset="0"/>
              </a:rPr>
              <a:t>s</a:t>
            </a:r>
            <a:r>
              <a:rPr lang="en-GB" sz="2000" b="1" i="1" dirty="0" err="1">
                <a:solidFill>
                  <a:srgbClr val="111111"/>
                </a:solidFill>
                <a:effectLst/>
                <a:ea typeface="Times New Roman" panose="02020603050405020304" pitchFamily="18" charset="0"/>
                <a:cs typeface="Times New Roman" panose="02020603050405020304" pitchFamily="18" charset="0"/>
              </a:rPr>
              <a:t>udo</a:t>
            </a:r>
            <a:r>
              <a:rPr lang="en-GB" sz="2000" i="1" dirty="0">
                <a:solidFill>
                  <a:srgbClr val="111111"/>
                </a:solidFill>
                <a:effectLst/>
                <a:ea typeface="Times New Roman" panose="02020603050405020304" pitchFamily="18" charset="0"/>
                <a:cs typeface="Times New Roman" panose="02020603050405020304" pitchFamily="18" charset="0"/>
              </a:rPr>
              <a:t> - T</a:t>
            </a:r>
            <a:r>
              <a:rPr lang="en-GB" sz="2000" dirty="0">
                <a:solidFill>
                  <a:srgbClr val="222222"/>
                </a:solidFill>
                <a:effectLst/>
                <a:ea typeface="Times New Roman" panose="02020603050405020304" pitchFamily="18" charset="0"/>
                <a:cs typeface="Times New Roman" panose="02020603050405020304" pitchFamily="18" charset="0"/>
              </a:rPr>
              <a:t>he </a:t>
            </a:r>
            <a:r>
              <a:rPr lang="en-GB" sz="2000" dirty="0" err="1">
                <a:solidFill>
                  <a:srgbClr val="222222"/>
                </a:solidFill>
                <a:effectLst/>
                <a:ea typeface="Times New Roman" panose="02020603050405020304" pitchFamily="18" charset="0"/>
              </a:rPr>
              <a:t>sudo</a:t>
            </a:r>
            <a:r>
              <a:rPr lang="en-GB" sz="2000" dirty="0">
                <a:solidFill>
                  <a:srgbClr val="222222"/>
                </a:solidFill>
                <a:effectLst/>
                <a:ea typeface="Times New Roman" panose="02020603050405020304" pitchFamily="18" charset="0"/>
                <a:cs typeface="Times New Roman" panose="02020603050405020304" pitchFamily="18" charset="0"/>
              </a:rPr>
              <a:t> command gives you superuser power on many distros. Be careful when you're root i.e. </a:t>
            </a:r>
            <a:r>
              <a:rPr lang="en-GB" sz="2000" dirty="0" err="1">
                <a:solidFill>
                  <a:srgbClr val="222222"/>
                </a:solidFill>
                <a:effectLst/>
                <a:ea typeface="Times New Roman" panose="02020603050405020304" pitchFamily="18" charset="0"/>
                <a:cs typeface="Times New Roman" panose="02020603050405020304" pitchFamily="18" charset="0"/>
              </a:rPr>
              <a:t>SuperUser</a:t>
            </a:r>
            <a:r>
              <a:rPr lang="en-GB" sz="2000" dirty="0">
                <a:solidFill>
                  <a:srgbClr val="222222"/>
                </a:solidFill>
                <a:effectLst/>
                <a:ea typeface="Times New Roman" panose="02020603050405020304" pitchFamily="18" charset="0"/>
                <a:cs typeface="Times New Roman" panose="02020603050405020304" pitchFamily="18" charset="0"/>
              </a:rPr>
              <a:t>. And only login as root when you really need to, and logout to your user acc. when you don’t need to be in the </a:t>
            </a:r>
            <a:r>
              <a:rPr lang="en-GB" sz="2000" dirty="0" err="1">
                <a:solidFill>
                  <a:srgbClr val="222222"/>
                </a:solidFill>
                <a:effectLst/>
                <a:ea typeface="Times New Roman" panose="02020603050405020304" pitchFamily="18" charset="0"/>
                <a:cs typeface="Times New Roman" panose="02020603050405020304" pitchFamily="18" charset="0"/>
              </a:rPr>
              <a:t>SuperUser</a:t>
            </a:r>
            <a:r>
              <a:rPr lang="en-GB" sz="2000" dirty="0">
                <a:solidFill>
                  <a:srgbClr val="222222"/>
                </a:solidFill>
                <a:effectLst/>
                <a:ea typeface="Times New Roman" panose="02020603050405020304" pitchFamily="18" charset="0"/>
                <a:cs typeface="Times New Roman" panose="02020603050405020304" pitchFamily="18" charset="0"/>
              </a:rPr>
              <a:t> acc. It’s good practice for system safety purposes.</a:t>
            </a:r>
            <a:endParaRPr lang="en-GB" sz="20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3131484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7698" y="450780"/>
            <a:ext cx="9895950" cy="1033669"/>
          </a:xfrm>
          <a:solidFill>
            <a:schemeClr val="bg1">
              <a:lumMod val="50000"/>
            </a:schemeClr>
          </a:solidFill>
        </p:spPr>
        <p:txBody>
          <a:bodyPr>
            <a:normAutofit/>
          </a:bodyPr>
          <a:lstStyle/>
          <a:p>
            <a:r>
              <a:rPr lang="en-GB" sz="5400" b="1" dirty="0">
                <a:solidFill>
                  <a:schemeClr val="bg1"/>
                </a:solidFill>
              </a:rPr>
              <a:t>Bg. </a:t>
            </a:r>
            <a:r>
              <a:rPr lang="en-GB" sz="4800" dirty="0">
                <a:solidFill>
                  <a:schemeClr val="bg1"/>
                </a:solidFill>
              </a:rPr>
              <a:t>Basic Network commands</a:t>
            </a:r>
            <a:endParaRPr lang="en-GB" sz="4800" b="1" dirty="0">
              <a:solidFill>
                <a:schemeClr val="bg1"/>
              </a:solidFill>
            </a:endParaRPr>
          </a:p>
        </p:txBody>
      </p:sp>
      <p:sp>
        <p:nvSpPr>
          <p:cNvPr id="9" name="Rectangle 1">
            <a:extLst>
              <a:ext uri="{FF2B5EF4-FFF2-40B4-BE49-F238E27FC236}">
                <a16:creationId xmlns:a16="http://schemas.microsoft.com/office/drawing/2014/main" id="{58D1B49B-BDF2-44EC-BE06-6497FCB35F27}"/>
              </a:ext>
            </a:extLst>
          </p:cNvPr>
          <p:cNvSpPr>
            <a:spLocks noChangeArrowheads="1"/>
          </p:cNvSpPr>
          <p:nvPr/>
        </p:nvSpPr>
        <p:spPr bwMode="auto">
          <a:xfrm>
            <a:off x="317738" y="1747016"/>
            <a:ext cx="8749065"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GB" sz="2000" dirty="0">
                <a:solidFill>
                  <a:srgbClr val="2F2F2F"/>
                </a:solidFill>
                <a:effectLst/>
                <a:latin typeface="Calibri" panose="020F0502020204030204" pitchFamily="34" charset="0"/>
                <a:ea typeface="Times New Roman" panose="02020603050405020304" pitchFamily="18" charset="0"/>
                <a:cs typeface="Calibri" panose="020F0502020204030204" pitchFamily="34" charset="0"/>
              </a:rPr>
              <a:t>Configure and gain information about your network using:</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11" name="Table 10">
            <a:extLst>
              <a:ext uri="{FF2B5EF4-FFF2-40B4-BE49-F238E27FC236}">
                <a16:creationId xmlns:a16="http://schemas.microsoft.com/office/drawing/2014/main" id="{6DA249EF-433B-428A-9D3F-6E322A1B2AB3}"/>
              </a:ext>
            </a:extLst>
          </p:cNvPr>
          <p:cNvGraphicFramePr/>
          <p:nvPr>
            <p:extLst>
              <p:ext uri="{D42A27DB-BD31-4B8C-83A1-F6EECF244321}">
                <p14:modId xmlns:p14="http://schemas.microsoft.com/office/powerpoint/2010/main" val="3713303434"/>
              </p:ext>
            </p:extLst>
          </p:nvPr>
        </p:nvGraphicFramePr>
        <p:xfrm>
          <a:off x="377698" y="2283297"/>
          <a:ext cx="11368185" cy="4053973"/>
        </p:xfrm>
        <a:graphic>
          <a:graphicData uri="http://schemas.openxmlformats.org/drawingml/2006/table">
            <a:tbl>
              <a:tblPr firstRow="1" firstCol="1" bandRow="1">
                <a:tableStyleId>{5C22544A-7EE6-4342-B048-85BDC9FD1C3A}</a:tableStyleId>
              </a:tblPr>
              <a:tblGrid>
                <a:gridCol w="2554972">
                  <a:extLst>
                    <a:ext uri="{9D8B030D-6E8A-4147-A177-3AD203B41FA5}">
                      <a16:colId xmlns:a16="http://schemas.microsoft.com/office/drawing/2014/main" val="3653721053"/>
                    </a:ext>
                  </a:extLst>
                </a:gridCol>
                <a:gridCol w="8813213">
                  <a:extLst>
                    <a:ext uri="{9D8B030D-6E8A-4147-A177-3AD203B41FA5}">
                      <a16:colId xmlns:a16="http://schemas.microsoft.com/office/drawing/2014/main" val="3486481153"/>
                    </a:ext>
                  </a:extLst>
                </a:gridCol>
              </a:tblGrid>
              <a:tr h="0">
                <a:tc>
                  <a:txBody>
                    <a:bodyPr/>
                    <a:lstStyle/>
                    <a:p>
                      <a:pPr algn="l" fontAlgn="base">
                        <a:lnSpc>
                          <a:spcPct val="107000"/>
                        </a:lnSpc>
                        <a:spcBef>
                          <a:spcPts val="0"/>
                        </a:spcBef>
                        <a:spcAft>
                          <a:spcPts val="0"/>
                        </a:spcAft>
                      </a:pPr>
                      <a:r>
                        <a:rPr lang="en-GB" sz="2400" u="none" strike="noStrike">
                          <a:solidFill>
                            <a:schemeClr val="tx1"/>
                          </a:solidFill>
                          <a:effectLst/>
                        </a:rPr>
                        <a:t>ifconfig</a:t>
                      </a:r>
                      <a:endParaRPr lang="en-GB" sz="2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2000" b="0" dirty="0">
                          <a:solidFill>
                            <a:schemeClr val="tx1"/>
                          </a:solidFill>
                        </a:rPr>
                        <a:t>is short for ‘</a:t>
                      </a:r>
                      <a:r>
                        <a:rPr lang="en-GB" sz="2000" b="1" dirty="0">
                          <a:solidFill>
                            <a:schemeClr val="tx1"/>
                          </a:solidFill>
                        </a:rPr>
                        <a:t>i</a:t>
                      </a:r>
                      <a:r>
                        <a:rPr lang="en-GB" sz="2000" b="0" dirty="0">
                          <a:solidFill>
                            <a:schemeClr val="tx1"/>
                          </a:solidFill>
                        </a:rPr>
                        <a:t>nter</a:t>
                      </a:r>
                      <a:r>
                        <a:rPr lang="en-GB" sz="2000" b="1" dirty="0">
                          <a:solidFill>
                            <a:schemeClr val="tx1"/>
                          </a:solidFill>
                        </a:rPr>
                        <a:t>f</a:t>
                      </a:r>
                      <a:r>
                        <a:rPr lang="en-GB" sz="2000" b="0" dirty="0">
                          <a:solidFill>
                            <a:schemeClr val="tx1"/>
                          </a:solidFill>
                        </a:rPr>
                        <a:t>ace </a:t>
                      </a:r>
                      <a:r>
                        <a:rPr lang="en-GB" sz="2000" b="1" dirty="0">
                          <a:solidFill>
                            <a:schemeClr val="tx1"/>
                          </a:solidFill>
                        </a:rPr>
                        <a:t>config</a:t>
                      </a:r>
                      <a:r>
                        <a:rPr lang="en-GB" sz="2000" b="0" dirty="0">
                          <a:solidFill>
                            <a:schemeClr val="tx1"/>
                          </a:solidFill>
                        </a:rPr>
                        <a:t>uration. Displays </a:t>
                      </a:r>
                      <a:r>
                        <a:rPr lang="en-GB" sz="2000" b="0" u="none" strike="noStrike" dirty="0">
                          <a:solidFill>
                            <a:schemeClr val="tx1"/>
                          </a:solidFill>
                          <a:effectLst/>
                        </a:rPr>
                        <a:t>and manage your IP address and network interfaces.</a:t>
                      </a:r>
                      <a:endParaRPr lang="en-GB" sz="20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4276711537"/>
                  </a:ext>
                </a:extLst>
              </a:tr>
              <a:tr h="0">
                <a:tc>
                  <a:txBody>
                    <a:bodyPr/>
                    <a:lstStyle/>
                    <a:p>
                      <a:pPr algn="l" fontAlgn="base">
                        <a:lnSpc>
                          <a:spcPct val="107000"/>
                        </a:lnSpc>
                        <a:spcBef>
                          <a:spcPts val="0"/>
                        </a:spcBef>
                        <a:spcAft>
                          <a:spcPts val="0"/>
                        </a:spcAft>
                      </a:pPr>
                      <a:r>
                        <a:rPr lang="en-GB" sz="2400" u="none" strike="noStrike" dirty="0">
                          <a:solidFill>
                            <a:schemeClr val="tx1"/>
                          </a:solidFill>
                          <a:effectLst/>
                        </a:rPr>
                        <a:t>ping &lt;host&gt;</a:t>
                      </a:r>
                      <a:br>
                        <a:rPr lang="en-GB" sz="2400" u="none" strike="noStrike" dirty="0">
                          <a:solidFill>
                            <a:schemeClr val="tx1"/>
                          </a:solidFill>
                          <a:effectLst/>
                        </a:rPr>
                      </a:br>
                      <a:r>
                        <a:rPr lang="en-GB" sz="1800" b="0" u="none" strike="noStrike" dirty="0">
                          <a:solidFill>
                            <a:schemeClr val="tx1"/>
                          </a:solidFill>
                          <a:effectLst/>
                        </a:rPr>
                        <a:t>E.g. ping www.google.com</a:t>
                      </a:r>
                      <a:endParaRPr lang="en-GB" sz="2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2000" u="none" strike="noStrike" dirty="0">
                          <a:solidFill>
                            <a:schemeClr val="tx1"/>
                          </a:solidFill>
                          <a:effectLst/>
                        </a:rPr>
                        <a:t>Test whether you can make a connection to the host, replace ‘host’ with the IP address of the device connected to your network / web domain. </a:t>
                      </a:r>
                      <a:endParaRPr lang="en-GB" sz="20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4049655339"/>
                  </a:ext>
                </a:extLst>
              </a:tr>
              <a:tr h="0">
                <a:tc>
                  <a:txBody>
                    <a:bodyPr/>
                    <a:lstStyle/>
                    <a:p>
                      <a:pPr algn="l" fontAlgn="base">
                        <a:lnSpc>
                          <a:spcPct val="107000"/>
                        </a:lnSpc>
                        <a:spcBef>
                          <a:spcPts val="0"/>
                        </a:spcBef>
                        <a:spcAft>
                          <a:spcPts val="0"/>
                        </a:spcAft>
                      </a:pPr>
                      <a:r>
                        <a:rPr lang="en-GB" sz="2400" u="none" strike="noStrike" dirty="0">
                          <a:solidFill>
                            <a:schemeClr val="tx1"/>
                          </a:solidFill>
                          <a:effectLst/>
                        </a:rPr>
                        <a:t>netstat</a:t>
                      </a:r>
                      <a:endParaRPr lang="en-GB" sz="2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marL="0" marR="0" lvl="0" indent="0" algn="l" defTabSz="914434" rtl="0" eaLnBrk="1" fontAlgn="base" latinLnBrk="0" hangingPunct="1">
                        <a:lnSpc>
                          <a:spcPct val="107000"/>
                        </a:lnSpc>
                        <a:spcBef>
                          <a:spcPts val="0"/>
                        </a:spcBef>
                        <a:spcAft>
                          <a:spcPts val="0"/>
                        </a:spcAft>
                        <a:buClrTx/>
                        <a:buSzTx/>
                        <a:buFontTx/>
                        <a:buNone/>
                        <a:tabLst/>
                        <a:defRPr/>
                      </a:pPr>
                      <a:r>
                        <a:rPr lang="en-GB" sz="2000" b="0" i="0" kern="1200" dirty="0">
                          <a:solidFill>
                            <a:schemeClr val="dk1"/>
                          </a:solidFill>
                          <a:effectLst/>
                          <a:latin typeface="+mn-lt"/>
                          <a:ea typeface="+mn-ea"/>
                          <a:cs typeface="+mn-cs"/>
                        </a:rPr>
                        <a:t>From the words </a:t>
                      </a:r>
                      <a:r>
                        <a:rPr lang="en-GB" sz="2000" b="1" i="1" kern="1200" dirty="0">
                          <a:solidFill>
                            <a:schemeClr val="dk1"/>
                          </a:solidFill>
                          <a:effectLst/>
                          <a:latin typeface="+mn-lt"/>
                          <a:ea typeface="+mn-ea"/>
                          <a:cs typeface="+mn-cs"/>
                        </a:rPr>
                        <a:t>net</a:t>
                      </a:r>
                      <a:r>
                        <a:rPr lang="en-GB" sz="2000" b="0" i="1" kern="1200" dirty="0">
                          <a:solidFill>
                            <a:schemeClr val="dk1"/>
                          </a:solidFill>
                          <a:effectLst/>
                          <a:latin typeface="+mn-lt"/>
                          <a:ea typeface="+mn-ea"/>
                          <a:cs typeface="+mn-cs"/>
                        </a:rPr>
                        <a:t>work</a:t>
                      </a:r>
                      <a:r>
                        <a:rPr lang="en-GB" sz="2000" b="0" i="0" kern="1200" dirty="0">
                          <a:solidFill>
                            <a:schemeClr val="dk1"/>
                          </a:solidFill>
                          <a:effectLst/>
                          <a:latin typeface="+mn-lt"/>
                          <a:ea typeface="+mn-ea"/>
                          <a:cs typeface="+mn-cs"/>
                        </a:rPr>
                        <a:t> and </a:t>
                      </a:r>
                      <a:r>
                        <a:rPr lang="en-GB" sz="2000" b="1" i="1" kern="1200" dirty="0">
                          <a:solidFill>
                            <a:schemeClr val="dk1"/>
                          </a:solidFill>
                          <a:effectLst/>
                          <a:latin typeface="+mn-lt"/>
                          <a:ea typeface="+mn-ea"/>
                          <a:cs typeface="+mn-cs"/>
                        </a:rPr>
                        <a:t>stat</a:t>
                      </a:r>
                      <a:r>
                        <a:rPr lang="en-GB" sz="2000" b="0" i="1" kern="1200" dirty="0">
                          <a:solidFill>
                            <a:schemeClr val="dk1"/>
                          </a:solidFill>
                          <a:effectLst/>
                          <a:latin typeface="+mn-lt"/>
                          <a:ea typeface="+mn-ea"/>
                          <a:cs typeface="+mn-cs"/>
                        </a:rPr>
                        <a:t>istics, </a:t>
                      </a:r>
                      <a:r>
                        <a:rPr lang="en-GB" sz="2000" b="0" i="0" kern="1200" dirty="0">
                          <a:solidFill>
                            <a:schemeClr val="dk1"/>
                          </a:solidFill>
                          <a:effectLst/>
                          <a:latin typeface="+mn-lt"/>
                          <a:ea typeface="+mn-ea"/>
                          <a:cs typeface="+mn-cs"/>
                        </a:rPr>
                        <a:t>provides basic statistics on all network connections, routing tables, interface statistics.</a:t>
                      </a:r>
                      <a:endParaRPr lang="en-GB" sz="20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2309337835"/>
                  </a:ext>
                </a:extLst>
              </a:tr>
              <a:tr h="0">
                <a:tc>
                  <a:txBody>
                    <a:bodyPr/>
                    <a:lstStyle/>
                    <a:p>
                      <a:pPr algn="l" fontAlgn="base">
                        <a:lnSpc>
                          <a:spcPct val="107000"/>
                        </a:lnSpc>
                        <a:spcBef>
                          <a:spcPts val="0"/>
                        </a:spcBef>
                        <a:spcAft>
                          <a:spcPts val="0"/>
                        </a:spcAft>
                      </a:pPr>
                      <a:r>
                        <a:rPr lang="en-GB" sz="2400" u="none" strike="noStrike">
                          <a:solidFill>
                            <a:schemeClr val="tx1"/>
                          </a:solidFill>
                          <a:effectLst/>
                        </a:rPr>
                        <a:t>whois &lt;domain&gt;</a:t>
                      </a:r>
                      <a:endParaRPr lang="en-GB" sz="2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2000" u="none" strike="noStrike" dirty="0" err="1">
                          <a:solidFill>
                            <a:schemeClr val="tx1"/>
                          </a:solidFill>
                          <a:effectLst/>
                        </a:rPr>
                        <a:t>whois</a:t>
                      </a:r>
                      <a:r>
                        <a:rPr lang="en-GB" sz="2000" u="none" strike="noStrike" dirty="0">
                          <a:solidFill>
                            <a:schemeClr val="tx1"/>
                          </a:solidFill>
                          <a:effectLst/>
                        </a:rPr>
                        <a:t> will output domain information e.g. basic contact details, Name Servers etc…</a:t>
                      </a:r>
                      <a:endParaRPr lang="en-GB" sz="20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810066695"/>
                  </a:ext>
                </a:extLst>
              </a:tr>
              <a:tr h="0">
                <a:tc>
                  <a:txBody>
                    <a:bodyPr/>
                    <a:lstStyle/>
                    <a:p>
                      <a:pPr algn="l" fontAlgn="base">
                        <a:lnSpc>
                          <a:spcPct val="107000"/>
                        </a:lnSpc>
                        <a:spcBef>
                          <a:spcPts val="0"/>
                        </a:spcBef>
                        <a:spcAft>
                          <a:spcPts val="0"/>
                        </a:spcAft>
                      </a:pPr>
                      <a:r>
                        <a:rPr lang="en-GB" sz="2400" u="none" strike="noStrike">
                          <a:solidFill>
                            <a:schemeClr val="tx1"/>
                          </a:solidFill>
                          <a:effectLst/>
                        </a:rPr>
                        <a:t>arp -a</a:t>
                      </a:r>
                      <a:endParaRPr lang="en-GB" sz="2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2000" u="none" strike="noStrike" dirty="0">
                          <a:solidFill>
                            <a:schemeClr val="tx1"/>
                          </a:solidFill>
                          <a:effectLst/>
                        </a:rPr>
                        <a:t>View all active devices on your network including their IP and MAC addresses.</a:t>
                      </a:r>
                      <a:endParaRPr lang="en-GB" sz="20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634162642"/>
                  </a:ext>
                </a:extLst>
              </a:tr>
              <a:tr h="0">
                <a:tc>
                  <a:txBody>
                    <a:bodyPr/>
                    <a:lstStyle/>
                    <a:p>
                      <a:pPr algn="l" fontAlgn="base">
                        <a:lnSpc>
                          <a:spcPct val="107000"/>
                        </a:lnSpc>
                        <a:spcBef>
                          <a:spcPts val="0"/>
                        </a:spcBef>
                        <a:spcAft>
                          <a:spcPts val="0"/>
                        </a:spcAft>
                      </a:pPr>
                      <a:r>
                        <a:rPr lang="en-GB" sz="2400" u="none" strike="noStrike" dirty="0">
                          <a:solidFill>
                            <a:schemeClr val="tx1"/>
                          </a:solidFill>
                          <a:effectLst/>
                        </a:rPr>
                        <a:t>traceroute &lt;host&gt;</a:t>
                      </a:r>
                      <a:endParaRPr lang="en-GB" sz="2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2000" u="none" strike="noStrike" dirty="0">
                          <a:solidFill>
                            <a:schemeClr val="tx1"/>
                          </a:solidFill>
                          <a:effectLst/>
                        </a:rPr>
                        <a:t>Trace the path packets go through. Very useful for network troubleshooting. If your connection with a client/host is not established, you can identify the location at which the packets do not pass. </a:t>
                      </a:r>
                      <a:r>
                        <a:rPr lang="en-GB" sz="2000" b="0" u="none" strike="noStrike" dirty="0">
                          <a:solidFill>
                            <a:schemeClr val="tx1"/>
                          </a:solidFill>
                          <a:effectLst/>
                        </a:rPr>
                        <a:t>E.g. </a:t>
                      </a:r>
                      <a:r>
                        <a:rPr lang="en-GB" sz="1800" b="0" u="none" strike="noStrike" dirty="0">
                          <a:solidFill>
                            <a:schemeClr val="tx1"/>
                          </a:solidFill>
                          <a:effectLst/>
                        </a:rPr>
                        <a:t>traceroute www.google.com</a:t>
                      </a:r>
                      <a:endParaRPr lang="en-GB" sz="20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706398901"/>
                  </a:ext>
                </a:extLst>
              </a:tr>
              <a:tr h="0">
                <a:tc>
                  <a:txBody>
                    <a:bodyPr/>
                    <a:lstStyle/>
                    <a:p>
                      <a:pPr algn="l" fontAlgn="base">
                        <a:lnSpc>
                          <a:spcPct val="107000"/>
                        </a:lnSpc>
                        <a:spcBef>
                          <a:spcPts val="0"/>
                        </a:spcBef>
                        <a:spcAft>
                          <a:spcPts val="0"/>
                        </a:spcAft>
                      </a:pPr>
                      <a:r>
                        <a:rPr lang="en-GB" sz="2400" u="none" strike="noStrike" dirty="0">
                          <a:solidFill>
                            <a:schemeClr val="tx1"/>
                          </a:solidFill>
                          <a:effectLst/>
                        </a:rPr>
                        <a:t>curl -O &lt;</a:t>
                      </a:r>
                      <a:r>
                        <a:rPr lang="en-GB" sz="2400" u="none" strike="noStrike" dirty="0" err="1">
                          <a:solidFill>
                            <a:schemeClr val="tx1"/>
                          </a:solidFill>
                          <a:effectLst/>
                        </a:rPr>
                        <a:t>url</a:t>
                      </a:r>
                      <a:r>
                        <a:rPr lang="en-GB" sz="2400" u="none" strike="noStrike" dirty="0">
                          <a:solidFill>
                            <a:schemeClr val="tx1"/>
                          </a:solidFill>
                          <a:effectLst/>
                        </a:rPr>
                        <a:t> to file&gt;</a:t>
                      </a:r>
                      <a:endParaRPr lang="en-GB" sz="2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2000" u="none" strike="noStrike" dirty="0">
                          <a:solidFill>
                            <a:schemeClr val="tx1"/>
                          </a:solidFill>
                          <a:effectLst/>
                        </a:rPr>
                        <a:t>curl allows you to download a file from the internet.</a:t>
                      </a:r>
                      <a:endParaRPr lang="en-GB" sz="20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7723870"/>
                  </a:ext>
                </a:extLst>
              </a:tr>
            </a:tbl>
          </a:graphicData>
        </a:graphic>
      </p:graphicFrame>
    </p:spTree>
    <p:extLst>
      <p:ext uri="{BB962C8B-B14F-4D97-AF65-F5344CB8AC3E}">
        <p14:creationId xmlns:p14="http://schemas.microsoft.com/office/powerpoint/2010/main" val="204018787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A7910F-E88C-4BD4-B636-B7B6960C208F}"/>
              </a:ext>
            </a:extLst>
          </p:cNvPr>
          <p:cNvSpPr>
            <a:spLocks noGrp="1"/>
          </p:cNvSpPr>
          <p:nvPr>
            <p:ph type="title"/>
          </p:nvPr>
        </p:nvSpPr>
        <p:spPr>
          <a:xfrm>
            <a:off x="229675" y="342145"/>
            <a:ext cx="11732646" cy="1033669"/>
          </a:xfrm>
          <a:noFill/>
        </p:spPr>
        <p:txBody>
          <a:bodyPr>
            <a:normAutofit/>
          </a:bodyPr>
          <a:lstStyle/>
          <a:p>
            <a:r>
              <a:rPr lang="en-GB" sz="5300" dirty="0">
                <a:solidFill>
                  <a:srgbClr val="FFFFFF"/>
                </a:solidFill>
                <a:effectLst/>
                <a:latin typeface="Helvetica" panose="020B0604020202020204" pitchFamily="34" charset="0"/>
                <a:ea typeface="Times New Roman" panose="02020603050405020304" pitchFamily="18" charset="0"/>
              </a:rPr>
              <a:t>Bg. </a:t>
            </a:r>
            <a:r>
              <a:rPr lang="en-GB" sz="4000" dirty="0">
                <a:solidFill>
                  <a:srgbClr val="FFFFFF"/>
                </a:solidFill>
                <a:effectLst/>
                <a:latin typeface="Helvetica" panose="020B0604020202020204" pitchFamily="34" charset="0"/>
                <a:ea typeface="Times New Roman" panose="02020603050405020304" pitchFamily="18" charset="0"/>
              </a:rPr>
              <a:t>Network command </a:t>
            </a:r>
            <a:r>
              <a:rPr lang="en-GB" sz="4000" b="1" i="0" dirty="0">
                <a:solidFill>
                  <a:srgbClr val="FFFFFF"/>
                </a:solidFill>
                <a:effectLst/>
                <a:latin typeface="Helvetica" panose="020B0604020202020204" pitchFamily="34" charset="0"/>
                <a:ea typeface="Times New Roman" panose="02020603050405020304" pitchFamily="18" charset="0"/>
              </a:rPr>
              <a:t>options</a:t>
            </a:r>
            <a:r>
              <a:rPr lang="en-GB" sz="4000" dirty="0">
                <a:solidFill>
                  <a:srgbClr val="FFFFFF"/>
                </a:solidFill>
                <a:effectLst/>
                <a:latin typeface="Helvetica" panose="020B0604020202020204" pitchFamily="34" charset="0"/>
                <a:ea typeface="Times New Roman" panose="02020603050405020304" pitchFamily="18" charset="0"/>
              </a:rPr>
              <a:t> and </a:t>
            </a:r>
            <a:r>
              <a:rPr lang="en-GB" sz="4000" b="1" i="0" dirty="0">
                <a:solidFill>
                  <a:srgbClr val="FFFFFF"/>
                </a:solidFill>
                <a:effectLst/>
                <a:latin typeface="Helvetica" panose="020B0604020202020204" pitchFamily="34" charset="0"/>
                <a:ea typeface="Times New Roman" panose="02020603050405020304" pitchFamily="18" charset="0"/>
              </a:rPr>
              <a:t>arguments</a:t>
            </a:r>
            <a:endParaRPr lang="en-GB" sz="4000" dirty="0">
              <a:solidFill>
                <a:srgbClr val="FFFFFF"/>
              </a:solidFill>
            </a:endParaRPr>
          </a:p>
        </p:txBody>
      </p:sp>
      <p:sp>
        <p:nvSpPr>
          <p:cNvPr id="5" name="TextBox 4">
            <a:extLst>
              <a:ext uri="{FF2B5EF4-FFF2-40B4-BE49-F238E27FC236}">
                <a16:creationId xmlns:a16="http://schemas.microsoft.com/office/drawing/2014/main" id="{F5AE2048-E5B1-4655-B0A6-2FB398D897B6}"/>
              </a:ext>
            </a:extLst>
          </p:cNvPr>
          <p:cNvSpPr txBox="1"/>
          <p:nvPr/>
        </p:nvSpPr>
        <p:spPr>
          <a:xfrm>
            <a:off x="5640185" y="2971800"/>
            <a:ext cx="914400" cy="914400"/>
          </a:xfrm>
          <a:prstGeom prst="rect">
            <a:avLst/>
          </a:prstGeom>
          <a:noFill/>
        </p:spPr>
        <p:txBody>
          <a:bodyPr wrap="square" rtlCol="0">
            <a:spAutoFit/>
          </a:bodyPr>
          <a:lstStyle/>
          <a:p>
            <a:endParaRPr lang="en-GB" dirty="0"/>
          </a:p>
        </p:txBody>
      </p:sp>
      <p:sp>
        <p:nvSpPr>
          <p:cNvPr id="9" name="Content Placeholder 8">
            <a:extLst>
              <a:ext uri="{FF2B5EF4-FFF2-40B4-BE49-F238E27FC236}">
                <a16:creationId xmlns:a16="http://schemas.microsoft.com/office/drawing/2014/main" id="{83FBCBC6-1576-4A0C-8B54-D924142327A9}"/>
              </a:ext>
            </a:extLst>
          </p:cNvPr>
          <p:cNvSpPr>
            <a:spLocks noGrp="1"/>
          </p:cNvSpPr>
          <p:nvPr>
            <p:ph idx="1"/>
          </p:nvPr>
        </p:nvSpPr>
        <p:spPr>
          <a:xfrm>
            <a:off x="459351" y="1793563"/>
            <a:ext cx="11220106" cy="4854924"/>
          </a:xfrm>
        </p:spPr>
        <p:txBody>
          <a:bodyPr>
            <a:normAutofit fontScale="92500" lnSpcReduction="10000"/>
          </a:bodyPr>
          <a:lstStyle/>
          <a:p>
            <a:pPr marL="0" indent="0">
              <a:buNone/>
            </a:pPr>
            <a:r>
              <a:rPr lang="en-GB" sz="3000" b="1" dirty="0">
                <a:effectLst/>
                <a:ea typeface="Calibri" panose="020F0502020204030204" pitchFamily="34" charset="0"/>
                <a:cs typeface="Times New Roman" panose="02020603050405020304" pitchFamily="18" charset="0"/>
              </a:rPr>
              <a:t>For </a:t>
            </a:r>
            <a:r>
              <a:rPr lang="en-GB" sz="3000" b="1" dirty="0">
                <a:ea typeface="Calibri" panose="020F0502020204030204" pitchFamily="34" charset="0"/>
                <a:cs typeface="Times New Roman" panose="02020603050405020304" pitchFamily="18" charset="0"/>
              </a:rPr>
              <a:t>students interested in more system network monitoring and configuration commands, the following provides more networking command options and arguments.</a:t>
            </a:r>
          </a:p>
          <a:p>
            <a:pPr marL="285750" indent="-285750">
              <a:buFont typeface="Arial" panose="020B0604020202020204" pitchFamily="34" charset="0"/>
              <a:buChar char="•"/>
            </a:pPr>
            <a:r>
              <a:rPr lang="en-GB" sz="2400" b="1" dirty="0" err="1">
                <a:effectLst/>
                <a:ea typeface="Calibri" panose="020F0502020204030204" pitchFamily="34" charset="0"/>
                <a:cs typeface="Times New Roman" panose="02020603050405020304" pitchFamily="18" charset="0"/>
              </a:rPr>
              <a:t>Ifconfig</a:t>
            </a:r>
            <a:r>
              <a:rPr lang="en-GB" sz="2400" dirty="0">
                <a:effectLst/>
                <a:ea typeface="Calibri" panose="020F0502020204030204" pitchFamily="34" charset="0"/>
                <a:cs typeface="Times New Roman" panose="02020603050405020304" pitchFamily="18" charset="0"/>
              </a:rPr>
              <a:t>: is a tool for system/network administration in Unix/Linux OSs. It is used to display network configuration information &amp; manage network interfaces such as setting up an </a:t>
            </a:r>
            <a:r>
              <a:rPr lang="en-GB" sz="2400" dirty="0" err="1">
                <a:effectLst/>
                <a:ea typeface="Calibri" panose="020F0502020204030204" pitchFamily="34" charset="0"/>
                <a:cs typeface="Times New Roman" panose="02020603050405020304" pitchFamily="18" charset="0"/>
              </a:rPr>
              <a:t>ip</a:t>
            </a:r>
            <a:r>
              <a:rPr lang="en-GB" sz="2400" dirty="0">
                <a:effectLst/>
                <a:ea typeface="Calibri" panose="020F0502020204030204" pitchFamily="34" charset="0"/>
                <a:cs typeface="Times New Roman" panose="02020603050405020304" pitchFamily="18" charset="0"/>
              </a:rPr>
              <a:t> address, netmask, or broadcast address to a network interface, creating an alias for the network interface, setting up hardware address, and enable or disable network interfaces .. via the CLI command-line interface or in system configuration scripts. </a:t>
            </a:r>
            <a:r>
              <a:rPr lang="en-GB" sz="2400" dirty="0">
                <a:effectLst/>
                <a:highlight>
                  <a:srgbClr val="FFFF00"/>
                </a:highlight>
                <a:ea typeface="Calibri" panose="020F0502020204030204" pitchFamily="34" charset="0"/>
                <a:cs typeface="Times New Roman" panose="02020603050405020304" pitchFamily="18" charset="0"/>
              </a:rPr>
              <a:t>For more options and arguments </a:t>
            </a:r>
            <a:r>
              <a:rPr lang="en-GB" sz="2400" dirty="0">
                <a:effectLst/>
                <a:highlight>
                  <a:srgbClr val="FFFF00"/>
                </a:highlight>
                <a:ea typeface="Calibri" panose="020F0502020204030204" pitchFamily="34" charset="0"/>
                <a:cs typeface="Times New Roman" panose="02020603050405020304" pitchFamily="18" charset="0"/>
                <a:hlinkClick r:id="rId2"/>
              </a:rPr>
              <a:t>click-here</a:t>
            </a:r>
            <a:r>
              <a:rPr lang="en-GB" sz="2400" dirty="0">
                <a:effectLst/>
                <a:ea typeface="Calibri" panose="020F0502020204030204" pitchFamily="34" charset="0"/>
                <a:cs typeface="Times New Roman" panose="02020603050405020304" pitchFamily="18" charset="0"/>
              </a:rPr>
              <a:t>.</a:t>
            </a:r>
          </a:p>
          <a:p>
            <a:pPr marL="285750" indent="-285750">
              <a:buFont typeface="Arial" panose="020B0604020202020204" pitchFamily="34" charset="0"/>
              <a:buChar char="•"/>
            </a:pPr>
            <a:r>
              <a:rPr lang="en-GB" sz="2400" b="1" i="0" kern="1200" dirty="0">
                <a:solidFill>
                  <a:schemeClr val="dk1"/>
                </a:solidFill>
                <a:effectLst/>
                <a:ea typeface="+mn-ea"/>
                <a:cs typeface="+mn-cs"/>
              </a:rPr>
              <a:t>Netstat</a:t>
            </a:r>
            <a:r>
              <a:rPr lang="en-GB" sz="2400" i="0" kern="1200" dirty="0">
                <a:solidFill>
                  <a:schemeClr val="dk1"/>
                </a:solidFill>
                <a:effectLst/>
                <a:ea typeface="+mn-ea"/>
                <a:cs typeface="+mn-cs"/>
              </a:rPr>
              <a:t>: from the words </a:t>
            </a:r>
            <a:r>
              <a:rPr lang="en-GB" sz="2400" i="1" kern="1200" dirty="0">
                <a:solidFill>
                  <a:schemeClr val="dk1"/>
                </a:solidFill>
                <a:effectLst/>
                <a:ea typeface="+mn-ea"/>
                <a:cs typeface="+mn-cs"/>
              </a:rPr>
              <a:t>network</a:t>
            </a:r>
            <a:r>
              <a:rPr lang="en-GB" sz="2400" i="0" kern="1200" dirty="0">
                <a:solidFill>
                  <a:schemeClr val="dk1"/>
                </a:solidFill>
                <a:effectLst/>
                <a:ea typeface="+mn-ea"/>
                <a:cs typeface="+mn-cs"/>
              </a:rPr>
              <a:t> and </a:t>
            </a:r>
            <a:r>
              <a:rPr lang="en-GB" sz="2400" i="1" kern="1200" dirty="0">
                <a:solidFill>
                  <a:schemeClr val="dk1"/>
                </a:solidFill>
                <a:effectLst/>
                <a:ea typeface="+mn-ea"/>
                <a:cs typeface="+mn-cs"/>
              </a:rPr>
              <a:t>statistics, </a:t>
            </a:r>
            <a:r>
              <a:rPr lang="en-GB" sz="2400" i="0" kern="1200" dirty="0">
                <a:solidFill>
                  <a:schemeClr val="dk1"/>
                </a:solidFill>
                <a:effectLst/>
                <a:ea typeface="+mn-ea"/>
                <a:cs typeface="+mn-cs"/>
              </a:rPr>
              <a:t>provides basic statistics on all network connections, routing tables, interface statistics etc. </a:t>
            </a:r>
            <a:r>
              <a:rPr lang="en-GB" sz="2400" u="none" strike="noStrike" dirty="0">
                <a:solidFill>
                  <a:schemeClr val="tx1"/>
                </a:solidFill>
                <a:effectLst/>
              </a:rPr>
              <a:t>E.g. ‘</a:t>
            </a:r>
            <a:r>
              <a:rPr lang="en-GB" sz="2400" b="1" i="0" kern="1200" dirty="0">
                <a:solidFill>
                  <a:schemeClr val="dk1"/>
                </a:solidFill>
                <a:effectLst/>
                <a:ea typeface="+mn-ea"/>
                <a:cs typeface="+mn-cs"/>
              </a:rPr>
              <a:t>netstat –at’</a:t>
            </a:r>
            <a:r>
              <a:rPr lang="en-GB" sz="2400" i="0" kern="1200" dirty="0">
                <a:solidFill>
                  <a:schemeClr val="dk1"/>
                </a:solidFill>
                <a:effectLst/>
                <a:ea typeface="+mn-ea"/>
                <a:cs typeface="+mn-cs"/>
              </a:rPr>
              <a:t> To list all </a:t>
            </a:r>
            <a:r>
              <a:rPr lang="en-GB" sz="2400" i="0" kern="1200" dirty="0" err="1">
                <a:solidFill>
                  <a:schemeClr val="dk1"/>
                </a:solidFill>
                <a:effectLst/>
                <a:ea typeface="+mn-ea"/>
                <a:cs typeface="+mn-cs"/>
              </a:rPr>
              <a:t>tcp</a:t>
            </a:r>
            <a:r>
              <a:rPr lang="en-GB" sz="2400" i="0" kern="1200" dirty="0">
                <a:solidFill>
                  <a:schemeClr val="dk1"/>
                </a:solidFill>
                <a:effectLst/>
                <a:ea typeface="+mn-ea"/>
                <a:cs typeface="+mn-cs"/>
              </a:rPr>
              <a:t> ports. ‘</a:t>
            </a:r>
            <a:r>
              <a:rPr lang="en-GB" sz="2400" b="1" dirty="0"/>
              <a:t>netstat -p IP’</a:t>
            </a:r>
            <a:r>
              <a:rPr lang="en-GB" sz="2400" dirty="0"/>
              <a:t> lists </a:t>
            </a:r>
            <a:r>
              <a:rPr lang="en-GB" sz="2400" i="0" kern="1200" dirty="0">
                <a:solidFill>
                  <a:schemeClr val="dk1"/>
                </a:solidFill>
                <a:effectLst/>
                <a:ea typeface="+mn-ea"/>
                <a:cs typeface="+mn-cs"/>
              </a:rPr>
              <a:t>all active IPv4 connections. </a:t>
            </a:r>
            <a:r>
              <a:rPr lang="en-GB" sz="2400" i="0" kern="1200" dirty="0">
                <a:solidFill>
                  <a:schemeClr val="dk1"/>
                </a:solidFill>
                <a:effectLst/>
                <a:highlight>
                  <a:srgbClr val="FFFF00"/>
                </a:highlight>
                <a:ea typeface="+mn-ea"/>
                <a:cs typeface="+mn-cs"/>
              </a:rPr>
              <a:t>For more options on using netstat with Windows </a:t>
            </a:r>
            <a:r>
              <a:rPr lang="en-GB" sz="2400" i="0" kern="1200" dirty="0" err="1">
                <a:solidFill>
                  <a:schemeClr val="dk1"/>
                </a:solidFill>
                <a:effectLst/>
                <a:highlight>
                  <a:srgbClr val="FFFF00"/>
                </a:highlight>
                <a:ea typeface="+mn-ea"/>
                <a:cs typeface="+mn-cs"/>
              </a:rPr>
              <a:t>cmd</a:t>
            </a:r>
            <a:r>
              <a:rPr lang="en-GB" sz="2400" i="0" kern="1200" dirty="0">
                <a:solidFill>
                  <a:schemeClr val="dk1"/>
                </a:solidFill>
                <a:effectLst/>
                <a:highlight>
                  <a:srgbClr val="FFFF00"/>
                </a:highlight>
                <a:ea typeface="+mn-ea"/>
                <a:cs typeface="+mn-cs"/>
              </a:rPr>
              <a:t> </a:t>
            </a:r>
            <a:r>
              <a:rPr lang="en-GB" sz="2400" i="0" kern="1200" dirty="0" err="1">
                <a:solidFill>
                  <a:schemeClr val="dk1"/>
                </a:solidFill>
                <a:effectLst/>
                <a:highlight>
                  <a:srgbClr val="FFFF00"/>
                </a:highlight>
                <a:ea typeface="+mn-ea"/>
                <a:cs typeface="+mn-cs"/>
              </a:rPr>
              <a:t>Cli</a:t>
            </a:r>
            <a:r>
              <a:rPr lang="en-GB" sz="2400" i="0" kern="1200" dirty="0">
                <a:solidFill>
                  <a:schemeClr val="dk1"/>
                </a:solidFill>
                <a:effectLst/>
                <a:highlight>
                  <a:srgbClr val="FFFF00"/>
                </a:highlight>
                <a:ea typeface="+mn-ea"/>
                <a:cs typeface="+mn-cs"/>
              </a:rPr>
              <a:t> </a:t>
            </a:r>
            <a:r>
              <a:rPr lang="en-GB" sz="2400" i="0" kern="1200" dirty="0">
                <a:solidFill>
                  <a:schemeClr val="dk1"/>
                </a:solidFill>
                <a:effectLst/>
                <a:highlight>
                  <a:srgbClr val="FFFF00"/>
                </a:highlight>
                <a:ea typeface="+mn-ea"/>
                <a:cs typeface="+mn-cs"/>
                <a:hlinkClick r:id="rId3"/>
              </a:rPr>
              <a:t>click-here</a:t>
            </a:r>
            <a:r>
              <a:rPr lang="en-GB" sz="2400" i="0" kern="1200" dirty="0">
                <a:solidFill>
                  <a:schemeClr val="dk1"/>
                </a:solidFill>
                <a:effectLst/>
                <a:highlight>
                  <a:srgbClr val="FFFF00"/>
                </a:highlight>
                <a:ea typeface="+mn-ea"/>
                <a:cs typeface="+mn-cs"/>
              </a:rPr>
              <a:t>, and for Linux </a:t>
            </a:r>
            <a:r>
              <a:rPr lang="en-GB" sz="2400" i="0" kern="1200" dirty="0">
                <a:solidFill>
                  <a:schemeClr val="dk1"/>
                </a:solidFill>
                <a:effectLst/>
                <a:highlight>
                  <a:srgbClr val="FFFF00"/>
                </a:highlight>
                <a:ea typeface="+mn-ea"/>
                <a:cs typeface="+mn-cs"/>
                <a:hlinkClick r:id="rId4"/>
              </a:rPr>
              <a:t>click-here</a:t>
            </a:r>
            <a:r>
              <a:rPr lang="en-GB" sz="2400" i="0" kern="1200" dirty="0">
                <a:solidFill>
                  <a:schemeClr val="dk1"/>
                </a:solidFill>
                <a:effectLst/>
                <a:highlight>
                  <a:srgbClr val="FFFF00"/>
                </a:highlight>
                <a:ea typeface="+mn-ea"/>
                <a:cs typeface="+mn-cs"/>
              </a:rPr>
              <a:t>.</a:t>
            </a:r>
          </a:p>
          <a:p>
            <a:pPr marL="285750" indent="-285750">
              <a:buFont typeface="Arial" panose="020B0604020202020204" pitchFamily="34" charset="0"/>
              <a:buChar char="•"/>
            </a:pPr>
            <a:r>
              <a:rPr lang="en-GB" sz="3200" u="none" strike="noStrike" dirty="0">
                <a:solidFill>
                  <a:schemeClr val="dk1"/>
                </a:solidFill>
                <a:highlight>
                  <a:srgbClr val="FFFF00"/>
                </a:highlight>
              </a:rPr>
              <a:t>For 22 Linux </a:t>
            </a:r>
            <a:r>
              <a:rPr lang="en-GB" sz="3200" u="none" strike="noStrike" dirty="0" err="1">
                <a:solidFill>
                  <a:schemeClr val="dk1"/>
                </a:solidFill>
                <a:highlight>
                  <a:srgbClr val="FFFF00"/>
                </a:highlight>
              </a:rPr>
              <a:t>SysAdmin</a:t>
            </a:r>
            <a:r>
              <a:rPr lang="en-GB" sz="3200" u="none" strike="noStrike" dirty="0">
                <a:solidFill>
                  <a:schemeClr val="dk1"/>
                </a:solidFill>
                <a:highlight>
                  <a:srgbClr val="FFFF00"/>
                </a:highlight>
              </a:rPr>
              <a:t> Networking commands </a:t>
            </a:r>
            <a:r>
              <a:rPr lang="en-GB" sz="3200" u="none" strike="noStrike" dirty="0">
                <a:solidFill>
                  <a:schemeClr val="dk1"/>
                </a:solidFill>
                <a:highlight>
                  <a:srgbClr val="FFFF00"/>
                </a:highlight>
                <a:hlinkClick r:id="rId5"/>
              </a:rPr>
              <a:t>click-here</a:t>
            </a:r>
            <a:r>
              <a:rPr lang="en-GB" sz="3200" u="none" strike="noStrike" dirty="0">
                <a:solidFill>
                  <a:schemeClr val="dk1"/>
                </a:solidFill>
              </a:rPr>
              <a:t>.</a:t>
            </a:r>
            <a:endParaRPr lang="en-GB" sz="3200" i="0" u="none" strike="noStrike" dirty="0">
              <a:solidFill>
                <a:schemeClr val="tx1"/>
              </a:solidFill>
              <a:effectLst/>
            </a:endParaRPr>
          </a:p>
          <a:p>
            <a:endParaRPr lang="en-GB" sz="2400" dirty="0"/>
          </a:p>
        </p:txBody>
      </p:sp>
    </p:spTree>
    <p:extLst>
      <p:ext uri="{BB962C8B-B14F-4D97-AF65-F5344CB8AC3E}">
        <p14:creationId xmlns:p14="http://schemas.microsoft.com/office/powerpoint/2010/main" val="215812065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78671" y="372762"/>
            <a:ext cx="9895950" cy="1033669"/>
          </a:xfrm>
        </p:spPr>
        <p:txBody>
          <a:bodyPr>
            <a:normAutofit/>
          </a:bodyPr>
          <a:lstStyle/>
          <a:p>
            <a:r>
              <a:rPr lang="en-GB" b="1" dirty="0">
                <a:solidFill>
                  <a:srgbClr val="FFFFFF"/>
                </a:solidFill>
              </a:rPr>
              <a:t>Managing File Permissions</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350" y="1597432"/>
            <a:ext cx="11078713" cy="4398069"/>
          </a:xfrm>
        </p:spPr>
        <p:txBody>
          <a:bodyPr>
            <a:normAutofit fontScale="92500" lnSpcReduction="10000"/>
          </a:bodyPr>
          <a:lstStyle/>
          <a:p>
            <a:pPr>
              <a:lnSpc>
                <a:spcPct val="100000"/>
              </a:lnSpc>
              <a:spcBef>
                <a:spcPts val="0"/>
              </a:spcBef>
              <a:spcAft>
                <a:spcPts val="600"/>
              </a:spcAft>
            </a:pPr>
            <a:r>
              <a:rPr lang="en-GB" b="1" dirty="0"/>
              <a:t>Linux OSs </a:t>
            </a:r>
            <a:r>
              <a:rPr lang="en-GB" dirty="0"/>
              <a:t>(like all Unix-like OSs) </a:t>
            </a:r>
            <a:r>
              <a:rPr lang="en-GB" b="1" dirty="0"/>
              <a:t>use permissions </a:t>
            </a:r>
            <a:r>
              <a:rPr lang="en-GB" dirty="0"/>
              <a:t>to control who can </a:t>
            </a:r>
            <a:r>
              <a:rPr lang="en-GB" b="1" i="0" dirty="0">
                <a:solidFill>
                  <a:srgbClr val="111111"/>
                </a:solidFill>
                <a:effectLst/>
                <a:latin typeface="Inter"/>
              </a:rPr>
              <a:t>read(r)</a:t>
            </a:r>
            <a:r>
              <a:rPr lang="en-GB" b="0" i="0" dirty="0">
                <a:solidFill>
                  <a:srgbClr val="111111"/>
                </a:solidFill>
                <a:effectLst/>
                <a:latin typeface="Inter"/>
              </a:rPr>
              <a:t>, </a:t>
            </a:r>
            <a:r>
              <a:rPr lang="en-GB" b="1" i="0" dirty="0">
                <a:solidFill>
                  <a:srgbClr val="111111"/>
                </a:solidFill>
                <a:effectLst/>
                <a:latin typeface="Inter"/>
              </a:rPr>
              <a:t>write(w)</a:t>
            </a:r>
            <a:r>
              <a:rPr lang="en-GB" b="0" i="0" dirty="0">
                <a:solidFill>
                  <a:srgbClr val="111111"/>
                </a:solidFill>
                <a:effectLst/>
                <a:latin typeface="Inter"/>
              </a:rPr>
              <a:t> and </a:t>
            </a:r>
            <a:r>
              <a:rPr lang="en-GB" b="1" i="0" dirty="0">
                <a:solidFill>
                  <a:srgbClr val="111111"/>
                </a:solidFill>
                <a:effectLst/>
                <a:latin typeface="Inter"/>
              </a:rPr>
              <a:t>execute(x)</a:t>
            </a:r>
            <a:r>
              <a:rPr lang="en-GB" b="0" i="0" dirty="0">
                <a:solidFill>
                  <a:srgbClr val="111111"/>
                </a:solidFill>
                <a:effectLst/>
                <a:latin typeface="Inter"/>
              </a:rPr>
              <a:t> </a:t>
            </a:r>
            <a:r>
              <a:rPr lang="en-GB" dirty="0"/>
              <a:t>files and directories on the system.</a:t>
            </a:r>
          </a:p>
          <a:p>
            <a:pPr>
              <a:lnSpc>
                <a:spcPct val="100000"/>
              </a:lnSpc>
              <a:spcBef>
                <a:spcPts val="0"/>
              </a:spcBef>
              <a:spcAft>
                <a:spcPts val="600"/>
              </a:spcAft>
            </a:pPr>
            <a:r>
              <a:rPr lang="en-GB" sz="2800" dirty="0">
                <a:solidFill>
                  <a:srgbClr val="181818"/>
                </a:solidFill>
                <a:effectLst/>
                <a:ea typeface="Times New Roman" panose="02020603050405020304" pitchFamily="18" charset="0"/>
                <a:cs typeface="Times New Roman" panose="02020603050405020304" pitchFamily="18" charset="0"/>
              </a:rPr>
              <a:t>Letters </a:t>
            </a:r>
            <a:r>
              <a:rPr lang="en-GB" sz="2800" b="1" dirty="0">
                <a:solidFill>
                  <a:srgbClr val="000000"/>
                </a:solidFill>
                <a:effectLst/>
                <a:ea typeface="Calibri" panose="020F0502020204030204" pitchFamily="34" charset="0"/>
                <a:cs typeface="Times New Roman" panose="02020603050405020304" pitchFamily="18" charset="0"/>
              </a:rPr>
              <a:t>r, w</a:t>
            </a:r>
            <a:r>
              <a:rPr lang="en-GB" sz="2800" dirty="0">
                <a:solidFill>
                  <a:srgbClr val="000000"/>
                </a:solidFill>
                <a:effectLst/>
                <a:ea typeface="Calibri" panose="020F0502020204030204" pitchFamily="34" charset="0"/>
                <a:cs typeface="Times New Roman" panose="02020603050405020304" pitchFamily="18" charset="0"/>
              </a:rPr>
              <a:t> and </a:t>
            </a:r>
            <a:r>
              <a:rPr lang="en-GB" sz="2800" b="1" dirty="0">
                <a:solidFill>
                  <a:srgbClr val="000000"/>
                </a:solidFill>
                <a:effectLst/>
                <a:ea typeface="Calibri" panose="020F0502020204030204" pitchFamily="34" charset="0"/>
                <a:cs typeface="Times New Roman" panose="02020603050405020304" pitchFamily="18" charset="0"/>
              </a:rPr>
              <a:t>x</a:t>
            </a:r>
            <a:r>
              <a:rPr lang="en-GB" sz="2800" dirty="0">
                <a:solidFill>
                  <a:srgbClr val="181818"/>
                </a:solidFill>
                <a:effectLst/>
                <a:ea typeface="Times New Roman" panose="02020603050405020304" pitchFamily="18" charset="0"/>
                <a:cs typeface="Times New Roman" panose="02020603050405020304" pitchFamily="18" charset="0"/>
              </a:rPr>
              <a:t> represent </a:t>
            </a:r>
            <a:r>
              <a:rPr lang="en-GB" sz="2800" b="1" dirty="0">
                <a:solidFill>
                  <a:srgbClr val="181818"/>
                </a:solidFill>
                <a:effectLst/>
                <a:highlight>
                  <a:srgbClr val="FFFF00"/>
                </a:highlight>
                <a:ea typeface="Times New Roman" panose="02020603050405020304" pitchFamily="18" charset="0"/>
                <a:cs typeface="Times New Roman" panose="02020603050405020304" pitchFamily="18" charset="0"/>
              </a:rPr>
              <a:t>permission</a:t>
            </a:r>
            <a:r>
              <a:rPr lang="en-GB" sz="2800" dirty="0">
                <a:solidFill>
                  <a:srgbClr val="181818"/>
                </a:solidFill>
                <a:effectLst/>
                <a:highlight>
                  <a:srgbClr val="FFFF00"/>
                </a:highlight>
                <a:ea typeface="Times New Roman" panose="02020603050405020304" pitchFamily="18" charset="0"/>
                <a:cs typeface="Times New Roman" panose="02020603050405020304" pitchFamily="18" charset="0"/>
              </a:rPr>
              <a:t> </a:t>
            </a:r>
            <a:r>
              <a:rPr lang="en-GB" sz="2800" b="1" dirty="0">
                <a:solidFill>
                  <a:srgbClr val="181818"/>
                </a:solidFill>
                <a:effectLst/>
                <a:highlight>
                  <a:srgbClr val="FFFF00"/>
                </a:highlight>
                <a:ea typeface="Times New Roman" panose="02020603050405020304" pitchFamily="18" charset="0"/>
                <a:cs typeface="Times New Roman" panose="02020603050405020304" pitchFamily="18" charset="0"/>
              </a:rPr>
              <a:t>rights</a:t>
            </a:r>
            <a:r>
              <a:rPr lang="en-GB" sz="2800" dirty="0">
                <a:solidFill>
                  <a:srgbClr val="181818"/>
                </a:solidFill>
                <a:effectLst/>
                <a:ea typeface="Times New Roman" panose="02020603050405020304" pitchFamily="18" charset="0"/>
                <a:cs typeface="Times New Roman" panose="02020603050405020304" pitchFamily="18" charset="0"/>
              </a:rPr>
              <a:t>: </a:t>
            </a:r>
          </a:p>
          <a:p>
            <a:pPr lvl="1">
              <a:lnSpc>
                <a:spcPct val="100000"/>
              </a:lnSpc>
              <a:spcBef>
                <a:spcPts val="0"/>
              </a:spcBef>
              <a:spcAft>
                <a:spcPts val="600"/>
              </a:spcAft>
            </a:pPr>
            <a:r>
              <a:rPr lang="en-GB" sz="3000" b="1" dirty="0">
                <a:solidFill>
                  <a:srgbClr val="181818"/>
                </a:solidFill>
                <a:effectLst/>
                <a:ea typeface="Times New Roman" panose="02020603050405020304" pitchFamily="18" charset="0"/>
                <a:cs typeface="Times New Roman" panose="02020603050405020304" pitchFamily="18" charset="0"/>
              </a:rPr>
              <a:t>r</a:t>
            </a:r>
            <a:r>
              <a:rPr lang="en-GB" sz="3000" dirty="0">
                <a:solidFill>
                  <a:srgbClr val="181818"/>
                </a:solidFill>
                <a:effectLst/>
                <a:ea typeface="Times New Roman" panose="02020603050405020304" pitchFamily="18" charset="0"/>
                <a:cs typeface="Times New Roman" panose="02020603050405020304" pitchFamily="18" charset="0"/>
              </a:rPr>
              <a:t> = to allow a user to</a:t>
            </a:r>
            <a:r>
              <a:rPr lang="en-GB" sz="3000" dirty="0">
                <a:solidFill>
                  <a:srgbClr val="000000"/>
                </a:solidFill>
                <a:effectLst/>
                <a:ea typeface="Times New Roman" panose="02020603050405020304" pitchFamily="18" charset="0"/>
                <a:cs typeface="Times New Roman" panose="02020603050405020304" pitchFamily="18" charset="0"/>
              </a:rPr>
              <a:t> </a:t>
            </a:r>
            <a:r>
              <a:rPr lang="en-GB" sz="3000" b="1" dirty="0">
                <a:solidFill>
                  <a:srgbClr val="000000"/>
                </a:solidFill>
                <a:effectLst/>
                <a:ea typeface="Times New Roman" panose="02020603050405020304" pitchFamily="18" charset="0"/>
                <a:cs typeface="Times New Roman" panose="02020603050405020304" pitchFamily="18" charset="0"/>
              </a:rPr>
              <a:t>read</a:t>
            </a:r>
            <a:r>
              <a:rPr lang="en-GB" sz="3000" dirty="0">
                <a:solidFill>
                  <a:srgbClr val="000000"/>
                </a:solidFill>
                <a:effectLst/>
                <a:ea typeface="Times New Roman" panose="02020603050405020304" pitchFamily="18" charset="0"/>
                <a:cs typeface="Times New Roman" panose="02020603050405020304" pitchFamily="18" charset="0"/>
              </a:rPr>
              <a:t> the file. </a:t>
            </a:r>
          </a:p>
          <a:p>
            <a:pPr lvl="1">
              <a:lnSpc>
                <a:spcPct val="100000"/>
              </a:lnSpc>
              <a:spcBef>
                <a:spcPts val="0"/>
              </a:spcBef>
              <a:spcAft>
                <a:spcPts val="600"/>
              </a:spcAft>
            </a:pPr>
            <a:r>
              <a:rPr lang="en-GB" sz="3000" b="1" dirty="0">
                <a:solidFill>
                  <a:srgbClr val="181818"/>
                </a:solidFill>
                <a:effectLst/>
                <a:ea typeface="Times New Roman" panose="02020603050405020304" pitchFamily="18" charset="0"/>
                <a:cs typeface="Times New Roman" panose="02020603050405020304" pitchFamily="18" charset="0"/>
              </a:rPr>
              <a:t>w</a:t>
            </a:r>
            <a:r>
              <a:rPr lang="en-GB" sz="3000" dirty="0">
                <a:solidFill>
                  <a:srgbClr val="181818"/>
                </a:solidFill>
                <a:effectLst/>
                <a:ea typeface="Times New Roman" panose="02020603050405020304" pitchFamily="18" charset="0"/>
                <a:cs typeface="Times New Roman" panose="02020603050405020304" pitchFamily="18" charset="0"/>
              </a:rPr>
              <a:t> = to </a:t>
            </a:r>
            <a:r>
              <a:rPr lang="en-GB" sz="3000" b="1" dirty="0">
                <a:solidFill>
                  <a:srgbClr val="000000"/>
                </a:solidFill>
                <a:effectLst/>
                <a:ea typeface="Times New Roman" panose="02020603050405020304" pitchFamily="18" charset="0"/>
                <a:cs typeface="Times New Roman" panose="02020603050405020304" pitchFamily="18" charset="0"/>
              </a:rPr>
              <a:t>write</a:t>
            </a:r>
            <a:r>
              <a:rPr lang="en-GB" sz="3000" dirty="0">
                <a:solidFill>
                  <a:srgbClr val="000000"/>
                </a:solidFill>
                <a:effectLst/>
                <a:ea typeface="Times New Roman" panose="02020603050405020304" pitchFamily="18" charset="0"/>
                <a:cs typeface="Times New Roman" panose="02020603050405020304" pitchFamily="18" charset="0"/>
              </a:rPr>
              <a:t> to the file. </a:t>
            </a:r>
          </a:p>
          <a:p>
            <a:pPr lvl="1">
              <a:lnSpc>
                <a:spcPct val="100000"/>
              </a:lnSpc>
              <a:spcBef>
                <a:spcPts val="0"/>
              </a:spcBef>
              <a:spcAft>
                <a:spcPts val="600"/>
              </a:spcAft>
            </a:pPr>
            <a:r>
              <a:rPr lang="en-GB" sz="3000" b="1" dirty="0">
                <a:solidFill>
                  <a:srgbClr val="000000"/>
                </a:solidFill>
                <a:effectLst/>
                <a:ea typeface="Times New Roman" panose="02020603050405020304" pitchFamily="18" charset="0"/>
                <a:cs typeface="Times New Roman" panose="02020603050405020304" pitchFamily="18" charset="0"/>
              </a:rPr>
              <a:t>x</a:t>
            </a:r>
            <a:r>
              <a:rPr lang="en-GB" sz="3000" dirty="0">
                <a:solidFill>
                  <a:srgbClr val="000000"/>
                </a:solidFill>
                <a:effectLst/>
                <a:ea typeface="Times New Roman" panose="02020603050405020304" pitchFamily="18" charset="0"/>
                <a:cs typeface="Times New Roman" panose="02020603050405020304" pitchFamily="18" charset="0"/>
              </a:rPr>
              <a:t> = can </a:t>
            </a:r>
            <a:r>
              <a:rPr lang="en-GB" sz="3000" b="1" dirty="0">
                <a:solidFill>
                  <a:srgbClr val="000000"/>
                </a:solidFill>
                <a:effectLst/>
                <a:ea typeface="Times New Roman" panose="02020603050405020304" pitchFamily="18" charset="0"/>
                <a:cs typeface="Times New Roman" panose="02020603050405020304" pitchFamily="18" charset="0"/>
              </a:rPr>
              <a:t>execute</a:t>
            </a:r>
            <a:r>
              <a:rPr lang="en-GB" sz="3000" dirty="0">
                <a:solidFill>
                  <a:srgbClr val="000000"/>
                </a:solidFill>
                <a:effectLst/>
                <a:ea typeface="Times New Roman" panose="02020603050405020304" pitchFamily="18" charset="0"/>
                <a:cs typeface="Times New Roman" panose="02020603050405020304" pitchFamily="18" charset="0"/>
              </a:rPr>
              <a:t> the file.</a:t>
            </a:r>
            <a:endParaRPr lang="en-GB" sz="3000" dirty="0"/>
          </a:p>
          <a:p>
            <a:pPr>
              <a:lnSpc>
                <a:spcPct val="100000"/>
              </a:lnSpc>
              <a:spcBef>
                <a:spcPts val="0"/>
              </a:spcBef>
              <a:spcAft>
                <a:spcPts val="600"/>
              </a:spcAft>
            </a:pPr>
            <a:r>
              <a:rPr lang="en-GB" b="1" dirty="0"/>
              <a:t>Every file and directory </a:t>
            </a:r>
            <a:r>
              <a:rPr lang="en-GB" dirty="0"/>
              <a:t>is automatically assigned ‘</a:t>
            </a:r>
            <a:r>
              <a:rPr lang="en-GB" b="1" dirty="0"/>
              <a:t>owner</a:t>
            </a:r>
            <a:r>
              <a:rPr lang="en-GB" dirty="0"/>
              <a:t>’, ‘</a:t>
            </a:r>
            <a:r>
              <a:rPr lang="en-GB" b="1" dirty="0"/>
              <a:t>group</a:t>
            </a:r>
            <a:r>
              <a:rPr lang="en-GB" dirty="0"/>
              <a:t>’ and ‘</a:t>
            </a:r>
            <a:r>
              <a:rPr lang="en-GB" b="1" dirty="0"/>
              <a:t>other</a:t>
            </a:r>
            <a:r>
              <a:rPr lang="en-GB" dirty="0"/>
              <a:t>’ permission attributes aka </a:t>
            </a:r>
            <a:r>
              <a:rPr lang="en-GB" b="0" i="0" dirty="0">
                <a:solidFill>
                  <a:srgbClr val="111111"/>
                </a:solidFill>
                <a:effectLst/>
                <a:latin typeface="Inter"/>
              </a:rPr>
              <a:t>permission classes.</a:t>
            </a:r>
          </a:p>
          <a:p>
            <a:pPr>
              <a:lnSpc>
                <a:spcPct val="100000"/>
              </a:lnSpc>
              <a:spcBef>
                <a:spcPts val="0"/>
              </a:spcBef>
              <a:spcAft>
                <a:spcPts val="600"/>
              </a:spcAft>
            </a:pPr>
            <a:r>
              <a:rPr lang="en-GB" dirty="0">
                <a:solidFill>
                  <a:srgbClr val="181818"/>
                </a:solidFill>
                <a:ea typeface="Times New Roman" panose="02020603050405020304" pitchFamily="18" charset="0"/>
                <a:cs typeface="Times New Roman" panose="02020603050405020304" pitchFamily="18" charset="0"/>
              </a:rPr>
              <a:t>If the first character in an output line is a ‘</a:t>
            </a:r>
            <a:r>
              <a:rPr lang="en-GB" b="1" dirty="0">
                <a:solidFill>
                  <a:srgbClr val="181818"/>
                </a:solidFill>
                <a:ea typeface="Times New Roman" panose="02020603050405020304" pitchFamily="18" charset="0"/>
                <a:cs typeface="Times New Roman" panose="02020603050405020304" pitchFamily="18" charset="0"/>
              </a:rPr>
              <a:t>d</a:t>
            </a:r>
            <a:r>
              <a:rPr lang="en-GB" dirty="0">
                <a:solidFill>
                  <a:srgbClr val="181818"/>
                </a:solidFill>
                <a:ea typeface="Times New Roman" panose="02020603050405020304" pitchFamily="18" charset="0"/>
                <a:cs typeface="Times New Roman" panose="02020603050405020304" pitchFamily="18" charset="0"/>
              </a:rPr>
              <a:t>’, this indicates that it is a </a:t>
            </a:r>
            <a:r>
              <a:rPr lang="en-GB" b="1" dirty="0">
                <a:solidFill>
                  <a:srgbClr val="181818"/>
                </a:solidFill>
                <a:ea typeface="Times New Roman" panose="02020603050405020304" pitchFamily="18" charset="0"/>
                <a:cs typeface="Times New Roman" panose="02020603050405020304" pitchFamily="18" charset="0"/>
              </a:rPr>
              <a:t>directory</a:t>
            </a:r>
            <a:r>
              <a:rPr lang="en-GB" dirty="0">
                <a:solidFill>
                  <a:srgbClr val="181818"/>
                </a:solidFill>
                <a:ea typeface="Times New Roman" panose="02020603050405020304" pitchFamily="18" charset="0"/>
                <a:cs typeface="Times New Roman" panose="02020603050405020304" pitchFamily="18" charset="0"/>
              </a:rPr>
              <a:t>. If the first character is</a:t>
            </a:r>
            <a:r>
              <a:rPr lang="en-GB" dirty="0">
                <a:solidFill>
                  <a:srgbClr val="000000"/>
                </a:solidFill>
                <a:ea typeface="Calibri" panose="020F0502020204030204" pitchFamily="34" charset="0"/>
                <a:cs typeface="Times New Roman" panose="02020603050405020304" pitchFamily="18" charset="0"/>
              </a:rPr>
              <a:t> a minus -, this</a:t>
            </a:r>
            <a:r>
              <a:rPr lang="en-GB" dirty="0">
                <a:solidFill>
                  <a:srgbClr val="181818"/>
                </a:solidFill>
                <a:ea typeface="Times New Roman" panose="02020603050405020304" pitchFamily="18" charset="0"/>
                <a:cs typeface="Times New Roman" panose="02020603050405020304" pitchFamily="18" charset="0"/>
              </a:rPr>
              <a:t> indicates it is a </a:t>
            </a:r>
            <a:r>
              <a:rPr lang="en-GB" b="1" dirty="0">
                <a:solidFill>
                  <a:srgbClr val="181818"/>
                </a:solidFill>
                <a:ea typeface="Times New Roman" panose="02020603050405020304" pitchFamily="18" charset="0"/>
                <a:cs typeface="Times New Roman" panose="02020603050405020304" pitchFamily="18" charset="0"/>
              </a:rPr>
              <a:t>file</a:t>
            </a:r>
            <a:r>
              <a:rPr lang="en-GB" dirty="0">
                <a:solidFill>
                  <a:srgbClr val="181818"/>
                </a:solidFill>
                <a:ea typeface="Times New Roman" panose="02020603050405020304" pitchFamily="18" charset="0"/>
                <a:cs typeface="Times New Roman" panose="02020603050405020304" pitchFamily="18" charset="0"/>
              </a:rPr>
              <a:t>.</a:t>
            </a:r>
            <a:endParaRPr lang="en-GB" b="1" dirty="0">
              <a:solidFill>
                <a:srgbClr val="181818"/>
              </a:solidFill>
              <a:effectLst/>
              <a:ea typeface="Times New Roman" panose="02020603050405020304" pitchFamily="18" charset="0"/>
              <a:cs typeface="Times New Roman" panose="02020603050405020304" pitchFamily="18" charset="0"/>
            </a:endParaRPr>
          </a:p>
          <a:p>
            <a:pPr>
              <a:lnSpc>
                <a:spcPct val="100000"/>
              </a:lnSpc>
              <a:spcBef>
                <a:spcPts val="0"/>
              </a:spcBef>
              <a:spcAft>
                <a:spcPts val="600"/>
              </a:spcAft>
            </a:pPr>
            <a:endParaRPr lang="en-GB" dirty="0"/>
          </a:p>
        </p:txBody>
      </p:sp>
      <p:pic>
        <p:nvPicPr>
          <p:cNvPr id="3" name="Picture 2">
            <a:extLst>
              <a:ext uri="{FF2B5EF4-FFF2-40B4-BE49-F238E27FC236}">
                <a16:creationId xmlns:a16="http://schemas.microsoft.com/office/drawing/2014/main" id="{FAFBF555-8224-5631-3DB3-16D8F4858959}"/>
              </a:ext>
            </a:extLst>
          </p:cNvPr>
          <p:cNvPicPr>
            <a:picLocks noChangeAspect="1"/>
          </p:cNvPicPr>
          <p:nvPr/>
        </p:nvPicPr>
        <p:blipFill rotWithShape="1">
          <a:blip r:embed="rId3"/>
          <a:srcRect l="2022" t="25576" r="61363" b="70092"/>
          <a:stretch/>
        </p:blipFill>
        <p:spPr>
          <a:xfrm>
            <a:off x="1434160" y="5792740"/>
            <a:ext cx="9783028" cy="771611"/>
          </a:xfrm>
          <a:prstGeom prst="rect">
            <a:avLst/>
          </a:prstGeom>
        </p:spPr>
      </p:pic>
    </p:spTree>
    <p:extLst>
      <p:ext uri="{BB962C8B-B14F-4D97-AF65-F5344CB8AC3E}">
        <p14:creationId xmlns:p14="http://schemas.microsoft.com/office/powerpoint/2010/main" val="142184852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45F8A1E-1611-490E-998D-4E8D6A9D1859}"/>
              </a:ext>
            </a:extLst>
          </p:cNvPr>
          <p:cNvPicPr>
            <a:picLocks noChangeAspect="1"/>
          </p:cNvPicPr>
          <p:nvPr/>
        </p:nvPicPr>
        <p:blipFill rotWithShape="1">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38" r="25073"/>
          <a:stretch/>
        </p:blipFill>
        <p:spPr>
          <a:xfrm>
            <a:off x="6695083" y="12"/>
            <a:ext cx="5496611" cy="6857989"/>
          </a:xfrm>
          <a:prstGeom prst="rect">
            <a:avLst/>
          </a:prstGeom>
        </p:spPr>
      </p:pic>
      <p:pic>
        <p:nvPicPr>
          <p:cNvPr id="21" name="Picture 20">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flipH="1" flipV="1">
            <a:off x="0" y="2"/>
            <a:ext cx="12192000" cy="6858000"/>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36885" y="371228"/>
            <a:ext cx="6347041" cy="1128923"/>
          </a:xfrm>
          <a:solidFill>
            <a:schemeClr val="bg1">
              <a:lumMod val="85000"/>
            </a:schemeClr>
          </a:solidFill>
        </p:spPr>
        <p:txBody>
          <a:bodyPr>
            <a:normAutofit/>
          </a:bodyPr>
          <a:lstStyle/>
          <a:p>
            <a:r>
              <a:rPr lang="en-GB" sz="6000" b="1" dirty="0">
                <a:solidFill>
                  <a:srgbClr val="000000"/>
                </a:solidFill>
              </a:rPr>
              <a:t>Bg. </a:t>
            </a:r>
            <a:r>
              <a:rPr lang="en-GB" b="1" dirty="0">
                <a:solidFill>
                  <a:srgbClr val="000000"/>
                </a:solidFill>
              </a:rPr>
              <a:t>Unix: A Multi-user OS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9742" y="1573967"/>
            <a:ext cx="6685036" cy="5083979"/>
          </a:xfrm>
        </p:spPr>
        <p:txBody>
          <a:bodyPr anchor="t">
            <a:normAutofit fontScale="92500" lnSpcReduction="20000"/>
          </a:bodyPr>
          <a:lstStyle/>
          <a:p>
            <a:pPr marL="0" indent="0">
              <a:spcBef>
                <a:spcPts val="0"/>
              </a:spcBef>
              <a:spcAft>
                <a:spcPts val="601"/>
              </a:spcAft>
              <a:buNone/>
              <a:tabLst>
                <a:tab pos="457217" algn="l"/>
              </a:tabLst>
            </a:pPr>
            <a:r>
              <a:rPr lang="en-GB" sz="2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The origin of how permissions work in Linux OSs, dates back to the UNIX OS.</a:t>
            </a:r>
          </a:p>
          <a:p>
            <a:pPr>
              <a:spcBef>
                <a:spcPts val="0"/>
              </a:spcBef>
              <a:spcAft>
                <a:spcPts val="601"/>
              </a:spcAft>
              <a:tabLst>
                <a:tab pos="457217" algn="l"/>
              </a:tabLst>
            </a:pPr>
            <a:r>
              <a:rPr lang="en-GB" sz="2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The original UNIX operating system, on which Linux and other Unix-like systems are based, </a:t>
            </a:r>
            <a:r>
              <a:rPr lang="en-GB" sz="2400" b="1" dirty="0">
                <a:solidFill>
                  <a:srgbClr val="000000"/>
                </a:solidFill>
                <a:latin typeface="Calibri" panose="020F0502020204030204" pitchFamily="34" charset="0"/>
                <a:ea typeface="Calibri" panose="020F0502020204030204" pitchFamily="34" charset="0"/>
                <a:cs typeface="Times New Roman" panose="02020603050405020304" pitchFamily="18" charset="0"/>
              </a:rPr>
              <a:t>was designed from the very beginning as a multi-user system </a:t>
            </a:r>
          </a:p>
          <a:p>
            <a:pPr>
              <a:spcBef>
                <a:spcPts val="0"/>
              </a:spcBef>
              <a:spcAft>
                <a:spcPts val="601"/>
              </a:spcAft>
              <a:tabLst>
                <a:tab pos="457217" algn="l"/>
              </a:tabLst>
            </a:pPr>
            <a:r>
              <a:rPr lang="en-GB" sz="2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Because personal computers did not yet exist and each user was connected to the </a:t>
            </a:r>
            <a:r>
              <a:rPr lang="en-GB" sz="2400" i="1" dirty="0">
                <a:solidFill>
                  <a:srgbClr val="000000"/>
                </a:solidFill>
                <a:latin typeface="Calibri" panose="020F0502020204030204" pitchFamily="34" charset="0"/>
                <a:ea typeface="Calibri" panose="020F0502020204030204" pitchFamily="34" charset="0"/>
                <a:cs typeface="Times New Roman" panose="02020603050405020304" pitchFamily="18" charset="0"/>
              </a:rPr>
              <a:t>mainframe</a:t>
            </a:r>
            <a:r>
              <a:rPr lang="en-GB" sz="2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computer (i.e. a large centralized computer) via a </a:t>
            </a:r>
            <a:r>
              <a:rPr lang="en-GB" sz="2400" i="1" dirty="0">
                <a:solidFill>
                  <a:srgbClr val="000000"/>
                </a:solidFill>
                <a:latin typeface="Calibri" panose="020F0502020204030204" pitchFamily="34" charset="0"/>
                <a:ea typeface="Calibri" panose="020F0502020204030204" pitchFamily="34" charset="0"/>
                <a:cs typeface="Times New Roman" panose="02020603050405020304" pitchFamily="18" charset="0"/>
              </a:rPr>
              <a:t>dumb</a:t>
            </a:r>
            <a:r>
              <a:rPr lang="en-GB" sz="2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(i.e. very simple) terminal. </a:t>
            </a:r>
          </a:p>
          <a:p>
            <a:pPr>
              <a:spcBef>
                <a:spcPts val="0"/>
              </a:spcBef>
              <a:spcAft>
                <a:spcPts val="601"/>
              </a:spcAft>
              <a:tabLst>
                <a:tab pos="457217" algn="l"/>
              </a:tabLst>
            </a:pPr>
            <a:r>
              <a:rPr lang="en-GB" sz="2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It was necessary to have a mechanism for </a:t>
            </a:r>
            <a:r>
              <a:rPr lang="en-GB" sz="2400" b="1" dirty="0">
                <a:solidFill>
                  <a:srgbClr val="000000"/>
                </a:solidFill>
                <a:latin typeface="Calibri" panose="020F0502020204030204" pitchFamily="34" charset="0"/>
                <a:ea typeface="Calibri" panose="020F0502020204030204" pitchFamily="34" charset="0"/>
                <a:cs typeface="Times New Roman" panose="02020603050405020304" pitchFamily="18" charset="0"/>
              </a:rPr>
              <a:t>separating and protecting the files of the individual users </a:t>
            </a:r>
            <a:r>
              <a:rPr lang="en-GB" sz="2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while allowing them to use the system simultaneously. </a:t>
            </a:r>
          </a:p>
          <a:p>
            <a:pPr>
              <a:spcBef>
                <a:spcPts val="0"/>
              </a:spcBef>
              <a:spcAft>
                <a:spcPts val="601"/>
              </a:spcAft>
              <a:tabLst>
                <a:tab pos="457217" algn="l"/>
              </a:tabLst>
            </a:pPr>
            <a:r>
              <a:rPr lang="en-GB" sz="2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It was also necessary to have a means for enabling a system administrator to perform such tasks as entering user directories and files to correct individual problems, granting and revoking powers for ordinary users, and accessing critical system files to repair or upgrade the system. </a:t>
            </a:r>
            <a:r>
              <a:rPr lang="en-GB" sz="1401" dirty="0">
                <a:solidFill>
                  <a:srgbClr val="000000"/>
                </a:solidFill>
                <a:latin typeface="Calibri" panose="020F0502020204030204" pitchFamily="34" charset="0"/>
                <a:ea typeface="Calibri" panose="020F0502020204030204" pitchFamily="34" charset="0"/>
                <a:cs typeface="Times New Roman" panose="02020603050405020304" pitchFamily="18" charset="0"/>
              </a:rPr>
              <a:t>(</a:t>
            </a:r>
            <a:r>
              <a:rPr lang="en-GB" sz="1401" u="sng" dirty="0">
                <a:solidFill>
                  <a:srgbClr val="000000"/>
                </a:solidFill>
                <a:latin typeface="Calibri" panose="020F0502020204030204" pitchFamily="34" charset="0"/>
                <a:ea typeface="Calibri" panose="020F0502020204030204" pitchFamily="34" charset="0"/>
                <a:cs typeface="Times New Roman" panose="02020603050405020304" pitchFamily="18" charset="0"/>
                <a:hlinkClick r:id="rId6"/>
              </a:rPr>
              <a:t>r</a:t>
            </a:r>
            <a:r>
              <a:rPr lang="en-GB" sz="1401" dirty="0">
                <a:solidFill>
                  <a:srgbClr val="000000"/>
                </a:solidFill>
                <a:latin typeface="Calibri" panose="020F0502020204030204" pitchFamily="34" charset="0"/>
                <a:ea typeface="Calibri" panose="020F0502020204030204" pitchFamily="34" charset="0"/>
                <a:cs typeface="Times New Roman" panose="02020603050405020304" pitchFamily="18" charset="0"/>
              </a:rPr>
              <a:t>)</a:t>
            </a:r>
          </a:p>
          <a:p>
            <a:pPr marL="0" indent="0">
              <a:spcBef>
                <a:spcPts val="0"/>
              </a:spcBef>
              <a:spcAft>
                <a:spcPts val="601"/>
              </a:spcAft>
              <a:buNone/>
              <a:tabLst>
                <a:tab pos="457217" algn="l"/>
              </a:tabLst>
            </a:pPr>
            <a:endParaRPr lang="en-GB" sz="2400" dirty="0">
              <a:solidFill>
                <a:srgbClr val="000000"/>
              </a:solidFill>
            </a:endParaRPr>
          </a:p>
        </p:txBody>
      </p:sp>
      <p:sp>
        <p:nvSpPr>
          <p:cNvPr id="5" name="TextBox 4">
            <a:extLst>
              <a:ext uri="{FF2B5EF4-FFF2-40B4-BE49-F238E27FC236}">
                <a16:creationId xmlns:a16="http://schemas.microsoft.com/office/drawing/2014/main" id="{03678DDE-ED58-4D2C-801C-5601324BAAD6}"/>
              </a:ext>
            </a:extLst>
          </p:cNvPr>
          <p:cNvSpPr txBox="1"/>
          <p:nvPr/>
        </p:nvSpPr>
        <p:spPr>
          <a:xfrm>
            <a:off x="9884655" y="6657947"/>
            <a:ext cx="2307042" cy="200055"/>
          </a:xfrm>
          <a:prstGeom prst="rect">
            <a:avLst/>
          </a:prstGeom>
          <a:solidFill>
            <a:srgbClr val="000000"/>
          </a:solidFill>
        </p:spPr>
        <p:txBody>
          <a:bodyPr wrap="none" rtlCol="0">
            <a:spAutoFit/>
          </a:bodyPr>
          <a:lstStyle/>
          <a:p>
            <a:pPr algn="r">
              <a:spcAft>
                <a:spcPts val="601"/>
              </a:spcAft>
            </a:pPr>
            <a:r>
              <a:rPr lang="en-GB" sz="700">
                <a:solidFill>
                  <a:srgbClr val="FFFFFF"/>
                </a:solidFill>
                <a:hlinkClick r:id="rId4" tooltip="https://commons.wikimedia.org/wiki/File:Ken_Thompson_(sitting)_and_Dennis_Ritchie_at_PDP-11_(2876612463).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79994465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52981" y="339511"/>
            <a:ext cx="10886033" cy="1033669"/>
          </a:xfrm>
        </p:spPr>
        <p:txBody>
          <a:bodyPr>
            <a:normAutofit/>
          </a:bodyPr>
          <a:lstStyle/>
          <a:p>
            <a:r>
              <a:rPr lang="en-GB" b="1" dirty="0">
                <a:solidFill>
                  <a:srgbClr val="002060"/>
                </a:solidFill>
                <a:highlight>
                  <a:srgbClr val="FFFF00"/>
                </a:highlight>
              </a:rPr>
              <a:t>Demo:</a:t>
            </a:r>
            <a:r>
              <a:rPr lang="en-GB" b="1" dirty="0">
                <a:solidFill>
                  <a:srgbClr val="002060"/>
                </a:solidFill>
              </a:rPr>
              <a:t> </a:t>
            </a:r>
            <a:r>
              <a:rPr lang="en-GB" b="1" dirty="0">
                <a:solidFill>
                  <a:srgbClr val="FFFFFF"/>
                </a:solidFill>
              </a:rPr>
              <a:t>Viewing &amp; Changing file permissions</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74761" y="1771786"/>
            <a:ext cx="10673246" cy="4299500"/>
          </a:xfrm>
        </p:spPr>
        <p:txBody>
          <a:bodyPr>
            <a:normAutofit fontScale="92500"/>
          </a:bodyPr>
          <a:lstStyle/>
          <a:p>
            <a:pPr>
              <a:lnSpc>
                <a:spcPct val="100000"/>
              </a:lnSpc>
              <a:spcBef>
                <a:spcPts val="0"/>
              </a:spcBef>
              <a:tabLst>
                <a:tab pos="2344420" algn="l"/>
              </a:tabLst>
            </a:pPr>
            <a:r>
              <a:rPr lang="en-GB" sz="2800" b="1" dirty="0">
                <a:solidFill>
                  <a:srgbClr val="2F2F2F"/>
                </a:solidFill>
                <a:effectLst/>
                <a:ea typeface="Times New Roman" panose="02020603050405020304" pitchFamily="18" charset="0"/>
                <a:cs typeface="Calibri" panose="020F0502020204030204" pitchFamily="34" charset="0"/>
              </a:rPr>
              <a:t>Alpine Linux: </a:t>
            </a:r>
            <a:r>
              <a:rPr lang="en-GB" sz="2800" dirty="0" err="1">
                <a:hlinkClick r:id="rId3"/>
              </a:rPr>
              <a:t>JSLinux</a:t>
            </a:r>
            <a:r>
              <a:rPr lang="en-GB" sz="2800" dirty="0">
                <a:hlinkClick r:id="rId3"/>
              </a:rPr>
              <a:t> (bellard.org)</a:t>
            </a:r>
            <a:endParaRPr lang="en-GB" sz="2800" dirty="0">
              <a:effectLst/>
              <a:ea typeface="Calibri" panose="020F0502020204030204" pitchFamily="34" charset="0"/>
              <a:cs typeface="Times New Roman" panose="02020603050405020304" pitchFamily="18" charset="0"/>
            </a:endParaRPr>
          </a:p>
          <a:p>
            <a:pPr marL="342900" indent="-342900">
              <a:lnSpc>
                <a:spcPct val="100000"/>
              </a:lnSpc>
              <a:spcBef>
                <a:spcPts val="0"/>
              </a:spcBef>
              <a:buFont typeface="+mj-lt"/>
              <a:buAutoNum type="arabicPeriod"/>
              <a:tabLst>
                <a:tab pos="2344420" algn="l"/>
              </a:tabLst>
            </a:pPr>
            <a:r>
              <a:rPr lang="en-GB" sz="2800" dirty="0">
                <a:effectLst/>
                <a:ea typeface="Calibri" panose="020F0502020204030204" pitchFamily="34" charset="0"/>
                <a:cs typeface="Times New Roman" panose="02020603050405020304" pitchFamily="18" charset="0"/>
              </a:rPr>
              <a:t>Use the </a:t>
            </a:r>
            <a:r>
              <a:rPr lang="en-GB" sz="2800" b="1" dirty="0">
                <a:effectLst/>
                <a:ea typeface="Calibri" panose="020F0502020204030204" pitchFamily="34" charset="0"/>
                <a:cs typeface="Times New Roman" panose="02020603050405020304" pitchFamily="18" charset="0"/>
              </a:rPr>
              <a:t>ls</a:t>
            </a:r>
            <a:r>
              <a:rPr lang="en-GB" sz="2800" dirty="0">
                <a:effectLst/>
                <a:ea typeface="Calibri" panose="020F0502020204030204" pitchFamily="34" charset="0"/>
                <a:cs typeface="Times New Roman" panose="02020603050405020304" pitchFamily="18" charset="0"/>
              </a:rPr>
              <a:t> list command to view all subdirectories.</a:t>
            </a:r>
          </a:p>
          <a:p>
            <a:pPr marL="342900" indent="-342900">
              <a:lnSpc>
                <a:spcPct val="100000"/>
              </a:lnSpc>
              <a:spcBef>
                <a:spcPts val="0"/>
              </a:spcBef>
              <a:buFont typeface="+mj-lt"/>
              <a:buAutoNum type="arabicPeriod"/>
              <a:tabLst>
                <a:tab pos="2344420" algn="l"/>
              </a:tabLst>
            </a:pPr>
            <a:r>
              <a:rPr lang="en-GB" sz="2800" dirty="0">
                <a:ea typeface="Calibri" panose="020F0502020204030204" pitchFamily="34" charset="0"/>
                <a:cs typeface="Times New Roman" panose="02020603050405020304" pitchFamily="18" charset="0"/>
              </a:rPr>
              <a:t>Use the </a:t>
            </a:r>
            <a:r>
              <a:rPr lang="en-GB" sz="2800" b="1" dirty="0">
                <a:ea typeface="Calibri" panose="020F0502020204030204" pitchFamily="34" charset="0"/>
                <a:cs typeface="Times New Roman" panose="02020603050405020304" pitchFamily="18" charset="0"/>
              </a:rPr>
              <a:t>cd home</a:t>
            </a:r>
            <a:r>
              <a:rPr lang="en-GB" sz="2800" dirty="0">
                <a:ea typeface="Calibri" panose="020F0502020204030204" pitchFamily="34" charset="0"/>
                <a:cs typeface="Times New Roman" panose="02020603050405020304" pitchFamily="18" charset="0"/>
              </a:rPr>
              <a:t> command to enter the home directory.</a:t>
            </a:r>
          </a:p>
          <a:p>
            <a:pPr marL="342900" indent="-342900">
              <a:lnSpc>
                <a:spcPct val="100000"/>
              </a:lnSpc>
              <a:spcBef>
                <a:spcPts val="0"/>
              </a:spcBef>
              <a:buFont typeface="+mj-lt"/>
              <a:buAutoNum type="arabicPeriod"/>
              <a:tabLst>
                <a:tab pos="2344420" algn="l"/>
              </a:tabLst>
            </a:pPr>
            <a:r>
              <a:rPr lang="en-GB" sz="2800" dirty="0">
                <a:ea typeface="Calibri" panose="020F0502020204030204" pitchFamily="34" charset="0"/>
                <a:cs typeface="Times New Roman" panose="02020603050405020304" pitchFamily="18" charset="0"/>
              </a:rPr>
              <a:t>Use the </a:t>
            </a:r>
            <a:r>
              <a:rPr lang="en-GB" sz="2800" b="1" dirty="0">
                <a:ea typeface="Calibri" panose="020F0502020204030204" pitchFamily="34" charset="0"/>
                <a:cs typeface="Times New Roman" panose="02020603050405020304" pitchFamily="18" charset="0"/>
              </a:rPr>
              <a:t>touch file.txt</a:t>
            </a:r>
            <a:r>
              <a:rPr lang="en-GB" sz="2800" dirty="0">
                <a:ea typeface="Calibri" panose="020F0502020204030204" pitchFamily="34" charset="0"/>
                <a:cs typeface="Times New Roman" panose="02020603050405020304" pitchFamily="18" charset="0"/>
              </a:rPr>
              <a:t> command to </a:t>
            </a:r>
            <a:r>
              <a:rPr lang="en-GB" sz="2800" b="1" dirty="0">
                <a:ea typeface="Calibri" panose="020F0502020204030204" pitchFamily="34" charset="0"/>
                <a:cs typeface="Times New Roman" panose="02020603050405020304" pitchFamily="18" charset="0"/>
              </a:rPr>
              <a:t>create a new file</a:t>
            </a:r>
            <a:r>
              <a:rPr lang="en-GB" sz="2800" dirty="0">
                <a:ea typeface="Calibri" panose="020F0502020204030204" pitchFamily="34" charset="0"/>
                <a:cs typeface="Times New Roman" panose="02020603050405020304" pitchFamily="18" charset="0"/>
              </a:rPr>
              <a:t>.</a:t>
            </a:r>
          </a:p>
          <a:p>
            <a:pPr marL="342900" indent="-342900">
              <a:lnSpc>
                <a:spcPct val="100000"/>
              </a:lnSpc>
              <a:spcBef>
                <a:spcPts val="0"/>
              </a:spcBef>
              <a:buFont typeface="+mj-lt"/>
              <a:buAutoNum type="arabicPeriod"/>
              <a:tabLst>
                <a:tab pos="2344420" algn="l"/>
              </a:tabLst>
            </a:pPr>
            <a:r>
              <a:rPr lang="en-GB" sz="2800" dirty="0">
                <a:ea typeface="Calibri" panose="020F0502020204030204" pitchFamily="34" charset="0"/>
                <a:cs typeface="Times New Roman" panose="02020603050405020304" pitchFamily="18" charset="0"/>
              </a:rPr>
              <a:t>Use ‘</a:t>
            </a:r>
            <a:r>
              <a:rPr lang="en-GB" sz="2800" b="1" dirty="0">
                <a:ea typeface="Calibri" panose="020F0502020204030204" pitchFamily="34" charset="0"/>
                <a:cs typeface="Times New Roman" panose="02020603050405020304" pitchFamily="18" charset="0"/>
              </a:rPr>
              <a:t>echo “</a:t>
            </a:r>
            <a:r>
              <a:rPr lang="en-GB" sz="2800" b="1">
                <a:ea typeface="Calibri" panose="020F0502020204030204" pitchFamily="34" charset="0"/>
                <a:cs typeface="Times New Roman" panose="02020603050405020304" pitchFamily="18" charset="0"/>
              </a:rPr>
              <a:t>Hello World</a:t>
            </a:r>
            <a:r>
              <a:rPr lang="en-GB" b="1">
                <a:ea typeface="Calibri" panose="020F0502020204030204" pitchFamily="34" charset="0"/>
                <a:cs typeface="Times New Roman" panose="02020603050405020304" pitchFamily="18" charset="0"/>
              </a:rPr>
              <a:t> :o)</a:t>
            </a:r>
            <a:r>
              <a:rPr lang="en-GB" sz="2800" b="1">
                <a:ea typeface="Calibri" panose="020F0502020204030204" pitchFamily="34" charset="0"/>
                <a:cs typeface="Times New Roman" panose="02020603050405020304" pitchFamily="18" charset="0"/>
              </a:rPr>
              <a:t>” </a:t>
            </a:r>
            <a:r>
              <a:rPr lang="en-GB" sz="2800" b="1" dirty="0">
                <a:ea typeface="Calibri" panose="020F0502020204030204" pitchFamily="34" charset="0"/>
                <a:cs typeface="Times New Roman" panose="02020603050405020304" pitchFamily="18" charset="0"/>
              </a:rPr>
              <a:t>&gt; file.txt</a:t>
            </a:r>
            <a:r>
              <a:rPr lang="en-GB" sz="2800" dirty="0">
                <a:ea typeface="Calibri" panose="020F0502020204030204" pitchFamily="34" charset="0"/>
                <a:cs typeface="Times New Roman" panose="02020603050405020304" pitchFamily="18" charset="0"/>
              </a:rPr>
              <a:t> command to </a:t>
            </a:r>
            <a:r>
              <a:rPr lang="en-GB" sz="2800" b="1" dirty="0">
                <a:ea typeface="Calibri" panose="020F0502020204030204" pitchFamily="34" charset="0"/>
                <a:cs typeface="Times New Roman" panose="02020603050405020304" pitchFamily="18" charset="0"/>
              </a:rPr>
              <a:t>input text into the file</a:t>
            </a:r>
            <a:r>
              <a:rPr lang="en-GB" sz="2800" dirty="0">
                <a:ea typeface="Calibri" panose="020F0502020204030204" pitchFamily="34" charset="0"/>
                <a:cs typeface="Times New Roman" panose="02020603050405020304" pitchFamily="18" charset="0"/>
              </a:rPr>
              <a:t>.</a:t>
            </a:r>
          </a:p>
          <a:p>
            <a:pPr lvl="1">
              <a:lnSpc>
                <a:spcPct val="100000"/>
              </a:lnSpc>
              <a:spcBef>
                <a:spcPts val="0"/>
              </a:spcBef>
              <a:tabLst>
                <a:tab pos="2344420" algn="l"/>
              </a:tabLst>
            </a:pPr>
            <a:r>
              <a:rPr lang="en-GB" sz="2400" dirty="0">
                <a:ea typeface="Calibri" panose="020F0502020204030204" pitchFamily="34" charset="0"/>
                <a:cs typeface="Times New Roman" panose="02020603050405020304" pitchFamily="18" charset="0"/>
              </a:rPr>
              <a:t>Bg. “How are you?” &gt;&gt; testfile.txt … Use double &gt;&gt; to add to a file.</a:t>
            </a:r>
            <a:endParaRPr lang="en-GB" dirty="0">
              <a:ea typeface="Calibri" panose="020F0502020204030204" pitchFamily="34" charset="0"/>
              <a:cs typeface="Times New Roman" panose="02020603050405020304" pitchFamily="18" charset="0"/>
            </a:endParaRPr>
          </a:p>
          <a:p>
            <a:pPr marL="342900" indent="-342900">
              <a:lnSpc>
                <a:spcPct val="100000"/>
              </a:lnSpc>
              <a:spcBef>
                <a:spcPts val="0"/>
              </a:spcBef>
              <a:buFont typeface="+mj-lt"/>
              <a:buAutoNum type="arabicPeriod"/>
              <a:tabLst>
                <a:tab pos="2344420" algn="l"/>
              </a:tabLst>
            </a:pPr>
            <a:r>
              <a:rPr lang="en-GB" sz="2800" dirty="0">
                <a:ea typeface="Calibri" panose="020F0502020204030204" pitchFamily="34" charset="0"/>
                <a:cs typeface="Times New Roman" panose="02020603050405020304" pitchFamily="18" charset="0"/>
              </a:rPr>
              <a:t>Use the </a:t>
            </a:r>
            <a:r>
              <a:rPr lang="en-GB" sz="2800" b="1" dirty="0">
                <a:ea typeface="Calibri" panose="020F0502020204030204" pitchFamily="34" charset="0"/>
                <a:cs typeface="Times New Roman" panose="02020603050405020304" pitchFamily="18" charset="0"/>
              </a:rPr>
              <a:t>cat file.txt</a:t>
            </a:r>
            <a:r>
              <a:rPr lang="en-GB" sz="2800" dirty="0">
                <a:ea typeface="Calibri" panose="020F0502020204030204" pitchFamily="34" charset="0"/>
                <a:cs typeface="Times New Roman" panose="02020603050405020304" pitchFamily="18" charset="0"/>
              </a:rPr>
              <a:t> command to read/output the text from the file.</a:t>
            </a:r>
          </a:p>
          <a:p>
            <a:pPr marL="342900" indent="-342900">
              <a:lnSpc>
                <a:spcPct val="100000"/>
              </a:lnSpc>
              <a:spcBef>
                <a:spcPts val="0"/>
              </a:spcBef>
              <a:buFont typeface="+mj-lt"/>
              <a:buAutoNum type="arabicPeriod"/>
              <a:tabLst>
                <a:tab pos="2344420" algn="l"/>
              </a:tabLst>
            </a:pPr>
            <a:r>
              <a:rPr lang="en-GB" sz="2800" dirty="0">
                <a:solidFill>
                  <a:srgbClr val="181818"/>
                </a:solidFill>
                <a:effectLst/>
                <a:highlight>
                  <a:srgbClr val="FFFF00"/>
                </a:highlight>
                <a:ea typeface="Times New Roman" panose="02020603050405020304" pitchFamily="18" charset="0"/>
                <a:cs typeface="Times New Roman" panose="02020603050405020304" pitchFamily="18" charset="0"/>
              </a:rPr>
              <a:t>Use the list ‘</a:t>
            </a:r>
            <a:r>
              <a:rPr lang="en-GB" sz="2800" b="1" dirty="0">
                <a:solidFill>
                  <a:srgbClr val="000000"/>
                </a:solidFill>
                <a:effectLst/>
                <a:highlight>
                  <a:srgbClr val="FFFF00"/>
                </a:highlight>
                <a:ea typeface="Calibri" panose="020F0502020204030204" pitchFamily="34" charset="0"/>
                <a:cs typeface="Times New Roman" panose="02020603050405020304" pitchFamily="18" charset="0"/>
              </a:rPr>
              <a:t>ls -l</a:t>
            </a:r>
            <a:r>
              <a:rPr lang="en-GB" sz="2800" dirty="0">
                <a:solidFill>
                  <a:srgbClr val="000000"/>
                </a:solidFill>
                <a:effectLst/>
                <a:highlight>
                  <a:srgbClr val="FFFF00"/>
                </a:highlight>
                <a:ea typeface="Calibri" panose="020F0502020204030204" pitchFamily="34" charset="0"/>
                <a:cs typeface="Times New Roman" panose="02020603050405020304" pitchFamily="18" charset="0"/>
              </a:rPr>
              <a:t>’</a:t>
            </a:r>
            <a:r>
              <a:rPr lang="en-GB" sz="2800" dirty="0">
                <a:solidFill>
                  <a:srgbClr val="181818"/>
                </a:solidFill>
                <a:effectLst/>
                <a:highlight>
                  <a:srgbClr val="FFFF00"/>
                </a:highlight>
                <a:ea typeface="Times New Roman" panose="02020603050405020304" pitchFamily="18" charset="0"/>
                <a:cs typeface="Times New Roman" panose="02020603050405020304" pitchFamily="18" charset="0"/>
              </a:rPr>
              <a:t> command (minus &amp; Lowercase L), to view all files and their </a:t>
            </a:r>
            <a:r>
              <a:rPr lang="en-GB" sz="2800" b="1" dirty="0">
                <a:solidFill>
                  <a:srgbClr val="181818"/>
                </a:solidFill>
                <a:effectLst/>
                <a:highlight>
                  <a:srgbClr val="FFFF00"/>
                </a:highlight>
                <a:ea typeface="Times New Roman" panose="02020603050405020304" pitchFamily="18" charset="0"/>
                <a:cs typeface="Times New Roman" panose="02020603050405020304" pitchFamily="18" charset="0"/>
              </a:rPr>
              <a:t>permissions</a:t>
            </a:r>
            <a:r>
              <a:rPr lang="en-GB" sz="2800" dirty="0">
                <a:solidFill>
                  <a:srgbClr val="181818"/>
                </a:solidFill>
                <a:effectLst/>
                <a:highlight>
                  <a:srgbClr val="FFFF00"/>
                </a:highlight>
                <a:ea typeface="Times New Roman" panose="02020603050405020304" pitchFamily="18" charset="0"/>
                <a:cs typeface="Times New Roman" panose="02020603050405020304" pitchFamily="18" charset="0"/>
              </a:rPr>
              <a:t> in the directory.</a:t>
            </a:r>
          </a:p>
          <a:p>
            <a:pPr marL="342900" indent="-342900">
              <a:lnSpc>
                <a:spcPct val="100000"/>
              </a:lnSpc>
              <a:spcBef>
                <a:spcPts val="0"/>
              </a:spcBef>
              <a:buFont typeface="+mj-lt"/>
              <a:buAutoNum type="arabicPeriod"/>
              <a:tabLst>
                <a:tab pos="2344420" algn="l"/>
              </a:tabLst>
            </a:pPr>
            <a:r>
              <a:rPr lang="en-GB" dirty="0">
                <a:solidFill>
                  <a:srgbClr val="181818"/>
                </a:solidFill>
                <a:ea typeface="Times New Roman" panose="02020603050405020304" pitchFamily="18" charset="0"/>
                <a:cs typeface="Times New Roman" panose="02020603050405020304" pitchFamily="18" charset="0"/>
              </a:rPr>
              <a:t>U</a:t>
            </a:r>
            <a:r>
              <a:rPr lang="en-GB" sz="2800" dirty="0">
                <a:solidFill>
                  <a:srgbClr val="181818"/>
                </a:solidFill>
                <a:ea typeface="Times New Roman" panose="02020603050405020304" pitchFamily="18" charset="0"/>
                <a:cs typeface="Times New Roman" panose="02020603050405020304" pitchFamily="18" charset="0"/>
              </a:rPr>
              <a:t>se the </a:t>
            </a:r>
            <a:r>
              <a:rPr lang="en-GB" b="1" i="0" dirty="0" err="1">
                <a:solidFill>
                  <a:srgbClr val="202124"/>
                </a:solidFill>
                <a:effectLst/>
              </a:rPr>
              <a:t>chmod</a:t>
            </a:r>
            <a:r>
              <a:rPr lang="en-GB" b="0" i="0" dirty="0">
                <a:solidFill>
                  <a:srgbClr val="202124"/>
                </a:solidFill>
                <a:effectLst/>
              </a:rPr>
              <a:t> </a:t>
            </a:r>
            <a:r>
              <a:rPr lang="en-GB" b="1" i="0" dirty="0">
                <a:solidFill>
                  <a:srgbClr val="202124"/>
                </a:solidFill>
                <a:effectLst/>
              </a:rPr>
              <a:t>+x file.txt</a:t>
            </a:r>
            <a:r>
              <a:rPr lang="en-GB" sz="2800" dirty="0">
                <a:solidFill>
                  <a:srgbClr val="181818"/>
                </a:solidFill>
                <a:ea typeface="Times New Roman" panose="02020603050405020304" pitchFamily="18" charset="0"/>
                <a:cs typeface="Times New Roman" panose="02020603050405020304" pitchFamily="18" charset="0"/>
              </a:rPr>
              <a:t> command to change the permissions of the file.</a:t>
            </a:r>
          </a:p>
          <a:p>
            <a:pPr>
              <a:lnSpc>
                <a:spcPct val="100000"/>
              </a:lnSpc>
              <a:spcBef>
                <a:spcPts val="0"/>
              </a:spcBef>
              <a:spcAft>
                <a:spcPts val="600"/>
              </a:spcAft>
            </a:pPr>
            <a:endParaRPr lang="en-GB" sz="1700" dirty="0">
              <a:solidFill>
                <a:srgbClr val="181818"/>
              </a:solidFill>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3772746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a:solidFill>
            <a:schemeClr val="bg1">
              <a:lumMod val="65000"/>
            </a:schemeClr>
          </a:solidFill>
        </p:spPr>
        <p:txBody>
          <a:bodyPr>
            <a:normAutofit fontScale="90000"/>
          </a:bodyPr>
          <a:lstStyle/>
          <a:p>
            <a:r>
              <a:rPr lang="en-GB" sz="7300" b="1" dirty="0">
                <a:solidFill>
                  <a:srgbClr val="FFFFFF"/>
                </a:solidFill>
              </a:rPr>
              <a:t>Bg. </a:t>
            </a:r>
            <a:r>
              <a:rPr lang="en-GB" sz="5400" b="1" dirty="0">
                <a:solidFill>
                  <a:srgbClr val="FFFFFF"/>
                </a:solidFill>
              </a:rPr>
              <a:t>Read (r), Write (w) and Execute (x)</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352" y="1778288"/>
            <a:ext cx="11038104" cy="4165312"/>
          </a:xfrm>
          <a:solidFill>
            <a:schemeClr val="bg1">
              <a:lumMod val="85000"/>
            </a:schemeClr>
          </a:solidFill>
        </p:spPr>
        <p:txBody>
          <a:bodyPr>
            <a:normAutofit/>
          </a:bodyPr>
          <a:lstStyle/>
          <a:p>
            <a:pPr algn="l">
              <a:buFont typeface="Arial" panose="020B0604020202020204" pitchFamily="34" charset="0"/>
              <a:buChar char="•"/>
            </a:pPr>
            <a:r>
              <a:rPr lang="en-GB" b="1" dirty="0"/>
              <a:t>Read (r): </a:t>
            </a:r>
            <a:r>
              <a:rPr lang="en-GB" dirty="0"/>
              <a:t>the user is allowed to read the contents of the file or for directories: the user is allowed to read/view </a:t>
            </a:r>
            <a:r>
              <a:rPr lang="en-GB" b="0" i="0" dirty="0">
                <a:solidFill>
                  <a:srgbClr val="111111"/>
                </a:solidFill>
                <a:effectLst/>
              </a:rPr>
              <a:t>the list of contents of that directory.</a:t>
            </a:r>
            <a:endParaRPr lang="en-GB" dirty="0"/>
          </a:p>
          <a:p>
            <a:pPr algn="l">
              <a:buFont typeface="Arial" panose="020B0604020202020204" pitchFamily="34" charset="0"/>
              <a:buChar char="•"/>
            </a:pPr>
            <a:r>
              <a:rPr lang="en-GB" b="1" dirty="0"/>
              <a:t>Write (w): </a:t>
            </a:r>
            <a:r>
              <a:rPr lang="en-GB" dirty="0"/>
              <a:t>the user is allowed to modify the contents of the file, or for directories: the user is allowed to </a:t>
            </a:r>
            <a:r>
              <a:rPr lang="en-GB" b="0" i="0" dirty="0">
                <a:solidFill>
                  <a:srgbClr val="111111"/>
                </a:solidFill>
                <a:effectLst/>
              </a:rPr>
              <a:t>add, delete and rename files in the directory.</a:t>
            </a:r>
            <a:endParaRPr lang="en-GB" dirty="0"/>
          </a:p>
          <a:p>
            <a:pPr algn="l"/>
            <a:r>
              <a:rPr lang="en-GB" b="1" dirty="0"/>
              <a:t>Execute (x): </a:t>
            </a:r>
            <a:r>
              <a:rPr lang="en-GB" dirty="0"/>
              <a:t>the user is allowed to execute a file as a program/run a script, or for directories: </a:t>
            </a:r>
            <a:r>
              <a:rPr lang="en-GB" b="0" i="0" dirty="0">
                <a:solidFill>
                  <a:srgbClr val="111111"/>
                </a:solidFill>
                <a:effectLst/>
              </a:rPr>
              <a:t>the user is allowed to enter and access the files in the directory and </a:t>
            </a:r>
            <a:r>
              <a:rPr lang="en-GB" dirty="0"/>
              <a:t>execute a file / run a program from the directory.</a:t>
            </a:r>
          </a:p>
        </p:txBody>
      </p:sp>
    </p:spTree>
    <p:extLst>
      <p:ext uri="{BB962C8B-B14F-4D97-AF65-F5344CB8AC3E}">
        <p14:creationId xmlns:p14="http://schemas.microsoft.com/office/powerpoint/2010/main" val="172385936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p:spPr>
        <p:txBody>
          <a:bodyPr>
            <a:normAutofit/>
          </a:bodyPr>
          <a:lstStyle/>
          <a:p>
            <a:r>
              <a:rPr lang="en-GB" b="1" dirty="0">
                <a:solidFill>
                  <a:schemeClr val="bg1"/>
                </a:solidFill>
              </a:rPr>
              <a:t>Permission classes / Ownership / Attributes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6769" y="1597432"/>
            <a:ext cx="11838457" cy="2872661"/>
          </a:xfrm>
        </p:spPr>
        <p:txBody>
          <a:bodyPr>
            <a:noAutofit/>
          </a:bodyPr>
          <a:lstStyle/>
          <a:p>
            <a:pPr marL="0" indent="0">
              <a:lnSpc>
                <a:spcPct val="100000"/>
              </a:lnSpc>
              <a:spcBef>
                <a:spcPts val="0"/>
              </a:spcBef>
              <a:spcAft>
                <a:spcPts val="600"/>
              </a:spcAft>
              <a:buSzPts val="1000"/>
              <a:buNone/>
              <a:tabLst>
                <a:tab pos="457200" algn="l"/>
              </a:tabLst>
            </a:pPr>
            <a:r>
              <a:rPr lang="en-GB" sz="2500" b="1" dirty="0">
                <a:solidFill>
                  <a:srgbClr val="181818"/>
                </a:solidFill>
                <a:effectLst/>
                <a:ea typeface="Times New Roman" panose="02020603050405020304" pitchFamily="18" charset="0"/>
                <a:cs typeface="Times New Roman" panose="02020603050405020304" pitchFamily="18" charset="0"/>
              </a:rPr>
              <a:t>Permission rights are grouped into sets of 3 </a:t>
            </a:r>
            <a:r>
              <a:rPr lang="en-GB" sz="2500" dirty="0">
                <a:solidFill>
                  <a:srgbClr val="181818"/>
                </a:solidFill>
                <a:effectLst/>
                <a:ea typeface="Times New Roman" panose="02020603050405020304" pitchFamily="18" charset="0"/>
                <a:cs typeface="Times New Roman" panose="02020603050405020304" pitchFamily="18" charset="0"/>
              </a:rPr>
              <a:t>and relate to the </a:t>
            </a:r>
            <a:r>
              <a:rPr lang="en-GB" sz="2500" b="1" dirty="0">
                <a:solidFill>
                  <a:srgbClr val="181818"/>
                </a:solidFill>
                <a:effectLst/>
                <a:highlight>
                  <a:srgbClr val="FFFF00"/>
                </a:highlight>
                <a:ea typeface="Times New Roman" panose="02020603050405020304" pitchFamily="18" charset="0"/>
                <a:cs typeface="Times New Roman" panose="02020603050405020304" pitchFamily="18" charset="0"/>
              </a:rPr>
              <a:t>Owner</a:t>
            </a:r>
            <a:r>
              <a:rPr lang="en-GB" sz="2500" dirty="0">
                <a:solidFill>
                  <a:srgbClr val="181818"/>
                </a:solidFill>
                <a:effectLst/>
                <a:highlight>
                  <a:srgbClr val="FFFF00"/>
                </a:highlight>
                <a:ea typeface="Times New Roman" panose="02020603050405020304" pitchFamily="18" charset="0"/>
                <a:cs typeface="Times New Roman" panose="02020603050405020304" pitchFamily="18" charset="0"/>
              </a:rPr>
              <a:t>, </a:t>
            </a:r>
            <a:r>
              <a:rPr lang="en-GB" sz="2500" b="1" dirty="0">
                <a:solidFill>
                  <a:srgbClr val="181818"/>
                </a:solidFill>
                <a:effectLst/>
                <a:highlight>
                  <a:srgbClr val="FFFF00"/>
                </a:highlight>
                <a:ea typeface="Times New Roman" panose="02020603050405020304" pitchFamily="18" charset="0"/>
                <a:cs typeface="Times New Roman" panose="02020603050405020304" pitchFamily="18" charset="0"/>
              </a:rPr>
              <a:t>Group</a:t>
            </a:r>
            <a:r>
              <a:rPr lang="en-GB" sz="2500" dirty="0">
                <a:solidFill>
                  <a:srgbClr val="181818"/>
                </a:solidFill>
                <a:effectLst/>
                <a:highlight>
                  <a:srgbClr val="FFFF00"/>
                </a:highlight>
                <a:ea typeface="Times New Roman" panose="02020603050405020304" pitchFamily="18" charset="0"/>
                <a:cs typeface="Times New Roman" panose="02020603050405020304" pitchFamily="18" charset="0"/>
              </a:rPr>
              <a:t> </a:t>
            </a:r>
            <a:r>
              <a:rPr lang="en-GB" sz="2500" dirty="0">
                <a:solidFill>
                  <a:srgbClr val="181818"/>
                </a:solidFill>
                <a:highlight>
                  <a:srgbClr val="FFFF00"/>
                </a:highlight>
                <a:ea typeface="Times New Roman" panose="02020603050405020304" pitchFamily="18" charset="0"/>
                <a:cs typeface="Times New Roman" panose="02020603050405020304" pitchFamily="18" charset="0"/>
              </a:rPr>
              <a:t>&amp;</a:t>
            </a:r>
            <a:r>
              <a:rPr lang="en-GB" sz="2500" dirty="0">
                <a:solidFill>
                  <a:srgbClr val="181818"/>
                </a:solidFill>
                <a:effectLst/>
                <a:highlight>
                  <a:srgbClr val="FFFF00"/>
                </a:highlight>
                <a:ea typeface="Times New Roman" panose="02020603050405020304" pitchFamily="18" charset="0"/>
                <a:cs typeface="Times New Roman" panose="02020603050405020304" pitchFamily="18" charset="0"/>
              </a:rPr>
              <a:t> </a:t>
            </a:r>
            <a:r>
              <a:rPr lang="en-GB" sz="2500" b="1" dirty="0">
                <a:solidFill>
                  <a:srgbClr val="181818"/>
                </a:solidFill>
                <a:effectLst/>
                <a:highlight>
                  <a:srgbClr val="FFFF00"/>
                </a:highlight>
                <a:ea typeface="Times New Roman" panose="02020603050405020304" pitchFamily="18" charset="0"/>
                <a:cs typeface="Times New Roman" panose="02020603050405020304" pitchFamily="18" charset="0"/>
              </a:rPr>
              <a:t>Others</a:t>
            </a:r>
            <a:r>
              <a:rPr lang="en-GB" sz="2500" dirty="0">
                <a:solidFill>
                  <a:srgbClr val="181818"/>
                </a:solidFill>
                <a:effectLst/>
                <a:ea typeface="Times New Roman" panose="02020603050405020304" pitchFamily="18" charset="0"/>
                <a:cs typeface="Times New Roman" panose="02020603050405020304" pitchFamily="18" charset="0"/>
              </a:rPr>
              <a:t>.</a:t>
            </a:r>
            <a:endParaRPr lang="en-GB" sz="2500" b="1" dirty="0">
              <a:solidFill>
                <a:srgbClr val="181818"/>
              </a:solidFill>
              <a:effectLst/>
              <a:ea typeface="Times New Roman" panose="02020603050405020304" pitchFamily="18" charset="0"/>
              <a:cs typeface="Times New Roman" panose="02020603050405020304" pitchFamily="18" charset="0"/>
            </a:endParaRPr>
          </a:p>
          <a:p>
            <a:pPr>
              <a:lnSpc>
                <a:spcPct val="100000"/>
              </a:lnSpc>
              <a:spcBef>
                <a:spcPts val="0"/>
              </a:spcBef>
              <a:spcAft>
                <a:spcPts val="600"/>
              </a:spcAft>
              <a:buSzPts val="1000"/>
              <a:buFont typeface="Wingdings" panose="05000000000000000000" pitchFamily="2" charset="2"/>
              <a:buChar char="q"/>
              <a:tabLst>
                <a:tab pos="457200" algn="l"/>
              </a:tabLst>
            </a:pPr>
            <a:r>
              <a:rPr lang="en-GB" sz="2500" b="1" dirty="0">
                <a:solidFill>
                  <a:srgbClr val="181818"/>
                </a:solidFill>
                <a:effectLst/>
                <a:ea typeface="Times New Roman" panose="02020603050405020304" pitchFamily="18" charset="0"/>
                <a:cs typeface="Times New Roman" panose="02020603050405020304" pitchFamily="18" charset="0"/>
              </a:rPr>
              <a:t>E.g. for: </a:t>
            </a:r>
            <a:r>
              <a:rPr lang="en-GB" sz="2500" b="1" dirty="0">
                <a:solidFill>
                  <a:srgbClr val="C7254E"/>
                </a:solidFill>
                <a:ea typeface="Times New Roman" panose="02020603050405020304" pitchFamily="18" charset="0"/>
                <a:cs typeface="Courier New" panose="02070309020205020404" pitchFamily="49" charset="0"/>
              </a:rPr>
              <a:t>-</a:t>
            </a:r>
            <a:r>
              <a:rPr lang="en-GB" sz="2500" dirty="0" err="1">
                <a:solidFill>
                  <a:srgbClr val="C7254E"/>
                </a:solidFill>
                <a:effectLst/>
                <a:highlight>
                  <a:srgbClr val="FFFF00"/>
                </a:highlight>
                <a:ea typeface="Times New Roman" panose="02020603050405020304" pitchFamily="18" charset="0"/>
                <a:cs typeface="Courier New" panose="02070309020205020404" pitchFamily="49" charset="0"/>
              </a:rPr>
              <a:t>rwxr</a:t>
            </a:r>
            <a:r>
              <a:rPr lang="en-GB" sz="2500" dirty="0">
                <a:solidFill>
                  <a:srgbClr val="C7254E"/>
                </a:solidFill>
                <a:effectLst/>
                <a:highlight>
                  <a:srgbClr val="FFFF00"/>
                </a:highlight>
                <a:ea typeface="Times New Roman" panose="02020603050405020304" pitchFamily="18" charset="0"/>
                <a:cs typeface="Courier New" panose="02070309020205020404" pitchFamily="49" charset="0"/>
              </a:rPr>
              <a:t>--r--</a:t>
            </a:r>
            <a:endParaRPr lang="en-GB" sz="2500" b="1" dirty="0">
              <a:solidFill>
                <a:srgbClr val="181818"/>
              </a:solidFill>
              <a:effectLst/>
              <a:highlight>
                <a:srgbClr val="FFFF00"/>
              </a:highlight>
              <a:ea typeface="Times New Roman" panose="02020603050405020304" pitchFamily="18" charset="0"/>
              <a:cs typeface="Times New Roman" panose="02020603050405020304" pitchFamily="18" charset="0"/>
            </a:endParaRPr>
          </a:p>
          <a:p>
            <a:pPr>
              <a:lnSpc>
                <a:spcPct val="100000"/>
              </a:lnSpc>
              <a:spcBef>
                <a:spcPts val="0"/>
              </a:spcBef>
              <a:spcAft>
                <a:spcPts val="600"/>
              </a:spcAft>
              <a:buSzPts val="1000"/>
              <a:buFont typeface="Wingdings" panose="05000000000000000000" pitchFamily="2" charset="2"/>
              <a:buChar char="q"/>
              <a:tabLst>
                <a:tab pos="457200" algn="l"/>
              </a:tabLst>
            </a:pPr>
            <a:r>
              <a:rPr lang="en-GB" sz="2500" b="1" dirty="0">
                <a:solidFill>
                  <a:srgbClr val="181818"/>
                </a:solidFill>
                <a:effectLst/>
                <a:highlight>
                  <a:srgbClr val="FFFF00"/>
                </a:highlight>
                <a:ea typeface="Times New Roman" panose="02020603050405020304" pitchFamily="18" charset="0"/>
                <a:cs typeface="Times New Roman" panose="02020603050405020304" pitchFamily="18" charset="0"/>
              </a:rPr>
              <a:t>User/owner </a:t>
            </a:r>
            <a:r>
              <a:rPr lang="en-GB" sz="2500" b="1" dirty="0">
                <a:solidFill>
                  <a:srgbClr val="181818"/>
                </a:solidFill>
                <a:effectLst/>
                <a:ea typeface="Times New Roman" panose="02020603050405020304" pitchFamily="18" charset="0"/>
                <a:cs typeface="Times New Roman" panose="02020603050405020304" pitchFamily="18" charset="0"/>
              </a:rPr>
              <a:t>(u):</a:t>
            </a:r>
            <a:r>
              <a:rPr lang="en-GB" sz="2500" dirty="0">
                <a:solidFill>
                  <a:srgbClr val="181818"/>
                </a:solidFill>
                <a:effectLst/>
                <a:ea typeface="Times New Roman" panose="02020603050405020304" pitchFamily="18" charset="0"/>
                <a:cs typeface="Times New Roman" panose="02020603050405020304" pitchFamily="18" charset="0"/>
              </a:rPr>
              <a:t>  the first 3 permission characters ‘</a:t>
            </a:r>
            <a:r>
              <a:rPr lang="en-GB" sz="2500" b="1" dirty="0" err="1">
                <a:solidFill>
                  <a:srgbClr val="181818"/>
                </a:solidFill>
                <a:effectLst/>
                <a:ea typeface="Times New Roman" panose="02020603050405020304" pitchFamily="18" charset="0"/>
                <a:cs typeface="Times New Roman" panose="02020603050405020304" pitchFamily="18" charset="0"/>
              </a:rPr>
              <a:t>rwx</a:t>
            </a:r>
            <a:r>
              <a:rPr lang="en-GB" sz="2500" dirty="0">
                <a:solidFill>
                  <a:srgbClr val="181818"/>
                </a:solidFill>
                <a:effectLst/>
                <a:ea typeface="Times New Roman" panose="02020603050405020304" pitchFamily="18" charset="0"/>
                <a:cs typeface="Times New Roman" panose="02020603050405020304" pitchFamily="18" charset="0"/>
              </a:rPr>
              <a:t>’ indicate the permission setting for the user.</a:t>
            </a:r>
            <a:r>
              <a:rPr lang="en-GB" sz="2500" dirty="0">
                <a:solidFill>
                  <a:srgbClr val="181818"/>
                </a:solidFill>
                <a:ea typeface="Times New Roman" panose="02020603050405020304" pitchFamily="18" charset="0"/>
                <a:cs typeface="Times New Roman" panose="02020603050405020304" pitchFamily="18" charset="0"/>
              </a:rPr>
              <a:t> </a:t>
            </a:r>
          </a:p>
          <a:p>
            <a:pPr lvl="1">
              <a:lnSpc>
                <a:spcPct val="100000"/>
              </a:lnSpc>
              <a:spcBef>
                <a:spcPts val="0"/>
              </a:spcBef>
              <a:spcAft>
                <a:spcPts val="600"/>
              </a:spcAft>
              <a:buSzPts val="1000"/>
              <a:buFont typeface="Wingdings" panose="05000000000000000000" pitchFamily="2" charset="2"/>
              <a:buChar char="q"/>
              <a:tabLst>
                <a:tab pos="457200" algn="l"/>
              </a:tabLst>
            </a:pPr>
            <a:r>
              <a:rPr lang="en-GB" sz="2500" b="1" dirty="0" err="1">
                <a:solidFill>
                  <a:srgbClr val="181818"/>
                </a:solidFill>
                <a:effectLst/>
                <a:ea typeface="Times New Roman" panose="02020603050405020304" pitchFamily="18" charset="0"/>
                <a:cs typeface="Times New Roman" panose="02020603050405020304" pitchFamily="18" charset="0"/>
              </a:rPr>
              <a:t>rwx</a:t>
            </a:r>
            <a:r>
              <a:rPr lang="en-GB" sz="2500" dirty="0">
                <a:solidFill>
                  <a:srgbClr val="181818"/>
                </a:solidFill>
                <a:effectLst/>
                <a:ea typeface="Times New Roman" panose="02020603050405020304" pitchFamily="18" charset="0"/>
                <a:cs typeface="Times New Roman" panose="02020603050405020304" pitchFamily="18" charset="0"/>
              </a:rPr>
              <a:t> = the owner can read/view, write/edit, and x execute the file.</a:t>
            </a:r>
          </a:p>
          <a:p>
            <a:pPr>
              <a:lnSpc>
                <a:spcPct val="100000"/>
              </a:lnSpc>
              <a:spcBef>
                <a:spcPts val="0"/>
              </a:spcBef>
              <a:spcAft>
                <a:spcPts val="600"/>
              </a:spcAft>
              <a:buSzPts val="1000"/>
              <a:buFont typeface="Wingdings" panose="05000000000000000000" pitchFamily="2" charset="2"/>
              <a:buChar char="q"/>
              <a:tabLst>
                <a:tab pos="457200" algn="l"/>
              </a:tabLst>
            </a:pPr>
            <a:r>
              <a:rPr lang="en-GB" sz="2500" b="1" dirty="0">
                <a:solidFill>
                  <a:srgbClr val="181818"/>
                </a:solidFill>
                <a:effectLst/>
                <a:highlight>
                  <a:srgbClr val="FFFF00"/>
                </a:highlight>
                <a:ea typeface="Times New Roman" panose="02020603050405020304" pitchFamily="18" charset="0"/>
                <a:cs typeface="Times New Roman" panose="02020603050405020304" pitchFamily="18" charset="0"/>
              </a:rPr>
              <a:t>Group</a:t>
            </a:r>
            <a:r>
              <a:rPr lang="en-GB" sz="2500" b="1" dirty="0">
                <a:solidFill>
                  <a:srgbClr val="181818"/>
                </a:solidFill>
                <a:effectLst/>
                <a:ea typeface="Times New Roman" panose="02020603050405020304" pitchFamily="18" charset="0"/>
                <a:cs typeface="Times New Roman" panose="02020603050405020304" pitchFamily="18" charset="0"/>
              </a:rPr>
              <a:t> permissions (g):</a:t>
            </a:r>
            <a:r>
              <a:rPr lang="en-GB" sz="2500" dirty="0">
                <a:solidFill>
                  <a:srgbClr val="181818"/>
                </a:solidFill>
                <a:effectLst/>
                <a:ea typeface="Times New Roman" panose="02020603050405020304" pitchFamily="18" charset="0"/>
                <a:cs typeface="Times New Roman" panose="02020603050405020304" pitchFamily="18" charset="0"/>
              </a:rPr>
              <a:t> The second set of 3 characters </a:t>
            </a:r>
            <a:r>
              <a:rPr lang="en-GB" sz="2500" dirty="0">
                <a:solidFill>
                  <a:srgbClr val="000000"/>
                </a:solidFill>
                <a:effectLst/>
                <a:ea typeface="Calibri" panose="020F0502020204030204" pitchFamily="34" charset="0"/>
                <a:cs typeface="Times New Roman" panose="02020603050405020304" pitchFamily="18" charset="0"/>
              </a:rPr>
              <a:t>relate to </a:t>
            </a:r>
            <a:r>
              <a:rPr lang="en-GB" sz="2500" dirty="0">
                <a:solidFill>
                  <a:srgbClr val="181818"/>
                </a:solidFill>
                <a:effectLst/>
                <a:ea typeface="Times New Roman" panose="02020603050405020304" pitchFamily="18" charset="0"/>
                <a:cs typeface="Times New Roman" panose="02020603050405020304" pitchFamily="18" charset="0"/>
              </a:rPr>
              <a:t>group permissions.</a:t>
            </a:r>
            <a:r>
              <a:rPr lang="en-GB" sz="2500" dirty="0">
                <a:solidFill>
                  <a:srgbClr val="181818"/>
                </a:solidFill>
                <a:ea typeface="Times New Roman" panose="02020603050405020304" pitchFamily="18" charset="0"/>
                <a:cs typeface="Times New Roman" panose="02020603050405020304" pitchFamily="18" charset="0"/>
              </a:rPr>
              <a:t> </a:t>
            </a:r>
          </a:p>
          <a:p>
            <a:pPr lvl="1">
              <a:lnSpc>
                <a:spcPct val="100000"/>
              </a:lnSpc>
              <a:spcBef>
                <a:spcPts val="0"/>
              </a:spcBef>
              <a:spcAft>
                <a:spcPts val="600"/>
              </a:spcAft>
              <a:buSzPts val="1000"/>
              <a:buFont typeface="Wingdings" panose="05000000000000000000" pitchFamily="2" charset="2"/>
              <a:buChar char="q"/>
              <a:tabLst>
                <a:tab pos="457200" algn="l"/>
              </a:tabLst>
            </a:pPr>
            <a:r>
              <a:rPr lang="en-GB" sz="2500" b="1" dirty="0">
                <a:solidFill>
                  <a:srgbClr val="181818"/>
                </a:solidFill>
                <a:ea typeface="Times New Roman" panose="02020603050405020304" pitchFamily="18" charset="0"/>
                <a:cs typeface="Times New Roman" panose="02020603050405020304" pitchFamily="18" charset="0"/>
              </a:rPr>
              <a:t>r</a:t>
            </a:r>
            <a:r>
              <a:rPr lang="en-GB" sz="2500" b="1" dirty="0">
                <a:solidFill>
                  <a:srgbClr val="181818"/>
                </a:solidFill>
                <a:effectLst/>
                <a:ea typeface="Times New Roman" panose="02020603050405020304" pitchFamily="18" charset="0"/>
                <a:cs typeface="Times New Roman" panose="02020603050405020304" pitchFamily="18" charset="0"/>
              </a:rPr>
              <a:t>--</a:t>
            </a:r>
            <a:r>
              <a:rPr lang="en-GB" sz="2500" dirty="0">
                <a:solidFill>
                  <a:srgbClr val="181818"/>
                </a:solidFill>
                <a:effectLst/>
                <a:ea typeface="Times New Roman" panose="02020603050405020304" pitchFamily="18" charset="0"/>
                <a:cs typeface="Times New Roman" panose="02020603050405020304" pitchFamily="18" charset="0"/>
              </a:rPr>
              <a:t> = group members can only view ,but cannot write/edit or execute the file. </a:t>
            </a:r>
            <a:r>
              <a:rPr lang="en-GB" sz="2500" dirty="0">
                <a:solidFill>
                  <a:srgbClr val="181818"/>
                </a:solidFill>
                <a:ea typeface="Times New Roman" panose="02020603050405020304" pitchFamily="18" charset="0"/>
                <a:cs typeface="Times New Roman" panose="02020603050405020304" pitchFamily="18" charset="0"/>
              </a:rPr>
              <a:t>A</a:t>
            </a:r>
            <a:r>
              <a:rPr lang="en-GB" sz="2500" dirty="0">
                <a:solidFill>
                  <a:srgbClr val="181818"/>
                </a:solidFill>
                <a:effectLst/>
                <a:ea typeface="Times New Roman" panose="02020603050405020304" pitchFamily="18" charset="0"/>
                <a:cs typeface="Times New Roman" panose="02020603050405020304" pitchFamily="18" charset="0"/>
              </a:rPr>
              <a:t>ka: read only.</a:t>
            </a:r>
          </a:p>
          <a:p>
            <a:pPr>
              <a:lnSpc>
                <a:spcPct val="100000"/>
              </a:lnSpc>
              <a:spcBef>
                <a:spcPts val="0"/>
              </a:spcBef>
              <a:spcAft>
                <a:spcPts val="600"/>
              </a:spcAft>
              <a:buSzPts val="1000"/>
              <a:buFont typeface="Wingdings" panose="05000000000000000000" pitchFamily="2" charset="2"/>
              <a:buChar char="q"/>
              <a:tabLst>
                <a:tab pos="457200" algn="l"/>
              </a:tabLst>
            </a:pPr>
            <a:r>
              <a:rPr lang="en-GB" sz="2500" b="1" dirty="0">
                <a:solidFill>
                  <a:srgbClr val="181818"/>
                </a:solidFill>
                <a:effectLst/>
                <a:highlight>
                  <a:srgbClr val="FFFF00"/>
                </a:highlight>
                <a:ea typeface="Times New Roman" panose="02020603050405020304" pitchFamily="18" charset="0"/>
                <a:cs typeface="Times New Roman" panose="02020603050405020304" pitchFamily="18" charset="0"/>
              </a:rPr>
              <a:t>Other</a:t>
            </a:r>
            <a:r>
              <a:rPr lang="en-GB" sz="2500" b="1" dirty="0">
                <a:solidFill>
                  <a:srgbClr val="181818"/>
                </a:solidFill>
                <a:effectLst/>
                <a:ea typeface="Times New Roman" panose="02020603050405020304" pitchFamily="18" charset="0"/>
                <a:cs typeface="Times New Roman" panose="02020603050405020304" pitchFamily="18" charset="0"/>
              </a:rPr>
              <a:t> permissions (o):</a:t>
            </a:r>
            <a:r>
              <a:rPr lang="en-GB" sz="2500" dirty="0">
                <a:solidFill>
                  <a:srgbClr val="181818"/>
                </a:solidFill>
                <a:effectLst/>
                <a:ea typeface="Times New Roman" panose="02020603050405020304" pitchFamily="18" charset="0"/>
                <a:cs typeface="Times New Roman" panose="02020603050405020304" pitchFamily="18" charset="0"/>
              </a:rPr>
              <a:t> The last set of 3 characters are for ‘other’ users, aka everyone else / the world.</a:t>
            </a:r>
          </a:p>
          <a:p>
            <a:pPr lvl="1">
              <a:lnSpc>
                <a:spcPct val="100000"/>
              </a:lnSpc>
              <a:spcBef>
                <a:spcPts val="0"/>
              </a:spcBef>
              <a:spcAft>
                <a:spcPts val="600"/>
              </a:spcAft>
              <a:buSzPts val="1000"/>
              <a:buFont typeface="Wingdings" panose="05000000000000000000" pitchFamily="2" charset="2"/>
              <a:buChar char="q"/>
              <a:tabLst>
                <a:tab pos="457200" algn="l"/>
              </a:tabLst>
            </a:pPr>
            <a:r>
              <a:rPr lang="en-GB" sz="2500" b="1" dirty="0">
                <a:solidFill>
                  <a:srgbClr val="181818"/>
                </a:solidFill>
                <a:ea typeface="Times New Roman" panose="02020603050405020304" pitchFamily="18" charset="0"/>
                <a:cs typeface="Times New Roman" panose="02020603050405020304" pitchFamily="18" charset="0"/>
              </a:rPr>
              <a:t>r</a:t>
            </a:r>
            <a:r>
              <a:rPr lang="en-GB" sz="2500" b="1" dirty="0">
                <a:solidFill>
                  <a:srgbClr val="181818"/>
                </a:solidFill>
                <a:effectLst/>
                <a:ea typeface="Times New Roman" panose="02020603050405020304" pitchFamily="18" charset="0"/>
                <a:cs typeface="Times New Roman" panose="02020603050405020304" pitchFamily="18" charset="0"/>
              </a:rPr>
              <a:t>--</a:t>
            </a:r>
            <a:r>
              <a:rPr lang="en-GB" sz="2500" dirty="0">
                <a:solidFill>
                  <a:srgbClr val="181818"/>
                </a:solidFill>
                <a:effectLst/>
                <a:ea typeface="Times New Roman" panose="02020603050405020304" pitchFamily="18" charset="0"/>
                <a:cs typeface="Times New Roman" panose="02020603050405020304" pitchFamily="18" charset="0"/>
              </a:rPr>
              <a:t> = As above, the permission </a:t>
            </a:r>
            <a:r>
              <a:rPr lang="en-GB" sz="2500" dirty="0">
                <a:solidFill>
                  <a:srgbClr val="181818"/>
                </a:solidFill>
                <a:ea typeface="Times New Roman" panose="02020603050405020304" pitchFamily="18" charset="0"/>
                <a:cs typeface="Times New Roman" panose="02020603050405020304" pitchFamily="18" charset="0"/>
              </a:rPr>
              <a:t>is</a:t>
            </a:r>
            <a:r>
              <a:rPr lang="en-GB" sz="2500" dirty="0">
                <a:solidFill>
                  <a:srgbClr val="181818"/>
                </a:solidFill>
                <a:effectLst/>
                <a:ea typeface="Times New Roman" panose="02020603050405020304" pitchFamily="18" charset="0"/>
                <a:cs typeface="Times New Roman" panose="02020603050405020304" pitchFamily="18" charset="0"/>
              </a:rPr>
              <a:t> set to read only.</a:t>
            </a:r>
          </a:p>
          <a:p>
            <a:pPr marL="0" indent="0">
              <a:lnSpc>
                <a:spcPct val="100000"/>
              </a:lnSpc>
              <a:spcBef>
                <a:spcPts val="0"/>
              </a:spcBef>
              <a:spcAft>
                <a:spcPts val="600"/>
              </a:spcAft>
              <a:buSzPts val="1000"/>
              <a:buNone/>
              <a:tabLst>
                <a:tab pos="457200" algn="l"/>
              </a:tabLst>
            </a:pPr>
            <a:r>
              <a:rPr lang="en-GB" sz="2000" dirty="0">
                <a:solidFill>
                  <a:srgbClr val="181818"/>
                </a:solidFill>
                <a:ea typeface="Calibri" panose="020F0502020204030204" pitchFamily="34" charset="0"/>
                <a:cs typeface="Times New Roman" panose="02020603050405020304" pitchFamily="18" charset="0"/>
              </a:rPr>
              <a:t>Bg. For more information please </a:t>
            </a:r>
            <a:r>
              <a:rPr lang="en-GB" sz="2000" dirty="0">
                <a:solidFill>
                  <a:srgbClr val="181818"/>
                </a:solidFill>
                <a:ea typeface="Calibri" panose="020F0502020204030204" pitchFamily="34" charset="0"/>
                <a:cs typeface="Times New Roman" panose="02020603050405020304" pitchFamily="18" charset="0"/>
                <a:hlinkClick r:id="rId3"/>
              </a:rPr>
              <a:t>click-here</a:t>
            </a:r>
            <a:r>
              <a:rPr lang="en-GB" sz="2000" dirty="0">
                <a:solidFill>
                  <a:srgbClr val="181818"/>
                </a:solidFill>
                <a:ea typeface="Calibri" panose="020F0502020204030204" pitchFamily="34" charset="0"/>
                <a:cs typeface="Times New Roman" panose="02020603050405020304" pitchFamily="18" charset="0"/>
              </a:rPr>
              <a:t>.</a:t>
            </a:r>
            <a:endParaRPr lang="en-GB" sz="2000" dirty="0">
              <a:solidFill>
                <a:srgbClr val="181818"/>
              </a:solidFill>
              <a:effectLst/>
              <a:ea typeface="Calibri" panose="020F0502020204030204" pitchFamily="34" charset="0"/>
              <a:cs typeface="Times New Roman" panose="02020603050405020304" pitchFamily="18" charset="0"/>
            </a:endParaRPr>
          </a:p>
          <a:p>
            <a:pPr>
              <a:lnSpc>
                <a:spcPct val="100000"/>
              </a:lnSpc>
              <a:spcBef>
                <a:spcPts val="0"/>
              </a:spcBef>
              <a:spcAft>
                <a:spcPts val="600"/>
              </a:spcAft>
              <a:buSzPts val="1000"/>
              <a:tabLst>
                <a:tab pos="457200" algn="l"/>
              </a:tabLst>
            </a:pPr>
            <a:endParaRPr lang="en-GB" sz="2500" dirty="0">
              <a:solidFill>
                <a:srgbClr val="181818"/>
              </a:solidFill>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4591477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CB7F77-FE01-42C3-8B58-2A63C6851D6D}"/>
              </a:ext>
            </a:extLst>
          </p:cNvPr>
          <p:cNvSpPr>
            <a:spLocks noGrp="1"/>
          </p:cNvSpPr>
          <p:nvPr>
            <p:ph type="title"/>
          </p:nvPr>
        </p:nvSpPr>
        <p:spPr>
          <a:xfrm>
            <a:off x="372322" y="263213"/>
            <a:ext cx="11272725" cy="1159200"/>
          </a:xfrm>
          <a:solidFill>
            <a:schemeClr val="bg1">
              <a:lumMod val="65000"/>
            </a:schemeClr>
          </a:solidFill>
        </p:spPr>
        <p:txBody>
          <a:bodyPr vert="horz" lIns="91440" tIns="45720" rIns="91440" bIns="45720" rtlCol="0" anchor="ctr">
            <a:normAutofit fontScale="90000"/>
          </a:bodyPr>
          <a:lstStyle/>
          <a:p>
            <a:pPr defTabSz="914400"/>
            <a:r>
              <a:rPr lang="en-US" sz="5300" b="1" kern="1200" dirty="0">
                <a:solidFill>
                  <a:srgbClr val="FFFFFF"/>
                </a:solidFill>
                <a:latin typeface="+mj-lt"/>
                <a:ea typeface="+mj-ea"/>
                <a:cs typeface="+mj-cs"/>
              </a:rPr>
              <a:t>Bg. </a:t>
            </a:r>
            <a:r>
              <a:rPr lang="en-US" sz="4000" b="1" kern="1200" dirty="0">
                <a:solidFill>
                  <a:srgbClr val="FFFFFF"/>
                </a:solidFill>
                <a:latin typeface="+mj-lt"/>
                <a:ea typeface="+mj-ea"/>
                <a:cs typeface="+mj-cs"/>
              </a:rPr>
              <a:t>Visual guide to Permissions classes: User, Group &amp; Other</a:t>
            </a:r>
            <a:endParaRPr lang="en-US" sz="4000" b="1" kern="1200" dirty="0">
              <a:solidFill>
                <a:srgbClr val="FFFFFF"/>
              </a:solidFill>
              <a:highlight>
                <a:srgbClr val="FFFF00"/>
              </a:highlight>
              <a:latin typeface="+mj-lt"/>
              <a:ea typeface="+mj-ea"/>
              <a:cs typeface="+mj-cs"/>
            </a:endParaRPr>
          </a:p>
        </p:txBody>
      </p:sp>
      <p:pic>
        <p:nvPicPr>
          <p:cNvPr id="3" name="Picture 2" descr="Diagram&#10;&#10;Description automatically generated with medium confidence">
            <a:extLst>
              <a:ext uri="{FF2B5EF4-FFF2-40B4-BE49-F238E27FC236}">
                <a16:creationId xmlns:a16="http://schemas.microsoft.com/office/drawing/2014/main" id="{7AF45B1B-46BD-4343-9BD5-9D3CEC24B6B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61549" y="1652898"/>
            <a:ext cx="8868897" cy="4642444"/>
          </a:xfrm>
          <a:prstGeom prst="rect">
            <a:avLst/>
          </a:prstGeom>
        </p:spPr>
      </p:pic>
      <p:sp>
        <p:nvSpPr>
          <p:cNvPr id="4" name="TextBox 3">
            <a:extLst>
              <a:ext uri="{FF2B5EF4-FFF2-40B4-BE49-F238E27FC236}">
                <a16:creationId xmlns:a16="http://schemas.microsoft.com/office/drawing/2014/main" id="{8183BC26-8E32-491E-809A-0E57DA1BE4A1}"/>
              </a:ext>
            </a:extLst>
          </p:cNvPr>
          <p:cNvSpPr txBox="1"/>
          <p:nvPr/>
        </p:nvSpPr>
        <p:spPr>
          <a:xfrm>
            <a:off x="8867194" y="6218398"/>
            <a:ext cx="1481495" cy="153888"/>
          </a:xfrm>
          <a:prstGeom prst="rect">
            <a:avLst/>
          </a:prstGeom>
          <a:noFill/>
        </p:spPr>
        <p:txBody>
          <a:bodyPr wrap="none" rtlCol="0">
            <a:spAutoFit/>
          </a:bodyPr>
          <a:lstStyle/>
          <a:p>
            <a:pPr algn="r">
              <a:spcAft>
                <a:spcPts val="600"/>
              </a:spcAft>
            </a:pPr>
            <a:r>
              <a:rPr lang="en-GB" sz="400" dirty="0">
                <a:hlinkClick r:id="rId3" tooltip="https://www.digitalocean.com/community/tutorials/an-introduction-to-linux-permissions">
                  <a:extLst>
                    <a:ext uri="{A12FA001-AC4F-418D-AE19-62706E023703}">
                      <ahyp:hlinkClr xmlns:ahyp="http://schemas.microsoft.com/office/drawing/2018/hyperlinkcolor" val="tx"/>
                    </a:ext>
                  </a:extLst>
                </a:hlinkClick>
              </a:rPr>
              <a:t>This Photo</a:t>
            </a:r>
            <a:r>
              <a:rPr lang="en-GB" sz="400" dirty="0"/>
              <a:t> by Unknown Author is licensed under </a:t>
            </a:r>
            <a:r>
              <a:rPr lang="en-GB" sz="400" dirty="0">
                <a:hlinkClick r:id="rId4" tooltip="https://creativecommons.org/licenses/by-nc-sa/3.0/">
                  <a:extLst>
                    <a:ext uri="{A12FA001-AC4F-418D-AE19-62706E023703}">
                      <ahyp:hlinkClr xmlns:ahyp="http://schemas.microsoft.com/office/drawing/2018/hyperlinkcolor" val="tx"/>
                    </a:ext>
                  </a:extLst>
                </a:hlinkClick>
              </a:rPr>
              <a:t>CC BY-SA-NC</a:t>
            </a:r>
            <a:endParaRPr lang="en-GB" sz="400" dirty="0"/>
          </a:p>
        </p:txBody>
      </p:sp>
    </p:spTree>
    <p:extLst>
      <p:ext uri="{BB962C8B-B14F-4D97-AF65-F5344CB8AC3E}">
        <p14:creationId xmlns:p14="http://schemas.microsoft.com/office/powerpoint/2010/main" val="394493838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7524EE9-3808-4861-A02A-36481BD8706E}"/>
              </a:ext>
            </a:extLst>
          </p:cNvPr>
          <p:cNvSpPr>
            <a:spLocks noGrp="1"/>
          </p:cNvSpPr>
          <p:nvPr>
            <p:ph type="title"/>
          </p:nvPr>
        </p:nvSpPr>
        <p:spPr>
          <a:xfrm>
            <a:off x="578887" y="366003"/>
            <a:ext cx="8049724" cy="1069237"/>
          </a:xfrm>
          <a:solidFill>
            <a:schemeClr val="bg1">
              <a:lumMod val="65000"/>
            </a:schemeClr>
          </a:solidFill>
        </p:spPr>
        <p:txBody>
          <a:bodyPr vert="horz" lIns="91440" tIns="45720" rIns="91440" bIns="45720" rtlCol="0" anchor="t">
            <a:normAutofit/>
          </a:bodyPr>
          <a:lstStyle/>
          <a:p>
            <a:pPr defTabSz="914400"/>
            <a:r>
              <a:rPr lang="en-US" sz="5400" b="1" kern="1200" dirty="0">
                <a:solidFill>
                  <a:srgbClr val="FFFFFF"/>
                </a:solidFill>
                <a:latin typeface="+mj-lt"/>
                <a:ea typeface="+mj-ea"/>
                <a:cs typeface="+mj-cs"/>
              </a:rPr>
              <a:t>Bg. </a:t>
            </a:r>
            <a:r>
              <a:rPr lang="en-US" sz="4000" b="1" kern="1200" dirty="0">
                <a:solidFill>
                  <a:srgbClr val="FFFFFF"/>
                </a:solidFill>
                <a:latin typeface="+mj-lt"/>
                <a:ea typeface="+mj-ea"/>
                <a:cs typeface="+mj-cs"/>
              </a:rPr>
              <a:t>Visual guide to permission rights</a:t>
            </a:r>
            <a:endParaRPr lang="en-US" sz="4000" b="1" kern="1200" dirty="0">
              <a:solidFill>
                <a:srgbClr val="FFFFFF"/>
              </a:solidFill>
              <a:highlight>
                <a:srgbClr val="FFFF00"/>
              </a:highlight>
              <a:latin typeface="+mj-lt"/>
              <a:ea typeface="+mj-ea"/>
              <a:cs typeface="+mj-cs"/>
            </a:endParaRPr>
          </a:p>
        </p:txBody>
      </p:sp>
      <p:pic>
        <p:nvPicPr>
          <p:cNvPr id="3" name="Picture 2" descr="Diagram, schematic&#10;&#10;Description automatically generated">
            <a:extLst>
              <a:ext uri="{FF2B5EF4-FFF2-40B4-BE49-F238E27FC236}">
                <a16:creationId xmlns:a16="http://schemas.microsoft.com/office/drawing/2014/main" id="{C2092493-A475-4E78-A54E-45B233DB699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856507" y="1329371"/>
            <a:ext cx="8282547" cy="5415511"/>
          </a:xfrm>
          <a:prstGeom prst="rect">
            <a:avLst/>
          </a:prstGeom>
        </p:spPr>
      </p:pic>
      <p:sp>
        <p:nvSpPr>
          <p:cNvPr id="4" name="TextBox 3">
            <a:extLst>
              <a:ext uri="{FF2B5EF4-FFF2-40B4-BE49-F238E27FC236}">
                <a16:creationId xmlns:a16="http://schemas.microsoft.com/office/drawing/2014/main" id="{F83727A1-D3EC-453A-A3ED-F525CB3B1940}"/>
              </a:ext>
            </a:extLst>
          </p:cNvPr>
          <p:cNvSpPr txBox="1"/>
          <p:nvPr/>
        </p:nvSpPr>
        <p:spPr>
          <a:xfrm>
            <a:off x="8559197" y="6466289"/>
            <a:ext cx="1481495" cy="153888"/>
          </a:xfrm>
          <a:prstGeom prst="rect">
            <a:avLst/>
          </a:prstGeom>
          <a:noFill/>
        </p:spPr>
        <p:txBody>
          <a:bodyPr wrap="none" rtlCol="0">
            <a:spAutoFit/>
          </a:bodyPr>
          <a:lstStyle/>
          <a:p>
            <a:pPr algn="r">
              <a:spcAft>
                <a:spcPts val="600"/>
              </a:spcAft>
            </a:pPr>
            <a:r>
              <a:rPr lang="en-GB" sz="400" dirty="0">
                <a:hlinkClick r:id="rId3" tooltip="https://academy.hsoub.com/apps/web/wordpress/%D8%B5%D9%84%D8%A7%D8%AD%D9%8A%D8%A7%D8%AA-%D8%A7%D9%84%D9%85%D9%84%D9%81%D8%A7%D8%AA-%D9%88%D8%A7%D8%B3%D8%AA%D8%AE%D8%AF%D8%A7%D9%85%D9%87%D8%A7-%D9%81%D9%8A-%D8%AD%D9%85%D8%A7%D9%8A%D8%A9-%D9%85%D9%88%D8%A7%D9%82%D8%B9-%D8%A7%D9%84%D9%88%D9%8A%D8%A8-r125/">
                  <a:extLst>
                    <a:ext uri="{A12FA001-AC4F-418D-AE19-62706E023703}">
                      <ahyp:hlinkClr xmlns:ahyp="http://schemas.microsoft.com/office/drawing/2018/hyperlinkcolor" val="tx"/>
                    </a:ext>
                  </a:extLst>
                </a:hlinkClick>
              </a:rPr>
              <a:t>This Photo</a:t>
            </a:r>
            <a:r>
              <a:rPr lang="en-GB" sz="400" dirty="0"/>
              <a:t> by Unknown Author is licensed under </a:t>
            </a:r>
            <a:r>
              <a:rPr lang="en-GB" sz="400" dirty="0">
                <a:hlinkClick r:id="rId4" tooltip="https://creativecommons.org/licenses/by-nc-sa/3.0/">
                  <a:extLst>
                    <a:ext uri="{A12FA001-AC4F-418D-AE19-62706E023703}">
                      <ahyp:hlinkClr xmlns:ahyp="http://schemas.microsoft.com/office/drawing/2018/hyperlinkcolor" val="tx"/>
                    </a:ext>
                  </a:extLst>
                </a:hlinkClick>
              </a:rPr>
              <a:t>CC BY-SA-NC</a:t>
            </a:r>
            <a:endParaRPr lang="en-GB" sz="400" dirty="0"/>
          </a:p>
        </p:txBody>
      </p:sp>
    </p:spTree>
    <p:extLst>
      <p:ext uri="{BB962C8B-B14F-4D97-AF65-F5344CB8AC3E}">
        <p14:creationId xmlns:p14="http://schemas.microsoft.com/office/powerpoint/2010/main" val="252739971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9" y="278534"/>
            <a:ext cx="11242624" cy="1033669"/>
          </a:xfrm>
          <a:solidFill>
            <a:schemeClr val="bg1">
              <a:lumMod val="95000"/>
            </a:schemeClr>
          </a:solidFill>
        </p:spPr>
        <p:txBody>
          <a:bodyPr>
            <a:normAutofit/>
          </a:bodyPr>
          <a:lstStyle/>
          <a:p>
            <a:r>
              <a:rPr lang="en-GB" sz="4800" b="1" dirty="0">
                <a:solidFill>
                  <a:schemeClr val="bg1">
                    <a:lumMod val="50000"/>
                  </a:schemeClr>
                </a:solidFill>
              </a:rPr>
              <a:t>Bg. </a:t>
            </a:r>
            <a:r>
              <a:rPr lang="en-GB" sz="4000" b="1" dirty="0">
                <a:solidFill>
                  <a:schemeClr val="bg1">
                    <a:lumMod val="50000"/>
                  </a:schemeClr>
                </a:solidFill>
              </a:rPr>
              <a:t>File Permissions</a:t>
            </a:r>
            <a:r>
              <a:rPr lang="en-GB" sz="4000" b="1" dirty="0">
                <a:solidFill>
                  <a:schemeClr val="bg1">
                    <a:lumMod val="50000"/>
                  </a:schemeClr>
                </a:solidFill>
                <a:cs typeface="Times New Roman" panose="02020603050405020304" pitchFamily="18" charset="0"/>
              </a:rPr>
              <a:t> on directories.</a:t>
            </a:r>
            <a:endParaRPr lang="en-GB" sz="4000" b="1" dirty="0">
              <a:solidFill>
                <a:schemeClr val="bg1">
                  <a:lumMod val="50000"/>
                </a:schemeClr>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3" y="1703473"/>
            <a:ext cx="8062558" cy="5034606"/>
          </a:xfrm>
          <a:solidFill>
            <a:schemeClr val="bg1">
              <a:lumMod val="85000"/>
            </a:schemeClr>
          </a:solidFill>
        </p:spPr>
        <p:txBody>
          <a:bodyPr>
            <a:noAutofit/>
          </a:bodyPr>
          <a:lstStyle/>
          <a:p>
            <a:pPr marL="529218" lvl="2">
              <a:lnSpc>
                <a:spcPct val="100000"/>
              </a:lnSpc>
              <a:spcBef>
                <a:spcPts val="0"/>
              </a:spcBef>
              <a:spcAft>
                <a:spcPts val="600"/>
              </a:spcAft>
            </a:pPr>
            <a:r>
              <a:rPr lang="en-GB" sz="2800" dirty="0"/>
              <a:t>The read </a:t>
            </a:r>
            <a:r>
              <a:rPr lang="en-GB" sz="2800" b="1" dirty="0"/>
              <a:t>(r) </a:t>
            </a:r>
            <a:r>
              <a:rPr lang="en-GB" sz="2800" dirty="0"/>
              <a:t>permission lets users </a:t>
            </a:r>
            <a:r>
              <a:rPr lang="en-GB" sz="2800" b="1" dirty="0"/>
              <a:t>look (ls) </a:t>
            </a:r>
            <a:r>
              <a:rPr lang="en-GB" sz="2800" dirty="0"/>
              <a:t>into directories.</a:t>
            </a:r>
          </a:p>
          <a:p>
            <a:pPr marL="529218" lvl="2">
              <a:lnSpc>
                <a:spcPct val="100000"/>
              </a:lnSpc>
              <a:spcBef>
                <a:spcPts val="0"/>
              </a:spcBef>
              <a:spcAft>
                <a:spcPts val="600"/>
              </a:spcAft>
            </a:pPr>
            <a:r>
              <a:rPr lang="en-GB" sz="2800" dirty="0"/>
              <a:t>The execute </a:t>
            </a:r>
            <a:r>
              <a:rPr lang="en-GB" sz="2800" b="1" dirty="0"/>
              <a:t>(x) </a:t>
            </a:r>
            <a:r>
              <a:rPr lang="en-GB" sz="2800" dirty="0"/>
              <a:t>permission lets users </a:t>
            </a:r>
            <a:r>
              <a:rPr lang="en-GB" sz="2800" b="1" dirty="0"/>
              <a:t>move</a:t>
            </a:r>
            <a:r>
              <a:rPr lang="en-GB" sz="2800" dirty="0"/>
              <a:t> </a:t>
            </a:r>
            <a:r>
              <a:rPr lang="en-GB" sz="2800" b="1" dirty="0"/>
              <a:t>(cd) </a:t>
            </a:r>
            <a:r>
              <a:rPr lang="en-GB" sz="2800" dirty="0"/>
              <a:t>into directories.</a:t>
            </a:r>
          </a:p>
          <a:p>
            <a:pPr marL="529218" lvl="2">
              <a:lnSpc>
                <a:spcPct val="100000"/>
              </a:lnSpc>
              <a:spcBef>
                <a:spcPts val="0"/>
              </a:spcBef>
              <a:spcAft>
                <a:spcPts val="600"/>
              </a:spcAft>
            </a:pPr>
            <a:r>
              <a:rPr lang="en-GB" sz="2800" dirty="0"/>
              <a:t>The write </a:t>
            </a:r>
            <a:r>
              <a:rPr lang="en-GB" sz="2800" b="1" dirty="0"/>
              <a:t>(w) </a:t>
            </a:r>
            <a:r>
              <a:rPr lang="en-GB" sz="2800" dirty="0"/>
              <a:t>permission lets users </a:t>
            </a:r>
            <a:r>
              <a:rPr lang="en-GB" sz="2800" b="1" dirty="0"/>
              <a:t>add and remove</a:t>
            </a:r>
            <a:r>
              <a:rPr lang="en-GB" sz="2800" dirty="0"/>
              <a:t> files in the directory.</a:t>
            </a:r>
          </a:p>
          <a:p>
            <a:pPr marL="529215" lvl="1">
              <a:lnSpc>
                <a:spcPct val="100000"/>
              </a:lnSpc>
              <a:spcBef>
                <a:spcPts val="0"/>
              </a:spcBef>
              <a:spcAft>
                <a:spcPts val="600"/>
              </a:spcAft>
            </a:pPr>
            <a:endParaRPr lang="en-GB" dirty="0"/>
          </a:p>
          <a:p>
            <a:pPr marL="72000" lvl="0" indent="0">
              <a:lnSpc>
                <a:spcPct val="100000"/>
              </a:lnSpc>
              <a:spcBef>
                <a:spcPts val="0"/>
              </a:spcBef>
              <a:spcAft>
                <a:spcPts val="600"/>
              </a:spcAft>
              <a:buNone/>
            </a:pPr>
            <a:endParaRPr lang="en-GB" dirty="0"/>
          </a:p>
        </p:txBody>
      </p:sp>
      <p:pic>
        <p:nvPicPr>
          <p:cNvPr id="13" name="Picture 12">
            <a:extLst>
              <a:ext uri="{FF2B5EF4-FFF2-40B4-BE49-F238E27FC236}">
                <a16:creationId xmlns:a16="http://schemas.microsoft.com/office/drawing/2014/main" id="{07898F78-BF09-4927-ABF8-22823536BEB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777087" y="2388702"/>
            <a:ext cx="2692538" cy="3479979"/>
          </a:xfrm>
          <a:prstGeom prst="rect">
            <a:avLst/>
          </a:prstGeom>
        </p:spPr>
      </p:pic>
      <p:sp>
        <p:nvSpPr>
          <p:cNvPr id="17" name="TextBox 16">
            <a:extLst>
              <a:ext uri="{FF2B5EF4-FFF2-40B4-BE49-F238E27FC236}">
                <a16:creationId xmlns:a16="http://schemas.microsoft.com/office/drawing/2014/main" id="{A08AADB6-CAE8-43F2-8778-48B3437C48EF}"/>
              </a:ext>
            </a:extLst>
          </p:cNvPr>
          <p:cNvSpPr txBox="1"/>
          <p:nvPr/>
        </p:nvSpPr>
        <p:spPr>
          <a:xfrm>
            <a:off x="8777087" y="5868681"/>
            <a:ext cx="2692538" cy="184666"/>
          </a:xfrm>
          <a:prstGeom prst="rect">
            <a:avLst/>
          </a:prstGeom>
          <a:noFill/>
        </p:spPr>
        <p:txBody>
          <a:bodyPr wrap="square" rtlCol="0">
            <a:spAutoFit/>
          </a:bodyPr>
          <a:lstStyle/>
          <a:p>
            <a:pPr algn="ctr"/>
            <a:r>
              <a:rPr lang="en-GB" sz="600" dirty="0">
                <a:hlinkClick r:id="rId4" tooltip="https://stackoverflow.com/questions/58638334/i-need-guidance-with-writing-a-one-line-command-to-create-the-exact-directory-tr"/>
              </a:rPr>
              <a:t>This Photo</a:t>
            </a:r>
            <a:r>
              <a:rPr lang="en-GB" sz="600" dirty="0"/>
              <a:t> by Unknown Author is licensed under </a:t>
            </a:r>
            <a:r>
              <a:rPr lang="en-GB" sz="600" dirty="0">
                <a:hlinkClick r:id="rId5" tooltip="https://creativecommons.org/licenses/by-sa/3.0/"/>
              </a:rPr>
              <a:t>CC BY-SA</a:t>
            </a:r>
            <a:endParaRPr lang="en-GB" sz="600" dirty="0"/>
          </a:p>
        </p:txBody>
      </p:sp>
    </p:spTree>
    <p:extLst>
      <p:ext uri="{BB962C8B-B14F-4D97-AF65-F5344CB8AC3E}">
        <p14:creationId xmlns:p14="http://schemas.microsoft.com/office/powerpoint/2010/main" val="190610697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CB7F77-FE01-42C3-8B58-2A63C6851D6D}"/>
              </a:ext>
            </a:extLst>
          </p:cNvPr>
          <p:cNvSpPr>
            <a:spLocks noGrp="1"/>
          </p:cNvSpPr>
          <p:nvPr>
            <p:ph type="title"/>
          </p:nvPr>
        </p:nvSpPr>
        <p:spPr>
          <a:xfrm>
            <a:off x="531348" y="207554"/>
            <a:ext cx="11272725" cy="1159200"/>
          </a:xfrm>
          <a:solidFill>
            <a:schemeClr val="bg1">
              <a:lumMod val="65000"/>
            </a:schemeClr>
          </a:solidFill>
        </p:spPr>
        <p:txBody>
          <a:bodyPr vert="horz" lIns="91440" tIns="45720" rIns="91440" bIns="45720" rtlCol="0" anchor="ctr">
            <a:normAutofit/>
          </a:bodyPr>
          <a:lstStyle/>
          <a:p>
            <a:pPr defTabSz="914400"/>
            <a:r>
              <a:rPr lang="en-US" sz="5300" b="1" kern="1200" dirty="0">
                <a:solidFill>
                  <a:srgbClr val="FFFFFF"/>
                </a:solidFill>
                <a:latin typeface="+mj-lt"/>
                <a:ea typeface="+mj-ea"/>
                <a:cs typeface="+mj-cs"/>
              </a:rPr>
              <a:t>Bg. </a:t>
            </a:r>
            <a:r>
              <a:rPr lang="en-GB" sz="4000" b="1" dirty="0">
                <a:solidFill>
                  <a:schemeClr val="bg1"/>
                </a:solidFill>
              </a:rPr>
              <a:t>Managing File Permissions &amp; ACLs</a:t>
            </a:r>
            <a:endParaRPr lang="en-US" sz="4000" b="1" kern="1200" dirty="0">
              <a:solidFill>
                <a:srgbClr val="FFFFFF"/>
              </a:solidFill>
              <a:highlight>
                <a:srgbClr val="FFFF00"/>
              </a:highlight>
              <a:latin typeface="+mj-lt"/>
              <a:ea typeface="+mj-ea"/>
              <a:cs typeface="+mj-cs"/>
            </a:endParaRPr>
          </a:p>
        </p:txBody>
      </p:sp>
      <p:pic>
        <p:nvPicPr>
          <p:cNvPr id="5" name="Picture 4" descr="Text, letter&#10;&#10;Description automatically generated">
            <a:extLst>
              <a:ext uri="{FF2B5EF4-FFF2-40B4-BE49-F238E27FC236}">
                <a16:creationId xmlns:a16="http://schemas.microsoft.com/office/drawing/2014/main" id="{AE35A0D4-724F-A733-250F-FE108693463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72" t="622"/>
          <a:stretch/>
        </p:blipFill>
        <p:spPr>
          <a:xfrm>
            <a:off x="175072" y="3582888"/>
            <a:ext cx="11985276" cy="2634238"/>
          </a:xfrm>
          <a:prstGeom prst="rect">
            <a:avLst/>
          </a:prstGeom>
        </p:spPr>
      </p:pic>
      <p:sp>
        <p:nvSpPr>
          <p:cNvPr id="6" name="TextBox 5">
            <a:extLst>
              <a:ext uri="{FF2B5EF4-FFF2-40B4-BE49-F238E27FC236}">
                <a16:creationId xmlns:a16="http://schemas.microsoft.com/office/drawing/2014/main" id="{F021A815-BF0D-4F4B-E082-1EADC1310EFD}"/>
              </a:ext>
            </a:extLst>
          </p:cNvPr>
          <p:cNvSpPr txBox="1"/>
          <p:nvPr/>
        </p:nvSpPr>
        <p:spPr>
          <a:xfrm>
            <a:off x="9551983" y="6063238"/>
            <a:ext cx="1732880" cy="153888"/>
          </a:xfrm>
          <a:prstGeom prst="rect">
            <a:avLst/>
          </a:prstGeom>
          <a:noFill/>
        </p:spPr>
        <p:txBody>
          <a:bodyPr wrap="square" rtlCol="0">
            <a:spAutoFit/>
          </a:bodyPr>
          <a:lstStyle/>
          <a:p>
            <a:pPr algn="ctr"/>
            <a:r>
              <a:rPr lang="en-GB" sz="400" dirty="0">
                <a:hlinkClick r:id="rId3" tooltip="https://arkit.co.in/rhel7/posix-access-control-list-acl/"/>
              </a:rPr>
              <a:t>This Photo</a:t>
            </a:r>
            <a:r>
              <a:rPr lang="en-GB" sz="400" dirty="0"/>
              <a:t> by Unknown Author is licensed under </a:t>
            </a:r>
            <a:r>
              <a:rPr lang="en-GB" sz="400" dirty="0">
                <a:hlinkClick r:id="rId4" tooltip="https://creativecommons.org/licenses/by-nc/3.0/"/>
              </a:rPr>
              <a:t>CC BY-NC</a:t>
            </a:r>
            <a:endParaRPr lang="en-GB" sz="400" dirty="0"/>
          </a:p>
        </p:txBody>
      </p:sp>
      <p:sp>
        <p:nvSpPr>
          <p:cNvPr id="4" name="TextBox 3">
            <a:extLst>
              <a:ext uri="{FF2B5EF4-FFF2-40B4-BE49-F238E27FC236}">
                <a16:creationId xmlns:a16="http://schemas.microsoft.com/office/drawing/2014/main" id="{AFF56FFF-F058-CD76-5047-777912497C28}"/>
              </a:ext>
            </a:extLst>
          </p:cNvPr>
          <p:cNvSpPr txBox="1"/>
          <p:nvPr/>
        </p:nvSpPr>
        <p:spPr>
          <a:xfrm>
            <a:off x="396411" y="1613118"/>
            <a:ext cx="10888452" cy="1815882"/>
          </a:xfrm>
          <a:prstGeom prst="rect">
            <a:avLst/>
          </a:prstGeom>
          <a:noFill/>
        </p:spPr>
        <p:txBody>
          <a:bodyPr wrap="square">
            <a:spAutoFit/>
          </a:bodyPr>
          <a:lstStyle/>
          <a:p>
            <a:r>
              <a:rPr lang="en-US" sz="2800" b="0" i="0" dirty="0">
                <a:solidFill>
                  <a:srgbClr val="202124"/>
                </a:solidFill>
                <a:effectLst/>
                <a:latin typeface="Google Sans"/>
              </a:rPr>
              <a:t>All files in Linux belong to an </a:t>
            </a:r>
            <a:r>
              <a:rPr lang="en-US" sz="2800" b="1" i="0" dirty="0">
                <a:solidFill>
                  <a:srgbClr val="202124"/>
                </a:solidFill>
                <a:effectLst/>
                <a:latin typeface="Google Sans"/>
              </a:rPr>
              <a:t>owner</a:t>
            </a:r>
            <a:r>
              <a:rPr lang="en-US" sz="2800" b="0" i="0" dirty="0">
                <a:solidFill>
                  <a:srgbClr val="202124"/>
                </a:solidFill>
                <a:effectLst/>
                <a:latin typeface="Google Sans"/>
              </a:rPr>
              <a:t> and a </a:t>
            </a:r>
            <a:r>
              <a:rPr lang="en-US" sz="2800" b="1" i="0" dirty="0">
                <a:solidFill>
                  <a:srgbClr val="202124"/>
                </a:solidFill>
                <a:effectLst/>
                <a:latin typeface="Google Sans"/>
              </a:rPr>
              <a:t>group</a:t>
            </a:r>
            <a:r>
              <a:rPr lang="en-US" sz="2800" b="0" i="0" dirty="0">
                <a:solidFill>
                  <a:srgbClr val="202124"/>
                </a:solidFill>
                <a:effectLst/>
                <a:latin typeface="Google Sans"/>
              </a:rPr>
              <a:t>. This is useful for setting permission for users and groups depending on which department they are in, in an Organisation. E.g. all users/members of the HRM dept. and group are able to access the HRM directory. Aka: ACL Access Control Lists.</a:t>
            </a:r>
            <a:endParaRPr lang="en-GB" sz="2800" dirty="0"/>
          </a:p>
        </p:txBody>
      </p:sp>
    </p:spTree>
    <p:extLst>
      <p:ext uri="{BB962C8B-B14F-4D97-AF65-F5344CB8AC3E}">
        <p14:creationId xmlns:p14="http://schemas.microsoft.com/office/powerpoint/2010/main" val="28998084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31787"/>
            <a:ext cx="9895951" cy="1033669"/>
          </a:xfrm>
        </p:spPr>
        <p:txBody>
          <a:bodyPr>
            <a:normAutofit/>
          </a:bodyPr>
          <a:lstStyle/>
          <a:p>
            <a:r>
              <a:rPr lang="en-GB" sz="5400" b="1" dirty="0">
                <a:solidFill>
                  <a:schemeClr val="bg1"/>
                </a:solidFill>
              </a:rPr>
              <a:t>Bg. </a:t>
            </a:r>
            <a:r>
              <a:rPr lang="en-GB" b="1" dirty="0">
                <a:solidFill>
                  <a:srgbClr val="FFFFFF"/>
                </a:solidFill>
              </a:rPr>
              <a:t>Managing permissions: Users</a:t>
            </a:r>
            <a:r>
              <a:rPr lang="en-GB" b="1" dirty="0">
                <a:solidFill>
                  <a:schemeClr val="bg1"/>
                </a:solidFill>
              </a:rPr>
              <a:t> &amp; Groups</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249975" y="3165705"/>
            <a:ext cx="10877062" cy="3656712"/>
          </a:xfrm>
        </p:spPr>
        <p:txBody>
          <a:bodyPr>
            <a:normAutofit/>
          </a:bodyPr>
          <a:lstStyle/>
          <a:p>
            <a:pPr>
              <a:lnSpc>
                <a:spcPct val="100000"/>
              </a:lnSpc>
              <a:spcBef>
                <a:spcPts val="600"/>
              </a:spcBef>
            </a:pPr>
            <a:r>
              <a:rPr lang="en-GB" sz="3200" dirty="0">
                <a:cs typeface="Times New Roman" panose="02020603050405020304" pitchFamily="18" charset="0"/>
              </a:rPr>
              <a:t>Video overview: </a:t>
            </a:r>
            <a:r>
              <a:rPr lang="en-US" sz="3200" dirty="0">
                <a:hlinkClick r:id="rId3"/>
              </a:rPr>
              <a:t>Linux Crash Course - Managing Groups</a:t>
            </a:r>
            <a:endParaRPr lang="en-US" sz="3200" dirty="0"/>
          </a:p>
          <a:p>
            <a:pPr marL="0" indent="0">
              <a:lnSpc>
                <a:spcPct val="100000"/>
              </a:lnSpc>
              <a:spcBef>
                <a:spcPts val="600"/>
              </a:spcBef>
              <a:buNone/>
            </a:pPr>
            <a:r>
              <a:rPr lang="en-US" sz="3200" dirty="0"/>
              <a:t>Articles:</a:t>
            </a:r>
          </a:p>
          <a:p>
            <a:pPr>
              <a:lnSpc>
                <a:spcPct val="100000"/>
              </a:lnSpc>
              <a:spcBef>
                <a:spcPts val="600"/>
              </a:spcBef>
            </a:pPr>
            <a:r>
              <a:rPr lang="en-US" sz="3200" dirty="0">
                <a:hlinkClick r:id="rId4"/>
              </a:rPr>
              <a:t>Users, Groups and Permissions in Linux</a:t>
            </a:r>
            <a:endParaRPr lang="en-US" sz="3200" dirty="0"/>
          </a:p>
          <a:p>
            <a:pPr>
              <a:lnSpc>
                <a:spcPct val="100000"/>
              </a:lnSpc>
              <a:spcBef>
                <a:spcPts val="600"/>
              </a:spcBef>
            </a:pPr>
            <a:r>
              <a:rPr lang="en-US" sz="3200" dirty="0">
                <a:hlinkClick r:id="rId5"/>
              </a:rPr>
              <a:t>How to manage Linux permissions for users, groups, and others</a:t>
            </a:r>
            <a:endParaRPr lang="en-US" sz="3200" dirty="0"/>
          </a:p>
          <a:p>
            <a:pPr>
              <a:lnSpc>
                <a:spcPct val="100000"/>
              </a:lnSpc>
              <a:spcBef>
                <a:spcPts val="600"/>
              </a:spcBef>
            </a:pPr>
            <a:r>
              <a:rPr lang="en-GB" sz="3200" dirty="0">
                <a:hlinkClick r:id="rId6"/>
              </a:rPr>
              <a:t>Permissions in Linux</a:t>
            </a:r>
            <a:endParaRPr lang="en-GB" sz="3200" dirty="0"/>
          </a:p>
          <a:p>
            <a:pPr>
              <a:lnSpc>
                <a:spcPct val="100000"/>
              </a:lnSpc>
              <a:spcBef>
                <a:spcPts val="600"/>
              </a:spcBef>
            </a:pPr>
            <a:r>
              <a:rPr lang="en-US" sz="3200" dirty="0">
                <a:hlinkClick r:id="rId7"/>
              </a:rPr>
              <a:t>How to Manage Users with Groups in Linux</a:t>
            </a:r>
            <a:endParaRPr lang="en-GB" sz="3200" dirty="0"/>
          </a:p>
        </p:txBody>
      </p:sp>
      <p:pic>
        <p:nvPicPr>
          <p:cNvPr id="3" name="Picture 2" descr="Linux - Wikipedia">
            <a:extLst>
              <a:ext uri="{FF2B5EF4-FFF2-40B4-BE49-F238E27FC236}">
                <a16:creationId xmlns:a16="http://schemas.microsoft.com/office/drawing/2014/main" id="{6C9506EA-9E11-9560-9AB9-AA667E387AF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062079" y="-1"/>
            <a:ext cx="2129917" cy="252227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hlinkClick r:id="rId3"/>
            <a:extLst>
              <a:ext uri="{FF2B5EF4-FFF2-40B4-BE49-F238E27FC236}">
                <a16:creationId xmlns:a16="http://schemas.microsoft.com/office/drawing/2014/main" id="{BA742656-E928-795B-2D65-14DABD5D8DA3}"/>
              </a:ext>
            </a:extLst>
          </p:cNvPr>
          <p:cNvPicPr>
            <a:picLocks noChangeAspect="1"/>
          </p:cNvPicPr>
          <p:nvPr/>
        </p:nvPicPr>
        <p:blipFill>
          <a:blip r:embed="rId9"/>
          <a:stretch>
            <a:fillRect/>
          </a:stretch>
        </p:blipFill>
        <p:spPr>
          <a:xfrm>
            <a:off x="1688119" y="1392057"/>
            <a:ext cx="8093676" cy="1738065"/>
          </a:xfrm>
          <a:prstGeom prst="rect">
            <a:avLst/>
          </a:prstGeom>
        </p:spPr>
      </p:pic>
      <p:pic>
        <p:nvPicPr>
          <p:cNvPr id="13" name="Graphic 12" descr="Cursor with solid fill">
            <a:extLst>
              <a:ext uri="{FF2B5EF4-FFF2-40B4-BE49-F238E27FC236}">
                <a16:creationId xmlns:a16="http://schemas.microsoft.com/office/drawing/2014/main" id="{67803078-F910-5D82-FB7B-CD537ADD11C8}"/>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8697875" y="1408761"/>
            <a:ext cx="3056147" cy="3056147"/>
          </a:xfrm>
          <a:prstGeom prst="rect">
            <a:avLst/>
          </a:prstGeom>
        </p:spPr>
      </p:pic>
    </p:spTree>
    <p:extLst>
      <p:ext uri="{BB962C8B-B14F-4D97-AF65-F5344CB8AC3E}">
        <p14:creationId xmlns:p14="http://schemas.microsoft.com/office/powerpoint/2010/main" val="70407591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10358812" cy="1033669"/>
          </a:xfrm>
        </p:spPr>
        <p:txBody>
          <a:bodyPr>
            <a:normAutofit/>
          </a:bodyPr>
          <a:lstStyle/>
          <a:p>
            <a:r>
              <a:rPr lang="en-GB" sz="4000" b="1" dirty="0">
                <a:solidFill>
                  <a:srgbClr val="FFFFFF"/>
                </a:solidFill>
              </a:rPr>
              <a:t>Changing File Permissions: Symbolic method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352" y="1710414"/>
            <a:ext cx="11402717" cy="5034606"/>
          </a:xfrm>
        </p:spPr>
        <p:txBody>
          <a:bodyPr>
            <a:noAutofit/>
          </a:bodyPr>
          <a:lstStyle/>
          <a:p>
            <a:pPr>
              <a:lnSpc>
                <a:spcPct val="100000"/>
              </a:lnSpc>
              <a:spcBef>
                <a:spcPts val="600"/>
              </a:spcBef>
            </a:pPr>
            <a:r>
              <a:rPr lang="en-GB" sz="2400" dirty="0">
                <a:ea typeface="Calibri" panose="020F0502020204030204" pitchFamily="34" charset="0"/>
                <a:cs typeface="Times New Roman" panose="02020603050405020304" pitchFamily="18" charset="0"/>
              </a:rPr>
              <a:t>We</a:t>
            </a:r>
            <a:r>
              <a:rPr lang="en-GB" sz="2400" dirty="0">
                <a:effectLst/>
                <a:ea typeface="Calibri" panose="020F0502020204030204" pitchFamily="34" charset="0"/>
                <a:cs typeface="Times New Roman" panose="02020603050405020304" pitchFamily="18" charset="0"/>
              </a:rPr>
              <a:t> use the </a:t>
            </a:r>
            <a:r>
              <a:rPr lang="en-GB" sz="2400" b="1" dirty="0" err="1">
                <a:effectLst/>
                <a:highlight>
                  <a:srgbClr val="FFFF00"/>
                </a:highlight>
                <a:ea typeface="Calibri" panose="020F0502020204030204" pitchFamily="34" charset="0"/>
                <a:cs typeface="Times New Roman" panose="02020603050405020304" pitchFamily="18" charset="0"/>
              </a:rPr>
              <a:t>chmod</a:t>
            </a:r>
            <a:r>
              <a:rPr lang="en-GB" sz="2400" dirty="0">
                <a:effectLst/>
                <a:highlight>
                  <a:srgbClr val="FFFF00"/>
                </a:highlight>
                <a:ea typeface="Calibri" panose="020F0502020204030204" pitchFamily="34" charset="0"/>
                <a:cs typeface="Times New Roman" panose="02020603050405020304" pitchFamily="18" charset="0"/>
              </a:rPr>
              <a:t> (change mode)</a:t>
            </a:r>
            <a:r>
              <a:rPr lang="en-GB" sz="2400" dirty="0">
                <a:effectLst/>
                <a:ea typeface="Calibri" panose="020F0502020204030204" pitchFamily="34" charset="0"/>
                <a:cs typeface="Times New Roman" panose="02020603050405020304" pitchFamily="18" charset="0"/>
              </a:rPr>
              <a:t> command to </a:t>
            </a:r>
            <a:r>
              <a:rPr lang="en-GB" sz="2400" b="1" dirty="0">
                <a:effectLst/>
                <a:ea typeface="Calibri" panose="020F0502020204030204" pitchFamily="34" charset="0"/>
                <a:cs typeface="Times New Roman" panose="02020603050405020304" pitchFamily="18" charset="0"/>
              </a:rPr>
              <a:t>change file &amp; directory permissions</a:t>
            </a:r>
            <a:r>
              <a:rPr lang="en-GB" sz="2400" dirty="0">
                <a:effectLst/>
                <a:ea typeface="Calibri" panose="020F0502020204030204" pitchFamily="34" charset="0"/>
                <a:cs typeface="Times New Roman" panose="02020603050405020304" pitchFamily="18" charset="0"/>
              </a:rPr>
              <a:t>.</a:t>
            </a:r>
          </a:p>
          <a:p>
            <a:pPr>
              <a:lnSpc>
                <a:spcPct val="100000"/>
              </a:lnSpc>
              <a:spcBef>
                <a:spcPts val="600"/>
              </a:spcBef>
            </a:pPr>
            <a:r>
              <a:rPr lang="en-GB" sz="2400" dirty="0">
                <a:solidFill>
                  <a:srgbClr val="181818"/>
                </a:solidFill>
                <a:effectLst/>
                <a:ea typeface="Times New Roman" panose="02020603050405020304" pitchFamily="18" charset="0"/>
                <a:cs typeface="Times New Roman" panose="02020603050405020304" pitchFamily="18" charset="0"/>
              </a:rPr>
              <a:t>As we know, letters </a:t>
            </a:r>
            <a:r>
              <a:rPr lang="en-GB" sz="2400" b="1" dirty="0">
                <a:solidFill>
                  <a:srgbClr val="000000"/>
                </a:solidFill>
                <a:effectLst/>
                <a:ea typeface="Calibri" panose="020F0502020204030204" pitchFamily="34" charset="0"/>
                <a:cs typeface="Times New Roman" panose="02020603050405020304" pitchFamily="18" charset="0"/>
              </a:rPr>
              <a:t>r w </a:t>
            </a:r>
            <a:r>
              <a:rPr lang="en-GB" sz="2400" dirty="0">
                <a:solidFill>
                  <a:srgbClr val="000000"/>
                </a:solidFill>
                <a:effectLst/>
                <a:ea typeface="Calibri" panose="020F0502020204030204" pitchFamily="34" charset="0"/>
                <a:cs typeface="Times New Roman" panose="02020603050405020304" pitchFamily="18" charset="0"/>
              </a:rPr>
              <a:t>and </a:t>
            </a:r>
            <a:r>
              <a:rPr lang="en-GB" sz="2400" b="1" dirty="0">
                <a:solidFill>
                  <a:srgbClr val="000000"/>
                </a:solidFill>
                <a:effectLst/>
                <a:ea typeface="Calibri" panose="020F0502020204030204" pitchFamily="34" charset="0"/>
                <a:cs typeface="Times New Roman" panose="02020603050405020304" pitchFamily="18" charset="0"/>
              </a:rPr>
              <a:t>x</a:t>
            </a:r>
            <a:r>
              <a:rPr lang="en-GB" sz="2400" dirty="0">
                <a:solidFill>
                  <a:srgbClr val="181818"/>
                </a:solidFill>
                <a:effectLst/>
                <a:ea typeface="Times New Roman" panose="02020603050405020304" pitchFamily="18" charset="0"/>
                <a:cs typeface="Times New Roman" panose="02020603050405020304" pitchFamily="18" charset="0"/>
              </a:rPr>
              <a:t> represent permission rights: </a:t>
            </a:r>
            <a:r>
              <a:rPr lang="en-GB" sz="2400" b="1" dirty="0">
                <a:solidFill>
                  <a:srgbClr val="181818"/>
                </a:solidFill>
                <a:effectLst/>
                <a:ea typeface="Times New Roman" panose="02020603050405020304" pitchFamily="18" charset="0"/>
                <a:cs typeface="Times New Roman" panose="02020603050405020304" pitchFamily="18" charset="0"/>
              </a:rPr>
              <a:t>r</a:t>
            </a:r>
            <a:r>
              <a:rPr lang="en-GB" sz="2400" dirty="0">
                <a:solidFill>
                  <a:srgbClr val="181818"/>
                </a:solidFill>
                <a:effectLst/>
                <a:ea typeface="Times New Roman" panose="02020603050405020304" pitchFamily="18" charset="0"/>
                <a:cs typeface="Times New Roman" panose="02020603050405020304" pitchFamily="18" charset="0"/>
              </a:rPr>
              <a:t> = to </a:t>
            </a:r>
            <a:r>
              <a:rPr lang="en-GB" sz="2400" b="1" dirty="0">
                <a:solidFill>
                  <a:srgbClr val="000000"/>
                </a:solidFill>
                <a:effectLst/>
                <a:ea typeface="Times New Roman" panose="02020603050405020304" pitchFamily="18" charset="0"/>
                <a:cs typeface="Times New Roman" panose="02020603050405020304" pitchFamily="18" charset="0"/>
              </a:rPr>
              <a:t>read</a:t>
            </a:r>
            <a:r>
              <a:rPr lang="en-GB" sz="2400" dirty="0">
                <a:solidFill>
                  <a:srgbClr val="000000"/>
                </a:solidFill>
                <a:effectLst/>
                <a:ea typeface="Times New Roman" panose="02020603050405020304" pitchFamily="18" charset="0"/>
                <a:cs typeface="Times New Roman" panose="02020603050405020304" pitchFamily="18" charset="0"/>
              </a:rPr>
              <a:t> the file. </a:t>
            </a:r>
            <a:r>
              <a:rPr lang="en-GB" sz="2400" b="1" dirty="0">
                <a:solidFill>
                  <a:srgbClr val="181818"/>
                </a:solidFill>
                <a:effectLst/>
                <a:ea typeface="Times New Roman" panose="02020603050405020304" pitchFamily="18" charset="0"/>
                <a:cs typeface="Times New Roman" panose="02020603050405020304" pitchFamily="18" charset="0"/>
              </a:rPr>
              <a:t>w</a:t>
            </a:r>
            <a:r>
              <a:rPr lang="en-GB" sz="2400" dirty="0">
                <a:solidFill>
                  <a:srgbClr val="181818"/>
                </a:solidFill>
                <a:effectLst/>
                <a:ea typeface="Times New Roman" panose="02020603050405020304" pitchFamily="18" charset="0"/>
                <a:cs typeface="Times New Roman" panose="02020603050405020304" pitchFamily="18" charset="0"/>
              </a:rPr>
              <a:t> = to </a:t>
            </a:r>
            <a:r>
              <a:rPr lang="en-GB" sz="2400" b="1" dirty="0">
                <a:solidFill>
                  <a:srgbClr val="000000"/>
                </a:solidFill>
                <a:effectLst/>
                <a:ea typeface="Times New Roman" panose="02020603050405020304" pitchFamily="18" charset="0"/>
                <a:cs typeface="Times New Roman" panose="02020603050405020304" pitchFamily="18" charset="0"/>
              </a:rPr>
              <a:t>write</a:t>
            </a:r>
            <a:r>
              <a:rPr lang="en-GB" sz="2400" dirty="0">
                <a:solidFill>
                  <a:srgbClr val="000000"/>
                </a:solidFill>
                <a:effectLst/>
                <a:ea typeface="Times New Roman" panose="02020603050405020304" pitchFamily="18" charset="0"/>
                <a:cs typeface="Times New Roman" panose="02020603050405020304" pitchFamily="18" charset="0"/>
              </a:rPr>
              <a:t> to the file. </a:t>
            </a:r>
            <a:r>
              <a:rPr lang="en-GB" sz="2400" b="1" dirty="0">
                <a:solidFill>
                  <a:srgbClr val="000000"/>
                </a:solidFill>
                <a:effectLst/>
                <a:ea typeface="Times New Roman" panose="02020603050405020304" pitchFamily="18" charset="0"/>
                <a:cs typeface="Times New Roman" panose="02020603050405020304" pitchFamily="18" charset="0"/>
              </a:rPr>
              <a:t>x</a:t>
            </a:r>
            <a:r>
              <a:rPr lang="en-GB" sz="2400" dirty="0">
                <a:solidFill>
                  <a:srgbClr val="000000"/>
                </a:solidFill>
                <a:effectLst/>
                <a:ea typeface="Times New Roman" panose="02020603050405020304" pitchFamily="18" charset="0"/>
                <a:cs typeface="Times New Roman" panose="02020603050405020304" pitchFamily="18" charset="0"/>
              </a:rPr>
              <a:t> = to </a:t>
            </a:r>
            <a:r>
              <a:rPr lang="en-GB" sz="2400" b="1" dirty="0">
                <a:solidFill>
                  <a:srgbClr val="000000"/>
                </a:solidFill>
                <a:effectLst/>
                <a:ea typeface="Times New Roman" panose="02020603050405020304" pitchFamily="18" charset="0"/>
                <a:cs typeface="Times New Roman" panose="02020603050405020304" pitchFamily="18" charset="0"/>
              </a:rPr>
              <a:t>execute</a:t>
            </a:r>
            <a:r>
              <a:rPr lang="en-GB" sz="2400" dirty="0">
                <a:solidFill>
                  <a:srgbClr val="000000"/>
                </a:solidFill>
                <a:effectLst/>
                <a:ea typeface="Times New Roman" panose="02020603050405020304" pitchFamily="18" charset="0"/>
                <a:cs typeface="Times New Roman" panose="02020603050405020304" pitchFamily="18" charset="0"/>
              </a:rPr>
              <a:t> the file.</a:t>
            </a:r>
          </a:p>
          <a:p>
            <a:pPr>
              <a:lnSpc>
                <a:spcPct val="100000"/>
              </a:lnSpc>
              <a:spcBef>
                <a:spcPts val="600"/>
              </a:spcBef>
            </a:pPr>
            <a:r>
              <a:rPr lang="en-GB" sz="2400" dirty="0"/>
              <a:t>The </a:t>
            </a:r>
            <a:r>
              <a:rPr lang="en-GB" sz="2400" b="1" dirty="0"/>
              <a:t>symbolic permission method </a:t>
            </a:r>
            <a:r>
              <a:rPr lang="en-GB" sz="2400" dirty="0"/>
              <a:t>allows us to set permissions using symbols.</a:t>
            </a:r>
            <a:endParaRPr lang="en-GB" sz="2400" dirty="0">
              <a:effectLst/>
              <a:ea typeface="Calibri" panose="020F0502020204030204" pitchFamily="34" charset="0"/>
              <a:cs typeface="Times New Roman" panose="02020603050405020304" pitchFamily="18" charset="0"/>
            </a:endParaRPr>
          </a:p>
          <a:p>
            <a:pPr>
              <a:lnSpc>
                <a:spcPct val="100000"/>
              </a:lnSpc>
              <a:spcBef>
                <a:spcPts val="600"/>
              </a:spcBef>
            </a:pPr>
            <a:r>
              <a:rPr lang="en-GB" sz="2400" dirty="0">
                <a:ea typeface="Calibri" panose="020F0502020204030204" pitchFamily="34" charset="0"/>
                <a:cs typeface="Times New Roman" panose="02020603050405020304" pitchFamily="18" charset="0"/>
              </a:rPr>
              <a:t>We</a:t>
            </a:r>
            <a:r>
              <a:rPr lang="en-GB" sz="2400" dirty="0">
                <a:effectLst/>
                <a:ea typeface="Calibri" panose="020F0502020204030204" pitchFamily="34" charset="0"/>
                <a:cs typeface="Times New Roman" panose="02020603050405020304" pitchFamily="18" charset="0"/>
              </a:rPr>
              <a:t> can change permissions by </a:t>
            </a:r>
            <a:r>
              <a:rPr lang="en-GB" sz="2400" dirty="0">
                <a:ea typeface="Calibri" panose="020F0502020204030204" pitchFamily="34" charset="0"/>
                <a:cs typeface="Times New Roman" panose="02020603050405020304" pitchFamily="18" charset="0"/>
              </a:rPr>
              <a:t>using the</a:t>
            </a:r>
            <a:r>
              <a:rPr lang="en-GB" sz="2400" dirty="0">
                <a:effectLst/>
                <a:ea typeface="Calibri" panose="020F0502020204030204" pitchFamily="34" charset="0"/>
                <a:cs typeface="Times New Roman" panose="02020603050405020304" pitchFamily="18" charset="0"/>
              </a:rPr>
              <a:t> add </a:t>
            </a:r>
            <a:r>
              <a:rPr lang="en-GB" sz="2400" b="1" dirty="0">
                <a:effectLst/>
                <a:ea typeface="Calibri" panose="020F0502020204030204" pitchFamily="34" charset="0"/>
                <a:cs typeface="Times New Roman" panose="02020603050405020304" pitchFamily="18" charset="0"/>
              </a:rPr>
              <a:t>(+)</a:t>
            </a:r>
            <a:r>
              <a:rPr lang="en-GB" sz="2400" dirty="0">
                <a:effectLst/>
                <a:ea typeface="Calibri" panose="020F0502020204030204" pitchFamily="34" charset="0"/>
                <a:cs typeface="Times New Roman" panose="02020603050405020304" pitchFamily="18" charset="0"/>
              </a:rPr>
              <a:t> or minus </a:t>
            </a:r>
            <a:r>
              <a:rPr lang="en-GB" sz="2400" b="1" dirty="0">
                <a:effectLst/>
                <a:ea typeface="Calibri" panose="020F0502020204030204" pitchFamily="34" charset="0"/>
                <a:cs typeface="Times New Roman" panose="02020603050405020304" pitchFamily="18" charset="0"/>
              </a:rPr>
              <a:t>(-) </a:t>
            </a:r>
            <a:r>
              <a:rPr lang="en-GB" sz="2400" dirty="0">
                <a:effectLst/>
                <a:ea typeface="Calibri" panose="020F0502020204030204" pitchFamily="34" charset="0"/>
                <a:cs typeface="Times New Roman" panose="02020603050405020304" pitchFamily="18" charset="0"/>
              </a:rPr>
              <a:t>symbols</a:t>
            </a:r>
            <a:r>
              <a:rPr lang="en-GB" sz="2400" b="1" dirty="0">
                <a:effectLst/>
                <a:ea typeface="Calibri" panose="020F0502020204030204" pitchFamily="34" charset="0"/>
                <a:cs typeface="Times New Roman" panose="02020603050405020304" pitchFamily="18" charset="0"/>
              </a:rPr>
              <a:t> </a:t>
            </a:r>
            <a:r>
              <a:rPr lang="en-GB" sz="2400" dirty="0">
                <a:effectLst/>
                <a:ea typeface="Calibri" panose="020F0502020204030204" pitchFamily="34" charset="0"/>
                <a:cs typeface="Times New Roman" panose="02020603050405020304" pitchFamily="18" charset="0"/>
              </a:rPr>
              <a:t>with the</a:t>
            </a:r>
            <a:r>
              <a:rPr lang="en-GB" sz="2400" b="1" dirty="0">
                <a:effectLst/>
                <a:ea typeface="Calibri" panose="020F0502020204030204" pitchFamily="34" charset="0"/>
                <a:cs typeface="Times New Roman" panose="02020603050405020304" pitchFamily="18" charset="0"/>
              </a:rPr>
              <a:t> read</a:t>
            </a:r>
            <a:r>
              <a:rPr lang="en-GB" sz="2400" dirty="0">
                <a:effectLst/>
                <a:ea typeface="Calibri" panose="020F0502020204030204" pitchFamily="34" charset="0"/>
                <a:cs typeface="Times New Roman" panose="02020603050405020304" pitchFamily="18" charset="0"/>
              </a:rPr>
              <a:t>, </a:t>
            </a:r>
            <a:r>
              <a:rPr lang="en-GB" sz="2400" b="1" dirty="0">
                <a:effectLst/>
                <a:ea typeface="Calibri" panose="020F0502020204030204" pitchFamily="34" charset="0"/>
                <a:cs typeface="Times New Roman" panose="02020603050405020304" pitchFamily="18" charset="0"/>
              </a:rPr>
              <a:t>write</a:t>
            </a:r>
            <a:r>
              <a:rPr lang="en-GB" sz="2400" dirty="0">
                <a:effectLst/>
                <a:ea typeface="Calibri" panose="020F0502020204030204" pitchFamily="34" charset="0"/>
                <a:cs typeface="Times New Roman" panose="02020603050405020304" pitchFamily="18" charset="0"/>
              </a:rPr>
              <a:t>, and </a:t>
            </a:r>
            <a:r>
              <a:rPr lang="en-GB" sz="2400" b="1" dirty="0">
                <a:effectLst/>
                <a:ea typeface="Calibri" panose="020F0502020204030204" pitchFamily="34" charset="0"/>
                <a:cs typeface="Times New Roman" panose="02020603050405020304" pitchFamily="18" charset="0"/>
              </a:rPr>
              <a:t>execute</a:t>
            </a:r>
            <a:r>
              <a:rPr lang="en-GB" sz="2400" dirty="0">
                <a:effectLst/>
                <a:ea typeface="Calibri" panose="020F0502020204030204" pitchFamily="34" charset="0"/>
                <a:cs typeface="Times New Roman" panose="02020603050405020304" pitchFamily="18" charset="0"/>
              </a:rPr>
              <a:t> permissions.</a:t>
            </a:r>
          </a:p>
          <a:p>
            <a:pPr marL="457215" lvl="1" indent="0">
              <a:lnSpc>
                <a:spcPct val="100000"/>
              </a:lnSpc>
              <a:spcBef>
                <a:spcPts val="600"/>
              </a:spcBef>
              <a:buNone/>
            </a:pPr>
            <a:r>
              <a:rPr lang="en-GB" b="1" i="0" dirty="0">
                <a:solidFill>
                  <a:srgbClr val="202124"/>
                </a:solidFill>
                <a:effectLst/>
                <a:highlight>
                  <a:srgbClr val="FFFF00"/>
                </a:highlight>
              </a:rPr>
              <a:t>To change permissions </a:t>
            </a:r>
            <a:r>
              <a:rPr lang="en-GB" b="1" i="0" dirty="0">
                <a:solidFill>
                  <a:srgbClr val="202124"/>
                </a:solidFill>
                <a:effectLst/>
              </a:rPr>
              <a:t>we can use the following:</a:t>
            </a:r>
            <a:endParaRPr lang="en-GB" b="0" i="0" dirty="0">
              <a:solidFill>
                <a:srgbClr val="202124"/>
              </a:solidFill>
              <a:effectLst/>
            </a:endParaRPr>
          </a:p>
          <a:p>
            <a:pPr lvl="1">
              <a:lnSpc>
                <a:spcPct val="100000"/>
              </a:lnSpc>
              <a:spcBef>
                <a:spcPts val="600"/>
              </a:spcBef>
              <a:buFont typeface="+mj-lt"/>
              <a:buAutoNum type="arabicPeriod"/>
            </a:pPr>
            <a:r>
              <a:rPr lang="en-GB" b="1" i="0" dirty="0" err="1">
                <a:solidFill>
                  <a:srgbClr val="202124"/>
                </a:solidFill>
                <a:effectLst/>
              </a:rPr>
              <a:t>chmod</a:t>
            </a:r>
            <a:r>
              <a:rPr lang="en-GB" b="0" i="0" dirty="0">
                <a:solidFill>
                  <a:srgbClr val="202124"/>
                </a:solidFill>
                <a:effectLst/>
              </a:rPr>
              <a:t> - to add all </a:t>
            </a:r>
            <a:r>
              <a:rPr lang="en-GB" i="0" dirty="0">
                <a:solidFill>
                  <a:srgbClr val="202124"/>
                </a:solidFill>
                <a:effectLst/>
              </a:rPr>
              <a:t>permissions</a:t>
            </a:r>
            <a:r>
              <a:rPr lang="en-GB" b="0" i="0" dirty="0">
                <a:solidFill>
                  <a:srgbClr val="202124"/>
                </a:solidFill>
                <a:effectLst/>
              </a:rPr>
              <a:t>.</a:t>
            </a:r>
          </a:p>
          <a:p>
            <a:pPr lvl="1">
              <a:lnSpc>
                <a:spcPct val="100000"/>
              </a:lnSpc>
              <a:spcBef>
                <a:spcPts val="600"/>
              </a:spcBef>
              <a:buFont typeface="+mj-lt"/>
              <a:buAutoNum type="arabicPeriod"/>
            </a:pPr>
            <a:r>
              <a:rPr lang="en-GB" b="1" i="0" dirty="0" err="1">
                <a:solidFill>
                  <a:srgbClr val="202124"/>
                </a:solidFill>
                <a:effectLst/>
              </a:rPr>
              <a:t>chmod</a:t>
            </a:r>
            <a:r>
              <a:rPr lang="en-GB" b="0" i="0" dirty="0">
                <a:solidFill>
                  <a:srgbClr val="202124"/>
                </a:solidFill>
                <a:effectLst/>
              </a:rPr>
              <a:t> </a:t>
            </a:r>
            <a:r>
              <a:rPr lang="en-GB" b="1" i="0" dirty="0">
                <a:solidFill>
                  <a:srgbClr val="202124"/>
                </a:solidFill>
                <a:effectLst/>
              </a:rPr>
              <a:t>-</a:t>
            </a:r>
            <a:r>
              <a:rPr lang="en-GB" b="1" dirty="0">
                <a:solidFill>
                  <a:srgbClr val="202124"/>
                </a:solidFill>
              </a:rPr>
              <a:t>+</a:t>
            </a:r>
            <a:r>
              <a:rPr lang="en-GB" b="1" dirty="0" err="1">
                <a:solidFill>
                  <a:srgbClr val="202124"/>
                </a:solidFill>
              </a:rPr>
              <a:t>rwx</a:t>
            </a:r>
            <a:r>
              <a:rPr lang="en-GB" b="1" dirty="0">
                <a:solidFill>
                  <a:srgbClr val="202124"/>
                </a:solidFill>
              </a:rPr>
              <a:t> filename </a:t>
            </a:r>
            <a:r>
              <a:rPr lang="en-GB" b="1" i="0" dirty="0" err="1">
                <a:solidFill>
                  <a:srgbClr val="202124"/>
                </a:solidFill>
                <a:effectLst/>
              </a:rPr>
              <a:t>rwx</a:t>
            </a:r>
            <a:r>
              <a:rPr lang="en-GB" b="1" i="0" dirty="0">
                <a:solidFill>
                  <a:srgbClr val="202124"/>
                </a:solidFill>
                <a:effectLst/>
              </a:rPr>
              <a:t> </a:t>
            </a:r>
            <a:r>
              <a:rPr lang="en-GB" b="1" i="0" dirty="0" err="1">
                <a:solidFill>
                  <a:srgbClr val="202124"/>
                </a:solidFill>
                <a:effectLst/>
              </a:rPr>
              <a:t>directoryname</a:t>
            </a:r>
            <a:r>
              <a:rPr lang="en-GB" b="1" i="0" dirty="0">
                <a:solidFill>
                  <a:srgbClr val="202124"/>
                </a:solidFill>
                <a:effectLst/>
              </a:rPr>
              <a:t> </a:t>
            </a:r>
            <a:r>
              <a:rPr lang="en-GB" b="0" i="0" dirty="0">
                <a:solidFill>
                  <a:srgbClr val="202124"/>
                </a:solidFill>
                <a:effectLst/>
              </a:rPr>
              <a:t>- to </a:t>
            </a:r>
            <a:r>
              <a:rPr lang="en-GB" i="0" dirty="0">
                <a:solidFill>
                  <a:srgbClr val="202124"/>
                </a:solidFill>
                <a:effectLst/>
              </a:rPr>
              <a:t>remove all permissions</a:t>
            </a:r>
            <a:r>
              <a:rPr lang="en-GB" b="0" i="0" dirty="0">
                <a:solidFill>
                  <a:srgbClr val="202124"/>
                </a:solidFill>
                <a:effectLst/>
              </a:rPr>
              <a:t>.</a:t>
            </a:r>
          </a:p>
          <a:p>
            <a:pPr lvl="1">
              <a:lnSpc>
                <a:spcPct val="100000"/>
              </a:lnSpc>
              <a:spcBef>
                <a:spcPts val="600"/>
              </a:spcBef>
              <a:buFont typeface="+mj-lt"/>
              <a:buAutoNum type="arabicPeriod"/>
            </a:pPr>
            <a:r>
              <a:rPr lang="en-GB" b="1" i="0" dirty="0" err="1">
                <a:solidFill>
                  <a:srgbClr val="202124"/>
                </a:solidFill>
                <a:effectLst/>
              </a:rPr>
              <a:t>chmod</a:t>
            </a:r>
            <a:r>
              <a:rPr lang="en-GB" b="0" i="0" dirty="0">
                <a:solidFill>
                  <a:srgbClr val="202124"/>
                </a:solidFill>
                <a:effectLst/>
              </a:rPr>
              <a:t> </a:t>
            </a:r>
            <a:r>
              <a:rPr lang="en-GB" b="1" i="0" dirty="0">
                <a:solidFill>
                  <a:srgbClr val="202124"/>
                </a:solidFill>
                <a:effectLst/>
              </a:rPr>
              <a:t>+w filename </a:t>
            </a:r>
            <a:r>
              <a:rPr lang="en-GB" b="0" i="0" dirty="0">
                <a:solidFill>
                  <a:srgbClr val="202124"/>
                </a:solidFill>
                <a:effectLst/>
              </a:rPr>
              <a:t>- to add write </a:t>
            </a:r>
            <a:r>
              <a:rPr lang="en-GB" i="0" dirty="0">
                <a:solidFill>
                  <a:srgbClr val="202124"/>
                </a:solidFill>
                <a:effectLst/>
              </a:rPr>
              <a:t>permissions</a:t>
            </a:r>
            <a:r>
              <a:rPr lang="en-GB" b="0" i="0" dirty="0">
                <a:solidFill>
                  <a:srgbClr val="202124"/>
                </a:solidFill>
                <a:effectLst/>
              </a:rPr>
              <a:t>.</a:t>
            </a:r>
          </a:p>
          <a:p>
            <a:pPr lvl="1">
              <a:lnSpc>
                <a:spcPct val="100000"/>
              </a:lnSpc>
              <a:spcBef>
                <a:spcPts val="600"/>
              </a:spcBef>
              <a:buFont typeface="+mj-lt"/>
              <a:buAutoNum type="arabicPeriod"/>
            </a:pPr>
            <a:r>
              <a:rPr lang="en-GB" b="1" i="0" dirty="0" err="1">
                <a:solidFill>
                  <a:srgbClr val="202124"/>
                </a:solidFill>
                <a:effectLst/>
              </a:rPr>
              <a:t>chmod</a:t>
            </a:r>
            <a:r>
              <a:rPr lang="en-GB" b="0" i="0" dirty="0">
                <a:solidFill>
                  <a:srgbClr val="202124"/>
                </a:solidFill>
                <a:effectLst/>
              </a:rPr>
              <a:t> </a:t>
            </a:r>
            <a:r>
              <a:rPr lang="en-GB" b="1" i="0" dirty="0">
                <a:solidFill>
                  <a:srgbClr val="202124"/>
                </a:solidFill>
                <a:effectLst/>
              </a:rPr>
              <a:t>-</a:t>
            </a:r>
            <a:r>
              <a:rPr lang="en-GB" b="1" i="0" dirty="0" err="1">
                <a:solidFill>
                  <a:srgbClr val="202124"/>
                </a:solidFill>
                <a:effectLst/>
              </a:rPr>
              <a:t>wx</a:t>
            </a:r>
            <a:r>
              <a:rPr lang="en-GB" b="1" i="0" dirty="0">
                <a:solidFill>
                  <a:srgbClr val="202124"/>
                </a:solidFill>
                <a:effectLst/>
              </a:rPr>
              <a:t> filename </a:t>
            </a:r>
            <a:r>
              <a:rPr lang="en-GB" b="0" i="0" dirty="0">
                <a:solidFill>
                  <a:srgbClr val="202124"/>
                </a:solidFill>
                <a:effectLst/>
              </a:rPr>
              <a:t>- to remove write and executable </a:t>
            </a:r>
            <a:r>
              <a:rPr lang="en-GB" i="0" dirty="0">
                <a:solidFill>
                  <a:srgbClr val="202124"/>
                </a:solidFill>
                <a:effectLst/>
              </a:rPr>
              <a:t>permissions.</a:t>
            </a:r>
          </a:p>
          <a:p>
            <a:pPr marL="342912" indent="-342912">
              <a:lnSpc>
                <a:spcPct val="100000"/>
              </a:lnSpc>
              <a:spcBef>
                <a:spcPts val="600"/>
              </a:spcBef>
              <a:tabLst>
                <a:tab pos="457217" algn="l"/>
              </a:tabLst>
            </a:pPr>
            <a:endParaRPr lang="en-GB" sz="2400" dirty="0"/>
          </a:p>
        </p:txBody>
      </p:sp>
    </p:spTree>
    <p:extLst>
      <p:ext uri="{BB962C8B-B14F-4D97-AF65-F5344CB8AC3E}">
        <p14:creationId xmlns:p14="http://schemas.microsoft.com/office/powerpoint/2010/main" val="358347890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42139" y="278534"/>
            <a:ext cx="11190834" cy="1033669"/>
          </a:xfrm>
        </p:spPr>
        <p:txBody>
          <a:bodyPr>
            <a:normAutofit fontScale="90000"/>
          </a:bodyPr>
          <a:lstStyle/>
          <a:p>
            <a:r>
              <a:rPr lang="en-GB" sz="6000" b="1" dirty="0">
                <a:solidFill>
                  <a:srgbClr val="FFFFFF"/>
                </a:solidFill>
              </a:rPr>
              <a:t>Bg. </a:t>
            </a:r>
            <a:r>
              <a:rPr lang="en-GB" sz="4000" b="1" dirty="0">
                <a:solidFill>
                  <a:srgbClr val="FFFFFF"/>
                </a:solidFill>
              </a:rPr>
              <a:t>Changing File Permissions for the User, Group &amp; Others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26047" y="1703722"/>
            <a:ext cx="11139902" cy="5034606"/>
          </a:xfrm>
        </p:spPr>
        <p:txBody>
          <a:bodyPr>
            <a:normAutofit/>
          </a:bodyPr>
          <a:lstStyle/>
          <a:p>
            <a:pPr>
              <a:lnSpc>
                <a:spcPct val="100000"/>
              </a:lnSpc>
              <a:spcBef>
                <a:spcPts val="600"/>
              </a:spcBef>
            </a:pPr>
            <a:r>
              <a:rPr lang="en-GB" sz="2800" dirty="0">
                <a:ea typeface="Calibri" panose="020F0502020204030204" pitchFamily="34" charset="0"/>
                <a:cs typeface="Times New Roman" panose="02020603050405020304" pitchFamily="18" charset="0"/>
              </a:rPr>
              <a:t>We</a:t>
            </a:r>
            <a:r>
              <a:rPr lang="en-GB" sz="2800" dirty="0">
                <a:effectLst/>
                <a:ea typeface="Calibri" panose="020F0502020204030204" pitchFamily="34" charset="0"/>
                <a:cs typeface="Times New Roman" panose="02020603050405020304" pitchFamily="18" charset="0"/>
              </a:rPr>
              <a:t> can change permissions for the user/owner (</a:t>
            </a:r>
            <a:r>
              <a:rPr lang="en-GB" sz="2800" b="1" dirty="0">
                <a:effectLst/>
                <a:ea typeface="Calibri" panose="020F0502020204030204" pitchFamily="34" charset="0"/>
                <a:cs typeface="Times New Roman" panose="02020603050405020304" pitchFamily="18" charset="0"/>
              </a:rPr>
              <a:t>u</a:t>
            </a:r>
            <a:r>
              <a:rPr lang="en-GB" sz="2800" dirty="0">
                <a:effectLst/>
                <a:ea typeface="Calibri" panose="020F0502020204030204" pitchFamily="34" charset="0"/>
                <a:cs typeface="Times New Roman" panose="02020603050405020304" pitchFamily="18" charset="0"/>
              </a:rPr>
              <a:t>), group (</a:t>
            </a:r>
            <a:r>
              <a:rPr lang="en-GB" sz="2800" b="1" dirty="0">
                <a:effectLst/>
                <a:ea typeface="Calibri" panose="020F0502020204030204" pitchFamily="34" charset="0"/>
                <a:cs typeface="Times New Roman" panose="02020603050405020304" pitchFamily="18" charset="0"/>
              </a:rPr>
              <a:t>g</a:t>
            </a:r>
            <a:r>
              <a:rPr lang="en-GB" sz="2800" dirty="0">
                <a:effectLst/>
                <a:ea typeface="Calibri" panose="020F0502020204030204" pitchFamily="34" charset="0"/>
                <a:cs typeface="Times New Roman" panose="02020603050405020304" pitchFamily="18" charset="0"/>
              </a:rPr>
              <a:t>), or others (</a:t>
            </a:r>
            <a:r>
              <a:rPr lang="en-GB" sz="2800" b="1" dirty="0">
                <a:effectLst/>
                <a:ea typeface="Calibri" panose="020F0502020204030204" pitchFamily="34" charset="0"/>
                <a:cs typeface="Times New Roman" panose="02020603050405020304" pitchFamily="18" charset="0"/>
              </a:rPr>
              <a:t>o</a:t>
            </a:r>
            <a:r>
              <a:rPr lang="en-GB" sz="2800" dirty="0">
                <a:effectLst/>
                <a:ea typeface="Calibri" panose="020F0502020204030204" pitchFamily="34" charset="0"/>
                <a:cs typeface="Times New Roman" panose="02020603050405020304" pitchFamily="18" charset="0"/>
              </a:rPr>
              <a:t>) by using the add </a:t>
            </a:r>
            <a:r>
              <a:rPr lang="en-GB" sz="2800" b="1" dirty="0">
                <a:effectLst/>
                <a:ea typeface="Calibri" panose="020F0502020204030204" pitchFamily="34" charset="0"/>
                <a:cs typeface="Times New Roman" panose="02020603050405020304" pitchFamily="18" charset="0"/>
              </a:rPr>
              <a:t>(+)</a:t>
            </a:r>
            <a:r>
              <a:rPr lang="en-GB" sz="2800" dirty="0">
                <a:effectLst/>
                <a:ea typeface="Calibri" panose="020F0502020204030204" pitchFamily="34" charset="0"/>
                <a:cs typeface="Times New Roman" panose="02020603050405020304" pitchFamily="18" charset="0"/>
              </a:rPr>
              <a:t> or minus </a:t>
            </a:r>
            <a:r>
              <a:rPr lang="en-GB" sz="2800" b="1" dirty="0">
                <a:effectLst/>
                <a:ea typeface="Calibri" panose="020F0502020204030204" pitchFamily="34" charset="0"/>
                <a:cs typeface="Times New Roman" panose="02020603050405020304" pitchFamily="18" charset="0"/>
              </a:rPr>
              <a:t>(-) </a:t>
            </a:r>
            <a:r>
              <a:rPr lang="en-GB" sz="2800" dirty="0">
                <a:effectLst/>
                <a:ea typeface="Calibri" panose="020F0502020204030204" pitchFamily="34" charset="0"/>
                <a:cs typeface="Times New Roman" panose="02020603050405020304" pitchFamily="18" charset="0"/>
              </a:rPr>
              <a:t>to the</a:t>
            </a:r>
            <a:r>
              <a:rPr lang="en-GB" sz="2800" b="1" dirty="0">
                <a:effectLst/>
                <a:ea typeface="Calibri" panose="020F0502020204030204" pitchFamily="34" charset="0"/>
                <a:cs typeface="Times New Roman" panose="02020603050405020304" pitchFamily="18" charset="0"/>
              </a:rPr>
              <a:t> read</a:t>
            </a:r>
            <a:r>
              <a:rPr lang="en-GB" sz="2800" dirty="0">
                <a:effectLst/>
                <a:ea typeface="Calibri" panose="020F0502020204030204" pitchFamily="34" charset="0"/>
                <a:cs typeface="Times New Roman" panose="02020603050405020304" pitchFamily="18" charset="0"/>
              </a:rPr>
              <a:t>, </a:t>
            </a:r>
            <a:r>
              <a:rPr lang="en-GB" sz="2800" b="1" dirty="0">
                <a:effectLst/>
                <a:ea typeface="Calibri" panose="020F0502020204030204" pitchFamily="34" charset="0"/>
                <a:cs typeface="Times New Roman" panose="02020603050405020304" pitchFamily="18" charset="0"/>
              </a:rPr>
              <a:t>write</a:t>
            </a:r>
            <a:r>
              <a:rPr lang="en-GB" sz="2800" dirty="0">
                <a:effectLst/>
                <a:ea typeface="Calibri" panose="020F0502020204030204" pitchFamily="34" charset="0"/>
                <a:cs typeface="Times New Roman" panose="02020603050405020304" pitchFamily="18" charset="0"/>
              </a:rPr>
              <a:t>, and </a:t>
            </a:r>
            <a:r>
              <a:rPr lang="en-GB" sz="2800" b="1" dirty="0">
                <a:effectLst/>
                <a:ea typeface="Calibri" panose="020F0502020204030204" pitchFamily="34" charset="0"/>
                <a:cs typeface="Times New Roman" panose="02020603050405020304" pitchFamily="18" charset="0"/>
              </a:rPr>
              <a:t>execute</a:t>
            </a:r>
            <a:r>
              <a:rPr lang="en-GB" sz="2800" dirty="0">
                <a:effectLst/>
                <a:ea typeface="Calibri" panose="020F0502020204030204" pitchFamily="34" charset="0"/>
                <a:cs typeface="Times New Roman" panose="02020603050405020304" pitchFamily="18" charset="0"/>
              </a:rPr>
              <a:t> permissions.</a:t>
            </a:r>
          </a:p>
          <a:p>
            <a:pPr>
              <a:lnSpc>
                <a:spcPct val="100000"/>
              </a:lnSpc>
              <a:spcBef>
                <a:spcPts val="600"/>
              </a:spcBef>
            </a:pPr>
            <a:r>
              <a:rPr lang="en-GB" sz="2800" dirty="0"/>
              <a:t>+ for adding permissions, - for removing permissions and = for setting permissions.</a:t>
            </a:r>
          </a:p>
          <a:p>
            <a:pPr>
              <a:lnSpc>
                <a:spcPct val="100000"/>
              </a:lnSpc>
              <a:spcBef>
                <a:spcPts val="600"/>
              </a:spcBef>
            </a:pPr>
            <a:r>
              <a:rPr lang="en-GB" dirty="0"/>
              <a:t>For</a:t>
            </a:r>
            <a:r>
              <a:rPr lang="en-GB" sz="2800" dirty="0"/>
              <a:t> example:</a:t>
            </a:r>
          </a:p>
          <a:p>
            <a:pPr lvl="1">
              <a:lnSpc>
                <a:spcPct val="100000"/>
              </a:lnSpc>
              <a:spcBef>
                <a:spcPts val="600"/>
              </a:spcBef>
            </a:pPr>
            <a:r>
              <a:rPr lang="en-GB" b="1" dirty="0" err="1"/>
              <a:t>chmod</a:t>
            </a:r>
            <a:r>
              <a:rPr lang="en-GB" b="1" dirty="0"/>
              <a:t> g-</a:t>
            </a:r>
            <a:r>
              <a:rPr lang="en-GB" b="1" dirty="0" err="1"/>
              <a:t>wx</a:t>
            </a:r>
            <a:r>
              <a:rPr lang="en-GB" b="1" dirty="0"/>
              <a:t> </a:t>
            </a:r>
            <a:r>
              <a:rPr lang="en-GB" b="1" dirty="0" err="1"/>
              <a:t>new_file</a:t>
            </a:r>
            <a:r>
              <a:rPr lang="en-GB" b="1" dirty="0"/>
              <a:t> </a:t>
            </a:r>
            <a:r>
              <a:rPr lang="en-GB" dirty="0"/>
              <a:t>to remove write and execute permission for group.</a:t>
            </a:r>
          </a:p>
          <a:p>
            <a:pPr lvl="1">
              <a:lnSpc>
                <a:spcPct val="100000"/>
              </a:lnSpc>
              <a:spcBef>
                <a:spcPts val="600"/>
              </a:spcBef>
            </a:pPr>
            <a:r>
              <a:rPr lang="en-GB" b="1" dirty="0" err="1"/>
              <a:t>chmod</a:t>
            </a:r>
            <a:r>
              <a:rPr lang="en-GB" b="1" dirty="0"/>
              <a:t> o-</a:t>
            </a:r>
            <a:r>
              <a:rPr lang="en-GB" b="1" dirty="0" err="1"/>
              <a:t>rwx</a:t>
            </a:r>
            <a:r>
              <a:rPr lang="en-GB" b="1" dirty="0"/>
              <a:t> </a:t>
            </a:r>
            <a:r>
              <a:rPr lang="en-GB" b="1" dirty="0" err="1"/>
              <a:t>new_file</a:t>
            </a:r>
            <a:r>
              <a:rPr lang="en-GB" b="1" dirty="0"/>
              <a:t> </a:t>
            </a:r>
            <a:r>
              <a:rPr lang="en-GB" dirty="0"/>
              <a:t>to remove read, write and execute permission for other(world).</a:t>
            </a:r>
          </a:p>
          <a:p>
            <a:pPr lvl="1">
              <a:lnSpc>
                <a:spcPct val="100000"/>
              </a:lnSpc>
              <a:spcBef>
                <a:spcPts val="600"/>
              </a:spcBef>
            </a:pPr>
            <a:r>
              <a:rPr lang="en-GB" b="1" dirty="0" err="1"/>
              <a:t>chmod</a:t>
            </a:r>
            <a:r>
              <a:rPr lang="en-GB" b="1" dirty="0"/>
              <a:t> </a:t>
            </a:r>
            <a:r>
              <a:rPr lang="en-GB" b="1" dirty="0" err="1"/>
              <a:t>ugo</a:t>
            </a:r>
            <a:r>
              <a:rPr lang="en-GB" b="1" dirty="0"/>
              <a:t>=r </a:t>
            </a:r>
            <a:r>
              <a:rPr lang="en-GB" b="1" dirty="0" err="1"/>
              <a:t>new_file</a:t>
            </a:r>
            <a:r>
              <a:rPr lang="en-GB" b="1" dirty="0"/>
              <a:t> </a:t>
            </a:r>
            <a:r>
              <a:rPr lang="en-GB" dirty="0"/>
              <a:t>to set only read permissions for all users</a:t>
            </a:r>
          </a:p>
          <a:p>
            <a:pPr>
              <a:lnSpc>
                <a:spcPct val="100000"/>
              </a:lnSpc>
              <a:spcBef>
                <a:spcPts val="600"/>
              </a:spcBef>
            </a:pPr>
            <a:endParaRPr lang="en-GB" sz="2800" dirty="0"/>
          </a:p>
          <a:p>
            <a:pPr marL="342912" indent="-342912">
              <a:lnSpc>
                <a:spcPct val="110000"/>
              </a:lnSpc>
              <a:spcBef>
                <a:spcPts val="0"/>
              </a:spcBef>
              <a:spcAft>
                <a:spcPts val="600"/>
              </a:spcAft>
              <a:tabLst>
                <a:tab pos="457217" algn="l"/>
              </a:tabLst>
            </a:pPr>
            <a:endParaRPr lang="en-GB" dirty="0"/>
          </a:p>
        </p:txBody>
      </p:sp>
    </p:spTree>
    <p:extLst>
      <p:ext uri="{BB962C8B-B14F-4D97-AF65-F5344CB8AC3E}">
        <p14:creationId xmlns:p14="http://schemas.microsoft.com/office/powerpoint/2010/main" val="181416805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9" y="278534"/>
            <a:ext cx="11242624" cy="1033669"/>
          </a:xfrm>
          <a:solidFill>
            <a:schemeClr val="bg1">
              <a:lumMod val="95000"/>
            </a:schemeClr>
          </a:solidFill>
        </p:spPr>
        <p:txBody>
          <a:bodyPr>
            <a:normAutofit/>
          </a:bodyPr>
          <a:lstStyle/>
          <a:p>
            <a:r>
              <a:rPr lang="en-GB" sz="4000" b="1" dirty="0">
                <a:solidFill>
                  <a:schemeClr val="bg1">
                    <a:lumMod val="50000"/>
                  </a:schemeClr>
                </a:solidFill>
              </a:rPr>
              <a:t>Bg. Changing File Permissions: </a:t>
            </a:r>
            <a:r>
              <a:rPr lang="en-GB" sz="4000" b="1" dirty="0">
                <a:effectLst/>
                <a:ea typeface="Calibri" panose="020F0502020204030204" pitchFamily="34" charset="0"/>
                <a:cs typeface="Times New Roman" panose="02020603050405020304" pitchFamily="18" charset="0"/>
              </a:rPr>
              <a:t>Symbolic method</a:t>
            </a:r>
            <a:r>
              <a:rPr lang="en-GB" sz="4000" b="1" dirty="0">
                <a:solidFill>
                  <a:schemeClr val="bg1">
                    <a:lumMod val="50000"/>
                  </a:schemeClr>
                </a:solidFill>
                <a:effectLst/>
                <a:ea typeface="Calibri" panose="020F0502020204030204" pitchFamily="34" charset="0"/>
                <a:cs typeface="Times New Roman" panose="02020603050405020304" pitchFamily="18" charset="0"/>
              </a:rPr>
              <a:t>.</a:t>
            </a:r>
            <a:endParaRPr lang="en-GB" sz="4000" b="1" dirty="0">
              <a:solidFill>
                <a:schemeClr val="bg1">
                  <a:lumMod val="50000"/>
                </a:schemeClr>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3" y="1703473"/>
            <a:ext cx="11847574" cy="5034606"/>
          </a:xfrm>
          <a:solidFill>
            <a:schemeClr val="bg1">
              <a:lumMod val="85000"/>
            </a:schemeClr>
          </a:solidFill>
        </p:spPr>
        <p:txBody>
          <a:bodyPr>
            <a:noAutofit/>
          </a:bodyPr>
          <a:lstStyle/>
          <a:p>
            <a:pPr marL="0" lvl="0" indent="0">
              <a:lnSpc>
                <a:spcPct val="100000"/>
              </a:lnSpc>
              <a:spcBef>
                <a:spcPts val="0"/>
              </a:spcBef>
              <a:buNone/>
            </a:pPr>
            <a:r>
              <a:rPr lang="en-GB" sz="1800" b="1" dirty="0">
                <a:effectLst/>
                <a:ea typeface="Calibri" panose="020F0502020204030204" pitchFamily="34" charset="0"/>
                <a:cs typeface="Times New Roman" panose="02020603050405020304" pitchFamily="18" charset="0"/>
              </a:rPr>
              <a:t>Two methods</a:t>
            </a:r>
            <a:r>
              <a:rPr lang="en-GB" sz="1800" dirty="0">
                <a:effectLst/>
                <a:ea typeface="Calibri" panose="020F0502020204030204" pitchFamily="34" charset="0"/>
                <a:cs typeface="Times New Roman" panose="02020603050405020304" pitchFamily="18" charset="0"/>
              </a:rPr>
              <a:t> can be used with </a:t>
            </a:r>
            <a:r>
              <a:rPr lang="en-GB" sz="1800" b="1" dirty="0" err="1">
                <a:effectLst/>
                <a:ea typeface="Calibri" panose="020F0502020204030204" pitchFamily="34" charset="0"/>
                <a:cs typeface="Times New Roman" panose="02020603050405020304" pitchFamily="18" charset="0"/>
              </a:rPr>
              <a:t>chmod</a:t>
            </a:r>
            <a:r>
              <a:rPr lang="en-GB" sz="1800" dirty="0">
                <a:effectLst/>
                <a:ea typeface="Calibri" panose="020F0502020204030204" pitchFamily="34" charset="0"/>
                <a:cs typeface="Times New Roman" panose="02020603050405020304" pitchFamily="18" charset="0"/>
              </a:rPr>
              <a:t> to change file permissions i.e. the </a:t>
            </a:r>
            <a:r>
              <a:rPr lang="en-GB" sz="1800" b="1" dirty="0">
                <a:effectLst/>
                <a:ea typeface="Calibri" panose="020F0502020204030204" pitchFamily="34" charset="0"/>
                <a:cs typeface="Times New Roman" panose="02020603050405020304" pitchFamily="18" charset="0"/>
              </a:rPr>
              <a:t>symbolic method</a:t>
            </a:r>
            <a:r>
              <a:rPr lang="en-GB" sz="1800" dirty="0">
                <a:effectLst/>
                <a:ea typeface="Calibri" panose="020F0502020204030204" pitchFamily="34" charset="0"/>
                <a:cs typeface="Times New Roman" panose="02020603050405020304" pitchFamily="18" charset="0"/>
              </a:rPr>
              <a:t> and the </a:t>
            </a:r>
            <a:r>
              <a:rPr lang="en-GB" sz="1800" b="1" dirty="0">
                <a:effectLst/>
                <a:ea typeface="Calibri" panose="020F0502020204030204" pitchFamily="34" charset="0"/>
                <a:cs typeface="Times New Roman" panose="02020603050405020304" pitchFamily="18" charset="0"/>
              </a:rPr>
              <a:t>absolute method</a:t>
            </a:r>
            <a:r>
              <a:rPr lang="en-GB" sz="1800" dirty="0">
                <a:effectLst/>
                <a:ea typeface="Calibri" panose="020F0502020204030204" pitchFamily="34" charset="0"/>
                <a:cs typeface="Times New Roman" panose="02020603050405020304" pitchFamily="18" charset="0"/>
              </a:rPr>
              <a:t>.</a:t>
            </a:r>
          </a:p>
          <a:p>
            <a:pPr marL="285735" indent="-285750">
              <a:lnSpc>
                <a:spcPct val="100000"/>
              </a:lnSpc>
              <a:spcBef>
                <a:spcPts val="0"/>
              </a:spcBef>
              <a:buFont typeface="Courier New" panose="02070309020205020404" pitchFamily="49" charset="0"/>
              <a:buChar char="o"/>
            </a:pPr>
            <a:r>
              <a:rPr lang="en-GB" sz="1800" b="1" dirty="0">
                <a:solidFill>
                  <a:srgbClr val="000000"/>
                </a:solidFill>
                <a:effectLst/>
                <a:ea typeface="Calibri" panose="020F0502020204030204" pitchFamily="34" charset="0"/>
                <a:cs typeface="Times New Roman" panose="02020603050405020304" pitchFamily="18" charset="0"/>
              </a:rPr>
              <a:t>Symbolic method: </a:t>
            </a:r>
            <a:r>
              <a:rPr lang="en-GB" sz="1800" dirty="0">
                <a:solidFill>
                  <a:srgbClr val="000000"/>
                </a:solidFill>
                <a:effectLst/>
                <a:ea typeface="Calibri" panose="020F0502020204030204" pitchFamily="34" charset="0"/>
                <a:cs typeface="Times New Roman" panose="02020603050405020304" pitchFamily="18" charset="0"/>
              </a:rPr>
              <a:t>With t</a:t>
            </a:r>
            <a:r>
              <a:rPr lang="en-GB" sz="1800" dirty="0">
                <a:solidFill>
                  <a:srgbClr val="181818"/>
                </a:solidFill>
                <a:effectLst/>
                <a:ea typeface="Times New Roman" panose="02020603050405020304" pitchFamily="18" charset="0"/>
                <a:cs typeface="Times New Roman" panose="02020603050405020304" pitchFamily="18" charset="0"/>
              </a:rPr>
              <a:t>he symbolic method (aka relative method) you use </a:t>
            </a:r>
            <a:r>
              <a:rPr lang="en-GB" sz="1800" b="1" dirty="0">
                <a:solidFill>
                  <a:srgbClr val="181818"/>
                </a:solidFill>
                <a:effectLst/>
                <a:ea typeface="Times New Roman" panose="02020603050405020304" pitchFamily="18" charset="0"/>
                <a:cs typeface="Times New Roman" panose="02020603050405020304" pitchFamily="18" charset="0"/>
              </a:rPr>
              <a:t>single letter abbreviations </a:t>
            </a:r>
            <a:r>
              <a:rPr lang="en-GB" sz="1800" dirty="0">
                <a:solidFill>
                  <a:srgbClr val="181818"/>
                </a:solidFill>
                <a:effectLst/>
                <a:ea typeface="Times New Roman" panose="02020603050405020304" pitchFamily="18" charset="0"/>
                <a:cs typeface="Times New Roman" panose="02020603050405020304" pitchFamily="18" charset="0"/>
              </a:rPr>
              <a:t>to set permissions. When you use this method with the </a:t>
            </a:r>
            <a:r>
              <a:rPr lang="en-GB" sz="1800" dirty="0" err="1">
                <a:solidFill>
                  <a:srgbClr val="000000"/>
                </a:solidFill>
                <a:effectLst/>
                <a:ea typeface="Calibri" panose="020F0502020204030204" pitchFamily="34" charset="0"/>
                <a:cs typeface="Times New Roman" panose="02020603050405020304" pitchFamily="18" charset="0"/>
              </a:rPr>
              <a:t>chmod</a:t>
            </a:r>
            <a:r>
              <a:rPr lang="en-GB" sz="1800" dirty="0">
                <a:solidFill>
                  <a:srgbClr val="181818"/>
                </a:solidFill>
                <a:effectLst/>
                <a:ea typeface="Times New Roman" panose="02020603050405020304" pitchFamily="18" charset="0"/>
                <a:cs typeface="Times New Roman" panose="02020603050405020304" pitchFamily="18" charset="0"/>
              </a:rPr>
              <a:t> command, there are 3 parts options to set:</a:t>
            </a:r>
            <a:endParaRPr lang="en-GB" sz="1800" dirty="0">
              <a:effectLst/>
              <a:ea typeface="Calibri" panose="020F0502020204030204" pitchFamily="34" charset="0"/>
              <a:cs typeface="Times New Roman" panose="02020603050405020304" pitchFamily="18" charset="0"/>
            </a:endParaRPr>
          </a:p>
          <a:p>
            <a:pPr marL="685782" lvl="1" indent="-228600">
              <a:lnSpc>
                <a:spcPct val="100000"/>
              </a:lnSpc>
              <a:spcBef>
                <a:spcPts val="0"/>
              </a:spcBef>
              <a:buFont typeface="Wingdings" panose="05000000000000000000" pitchFamily="2" charset="2"/>
              <a:buChar char=""/>
              <a:tabLst>
                <a:tab pos="2788920" algn="l"/>
                <a:tab pos="5727065" algn="l"/>
              </a:tabLst>
            </a:pPr>
            <a:r>
              <a:rPr lang="en-GB" sz="1800" dirty="0">
                <a:solidFill>
                  <a:srgbClr val="000000"/>
                </a:solidFill>
                <a:effectLst/>
                <a:ea typeface="Times New Roman" panose="02020603050405020304" pitchFamily="18" charset="0"/>
                <a:cs typeface="Times New Roman" panose="02020603050405020304" pitchFamily="18" charset="0"/>
              </a:rPr>
              <a:t>u (user):  g (group): -o (other)</a:t>
            </a:r>
            <a:endParaRPr lang="en-GB" sz="1800" dirty="0">
              <a:solidFill>
                <a:srgbClr val="000000"/>
              </a:solidFill>
              <a:ea typeface="Times New Roman" panose="02020603050405020304" pitchFamily="18" charset="0"/>
              <a:cs typeface="Times New Roman" panose="02020603050405020304" pitchFamily="18" charset="0"/>
            </a:endParaRPr>
          </a:p>
          <a:p>
            <a:pPr marL="685782" lvl="1" indent="-228600">
              <a:lnSpc>
                <a:spcPct val="100000"/>
              </a:lnSpc>
              <a:spcBef>
                <a:spcPts val="0"/>
              </a:spcBef>
              <a:buFont typeface="Wingdings" panose="05000000000000000000" pitchFamily="2" charset="2"/>
              <a:buChar char=""/>
              <a:tabLst>
                <a:tab pos="2788920" algn="l"/>
                <a:tab pos="5727065" algn="l"/>
              </a:tabLst>
            </a:pPr>
            <a:r>
              <a:rPr lang="en-GB" sz="1800" dirty="0">
                <a:solidFill>
                  <a:srgbClr val="000000"/>
                </a:solidFill>
                <a:effectLst/>
                <a:ea typeface="Times New Roman" panose="02020603050405020304" pitchFamily="18" charset="0"/>
                <a:cs typeface="Times New Roman" panose="02020603050405020304" pitchFamily="18" charset="0"/>
              </a:rPr>
              <a:t>a (all: u, g, and o).</a:t>
            </a:r>
          </a:p>
          <a:p>
            <a:pPr marL="685782" lvl="1" indent="-228600">
              <a:lnSpc>
                <a:spcPct val="100000"/>
              </a:lnSpc>
              <a:spcBef>
                <a:spcPts val="0"/>
              </a:spcBef>
              <a:buFont typeface="Wingdings" panose="05000000000000000000" pitchFamily="2" charset="2"/>
              <a:buChar char=""/>
              <a:tabLst>
                <a:tab pos="2788920" algn="l"/>
                <a:tab pos="5727065" algn="l"/>
              </a:tabLst>
            </a:pPr>
            <a:r>
              <a:rPr lang="en-GB" sz="1800" dirty="0">
                <a:solidFill>
                  <a:srgbClr val="000000"/>
                </a:solidFill>
                <a:effectLst/>
                <a:ea typeface="Times New Roman" panose="02020603050405020304" pitchFamily="18" charset="0"/>
                <a:cs typeface="Times New Roman" panose="02020603050405020304" pitchFamily="18" charset="0"/>
              </a:rPr>
              <a:t>+ (add access), - (remove access), = (set exact access).</a:t>
            </a:r>
          </a:p>
          <a:p>
            <a:pPr marL="685782" lvl="1" indent="-228600">
              <a:lnSpc>
                <a:spcPct val="100000"/>
              </a:lnSpc>
              <a:spcBef>
                <a:spcPts val="0"/>
              </a:spcBef>
              <a:buFont typeface="Wingdings" panose="05000000000000000000" pitchFamily="2" charset="2"/>
              <a:buChar char=""/>
              <a:tabLst>
                <a:tab pos="2788920" algn="l"/>
                <a:tab pos="5727065" algn="l"/>
              </a:tabLst>
            </a:pPr>
            <a:r>
              <a:rPr lang="en-GB" sz="1800" dirty="0">
                <a:solidFill>
                  <a:srgbClr val="000000"/>
                </a:solidFill>
                <a:effectLst/>
                <a:ea typeface="Times New Roman" panose="02020603050405020304" pitchFamily="18" charset="0"/>
                <a:cs typeface="Times New Roman" panose="02020603050405020304" pitchFamily="18" charset="0"/>
              </a:rPr>
              <a:t> r (read), w (write), x (execute).</a:t>
            </a:r>
            <a:endParaRPr lang="en-GB" sz="1800" dirty="0">
              <a:effectLst/>
              <a:ea typeface="Calibri" panose="020F0502020204030204" pitchFamily="34" charset="0"/>
              <a:cs typeface="Times New Roman" panose="02020603050405020304" pitchFamily="18" charset="0"/>
            </a:endParaRPr>
          </a:p>
          <a:p>
            <a:pPr marL="342900" lvl="0" indent="-342900">
              <a:lnSpc>
                <a:spcPct val="100000"/>
              </a:lnSpc>
              <a:spcBef>
                <a:spcPts val="0"/>
              </a:spcBef>
              <a:buFont typeface="Courier New" panose="02070309020205020404" pitchFamily="49" charset="0"/>
              <a:buChar char="o"/>
              <a:tabLst>
                <a:tab pos="2788920" algn="l"/>
                <a:tab pos="5727065" algn="l"/>
              </a:tabLst>
            </a:pPr>
            <a:r>
              <a:rPr lang="en-GB" sz="1800" b="1" dirty="0">
                <a:solidFill>
                  <a:srgbClr val="000000"/>
                </a:solidFill>
                <a:effectLst/>
                <a:ea typeface="Calibri" panose="020F0502020204030204" pitchFamily="34" charset="0"/>
                <a:cs typeface="Times New Roman" panose="02020603050405020304" pitchFamily="18" charset="0"/>
              </a:rPr>
              <a:t>Symbolic method</a:t>
            </a:r>
            <a:r>
              <a:rPr lang="en-GB" sz="1800" b="1" dirty="0">
                <a:solidFill>
                  <a:srgbClr val="000000"/>
                </a:solidFill>
                <a:effectLst/>
                <a:ea typeface="Times New Roman" panose="02020603050405020304" pitchFamily="18" charset="0"/>
                <a:cs typeface="Times New Roman" panose="02020603050405020304" pitchFamily="18" charset="0"/>
              </a:rPr>
              <a:t> </a:t>
            </a:r>
            <a:r>
              <a:rPr lang="en-GB" sz="1800" dirty="0">
                <a:solidFill>
                  <a:srgbClr val="000000"/>
                </a:solidFill>
                <a:effectLst/>
                <a:ea typeface="Times New Roman" panose="02020603050405020304" pitchFamily="18" charset="0"/>
                <a:cs typeface="Times New Roman" panose="02020603050405020304" pitchFamily="18" charset="0"/>
              </a:rPr>
              <a:t>examples:	</a:t>
            </a:r>
            <a:endParaRPr lang="en-GB" sz="1800" dirty="0">
              <a:effectLst/>
              <a:ea typeface="Calibri" panose="020F0502020204030204" pitchFamily="34" charset="0"/>
              <a:cs typeface="Times New Roman" panose="02020603050405020304" pitchFamily="18" charset="0"/>
            </a:endParaRPr>
          </a:p>
          <a:p>
            <a:pPr marL="742950" lvl="1" indent="-285750">
              <a:lnSpc>
                <a:spcPct val="100000"/>
              </a:lnSpc>
              <a:spcBef>
                <a:spcPts val="0"/>
              </a:spcBef>
              <a:buFont typeface="Courier New" panose="02070309020205020404" pitchFamily="49" charset="0"/>
              <a:buChar char="o"/>
            </a:pPr>
            <a:r>
              <a:rPr lang="en-GB" sz="1800" b="1" dirty="0">
                <a:solidFill>
                  <a:srgbClr val="181818"/>
                </a:solidFill>
                <a:effectLst/>
                <a:ea typeface="Times New Roman" panose="02020603050405020304" pitchFamily="18" charset="0"/>
                <a:cs typeface="Times New Roman" panose="02020603050405020304" pitchFamily="18" charset="0"/>
              </a:rPr>
              <a:t>E.g.:</a:t>
            </a:r>
            <a:r>
              <a:rPr lang="en-GB" sz="1800" dirty="0">
                <a:solidFill>
                  <a:srgbClr val="181818"/>
                </a:solidFill>
                <a:effectLst/>
                <a:ea typeface="Times New Roman" panose="02020603050405020304" pitchFamily="18" charset="0"/>
                <a:cs typeface="Times New Roman" panose="02020603050405020304" pitchFamily="18" charset="0"/>
              </a:rPr>
              <a:t> to give permission for everyone to read a file in the current directory named </a:t>
            </a:r>
            <a:r>
              <a:rPr lang="en-GB" sz="1800" dirty="0" err="1">
                <a:solidFill>
                  <a:srgbClr val="C7254E"/>
                </a:solidFill>
                <a:effectLst/>
                <a:ea typeface="Times New Roman" panose="02020603050405020304" pitchFamily="18" charset="0"/>
                <a:cs typeface="Courier New" panose="02070309020205020404" pitchFamily="49" charset="0"/>
              </a:rPr>
              <a:t>testfile</a:t>
            </a:r>
            <a:r>
              <a:rPr lang="en-GB" sz="1800" dirty="0">
                <a:solidFill>
                  <a:srgbClr val="181818"/>
                </a:solidFill>
                <a:effectLst/>
                <a:ea typeface="Times New Roman" panose="02020603050405020304" pitchFamily="18" charset="0"/>
                <a:cs typeface="Times New Roman" panose="02020603050405020304" pitchFamily="18" charset="0"/>
              </a:rPr>
              <a:t>: </a:t>
            </a:r>
            <a:r>
              <a:rPr lang="en-GB" sz="1800" b="1" dirty="0" err="1">
                <a:solidFill>
                  <a:srgbClr val="181818"/>
                </a:solidFill>
                <a:effectLst/>
                <a:ea typeface="Times New Roman" panose="02020603050405020304" pitchFamily="18" charset="0"/>
                <a:cs typeface="Times New Roman" panose="02020603050405020304" pitchFamily="18" charset="0"/>
              </a:rPr>
              <a:t>chmod</a:t>
            </a:r>
            <a:r>
              <a:rPr lang="en-GB" sz="1800" b="1" dirty="0">
                <a:solidFill>
                  <a:srgbClr val="181818"/>
                </a:solidFill>
                <a:effectLst/>
                <a:ea typeface="Times New Roman" panose="02020603050405020304" pitchFamily="18" charset="0"/>
                <a:cs typeface="Times New Roman" panose="02020603050405020304" pitchFamily="18" charset="0"/>
              </a:rPr>
              <a:t> </a:t>
            </a:r>
            <a:r>
              <a:rPr lang="en-GB" sz="1800" b="1" dirty="0" err="1">
                <a:solidFill>
                  <a:srgbClr val="181818"/>
                </a:solidFill>
                <a:effectLst/>
                <a:ea typeface="Times New Roman" panose="02020603050405020304" pitchFamily="18" charset="0"/>
                <a:cs typeface="Times New Roman" panose="02020603050405020304" pitchFamily="18" charset="0"/>
              </a:rPr>
              <a:t>a+r</a:t>
            </a:r>
            <a:r>
              <a:rPr lang="en-GB" sz="1800" b="1" dirty="0">
                <a:solidFill>
                  <a:srgbClr val="181818"/>
                </a:solidFill>
                <a:effectLst/>
                <a:ea typeface="Times New Roman" panose="02020603050405020304" pitchFamily="18" charset="0"/>
                <a:cs typeface="Times New Roman" panose="02020603050405020304" pitchFamily="18" charset="0"/>
              </a:rPr>
              <a:t> </a:t>
            </a:r>
            <a:r>
              <a:rPr lang="en-GB" sz="1800" b="1" dirty="0" err="1">
                <a:solidFill>
                  <a:srgbClr val="181818"/>
                </a:solidFill>
                <a:effectLst/>
                <a:ea typeface="Times New Roman" panose="02020603050405020304" pitchFamily="18" charset="0"/>
                <a:cs typeface="Times New Roman" panose="02020603050405020304" pitchFamily="18" charset="0"/>
              </a:rPr>
              <a:t>testfile</a:t>
            </a:r>
            <a:r>
              <a:rPr lang="en-GB" sz="1800" dirty="0">
                <a:solidFill>
                  <a:srgbClr val="181818"/>
                </a:solidFill>
                <a:effectLst/>
                <a:ea typeface="Times New Roman" panose="02020603050405020304" pitchFamily="18" charset="0"/>
                <a:cs typeface="Times New Roman" panose="02020603050405020304" pitchFamily="18" charset="0"/>
              </a:rPr>
              <a:t>.</a:t>
            </a:r>
            <a:r>
              <a:rPr lang="en-GB" sz="1800" dirty="0">
                <a:solidFill>
                  <a:srgbClr val="333333"/>
                </a:solidFill>
                <a:effectLst/>
                <a:ea typeface="Times New Roman" panose="02020603050405020304" pitchFamily="18" charset="0"/>
                <a:cs typeface="Courier New" panose="02070309020205020404" pitchFamily="49" charset="0"/>
              </a:rPr>
              <a:t> </a:t>
            </a:r>
            <a:r>
              <a:rPr lang="en-GB" sz="1800" dirty="0">
                <a:solidFill>
                  <a:srgbClr val="000000"/>
                </a:solidFill>
                <a:effectLst/>
                <a:ea typeface="Calibri" panose="020F0502020204030204" pitchFamily="34" charset="0"/>
                <a:cs typeface="Times New Roman" panose="02020603050405020304" pitchFamily="18" charset="0"/>
              </a:rPr>
              <a:t>The a stands for ‘all’, the + for ‘add’, and the r for ‘read’ permission.</a:t>
            </a:r>
            <a:endParaRPr lang="en-GB" sz="1800" dirty="0">
              <a:effectLst/>
              <a:ea typeface="Calibri" panose="020F0502020204030204" pitchFamily="34" charset="0"/>
              <a:cs typeface="Times New Roman" panose="02020603050405020304" pitchFamily="18" charset="0"/>
            </a:endParaRPr>
          </a:p>
          <a:p>
            <a:pPr marL="742950" lvl="1" indent="-285750">
              <a:lnSpc>
                <a:spcPct val="100000"/>
              </a:lnSpc>
              <a:spcBef>
                <a:spcPts val="0"/>
              </a:spcBef>
              <a:buFont typeface="Courier New" panose="02070309020205020404" pitchFamily="49" charset="0"/>
              <a:buChar char="o"/>
            </a:pPr>
            <a:r>
              <a:rPr lang="en-GB" sz="1800" b="1" dirty="0">
                <a:solidFill>
                  <a:srgbClr val="181818"/>
                </a:solidFill>
                <a:effectLst/>
                <a:ea typeface="Times New Roman" panose="02020603050405020304" pitchFamily="18" charset="0"/>
                <a:cs typeface="Times New Roman" panose="02020603050405020304" pitchFamily="18" charset="0"/>
              </a:rPr>
              <a:t>E.g</a:t>
            </a:r>
            <a:r>
              <a:rPr lang="en-GB" sz="1800" dirty="0">
                <a:solidFill>
                  <a:srgbClr val="181818"/>
                </a:solidFill>
                <a:effectLst/>
                <a:ea typeface="Times New Roman" panose="02020603050405020304" pitchFamily="18" charset="0"/>
                <a:cs typeface="Times New Roman" panose="02020603050405020304" pitchFamily="18" charset="0"/>
              </a:rPr>
              <a:t>.: to remove write permission for group and other users, use: </a:t>
            </a:r>
            <a:r>
              <a:rPr lang="en-GB" sz="1800" b="1" dirty="0" err="1">
                <a:solidFill>
                  <a:srgbClr val="333333"/>
                </a:solidFill>
                <a:effectLst/>
                <a:ea typeface="Times New Roman" panose="02020603050405020304" pitchFamily="18" charset="0"/>
                <a:cs typeface="Courier New" panose="02070309020205020404" pitchFamily="49" charset="0"/>
              </a:rPr>
              <a:t>chmod</a:t>
            </a:r>
            <a:r>
              <a:rPr lang="en-GB" sz="1800" b="1" dirty="0">
                <a:solidFill>
                  <a:srgbClr val="333333"/>
                </a:solidFill>
                <a:effectLst/>
                <a:ea typeface="Times New Roman" panose="02020603050405020304" pitchFamily="18" charset="0"/>
                <a:cs typeface="Courier New" panose="02070309020205020404" pitchFamily="49" charset="0"/>
              </a:rPr>
              <a:t> go-w </a:t>
            </a:r>
            <a:r>
              <a:rPr lang="en-GB" sz="1800" b="1" dirty="0" err="1">
                <a:solidFill>
                  <a:srgbClr val="333333"/>
                </a:solidFill>
                <a:effectLst/>
                <a:ea typeface="Times New Roman" panose="02020603050405020304" pitchFamily="18" charset="0"/>
                <a:cs typeface="Courier New" panose="02070309020205020404" pitchFamily="49" charset="0"/>
              </a:rPr>
              <a:t>testfile</a:t>
            </a:r>
            <a:r>
              <a:rPr lang="en-GB" sz="1800" dirty="0">
                <a:solidFill>
                  <a:srgbClr val="333333"/>
                </a:solidFill>
                <a:effectLst/>
                <a:ea typeface="Times New Roman" panose="02020603050405020304" pitchFamily="18" charset="0"/>
                <a:cs typeface="Courier New" panose="02070309020205020404" pitchFamily="49" charset="0"/>
              </a:rPr>
              <a:t>.</a:t>
            </a:r>
            <a:endParaRPr lang="en-GB" sz="1800" dirty="0">
              <a:effectLst/>
              <a:ea typeface="Calibri" panose="020F0502020204030204" pitchFamily="34" charset="0"/>
              <a:cs typeface="Times New Roman" panose="02020603050405020304" pitchFamily="18" charset="0"/>
            </a:endParaRPr>
          </a:p>
          <a:p>
            <a:pPr marL="742950" lvl="1" indent="-285750">
              <a:lnSpc>
                <a:spcPct val="100000"/>
              </a:lnSpc>
              <a:spcBef>
                <a:spcPts val="0"/>
              </a:spcBef>
              <a:buFont typeface="Courier New" panose="02070309020205020404" pitchFamily="49" charset="0"/>
              <a:buChar char="o"/>
            </a:pPr>
            <a:r>
              <a:rPr lang="en-GB" sz="1800" b="1" dirty="0">
                <a:solidFill>
                  <a:srgbClr val="181818"/>
                </a:solidFill>
                <a:effectLst/>
                <a:ea typeface="Times New Roman" panose="02020603050405020304" pitchFamily="18" charset="0"/>
                <a:cs typeface="Times New Roman" panose="02020603050405020304" pitchFamily="18" charset="0"/>
              </a:rPr>
              <a:t>E</a:t>
            </a:r>
            <a:r>
              <a:rPr lang="en-GB" sz="1800" dirty="0">
                <a:solidFill>
                  <a:srgbClr val="181818"/>
                </a:solidFill>
                <a:effectLst/>
                <a:ea typeface="Times New Roman" panose="02020603050405020304" pitchFamily="18" charset="0"/>
                <a:cs typeface="Times New Roman" panose="02020603050405020304" pitchFamily="18" charset="0"/>
              </a:rPr>
              <a:t>.</a:t>
            </a:r>
            <a:r>
              <a:rPr lang="en-GB" sz="1800" b="1" dirty="0">
                <a:solidFill>
                  <a:srgbClr val="181818"/>
                </a:solidFill>
                <a:effectLst/>
                <a:ea typeface="Times New Roman" panose="02020603050405020304" pitchFamily="18" charset="0"/>
                <a:cs typeface="Times New Roman" panose="02020603050405020304" pitchFamily="18" charset="0"/>
              </a:rPr>
              <a:t>g</a:t>
            </a:r>
            <a:r>
              <a:rPr lang="en-GB" sz="1800" dirty="0">
                <a:solidFill>
                  <a:srgbClr val="181818"/>
                </a:solidFill>
                <a:effectLst/>
                <a:ea typeface="Times New Roman" panose="02020603050405020304" pitchFamily="18" charset="0"/>
                <a:cs typeface="Times New Roman" panose="02020603050405020304" pitchFamily="18" charset="0"/>
              </a:rPr>
              <a:t>. to add read permission and remove write for all users, you would use: </a:t>
            </a:r>
            <a:r>
              <a:rPr lang="en-GB" sz="1800" b="1" dirty="0" err="1">
                <a:solidFill>
                  <a:srgbClr val="181818"/>
                </a:solidFill>
                <a:effectLst/>
                <a:ea typeface="Times New Roman" panose="02020603050405020304" pitchFamily="18" charset="0"/>
                <a:cs typeface="Times New Roman" panose="02020603050405020304" pitchFamily="18" charset="0"/>
              </a:rPr>
              <a:t>chmod</a:t>
            </a:r>
            <a:r>
              <a:rPr lang="en-GB" sz="1800" b="1" dirty="0">
                <a:solidFill>
                  <a:srgbClr val="181818"/>
                </a:solidFill>
                <a:effectLst/>
                <a:ea typeface="Times New Roman" panose="02020603050405020304" pitchFamily="18" charset="0"/>
                <a:cs typeface="Times New Roman" panose="02020603050405020304" pitchFamily="18" charset="0"/>
              </a:rPr>
              <a:t> </a:t>
            </a:r>
            <a:r>
              <a:rPr lang="en-GB" sz="1800" b="1" dirty="0" err="1">
                <a:solidFill>
                  <a:srgbClr val="181818"/>
                </a:solidFill>
                <a:effectLst/>
                <a:ea typeface="Times New Roman" panose="02020603050405020304" pitchFamily="18" charset="0"/>
                <a:cs typeface="Times New Roman" panose="02020603050405020304" pitchFamily="18" charset="0"/>
              </a:rPr>
              <a:t>a+r-w</a:t>
            </a:r>
            <a:r>
              <a:rPr lang="en-GB" sz="1800" b="1" dirty="0">
                <a:solidFill>
                  <a:srgbClr val="181818"/>
                </a:solidFill>
                <a:effectLst/>
                <a:ea typeface="Times New Roman" panose="02020603050405020304" pitchFamily="18" charset="0"/>
                <a:cs typeface="Times New Roman" panose="02020603050405020304" pitchFamily="18" charset="0"/>
              </a:rPr>
              <a:t> </a:t>
            </a:r>
            <a:r>
              <a:rPr lang="en-GB" sz="1800" b="1" dirty="0" err="1">
                <a:solidFill>
                  <a:srgbClr val="181818"/>
                </a:solidFill>
                <a:effectLst/>
                <a:ea typeface="Times New Roman" panose="02020603050405020304" pitchFamily="18" charset="0"/>
                <a:cs typeface="Times New Roman" panose="02020603050405020304" pitchFamily="18" charset="0"/>
              </a:rPr>
              <a:t>testfile</a:t>
            </a:r>
            <a:r>
              <a:rPr lang="en-GB" sz="1800" dirty="0">
                <a:solidFill>
                  <a:srgbClr val="181818"/>
                </a:solidFill>
                <a:effectLst/>
                <a:ea typeface="Times New Roman" panose="02020603050405020304" pitchFamily="18" charset="0"/>
                <a:cs typeface="Times New Roman" panose="02020603050405020304" pitchFamily="18" charset="0"/>
              </a:rPr>
              <a:t>.</a:t>
            </a:r>
            <a:endParaRPr lang="en-GB" sz="1800" dirty="0">
              <a:effectLst/>
              <a:ea typeface="Calibri" panose="020F0502020204030204" pitchFamily="34" charset="0"/>
              <a:cs typeface="Times New Roman" panose="02020603050405020304" pitchFamily="18" charset="0"/>
            </a:endParaRPr>
          </a:p>
          <a:p>
            <a:pPr marL="742950" lvl="1" indent="-285750">
              <a:lnSpc>
                <a:spcPct val="100000"/>
              </a:lnSpc>
              <a:spcBef>
                <a:spcPts val="0"/>
              </a:spcBef>
              <a:buFont typeface="Courier New" panose="02070309020205020404" pitchFamily="49" charset="0"/>
              <a:buChar char="o"/>
            </a:pPr>
            <a:r>
              <a:rPr lang="en-GB" sz="1800" b="1" dirty="0">
                <a:solidFill>
                  <a:srgbClr val="181818"/>
                </a:solidFill>
                <a:effectLst/>
                <a:ea typeface="Times New Roman" panose="02020603050405020304" pitchFamily="18" charset="0"/>
                <a:cs typeface="Times New Roman" panose="02020603050405020304" pitchFamily="18" charset="0"/>
              </a:rPr>
              <a:t>E</a:t>
            </a:r>
            <a:r>
              <a:rPr lang="en-GB" sz="1800" dirty="0">
                <a:solidFill>
                  <a:srgbClr val="181818"/>
                </a:solidFill>
                <a:effectLst/>
                <a:ea typeface="Times New Roman" panose="02020603050405020304" pitchFamily="18" charset="0"/>
                <a:cs typeface="Times New Roman" panose="02020603050405020304" pitchFamily="18" charset="0"/>
              </a:rPr>
              <a:t>.</a:t>
            </a:r>
            <a:r>
              <a:rPr lang="en-GB" sz="1800" b="1" dirty="0">
                <a:solidFill>
                  <a:srgbClr val="181818"/>
                </a:solidFill>
                <a:effectLst/>
                <a:ea typeface="Times New Roman" panose="02020603050405020304" pitchFamily="18" charset="0"/>
                <a:cs typeface="Times New Roman" panose="02020603050405020304" pitchFamily="18" charset="0"/>
              </a:rPr>
              <a:t>g</a:t>
            </a:r>
            <a:r>
              <a:rPr lang="en-GB" sz="1800" dirty="0">
                <a:solidFill>
                  <a:srgbClr val="181818"/>
                </a:solidFill>
                <a:effectLst/>
                <a:ea typeface="Times New Roman" panose="02020603050405020304" pitchFamily="18" charset="0"/>
                <a:cs typeface="Times New Roman" panose="02020603050405020304" pitchFamily="18" charset="0"/>
              </a:rPr>
              <a:t>. You can also use the ‘=’ operator to set permission like so: </a:t>
            </a:r>
            <a:r>
              <a:rPr lang="en-GB" sz="1800" b="1" dirty="0" err="1">
                <a:solidFill>
                  <a:srgbClr val="181818"/>
                </a:solidFill>
                <a:effectLst/>
                <a:ea typeface="Times New Roman" panose="02020603050405020304" pitchFamily="18" charset="0"/>
                <a:cs typeface="Times New Roman" panose="02020603050405020304" pitchFamily="18" charset="0"/>
              </a:rPr>
              <a:t>chmod</a:t>
            </a:r>
            <a:r>
              <a:rPr lang="en-GB" sz="1800" b="1" dirty="0">
                <a:solidFill>
                  <a:srgbClr val="181818"/>
                </a:solidFill>
                <a:effectLst/>
                <a:ea typeface="Times New Roman" panose="02020603050405020304" pitchFamily="18" charset="0"/>
                <a:cs typeface="Times New Roman" panose="02020603050405020304" pitchFamily="18" charset="0"/>
              </a:rPr>
              <a:t> go=r </a:t>
            </a:r>
            <a:r>
              <a:rPr lang="en-GB" sz="1800" b="1" dirty="0" err="1">
                <a:solidFill>
                  <a:srgbClr val="181818"/>
                </a:solidFill>
                <a:effectLst/>
                <a:ea typeface="Times New Roman" panose="02020603050405020304" pitchFamily="18" charset="0"/>
                <a:cs typeface="Times New Roman" panose="02020603050405020304" pitchFamily="18" charset="0"/>
              </a:rPr>
              <a:t>testfile</a:t>
            </a:r>
            <a:r>
              <a:rPr lang="en-GB" sz="1800" b="1" dirty="0">
                <a:solidFill>
                  <a:srgbClr val="181818"/>
                </a:solidFill>
                <a:effectLst/>
                <a:ea typeface="Times New Roman" panose="02020603050405020304" pitchFamily="18" charset="0"/>
                <a:cs typeface="Times New Roman" panose="02020603050405020304" pitchFamily="18" charset="0"/>
              </a:rPr>
              <a:t>.</a:t>
            </a:r>
            <a:endParaRPr lang="en-GB" sz="1800" dirty="0">
              <a:effectLst/>
              <a:ea typeface="Calibri" panose="020F0502020204030204" pitchFamily="34" charset="0"/>
              <a:cs typeface="Times New Roman" panose="02020603050405020304" pitchFamily="18" charset="0"/>
            </a:endParaRPr>
          </a:p>
          <a:p>
            <a:pPr marL="457200" lvl="1" indent="0">
              <a:lnSpc>
                <a:spcPct val="100000"/>
              </a:lnSpc>
              <a:spcBef>
                <a:spcPts val="0"/>
              </a:spcBef>
              <a:buNone/>
            </a:pPr>
            <a:r>
              <a:rPr lang="en-GB" sz="1800" b="1" dirty="0">
                <a:solidFill>
                  <a:srgbClr val="181818"/>
                </a:solidFill>
                <a:effectLst/>
                <a:ea typeface="Times New Roman" panose="02020603050405020304" pitchFamily="18" charset="0"/>
                <a:cs typeface="Times New Roman" panose="02020603050405020304" pitchFamily="18" charset="0"/>
              </a:rPr>
              <a:t>Note: </a:t>
            </a:r>
            <a:r>
              <a:rPr lang="en-GB" sz="1800" dirty="0">
                <a:solidFill>
                  <a:srgbClr val="181818"/>
                </a:solidFill>
                <a:effectLst/>
                <a:ea typeface="Times New Roman" panose="02020603050405020304" pitchFamily="18" charset="0"/>
                <a:cs typeface="Times New Roman" panose="02020603050405020304" pitchFamily="18" charset="0"/>
              </a:rPr>
              <a:t>The </a:t>
            </a:r>
            <a:r>
              <a:rPr lang="en-GB" sz="1800" dirty="0" err="1">
                <a:solidFill>
                  <a:srgbClr val="C7254E"/>
                </a:solidFill>
                <a:effectLst/>
                <a:ea typeface="Times New Roman" panose="02020603050405020304" pitchFamily="18" charset="0"/>
                <a:cs typeface="Courier New" panose="02070309020205020404" pitchFamily="49" charset="0"/>
              </a:rPr>
              <a:t>chmod</a:t>
            </a:r>
            <a:r>
              <a:rPr lang="en-GB" sz="1800" dirty="0">
                <a:solidFill>
                  <a:srgbClr val="181818"/>
                </a:solidFill>
                <a:effectLst/>
                <a:ea typeface="Times New Roman" panose="02020603050405020304" pitchFamily="18" charset="0"/>
                <a:cs typeface="Times New Roman" panose="02020603050405020304" pitchFamily="18" charset="0"/>
              </a:rPr>
              <a:t> command also works the same way for directories e.g. </a:t>
            </a:r>
            <a:r>
              <a:rPr lang="en-GB" sz="1800" b="1" dirty="0" err="1">
                <a:solidFill>
                  <a:srgbClr val="181818"/>
                </a:solidFill>
                <a:effectLst/>
                <a:ea typeface="Times New Roman" panose="02020603050405020304" pitchFamily="18" charset="0"/>
                <a:cs typeface="Times New Roman" panose="02020603050405020304" pitchFamily="18" charset="0"/>
              </a:rPr>
              <a:t>chmod</a:t>
            </a:r>
            <a:r>
              <a:rPr lang="en-GB" sz="1800" b="1" dirty="0">
                <a:solidFill>
                  <a:srgbClr val="181818"/>
                </a:solidFill>
                <a:effectLst/>
                <a:ea typeface="Times New Roman" panose="02020603050405020304" pitchFamily="18" charset="0"/>
                <a:cs typeface="Times New Roman" panose="02020603050405020304" pitchFamily="18" charset="0"/>
              </a:rPr>
              <a:t> o-w </a:t>
            </a:r>
            <a:r>
              <a:rPr lang="en-GB" sz="1800" b="1" dirty="0" err="1">
                <a:solidFill>
                  <a:srgbClr val="181818"/>
                </a:solidFill>
                <a:effectLst/>
                <a:ea typeface="Times New Roman" panose="02020603050405020304" pitchFamily="18" charset="0"/>
                <a:cs typeface="Times New Roman" panose="02020603050405020304" pitchFamily="18" charset="0"/>
              </a:rPr>
              <a:t>testdir</a:t>
            </a:r>
            <a:r>
              <a:rPr lang="en-GB" sz="1800" dirty="0">
                <a:solidFill>
                  <a:srgbClr val="181818"/>
                </a:solidFill>
                <a:effectLst/>
                <a:ea typeface="Times New Roman" panose="02020603050405020304" pitchFamily="18" charset="0"/>
                <a:cs typeface="Times New Roman" panose="02020603050405020304" pitchFamily="18" charset="0"/>
              </a:rPr>
              <a:t>. Or for the current working directory, use:</a:t>
            </a:r>
            <a:r>
              <a:rPr lang="en-GB" sz="1800" dirty="0">
                <a:solidFill>
                  <a:srgbClr val="000000"/>
                </a:solidFill>
                <a:effectLst/>
                <a:ea typeface="Calibri" panose="020F0502020204030204" pitchFamily="34" charset="0"/>
                <a:cs typeface="Times New Roman" panose="02020603050405020304" pitchFamily="18" charset="0"/>
              </a:rPr>
              <a:t> </a:t>
            </a:r>
            <a:r>
              <a:rPr lang="en-GB" sz="1800" b="1" dirty="0" err="1">
                <a:solidFill>
                  <a:srgbClr val="181818"/>
                </a:solidFill>
                <a:effectLst/>
                <a:ea typeface="Times New Roman" panose="02020603050405020304" pitchFamily="18" charset="0"/>
                <a:cs typeface="Times New Roman" panose="02020603050405020304" pitchFamily="18" charset="0"/>
              </a:rPr>
              <a:t>chmod</a:t>
            </a:r>
            <a:r>
              <a:rPr lang="en-GB" sz="1800" b="1" dirty="0">
                <a:solidFill>
                  <a:srgbClr val="181818"/>
                </a:solidFill>
                <a:effectLst/>
                <a:ea typeface="Times New Roman" panose="02020603050405020304" pitchFamily="18" charset="0"/>
                <a:cs typeface="Times New Roman" panose="02020603050405020304" pitchFamily="18" charset="0"/>
              </a:rPr>
              <a:t> o-w</a:t>
            </a:r>
            <a:r>
              <a:rPr lang="en-GB" sz="1800" dirty="0">
                <a:solidFill>
                  <a:srgbClr val="181818"/>
                </a:solidFill>
                <a:effectLst/>
                <a:ea typeface="Times New Roman" panose="02020603050405020304" pitchFamily="18" charset="0"/>
                <a:cs typeface="Times New Roman" panose="02020603050405020304" pitchFamily="18" charset="0"/>
              </a:rPr>
              <a:t>.</a:t>
            </a:r>
            <a:r>
              <a:rPr lang="en-GB" sz="1800" dirty="0">
                <a:solidFill>
                  <a:srgbClr val="333333"/>
                </a:solidFill>
                <a:effectLst/>
                <a:ea typeface="Times New Roman" panose="02020603050405020304" pitchFamily="18" charset="0"/>
                <a:cs typeface="Courier New" panose="02070309020205020404" pitchFamily="49" charset="0"/>
              </a:rPr>
              <a:t> </a:t>
            </a:r>
            <a:endParaRPr lang="en-GB" sz="1800" dirty="0">
              <a:effectLst/>
              <a:ea typeface="Calibri" panose="020F0502020204030204" pitchFamily="34" charset="0"/>
              <a:cs typeface="Times New Roman" panose="02020603050405020304" pitchFamily="18" charset="0"/>
            </a:endParaRPr>
          </a:p>
          <a:p>
            <a:pPr marL="1143000" lvl="2" indent="-228600">
              <a:lnSpc>
                <a:spcPct val="100000"/>
              </a:lnSpc>
              <a:spcBef>
                <a:spcPts val="0"/>
              </a:spcBef>
              <a:buFont typeface="Wingdings" panose="05000000000000000000" pitchFamily="2" charset="2"/>
              <a:buChar char=""/>
            </a:pPr>
            <a:r>
              <a:rPr lang="en-GB" sz="1800" b="1" dirty="0">
                <a:solidFill>
                  <a:srgbClr val="181818"/>
                </a:solidFill>
                <a:effectLst/>
                <a:ea typeface="Times New Roman" panose="02020603050405020304" pitchFamily="18" charset="0"/>
                <a:cs typeface="Times New Roman" panose="02020603050405020304" pitchFamily="18" charset="0"/>
              </a:rPr>
              <a:t>Tip: </a:t>
            </a:r>
            <a:r>
              <a:rPr lang="en-GB" sz="1800" dirty="0">
                <a:solidFill>
                  <a:srgbClr val="181818"/>
                </a:solidFill>
                <a:effectLst/>
                <a:ea typeface="Times New Roman" panose="02020603050405020304" pitchFamily="18" charset="0"/>
                <a:cs typeface="Times New Roman" panose="02020603050405020304" pitchFamily="18" charset="0"/>
              </a:rPr>
              <a:t>To change permissions in all subdirectories below a specified directory add the </a:t>
            </a:r>
            <a:r>
              <a:rPr lang="en-GB" sz="1800" dirty="0">
                <a:solidFill>
                  <a:srgbClr val="C7254E"/>
                </a:solidFill>
                <a:effectLst/>
                <a:ea typeface="Times New Roman" panose="02020603050405020304" pitchFamily="18" charset="0"/>
                <a:cs typeface="Courier New" panose="02070309020205020404" pitchFamily="49" charset="0"/>
              </a:rPr>
              <a:t>-R</a:t>
            </a:r>
            <a:r>
              <a:rPr lang="en-GB" sz="1800" dirty="0">
                <a:solidFill>
                  <a:srgbClr val="181818"/>
                </a:solidFill>
                <a:effectLst/>
                <a:ea typeface="Times New Roman" panose="02020603050405020304" pitchFamily="18" charset="0"/>
                <a:cs typeface="Times New Roman" panose="02020603050405020304" pitchFamily="18" charset="0"/>
              </a:rPr>
              <a:t> option. E.g. to grant write permissions for other users in a ‘</a:t>
            </a:r>
            <a:r>
              <a:rPr lang="en-GB" sz="1800" dirty="0" err="1">
                <a:solidFill>
                  <a:srgbClr val="181818"/>
                </a:solidFill>
                <a:effectLst/>
                <a:ea typeface="Times New Roman" panose="02020603050405020304" pitchFamily="18" charset="0"/>
                <a:cs typeface="Times New Roman" panose="02020603050405020304" pitchFamily="18" charset="0"/>
              </a:rPr>
              <a:t>testdir</a:t>
            </a:r>
            <a:r>
              <a:rPr lang="en-GB" sz="1800" dirty="0">
                <a:solidFill>
                  <a:srgbClr val="181818"/>
                </a:solidFill>
                <a:effectLst/>
                <a:ea typeface="Times New Roman" panose="02020603050405020304" pitchFamily="18" charset="0"/>
                <a:cs typeface="Times New Roman" panose="02020603050405020304" pitchFamily="18" charset="0"/>
              </a:rPr>
              <a:t>’ and all it’s subdirectories, use: </a:t>
            </a:r>
            <a:r>
              <a:rPr lang="en-GB" sz="1800" b="1" dirty="0" err="1">
                <a:solidFill>
                  <a:srgbClr val="181818"/>
                </a:solidFill>
                <a:effectLst/>
                <a:ea typeface="Times New Roman" panose="02020603050405020304" pitchFamily="18" charset="0"/>
                <a:cs typeface="Times New Roman" panose="02020603050405020304" pitchFamily="18" charset="0"/>
              </a:rPr>
              <a:t>chmod</a:t>
            </a:r>
            <a:r>
              <a:rPr lang="en-GB" sz="1800" b="1" dirty="0">
                <a:solidFill>
                  <a:srgbClr val="181818"/>
                </a:solidFill>
                <a:effectLst/>
                <a:ea typeface="Times New Roman" panose="02020603050405020304" pitchFamily="18" charset="0"/>
                <a:cs typeface="Times New Roman" panose="02020603050405020304" pitchFamily="18" charset="0"/>
              </a:rPr>
              <a:t> -R </a:t>
            </a:r>
            <a:r>
              <a:rPr lang="en-GB" sz="1800" b="1" dirty="0" err="1">
                <a:solidFill>
                  <a:srgbClr val="181818"/>
                </a:solidFill>
                <a:effectLst/>
                <a:ea typeface="Times New Roman" panose="02020603050405020304" pitchFamily="18" charset="0"/>
                <a:cs typeface="Times New Roman" panose="02020603050405020304" pitchFamily="18" charset="0"/>
              </a:rPr>
              <a:t>o+w</a:t>
            </a:r>
            <a:r>
              <a:rPr lang="en-GB" sz="1800" b="1" dirty="0">
                <a:solidFill>
                  <a:srgbClr val="181818"/>
                </a:solidFill>
                <a:effectLst/>
                <a:ea typeface="Times New Roman" panose="02020603050405020304" pitchFamily="18" charset="0"/>
                <a:cs typeface="Times New Roman" panose="02020603050405020304" pitchFamily="18" charset="0"/>
              </a:rPr>
              <a:t> </a:t>
            </a:r>
            <a:r>
              <a:rPr lang="en-GB" sz="1800" b="1" dirty="0" err="1">
                <a:solidFill>
                  <a:srgbClr val="181818"/>
                </a:solidFill>
                <a:effectLst/>
                <a:ea typeface="Times New Roman" panose="02020603050405020304" pitchFamily="18" charset="0"/>
                <a:cs typeface="Times New Roman" panose="02020603050405020304" pitchFamily="18" charset="0"/>
              </a:rPr>
              <a:t>mydir</a:t>
            </a:r>
            <a:r>
              <a:rPr lang="en-GB" sz="1800" dirty="0">
                <a:solidFill>
                  <a:srgbClr val="181818"/>
                </a:solidFill>
                <a:effectLst/>
                <a:ea typeface="Times New Roman" panose="02020603050405020304" pitchFamily="18" charset="0"/>
                <a:cs typeface="Times New Roman" panose="02020603050405020304" pitchFamily="18" charset="0"/>
              </a:rPr>
              <a:t>.</a:t>
            </a:r>
            <a:endParaRPr lang="en-GB" sz="1800" dirty="0">
              <a:effectLst/>
              <a:ea typeface="Calibri" panose="020F0502020204030204" pitchFamily="34" charset="0"/>
              <a:cs typeface="Times New Roman" panose="02020603050405020304" pitchFamily="18" charset="0"/>
            </a:endParaRPr>
          </a:p>
          <a:p>
            <a:pPr marL="1143000" lvl="2" indent="-228600">
              <a:lnSpc>
                <a:spcPct val="100000"/>
              </a:lnSpc>
              <a:spcBef>
                <a:spcPts val="0"/>
              </a:spcBef>
              <a:buFont typeface="Wingdings" panose="05000000000000000000" pitchFamily="2" charset="2"/>
              <a:buChar char=""/>
            </a:pPr>
            <a:r>
              <a:rPr lang="en-GB" sz="1800" b="1" dirty="0">
                <a:solidFill>
                  <a:srgbClr val="181818"/>
                </a:solidFill>
                <a:effectLst/>
                <a:ea typeface="Times New Roman" panose="02020603050405020304" pitchFamily="18" charset="0"/>
                <a:cs typeface="Times New Roman" panose="02020603050405020304" pitchFamily="18" charset="0"/>
              </a:rPr>
              <a:t>Tip 2:</a:t>
            </a:r>
            <a:r>
              <a:rPr lang="en-GB" sz="1800" dirty="0">
                <a:solidFill>
                  <a:srgbClr val="181818"/>
                </a:solidFill>
                <a:effectLst/>
                <a:ea typeface="Times New Roman" panose="02020603050405020304" pitchFamily="18" charset="0"/>
                <a:cs typeface="Times New Roman" panose="02020603050405020304" pitchFamily="18" charset="0"/>
              </a:rPr>
              <a:t> </a:t>
            </a:r>
            <a:r>
              <a:rPr lang="en-GB" sz="1800" b="1" dirty="0">
                <a:solidFill>
                  <a:srgbClr val="181818"/>
                </a:solidFill>
                <a:effectLst/>
                <a:ea typeface="Times New Roman" panose="02020603050405020304" pitchFamily="18" charset="0"/>
                <a:cs typeface="Times New Roman" panose="02020603050405020304" pitchFamily="18" charset="0"/>
              </a:rPr>
              <a:t>To change into a directory (‘cd’), you must allow/grant others ‘execute’ permission on a directory.</a:t>
            </a:r>
            <a:endParaRPr lang="en-GB" sz="1800" b="1" dirty="0">
              <a:effectLst/>
              <a:ea typeface="Calibri" panose="020F0502020204030204" pitchFamily="34" charset="0"/>
              <a:cs typeface="Times New Roman" panose="02020603050405020304" pitchFamily="18" charset="0"/>
            </a:endParaRPr>
          </a:p>
          <a:p>
            <a:pPr marL="342900" lvl="0" indent="-342900">
              <a:lnSpc>
                <a:spcPct val="100000"/>
              </a:lnSpc>
              <a:spcBef>
                <a:spcPts val="0"/>
              </a:spcBef>
              <a:buFont typeface="Symbol" panose="05050102010706020507" pitchFamily="18" charset="2"/>
              <a:buChar char=""/>
            </a:pPr>
            <a:endParaRPr lang="en-GB" sz="1800" dirty="0">
              <a:solidFill>
                <a:srgbClr val="181818"/>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4970089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26047" y="372462"/>
            <a:ext cx="10385322" cy="1033669"/>
          </a:xfrm>
        </p:spPr>
        <p:txBody>
          <a:bodyPr>
            <a:normAutofit/>
          </a:bodyPr>
          <a:lstStyle/>
          <a:p>
            <a:r>
              <a:rPr lang="en-GB" sz="4000" b="1" dirty="0">
                <a:solidFill>
                  <a:srgbClr val="FFFFFF"/>
                </a:solidFill>
              </a:rPr>
              <a:t>Changing File Permissions: Absolute/Octal method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26047" y="1703722"/>
            <a:ext cx="11139902" cy="5034606"/>
          </a:xfrm>
        </p:spPr>
        <p:txBody>
          <a:bodyPr>
            <a:normAutofit lnSpcReduction="10000"/>
          </a:bodyPr>
          <a:lstStyle/>
          <a:p>
            <a:r>
              <a:rPr lang="en-GB" b="0" i="0" dirty="0">
                <a:solidFill>
                  <a:srgbClr val="111111"/>
                </a:solidFill>
                <a:effectLst/>
                <a:latin typeface="Inter"/>
              </a:rPr>
              <a:t>The octal method is represented by three numbers from 0 – 7, one for each permission group.</a:t>
            </a:r>
          </a:p>
          <a:p>
            <a:r>
              <a:rPr lang="en-GB" sz="2800" dirty="0">
                <a:effectLst/>
                <a:ea typeface="Calibri" panose="020F0502020204030204" pitchFamily="34" charset="0"/>
                <a:cs typeface="Times New Roman" panose="02020603050405020304" pitchFamily="18" charset="0"/>
              </a:rPr>
              <a:t>The numbers are: </a:t>
            </a:r>
            <a:r>
              <a:rPr lang="en-GB" b="1" dirty="0">
                <a:effectLst/>
                <a:highlight>
                  <a:srgbClr val="FFFF00"/>
                </a:highlight>
                <a:ea typeface="Calibri" panose="020F0502020204030204" pitchFamily="34" charset="0"/>
                <a:cs typeface="Times New Roman" panose="02020603050405020304" pitchFamily="18" charset="0"/>
              </a:rPr>
              <a:t>4 for </a:t>
            </a:r>
            <a:r>
              <a:rPr lang="en-GB" b="1" dirty="0">
                <a:effectLst/>
                <a:highlight>
                  <a:srgbClr val="FFFF00"/>
                </a:highlight>
                <a:ea typeface="Times New Roman" panose="02020603050405020304" pitchFamily="18" charset="0"/>
                <a:cs typeface="Times New Roman" panose="02020603050405020304" pitchFamily="18" charset="0"/>
              </a:rPr>
              <a:t>(r) read</a:t>
            </a:r>
            <a:r>
              <a:rPr lang="en-GB" b="1" dirty="0">
                <a:effectLst/>
                <a:ea typeface="Times New Roman" panose="02020603050405020304" pitchFamily="18" charset="0"/>
                <a:cs typeface="Times New Roman" panose="02020603050405020304" pitchFamily="18" charset="0"/>
              </a:rPr>
              <a:t>, </a:t>
            </a:r>
            <a:r>
              <a:rPr lang="en-GB" b="1" dirty="0">
                <a:effectLst/>
                <a:highlight>
                  <a:srgbClr val="FFFF00"/>
                </a:highlight>
                <a:ea typeface="Times New Roman" panose="02020603050405020304" pitchFamily="18" charset="0"/>
                <a:cs typeface="Times New Roman" panose="02020603050405020304" pitchFamily="18" charset="0"/>
              </a:rPr>
              <a:t>2 for (w) write </a:t>
            </a:r>
            <a:r>
              <a:rPr lang="en-GB" b="1" dirty="0">
                <a:effectLst/>
                <a:ea typeface="Times New Roman" panose="02020603050405020304" pitchFamily="18" charset="0"/>
                <a:cs typeface="Times New Roman" panose="02020603050405020304" pitchFamily="18" charset="0"/>
              </a:rPr>
              <a:t>and </a:t>
            </a:r>
            <a:r>
              <a:rPr lang="en-GB" b="1" dirty="0">
                <a:effectLst/>
                <a:highlight>
                  <a:srgbClr val="FFFF00"/>
                </a:highlight>
                <a:ea typeface="Times New Roman" panose="02020603050405020304" pitchFamily="18" charset="0"/>
                <a:cs typeface="Times New Roman" panose="02020603050405020304" pitchFamily="18" charset="0"/>
              </a:rPr>
              <a:t>1 for execute (x)</a:t>
            </a:r>
            <a:r>
              <a:rPr lang="en-GB" dirty="0">
                <a:effectLst/>
                <a:highlight>
                  <a:srgbClr val="FFFF00"/>
                </a:highlight>
                <a:ea typeface="Times New Roman" panose="02020603050405020304" pitchFamily="18" charset="0"/>
                <a:cs typeface="Times New Roman" panose="02020603050405020304" pitchFamily="18" charset="0"/>
              </a:rPr>
              <a:t>.</a:t>
            </a:r>
            <a:endParaRPr lang="en-GB" b="0" i="0" dirty="0">
              <a:solidFill>
                <a:srgbClr val="111111"/>
              </a:solidFill>
              <a:effectLst/>
              <a:latin typeface="Inter"/>
            </a:endParaRPr>
          </a:p>
          <a:p>
            <a:r>
              <a:rPr lang="en-GB" sz="2800" dirty="0">
                <a:effectLst/>
                <a:ea typeface="Calibri" panose="020F0502020204030204" pitchFamily="34" charset="0"/>
                <a:cs typeface="Times New Roman" panose="02020603050405020304" pitchFamily="18" charset="0"/>
              </a:rPr>
              <a:t>We specify the numbers in the order of: </a:t>
            </a:r>
            <a:r>
              <a:rPr lang="en-GB" sz="2800" b="1" dirty="0">
                <a:effectLst/>
                <a:ea typeface="Calibri" panose="020F0502020204030204" pitchFamily="34" charset="0"/>
                <a:cs typeface="Times New Roman" panose="02020603050405020304" pitchFamily="18" charset="0"/>
              </a:rPr>
              <a:t>user</a:t>
            </a:r>
            <a:r>
              <a:rPr lang="en-GB" sz="2800" dirty="0">
                <a:effectLst/>
                <a:ea typeface="Calibri" panose="020F0502020204030204" pitchFamily="34" charset="0"/>
                <a:cs typeface="Times New Roman" panose="02020603050405020304" pitchFamily="18" charset="0"/>
              </a:rPr>
              <a:t> (owner), </a:t>
            </a:r>
            <a:r>
              <a:rPr lang="en-GB" sz="2800" b="1" dirty="0">
                <a:effectLst/>
                <a:ea typeface="Calibri" panose="020F0502020204030204" pitchFamily="34" charset="0"/>
                <a:cs typeface="Times New Roman" panose="02020603050405020304" pitchFamily="18" charset="0"/>
              </a:rPr>
              <a:t>group</a:t>
            </a:r>
            <a:r>
              <a:rPr lang="en-GB" sz="2800" dirty="0">
                <a:effectLst/>
                <a:ea typeface="Calibri" panose="020F0502020204030204" pitchFamily="34" charset="0"/>
                <a:cs typeface="Times New Roman" panose="02020603050405020304" pitchFamily="18" charset="0"/>
              </a:rPr>
              <a:t>, and </a:t>
            </a:r>
            <a:r>
              <a:rPr lang="en-GB" sz="2800" b="1" dirty="0">
                <a:effectLst/>
                <a:ea typeface="Calibri" panose="020F0502020204030204" pitchFamily="34" charset="0"/>
                <a:cs typeface="Times New Roman" panose="02020603050405020304" pitchFamily="18" charset="0"/>
              </a:rPr>
              <a:t>other</a:t>
            </a:r>
            <a:r>
              <a:rPr lang="en-GB" sz="2800" dirty="0">
                <a:effectLst/>
                <a:ea typeface="Calibri" panose="020F0502020204030204" pitchFamily="34" charset="0"/>
                <a:cs typeface="Times New Roman" panose="02020603050405020304" pitchFamily="18" charset="0"/>
              </a:rPr>
              <a:t>.</a:t>
            </a:r>
            <a:endParaRPr lang="en-GB" b="0" i="0" dirty="0">
              <a:solidFill>
                <a:srgbClr val="111111"/>
              </a:solidFill>
              <a:effectLst/>
              <a:latin typeface="Inter"/>
            </a:endParaRPr>
          </a:p>
          <a:p>
            <a:r>
              <a:rPr lang="en-GB" dirty="0">
                <a:solidFill>
                  <a:srgbClr val="111111"/>
                </a:solidFill>
                <a:latin typeface="Inter"/>
              </a:rPr>
              <a:t>When we</a:t>
            </a:r>
            <a:r>
              <a:rPr lang="en-GB" b="0" i="0" dirty="0">
                <a:solidFill>
                  <a:srgbClr val="111111"/>
                </a:solidFill>
                <a:effectLst/>
                <a:latin typeface="Inter"/>
              </a:rPr>
              <a:t> use the </a:t>
            </a:r>
            <a:r>
              <a:rPr lang="en-GB" b="1" i="0" dirty="0">
                <a:solidFill>
                  <a:srgbClr val="111111"/>
                </a:solidFill>
                <a:effectLst/>
                <a:latin typeface="Inter"/>
              </a:rPr>
              <a:t>octal method</a:t>
            </a:r>
            <a:r>
              <a:rPr lang="en-GB" b="0" i="0" dirty="0">
                <a:solidFill>
                  <a:srgbClr val="111111"/>
                </a:solidFill>
                <a:effectLst/>
                <a:latin typeface="Inter"/>
              </a:rPr>
              <a:t>, we add the permission numbers for each permission-group (User, Group, Other) and then arrange them as a three-digit number</a:t>
            </a:r>
            <a:r>
              <a:rPr lang="en-GB" dirty="0">
                <a:solidFill>
                  <a:srgbClr val="111111"/>
                </a:solidFill>
                <a:latin typeface="Inter"/>
              </a:rPr>
              <a:t>.</a:t>
            </a:r>
          </a:p>
          <a:p>
            <a:r>
              <a:rPr lang="en-GB" sz="2800" b="1" dirty="0">
                <a:effectLst/>
                <a:highlight>
                  <a:srgbClr val="FFFF00"/>
                </a:highlight>
                <a:ea typeface="Calibri" panose="020F0502020204030204" pitchFamily="34" charset="0"/>
                <a:cs typeface="Times New Roman" panose="02020603050405020304" pitchFamily="18" charset="0"/>
              </a:rPr>
              <a:t>Each number is the sum of the values we specify for read, write, and execute. </a:t>
            </a:r>
            <a:r>
              <a:rPr lang="en-GB" sz="2800" dirty="0">
                <a:effectLst/>
                <a:ea typeface="Calibri" panose="020F0502020204030204" pitchFamily="34" charset="0"/>
                <a:cs typeface="Times New Roman" panose="02020603050405020304" pitchFamily="18" charset="0"/>
              </a:rPr>
              <a:t>E.g. 4+2+1 = 7. 777 Gives all groups read, write &amp; execute permission.</a:t>
            </a:r>
            <a:endParaRPr lang="en-GB" i="0" dirty="0">
              <a:solidFill>
                <a:srgbClr val="111111"/>
              </a:solidFill>
              <a:effectLst/>
              <a:latin typeface="Inter"/>
            </a:endParaRPr>
          </a:p>
          <a:p>
            <a:r>
              <a:rPr lang="en-GB" sz="2800" dirty="0">
                <a:effectLst/>
                <a:ea typeface="Calibri" panose="020F0502020204030204" pitchFamily="34" charset="0"/>
                <a:cs typeface="Times New Roman" panose="02020603050405020304" pitchFamily="18" charset="0"/>
              </a:rPr>
              <a:t>We use the </a:t>
            </a:r>
            <a:r>
              <a:rPr lang="en-GB" sz="2800" b="1" dirty="0" err="1">
                <a:effectLst/>
                <a:highlight>
                  <a:srgbClr val="FFFF00"/>
                </a:highlight>
                <a:ea typeface="Calibri" panose="020F0502020204030204" pitchFamily="34" charset="0"/>
                <a:cs typeface="Times New Roman" panose="02020603050405020304" pitchFamily="18" charset="0"/>
              </a:rPr>
              <a:t>chmod</a:t>
            </a:r>
            <a:r>
              <a:rPr lang="en-GB" sz="2800" b="1" dirty="0">
                <a:effectLst/>
                <a:highlight>
                  <a:srgbClr val="FFFF00"/>
                </a:highlight>
                <a:ea typeface="Calibri" panose="020F0502020204030204" pitchFamily="34" charset="0"/>
                <a:cs typeface="Times New Roman" panose="02020603050405020304" pitchFamily="18" charset="0"/>
              </a:rPr>
              <a:t> command</a:t>
            </a:r>
            <a:r>
              <a:rPr lang="en-GB" sz="2800" b="1" dirty="0">
                <a:effectLst/>
                <a:ea typeface="Calibri" panose="020F0502020204030204" pitchFamily="34" charset="0"/>
                <a:cs typeface="Times New Roman" panose="02020603050405020304" pitchFamily="18" charset="0"/>
              </a:rPr>
              <a:t> </a:t>
            </a:r>
            <a:r>
              <a:rPr lang="en-GB" sz="2800" dirty="0">
                <a:effectLst/>
                <a:ea typeface="Calibri" panose="020F0502020204030204" pitchFamily="34" charset="0"/>
                <a:cs typeface="Times New Roman" panose="02020603050405020304" pitchFamily="18" charset="0"/>
              </a:rPr>
              <a:t>and </a:t>
            </a:r>
            <a:r>
              <a:rPr lang="en-GB" sz="2800" b="1" dirty="0">
                <a:effectLst/>
                <a:highlight>
                  <a:srgbClr val="FFFF00"/>
                </a:highlight>
                <a:ea typeface="Calibri" panose="020F0502020204030204" pitchFamily="34" charset="0"/>
                <a:cs typeface="Times New Roman" panose="02020603050405020304" pitchFamily="18" charset="0"/>
              </a:rPr>
              <a:t>specify a set of three numbers</a:t>
            </a:r>
            <a:r>
              <a:rPr lang="en-GB" sz="2800" b="1" dirty="0">
                <a:effectLst/>
                <a:ea typeface="Calibri" panose="020F0502020204030204" pitchFamily="34" charset="0"/>
                <a:cs typeface="Times New Roman" panose="02020603050405020304" pitchFamily="18" charset="0"/>
              </a:rPr>
              <a:t> </a:t>
            </a:r>
            <a:r>
              <a:rPr lang="en-GB" sz="2800" dirty="0">
                <a:effectLst/>
                <a:ea typeface="Calibri" panose="020F0502020204030204" pitchFamily="34" charset="0"/>
                <a:cs typeface="Times New Roman" panose="02020603050405020304" pitchFamily="18" charset="0"/>
              </a:rPr>
              <a:t>to set permissions. </a:t>
            </a:r>
          </a:p>
          <a:p>
            <a:endParaRPr lang="en-GB" dirty="0"/>
          </a:p>
          <a:p>
            <a:pPr>
              <a:lnSpc>
                <a:spcPct val="100000"/>
              </a:lnSpc>
              <a:spcBef>
                <a:spcPts val="600"/>
              </a:spcBef>
            </a:pPr>
            <a:endParaRPr lang="en-GB" sz="2800" dirty="0"/>
          </a:p>
          <a:p>
            <a:pPr marL="342912" indent="-342912">
              <a:lnSpc>
                <a:spcPct val="110000"/>
              </a:lnSpc>
              <a:spcBef>
                <a:spcPts val="0"/>
              </a:spcBef>
              <a:spcAft>
                <a:spcPts val="600"/>
              </a:spcAft>
              <a:tabLst>
                <a:tab pos="457217" algn="l"/>
              </a:tabLst>
            </a:pPr>
            <a:endParaRPr lang="en-GB" dirty="0"/>
          </a:p>
        </p:txBody>
      </p:sp>
    </p:spTree>
    <p:extLst>
      <p:ext uri="{BB962C8B-B14F-4D97-AF65-F5344CB8AC3E}">
        <p14:creationId xmlns:p14="http://schemas.microsoft.com/office/powerpoint/2010/main" val="62129366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11"/>
            <a:ext cx="10581233" cy="1033669"/>
          </a:xfrm>
        </p:spPr>
        <p:txBody>
          <a:bodyPr>
            <a:normAutofit/>
          </a:bodyPr>
          <a:lstStyle/>
          <a:p>
            <a:r>
              <a:rPr lang="en-GB" sz="4000" b="1" dirty="0">
                <a:solidFill>
                  <a:srgbClr val="FFFFFF"/>
                </a:solidFill>
              </a:rPr>
              <a:t>Changing File Permissions: Absolute/Octal method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26047" y="1703722"/>
            <a:ext cx="11072829" cy="4573510"/>
          </a:xfrm>
        </p:spPr>
        <p:txBody>
          <a:bodyPr>
            <a:normAutofit/>
          </a:bodyPr>
          <a:lstStyle/>
          <a:p>
            <a:r>
              <a:rPr lang="en-GB" sz="3200" b="1" dirty="0">
                <a:effectLst/>
                <a:highlight>
                  <a:srgbClr val="FFFF00"/>
                </a:highlight>
                <a:ea typeface="Calibri" panose="020F0502020204030204" pitchFamily="34" charset="0"/>
                <a:cs typeface="Times New Roman" panose="02020603050405020304" pitchFamily="18" charset="0"/>
              </a:rPr>
              <a:t>4</a:t>
            </a:r>
            <a:r>
              <a:rPr lang="en-GB" sz="3200" b="1" dirty="0">
                <a:effectLst/>
                <a:ea typeface="Calibri" panose="020F0502020204030204" pitchFamily="34" charset="0"/>
                <a:cs typeface="Times New Roman" panose="02020603050405020304" pitchFamily="18" charset="0"/>
              </a:rPr>
              <a:t> for </a:t>
            </a:r>
            <a:r>
              <a:rPr lang="en-GB" sz="3200" b="1" dirty="0">
                <a:effectLst/>
                <a:ea typeface="Times New Roman" panose="02020603050405020304" pitchFamily="18" charset="0"/>
                <a:cs typeface="Times New Roman" panose="02020603050405020304" pitchFamily="18" charset="0"/>
              </a:rPr>
              <a:t>(r) read, </a:t>
            </a:r>
            <a:r>
              <a:rPr lang="en-GB" sz="3200" b="1" dirty="0">
                <a:effectLst/>
                <a:highlight>
                  <a:srgbClr val="FFFF00"/>
                </a:highlight>
                <a:ea typeface="Times New Roman" panose="02020603050405020304" pitchFamily="18" charset="0"/>
                <a:cs typeface="Times New Roman" panose="02020603050405020304" pitchFamily="18" charset="0"/>
              </a:rPr>
              <a:t>2</a:t>
            </a:r>
            <a:r>
              <a:rPr lang="en-GB" sz="3200" b="1" dirty="0">
                <a:effectLst/>
                <a:ea typeface="Times New Roman" panose="02020603050405020304" pitchFamily="18" charset="0"/>
                <a:cs typeface="Times New Roman" panose="02020603050405020304" pitchFamily="18" charset="0"/>
              </a:rPr>
              <a:t> for (w) write and </a:t>
            </a:r>
            <a:r>
              <a:rPr lang="en-GB" sz="3200" b="1" dirty="0">
                <a:effectLst/>
                <a:highlight>
                  <a:srgbClr val="FFFF00"/>
                </a:highlight>
                <a:ea typeface="Times New Roman" panose="02020603050405020304" pitchFamily="18" charset="0"/>
                <a:cs typeface="Times New Roman" panose="02020603050405020304" pitchFamily="18" charset="0"/>
              </a:rPr>
              <a:t>1</a:t>
            </a:r>
            <a:r>
              <a:rPr lang="en-GB" sz="3200" b="1" dirty="0">
                <a:effectLst/>
                <a:ea typeface="Times New Roman" panose="02020603050405020304" pitchFamily="18" charset="0"/>
                <a:cs typeface="Times New Roman" panose="02020603050405020304" pitchFamily="18" charset="0"/>
              </a:rPr>
              <a:t> for execute (x)</a:t>
            </a:r>
            <a:r>
              <a:rPr lang="en-GB" sz="3200" dirty="0">
                <a:effectLst/>
                <a:ea typeface="Times New Roman" panose="02020603050405020304" pitchFamily="18" charset="0"/>
                <a:cs typeface="Times New Roman" panose="02020603050405020304" pitchFamily="18" charset="0"/>
              </a:rPr>
              <a:t>.</a:t>
            </a:r>
          </a:p>
          <a:p>
            <a:r>
              <a:rPr lang="en-GB" sz="3200" dirty="0"/>
              <a:t>For example, t</a:t>
            </a:r>
            <a:r>
              <a:rPr lang="en-GB" sz="3200" dirty="0">
                <a:solidFill>
                  <a:srgbClr val="181818"/>
                </a:solidFill>
                <a:effectLst/>
                <a:ea typeface="Times New Roman" panose="02020603050405020304" pitchFamily="18" charset="0"/>
                <a:cs typeface="Times New Roman" panose="02020603050405020304" pitchFamily="18" charset="0"/>
              </a:rPr>
              <a:t>o grant the:</a:t>
            </a:r>
            <a:endParaRPr lang="en-GB" sz="3200" dirty="0"/>
          </a:p>
          <a:p>
            <a:pPr lvl="1"/>
            <a:r>
              <a:rPr lang="en-GB" sz="3200" b="1" dirty="0">
                <a:solidFill>
                  <a:srgbClr val="181818"/>
                </a:solidFill>
                <a:effectLst/>
                <a:ea typeface="Times New Roman" panose="02020603050405020304" pitchFamily="18" charset="0"/>
                <a:cs typeface="Times New Roman" panose="02020603050405020304" pitchFamily="18" charset="0"/>
              </a:rPr>
              <a:t>User: </a:t>
            </a:r>
            <a:r>
              <a:rPr lang="en-GB" sz="3200" dirty="0">
                <a:solidFill>
                  <a:srgbClr val="181818"/>
                </a:solidFill>
                <a:effectLst/>
                <a:ea typeface="Times New Roman" panose="02020603050405020304" pitchFamily="18" charset="0"/>
                <a:cs typeface="Times New Roman" panose="02020603050405020304" pitchFamily="18" charset="0"/>
              </a:rPr>
              <a:t>read, write, and execute permissions we use</a:t>
            </a:r>
            <a:r>
              <a:rPr lang="en-GB" sz="3200" b="1" dirty="0">
                <a:solidFill>
                  <a:srgbClr val="181818"/>
                </a:solidFill>
                <a:ea typeface="Times New Roman" panose="02020603050405020304" pitchFamily="18" charset="0"/>
                <a:cs typeface="Times New Roman" panose="02020603050405020304" pitchFamily="18" charset="0"/>
              </a:rPr>
              <a:t>: </a:t>
            </a:r>
            <a:r>
              <a:rPr lang="en-GB" sz="3200" dirty="0">
                <a:solidFill>
                  <a:srgbClr val="181818"/>
                </a:solidFill>
                <a:effectLst/>
                <a:ea typeface="Times New Roman" panose="02020603050405020304" pitchFamily="18" charset="0"/>
                <a:cs typeface="Times New Roman" panose="02020603050405020304" pitchFamily="18" charset="0"/>
              </a:rPr>
              <a:t>4+2+1=</a:t>
            </a:r>
            <a:r>
              <a:rPr lang="en-GB" sz="3200" b="1" dirty="0">
                <a:solidFill>
                  <a:srgbClr val="181818"/>
                </a:solidFill>
                <a:effectLst/>
                <a:highlight>
                  <a:srgbClr val="FFFF00"/>
                </a:highlight>
                <a:ea typeface="Times New Roman" panose="02020603050405020304" pitchFamily="18" charset="0"/>
                <a:cs typeface="Times New Roman" panose="02020603050405020304" pitchFamily="18" charset="0"/>
              </a:rPr>
              <a:t>7</a:t>
            </a:r>
            <a:r>
              <a:rPr lang="en-GB" sz="3200" b="1" dirty="0">
                <a:solidFill>
                  <a:srgbClr val="181818"/>
                </a:solidFill>
                <a:highlight>
                  <a:srgbClr val="FFFF00"/>
                </a:highlight>
                <a:ea typeface="Times New Roman" panose="02020603050405020304" pitchFamily="18" charset="0"/>
                <a:cs typeface="Times New Roman" panose="02020603050405020304" pitchFamily="18" charset="0"/>
              </a:rPr>
              <a:t>;</a:t>
            </a:r>
            <a:endParaRPr lang="en-GB" sz="3200" b="1" dirty="0">
              <a:solidFill>
                <a:srgbClr val="181818"/>
              </a:solidFill>
              <a:effectLst/>
              <a:ea typeface="Times New Roman" panose="02020603050405020304" pitchFamily="18" charset="0"/>
              <a:cs typeface="Times New Roman" panose="02020603050405020304" pitchFamily="18" charset="0"/>
            </a:endParaRPr>
          </a:p>
          <a:p>
            <a:pPr marL="742950" lvl="1" indent="-285750">
              <a:lnSpc>
                <a:spcPct val="100000"/>
              </a:lnSpc>
              <a:spcBef>
                <a:spcPts val="0"/>
              </a:spcBef>
              <a:spcAft>
                <a:spcPts val="600"/>
              </a:spcAft>
              <a:buFont typeface="Courier New" panose="02070309020205020404" pitchFamily="49" charset="0"/>
              <a:buChar char="o"/>
              <a:tabLst>
                <a:tab pos="1055370" algn="l"/>
              </a:tabLst>
            </a:pPr>
            <a:r>
              <a:rPr lang="en-GB" sz="3200" b="1" dirty="0">
                <a:solidFill>
                  <a:srgbClr val="181818"/>
                </a:solidFill>
                <a:ea typeface="Times New Roman" panose="02020603050405020304" pitchFamily="18" charset="0"/>
                <a:cs typeface="Times New Roman" panose="02020603050405020304" pitchFamily="18" charset="0"/>
              </a:rPr>
              <a:t>Group</a:t>
            </a:r>
            <a:r>
              <a:rPr lang="en-GB" sz="3200" dirty="0">
                <a:solidFill>
                  <a:srgbClr val="181818"/>
                </a:solidFill>
                <a:ea typeface="Times New Roman" panose="02020603050405020304" pitchFamily="18" charset="0"/>
                <a:cs typeface="Times New Roman" panose="02020603050405020304" pitchFamily="18" charset="0"/>
              </a:rPr>
              <a:t>: R</a:t>
            </a:r>
            <a:r>
              <a:rPr lang="en-GB" sz="3200" dirty="0">
                <a:solidFill>
                  <a:srgbClr val="181818"/>
                </a:solidFill>
                <a:effectLst/>
                <a:ea typeface="Times New Roman" panose="02020603050405020304" pitchFamily="18" charset="0"/>
                <a:cs typeface="Times New Roman" panose="02020603050405020304" pitchFamily="18" charset="0"/>
              </a:rPr>
              <a:t>ead &amp; execute permissions to users in the group: 4+0+1=</a:t>
            </a:r>
            <a:r>
              <a:rPr lang="en-GB" sz="3200" b="1" dirty="0">
                <a:solidFill>
                  <a:srgbClr val="181818"/>
                </a:solidFill>
                <a:effectLst/>
                <a:highlight>
                  <a:srgbClr val="FFFF00"/>
                </a:highlight>
                <a:ea typeface="Times New Roman" panose="02020603050405020304" pitchFamily="18" charset="0"/>
                <a:cs typeface="Times New Roman" panose="02020603050405020304" pitchFamily="18" charset="0"/>
              </a:rPr>
              <a:t>5</a:t>
            </a:r>
            <a:r>
              <a:rPr lang="en-GB" sz="3200" b="1" dirty="0">
                <a:solidFill>
                  <a:srgbClr val="181818"/>
                </a:solidFill>
                <a:highlight>
                  <a:srgbClr val="FFFF00"/>
                </a:highlight>
                <a:ea typeface="Times New Roman" panose="02020603050405020304" pitchFamily="18" charset="0"/>
                <a:cs typeface="Times New Roman" panose="02020603050405020304" pitchFamily="18" charset="0"/>
              </a:rPr>
              <a:t>;</a:t>
            </a:r>
            <a:endParaRPr lang="en-GB" sz="3200" dirty="0">
              <a:solidFill>
                <a:srgbClr val="181818"/>
              </a:solidFill>
              <a:effectLst/>
              <a:ea typeface="Times New Roman" panose="02020603050405020304" pitchFamily="18" charset="0"/>
              <a:cs typeface="Times New Roman" panose="02020603050405020304" pitchFamily="18" charset="0"/>
            </a:endParaRPr>
          </a:p>
          <a:p>
            <a:pPr marL="742950" lvl="1" indent="-285750">
              <a:lnSpc>
                <a:spcPct val="100000"/>
              </a:lnSpc>
              <a:spcBef>
                <a:spcPts val="0"/>
              </a:spcBef>
              <a:spcAft>
                <a:spcPts val="600"/>
              </a:spcAft>
              <a:buFont typeface="Courier New" panose="02070309020205020404" pitchFamily="49" charset="0"/>
              <a:buChar char="o"/>
              <a:tabLst>
                <a:tab pos="1055370" algn="l"/>
              </a:tabLst>
            </a:pPr>
            <a:r>
              <a:rPr lang="en-GB" sz="3200" b="1" dirty="0">
                <a:solidFill>
                  <a:srgbClr val="181818"/>
                </a:solidFill>
                <a:ea typeface="Times New Roman" panose="02020603050405020304" pitchFamily="18" charset="0"/>
                <a:cs typeface="Times New Roman" panose="02020603050405020304" pitchFamily="18" charset="0"/>
              </a:rPr>
              <a:t>Others</a:t>
            </a:r>
            <a:r>
              <a:rPr lang="en-GB" sz="3200" dirty="0">
                <a:solidFill>
                  <a:srgbClr val="181818"/>
                </a:solidFill>
                <a:ea typeface="Times New Roman" panose="02020603050405020304" pitchFamily="18" charset="0"/>
                <a:cs typeface="Times New Roman" panose="02020603050405020304" pitchFamily="18" charset="0"/>
              </a:rPr>
              <a:t>: O</a:t>
            </a:r>
            <a:r>
              <a:rPr lang="en-GB" sz="3200" dirty="0">
                <a:solidFill>
                  <a:srgbClr val="181818"/>
                </a:solidFill>
                <a:effectLst/>
                <a:ea typeface="Times New Roman" panose="02020603050405020304" pitchFamily="18" charset="0"/>
                <a:cs typeface="Times New Roman" panose="02020603050405020304" pitchFamily="18" charset="0"/>
              </a:rPr>
              <a:t>nly read permission to others: 4+0+0=</a:t>
            </a:r>
            <a:r>
              <a:rPr lang="en-GB" sz="3200" b="1" dirty="0">
                <a:solidFill>
                  <a:srgbClr val="181818"/>
                </a:solidFill>
                <a:effectLst/>
                <a:highlight>
                  <a:srgbClr val="FFFF00"/>
                </a:highlight>
                <a:ea typeface="Times New Roman" panose="02020603050405020304" pitchFamily="18" charset="0"/>
                <a:cs typeface="Times New Roman" panose="02020603050405020304" pitchFamily="18" charset="0"/>
              </a:rPr>
              <a:t>4</a:t>
            </a:r>
            <a:r>
              <a:rPr lang="en-GB" sz="3200" dirty="0">
                <a:solidFill>
                  <a:srgbClr val="181818"/>
                </a:solidFill>
                <a:effectLst/>
                <a:ea typeface="Times New Roman" panose="02020603050405020304" pitchFamily="18" charset="0"/>
                <a:cs typeface="Times New Roman" panose="02020603050405020304" pitchFamily="18" charset="0"/>
              </a:rPr>
              <a:t>. </a:t>
            </a:r>
          </a:p>
          <a:p>
            <a:pPr marL="1257318" lvl="2" indent="-342900">
              <a:lnSpc>
                <a:spcPct val="100000"/>
              </a:lnSpc>
              <a:spcBef>
                <a:spcPts val="0"/>
              </a:spcBef>
              <a:spcAft>
                <a:spcPts val="600"/>
              </a:spcAft>
              <a:buFont typeface="Wingdings" panose="05000000000000000000" pitchFamily="2" charset="2"/>
              <a:buChar char="Ø"/>
              <a:tabLst>
                <a:tab pos="1055370" algn="l"/>
              </a:tabLst>
            </a:pPr>
            <a:r>
              <a:rPr lang="en-GB" sz="3200" dirty="0">
                <a:solidFill>
                  <a:srgbClr val="181818"/>
                </a:solidFill>
                <a:effectLst/>
                <a:ea typeface="Times New Roman" panose="02020603050405020304" pitchFamily="18" charset="0"/>
                <a:cs typeface="Times New Roman" panose="02020603050405020304" pitchFamily="18" charset="0"/>
              </a:rPr>
              <a:t>We would use: </a:t>
            </a:r>
            <a:r>
              <a:rPr lang="en-GB" sz="3200" b="1" dirty="0" err="1">
                <a:solidFill>
                  <a:srgbClr val="181818"/>
                </a:solidFill>
                <a:effectLst/>
                <a:ea typeface="Times New Roman" panose="02020603050405020304" pitchFamily="18" charset="0"/>
                <a:cs typeface="Times New Roman" panose="02020603050405020304" pitchFamily="18" charset="0"/>
              </a:rPr>
              <a:t>chmod</a:t>
            </a:r>
            <a:r>
              <a:rPr lang="en-GB" sz="3200" b="1" dirty="0">
                <a:solidFill>
                  <a:srgbClr val="181818"/>
                </a:solidFill>
                <a:effectLst/>
                <a:ea typeface="Times New Roman" panose="02020603050405020304" pitchFamily="18" charset="0"/>
                <a:cs typeface="Times New Roman" panose="02020603050405020304" pitchFamily="18" charset="0"/>
              </a:rPr>
              <a:t> </a:t>
            </a:r>
            <a:r>
              <a:rPr lang="en-GB" sz="3200" b="1" dirty="0">
                <a:solidFill>
                  <a:srgbClr val="181818"/>
                </a:solidFill>
                <a:effectLst/>
                <a:highlight>
                  <a:srgbClr val="FFFF00"/>
                </a:highlight>
                <a:ea typeface="Times New Roman" panose="02020603050405020304" pitchFamily="18" charset="0"/>
                <a:cs typeface="Times New Roman" panose="02020603050405020304" pitchFamily="18" charset="0"/>
              </a:rPr>
              <a:t>754</a:t>
            </a:r>
            <a:r>
              <a:rPr lang="en-GB" sz="3200" b="1" dirty="0">
                <a:solidFill>
                  <a:srgbClr val="181818"/>
                </a:solidFill>
                <a:effectLst/>
                <a:ea typeface="Times New Roman" panose="02020603050405020304" pitchFamily="18" charset="0"/>
                <a:cs typeface="Times New Roman" panose="02020603050405020304" pitchFamily="18" charset="0"/>
              </a:rPr>
              <a:t> testfile.txt</a:t>
            </a:r>
            <a:endParaRPr lang="en-GB" sz="3200" dirty="0">
              <a:effectLst/>
              <a:ea typeface="Calibri" panose="020F0502020204030204" pitchFamily="34" charset="0"/>
              <a:cs typeface="Times New Roman" panose="02020603050405020304" pitchFamily="18" charset="0"/>
            </a:endParaRPr>
          </a:p>
          <a:p>
            <a:endParaRPr lang="en-GB" dirty="0"/>
          </a:p>
          <a:p>
            <a:endParaRPr lang="en-GB" sz="3200" dirty="0">
              <a:effectLst/>
              <a:ea typeface="Calibri" panose="020F0502020204030204" pitchFamily="34" charset="0"/>
              <a:cs typeface="Times New Roman" panose="02020603050405020304" pitchFamily="18" charset="0"/>
            </a:endParaRPr>
          </a:p>
          <a:p>
            <a:endParaRPr lang="en-GB" sz="3200" dirty="0"/>
          </a:p>
          <a:p>
            <a:pPr>
              <a:lnSpc>
                <a:spcPct val="100000"/>
              </a:lnSpc>
              <a:spcBef>
                <a:spcPts val="600"/>
              </a:spcBef>
            </a:pPr>
            <a:endParaRPr lang="en-GB" sz="3200" dirty="0"/>
          </a:p>
          <a:p>
            <a:pPr marL="342912" indent="-342912">
              <a:lnSpc>
                <a:spcPct val="110000"/>
              </a:lnSpc>
              <a:spcBef>
                <a:spcPts val="0"/>
              </a:spcBef>
              <a:spcAft>
                <a:spcPts val="600"/>
              </a:spcAft>
              <a:tabLst>
                <a:tab pos="457217" algn="l"/>
              </a:tabLst>
            </a:pPr>
            <a:endParaRPr lang="en-GB" sz="3200" dirty="0"/>
          </a:p>
        </p:txBody>
      </p:sp>
    </p:spTree>
    <p:extLst>
      <p:ext uri="{BB962C8B-B14F-4D97-AF65-F5344CB8AC3E}">
        <p14:creationId xmlns:p14="http://schemas.microsoft.com/office/powerpoint/2010/main" val="338189174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9" y="278534"/>
            <a:ext cx="11242624" cy="1033669"/>
          </a:xfrm>
          <a:solidFill>
            <a:schemeClr val="bg1">
              <a:lumMod val="95000"/>
            </a:schemeClr>
          </a:solidFill>
        </p:spPr>
        <p:txBody>
          <a:bodyPr>
            <a:normAutofit/>
          </a:bodyPr>
          <a:lstStyle/>
          <a:p>
            <a:r>
              <a:rPr lang="en-GB" sz="5400" b="1" dirty="0">
                <a:solidFill>
                  <a:schemeClr val="bg1">
                    <a:lumMod val="50000"/>
                  </a:schemeClr>
                </a:solidFill>
              </a:rPr>
              <a:t>Bg. </a:t>
            </a:r>
            <a:r>
              <a:rPr lang="en-GB" sz="4000" b="1" dirty="0">
                <a:solidFill>
                  <a:schemeClr val="bg1">
                    <a:lumMod val="50000"/>
                  </a:schemeClr>
                </a:solidFill>
              </a:rPr>
              <a:t>Changing File Permissions: </a:t>
            </a:r>
            <a:r>
              <a:rPr lang="en-GB" sz="4000" b="1" dirty="0">
                <a:effectLst/>
                <a:ea typeface="Calibri" panose="020F0502020204030204" pitchFamily="34" charset="0"/>
                <a:cs typeface="Times New Roman" panose="02020603050405020304" pitchFamily="18" charset="0"/>
              </a:rPr>
              <a:t>Absolute/Octal form</a:t>
            </a:r>
            <a:r>
              <a:rPr lang="en-GB" sz="4000" b="1" dirty="0">
                <a:solidFill>
                  <a:schemeClr val="bg1">
                    <a:lumMod val="50000"/>
                  </a:schemeClr>
                </a:solidFill>
                <a:effectLst/>
                <a:ea typeface="Calibri" panose="020F0502020204030204" pitchFamily="34" charset="0"/>
                <a:cs typeface="Times New Roman" panose="02020603050405020304" pitchFamily="18" charset="0"/>
              </a:rPr>
              <a:t>.</a:t>
            </a:r>
            <a:endParaRPr lang="en-GB" sz="4000" b="1" dirty="0">
              <a:solidFill>
                <a:schemeClr val="bg1">
                  <a:lumMod val="50000"/>
                </a:schemeClr>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2211" y="1590734"/>
            <a:ext cx="11847574" cy="5175825"/>
          </a:xfrm>
          <a:solidFill>
            <a:schemeClr val="bg1">
              <a:lumMod val="85000"/>
            </a:schemeClr>
          </a:solidFill>
        </p:spPr>
        <p:txBody>
          <a:bodyPr>
            <a:noAutofit/>
          </a:bodyPr>
          <a:lstStyle/>
          <a:p>
            <a:pPr>
              <a:lnSpc>
                <a:spcPct val="100000"/>
              </a:lnSpc>
              <a:spcBef>
                <a:spcPts val="0"/>
              </a:spcBef>
              <a:spcAft>
                <a:spcPts val="600"/>
              </a:spcAft>
              <a:tabLst>
                <a:tab pos="1054100" algn="l"/>
                <a:tab pos="3857625" algn="l"/>
              </a:tabLst>
            </a:pPr>
            <a:r>
              <a:rPr lang="en-GB" sz="2600" dirty="0">
                <a:solidFill>
                  <a:srgbClr val="181818"/>
                </a:solidFill>
                <a:effectLst/>
                <a:ea typeface="Times New Roman" panose="02020603050405020304" pitchFamily="18" charset="0"/>
                <a:cs typeface="Times New Roman" panose="02020603050405020304" pitchFamily="18" charset="0"/>
              </a:rPr>
              <a:t>Other examples could include:</a:t>
            </a:r>
            <a:endParaRPr lang="en-GB" sz="2600" dirty="0">
              <a:effectLst/>
              <a:ea typeface="Calibri" panose="020F0502020204030204" pitchFamily="34" charset="0"/>
              <a:cs typeface="Times New Roman" panose="02020603050405020304" pitchFamily="18" charset="0"/>
            </a:endParaRPr>
          </a:p>
          <a:p>
            <a:pPr marL="1143000" lvl="2" indent="-228600">
              <a:lnSpc>
                <a:spcPct val="100000"/>
              </a:lnSpc>
              <a:spcBef>
                <a:spcPts val="0"/>
              </a:spcBef>
              <a:spcAft>
                <a:spcPts val="600"/>
              </a:spcAft>
              <a:buFont typeface="Wingdings" panose="05000000000000000000" pitchFamily="2" charset="2"/>
              <a:buChar char=""/>
              <a:tabLst>
                <a:tab pos="1055370" algn="l"/>
              </a:tabLst>
            </a:pPr>
            <a:r>
              <a:rPr lang="en-GB" sz="2200" b="1" dirty="0">
                <a:effectLst/>
                <a:ea typeface="Times New Roman" panose="02020603050405020304" pitchFamily="18" charset="0"/>
                <a:cs typeface="Times New Roman" panose="02020603050405020304" pitchFamily="18" charset="0"/>
              </a:rPr>
              <a:t>777</a:t>
            </a:r>
            <a:r>
              <a:rPr lang="en-GB" sz="2200" dirty="0">
                <a:effectLst/>
                <a:ea typeface="Times New Roman" panose="02020603050405020304" pitchFamily="18" charset="0"/>
                <a:cs typeface="Times New Roman" panose="02020603050405020304" pitchFamily="18" charset="0"/>
              </a:rPr>
              <a:t> = anyone can do anything, read, write, and execute.</a:t>
            </a:r>
            <a:endParaRPr lang="en-GB" sz="2200" dirty="0">
              <a:effectLst/>
              <a:ea typeface="Calibri" panose="020F0502020204030204" pitchFamily="34" charset="0"/>
              <a:cs typeface="Times New Roman" panose="02020603050405020304" pitchFamily="18" charset="0"/>
            </a:endParaRPr>
          </a:p>
          <a:p>
            <a:pPr marL="1143000" lvl="2" indent="-228600">
              <a:lnSpc>
                <a:spcPct val="100000"/>
              </a:lnSpc>
              <a:spcBef>
                <a:spcPts val="0"/>
              </a:spcBef>
              <a:spcAft>
                <a:spcPts val="600"/>
              </a:spcAft>
              <a:buFont typeface="Wingdings" panose="05000000000000000000" pitchFamily="2" charset="2"/>
              <a:buChar char=""/>
              <a:tabLst>
                <a:tab pos="1055370" algn="l"/>
              </a:tabLst>
            </a:pPr>
            <a:r>
              <a:rPr lang="en-GB" sz="2200" b="1" dirty="0">
                <a:effectLst/>
                <a:ea typeface="Times New Roman" panose="02020603050405020304" pitchFamily="18" charset="0"/>
                <a:cs typeface="Times New Roman" panose="02020603050405020304" pitchFamily="18" charset="0"/>
              </a:rPr>
              <a:t>755</a:t>
            </a:r>
            <a:r>
              <a:rPr lang="en-GB" sz="2200" dirty="0">
                <a:effectLst/>
                <a:ea typeface="Times New Roman" panose="02020603050405020304" pitchFamily="18" charset="0"/>
                <a:cs typeface="Times New Roman" panose="02020603050405020304" pitchFamily="18" charset="0"/>
              </a:rPr>
              <a:t> = you can do anything, others can only read and execute (cannot modify).</a:t>
            </a:r>
            <a:endParaRPr lang="en-GB" sz="2200" dirty="0">
              <a:effectLst/>
              <a:ea typeface="Calibri" panose="020F0502020204030204" pitchFamily="34" charset="0"/>
              <a:cs typeface="Times New Roman" panose="02020603050405020304" pitchFamily="18" charset="0"/>
            </a:endParaRPr>
          </a:p>
          <a:p>
            <a:pPr marL="1143000" lvl="2" indent="-228600">
              <a:lnSpc>
                <a:spcPct val="100000"/>
              </a:lnSpc>
              <a:spcBef>
                <a:spcPts val="0"/>
              </a:spcBef>
              <a:spcAft>
                <a:spcPts val="600"/>
              </a:spcAft>
              <a:buFont typeface="Wingdings" panose="05000000000000000000" pitchFamily="2" charset="2"/>
              <a:buChar char=""/>
              <a:tabLst>
                <a:tab pos="1055370" algn="l"/>
              </a:tabLst>
            </a:pPr>
            <a:r>
              <a:rPr lang="en-GB" sz="2200" b="1" dirty="0">
                <a:effectLst/>
                <a:ea typeface="Times New Roman" panose="02020603050405020304" pitchFamily="18" charset="0"/>
                <a:cs typeface="Times New Roman" panose="02020603050405020304" pitchFamily="18" charset="0"/>
              </a:rPr>
              <a:t>644</a:t>
            </a:r>
            <a:r>
              <a:rPr lang="en-GB" sz="2200" dirty="0">
                <a:effectLst/>
                <a:ea typeface="Times New Roman" panose="02020603050405020304" pitchFamily="18" charset="0"/>
                <a:cs typeface="Times New Roman" panose="02020603050405020304" pitchFamily="18" charset="0"/>
              </a:rPr>
              <a:t> = you can read and write, others can only read.</a:t>
            </a:r>
            <a:endParaRPr lang="en-GB" sz="2200" dirty="0">
              <a:effectLst/>
              <a:ea typeface="Calibri" panose="020F0502020204030204" pitchFamily="34" charset="0"/>
              <a:cs typeface="Times New Roman" panose="02020603050405020304" pitchFamily="18" charset="0"/>
            </a:endParaRPr>
          </a:p>
          <a:p>
            <a:pPr marL="0" lvl="0" indent="0">
              <a:lnSpc>
                <a:spcPct val="100000"/>
              </a:lnSpc>
              <a:spcBef>
                <a:spcPts val="0"/>
              </a:spcBef>
              <a:spcAft>
                <a:spcPts val="600"/>
              </a:spcAft>
              <a:buNone/>
            </a:pPr>
            <a:r>
              <a:rPr lang="en-GB" sz="2200" b="1" u="sng" dirty="0">
                <a:solidFill>
                  <a:srgbClr val="181818"/>
                </a:solidFill>
                <a:effectLst/>
                <a:ea typeface="Calibri" panose="020F0502020204030204" pitchFamily="34" charset="0"/>
                <a:cs typeface="Times New Roman" panose="02020603050405020304" pitchFamily="18" charset="0"/>
              </a:rPr>
              <a:t>Further examples:</a:t>
            </a:r>
          </a:p>
          <a:p>
            <a:r>
              <a:rPr lang="en-GB" sz="2400" dirty="0"/>
              <a:t>A file that only allows the owner to read and write and everyone else only read access would look like this -</a:t>
            </a:r>
            <a:r>
              <a:rPr lang="en-GB" sz="2400" dirty="0" err="1"/>
              <a:t>rw</a:t>
            </a:r>
            <a:r>
              <a:rPr lang="en-GB" sz="2400" dirty="0"/>
              <a:t>-r--r-- or 644.</a:t>
            </a:r>
          </a:p>
          <a:p>
            <a:r>
              <a:rPr lang="en-GB" sz="2400" dirty="0"/>
              <a:t>4 + 2 (Read-only + Write-only) = 6, 4 = 4 (Read-only), 4 = 4 (Read-only)</a:t>
            </a:r>
          </a:p>
          <a:p>
            <a:r>
              <a:rPr lang="en-GB" sz="2400" dirty="0"/>
              <a:t>To set a file's permissions to read, write, and execute for the user/owner, read and execute permissions for the group, and no access for all other users (equivalent -</a:t>
            </a:r>
            <a:r>
              <a:rPr lang="en-GB" sz="2400" dirty="0" err="1"/>
              <a:t>rwxr</a:t>
            </a:r>
            <a:r>
              <a:rPr lang="en-GB" sz="2400" dirty="0"/>
              <a:t>-x--- ), we use: </a:t>
            </a:r>
            <a:r>
              <a:rPr lang="en-GB" sz="2400" b="1" dirty="0" err="1"/>
              <a:t>chmod</a:t>
            </a:r>
            <a:r>
              <a:rPr lang="en-GB" sz="2400" b="1" dirty="0"/>
              <a:t> 750 new_file.txt</a:t>
            </a:r>
            <a:r>
              <a:rPr lang="en-GB" sz="2400" dirty="0"/>
              <a:t>.</a:t>
            </a:r>
          </a:p>
          <a:p>
            <a:pPr marL="0" lvl="0" indent="0">
              <a:lnSpc>
                <a:spcPct val="100000"/>
              </a:lnSpc>
              <a:spcBef>
                <a:spcPts val="0"/>
              </a:spcBef>
              <a:spcAft>
                <a:spcPts val="600"/>
              </a:spcAft>
              <a:buNone/>
            </a:pPr>
            <a:endParaRPr lang="en-GB" sz="2200" dirty="0">
              <a:solidFill>
                <a:srgbClr val="181818"/>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1113154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9" y="278534"/>
            <a:ext cx="11242624" cy="1033669"/>
          </a:xfrm>
          <a:solidFill>
            <a:schemeClr val="bg1">
              <a:lumMod val="95000"/>
            </a:schemeClr>
          </a:solidFill>
        </p:spPr>
        <p:txBody>
          <a:bodyPr>
            <a:normAutofit/>
          </a:bodyPr>
          <a:lstStyle/>
          <a:p>
            <a:r>
              <a:rPr lang="en-GB" sz="5400" b="1" dirty="0">
                <a:solidFill>
                  <a:schemeClr val="bg1">
                    <a:lumMod val="50000"/>
                  </a:schemeClr>
                </a:solidFill>
              </a:rPr>
              <a:t>Bg. </a:t>
            </a:r>
            <a:r>
              <a:rPr lang="en-GB" sz="4000" b="1" dirty="0">
                <a:solidFill>
                  <a:schemeClr val="bg1">
                    <a:lumMod val="50000"/>
                  </a:schemeClr>
                </a:solidFill>
              </a:rPr>
              <a:t>Visual Guide to: </a:t>
            </a:r>
            <a:r>
              <a:rPr lang="en-GB" sz="4000" b="1" dirty="0"/>
              <a:t>Octal / </a:t>
            </a:r>
            <a:r>
              <a:rPr lang="en-GB" sz="4000" b="1" dirty="0">
                <a:effectLst/>
                <a:ea typeface="Calibri" panose="020F0502020204030204" pitchFamily="34" charset="0"/>
                <a:cs typeface="Times New Roman" panose="02020603050405020304" pitchFamily="18" charset="0"/>
              </a:rPr>
              <a:t>Absolute form</a:t>
            </a:r>
            <a:r>
              <a:rPr lang="en-GB" sz="4000" b="1" dirty="0">
                <a:solidFill>
                  <a:schemeClr val="bg1">
                    <a:lumMod val="50000"/>
                  </a:schemeClr>
                </a:solidFill>
                <a:effectLst/>
                <a:ea typeface="Calibri" panose="020F0502020204030204" pitchFamily="34" charset="0"/>
                <a:cs typeface="Times New Roman" panose="02020603050405020304" pitchFamily="18" charset="0"/>
              </a:rPr>
              <a:t>.</a:t>
            </a:r>
            <a:endParaRPr lang="en-GB" sz="4000" b="1" dirty="0">
              <a:solidFill>
                <a:schemeClr val="bg1">
                  <a:lumMod val="50000"/>
                </a:schemeClr>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3" y="1703473"/>
            <a:ext cx="11847574" cy="5034606"/>
          </a:xfrm>
          <a:solidFill>
            <a:schemeClr val="bg1">
              <a:lumMod val="85000"/>
            </a:schemeClr>
          </a:solidFill>
        </p:spPr>
        <p:txBody>
          <a:bodyPr>
            <a:noAutofit/>
          </a:bodyPr>
          <a:lstStyle/>
          <a:p>
            <a:pPr marL="0" lvl="0" indent="0">
              <a:lnSpc>
                <a:spcPct val="100000"/>
              </a:lnSpc>
              <a:spcBef>
                <a:spcPts val="0"/>
              </a:spcBef>
              <a:spcAft>
                <a:spcPts val="600"/>
              </a:spcAft>
              <a:buNone/>
              <a:tabLst>
                <a:tab pos="1055370" algn="l"/>
              </a:tabLst>
            </a:pPr>
            <a:endParaRPr lang="en-GB" dirty="0">
              <a:effectLst/>
              <a:ea typeface="Calibri" panose="020F0502020204030204" pitchFamily="34" charset="0"/>
              <a:cs typeface="Times New Roman" panose="02020603050405020304" pitchFamily="18" charset="0"/>
            </a:endParaRPr>
          </a:p>
          <a:p>
            <a:pPr marL="0" lvl="0" indent="0">
              <a:lnSpc>
                <a:spcPct val="100000"/>
              </a:lnSpc>
              <a:spcBef>
                <a:spcPts val="0"/>
              </a:spcBef>
              <a:spcAft>
                <a:spcPts val="600"/>
              </a:spcAft>
              <a:buNone/>
            </a:pPr>
            <a:endParaRPr lang="en-GB" sz="2000" dirty="0">
              <a:solidFill>
                <a:srgbClr val="181818"/>
              </a:solidFill>
              <a:effectLst/>
              <a:ea typeface="Calibri" panose="020F0502020204030204" pitchFamily="34" charset="0"/>
              <a:cs typeface="Times New Roman" panose="02020603050405020304" pitchFamily="18" charset="0"/>
            </a:endParaRPr>
          </a:p>
        </p:txBody>
      </p:sp>
      <p:pic>
        <p:nvPicPr>
          <p:cNvPr id="9" name="Picture 8" descr="A picture containing icon&#10;&#10;Description automatically generated">
            <a:extLst>
              <a:ext uri="{FF2B5EF4-FFF2-40B4-BE49-F238E27FC236}">
                <a16:creationId xmlns:a16="http://schemas.microsoft.com/office/drawing/2014/main" id="{FA0E3C3A-35D3-404A-821F-37279FE0AFB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94282" y="1814967"/>
            <a:ext cx="9771872" cy="4670978"/>
          </a:xfrm>
          <a:prstGeom prst="rect">
            <a:avLst/>
          </a:prstGeom>
        </p:spPr>
      </p:pic>
      <p:sp>
        <p:nvSpPr>
          <p:cNvPr id="11" name="TextBox 10">
            <a:extLst>
              <a:ext uri="{FF2B5EF4-FFF2-40B4-BE49-F238E27FC236}">
                <a16:creationId xmlns:a16="http://schemas.microsoft.com/office/drawing/2014/main" id="{A271E64B-A447-4C2A-B971-4D097167ACDC}"/>
              </a:ext>
            </a:extLst>
          </p:cNvPr>
          <p:cNvSpPr txBox="1"/>
          <p:nvPr/>
        </p:nvSpPr>
        <p:spPr>
          <a:xfrm>
            <a:off x="985991" y="6430491"/>
            <a:ext cx="10679365" cy="184666"/>
          </a:xfrm>
          <a:prstGeom prst="rect">
            <a:avLst/>
          </a:prstGeom>
          <a:noFill/>
        </p:spPr>
        <p:txBody>
          <a:bodyPr wrap="square" rtlCol="0">
            <a:spAutoFit/>
          </a:bodyPr>
          <a:lstStyle/>
          <a:p>
            <a:pPr algn="ctr"/>
            <a:r>
              <a:rPr lang="en-GB" sz="600" dirty="0">
                <a:hlinkClick r:id="rId4" tooltip="https://ravexina.ir/linux-notes/File%20&amp;%20Directories%20Permissions.html"/>
              </a:rPr>
              <a:t>This Photo</a:t>
            </a:r>
            <a:r>
              <a:rPr lang="en-GB" sz="600" dirty="0"/>
              <a:t> by Unknown Author is licensed under </a:t>
            </a:r>
            <a:r>
              <a:rPr lang="en-GB" sz="600" dirty="0">
                <a:hlinkClick r:id="rId5" tooltip="https://creativecommons.org/licenses/by-nc-sa/3.0/"/>
              </a:rPr>
              <a:t>CC BY-SA-NC</a:t>
            </a:r>
            <a:endParaRPr lang="en-GB" sz="600" dirty="0"/>
          </a:p>
        </p:txBody>
      </p:sp>
    </p:spTree>
    <p:extLst>
      <p:ext uri="{BB962C8B-B14F-4D97-AF65-F5344CB8AC3E}">
        <p14:creationId xmlns:p14="http://schemas.microsoft.com/office/powerpoint/2010/main" val="100279413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itle 1">
            <a:extLst>
              <a:ext uri="{FF2B5EF4-FFF2-40B4-BE49-F238E27FC236}">
                <a16:creationId xmlns:a16="http://schemas.microsoft.com/office/drawing/2014/main" id="{D0E0F3BA-C4A1-4428-BF14-3DDCCC5F1EDE}"/>
              </a:ext>
            </a:extLst>
          </p:cNvPr>
          <p:cNvSpPr>
            <a:spLocks noGrp="1"/>
          </p:cNvSpPr>
          <p:nvPr>
            <p:ph type="title"/>
          </p:nvPr>
        </p:nvSpPr>
        <p:spPr>
          <a:xfrm>
            <a:off x="699713" y="248038"/>
            <a:ext cx="8707897" cy="1159200"/>
          </a:xfrm>
          <a:solidFill>
            <a:schemeClr val="bg1">
              <a:lumMod val="65000"/>
            </a:schemeClr>
          </a:solidFill>
        </p:spPr>
        <p:txBody>
          <a:bodyPr vert="horz" lIns="91440" tIns="45720" rIns="91440" bIns="45720" rtlCol="0" anchor="ctr">
            <a:normAutofit/>
          </a:bodyPr>
          <a:lstStyle/>
          <a:p>
            <a:pPr defTabSz="914400"/>
            <a:r>
              <a:rPr lang="en-US" sz="5400" b="1" kern="1200" dirty="0">
                <a:solidFill>
                  <a:srgbClr val="FFFFFF"/>
                </a:solidFill>
                <a:latin typeface="+mj-lt"/>
                <a:ea typeface="+mj-ea"/>
                <a:cs typeface="+mj-cs"/>
              </a:rPr>
              <a:t>Bg. </a:t>
            </a:r>
            <a:r>
              <a:rPr lang="en-US" sz="4000" b="1" kern="1200" dirty="0">
                <a:solidFill>
                  <a:srgbClr val="FFFFFF"/>
                </a:solidFill>
                <a:latin typeface="+mj-lt"/>
                <a:ea typeface="+mj-ea"/>
                <a:cs typeface="+mj-cs"/>
              </a:rPr>
              <a:t>File Permission example with ACL flag</a:t>
            </a:r>
            <a:endParaRPr lang="en-US" sz="4000" b="1" kern="1200" dirty="0">
              <a:solidFill>
                <a:srgbClr val="FFFFFF"/>
              </a:solidFill>
              <a:highlight>
                <a:srgbClr val="FFFF00"/>
              </a:highlight>
              <a:latin typeface="+mj-lt"/>
              <a:ea typeface="+mj-ea"/>
              <a:cs typeface="+mj-cs"/>
            </a:endParaRPr>
          </a:p>
        </p:txBody>
      </p:sp>
      <p:pic>
        <p:nvPicPr>
          <p:cNvPr id="5" name="Picture 4" descr="Graphical user interface, text&#10;&#10;Description automatically generated">
            <a:extLst>
              <a:ext uri="{FF2B5EF4-FFF2-40B4-BE49-F238E27FC236}">
                <a16:creationId xmlns:a16="http://schemas.microsoft.com/office/drawing/2014/main" id="{F35F9571-F299-4A51-92E1-3370C9B07EF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195" b="13586"/>
          <a:stretch/>
        </p:blipFill>
        <p:spPr>
          <a:xfrm>
            <a:off x="1959761" y="1655276"/>
            <a:ext cx="8456159" cy="5087622"/>
          </a:xfrm>
          <a:prstGeom prst="rect">
            <a:avLst/>
          </a:prstGeom>
        </p:spPr>
      </p:pic>
      <p:sp>
        <p:nvSpPr>
          <p:cNvPr id="6" name="TextBox 5">
            <a:extLst>
              <a:ext uri="{FF2B5EF4-FFF2-40B4-BE49-F238E27FC236}">
                <a16:creationId xmlns:a16="http://schemas.microsoft.com/office/drawing/2014/main" id="{A6DCC41B-93E1-4504-9499-A48BF2808C51}"/>
              </a:ext>
            </a:extLst>
          </p:cNvPr>
          <p:cNvSpPr txBox="1"/>
          <p:nvPr/>
        </p:nvSpPr>
        <p:spPr>
          <a:xfrm>
            <a:off x="9011368" y="6589010"/>
            <a:ext cx="1404552" cy="153888"/>
          </a:xfrm>
          <a:prstGeom prst="rect">
            <a:avLst/>
          </a:prstGeom>
          <a:solidFill>
            <a:srgbClr val="000000"/>
          </a:solidFill>
        </p:spPr>
        <p:txBody>
          <a:bodyPr wrap="none" rtlCol="0">
            <a:spAutoFit/>
          </a:bodyPr>
          <a:lstStyle/>
          <a:p>
            <a:pPr algn="r">
              <a:spcAft>
                <a:spcPts val="600"/>
              </a:spcAft>
            </a:pPr>
            <a:r>
              <a:rPr lang="en-GB" sz="400" dirty="0">
                <a:solidFill>
                  <a:srgbClr val="FFFFFF"/>
                </a:solidFill>
                <a:hlinkClick r:id="rId3" tooltip="https://opensource.com/article/19/6/understanding-linux-permissions">
                  <a:extLst>
                    <a:ext uri="{A12FA001-AC4F-418D-AE19-62706E023703}">
                      <ahyp:hlinkClr xmlns:ahyp="http://schemas.microsoft.com/office/drawing/2018/hyperlinkcolor" val="tx"/>
                    </a:ext>
                  </a:extLst>
                </a:hlinkClick>
              </a:rPr>
              <a:t>This Photo</a:t>
            </a:r>
            <a:r>
              <a:rPr lang="en-GB" sz="400" dirty="0">
                <a:solidFill>
                  <a:srgbClr val="FFFFFF"/>
                </a:solidFill>
              </a:rPr>
              <a:t> by Unknown Author is licensed under </a:t>
            </a:r>
            <a:r>
              <a:rPr lang="en-GB" sz="4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400" dirty="0">
              <a:solidFill>
                <a:srgbClr val="FFFFFF"/>
              </a:solidFill>
            </a:endParaRPr>
          </a:p>
        </p:txBody>
      </p:sp>
    </p:spTree>
    <p:extLst>
      <p:ext uri="{BB962C8B-B14F-4D97-AF65-F5344CB8AC3E}">
        <p14:creationId xmlns:p14="http://schemas.microsoft.com/office/powerpoint/2010/main" val="307767251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6B9CC-56AC-42DC-BC5E-08217544A5B5}"/>
              </a:ext>
            </a:extLst>
          </p:cNvPr>
          <p:cNvSpPr>
            <a:spLocks noGrp="1"/>
          </p:cNvSpPr>
          <p:nvPr>
            <p:ph type="title"/>
          </p:nvPr>
        </p:nvSpPr>
        <p:spPr>
          <a:solidFill>
            <a:schemeClr val="bg1">
              <a:lumMod val="65000"/>
            </a:schemeClr>
          </a:solidFill>
        </p:spPr>
        <p:txBody>
          <a:bodyPr>
            <a:normAutofit/>
          </a:bodyPr>
          <a:lstStyle/>
          <a:p>
            <a:r>
              <a:rPr lang="en-GB" sz="6600" b="1" dirty="0">
                <a:solidFill>
                  <a:schemeClr val="bg1"/>
                </a:solidFill>
              </a:rPr>
              <a:t>Bg. </a:t>
            </a:r>
            <a:r>
              <a:rPr lang="en-GB" sz="4800" b="1" dirty="0">
                <a:solidFill>
                  <a:schemeClr val="bg1"/>
                </a:solidFill>
              </a:rPr>
              <a:t>Change Ownership, Group &amp; User</a:t>
            </a:r>
            <a:endParaRPr lang="en-GB" sz="5400" b="1" dirty="0">
              <a:solidFill>
                <a:schemeClr val="bg1"/>
              </a:solidFill>
            </a:endParaRPr>
          </a:p>
        </p:txBody>
      </p:sp>
      <p:sp>
        <p:nvSpPr>
          <p:cNvPr id="3" name="Content Placeholder 2">
            <a:extLst>
              <a:ext uri="{FF2B5EF4-FFF2-40B4-BE49-F238E27FC236}">
                <a16:creationId xmlns:a16="http://schemas.microsoft.com/office/drawing/2014/main" id="{F0313695-1F61-4F7D-895A-76598E994303}"/>
              </a:ext>
            </a:extLst>
          </p:cNvPr>
          <p:cNvSpPr>
            <a:spLocks noGrp="1"/>
          </p:cNvSpPr>
          <p:nvPr>
            <p:ph idx="1"/>
          </p:nvPr>
        </p:nvSpPr>
        <p:spPr>
          <a:ln w="28575">
            <a:solidFill>
              <a:schemeClr val="bg1">
                <a:lumMod val="75000"/>
              </a:schemeClr>
            </a:solidFill>
          </a:ln>
        </p:spPr>
        <p:txBody>
          <a:bodyPr>
            <a:normAutofit fontScale="92500" lnSpcReduction="10000"/>
          </a:bodyPr>
          <a:lstStyle/>
          <a:p>
            <a:r>
              <a:rPr lang="en-GB" b="0" i="0" dirty="0">
                <a:solidFill>
                  <a:srgbClr val="111111"/>
                </a:solidFill>
                <a:effectLst/>
                <a:latin typeface="Inter"/>
              </a:rPr>
              <a:t>The term ‘</a:t>
            </a:r>
            <a:r>
              <a:rPr lang="en-GB" b="1" i="0" dirty="0">
                <a:solidFill>
                  <a:srgbClr val="111111"/>
                </a:solidFill>
                <a:effectLst/>
                <a:latin typeface="Inter"/>
              </a:rPr>
              <a:t>Ownership’</a:t>
            </a:r>
            <a:r>
              <a:rPr lang="en-GB" b="0" i="0" dirty="0">
                <a:solidFill>
                  <a:srgbClr val="111111"/>
                </a:solidFill>
                <a:effectLst/>
                <a:latin typeface="Inter"/>
              </a:rPr>
              <a:t> refers to who owns a file. </a:t>
            </a:r>
          </a:p>
          <a:p>
            <a:r>
              <a:rPr lang="en-GB" b="1" dirty="0"/>
              <a:t>The user who creates </a:t>
            </a:r>
            <a:r>
              <a:rPr lang="en-GB" dirty="0"/>
              <a:t>a file and directory </a:t>
            </a:r>
            <a:r>
              <a:rPr lang="en-GB" b="1" dirty="0"/>
              <a:t>is by default the owner </a:t>
            </a:r>
            <a:r>
              <a:rPr lang="en-GB" dirty="0"/>
              <a:t>of that file or directory.</a:t>
            </a:r>
          </a:p>
          <a:p>
            <a:r>
              <a:rPr lang="en-GB" dirty="0"/>
              <a:t>Users </a:t>
            </a:r>
            <a:r>
              <a:rPr lang="en-GB" b="1" dirty="0"/>
              <a:t>can change the group that owns a file </a:t>
            </a:r>
            <a:r>
              <a:rPr lang="en-GB" dirty="0"/>
              <a:t>using the  ‘</a:t>
            </a:r>
            <a:r>
              <a:rPr lang="en-GB" b="1" dirty="0" err="1"/>
              <a:t>chgrp</a:t>
            </a:r>
            <a:r>
              <a:rPr lang="en-GB" b="1" dirty="0"/>
              <a:t>’</a:t>
            </a:r>
            <a:r>
              <a:rPr lang="en-GB" dirty="0"/>
              <a:t> command e.g. </a:t>
            </a:r>
            <a:r>
              <a:rPr lang="en-GB" b="1" dirty="0" err="1"/>
              <a:t>chgrp</a:t>
            </a:r>
            <a:r>
              <a:rPr lang="en-GB" b="1" dirty="0"/>
              <a:t> </a:t>
            </a:r>
            <a:r>
              <a:rPr lang="en-GB" b="1" dirty="0" err="1"/>
              <a:t>groupname</a:t>
            </a:r>
            <a:r>
              <a:rPr lang="en-GB" b="1" dirty="0"/>
              <a:t> filename </a:t>
            </a:r>
            <a:r>
              <a:rPr lang="en-GB" dirty="0"/>
              <a:t>or </a:t>
            </a:r>
            <a:r>
              <a:rPr lang="en-GB" b="1" dirty="0" err="1"/>
              <a:t>chgrp</a:t>
            </a:r>
            <a:r>
              <a:rPr lang="en-GB" b="1" dirty="0"/>
              <a:t> </a:t>
            </a:r>
            <a:r>
              <a:rPr lang="en-GB" b="1" dirty="0" err="1"/>
              <a:t>groupname</a:t>
            </a:r>
            <a:r>
              <a:rPr lang="en-GB" b="1" dirty="0"/>
              <a:t> </a:t>
            </a:r>
            <a:r>
              <a:rPr lang="en-GB" b="1" dirty="0" err="1"/>
              <a:t>foldername</a:t>
            </a:r>
            <a:r>
              <a:rPr lang="en-GB" b="1" dirty="0"/>
              <a:t>.</a:t>
            </a:r>
            <a:r>
              <a:rPr lang="en-GB" dirty="0"/>
              <a:t> </a:t>
            </a:r>
          </a:p>
          <a:p>
            <a:r>
              <a:rPr lang="en-GB" b="1" dirty="0">
                <a:highlight>
                  <a:srgbClr val="FFFF00"/>
                </a:highlight>
              </a:rPr>
              <a:t>Only root can change the user who owns a file </a:t>
            </a:r>
            <a:r>
              <a:rPr lang="en-GB" dirty="0">
                <a:highlight>
                  <a:srgbClr val="FFFF00"/>
                </a:highlight>
              </a:rPr>
              <a:t>or directory</a:t>
            </a:r>
            <a:r>
              <a:rPr lang="en-GB" dirty="0"/>
              <a:t>, </a:t>
            </a:r>
            <a:r>
              <a:rPr lang="en-GB" dirty="0">
                <a:highlight>
                  <a:srgbClr val="FFFF00"/>
                </a:highlight>
              </a:rPr>
              <a:t>using the ‘</a:t>
            </a:r>
            <a:r>
              <a:rPr lang="en-GB" b="1" dirty="0" err="1">
                <a:highlight>
                  <a:srgbClr val="FFFF00"/>
                </a:highlight>
              </a:rPr>
              <a:t>chown</a:t>
            </a:r>
            <a:r>
              <a:rPr lang="en-GB" b="1" dirty="0">
                <a:highlight>
                  <a:srgbClr val="FFFF00"/>
                </a:highlight>
              </a:rPr>
              <a:t>’ </a:t>
            </a:r>
            <a:r>
              <a:rPr lang="en-GB" dirty="0">
                <a:highlight>
                  <a:srgbClr val="FFFF00"/>
                </a:highlight>
              </a:rPr>
              <a:t>command</a:t>
            </a:r>
            <a:r>
              <a:rPr lang="en-GB" dirty="0"/>
              <a:t>, e.g. </a:t>
            </a:r>
            <a:r>
              <a:rPr lang="en-GB" b="1" dirty="0" err="1"/>
              <a:t>chown</a:t>
            </a:r>
            <a:r>
              <a:rPr lang="en-GB" b="1" dirty="0"/>
              <a:t> name filename </a:t>
            </a:r>
            <a:r>
              <a:rPr lang="en-GB" dirty="0"/>
              <a:t>or </a:t>
            </a:r>
            <a:r>
              <a:rPr lang="en-GB" b="1" dirty="0" err="1"/>
              <a:t>chown</a:t>
            </a:r>
            <a:r>
              <a:rPr lang="en-GB" b="1" dirty="0"/>
              <a:t> name </a:t>
            </a:r>
            <a:r>
              <a:rPr lang="en-GB" b="1" dirty="0" err="1"/>
              <a:t>foldername</a:t>
            </a:r>
            <a:r>
              <a:rPr lang="en-GB" dirty="0"/>
              <a:t>.</a:t>
            </a:r>
          </a:p>
          <a:p>
            <a:r>
              <a:rPr lang="en-GB" dirty="0"/>
              <a:t>For more information about the </a:t>
            </a:r>
            <a:r>
              <a:rPr lang="en-GB" b="1" dirty="0" err="1"/>
              <a:t>chgrp</a:t>
            </a:r>
            <a:r>
              <a:rPr lang="en-GB" dirty="0"/>
              <a:t> (change group) command please </a:t>
            </a:r>
            <a:r>
              <a:rPr lang="en-GB" dirty="0">
                <a:hlinkClick r:id="rId2"/>
              </a:rPr>
              <a:t>click-here</a:t>
            </a:r>
            <a:r>
              <a:rPr lang="en-GB" dirty="0"/>
              <a:t>, and for more information about the </a:t>
            </a:r>
            <a:r>
              <a:rPr lang="en-GB" b="1" dirty="0" err="1"/>
              <a:t>chown</a:t>
            </a:r>
            <a:r>
              <a:rPr lang="en-GB" dirty="0"/>
              <a:t> (change </a:t>
            </a:r>
            <a:r>
              <a:rPr lang="en-GB" dirty="0" err="1"/>
              <a:t>owernership</a:t>
            </a:r>
            <a:r>
              <a:rPr lang="en-GB" dirty="0"/>
              <a:t>) command please </a:t>
            </a:r>
            <a:r>
              <a:rPr lang="en-GB" dirty="0">
                <a:hlinkClick r:id="rId3"/>
              </a:rPr>
              <a:t>click-here</a:t>
            </a:r>
            <a:r>
              <a:rPr lang="en-GB" dirty="0"/>
              <a:t>.</a:t>
            </a:r>
          </a:p>
        </p:txBody>
      </p:sp>
    </p:spTree>
    <p:extLst>
      <p:ext uri="{BB962C8B-B14F-4D97-AF65-F5344CB8AC3E}">
        <p14:creationId xmlns:p14="http://schemas.microsoft.com/office/powerpoint/2010/main" val="422872220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6B9CC-56AC-42DC-BC5E-08217544A5B5}"/>
              </a:ext>
            </a:extLst>
          </p:cNvPr>
          <p:cNvSpPr>
            <a:spLocks noGrp="1"/>
          </p:cNvSpPr>
          <p:nvPr>
            <p:ph type="title"/>
          </p:nvPr>
        </p:nvSpPr>
        <p:spPr>
          <a:xfrm>
            <a:off x="852626" y="340411"/>
            <a:ext cx="10515600" cy="1325563"/>
          </a:xfrm>
          <a:solidFill>
            <a:schemeClr val="bg1">
              <a:lumMod val="65000"/>
            </a:schemeClr>
          </a:solidFill>
        </p:spPr>
        <p:txBody>
          <a:bodyPr>
            <a:noAutofit/>
          </a:bodyPr>
          <a:lstStyle/>
          <a:p>
            <a:r>
              <a:rPr lang="en-GB" sz="5400" b="1" dirty="0">
                <a:solidFill>
                  <a:schemeClr val="bg1"/>
                </a:solidFill>
              </a:rPr>
              <a:t>Bg. </a:t>
            </a:r>
            <a:r>
              <a:rPr lang="en-GB" sz="4800" b="1" dirty="0">
                <a:solidFill>
                  <a:schemeClr val="bg1"/>
                </a:solidFill>
              </a:rPr>
              <a:t>Adding &amp; Managing Users &amp; Groups</a:t>
            </a:r>
            <a:endParaRPr lang="en-GB" b="1" dirty="0">
              <a:solidFill>
                <a:schemeClr val="bg1"/>
              </a:solidFill>
            </a:endParaRPr>
          </a:p>
        </p:txBody>
      </p:sp>
      <p:sp>
        <p:nvSpPr>
          <p:cNvPr id="3" name="Content Placeholder 2">
            <a:extLst>
              <a:ext uri="{FF2B5EF4-FFF2-40B4-BE49-F238E27FC236}">
                <a16:creationId xmlns:a16="http://schemas.microsoft.com/office/drawing/2014/main" id="{F0313695-1F61-4F7D-895A-76598E994303}"/>
              </a:ext>
            </a:extLst>
          </p:cNvPr>
          <p:cNvSpPr>
            <a:spLocks noGrp="1"/>
          </p:cNvSpPr>
          <p:nvPr>
            <p:ph idx="1"/>
          </p:nvPr>
        </p:nvSpPr>
        <p:spPr>
          <a:ln w="28575">
            <a:solidFill>
              <a:schemeClr val="bg1">
                <a:lumMod val="75000"/>
              </a:schemeClr>
            </a:solidFill>
          </a:ln>
        </p:spPr>
        <p:txBody>
          <a:bodyPr>
            <a:normAutofit/>
          </a:bodyPr>
          <a:lstStyle/>
          <a:p>
            <a:r>
              <a:rPr lang="en-GB" sz="3200" dirty="0"/>
              <a:t>Video Overview: </a:t>
            </a:r>
            <a:r>
              <a:rPr lang="en-US" sz="3200" dirty="0">
                <a:hlinkClick r:id="rId2"/>
              </a:rPr>
              <a:t>Managing users in Linux</a:t>
            </a:r>
            <a:endParaRPr lang="en-US" sz="3200" dirty="0"/>
          </a:p>
          <a:p>
            <a:r>
              <a:rPr lang="en-US" sz="3200" dirty="0"/>
              <a:t>Article: </a:t>
            </a:r>
            <a:r>
              <a:rPr lang="en-US" sz="3200" i="0" dirty="0">
                <a:solidFill>
                  <a:srgbClr val="080A12"/>
                </a:solidFill>
                <a:effectLst/>
                <a:hlinkClick r:id="rId3"/>
              </a:rPr>
              <a:t>How to create users and groups in Linux</a:t>
            </a:r>
            <a:endParaRPr lang="en-US" sz="3200" i="0" dirty="0">
              <a:solidFill>
                <a:srgbClr val="080A12"/>
              </a:solidFill>
              <a:effectLst/>
            </a:endParaRPr>
          </a:p>
          <a:p>
            <a:pPr marL="0" indent="0">
              <a:buNone/>
            </a:pPr>
            <a:r>
              <a:rPr lang="en-US" sz="3200" dirty="0">
                <a:solidFill>
                  <a:srgbClr val="080A12"/>
                </a:solidFill>
              </a:rPr>
              <a:t>Bg.</a:t>
            </a:r>
            <a:endParaRPr lang="en-US" sz="3200" i="0" dirty="0">
              <a:solidFill>
                <a:srgbClr val="080A12"/>
              </a:solidFill>
              <a:effectLst/>
            </a:endParaRPr>
          </a:p>
          <a:p>
            <a:pPr lvl="1"/>
            <a:r>
              <a:rPr lang="en-US" sz="2800" dirty="0"/>
              <a:t>Article:</a:t>
            </a:r>
            <a:r>
              <a:rPr lang="en-US" sz="2800" dirty="0">
                <a:solidFill>
                  <a:srgbClr val="080A12"/>
                </a:solidFill>
              </a:rPr>
              <a:t> </a:t>
            </a:r>
            <a:r>
              <a:rPr lang="en-US" sz="2800" i="0" dirty="0">
                <a:solidFill>
                  <a:srgbClr val="1F2937"/>
                </a:solidFill>
                <a:effectLst/>
                <a:hlinkClick r:id="rId4"/>
              </a:rPr>
              <a:t>How to Create Users in Linux (8min read)</a:t>
            </a:r>
            <a:endParaRPr lang="en-US" sz="2800" i="0" dirty="0">
              <a:solidFill>
                <a:srgbClr val="1F2937"/>
              </a:solidFill>
              <a:effectLst/>
            </a:endParaRPr>
          </a:p>
          <a:p>
            <a:pPr lvl="1"/>
            <a:r>
              <a:rPr lang="en-US" sz="2800" dirty="0"/>
              <a:t>Article:</a:t>
            </a:r>
            <a:r>
              <a:rPr lang="en-US" sz="2800" dirty="0">
                <a:solidFill>
                  <a:srgbClr val="080A12"/>
                </a:solidFill>
              </a:rPr>
              <a:t> </a:t>
            </a:r>
            <a:r>
              <a:rPr lang="en-US" sz="2800" i="0" dirty="0">
                <a:solidFill>
                  <a:srgbClr val="000E2A"/>
                </a:solidFill>
                <a:effectLst/>
                <a:hlinkClick r:id="rId5"/>
              </a:rPr>
              <a:t>How to create users and groups in Linux from the command line</a:t>
            </a:r>
            <a:endParaRPr lang="en-US" sz="2800" i="0" dirty="0">
              <a:solidFill>
                <a:srgbClr val="000E2A"/>
              </a:solidFill>
              <a:effectLst/>
            </a:endParaRPr>
          </a:p>
          <a:p>
            <a:pPr lvl="1"/>
            <a:r>
              <a:rPr lang="en-US" sz="2800" dirty="0">
                <a:solidFill>
                  <a:srgbClr val="1F2937"/>
                </a:solidFill>
                <a:hlinkClick r:id="rId6"/>
              </a:rPr>
              <a:t>H</a:t>
            </a:r>
            <a:r>
              <a:rPr lang="en-US" sz="2800" i="0" dirty="0">
                <a:solidFill>
                  <a:srgbClr val="1F2937"/>
                </a:solidFill>
                <a:effectLst/>
                <a:hlinkClick r:id="rId6"/>
              </a:rPr>
              <a:t>ow to list all groups using bash</a:t>
            </a:r>
            <a:r>
              <a:rPr lang="en-US" sz="2800" i="0" dirty="0">
                <a:solidFill>
                  <a:srgbClr val="1F2937"/>
                </a:solidFill>
                <a:effectLst/>
              </a:rPr>
              <a:t>.</a:t>
            </a:r>
          </a:p>
        </p:txBody>
      </p:sp>
      <p:pic>
        <p:nvPicPr>
          <p:cNvPr id="5" name="Graphic 4" descr="Social network outline">
            <a:extLst>
              <a:ext uri="{FF2B5EF4-FFF2-40B4-BE49-F238E27FC236}">
                <a16:creationId xmlns:a16="http://schemas.microsoft.com/office/drawing/2014/main" id="{9DF50FE5-A74D-DC37-A33A-6263C300E348}"/>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255221" y="4063958"/>
            <a:ext cx="2113005" cy="2113005"/>
          </a:xfrm>
          <a:prstGeom prst="rect">
            <a:avLst/>
          </a:prstGeom>
        </p:spPr>
      </p:pic>
      <p:pic>
        <p:nvPicPr>
          <p:cNvPr id="7" name="Graphic 6" descr="Meeting with solid fill">
            <a:extLst>
              <a:ext uri="{FF2B5EF4-FFF2-40B4-BE49-F238E27FC236}">
                <a16:creationId xmlns:a16="http://schemas.microsoft.com/office/drawing/2014/main" id="{0C81D992-F0AF-D298-31CA-58FE18D90286}"/>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405211" y="1643320"/>
            <a:ext cx="1748822" cy="1748822"/>
          </a:xfrm>
          <a:prstGeom prst="rect">
            <a:avLst/>
          </a:prstGeom>
        </p:spPr>
      </p:pic>
    </p:spTree>
    <p:extLst>
      <p:ext uri="{BB962C8B-B14F-4D97-AF65-F5344CB8AC3E}">
        <p14:creationId xmlns:p14="http://schemas.microsoft.com/office/powerpoint/2010/main" val="196385434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9" y="335251"/>
            <a:ext cx="10581233" cy="1033669"/>
          </a:xfrm>
        </p:spPr>
        <p:txBody>
          <a:bodyPr>
            <a:normAutofit/>
          </a:bodyPr>
          <a:lstStyle/>
          <a:p>
            <a:r>
              <a:rPr lang="en-GB" sz="4000" b="1" dirty="0">
                <a:solidFill>
                  <a:srgbClr val="FFFFFF"/>
                </a:solidFill>
              </a:rPr>
              <a:t>Windows Sub-system for Linux &amp; Visual Studio Code</a:t>
            </a:r>
          </a:p>
        </p:txBody>
      </p:sp>
      <p:pic>
        <p:nvPicPr>
          <p:cNvPr id="4" name="Picture 3">
            <a:extLst>
              <a:ext uri="{FF2B5EF4-FFF2-40B4-BE49-F238E27FC236}">
                <a16:creationId xmlns:a16="http://schemas.microsoft.com/office/drawing/2014/main" id="{139A12F5-6CAF-3647-BBB8-5BF042FA24F8}"/>
              </a:ext>
            </a:extLst>
          </p:cNvPr>
          <p:cNvPicPr>
            <a:picLocks noChangeAspect="1"/>
          </p:cNvPicPr>
          <p:nvPr/>
        </p:nvPicPr>
        <p:blipFill>
          <a:blip r:embed="rId3"/>
          <a:stretch>
            <a:fillRect/>
          </a:stretch>
        </p:blipFill>
        <p:spPr>
          <a:xfrm>
            <a:off x="4438926" y="1647967"/>
            <a:ext cx="7703647" cy="4685020"/>
          </a:xfrm>
          <a:prstGeom prst="rect">
            <a:avLst/>
          </a:prstGeom>
        </p:spPr>
      </p:pic>
      <p:sp>
        <p:nvSpPr>
          <p:cNvPr id="6" name="TextBox 5">
            <a:extLst>
              <a:ext uri="{FF2B5EF4-FFF2-40B4-BE49-F238E27FC236}">
                <a16:creationId xmlns:a16="http://schemas.microsoft.com/office/drawing/2014/main" id="{63E8C968-5719-41C1-6885-59E4073423FD}"/>
              </a:ext>
            </a:extLst>
          </p:cNvPr>
          <p:cNvSpPr txBox="1"/>
          <p:nvPr/>
        </p:nvSpPr>
        <p:spPr>
          <a:xfrm>
            <a:off x="49427" y="1704169"/>
            <a:ext cx="4389499" cy="4493538"/>
          </a:xfrm>
          <a:prstGeom prst="rect">
            <a:avLst/>
          </a:prstGeom>
          <a:noFill/>
        </p:spPr>
        <p:txBody>
          <a:bodyPr wrap="square" rtlCol="0">
            <a:spAutoFit/>
          </a:bodyPr>
          <a:lstStyle/>
          <a:p>
            <a:pPr marL="285750" indent="-285750">
              <a:buFont typeface="Arial" panose="020B0604020202020204" pitchFamily="34" charset="0"/>
              <a:buChar char="•"/>
            </a:pPr>
            <a:r>
              <a:rPr lang="en-GB" sz="2600" dirty="0"/>
              <a:t>Today, we can use Bash and the Linux Terminal/Shell in Visual Studio Code.</a:t>
            </a:r>
          </a:p>
          <a:p>
            <a:pPr marL="285750" indent="-285750">
              <a:buFont typeface="Arial" panose="020B0604020202020204" pitchFamily="34" charset="0"/>
              <a:buChar char="•"/>
            </a:pPr>
            <a:r>
              <a:rPr lang="en-GB" sz="2600" dirty="0"/>
              <a:t>We only need to </a:t>
            </a:r>
            <a:r>
              <a:rPr lang="en-GB" sz="2600" b="1" dirty="0"/>
              <a:t>Activate WSL Windows Sub-System for Linux </a:t>
            </a:r>
            <a:r>
              <a:rPr lang="en-GB" sz="2600" dirty="0"/>
              <a:t>and VSC should </a:t>
            </a:r>
            <a:r>
              <a:rPr lang="en-GB" sz="2600" b="1" dirty="0"/>
              <a:t>automatically integrate the Linux Bash Shell</a:t>
            </a:r>
            <a:r>
              <a:rPr lang="en-GB" sz="2600" dirty="0"/>
              <a:t>.</a:t>
            </a:r>
          </a:p>
          <a:p>
            <a:r>
              <a:rPr lang="en-GB" sz="2600" dirty="0"/>
              <a:t>Further information is available here: </a:t>
            </a:r>
            <a:r>
              <a:rPr lang="en-GB" sz="2600" dirty="0">
                <a:hlinkClick r:id="rId4"/>
              </a:rPr>
              <a:t>Terminal Shell Integration in Visual Studio Code</a:t>
            </a:r>
            <a:endParaRPr lang="en-GB" sz="2600" dirty="0"/>
          </a:p>
        </p:txBody>
      </p:sp>
    </p:spTree>
    <p:extLst>
      <p:ext uri="{BB962C8B-B14F-4D97-AF65-F5344CB8AC3E}">
        <p14:creationId xmlns:p14="http://schemas.microsoft.com/office/powerpoint/2010/main" val="351844004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1">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462743A-F293-4EF3-8125-4627567E572C}"/>
              </a:ext>
            </a:extLst>
          </p:cNvPr>
          <p:cNvSpPr>
            <a:spLocks noGrp="1"/>
          </p:cNvSpPr>
          <p:nvPr>
            <p:ph idx="1"/>
          </p:nvPr>
        </p:nvSpPr>
        <p:spPr>
          <a:xfrm>
            <a:off x="216680" y="1188216"/>
            <a:ext cx="11316069" cy="4943449"/>
          </a:xfrm>
        </p:spPr>
        <p:txBody>
          <a:bodyPr anchor="t">
            <a:noAutofit/>
          </a:bodyPr>
          <a:lstStyle/>
          <a:p>
            <a:pPr marL="514350" indent="-514350">
              <a:lnSpc>
                <a:spcPct val="100000"/>
              </a:lnSpc>
              <a:spcBef>
                <a:spcPts val="0"/>
              </a:spcBef>
              <a:buFont typeface="+mj-lt"/>
              <a:buAutoNum type="arabicPeriod"/>
            </a:pPr>
            <a:r>
              <a:rPr lang="en-GB" sz="2000" b="1" dirty="0">
                <a:effectLst/>
              </a:rPr>
              <a:t>Start icon &gt; Settings</a:t>
            </a:r>
            <a:r>
              <a:rPr lang="en-GB" sz="2000" b="0" dirty="0">
                <a:effectLst/>
              </a:rPr>
              <a:t> icon &gt; </a:t>
            </a:r>
            <a:r>
              <a:rPr lang="en-GB" sz="2000" b="1" dirty="0">
                <a:effectLst/>
              </a:rPr>
              <a:t>Update &amp; Security </a:t>
            </a:r>
            <a:r>
              <a:rPr lang="en-GB" sz="2000" b="0" dirty="0">
                <a:effectLst/>
              </a:rPr>
              <a:t>&gt; </a:t>
            </a:r>
            <a:r>
              <a:rPr lang="en-GB" sz="2000" b="1" dirty="0">
                <a:effectLst/>
              </a:rPr>
              <a:t>For Developers</a:t>
            </a:r>
            <a:r>
              <a:rPr lang="en-GB" sz="2000" b="0" dirty="0">
                <a:effectLst/>
              </a:rPr>
              <a:t>. </a:t>
            </a:r>
          </a:p>
          <a:p>
            <a:pPr marL="514350" indent="-514350">
              <a:lnSpc>
                <a:spcPct val="100000"/>
              </a:lnSpc>
              <a:spcBef>
                <a:spcPts val="0"/>
              </a:spcBef>
              <a:buFont typeface="+mj-lt"/>
              <a:buAutoNum type="arabicPeriod"/>
            </a:pPr>
            <a:r>
              <a:rPr lang="en-GB" sz="2000" b="0" dirty="0">
                <a:effectLst/>
              </a:rPr>
              <a:t>Check the </a:t>
            </a:r>
            <a:r>
              <a:rPr lang="en-GB" sz="2000" b="1" dirty="0">
                <a:effectLst/>
              </a:rPr>
              <a:t>Developer Mode </a:t>
            </a:r>
            <a:r>
              <a:rPr lang="en-GB" sz="2000" b="0" dirty="0">
                <a:effectLst/>
              </a:rPr>
              <a:t>radio button. </a:t>
            </a:r>
          </a:p>
          <a:p>
            <a:pPr marL="514350" indent="-514350">
              <a:lnSpc>
                <a:spcPct val="100000"/>
              </a:lnSpc>
              <a:spcBef>
                <a:spcPts val="0"/>
              </a:spcBef>
              <a:buFont typeface="+mj-lt"/>
              <a:buAutoNum type="arabicPeriod"/>
            </a:pPr>
            <a:r>
              <a:rPr lang="en-GB" sz="2000" b="0" dirty="0">
                <a:effectLst/>
              </a:rPr>
              <a:t>Search for “</a:t>
            </a:r>
            <a:r>
              <a:rPr lang="en-GB" sz="2000" b="1" dirty="0">
                <a:effectLst/>
              </a:rPr>
              <a:t>Turn</a:t>
            </a:r>
            <a:r>
              <a:rPr lang="en-GB" sz="2000" b="0" dirty="0">
                <a:effectLst/>
              </a:rPr>
              <a:t> </a:t>
            </a:r>
            <a:r>
              <a:rPr lang="en-GB" sz="2000" b="1" dirty="0">
                <a:effectLst/>
              </a:rPr>
              <a:t>Windows Features on/off</a:t>
            </a:r>
            <a:r>
              <a:rPr lang="en-GB" sz="2000" b="0" dirty="0">
                <a:effectLst/>
              </a:rPr>
              <a:t>”. </a:t>
            </a:r>
          </a:p>
          <a:p>
            <a:pPr marL="514350" indent="-514350">
              <a:lnSpc>
                <a:spcPct val="100000"/>
              </a:lnSpc>
              <a:spcBef>
                <a:spcPts val="0"/>
              </a:spcBef>
              <a:buFont typeface="+mj-lt"/>
              <a:buAutoNum type="arabicPeriod"/>
            </a:pPr>
            <a:r>
              <a:rPr lang="en-GB" sz="2000" dirty="0"/>
              <a:t>Check</a:t>
            </a:r>
            <a:r>
              <a:rPr lang="en-GB" sz="2000" b="0" dirty="0">
                <a:effectLst/>
              </a:rPr>
              <a:t> “</a:t>
            </a:r>
            <a:r>
              <a:rPr lang="en-GB" sz="2000" b="1" u="sng" dirty="0">
                <a:effectLst/>
              </a:rPr>
              <a:t>Windows Subsystem for Linux</a:t>
            </a:r>
            <a:r>
              <a:rPr lang="en-GB" sz="2000" b="0" dirty="0">
                <a:effectLst/>
              </a:rPr>
              <a:t>”. </a:t>
            </a:r>
          </a:p>
          <a:p>
            <a:pPr marL="514350" indent="-514350">
              <a:lnSpc>
                <a:spcPct val="100000"/>
              </a:lnSpc>
              <a:spcBef>
                <a:spcPts val="0"/>
              </a:spcBef>
              <a:buFont typeface="+mj-lt"/>
              <a:buAutoNum type="arabicPeriod"/>
            </a:pPr>
            <a:r>
              <a:rPr lang="en-GB" sz="2000" b="0" dirty="0">
                <a:effectLst/>
              </a:rPr>
              <a:t>Press OK.</a:t>
            </a:r>
          </a:p>
          <a:p>
            <a:pPr marL="514350" indent="-514350">
              <a:lnSpc>
                <a:spcPct val="100000"/>
              </a:lnSpc>
              <a:spcBef>
                <a:spcPts val="0"/>
              </a:spcBef>
              <a:buFont typeface="+mj-lt"/>
              <a:buAutoNum type="arabicPeriod"/>
            </a:pPr>
            <a:r>
              <a:rPr lang="en-GB" sz="2000" dirty="0"/>
              <a:t>After a </a:t>
            </a:r>
            <a:r>
              <a:rPr lang="en-GB" sz="2000" b="1" dirty="0"/>
              <a:t>system restart</a:t>
            </a:r>
            <a:r>
              <a:rPr lang="en-GB" sz="2000" dirty="0"/>
              <a:t>. </a:t>
            </a:r>
            <a:r>
              <a:rPr lang="en-GB" sz="2000" dirty="0" err="1"/>
              <a:t>Goto</a:t>
            </a:r>
            <a:r>
              <a:rPr lang="en-GB" sz="2000" dirty="0"/>
              <a:t> </a:t>
            </a:r>
            <a:r>
              <a:rPr lang="en-GB" sz="2000" b="1" dirty="0"/>
              <a:t>Windows Store </a:t>
            </a:r>
            <a:r>
              <a:rPr lang="en-GB" sz="2000" dirty="0"/>
              <a:t>from the start menu </a:t>
            </a:r>
            <a:br>
              <a:rPr lang="en-GB" sz="2000" dirty="0"/>
            </a:br>
            <a:r>
              <a:rPr lang="en-GB" sz="2000" dirty="0"/>
              <a:t>and install a Linux OS such as Ubuntu, Kali, alpine or </a:t>
            </a:r>
          </a:p>
          <a:p>
            <a:pPr marL="514350" indent="-514350">
              <a:lnSpc>
                <a:spcPct val="100000"/>
              </a:lnSpc>
              <a:spcBef>
                <a:spcPts val="0"/>
              </a:spcBef>
              <a:buFont typeface="+mj-lt"/>
              <a:buAutoNum type="arabicPeriod"/>
            </a:pPr>
            <a:r>
              <a:rPr lang="en-GB" sz="2000" dirty="0"/>
              <a:t>After the installation you can start the WSL console/CLI by either clicking the Linux distro icon such as </a:t>
            </a:r>
            <a:r>
              <a:rPr lang="en-GB" sz="2000" dirty="0" err="1"/>
              <a:t>Ubunto</a:t>
            </a:r>
            <a:r>
              <a:rPr lang="en-GB" sz="2000" dirty="0"/>
              <a:t>/Debian in the start menu or by typing the distro name such as ‘</a:t>
            </a:r>
            <a:r>
              <a:rPr lang="en-GB" sz="2000" dirty="0" err="1"/>
              <a:t>ubunto</a:t>
            </a:r>
            <a:r>
              <a:rPr lang="en-GB" sz="2000" dirty="0"/>
              <a:t>’ (to go to you user’s Ubuntu home directory) or ‘bash’ (to go to your User home directory in the Windows file system) </a:t>
            </a:r>
            <a:r>
              <a:rPr lang="en-GB" sz="2000" dirty="0">
                <a:highlight>
                  <a:srgbClr val="FFFF00"/>
                </a:highlight>
              </a:rPr>
              <a:t>in </a:t>
            </a:r>
            <a:r>
              <a:rPr lang="en-GB" sz="2000" dirty="0" err="1">
                <a:highlight>
                  <a:srgbClr val="FFFF00"/>
                </a:highlight>
              </a:rPr>
              <a:t>cmd</a:t>
            </a:r>
            <a:r>
              <a:rPr lang="en-GB" sz="2000" dirty="0">
                <a:highlight>
                  <a:srgbClr val="FFFF00"/>
                </a:highlight>
              </a:rPr>
              <a:t> or </a:t>
            </a:r>
            <a:r>
              <a:rPr lang="en-GB" sz="2000" dirty="0" err="1">
                <a:highlight>
                  <a:srgbClr val="FFFF00"/>
                </a:highlight>
              </a:rPr>
              <a:t>powershell</a:t>
            </a:r>
            <a:r>
              <a:rPr lang="en-GB" sz="2000" dirty="0">
                <a:highlight>
                  <a:srgbClr val="FFFF00"/>
                </a:highlight>
              </a:rPr>
              <a:t>, to run Bash commands and scripts in cmd</a:t>
            </a:r>
            <a:r>
              <a:rPr lang="en-GB" sz="2000" dirty="0"/>
              <a:t>.</a:t>
            </a:r>
          </a:p>
          <a:p>
            <a:pPr marL="514350" indent="-514350">
              <a:lnSpc>
                <a:spcPct val="100000"/>
              </a:lnSpc>
              <a:spcBef>
                <a:spcPts val="0"/>
              </a:spcBef>
              <a:buFont typeface="+mj-lt"/>
              <a:buAutoNum type="arabicPeriod"/>
            </a:pPr>
            <a:r>
              <a:rPr lang="en-GB" sz="2000" dirty="0"/>
              <a:t>Type: </a:t>
            </a:r>
            <a:r>
              <a:rPr lang="en-GB" sz="2000" b="1" dirty="0">
                <a:solidFill>
                  <a:srgbClr val="FF0000"/>
                </a:solidFill>
                <a:highlight>
                  <a:srgbClr val="FFFF00"/>
                </a:highlight>
              </a:rPr>
              <a:t>cd ~ </a:t>
            </a:r>
            <a:r>
              <a:rPr lang="en-GB" sz="2000" dirty="0"/>
              <a:t>to go to your user home directory. Here you will automatically have permission to start creating directories and files.</a:t>
            </a:r>
          </a:p>
          <a:p>
            <a:pPr marL="514350" indent="-514350">
              <a:lnSpc>
                <a:spcPct val="100000"/>
              </a:lnSpc>
              <a:spcBef>
                <a:spcPts val="0"/>
              </a:spcBef>
              <a:buFont typeface="+mj-lt"/>
              <a:buAutoNum type="arabicPeriod"/>
            </a:pPr>
            <a:r>
              <a:rPr lang="en-GB" sz="2000" dirty="0"/>
              <a:t>Try using the </a:t>
            </a:r>
            <a:r>
              <a:rPr lang="en-GB" sz="2000" b="1" dirty="0">
                <a:highlight>
                  <a:srgbClr val="FFFF00"/>
                </a:highlight>
              </a:rPr>
              <a:t>touch</a:t>
            </a:r>
            <a:r>
              <a:rPr lang="en-GB" sz="2000" dirty="0"/>
              <a:t> command to create a file: </a:t>
            </a:r>
            <a:r>
              <a:rPr lang="en-GB" sz="2000" b="1" dirty="0"/>
              <a:t>touch </a:t>
            </a:r>
            <a:r>
              <a:rPr lang="en-GB" sz="2000" b="1" dirty="0">
                <a:highlight>
                  <a:srgbClr val="FFFF00"/>
                </a:highlight>
              </a:rPr>
              <a:t>test1.sh</a:t>
            </a:r>
          </a:p>
          <a:p>
            <a:pPr marL="514350" indent="-514350">
              <a:lnSpc>
                <a:spcPct val="100000"/>
              </a:lnSpc>
              <a:spcBef>
                <a:spcPts val="0"/>
              </a:spcBef>
              <a:buFont typeface="+mj-lt"/>
              <a:buAutoNum type="arabicPeriod"/>
            </a:pPr>
            <a:r>
              <a:rPr lang="en-GB" sz="2000" dirty="0"/>
              <a:t>Then use the </a:t>
            </a:r>
            <a:r>
              <a:rPr lang="en-GB" sz="2000" dirty="0">
                <a:highlight>
                  <a:srgbClr val="FFFF00"/>
                </a:highlight>
              </a:rPr>
              <a:t>nano text editor</a:t>
            </a:r>
            <a:r>
              <a:rPr lang="en-GB" sz="2000" dirty="0"/>
              <a:t> to create a script file: </a:t>
            </a:r>
            <a:r>
              <a:rPr lang="en-GB" sz="2000" b="1" dirty="0">
                <a:highlight>
                  <a:srgbClr val="FFFF00"/>
                </a:highlight>
              </a:rPr>
              <a:t>nano test1.sh </a:t>
            </a:r>
            <a:r>
              <a:rPr lang="en-GB" sz="2000" dirty="0"/>
              <a:t>– to open the file.</a:t>
            </a:r>
          </a:p>
          <a:p>
            <a:pPr marL="0" indent="0">
              <a:lnSpc>
                <a:spcPct val="100000"/>
              </a:lnSpc>
              <a:spcBef>
                <a:spcPts val="0"/>
              </a:spcBef>
              <a:buNone/>
            </a:pPr>
            <a:r>
              <a:rPr lang="en-GB" sz="1800" dirty="0"/>
              <a:t>For more information on using the Nano text editor, please </a:t>
            </a:r>
            <a:r>
              <a:rPr lang="en-GB" sz="1800" dirty="0">
                <a:hlinkClick r:id="rId2"/>
              </a:rPr>
              <a:t>click-here</a:t>
            </a:r>
            <a:r>
              <a:rPr lang="en-GB" sz="1800" dirty="0"/>
              <a:t> &amp; </a:t>
            </a:r>
            <a:r>
              <a:rPr lang="en-GB" sz="1800" dirty="0">
                <a:hlinkClick r:id="rId3"/>
              </a:rPr>
              <a:t>here</a:t>
            </a:r>
            <a:r>
              <a:rPr lang="en-GB" sz="1800" dirty="0"/>
              <a:t>. And for the Vi text editor </a:t>
            </a:r>
            <a:r>
              <a:rPr lang="en-GB" sz="1800" dirty="0">
                <a:hlinkClick r:id="rId4"/>
              </a:rPr>
              <a:t>here</a:t>
            </a:r>
            <a:r>
              <a:rPr lang="en-GB" sz="1800" dirty="0"/>
              <a:t>.</a:t>
            </a:r>
          </a:p>
        </p:txBody>
      </p:sp>
      <p:sp>
        <p:nvSpPr>
          <p:cNvPr id="33" name="Rectangle 1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15">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7" name="Group 6">
            <a:extLst>
              <a:ext uri="{FF2B5EF4-FFF2-40B4-BE49-F238E27FC236}">
                <a16:creationId xmlns:a16="http://schemas.microsoft.com/office/drawing/2014/main" id="{A736AF37-D248-4DDB-BD52-E416AD85B7A9}"/>
              </a:ext>
            </a:extLst>
          </p:cNvPr>
          <p:cNvGrpSpPr/>
          <p:nvPr/>
        </p:nvGrpSpPr>
        <p:grpSpPr>
          <a:xfrm>
            <a:off x="7931669" y="630797"/>
            <a:ext cx="3817760" cy="2693325"/>
            <a:chOff x="1267709" y="0"/>
            <a:chExt cx="9656582" cy="6858000"/>
          </a:xfrm>
        </p:grpSpPr>
        <p:pic>
          <p:nvPicPr>
            <p:cNvPr id="5" name="Picture 4" descr="Graphical user interface, text, application&#10;&#10;Description automatically generated">
              <a:extLst>
                <a:ext uri="{FF2B5EF4-FFF2-40B4-BE49-F238E27FC236}">
                  <a16:creationId xmlns:a16="http://schemas.microsoft.com/office/drawing/2014/main" id="{BA75BB97-0AA7-4470-BBB4-ADE838DC3A1A}"/>
                </a:ext>
              </a:extLst>
            </p:cNvPr>
            <p:cNvPicPr>
              <a:picLocks noChangeAspect="1"/>
            </p:cNvPicPr>
            <p:nvPr/>
          </p:nvPicPr>
          <p:blipFill>
            <a:blip r:embed="rId5"/>
            <a:stretch>
              <a:fillRect/>
            </a:stretch>
          </p:blipFill>
          <p:spPr>
            <a:xfrm>
              <a:off x="1267709" y="0"/>
              <a:ext cx="9656582" cy="6858000"/>
            </a:xfrm>
            <a:prstGeom prst="rect">
              <a:avLst/>
            </a:prstGeom>
          </p:spPr>
        </p:pic>
        <p:sp>
          <p:nvSpPr>
            <p:cNvPr id="6" name="Oval 5">
              <a:extLst>
                <a:ext uri="{FF2B5EF4-FFF2-40B4-BE49-F238E27FC236}">
                  <a16:creationId xmlns:a16="http://schemas.microsoft.com/office/drawing/2014/main" id="{FD562157-59D9-4885-8B81-4BED6D574D0C}"/>
                </a:ext>
              </a:extLst>
            </p:cNvPr>
            <p:cNvSpPr/>
            <p:nvPr/>
          </p:nvSpPr>
          <p:spPr>
            <a:xfrm>
              <a:off x="4771505" y="5228705"/>
              <a:ext cx="3175462" cy="390699"/>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0" name="Group 9">
            <a:extLst>
              <a:ext uri="{FF2B5EF4-FFF2-40B4-BE49-F238E27FC236}">
                <a16:creationId xmlns:a16="http://schemas.microsoft.com/office/drawing/2014/main" id="{BD715172-5E70-4BC0-99E6-7D9ADE1D1A0A}"/>
              </a:ext>
            </a:extLst>
          </p:cNvPr>
          <p:cNvGrpSpPr/>
          <p:nvPr/>
        </p:nvGrpSpPr>
        <p:grpSpPr>
          <a:xfrm>
            <a:off x="10170019" y="828433"/>
            <a:ext cx="2130321" cy="1797009"/>
            <a:chOff x="9288494" y="-160542"/>
            <a:chExt cx="2866976" cy="2506193"/>
          </a:xfrm>
        </p:grpSpPr>
        <p:pic>
          <p:nvPicPr>
            <p:cNvPr id="11" name="Picture 10" descr="Icon&#10;&#10;Description automatically generated">
              <a:extLst>
                <a:ext uri="{FF2B5EF4-FFF2-40B4-BE49-F238E27FC236}">
                  <a16:creationId xmlns:a16="http://schemas.microsoft.com/office/drawing/2014/main" id="{9BAFC6EA-46B3-4CC6-B745-4D6BC429B404}"/>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429836" y="-160542"/>
              <a:ext cx="2506193" cy="2506193"/>
            </a:xfrm>
            <a:prstGeom prst="rect">
              <a:avLst/>
            </a:prstGeom>
          </p:spPr>
        </p:pic>
        <p:sp>
          <p:nvSpPr>
            <p:cNvPr id="12" name="TextBox 11">
              <a:extLst>
                <a:ext uri="{FF2B5EF4-FFF2-40B4-BE49-F238E27FC236}">
                  <a16:creationId xmlns:a16="http://schemas.microsoft.com/office/drawing/2014/main" id="{76264191-1C54-47D0-ADDB-8042B2550D1F}"/>
                </a:ext>
              </a:extLst>
            </p:cNvPr>
            <p:cNvSpPr txBox="1"/>
            <p:nvPr/>
          </p:nvSpPr>
          <p:spPr>
            <a:xfrm rot="19657094">
              <a:off x="10502180" y="2022689"/>
              <a:ext cx="1653290" cy="1384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7" tooltip="https://commons.wikimedia.org/wiki/File:Bash_Logo_Colored.svg"/>
                </a:rPr>
                <a:t>This Photo</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8" tooltip="https://creativecommons.org/licenses/by-sa/3.0/"/>
                </a:rPr>
                <a:t>CC BY-SA</a:t>
              </a:r>
              <a:endPar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3" name="Picture 12" descr="Icon&#10;&#10;Description automatically generated with medium confidence">
              <a:extLst>
                <a:ext uri="{FF2B5EF4-FFF2-40B4-BE49-F238E27FC236}">
                  <a16:creationId xmlns:a16="http://schemas.microsoft.com/office/drawing/2014/main" id="{4303DD61-DC34-4CAA-AF74-A1AA028E9F04}"/>
                </a:ext>
              </a:extLst>
            </p:cNvPr>
            <p:cNvPicPr>
              <a:picLocks noChangeAspect="1"/>
            </p:cNvPicPr>
            <p:nvPr/>
          </p:nvPicPr>
          <p:blipFill>
            <a:blip r:embed="rId9">
              <a:alphaModFix amt="70000"/>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9288494" y="119921"/>
              <a:ext cx="2196932" cy="2196932"/>
            </a:xfrm>
            <a:prstGeom prst="rect">
              <a:avLst/>
            </a:prstGeom>
          </p:spPr>
        </p:pic>
      </p:grpSp>
      <p:sp>
        <p:nvSpPr>
          <p:cNvPr id="2" name="Title 1">
            <a:extLst>
              <a:ext uri="{FF2B5EF4-FFF2-40B4-BE49-F238E27FC236}">
                <a16:creationId xmlns:a16="http://schemas.microsoft.com/office/drawing/2014/main" id="{1D6859EB-615C-4259-B320-810C6A0F4A7F}"/>
              </a:ext>
            </a:extLst>
          </p:cNvPr>
          <p:cNvSpPr>
            <a:spLocks noGrp="1"/>
          </p:cNvSpPr>
          <p:nvPr>
            <p:ph type="title"/>
          </p:nvPr>
        </p:nvSpPr>
        <p:spPr>
          <a:xfrm>
            <a:off x="216678" y="61206"/>
            <a:ext cx="9330975" cy="1009388"/>
          </a:xfrm>
          <a:solidFill>
            <a:srgbClr val="002060"/>
          </a:solidFill>
        </p:spPr>
        <p:txBody>
          <a:bodyPr anchor="ctr">
            <a:normAutofit/>
          </a:bodyPr>
          <a:lstStyle/>
          <a:p>
            <a:r>
              <a:rPr lang="en-GB" sz="5300" b="1" dirty="0">
                <a:solidFill>
                  <a:schemeClr val="bg1"/>
                </a:solidFill>
              </a:rPr>
              <a:t>Bg. </a:t>
            </a:r>
            <a:r>
              <a:rPr lang="en-GB" u="sng" dirty="0">
                <a:solidFill>
                  <a:schemeClr val="bg1"/>
                </a:solidFill>
              </a:rPr>
              <a:t>I</a:t>
            </a:r>
            <a:r>
              <a:rPr lang="en-GB" b="1" u="sng" dirty="0">
                <a:solidFill>
                  <a:schemeClr val="bg1"/>
                </a:solidFill>
              </a:rPr>
              <a:t>nstall WSL/Linux on Windows:</a:t>
            </a:r>
          </a:p>
        </p:txBody>
      </p:sp>
    </p:spTree>
    <p:extLst>
      <p:ext uri="{BB962C8B-B14F-4D97-AF65-F5344CB8AC3E}">
        <p14:creationId xmlns:p14="http://schemas.microsoft.com/office/powerpoint/2010/main" val="37023670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p:spPr>
        <p:txBody>
          <a:bodyPr>
            <a:normAutofit/>
          </a:bodyPr>
          <a:lstStyle/>
          <a:p>
            <a:r>
              <a:rPr lang="en-GB" sz="4000" dirty="0">
                <a:solidFill>
                  <a:schemeClr val="bg1"/>
                </a:solidFill>
              </a:rPr>
              <a:t>Register reminder.</a:t>
            </a:r>
            <a:endParaRPr lang="en-GB" sz="4000" b="1" dirty="0">
              <a:solidFill>
                <a:schemeClr val="bg1"/>
              </a:solidFill>
            </a:endParaRPr>
          </a:p>
        </p:txBody>
      </p:sp>
      <p:pic>
        <p:nvPicPr>
          <p:cNvPr id="4" name="Content Placeholder 3" descr="A picture containing text, businesscard&#10;&#10;Description automatically generated">
            <a:extLst>
              <a:ext uri="{FF2B5EF4-FFF2-40B4-BE49-F238E27FC236}">
                <a16:creationId xmlns:a16="http://schemas.microsoft.com/office/drawing/2014/main" id="{D29B0154-FEE9-45A9-B45B-7FDB85C74CAF}"/>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294339" y="1590740"/>
            <a:ext cx="6543365" cy="4351339"/>
          </a:xfrm>
        </p:spPr>
      </p:pic>
    </p:spTree>
    <p:extLst>
      <p:ext uri="{BB962C8B-B14F-4D97-AF65-F5344CB8AC3E}">
        <p14:creationId xmlns:p14="http://schemas.microsoft.com/office/powerpoint/2010/main" val="211442379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272236890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7FE3B1-AB79-F299-C5CC-F13B4C45CDAB}"/>
              </a:ext>
            </a:extLst>
          </p:cNvPr>
          <p:cNvSpPr>
            <a:spLocks noGrp="1"/>
          </p:cNvSpPr>
          <p:nvPr>
            <p:ph type="ctrTitle"/>
          </p:nvPr>
        </p:nvSpPr>
        <p:spPr>
          <a:xfrm>
            <a:off x="2026693" y="1030406"/>
            <a:ext cx="8147713" cy="3081242"/>
          </a:xfrm>
        </p:spPr>
        <p:txBody>
          <a:bodyPr anchor="ctr">
            <a:normAutofit/>
          </a:bodyPr>
          <a:lstStyle/>
          <a:p>
            <a:r>
              <a:rPr lang="en-GB" sz="4800" b="1" dirty="0">
                <a:solidFill>
                  <a:srgbClr val="FFFFFF"/>
                </a:solidFill>
              </a:rPr>
              <a:t>Section 2: </a:t>
            </a:r>
            <a:br>
              <a:rPr lang="en-GB" sz="4800" b="1" dirty="0">
                <a:solidFill>
                  <a:srgbClr val="FFFFFF"/>
                </a:solidFill>
              </a:rPr>
            </a:br>
            <a:r>
              <a:rPr lang="en-GB" sz="4800" dirty="0">
                <a:solidFill>
                  <a:srgbClr val="FFFFFF"/>
                </a:solidFill>
              </a:rPr>
              <a:t>OS Tutorial</a:t>
            </a:r>
          </a:p>
        </p:txBody>
      </p:sp>
    </p:spTree>
    <p:extLst>
      <p:ext uri="{BB962C8B-B14F-4D97-AF65-F5344CB8AC3E}">
        <p14:creationId xmlns:p14="http://schemas.microsoft.com/office/powerpoint/2010/main" val="41100994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rgbClr val="FFFFFF"/>
                </a:solidFill>
              </a:rPr>
              <a:t>Q. The Linux OS?</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80625" y="1646135"/>
            <a:ext cx="8603418" cy="4351338"/>
          </a:xfrm>
        </p:spPr>
        <p:txBody>
          <a:bodyPr>
            <a:normAutofit/>
          </a:bodyPr>
          <a:lstStyle/>
          <a:p>
            <a:pPr marL="0" indent="0">
              <a:buNone/>
            </a:pPr>
            <a:r>
              <a:rPr lang="en-GB" sz="3400" dirty="0">
                <a:solidFill>
                  <a:srgbClr val="000000"/>
                </a:solidFill>
                <a:ea typeface="Calibri" panose="020F0502020204030204" pitchFamily="34" charset="0"/>
                <a:cs typeface="Times New Roman" panose="02020603050405020304" pitchFamily="18" charset="0"/>
              </a:rPr>
              <a:t>Linux is an </a:t>
            </a:r>
            <a:r>
              <a:rPr lang="en-GB" sz="3400" dirty="0">
                <a:solidFill>
                  <a:srgbClr val="000000"/>
                </a:solidFill>
                <a:ea typeface="Times New Roman" panose="02020603050405020304" pitchFamily="18" charset="0"/>
                <a:cs typeface="Times New Roman" panose="02020603050405020304" pitchFamily="18" charset="0"/>
              </a:rPr>
              <a:t>Open-Source Operating System and</a:t>
            </a:r>
            <a:r>
              <a:rPr lang="en-GB" sz="3400" dirty="0">
                <a:solidFill>
                  <a:srgbClr val="000000"/>
                </a:solidFill>
                <a:ea typeface="Calibri" panose="020F0502020204030204" pitchFamily="34" charset="0"/>
                <a:cs typeface="Times New Roman" panose="02020603050405020304" pitchFamily="18" charset="0"/>
              </a:rPr>
              <a:t> t</a:t>
            </a:r>
            <a:r>
              <a:rPr lang="en-GB" sz="3400" dirty="0">
                <a:solidFill>
                  <a:srgbClr val="000000"/>
                </a:solidFill>
                <a:ea typeface="Times New Roman" panose="02020603050405020304" pitchFamily="18" charset="0"/>
                <a:cs typeface="Times New Roman" panose="02020603050405020304" pitchFamily="18" charset="0"/>
              </a:rPr>
              <a:t>here are many different distributions to choose from</a:t>
            </a:r>
            <a:r>
              <a:rPr lang="en-GB" sz="3400" dirty="0"/>
              <a:t>.</a:t>
            </a:r>
          </a:p>
          <a:p>
            <a:pPr marL="514350" indent="-514350">
              <a:buFont typeface="+mj-lt"/>
              <a:buAutoNum type="arabicPeriod"/>
            </a:pPr>
            <a:r>
              <a:rPr lang="en-GB" sz="3400" dirty="0"/>
              <a:t>Research and document a </a:t>
            </a:r>
            <a:r>
              <a:rPr lang="en-GB" sz="3400" b="1" dirty="0"/>
              <a:t>definition</a:t>
            </a:r>
            <a:r>
              <a:rPr lang="en-GB" sz="3400" dirty="0"/>
              <a:t> of the </a:t>
            </a:r>
            <a:r>
              <a:rPr lang="en-GB" sz="3400" b="1" dirty="0"/>
              <a:t>Linux OS </a:t>
            </a:r>
            <a:r>
              <a:rPr lang="en-GB" sz="3400" dirty="0"/>
              <a:t>and</a:t>
            </a:r>
            <a:r>
              <a:rPr lang="en-GB" sz="3400" b="1" dirty="0"/>
              <a:t> </a:t>
            </a:r>
            <a:r>
              <a:rPr lang="en-GB" sz="3400" dirty="0"/>
              <a:t>document </a:t>
            </a:r>
            <a:r>
              <a:rPr lang="en-GB" sz="3400" b="1" dirty="0"/>
              <a:t>several Linux distribution names</a:t>
            </a:r>
            <a:r>
              <a:rPr lang="en-GB" sz="3400" dirty="0"/>
              <a:t>?.</a:t>
            </a:r>
          </a:p>
        </p:txBody>
      </p:sp>
      <p:pic>
        <p:nvPicPr>
          <p:cNvPr id="3" name="Picture 2" descr="Linux - Wikipedia">
            <a:extLst>
              <a:ext uri="{FF2B5EF4-FFF2-40B4-BE49-F238E27FC236}">
                <a16:creationId xmlns:a16="http://schemas.microsoft.com/office/drawing/2014/main" id="{6C9506EA-9E11-9560-9AB9-AA667E387A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03936" y="-64357"/>
            <a:ext cx="3157997" cy="37397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878969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rgbClr val="FFFFFF"/>
                </a:solidFill>
              </a:rPr>
              <a:t>Q. Unix-like / Linux file system?</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72387" y="1794416"/>
            <a:ext cx="9007072" cy="4351338"/>
          </a:xfrm>
        </p:spPr>
        <p:txBody>
          <a:bodyPr>
            <a:normAutofit/>
          </a:bodyPr>
          <a:lstStyle/>
          <a:p>
            <a:pPr marL="0" indent="0">
              <a:buNone/>
            </a:pPr>
            <a:r>
              <a:rPr lang="en-GB" sz="3200" dirty="0">
                <a:effectLst/>
                <a:ea typeface="Calibri" panose="020F0502020204030204" pitchFamily="34" charset="0"/>
                <a:cs typeface="Calibri" panose="020F0502020204030204" pitchFamily="34" charset="0"/>
              </a:rPr>
              <a:t>The following directories are standard on Unix-like Linux distros. But what do they mean and contain.</a:t>
            </a:r>
            <a:endParaRPr lang="en-GB" sz="3200" dirty="0">
              <a:effectLst/>
              <a:ea typeface="Calibri" panose="020F0502020204030204" pitchFamily="34" charset="0"/>
              <a:cs typeface="Times New Roman" panose="02020603050405020304" pitchFamily="18" charset="0"/>
            </a:endParaRPr>
          </a:p>
          <a:p>
            <a:pPr marL="514350" indent="-514350">
              <a:buFont typeface="+mj-lt"/>
              <a:buAutoNum type="arabicPeriod"/>
            </a:pPr>
            <a:r>
              <a:rPr lang="en-GB" sz="3200" dirty="0"/>
              <a:t>Research and document a brief definition of Linux top/first level subdirectories such as: </a:t>
            </a:r>
            <a:r>
              <a:rPr lang="en-GB" sz="3200" b="1" dirty="0"/>
              <a:t>/bin, /boot, /dev, 	/home, /</a:t>
            </a:r>
            <a:r>
              <a:rPr lang="en-GB" sz="3200" b="1" dirty="0" err="1"/>
              <a:t>mnt</a:t>
            </a:r>
            <a:r>
              <a:rPr lang="en-GB" sz="3200" b="1" dirty="0"/>
              <a:t>, /</a:t>
            </a:r>
            <a:r>
              <a:rPr lang="en-GB" sz="3200" b="1" dirty="0" err="1"/>
              <a:t>sbin</a:t>
            </a:r>
            <a:r>
              <a:rPr lang="en-GB" sz="3200" b="1" dirty="0"/>
              <a:t> </a:t>
            </a:r>
            <a:r>
              <a:rPr lang="en-GB" sz="3200" dirty="0"/>
              <a:t>and</a:t>
            </a:r>
            <a:r>
              <a:rPr lang="en-GB" sz="3200" b="1" dirty="0"/>
              <a:t> /</a:t>
            </a:r>
            <a:r>
              <a:rPr lang="en-GB" sz="3200" b="1" dirty="0" err="1"/>
              <a:t>usr</a:t>
            </a:r>
            <a:r>
              <a:rPr lang="en-GB" sz="3200" dirty="0"/>
              <a:t>?.</a:t>
            </a:r>
          </a:p>
        </p:txBody>
      </p:sp>
      <p:pic>
        <p:nvPicPr>
          <p:cNvPr id="3" name="Picture 2" descr="Linux - Wikipedia">
            <a:extLst>
              <a:ext uri="{FF2B5EF4-FFF2-40B4-BE49-F238E27FC236}">
                <a16:creationId xmlns:a16="http://schemas.microsoft.com/office/drawing/2014/main" id="{6C9506EA-9E11-9560-9AB9-AA667E387A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89696" y="-2"/>
            <a:ext cx="2824297" cy="3344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922968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48444" y="349716"/>
            <a:ext cx="9895950" cy="1033669"/>
          </a:xfrm>
        </p:spPr>
        <p:txBody>
          <a:bodyPr>
            <a:normAutofit/>
          </a:bodyPr>
          <a:lstStyle/>
          <a:p>
            <a:r>
              <a:rPr lang="en-GB" sz="4000" b="1" dirty="0">
                <a:solidFill>
                  <a:srgbClr val="002060"/>
                </a:solidFill>
                <a:highlight>
                  <a:srgbClr val="FFFF00"/>
                </a:highlight>
              </a:rPr>
              <a:t>Demo:</a:t>
            </a:r>
            <a:r>
              <a:rPr lang="en-GB" sz="4000" b="1" dirty="0">
                <a:solidFill>
                  <a:srgbClr val="002060"/>
                </a:solidFill>
              </a:rPr>
              <a:t> </a:t>
            </a:r>
            <a:r>
              <a:rPr lang="en-GB" sz="4000" b="1" dirty="0">
                <a:solidFill>
                  <a:srgbClr val="FFFFFF"/>
                </a:solidFill>
              </a:rPr>
              <a:t>View the first level of a Linux file system</a:t>
            </a:r>
            <a:endParaRPr lang="en-GB" sz="4000" b="1" dirty="0">
              <a:solidFill>
                <a:srgbClr val="FFFFFF"/>
              </a:solidFill>
              <a:highlight>
                <a:srgbClr val="FFFF00"/>
              </a:highlight>
            </a:endParaRPr>
          </a:p>
        </p:txBody>
      </p:sp>
      <p:graphicFrame>
        <p:nvGraphicFramePr>
          <p:cNvPr id="18" name="Content Placeholder 2">
            <a:extLst>
              <a:ext uri="{FF2B5EF4-FFF2-40B4-BE49-F238E27FC236}">
                <a16:creationId xmlns:a16="http://schemas.microsoft.com/office/drawing/2014/main" id="{4EF2BDEC-3BC4-4FF6-A3EA-FCD007E93312}"/>
              </a:ext>
            </a:extLst>
          </p:cNvPr>
          <p:cNvGraphicFramePr>
            <a:graphicFrameLocks noGrp="1"/>
          </p:cNvGraphicFramePr>
          <p:nvPr>
            <p:ph idx="1"/>
          </p:nvPr>
        </p:nvGraphicFramePr>
        <p:xfrm>
          <a:off x="182033" y="1703473"/>
          <a:ext cx="11547771" cy="50346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0CE81C70-5869-426E-A7BC-2BC5781FD406}"/>
              </a:ext>
            </a:extLst>
          </p:cNvPr>
          <p:cNvSpPr txBox="1"/>
          <p:nvPr/>
        </p:nvSpPr>
        <p:spPr>
          <a:xfrm>
            <a:off x="2009602" y="5591339"/>
            <a:ext cx="3011286" cy="40011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hlinkClick r:id="rId8"/>
              </a:rPr>
              <a:t>https://bellard.org/jslinux/</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56030919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52981" y="339511"/>
            <a:ext cx="10886033" cy="1033669"/>
          </a:xfrm>
        </p:spPr>
        <p:txBody>
          <a:bodyPr>
            <a:normAutofit/>
          </a:bodyPr>
          <a:lstStyle/>
          <a:p>
            <a:r>
              <a:rPr lang="en-GB" b="1" dirty="0">
                <a:solidFill>
                  <a:srgbClr val="002060"/>
                </a:solidFill>
                <a:highlight>
                  <a:srgbClr val="FFFF00"/>
                </a:highlight>
              </a:rPr>
              <a:t>Demo:</a:t>
            </a:r>
            <a:r>
              <a:rPr lang="en-GB" b="1" dirty="0">
                <a:solidFill>
                  <a:srgbClr val="002060"/>
                </a:solidFill>
              </a:rPr>
              <a:t> </a:t>
            </a:r>
            <a:r>
              <a:rPr lang="en-GB" b="1" dirty="0">
                <a:solidFill>
                  <a:srgbClr val="FFFFFF"/>
                </a:solidFill>
              </a:rPr>
              <a:t>Viewing &amp; Changing file permissions</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74761" y="1771786"/>
            <a:ext cx="10673246" cy="4299500"/>
          </a:xfrm>
        </p:spPr>
        <p:txBody>
          <a:bodyPr>
            <a:normAutofit fontScale="92500"/>
          </a:bodyPr>
          <a:lstStyle/>
          <a:p>
            <a:pPr>
              <a:lnSpc>
                <a:spcPct val="100000"/>
              </a:lnSpc>
              <a:spcBef>
                <a:spcPts val="0"/>
              </a:spcBef>
              <a:tabLst>
                <a:tab pos="2344420" algn="l"/>
              </a:tabLst>
            </a:pPr>
            <a:r>
              <a:rPr lang="en-GB" sz="2800" b="1" dirty="0">
                <a:solidFill>
                  <a:srgbClr val="2F2F2F"/>
                </a:solidFill>
                <a:effectLst/>
                <a:ea typeface="Times New Roman" panose="02020603050405020304" pitchFamily="18" charset="0"/>
                <a:cs typeface="Calibri" panose="020F0502020204030204" pitchFamily="34" charset="0"/>
              </a:rPr>
              <a:t>Alpine Linux: </a:t>
            </a:r>
            <a:r>
              <a:rPr lang="en-GB" sz="2800" dirty="0" err="1">
                <a:hlinkClick r:id="rId3"/>
              </a:rPr>
              <a:t>JSLinux</a:t>
            </a:r>
            <a:r>
              <a:rPr lang="en-GB" sz="2800" dirty="0">
                <a:hlinkClick r:id="rId3"/>
              </a:rPr>
              <a:t> (bellard.org)</a:t>
            </a:r>
            <a:endParaRPr lang="en-GB" sz="2800" dirty="0">
              <a:effectLst/>
              <a:ea typeface="Calibri" panose="020F0502020204030204" pitchFamily="34" charset="0"/>
              <a:cs typeface="Times New Roman" panose="02020603050405020304" pitchFamily="18" charset="0"/>
            </a:endParaRPr>
          </a:p>
          <a:p>
            <a:pPr marL="342900" indent="-342900">
              <a:lnSpc>
                <a:spcPct val="100000"/>
              </a:lnSpc>
              <a:spcBef>
                <a:spcPts val="0"/>
              </a:spcBef>
              <a:buFont typeface="+mj-lt"/>
              <a:buAutoNum type="arabicPeriod"/>
              <a:tabLst>
                <a:tab pos="2344420" algn="l"/>
              </a:tabLst>
            </a:pPr>
            <a:r>
              <a:rPr lang="en-GB" sz="2800" dirty="0">
                <a:effectLst/>
                <a:ea typeface="Calibri" panose="020F0502020204030204" pitchFamily="34" charset="0"/>
                <a:cs typeface="Times New Roman" panose="02020603050405020304" pitchFamily="18" charset="0"/>
              </a:rPr>
              <a:t>Use the </a:t>
            </a:r>
            <a:r>
              <a:rPr lang="en-GB" sz="2800" b="1" dirty="0">
                <a:effectLst/>
                <a:ea typeface="Calibri" panose="020F0502020204030204" pitchFamily="34" charset="0"/>
                <a:cs typeface="Times New Roman" panose="02020603050405020304" pitchFamily="18" charset="0"/>
              </a:rPr>
              <a:t>ls</a:t>
            </a:r>
            <a:r>
              <a:rPr lang="en-GB" sz="2800" dirty="0">
                <a:effectLst/>
                <a:ea typeface="Calibri" panose="020F0502020204030204" pitchFamily="34" charset="0"/>
                <a:cs typeface="Times New Roman" panose="02020603050405020304" pitchFamily="18" charset="0"/>
              </a:rPr>
              <a:t> list command to view all subdirectories.</a:t>
            </a:r>
          </a:p>
          <a:p>
            <a:pPr marL="342900" indent="-342900">
              <a:lnSpc>
                <a:spcPct val="100000"/>
              </a:lnSpc>
              <a:spcBef>
                <a:spcPts val="0"/>
              </a:spcBef>
              <a:buFont typeface="+mj-lt"/>
              <a:buAutoNum type="arabicPeriod"/>
              <a:tabLst>
                <a:tab pos="2344420" algn="l"/>
              </a:tabLst>
            </a:pPr>
            <a:r>
              <a:rPr lang="en-GB" sz="2800" dirty="0">
                <a:ea typeface="Calibri" panose="020F0502020204030204" pitchFamily="34" charset="0"/>
                <a:cs typeface="Times New Roman" panose="02020603050405020304" pitchFamily="18" charset="0"/>
              </a:rPr>
              <a:t>Use the </a:t>
            </a:r>
            <a:r>
              <a:rPr lang="en-GB" sz="2800" b="1" dirty="0">
                <a:ea typeface="Calibri" panose="020F0502020204030204" pitchFamily="34" charset="0"/>
                <a:cs typeface="Times New Roman" panose="02020603050405020304" pitchFamily="18" charset="0"/>
              </a:rPr>
              <a:t>cd home</a:t>
            </a:r>
            <a:r>
              <a:rPr lang="en-GB" sz="2800" dirty="0">
                <a:ea typeface="Calibri" panose="020F0502020204030204" pitchFamily="34" charset="0"/>
                <a:cs typeface="Times New Roman" panose="02020603050405020304" pitchFamily="18" charset="0"/>
              </a:rPr>
              <a:t> command to enter the home directory.</a:t>
            </a:r>
          </a:p>
          <a:p>
            <a:pPr marL="342900" indent="-342900">
              <a:lnSpc>
                <a:spcPct val="100000"/>
              </a:lnSpc>
              <a:spcBef>
                <a:spcPts val="0"/>
              </a:spcBef>
              <a:buFont typeface="+mj-lt"/>
              <a:buAutoNum type="arabicPeriod"/>
              <a:tabLst>
                <a:tab pos="2344420" algn="l"/>
              </a:tabLst>
            </a:pPr>
            <a:r>
              <a:rPr lang="en-GB" sz="2800" dirty="0">
                <a:ea typeface="Calibri" panose="020F0502020204030204" pitchFamily="34" charset="0"/>
                <a:cs typeface="Times New Roman" panose="02020603050405020304" pitchFamily="18" charset="0"/>
              </a:rPr>
              <a:t>Use the </a:t>
            </a:r>
            <a:r>
              <a:rPr lang="en-GB" sz="2800" b="1" dirty="0">
                <a:ea typeface="Calibri" panose="020F0502020204030204" pitchFamily="34" charset="0"/>
                <a:cs typeface="Times New Roman" panose="02020603050405020304" pitchFamily="18" charset="0"/>
              </a:rPr>
              <a:t>touch file.txt</a:t>
            </a:r>
            <a:r>
              <a:rPr lang="en-GB" sz="2800" dirty="0">
                <a:ea typeface="Calibri" panose="020F0502020204030204" pitchFamily="34" charset="0"/>
                <a:cs typeface="Times New Roman" panose="02020603050405020304" pitchFamily="18" charset="0"/>
              </a:rPr>
              <a:t> command to </a:t>
            </a:r>
            <a:r>
              <a:rPr lang="en-GB" sz="2800" b="1" dirty="0">
                <a:ea typeface="Calibri" panose="020F0502020204030204" pitchFamily="34" charset="0"/>
                <a:cs typeface="Times New Roman" panose="02020603050405020304" pitchFamily="18" charset="0"/>
              </a:rPr>
              <a:t>create a new file</a:t>
            </a:r>
            <a:r>
              <a:rPr lang="en-GB" sz="2800" dirty="0">
                <a:ea typeface="Calibri" panose="020F0502020204030204" pitchFamily="34" charset="0"/>
                <a:cs typeface="Times New Roman" panose="02020603050405020304" pitchFamily="18" charset="0"/>
              </a:rPr>
              <a:t>.</a:t>
            </a:r>
          </a:p>
          <a:p>
            <a:pPr marL="342900" indent="-342900">
              <a:lnSpc>
                <a:spcPct val="100000"/>
              </a:lnSpc>
              <a:spcBef>
                <a:spcPts val="0"/>
              </a:spcBef>
              <a:buFont typeface="+mj-lt"/>
              <a:buAutoNum type="arabicPeriod"/>
              <a:tabLst>
                <a:tab pos="2344420" algn="l"/>
              </a:tabLst>
            </a:pPr>
            <a:r>
              <a:rPr lang="en-GB" sz="2800" dirty="0">
                <a:ea typeface="Calibri" panose="020F0502020204030204" pitchFamily="34" charset="0"/>
                <a:cs typeface="Times New Roman" panose="02020603050405020304" pitchFamily="18" charset="0"/>
              </a:rPr>
              <a:t>Use ‘</a:t>
            </a:r>
            <a:r>
              <a:rPr lang="en-GB" sz="2800" b="1" dirty="0">
                <a:ea typeface="Calibri" panose="020F0502020204030204" pitchFamily="34" charset="0"/>
                <a:cs typeface="Times New Roman" panose="02020603050405020304" pitchFamily="18" charset="0"/>
              </a:rPr>
              <a:t>echo “</a:t>
            </a:r>
            <a:r>
              <a:rPr lang="en-GB" sz="2800" b="1">
                <a:ea typeface="Calibri" panose="020F0502020204030204" pitchFamily="34" charset="0"/>
                <a:cs typeface="Times New Roman" panose="02020603050405020304" pitchFamily="18" charset="0"/>
              </a:rPr>
              <a:t>Hello World</a:t>
            </a:r>
            <a:r>
              <a:rPr lang="en-GB" b="1">
                <a:ea typeface="Calibri" panose="020F0502020204030204" pitchFamily="34" charset="0"/>
                <a:cs typeface="Times New Roman" panose="02020603050405020304" pitchFamily="18" charset="0"/>
              </a:rPr>
              <a:t> :o)</a:t>
            </a:r>
            <a:r>
              <a:rPr lang="en-GB" sz="2800" b="1">
                <a:ea typeface="Calibri" panose="020F0502020204030204" pitchFamily="34" charset="0"/>
                <a:cs typeface="Times New Roman" panose="02020603050405020304" pitchFamily="18" charset="0"/>
              </a:rPr>
              <a:t>” </a:t>
            </a:r>
            <a:r>
              <a:rPr lang="en-GB" sz="2800" b="1" dirty="0">
                <a:ea typeface="Calibri" panose="020F0502020204030204" pitchFamily="34" charset="0"/>
                <a:cs typeface="Times New Roman" panose="02020603050405020304" pitchFamily="18" charset="0"/>
              </a:rPr>
              <a:t>&gt; file.txt</a:t>
            </a:r>
            <a:r>
              <a:rPr lang="en-GB" sz="2800" dirty="0">
                <a:ea typeface="Calibri" panose="020F0502020204030204" pitchFamily="34" charset="0"/>
                <a:cs typeface="Times New Roman" panose="02020603050405020304" pitchFamily="18" charset="0"/>
              </a:rPr>
              <a:t> command to </a:t>
            </a:r>
            <a:r>
              <a:rPr lang="en-GB" sz="2800" b="1" dirty="0">
                <a:ea typeface="Calibri" panose="020F0502020204030204" pitchFamily="34" charset="0"/>
                <a:cs typeface="Times New Roman" panose="02020603050405020304" pitchFamily="18" charset="0"/>
              </a:rPr>
              <a:t>input text into the file</a:t>
            </a:r>
            <a:r>
              <a:rPr lang="en-GB" sz="2800" dirty="0">
                <a:ea typeface="Calibri" panose="020F0502020204030204" pitchFamily="34" charset="0"/>
                <a:cs typeface="Times New Roman" panose="02020603050405020304" pitchFamily="18" charset="0"/>
              </a:rPr>
              <a:t>.</a:t>
            </a:r>
          </a:p>
          <a:p>
            <a:pPr lvl="1">
              <a:lnSpc>
                <a:spcPct val="100000"/>
              </a:lnSpc>
              <a:spcBef>
                <a:spcPts val="0"/>
              </a:spcBef>
              <a:tabLst>
                <a:tab pos="2344420" algn="l"/>
              </a:tabLst>
            </a:pPr>
            <a:r>
              <a:rPr lang="en-GB" sz="2400" dirty="0">
                <a:ea typeface="Calibri" panose="020F0502020204030204" pitchFamily="34" charset="0"/>
                <a:cs typeface="Times New Roman" panose="02020603050405020304" pitchFamily="18" charset="0"/>
              </a:rPr>
              <a:t>Bg. “How are you?” &gt;&gt; testfile.txt … Use double &gt;&gt; to add to a file.</a:t>
            </a:r>
            <a:endParaRPr lang="en-GB" dirty="0">
              <a:ea typeface="Calibri" panose="020F0502020204030204" pitchFamily="34" charset="0"/>
              <a:cs typeface="Times New Roman" panose="02020603050405020304" pitchFamily="18" charset="0"/>
            </a:endParaRPr>
          </a:p>
          <a:p>
            <a:pPr marL="342900" indent="-342900">
              <a:lnSpc>
                <a:spcPct val="100000"/>
              </a:lnSpc>
              <a:spcBef>
                <a:spcPts val="0"/>
              </a:spcBef>
              <a:buFont typeface="+mj-lt"/>
              <a:buAutoNum type="arabicPeriod"/>
              <a:tabLst>
                <a:tab pos="2344420" algn="l"/>
              </a:tabLst>
            </a:pPr>
            <a:r>
              <a:rPr lang="en-GB" sz="2800" dirty="0">
                <a:ea typeface="Calibri" panose="020F0502020204030204" pitchFamily="34" charset="0"/>
                <a:cs typeface="Times New Roman" panose="02020603050405020304" pitchFamily="18" charset="0"/>
              </a:rPr>
              <a:t>Use the </a:t>
            </a:r>
            <a:r>
              <a:rPr lang="en-GB" sz="2800" b="1" dirty="0">
                <a:ea typeface="Calibri" panose="020F0502020204030204" pitchFamily="34" charset="0"/>
                <a:cs typeface="Times New Roman" panose="02020603050405020304" pitchFamily="18" charset="0"/>
              </a:rPr>
              <a:t>cat file.txt</a:t>
            </a:r>
            <a:r>
              <a:rPr lang="en-GB" sz="2800" dirty="0">
                <a:ea typeface="Calibri" panose="020F0502020204030204" pitchFamily="34" charset="0"/>
                <a:cs typeface="Times New Roman" panose="02020603050405020304" pitchFamily="18" charset="0"/>
              </a:rPr>
              <a:t> command to read/output the text from the file.</a:t>
            </a:r>
          </a:p>
          <a:p>
            <a:pPr marL="342900" indent="-342900">
              <a:lnSpc>
                <a:spcPct val="100000"/>
              </a:lnSpc>
              <a:spcBef>
                <a:spcPts val="0"/>
              </a:spcBef>
              <a:buFont typeface="+mj-lt"/>
              <a:buAutoNum type="arabicPeriod"/>
              <a:tabLst>
                <a:tab pos="2344420" algn="l"/>
              </a:tabLst>
            </a:pPr>
            <a:r>
              <a:rPr lang="en-GB" sz="2800" dirty="0">
                <a:solidFill>
                  <a:srgbClr val="181818"/>
                </a:solidFill>
                <a:effectLst/>
                <a:highlight>
                  <a:srgbClr val="FFFF00"/>
                </a:highlight>
                <a:ea typeface="Times New Roman" panose="02020603050405020304" pitchFamily="18" charset="0"/>
                <a:cs typeface="Times New Roman" panose="02020603050405020304" pitchFamily="18" charset="0"/>
              </a:rPr>
              <a:t>Use the list ‘</a:t>
            </a:r>
            <a:r>
              <a:rPr lang="en-GB" sz="2800" b="1" dirty="0">
                <a:solidFill>
                  <a:srgbClr val="000000"/>
                </a:solidFill>
                <a:effectLst/>
                <a:highlight>
                  <a:srgbClr val="FFFF00"/>
                </a:highlight>
                <a:ea typeface="Calibri" panose="020F0502020204030204" pitchFamily="34" charset="0"/>
                <a:cs typeface="Times New Roman" panose="02020603050405020304" pitchFamily="18" charset="0"/>
              </a:rPr>
              <a:t>ls -l</a:t>
            </a:r>
            <a:r>
              <a:rPr lang="en-GB" sz="2800" dirty="0">
                <a:solidFill>
                  <a:srgbClr val="000000"/>
                </a:solidFill>
                <a:effectLst/>
                <a:highlight>
                  <a:srgbClr val="FFFF00"/>
                </a:highlight>
                <a:ea typeface="Calibri" panose="020F0502020204030204" pitchFamily="34" charset="0"/>
                <a:cs typeface="Times New Roman" panose="02020603050405020304" pitchFamily="18" charset="0"/>
              </a:rPr>
              <a:t>’</a:t>
            </a:r>
            <a:r>
              <a:rPr lang="en-GB" sz="2800" dirty="0">
                <a:solidFill>
                  <a:srgbClr val="181818"/>
                </a:solidFill>
                <a:effectLst/>
                <a:highlight>
                  <a:srgbClr val="FFFF00"/>
                </a:highlight>
                <a:ea typeface="Times New Roman" panose="02020603050405020304" pitchFamily="18" charset="0"/>
                <a:cs typeface="Times New Roman" panose="02020603050405020304" pitchFamily="18" charset="0"/>
              </a:rPr>
              <a:t> command (minus &amp; Lowercase L), to view all files and their </a:t>
            </a:r>
            <a:r>
              <a:rPr lang="en-GB" sz="2800" b="1" dirty="0">
                <a:solidFill>
                  <a:srgbClr val="181818"/>
                </a:solidFill>
                <a:effectLst/>
                <a:highlight>
                  <a:srgbClr val="FFFF00"/>
                </a:highlight>
                <a:ea typeface="Times New Roman" panose="02020603050405020304" pitchFamily="18" charset="0"/>
                <a:cs typeface="Times New Roman" panose="02020603050405020304" pitchFamily="18" charset="0"/>
              </a:rPr>
              <a:t>permissions</a:t>
            </a:r>
            <a:r>
              <a:rPr lang="en-GB" sz="2800" dirty="0">
                <a:solidFill>
                  <a:srgbClr val="181818"/>
                </a:solidFill>
                <a:effectLst/>
                <a:highlight>
                  <a:srgbClr val="FFFF00"/>
                </a:highlight>
                <a:ea typeface="Times New Roman" panose="02020603050405020304" pitchFamily="18" charset="0"/>
                <a:cs typeface="Times New Roman" panose="02020603050405020304" pitchFamily="18" charset="0"/>
              </a:rPr>
              <a:t> in the directory.</a:t>
            </a:r>
          </a:p>
          <a:p>
            <a:pPr marL="342900" indent="-342900">
              <a:lnSpc>
                <a:spcPct val="100000"/>
              </a:lnSpc>
              <a:spcBef>
                <a:spcPts val="0"/>
              </a:spcBef>
              <a:buFont typeface="+mj-lt"/>
              <a:buAutoNum type="arabicPeriod"/>
              <a:tabLst>
                <a:tab pos="2344420" algn="l"/>
              </a:tabLst>
            </a:pPr>
            <a:r>
              <a:rPr lang="en-GB" dirty="0">
                <a:solidFill>
                  <a:srgbClr val="181818"/>
                </a:solidFill>
                <a:ea typeface="Times New Roman" panose="02020603050405020304" pitchFamily="18" charset="0"/>
                <a:cs typeface="Times New Roman" panose="02020603050405020304" pitchFamily="18" charset="0"/>
              </a:rPr>
              <a:t>U</a:t>
            </a:r>
            <a:r>
              <a:rPr lang="en-GB" sz="2800" dirty="0">
                <a:solidFill>
                  <a:srgbClr val="181818"/>
                </a:solidFill>
                <a:ea typeface="Times New Roman" panose="02020603050405020304" pitchFamily="18" charset="0"/>
                <a:cs typeface="Times New Roman" panose="02020603050405020304" pitchFamily="18" charset="0"/>
              </a:rPr>
              <a:t>se the </a:t>
            </a:r>
            <a:r>
              <a:rPr lang="en-GB" b="1" i="0" dirty="0" err="1">
                <a:solidFill>
                  <a:srgbClr val="202124"/>
                </a:solidFill>
                <a:effectLst/>
              </a:rPr>
              <a:t>chmod</a:t>
            </a:r>
            <a:r>
              <a:rPr lang="en-GB" b="0" i="0" dirty="0">
                <a:solidFill>
                  <a:srgbClr val="202124"/>
                </a:solidFill>
                <a:effectLst/>
              </a:rPr>
              <a:t> </a:t>
            </a:r>
            <a:r>
              <a:rPr lang="en-GB" b="1" i="0" dirty="0">
                <a:solidFill>
                  <a:srgbClr val="202124"/>
                </a:solidFill>
                <a:effectLst/>
              </a:rPr>
              <a:t>+x file.txt</a:t>
            </a:r>
            <a:r>
              <a:rPr lang="en-GB" sz="2800" dirty="0">
                <a:solidFill>
                  <a:srgbClr val="181818"/>
                </a:solidFill>
                <a:ea typeface="Times New Roman" panose="02020603050405020304" pitchFamily="18" charset="0"/>
                <a:cs typeface="Times New Roman" panose="02020603050405020304" pitchFamily="18" charset="0"/>
              </a:rPr>
              <a:t> command to change the permissions of the file.</a:t>
            </a:r>
          </a:p>
          <a:p>
            <a:pPr>
              <a:lnSpc>
                <a:spcPct val="100000"/>
              </a:lnSpc>
              <a:spcBef>
                <a:spcPts val="0"/>
              </a:spcBef>
              <a:spcAft>
                <a:spcPts val="600"/>
              </a:spcAft>
            </a:pPr>
            <a:endParaRPr lang="en-GB" sz="1700" dirty="0">
              <a:solidFill>
                <a:srgbClr val="181818"/>
              </a:solidFill>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9811052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56394" y="392395"/>
            <a:ext cx="10160879" cy="1033669"/>
          </a:xfrm>
        </p:spPr>
        <p:txBody>
          <a:bodyPr>
            <a:normAutofit/>
          </a:bodyPr>
          <a:lstStyle/>
          <a:p>
            <a:r>
              <a:rPr lang="en-GB" b="1" dirty="0">
                <a:solidFill>
                  <a:srgbClr val="002060"/>
                </a:solidFill>
                <a:highlight>
                  <a:srgbClr val="FFFF00"/>
                </a:highlight>
              </a:rPr>
              <a:t>Activity 1:</a:t>
            </a:r>
            <a:r>
              <a:rPr lang="en-GB" b="1" dirty="0">
                <a:solidFill>
                  <a:srgbClr val="002060"/>
                </a:solidFill>
              </a:rPr>
              <a:t> </a:t>
            </a:r>
            <a:r>
              <a:rPr lang="en-GB" b="1" dirty="0">
                <a:solidFill>
                  <a:srgbClr val="FFFFFF"/>
                </a:solidFill>
              </a:rPr>
              <a:t>Use some basic Bash commands</a:t>
            </a:r>
          </a:p>
        </p:txBody>
      </p:sp>
      <p:sp>
        <p:nvSpPr>
          <p:cNvPr id="6" name="Content Placeholder 5">
            <a:extLst>
              <a:ext uri="{FF2B5EF4-FFF2-40B4-BE49-F238E27FC236}">
                <a16:creationId xmlns:a16="http://schemas.microsoft.com/office/drawing/2014/main" id="{ADC6B1D5-9052-401B-AD59-F5D33D70D562}"/>
              </a:ext>
            </a:extLst>
          </p:cNvPr>
          <p:cNvSpPr>
            <a:spLocks noGrp="1"/>
          </p:cNvSpPr>
          <p:nvPr>
            <p:ph idx="1"/>
          </p:nvPr>
        </p:nvSpPr>
        <p:spPr>
          <a:xfrm>
            <a:off x="249710" y="1597432"/>
            <a:ext cx="11839137" cy="4351338"/>
          </a:xfrm>
        </p:spPr>
        <p:txBody>
          <a:bodyPr>
            <a:noAutofit/>
          </a:bodyPr>
          <a:lstStyle/>
          <a:p>
            <a:pPr marL="0" indent="0">
              <a:lnSpc>
                <a:spcPct val="100000"/>
              </a:lnSpc>
              <a:spcBef>
                <a:spcPts val="0"/>
              </a:spcBef>
              <a:buNone/>
              <a:tabLst>
                <a:tab pos="2344420" algn="l"/>
              </a:tabLst>
            </a:pPr>
            <a:r>
              <a:rPr lang="en-GB" sz="2000" dirty="0">
                <a:ea typeface="Calibri" panose="020F0502020204030204" pitchFamily="34" charset="0"/>
                <a:cs typeface="Times New Roman" panose="02020603050405020304" pitchFamily="18" charset="0"/>
              </a:rPr>
              <a:t>Open a Bash CLI e.g. </a:t>
            </a:r>
            <a:r>
              <a:rPr lang="en-GB" sz="2000" dirty="0">
                <a:hlinkClick r:id="rId3"/>
              </a:rPr>
              <a:t>Alpine Linux </a:t>
            </a:r>
            <a:r>
              <a:rPr lang="en-GB" sz="2000" dirty="0">
                <a:ea typeface="Calibri" panose="020F0502020204030204" pitchFamily="34" charset="0"/>
                <a:cs typeface="Times New Roman" panose="02020603050405020304" pitchFamily="18" charset="0"/>
              </a:rPr>
              <a:t>in the browser.</a:t>
            </a:r>
          </a:p>
          <a:p>
            <a:pPr marL="342900" indent="-342900">
              <a:lnSpc>
                <a:spcPct val="100000"/>
              </a:lnSpc>
              <a:spcBef>
                <a:spcPts val="0"/>
              </a:spcBef>
              <a:buFont typeface="+mj-lt"/>
              <a:buAutoNum type="arabicPeriod"/>
              <a:tabLst>
                <a:tab pos="2344420" algn="l"/>
              </a:tabLst>
            </a:pPr>
            <a:r>
              <a:rPr lang="en-GB" sz="2000" dirty="0">
                <a:effectLst/>
                <a:ea typeface="Calibri" panose="020F0502020204030204" pitchFamily="34" charset="0"/>
                <a:cs typeface="Times New Roman" panose="02020603050405020304" pitchFamily="18" charset="0"/>
              </a:rPr>
              <a:t>Use the </a:t>
            </a:r>
            <a:r>
              <a:rPr lang="en-GB" sz="2000" b="1" dirty="0" err="1">
                <a:effectLst/>
                <a:ea typeface="Calibri" panose="020F0502020204030204" pitchFamily="34" charset="0"/>
                <a:cs typeface="Times New Roman" panose="02020603050405020304" pitchFamily="18" charset="0"/>
              </a:rPr>
              <a:t>pwd</a:t>
            </a:r>
            <a:r>
              <a:rPr lang="en-GB" sz="2000" dirty="0">
                <a:effectLst/>
                <a:ea typeface="Calibri" panose="020F0502020204030204" pitchFamily="34" charset="0"/>
                <a:cs typeface="Times New Roman" panose="02020603050405020304" pitchFamily="18" charset="0"/>
              </a:rPr>
              <a:t> command to print the present working directory (should be in /root or Super user directory).</a:t>
            </a:r>
          </a:p>
          <a:p>
            <a:pPr marL="342900" indent="-342900">
              <a:lnSpc>
                <a:spcPct val="100000"/>
              </a:lnSpc>
              <a:spcBef>
                <a:spcPts val="0"/>
              </a:spcBef>
              <a:buFont typeface="+mj-lt"/>
              <a:buAutoNum type="arabicPeriod"/>
              <a:tabLst>
                <a:tab pos="2344420" algn="l"/>
              </a:tabLst>
            </a:pPr>
            <a:r>
              <a:rPr lang="en-GB" sz="2000" dirty="0">
                <a:effectLst/>
                <a:ea typeface="Calibri" panose="020F0502020204030204" pitchFamily="34" charset="0"/>
                <a:cs typeface="Times New Roman" panose="02020603050405020304" pitchFamily="18" charset="0"/>
              </a:rPr>
              <a:t>Use </a:t>
            </a:r>
            <a:r>
              <a:rPr lang="en-GB" sz="2000" b="1" dirty="0">
                <a:effectLst/>
                <a:ea typeface="Calibri" panose="020F0502020204030204" pitchFamily="34" charset="0"/>
                <a:cs typeface="Times New Roman" panose="02020603050405020304" pitchFamily="18" charset="0"/>
              </a:rPr>
              <a:t>cd / </a:t>
            </a:r>
            <a:r>
              <a:rPr lang="en-GB" sz="2000" dirty="0">
                <a:effectLst/>
                <a:ea typeface="Calibri" panose="020F0502020204030204" pitchFamily="34" charset="0"/>
                <a:cs typeface="Times New Roman" panose="02020603050405020304" pitchFamily="18" charset="0"/>
              </a:rPr>
              <a:t>change direc</a:t>
            </a:r>
            <a:r>
              <a:rPr lang="en-GB" sz="2000" dirty="0">
                <a:ea typeface="Calibri" panose="020F0502020204030204" pitchFamily="34" charset="0"/>
                <a:cs typeface="Times New Roman" panose="02020603050405020304" pitchFamily="18" charset="0"/>
              </a:rPr>
              <a:t>tory command to go to the actual / root directory.</a:t>
            </a:r>
          </a:p>
          <a:p>
            <a:pPr marL="342900" indent="-342900">
              <a:lnSpc>
                <a:spcPct val="100000"/>
              </a:lnSpc>
              <a:spcBef>
                <a:spcPts val="0"/>
              </a:spcBef>
              <a:buFont typeface="+mj-lt"/>
              <a:buAutoNum type="arabicPeriod"/>
              <a:tabLst>
                <a:tab pos="2344420" algn="l"/>
              </a:tabLst>
            </a:pPr>
            <a:r>
              <a:rPr lang="en-GB" sz="2000" dirty="0">
                <a:effectLst/>
                <a:ea typeface="Calibri" panose="020F0502020204030204" pitchFamily="34" charset="0"/>
                <a:cs typeface="Times New Roman" panose="02020603050405020304" pitchFamily="18" charset="0"/>
              </a:rPr>
              <a:t>Use the </a:t>
            </a:r>
            <a:r>
              <a:rPr lang="en-GB" sz="2000" b="1" dirty="0">
                <a:effectLst/>
                <a:ea typeface="Calibri" panose="020F0502020204030204" pitchFamily="34" charset="0"/>
                <a:cs typeface="Times New Roman" panose="02020603050405020304" pitchFamily="18" charset="0"/>
              </a:rPr>
              <a:t>ls</a:t>
            </a:r>
            <a:r>
              <a:rPr lang="en-GB" sz="2000" dirty="0">
                <a:effectLst/>
                <a:ea typeface="Calibri" panose="020F0502020204030204" pitchFamily="34" charset="0"/>
                <a:cs typeface="Times New Roman" panose="02020603050405020304" pitchFamily="18" charset="0"/>
              </a:rPr>
              <a:t> list command to view all subdirectories.</a:t>
            </a:r>
          </a:p>
          <a:p>
            <a:pPr marL="342900" indent="-342900">
              <a:lnSpc>
                <a:spcPct val="100000"/>
              </a:lnSpc>
              <a:spcBef>
                <a:spcPts val="0"/>
              </a:spcBef>
              <a:buFont typeface="+mj-lt"/>
              <a:buAutoNum type="arabicPeriod"/>
              <a:tabLst>
                <a:tab pos="2344420" algn="l"/>
              </a:tabLst>
            </a:pPr>
            <a:r>
              <a:rPr lang="en-GB" sz="2000" dirty="0">
                <a:ea typeface="Calibri" panose="020F0502020204030204" pitchFamily="34" charset="0"/>
                <a:cs typeface="Times New Roman" panose="02020603050405020304" pitchFamily="18" charset="0"/>
              </a:rPr>
              <a:t>Use the </a:t>
            </a:r>
            <a:r>
              <a:rPr lang="en-GB" sz="2000" b="1" dirty="0">
                <a:ea typeface="Calibri" panose="020F0502020204030204" pitchFamily="34" charset="0"/>
                <a:cs typeface="Times New Roman" panose="02020603050405020304" pitchFamily="18" charset="0"/>
              </a:rPr>
              <a:t>cd home</a:t>
            </a:r>
            <a:r>
              <a:rPr lang="en-GB" sz="2000" dirty="0">
                <a:ea typeface="Calibri" panose="020F0502020204030204" pitchFamily="34" charset="0"/>
                <a:cs typeface="Times New Roman" panose="02020603050405020304" pitchFamily="18" charset="0"/>
              </a:rPr>
              <a:t> command to enter the home directory.</a:t>
            </a:r>
          </a:p>
          <a:p>
            <a:pPr marL="342900" indent="-342900">
              <a:lnSpc>
                <a:spcPct val="100000"/>
              </a:lnSpc>
              <a:spcBef>
                <a:spcPts val="0"/>
              </a:spcBef>
              <a:buFont typeface="+mj-lt"/>
              <a:buAutoNum type="arabicPeriod"/>
              <a:tabLst>
                <a:tab pos="2344420" algn="l"/>
              </a:tabLst>
            </a:pPr>
            <a:r>
              <a:rPr lang="en-GB" sz="2000" dirty="0">
                <a:effectLst/>
                <a:ea typeface="Calibri" panose="020F0502020204030204" pitchFamily="34" charset="0"/>
                <a:cs typeface="Times New Roman" panose="02020603050405020304" pitchFamily="18" charset="0"/>
              </a:rPr>
              <a:t>Use the </a:t>
            </a:r>
            <a:r>
              <a:rPr lang="en-GB" sz="2000" b="1" dirty="0" err="1">
                <a:effectLst/>
                <a:ea typeface="Calibri" panose="020F0502020204030204" pitchFamily="34" charset="0"/>
                <a:cs typeface="Times New Roman" panose="02020603050405020304" pitchFamily="18" charset="0"/>
              </a:rPr>
              <a:t>mkdir</a:t>
            </a:r>
            <a:r>
              <a:rPr lang="en-GB" sz="2000" b="1" dirty="0">
                <a:effectLst/>
                <a:ea typeface="Calibri" panose="020F0502020204030204" pitchFamily="34" charset="0"/>
                <a:cs typeface="Times New Roman" panose="02020603050405020304" pitchFamily="18" charset="0"/>
              </a:rPr>
              <a:t> </a:t>
            </a:r>
            <a:r>
              <a:rPr lang="en-GB" sz="2000" b="1" dirty="0" err="1">
                <a:effectLst/>
                <a:ea typeface="Calibri" panose="020F0502020204030204" pitchFamily="34" charset="0"/>
                <a:cs typeface="Times New Roman" panose="02020603050405020304" pitchFamily="18" charset="0"/>
              </a:rPr>
              <a:t>testdir</a:t>
            </a:r>
            <a:r>
              <a:rPr lang="en-GB" sz="2000" b="1" dirty="0">
                <a:ea typeface="Calibri" panose="020F0502020204030204" pitchFamily="34" charset="0"/>
                <a:cs typeface="Times New Roman" panose="02020603050405020304" pitchFamily="18" charset="0"/>
              </a:rPr>
              <a:t> </a:t>
            </a:r>
            <a:r>
              <a:rPr lang="en-GB" sz="2000" dirty="0">
                <a:effectLst/>
                <a:ea typeface="Calibri" panose="020F0502020204030204" pitchFamily="34" charset="0"/>
                <a:cs typeface="Times New Roman" panose="02020603050405020304" pitchFamily="18" charset="0"/>
              </a:rPr>
              <a:t>command to </a:t>
            </a:r>
            <a:r>
              <a:rPr lang="en-GB" sz="2000" b="1" dirty="0">
                <a:ea typeface="Calibri" panose="020F0502020204030204" pitchFamily="34" charset="0"/>
                <a:cs typeface="Times New Roman" panose="02020603050405020304" pitchFamily="18" charset="0"/>
              </a:rPr>
              <a:t>make a new directory</a:t>
            </a:r>
            <a:r>
              <a:rPr lang="en-GB" sz="2000" dirty="0">
                <a:ea typeface="Calibri" panose="020F0502020204030204" pitchFamily="34" charset="0"/>
                <a:cs typeface="Times New Roman" panose="02020603050405020304" pitchFamily="18" charset="0"/>
              </a:rPr>
              <a:t>.</a:t>
            </a:r>
          </a:p>
          <a:p>
            <a:pPr marL="342900" indent="-342900">
              <a:lnSpc>
                <a:spcPct val="100000"/>
              </a:lnSpc>
              <a:spcBef>
                <a:spcPts val="0"/>
              </a:spcBef>
              <a:buFont typeface="+mj-lt"/>
              <a:buAutoNum type="arabicPeriod"/>
              <a:tabLst>
                <a:tab pos="2344420" algn="l"/>
              </a:tabLst>
            </a:pPr>
            <a:r>
              <a:rPr lang="en-GB" sz="2000" dirty="0">
                <a:ea typeface="Calibri" panose="020F0502020204030204" pitchFamily="34" charset="0"/>
                <a:cs typeface="Times New Roman" panose="02020603050405020304" pitchFamily="18" charset="0"/>
              </a:rPr>
              <a:t>Use the </a:t>
            </a:r>
            <a:r>
              <a:rPr lang="en-GB" sz="2000" b="1" dirty="0">
                <a:ea typeface="Calibri" panose="020F0502020204030204" pitchFamily="34" charset="0"/>
                <a:cs typeface="Times New Roman" panose="02020603050405020304" pitchFamily="18" charset="0"/>
              </a:rPr>
              <a:t>cd </a:t>
            </a:r>
            <a:r>
              <a:rPr lang="en-GB" sz="2000" b="1" dirty="0" err="1">
                <a:ea typeface="Calibri" panose="020F0502020204030204" pitchFamily="34" charset="0"/>
                <a:cs typeface="Times New Roman" panose="02020603050405020304" pitchFamily="18" charset="0"/>
              </a:rPr>
              <a:t>testdir</a:t>
            </a:r>
            <a:r>
              <a:rPr lang="en-GB" sz="2000" b="1" dirty="0">
                <a:ea typeface="Calibri" panose="020F0502020204030204" pitchFamily="34" charset="0"/>
                <a:cs typeface="Times New Roman" panose="02020603050405020304" pitchFamily="18" charset="0"/>
              </a:rPr>
              <a:t> </a:t>
            </a:r>
            <a:r>
              <a:rPr lang="en-GB" sz="2000" dirty="0">
                <a:ea typeface="Calibri" panose="020F0502020204030204" pitchFamily="34" charset="0"/>
                <a:cs typeface="Times New Roman" panose="02020603050405020304" pitchFamily="18" charset="0"/>
              </a:rPr>
              <a:t>command to enter the new directory.</a:t>
            </a:r>
          </a:p>
          <a:p>
            <a:pPr marL="342900" indent="-342900">
              <a:lnSpc>
                <a:spcPct val="100000"/>
              </a:lnSpc>
              <a:spcBef>
                <a:spcPts val="0"/>
              </a:spcBef>
              <a:buFont typeface="+mj-lt"/>
              <a:buAutoNum type="arabicPeriod"/>
              <a:tabLst>
                <a:tab pos="2344420" algn="l"/>
              </a:tabLst>
            </a:pPr>
            <a:r>
              <a:rPr lang="en-GB" sz="2000" dirty="0">
                <a:ea typeface="Calibri" panose="020F0502020204030204" pitchFamily="34" charset="0"/>
                <a:cs typeface="Times New Roman" panose="02020603050405020304" pitchFamily="18" charset="0"/>
              </a:rPr>
              <a:t>Use the </a:t>
            </a:r>
            <a:r>
              <a:rPr lang="en-GB" sz="2000" b="1" dirty="0">
                <a:ea typeface="Calibri" panose="020F0502020204030204" pitchFamily="34" charset="0"/>
                <a:cs typeface="Times New Roman" panose="02020603050405020304" pitchFamily="18" charset="0"/>
              </a:rPr>
              <a:t>touch testfile.txt</a:t>
            </a:r>
            <a:r>
              <a:rPr lang="en-GB" sz="2000" dirty="0">
                <a:ea typeface="Calibri" panose="020F0502020204030204" pitchFamily="34" charset="0"/>
                <a:cs typeface="Times New Roman" panose="02020603050405020304" pitchFamily="18" charset="0"/>
              </a:rPr>
              <a:t> command to </a:t>
            </a:r>
            <a:r>
              <a:rPr lang="en-GB" sz="2000" b="1" dirty="0">
                <a:ea typeface="Calibri" panose="020F0502020204030204" pitchFamily="34" charset="0"/>
                <a:cs typeface="Times New Roman" panose="02020603050405020304" pitchFamily="18" charset="0"/>
              </a:rPr>
              <a:t>create a new file</a:t>
            </a:r>
            <a:r>
              <a:rPr lang="en-GB" sz="2000" dirty="0">
                <a:ea typeface="Calibri" panose="020F0502020204030204" pitchFamily="34" charset="0"/>
                <a:cs typeface="Times New Roman" panose="02020603050405020304" pitchFamily="18" charset="0"/>
              </a:rPr>
              <a:t>.</a:t>
            </a:r>
          </a:p>
          <a:p>
            <a:pPr marL="342900" indent="-342900">
              <a:lnSpc>
                <a:spcPct val="100000"/>
              </a:lnSpc>
              <a:spcBef>
                <a:spcPts val="0"/>
              </a:spcBef>
              <a:buFont typeface="+mj-lt"/>
              <a:buAutoNum type="arabicPeriod"/>
              <a:tabLst>
                <a:tab pos="2344420" algn="l"/>
              </a:tabLst>
            </a:pPr>
            <a:r>
              <a:rPr lang="en-GB" sz="2400" dirty="0">
                <a:ea typeface="Calibri" panose="020F0502020204030204" pitchFamily="34" charset="0"/>
                <a:cs typeface="Times New Roman" panose="02020603050405020304" pitchFamily="18" charset="0"/>
              </a:rPr>
              <a:t>Use the </a:t>
            </a:r>
            <a:r>
              <a:rPr lang="en-GB" sz="2000" b="1" i="0" dirty="0" err="1">
                <a:solidFill>
                  <a:srgbClr val="202124"/>
                </a:solidFill>
                <a:effectLst/>
              </a:rPr>
              <a:t>chmod</a:t>
            </a:r>
            <a:r>
              <a:rPr lang="en-GB" sz="2000" b="0" i="0" dirty="0">
                <a:solidFill>
                  <a:srgbClr val="202124"/>
                </a:solidFill>
                <a:effectLst/>
              </a:rPr>
              <a:t> </a:t>
            </a:r>
            <a:r>
              <a:rPr lang="en-GB" sz="2000" b="1" i="0" dirty="0">
                <a:solidFill>
                  <a:srgbClr val="202124"/>
                </a:solidFill>
                <a:effectLst/>
              </a:rPr>
              <a:t>+</a:t>
            </a:r>
            <a:r>
              <a:rPr lang="en-GB" sz="2000" b="1" i="0" dirty="0" err="1">
                <a:solidFill>
                  <a:srgbClr val="202124"/>
                </a:solidFill>
                <a:effectLst/>
              </a:rPr>
              <a:t>rwx</a:t>
            </a:r>
            <a:r>
              <a:rPr lang="en-GB" sz="2000" b="1" i="0" dirty="0">
                <a:solidFill>
                  <a:srgbClr val="202124"/>
                </a:solidFill>
                <a:effectLst/>
              </a:rPr>
              <a:t> testfile.txt </a:t>
            </a:r>
            <a:r>
              <a:rPr lang="en-GB" sz="2000" dirty="0">
                <a:solidFill>
                  <a:srgbClr val="202124"/>
                </a:solidFill>
              </a:rPr>
              <a:t>command</a:t>
            </a:r>
            <a:r>
              <a:rPr lang="en-GB" sz="2000" b="0" i="0" dirty="0">
                <a:solidFill>
                  <a:srgbClr val="202124"/>
                </a:solidFill>
                <a:effectLst/>
              </a:rPr>
              <a:t> to add all </a:t>
            </a:r>
            <a:r>
              <a:rPr lang="en-GB" sz="2000" i="0" dirty="0">
                <a:solidFill>
                  <a:srgbClr val="202124"/>
                </a:solidFill>
                <a:effectLst/>
              </a:rPr>
              <a:t>permissions</a:t>
            </a:r>
            <a:r>
              <a:rPr lang="en-GB" sz="2000" dirty="0">
                <a:solidFill>
                  <a:srgbClr val="202124"/>
                </a:solidFill>
              </a:rPr>
              <a:t> for the user/owner to the file.</a:t>
            </a:r>
            <a:endParaRPr lang="en-GB" sz="2400" dirty="0">
              <a:ea typeface="Calibri" panose="020F0502020204030204" pitchFamily="34" charset="0"/>
              <a:cs typeface="Times New Roman" panose="02020603050405020304" pitchFamily="18" charset="0"/>
            </a:endParaRPr>
          </a:p>
          <a:p>
            <a:pPr marL="342900" indent="-342900">
              <a:lnSpc>
                <a:spcPct val="100000"/>
              </a:lnSpc>
              <a:spcBef>
                <a:spcPts val="0"/>
              </a:spcBef>
              <a:buFont typeface="+mj-lt"/>
              <a:buAutoNum type="arabicPeriod"/>
              <a:tabLst>
                <a:tab pos="2344420" algn="l"/>
              </a:tabLst>
            </a:pPr>
            <a:r>
              <a:rPr lang="en-GB" sz="2000" dirty="0">
                <a:ea typeface="Calibri" panose="020F0502020204030204" pitchFamily="34" charset="0"/>
                <a:cs typeface="Times New Roman" panose="02020603050405020304" pitchFamily="18" charset="0"/>
              </a:rPr>
              <a:t>Use ‘</a:t>
            </a:r>
            <a:r>
              <a:rPr lang="en-GB" sz="2000" b="1" dirty="0">
                <a:ea typeface="Calibri" panose="020F0502020204030204" pitchFamily="34" charset="0"/>
                <a:cs typeface="Times New Roman" panose="02020603050405020304" pitchFamily="18" charset="0"/>
              </a:rPr>
              <a:t>echo “Hello World!” &gt; testfile.txt</a:t>
            </a:r>
            <a:r>
              <a:rPr lang="en-GB" sz="2000" dirty="0">
                <a:ea typeface="Calibri" panose="020F0502020204030204" pitchFamily="34" charset="0"/>
                <a:cs typeface="Times New Roman" panose="02020603050405020304" pitchFamily="18" charset="0"/>
              </a:rPr>
              <a:t>’ command to </a:t>
            </a:r>
            <a:r>
              <a:rPr lang="en-GB" sz="2000" b="1" dirty="0">
                <a:ea typeface="Calibri" panose="020F0502020204030204" pitchFamily="34" charset="0"/>
                <a:cs typeface="Times New Roman" panose="02020603050405020304" pitchFamily="18" charset="0"/>
              </a:rPr>
              <a:t>input text into the file</a:t>
            </a:r>
            <a:r>
              <a:rPr lang="en-GB" sz="2000" dirty="0">
                <a:ea typeface="Calibri" panose="020F0502020204030204" pitchFamily="34" charset="0"/>
                <a:cs typeface="Times New Roman" panose="02020603050405020304" pitchFamily="18" charset="0"/>
              </a:rPr>
              <a:t>.</a:t>
            </a:r>
          </a:p>
          <a:p>
            <a:pPr marL="342900" indent="-342900">
              <a:lnSpc>
                <a:spcPct val="100000"/>
              </a:lnSpc>
              <a:spcBef>
                <a:spcPts val="0"/>
              </a:spcBef>
              <a:buFont typeface="+mj-lt"/>
              <a:buAutoNum type="arabicPeriod"/>
              <a:tabLst>
                <a:tab pos="2344420" algn="l"/>
              </a:tabLst>
            </a:pPr>
            <a:r>
              <a:rPr lang="en-GB" sz="2000" dirty="0">
                <a:ea typeface="Calibri" panose="020F0502020204030204" pitchFamily="34" charset="0"/>
                <a:cs typeface="Times New Roman" panose="02020603050405020304" pitchFamily="18" charset="0"/>
              </a:rPr>
              <a:t>Use the </a:t>
            </a:r>
            <a:r>
              <a:rPr lang="en-GB" sz="2000" b="1" dirty="0">
                <a:ea typeface="Calibri" panose="020F0502020204030204" pitchFamily="34" charset="0"/>
                <a:cs typeface="Times New Roman" panose="02020603050405020304" pitchFamily="18" charset="0"/>
              </a:rPr>
              <a:t>cat testfile.txt</a:t>
            </a:r>
            <a:r>
              <a:rPr lang="en-GB" sz="2000" dirty="0">
                <a:ea typeface="Calibri" panose="020F0502020204030204" pitchFamily="34" charset="0"/>
                <a:cs typeface="Times New Roman" panose="02020603050405020304" pitchFamily="18" charset="0"/>
              </a:rPr>
              <a:t> command to read/</a:t>
            </a:r>
            <a:r>
              <a:rPr lang="en-GB" sz="2000" b="1" dirty="0">
                <a:ea typeface="Calibri" panose="020F0502020204030204" pitchFamily="34" charset="0"/>
                <a:cs typeface="Times New Roman" panose="02020603050405020304" pitchFamily="18" charset="0"/>
              </a:rPr>
              <a:t>output the text from the file</a:t>
            </a:r>
            <a:r>
              <a:rPr lang="en-GB" sz="2000" dirty="0">
                <a:ea typeface="Calibri" panose="020F0502020204030204" pitchFamily="34" charset="0"/>
                <a:cs typeface="Times New Roman" panose="02020603050405020304" pitchFamily="18" charset="0"/>
              </a:rPr>
              <a:t>.</a:t>
            </a:r>
          </a:p>
          <a:p>
            <a:pPr marL="342900" indent="-342900">
              <a:lnSpc>
                <a:spcPct val="100000"/>
              </a:lnSpc>
              <a:spcBef>
                <a:spcPts val="0"/>
              </a:spcBef>
              <a:buFont typeface="+mj-lt"/>
              <a:buAutoNum type="arabicPeriod"/>
              <a:tabLst>
                <a:tab pos="2344420" algn="l"/>
              </a:tabLst>
            </a:pPr>
            <a:r>
              <a:rPr lang="en-GB" sz="2000" dirty="0">
                <a:effectLst/>
                <a:ea typeface="Calibri" panose="020F0502020204030204" pitchFamily="34" charset="0"/>
                <a:cs typeface="Times New Roman" panose="02020603050405020304" pitchFamily="18" charset="0"/>
              </a:rPr>
              <a:t>Use the </a:t>
            </a:r>
            <a:r>
              <a:rPr lang="en-GB" sz="2000" b="1" dirty="0">
                <a:ea typeface="Calibri" panose="020F0502020204030204" pitchFamily="34" charset="0"/>
                <a:cs typeface="Times New Roman" panose="02020603050405020304" pitchFamily="18" charset="0"/>
              </a:rPr>
              <a:t>rm</a:t>
            </a:r>
            <a:r>
              <a:rPr lang="en-GB" sz="2000" b="1" dirty="0">
                <a:effectLst/>
                <a:ea typeface="Calibri" panose="020F0502020204030204" pitchFamily="34" charset="0"/>
                <a:cs typeface="Times New Roman" panose="02020603050405020304" pitchFamily="18" charset="0"/>
              </a:rPr>
              <a:t> –R </a:t>
            </a:r>
            <a:r>
              <a:rPr lang="en-GB" sz="2000" b="1" dirty="0" err="1">
                <a:effectLst/>
                <a:ea typeface="Calibri" panose="020F0502020204030204" pitchFamily="34" charset="0"/>
                <a:cs typeface="Times New Roman" panose="02020603050405020304" pitchFamily="18" charset="0"/>
              </a:rPr>
              <a:t>testdir</a:t>
            </a:r>
            <a:r>
              <a:rPr lang="en-GB" sz="2000" dirty="0">
                <a:effectLst/>
                <a:ea typeface="Calibri" panose="020F0502020204030204" pitchFamily="34" charset="0"/>
                <a:cs typeface="Times New Roman" panose="02020603050405020304" pitchFamily="18" charset="0"/>
              </a:rPr>
              <a:t> command to </a:t>
            </a:r>
            <a:r>
              <a:rPr lang="en-GB" sz="2000" b="1" dirty="0">
                <a:effectLst/>
                <a:ea typeface="Calibri" panose="020F0502020204030204" pitchFamily="34" charset="0"/>
                <a:cs typeface="Times New Roman" panose="02020603050405020304" pitchFamily="18" charset="0"/>
              </a:rPr>
              <a:t>remove the</a:t>
            </a:r>
            <a:r>
              <a:rPr lang="en-GB" sz="2000" b="1" dirty="0">
                <a:ea typeface="Calibri" panose="020F0502020204030204" pitchFamily="34" charset="0"/>
                <a:cs typeface="Times New Roman" panose="02020603050405020304" pitchFamily="18" charset="0"/>
              </a:rPr>
              <a:t> directory</a:t>
            </a:r>
            <a:r>
              <a:rPr lang="en-GB" sz="2000" dirty="0">
                <a:ea typeface="Calibri" panose="020F0502020204030204" pitchFamily="34" charset="0"/>
                <a:cs typeface="Times New Roman" panose="02020603050405020304" pitchFamily="18" charset="0"/>
              </a:rPr>
              <a:t>. (rm also works to remove files)</a:t>
            </a:r>
          </a:p>
          <a:p>
            <a:pPr marL="342900" indent="-342900">
              <a:lnSpc>
                <a:spcPct val="100000"/>
              </a:lnSpc>
              <a:spcBef>
                <a:spcPts val="0"/>
              </a:spcBef>
              <a:buFont typeface="+mj-lt"/>
              <a:buAutoNum type="arabicPeriod"/>
              <a:tabLst>
                <a:tab pos="2344420" algn="l"/>
              </a:tabLst>
            </a:pPr>
            <a:r>
              <a:rPr lang="en-GB" sz="2000" dirty="0">
                <a:ea typeface="Calibri" panose="020F0502020204030204" pitchFamily="34" charset="0"/>
                <a:cs typeface="Times New Roman" panose="02020603050405020304" pitchFamily="18" charset="0"/>
              </a:rPr>
              <a:t>Use the </a:t>
            </a:r>
            <a:r>
              <a:rPr lang="en-GB" sz="2000" b="1" dirty="0">
                <a:ea typeface="Calibri" panose="020F0502020204030204" pitchFamily="34" charset="0"/>
                <a:cs typeface="Times New Roman" panose="02020603050405020304" pitchFamily="18" charset="0"/>
              </a:rPr>
              <a:t>history</a:t>
            </a:r>
            <a:r>
              <a:rPr lang="en-GB" sz="2000" dirty="0">
                <a:ea typeface="Calibri" panose="020F0502020204030204" pitchFamily="34" charset="0"/>
                <a:cs typeface="Times New Roman" panose="02020603050405020304" pitchFamily="18" charset="0"/>
              </a:rPr>
              <a:t> command to output all previously used commands.</a:t>
            </a:r>
          </a:p>
          <a:p>
            <a:pPr marL="342900" indent="-342900">
              <a:lnSpc>
                <a:spcPct val="100000"/>
              </a:lnSpc>
              <a:spcBef>
                <a:spcPts val="0"/>
              </a:spcBef>
              <a:buFont typeface="+mj-lt"/>
              <a:buAutoNum type="arabicPeriod"/>
              <a:tabLst>
                <a:tab pos="2344420" algn="l"/>
              </a:tabLst>
            </a:pPr>
            <a:r>
              <a:rPr lang="en-GB" sz="2000" dirty="0">
                <a:effectLst/>
                <a:ea typeface="Calibri" panose="020F0502020204030204" pitchFamily="34" charset="0"/>
                <a:cs typeface="Times New Roman" panose="02020603050405020304" pitchFamily="18" charset="0"/>
              </a:rPr>
              <a:t>Use the </a:t>
            </a:r>
            <a:r>
              <a:rPr lang="en-GB" sz="2000" b="1" dirty="0">
                <a:effectLst/>
                <a:ea typeface="Calibri" panose="020F0502020204030204" pitchFamily="34" charset="0"/>
                <a:cs typeface="Times New Roman" panose="02020603050405020304" pitchFamily="18" charset="0"/>
              </a:rPr>
              <a:t>clear</a:t>
            </a:r>
            <a:r>
              <a:rPr lang="en-GB" sz="2000" dirty="0">
                <a:effectLst/>
                <a:ea typeface="Calibri" panose="020F0502020204030204" pitchFamily="34" charset="0"/>
                <a:cs typeface="Times New Roman" panose="02020603050405020304" pitchFamily="18" charset="0"/>
              </a:rPr>
              <a:t> command to clear the CLI.</a:t>
            </a:r>
          </a:p>
          <a:p>
            <a:pPr marL="342900" indent="-342900">
              <a:lnSpc>
                <a:spcPct val="100000"/>
              </a:lnSpc>
              <a:spcBef>
                <a:spcPts val="0"/>
              </a:spcBef>
              <a:buFont typeface="+mj-lt"/>
              <a:buAutoNum type="arabicPeriod"/>
              <a:tabLst>
                <a:tab pos="2344420" algn="l"/>
              </a:tabLst>
            </a:pPr>
            <a:r>
              <a:rPr lang="en-GB" sz="2000" dirty="0">
                <a:ea typeface="Calibri" panose="020F0502020204030204" pitchFamily="34" charset="0"/>
                <a:cs typeface="Times New Roman" panose="02020603050405020304" pitchFamily="18" charset="0"/>
              </a:rPr>
              <a:t>Use the </a:t>
            </a:r>
            <a:r>
              <a:rPr lang="en-GB" sz="2000" b="1" dirty="0">
                <a:ea typeface="Calibri" panose="020F0502020204030204" pitchFamily="34" charset="0"/>
                <a:cs typeface="Times New Roman" panose="02020603050405020304" pitchFamily="18" charset="0"/>
              </a:rPr>
              <a:t>echo “Well done me :o)” </a:t>
            </a:r>
            <a:r>
              <a:rPr lang="en-GB" sz="2000" dirty="0">
                <a:ea typeface="Calibri" panose="020F0502020204030204" pitchFamily="34" charset="0"/>
                <a:cs typeface="Times New Roman" panose="02020603050405020304" pitchFamily="18" charset="0"/>
              </a:rPr>
              <a:t>to give yourself a pat on the back for learning some Bash commands.</a:t>
            </a:r>
          </a:p>
          <a:p>
            <a:pPr marL="0" indent="0">
              <a:lnSpc>
                <a:spcPct val="100000"/>
              </a:lnSpc>
              <a:spcBef>
                <a:spcPts val="0"/>
              </a:spcBef>
              <a:buNone/>
              <a:tabLst>
                <a:tab pos="2344420" algn="l"/>
              </a:tabLst>
            </a:pPr>
            <a:r>
              <a:rPr lang="en-GB" sz="1600" dirty="0">
                <a:ea typeface="Calibri" panose="020F0502020204030204" pitchFamily="34" charset="0"/>
                <a:cs typeface="Times New Roman" panose="02020603050405020304" pitchFamily="18" charset="0"/>
              </a:rPr>
              <a:t>Tip: Press UP and Down or </a:t>
            </a:r>
            <a:r>
              <a:rPr lang="en-GB" sz="1600" b="1" dirty="0">
                <a:ea typeface="Calibri" panose="020F0502020204030204" pitchFamily="34" charset="0"/>
                <a:cs typeface="Times New Roman" panose="02020603050405020304" pitchFamily="18" charset="0"/>
              </a:rPr>
              <a:t>SHIFT UP &amp; DOWN </a:t>
            </a:r>
            <a:r>
              <a:rPr lang="en-GB" sz="1600" dirty="0">
                <a:ea typeface="Calibri" panose="020F0502020204030204" pitchFamily="34" charset="0"/>
                <a:cs typeface="Times New Roman" panose="02020603050405020304" pitchFamily="18" charset="0"/>
              </a:rPr>
              <a:t>arrow keys on the keyboard to access previously used commands.</a:t>
            </a:r>
            <a:endParaRPr lang="en-GB" sz="16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5153553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35045" y="304362"/>
            <a:ext cx="11495634" cy="1033669"/>
          </a:xfrm>
        </p:spPr>
        <p:txBody>
          <a:bodyPr>
            <a:normAutofit fontScale="90000"/>
          </a:bodyPr>
          <a:lstStyle/>
          <a:p>
            <a:r>
              <a:rPr lang="en-GB" b="1" dirty="0">
                <a:solidFill>
                  <a:srgbClr val="002060"/>
                </a:solidFill>
                <a:highlight>
                  <a:srgbClr val="FFFF00"/>
                </a:highlight>
              </a:rPr>
              <a:t>Activity 2:</a:t>
            </a:r>
            <a:r>
              <a:rPr lang="en-GB" b="1" dirty="0">
                <a:solidFill>
                  <a:srgbClr val="002060"/>
                </a:solidFill>
              </a:rPr>
              <a:t> </a:t>
            </a:r>
            <a:r>
              <a:rPr lang="en-GB" b="1" dirty="0">
                <a:solidFill>
                  <a:schemeClr val="bg1"/>
                </a:solidFill>
              </a:rPr>
              <a:t>Creating, </a:t>
            </a:r>
            <a:r>
              <a:rPr lang="en-GB" b="1" dirty="0">
                <a:solidFill>
                  <a:srgbClr val="FFFFFF"/>
                </a:solidFill>
              </a:rPr>
              <a:t>Viewing &amp; Changing file permissions</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24351" y="1821213"/>
            <a:ext cx="10917023" cy="4521922"/>
          </a:xfrm>
        </p:spPr>
        <p:txBody>
          <a:bodyPr>
            <a:normAutofit fontScale="92500" lnSpcReduction="10000"/>
          </a:bodyPr>
          <a:lstStyle/>
          <a:p>
            <a:pPr marL="342900" indent="-342900">
              <a:lnSpc>
                <a:spcPct val="100000"/>
              </a:lnSpc>
              <a:spcBef>
                <a:spcPts val="0"/>
              </a:spcBef>
              <a:buFont typeface="+mj-lt"/>
              <a:buAutoNum type="arabicPeriod"/>
              <a:tabLst>
                <a:tab pos="2344420" algn="l"/>
              </a:tabLst>
            </a:pPr>
            <a:r>
              <a:rPr lang="en-GB" sz="2800" dirty="0">
                <a:effectLst/>
                <a:ea typeface="Calibri" panose="020F0502020204030204" pitchFamily="34" charset="0"/>
                <a:cs typeface="Times New Roman" panose="02020603050405020304" pitchFamily="18" charset="0"/>
              </a:rPr>
              <a:t>Use the </a:t>
            </a:r>
            <a:r>
              <a:rPr lang="en-GB" sz="2800" b="1" dirty="0">
                <a:effectLst/>
                <a:ea typeface="Calibri" panose="020F0502020204030204" pitchFamily="34" charset="0"/>
                <a:cs typeface="Times New Roman" panose="02020603050405020304" pitchFamily="18" charset="0"/>
              </a:rPr>
              <a:t>ls</a:t>
            </a:r>
            <a:r>
              <a:rPr lang="en-GB" sz="2800" dirty="0">
                <a:effectLst/>
                <a:ea typeface="Calibri" panose="020F0502020204030204" pitchFamily="34" charset="0"/>
                <a:cs typeface="Times New Roman" panose="02020603050405020304" pitchFamily="18" charset="0"/>
              </a:rPr>
              <a:t> list command to view all subdirectories.</a:t>
            </a:r>
          </a:p>
          <a:p>
            <a:pPr marL="342900" indent="-342900">
              <a:lnSpc>
                <a:spcPct val="100000"/>
              </a:lnSpc>
              <a:spcBef>
                <a:spcPts val="0"/>
              </a:spcBef>
              <a:buFont typeface="+mj-lt"/>
              <a:buAutoNum type="arabicPeriod"/>
              <a:tabLst>
                <a:tab pos="2344420" algn="l"/>
              </a:tabLst>
            </a:pPr>
            <a:r>
              <a:rPr lang="en-GB" sz="2800" dirty="0">
                <a:ea typeface="Calibri" panose="020F0502020204030204" pitchFamily="34" charset="0"/>
                <a:cs typeface="Times New Roman" panose="02020603050405020304" pitchFamily="18" charset="0"/>
              </a:rPr>
              <a:t>Use the </a:t>
            </a:r>
            <a:r>
              <a:rPr lang="en-GB" sz="2800" b="1" dirty="0">
                <a:ea typeface="Calibri" panose="020F0502020204030204" pitchFamily="34" charset="0"/>
                <a:cs typeface="Times New Roman" panose="02020603050405020304" pitchFamily="18" charset="0"/>
              </a:rPr>
              <a:t>cd home</a:t>
            </a:r>
            <a:r>
              <a:rPr lang="en-GB" sz="2800" dirty="0">
                <a:ea typeface="Calibri" panose="020F0502020204030204" pitchFamily="34" charset="0"/>
                <a:cs typeface="Times New Roman" panose="02020603050405020304" pitchFamily="18" charset="0"/>
              </a:rPr>
              <a:t> command to enter the home directory.</a:t>
            </a:r>
          </a:p>
          <a:p>
            <a:pPr marL="342900" indent="-342900">
              <a:lnSpc>
                <a:spcPct val="100000"/>
              </a:lnSpc>
              <a:spcBef>
                <a:spcPts val="0"/>
              </a:spcBef>
              <a:buFont typeface="+mj-lt"/>
              <a:buAutoNum type="arabicPeriod"/>
              <a:tabLst>
                <a:tab pos="2344420" algn="l"/>
              </a:tabLst>
            </a:pPr>
            <a:r>
              <a:rPr lang="en-GB" sz="2800" dirty="0">
                <a:ea typeface="Calibri" panose="020F0502020204030204" pitchFamily="34" charset="0"/>
                <a:cs typeface="Times New Roman" panose="02020603050405020304" pitchFamily="18" charset="0"/>
              </a:rPr>
              <a:t>Use the </a:t>
            </a:r>
            <a:r>
              <a:rPr lang="en-GB" sz="2800" b="1" dirty="0">
                <a:ea typeface="Calibri" panose="020F0502020204030204" pitchFamily="34" charset="0"/>
                <a:cs typeface="Times New Roman" panose="02020603050405020304" pitchFamily="18" charset="0"/>
              </a:rPr>
              <a:t>touch file.txt</a:t>
            </a:r>
            <a:r>
              <a:rPr lang="en-GB" sz="2800" dirty="0">
                <a:ea typeface="Calibri" panose="020F0502020204030204" pitchFamily="34" charset="0"/>
                <a:cs typeface="Times New Roman" panose="02020603050405020304" pitchFamily="18" charset="0"/>
              </a:rPr>
              <a:t> command to </a:t>
            </a:r>
            <a:r>
              <a:rPr lang="en-GB" sz="2800" b="1" dirty="0">
                <a:ea typeface="Calibri" panose="020F0502020204030204" pitchFamily="34" charset="0"/>
                <a:cs typeface="Times New Roman" panose="02020603050405020304" pitchFamily="18" charset="0"/>
              </a:rPr>
              <a:t>create a new file</a:t>
            </a:r>
            <a:r>
              <a:rPr lang="en-GB" sz="2800" dirty="0">
                <a:ea typeface="Calibri" panose="020F0502020204030204" pitchFamily="34" charset="0"/>
                <a:cs typeface="Times New Roman" panose="02020603050405020304" pitchFamily="18" charset="0"/>
              </a:rPr>
              <a:t>.</a:t>
            </a:r>
          </a:p>
          <a:p>
            <a:pPr marL="342900" indent="-342900">
              <a:lnSpc>
                <a:spcPct val="100000"/>
              </a:lnSpc>
              <a:spcBef>
                <a:spcPts val="0"/>
              </a:spcBef>
              <a:buFont typeface="+mj-lt"/>
              <a:buAutoNum type="arabicPeriod"/>
              <a:tabLst>
                <a:tab pos="2344420" algn="l"/>
              </a:tabLst>
            </a:pPr>
            <a:r>
              <a:rPr lang="en-GB" sz="2800" dirty="0">
                <a:ea typeface="Calibri" panose="020F0502020204030204" pitchFamily="34" charset="0"/>
                <a:cs typeface="Times New Roman" panose="02020603050405020304" pitchFamily="18" charset="0"/>
              </a:rPr>
              <a:t>Use ‘</a:t>
            </a:r>
            <a:r>
              <a:rPr lang="en-GB" sz="2800" b="1" dirty="0">
                <a:ea typeface="Calibri" panose="020F0502020204030204" pitchFamily="34" charset="0"/>
                <a:cs typeface="Times New Roman" panose="02020603050405020304" pitchFamily="18" charset="0"/>
              </a:rPr>
              <a:t>echo “Hello World” &gt; file.txt</a:t>
            </a:r>
            <a:r>
              <a:rPr lang="en-GB" sz="2800" dirty="0">
                <a:ea typeface="Calibri" panose="020F0502020204030204" pitchFamily="34" charset="0"/>
                <a:cs typeface="Times New Roman" panose="02020603050405020304" pitchFamily="18" charset="0"/>
              </a:rPr>
              <a:t> command to </a:t>
            </a:r>
            <a:r>
              <a:rPr lang="en-GB" sz="2800" b="1" dirty="0">
                <a:ea typeface="Calibri" panose="020F0502020204030204" pitchFamily="34" charset="0"/>
                <a:cs typeface="Times New Roman" panose="02020603050405020304" pitchFamily="18" charset="0"/>
              </a:rPr>
              <a:t>input text into the file</a:t>
            </a:r>
            <a:r>
              <a:rPr lang="en-GB" sz="2800" dirty="0">
                <a:ea typeface="Calibri" panose="020F0502020204030204" pitchFamily="34" charset="0"/>
                <a:cs typeface="Times New Roman" panose="02020603050405020304" pitchFamily="18" charset="0"/>
              </a:rPr>
              <a:t>.</a:t>
            </a:r>
          </a:p>
          <a:p>
            <a:pPr lvl="1">
              <a:lnSpc>
                <a:spcPct val="100000"/>
              </a:lnSpc>
              <a:spcBef>
                <a:spcPts val="0"/>
              </a:spcBef>
              <a:tabLst>
                <a:tab pos="2344420" algn="l"/>
              </a:tabLst>
            </a:pPr>
            <a:r>
              <a:rPr lang="en-GB" sz="2400" dirty="0">
                <a:ea typeface="Calibri" panose="020F0502020204030204" pitchFamily="34" charset="0"/>
                <a:cs typeface="Times New Roman" panose="02020603050405020304" pitchFamily="18" charset="0"/>
              </a:rPr>
              <a:t>Bg. “How are you?” &gt;&gt; file.txt … Use double &gt;&gt; to add to a file.</a:t>
            </a:r>
            <a:endParaRPr lang="en-GB" dirty="0">
              <a:ea typeface="Calibri" panose="020F0502020204030204" pitchFamily="34" charset="0"/>
              <a:cs typeface="Times New Roman" panose="02020603050405020304" pitchFamily="18" charset="0"/>
            </a:endParaRPr>
          </a:p>
          <a:p>
            <a:pPr marL="342900" indent="-342900">
              <a:lnSpc>
                <a:spcPct val="100000"/>
              </a:lnSpc>
              <a:spcBef>
                <a:spcPts val="0"/>
              </a:spcBef>
              <a:buFont typeface="+mj-lt"/>
              <a:buAutoNum type="arabicPeriod"/>
              <a:tabLst>
                <a:tab pos="2344420" algn="l"/>
              </a:tabLst>
            </a:pPr>
            <a:r>
              <a:rPr lang="en-GB" sz="2800" dirty="0">
                <a:ea typeface="Calibri" panose="020F0502020204030204" pitchFamily="34" charset="0"/>
                <a:cs typeface="Times New Roman" panose="02020603050405020304" pitchFamily="18" charset="0"/>
              </a:rPr>
              <a:t>Use the </a:t>
            </a:r>
            <a:r>
              <a:rPr lang="en-GB" sz="2800" b="1" dirty="0">
                <a:ea typeface="Calibri" panose="020F0502020204030204" pitchFamily="34" charset="0"/>
                <a:cs typeface="Times New Roman" panose="02020603050405020304" pitchFamily="18" charset="0"/>
              </a:rPr>
              <a:t>cat file.txt</a:t>
            </a:r>
            <a:r>
              <a:rPr lang="en-GB" sz="2800" dirty="0">
                <a:ea typeface="Calibri" panose="020F0502020204030204" pitchFamily="34" charset="0"/>
                <a:cs typeface="Times New Roman" panose="02020603050405020304" pitchFamily="18" charset="0"/>
              </a:rPr>
              <a:t> command to read/output the text from the file.</a:t>
            </a:r>
          </a:p>
          <a:p>
            <a:pPr marL="342900" indent="-342900">
              <a:lnSpc>
                <a:spcPct val="100000"/>
              </a:lnSpc>
              <a:spcBef>
                <a:spcPts val="0"/>
              </a:spcBef>
              <a:buFont typeface="+mj-lt"/>
              <a:buAutoNum type="arabicPeriod"/>
              <a:tabLst>
                <a:tab pos="2344420" algn="l"/>
              </a:tabLst>
            </a:pPr>
            <a:r>
              <a:rPr lang="en-GB" sz="2800" dirty="0">
                <a:solidFill>
                  <a:srgbClr val="181818"/>
                </a:solidFill>
                <a:effectLst/>
                <a:highlight>
                  <a:srgbClr val="FFFF00"/>
                </a:highlight>
                <a:ea typeface="Times New Roman" panose="02020603050405020304" pitchFamily="18" charset="0"/>
                <a:cs typeface="Times New Roman" panose="02020603050405020304" pitchFamily="18" charset="0"/>
              </a:rPr>
              <a:t>Use the list ‘</a:t>
            </a:r>
            <a:r>
              <a:rPr lang="en-GB" sz="2800" b="1" dirty="0">
                <a:solidFill>
                  <a:srgbClr val="000000"/>
                </a:solidFill>
                <a:effectLst/>
                <a:highlight>
                  <a:srgbClr val="FFFF00"/>
                </a:highlight>
                <a:ea typeface="Calibri" panose="020F0502020204030204" pitchFamily="34" charset="0"/>
                <a:cs typeface="Times New Roman" panose="02020603050405020304" pitchFamily="18" charset="0"/>
              </a:rPr>
              <a:t>ls -l</a:t>
            </a:r>
            <a:r>
              <a:rPr lang="en-GB" sz="2800" dirty="0">
                <a:solidFill>
                  <a:srgbClr val="000000"/>
                </a:solidFill>
                <a:effectLst/>
                <a:highlight>
                  <a:srgbClr val="FFFF00"/>
                </a:highlight>
                <a:ea typeface="Calibri" panose="020F0502020204030204" pitchFamily="34" charset="0"/>
                <a:cs typeface="Times New Roman" panose="02020603050405020304" pitchFamily="18" charset="0"/>
              </a:rPr>
              <a:t>’</a:t>
            </a:r>
            <a:r>
              <a:rPr lang="en-GB" sz="2800" dirty="0">
                <a:solidFill>
                  <a:srgbClr val="181818"/>
                </a:solidFill>
                <a:effectLst/>
                <a:highlight>
                  <a:srgbClr val="FFFF00"/>
                </a:highlight>
                <a:ea typeface="Times New Roman" panose="02020603050405020304" pitchFamily="18" charset="0"/>
                <a:cs typeface="Times New Roman" panose="02020603050405020304" pitchFamily="18" charset="0"/>
              </a:rPr>
              <a:t> command (minus &amp; Lowercase L), to view all files and their </a:t>
            </a:r>
            <a:r>
              <a:rPr lang="en-GB" sz="2800" b="1" dirty="0">
                <a:solidFill>
                  <a:srgbClr val="181818"/>
                </a:solidFill>
                <a:effectLst/>
                <a:highlight>
                  <a:srgbClr val="FFFF00"/>
                </a:highlight>
                <a:ea typeface="Times New Roman" panose="02020603050405020304" pitchFamily="18" charset="0"/>
                <a:cs typeface="Times New Roman" panose="02020603050405020304" pitchFamily="18" charset="0"/>
              </a:rPr>
              <a:t>permissions</a:t>
            </a:r>
            <a:r>
              <a:rPr lang="en-GB" sz="2800" dirty="0">
                <a:solidFill>
                  <a:srgbClr val="181818"/>
                </a:solidFill>
                <a:effectLst/>
                <a:highlight>
                  <a:srgbClr val="FFFF00"/>
                </a:highlight>
                <a:ea typeface="Times New Roman" panose="02020603050405020304" pitchFamily="18" charset="0"/>
                <a:cs typeface="Times New Roman" panose="02020603050405020304" pitchFamily="18" charset="0"/>
              </a:rPr>
              <a:t> in the directory.</a:t>
            </a:r>
          </a:p>
          <a:p>
            <a:pPr marL="342900" indent="-342900">
              <a:lnSpc>
                <a:spcPct val="100000"/>
              </a:lnSpc>
              <a:spcBef>
                <a:spcPts val="0"/>
              </a:spcBef>
              <a:buFont typeface="+mj-lt"/>
              <a:buAutoNum type="arabicPeriod"/>
              <a:tabLst>
                <a:tab pos="2344420" algn="l"/>
              </a:tabLst>
            </a:pPr>
            <a:r>
              <a:rPr lang="en-GB" dirty="0">
                <a:solidFill>
                  <a:srgbClr val="181818"/>
                </a:solidFill>
                <a:ea typeface="Times New Roman" panose="02020603050405020304" pitchFamily="18" charset="0"/>
                <a:cs typeface="Times New Roman" panose="02020603050405020304" pitchFamily="18" charset="0"/>
              </a:rPr>
              <a:t>U</a:t>
            </a:r>
            <a:r>
              <a:rPr lang="en-GB" sz="2800" dirty="0">
                <a:solidFill>
                  <a:srgbClr val="181818"/>
                </a:solidFill>
                <a:ea typeface="Times New Roman" panose="02020603050405020304" pitchFamily="18" charset="0"/>
                <a:cs typeface="Times New Roman" panose="02020603050405020304" pitchFamily="18" charset="0"/>
              </a:rPr>
              <a:t>se either the </a:t>
            </a:r>
            <a:r>
              <a:rPr lang="en-GB" b="1" i="0" dirty="0" err="1">
                <a:solidFill>
                  <a:srgbClr val="202124"/>
                </a:solidFill>
                <a:effectLst/>
              </a:rPr>
              <a:t>chmod</a:t>
            </a:r>
            <a:r>
              <a:rPr lang="en-GB" b="0" i="0" dirty="0">
                <a:solidFill>
                  <a:srgbClr val="202124"/>
                </a:solidFill>
                <a:effectLst/>
              </a:rPr>
              <a:t> </a:t>
            </a:r>
            <a:r>
              <a:rPr lang="en-GB" b="1" i="0" dirty="0">
                <a:solidFill>
                  <a:srgbClr val="202124"/>
                </a:solidFill>
                <a:effectLst/>
              </a:rPr>
              <a:t>+x file.txt</a:t>
            </a:r>
            <a:r>
              <a:rPr lang="en-GB" sz="2800" dirty="0">
                <a:solidFill>
                  <a:srgbClr val="181818"/>
                </a:solidFill>
                <a:ea typeface="Times New Roman" panose="02020603050405020304" pitchFamily="18" charset="0"/>
                <a:cs typeface="Times New Roman" panose="02020603050405020304" pitchFamily="18" charset="0"/>
              </a:rPr>
              <a:t> command to add execute right to the user/owner and change the permission of the file using the symbolic method.</a:t>
            </a:r>
          </a:p>
          <a:p>
            <a:pPr marL="342900" indent="-342900">
              <a:lnSpc>
                <a:spcPct val="100000"/>
              </a:lnSpc>
              <a:spcBef>
                <a:spcPts val="0"/>
              </a:spcBef>
              <a:buFont typeface="+mj-lt"/>
              <a:buAutoNum type="arabicPeriod"/>
              <a:tabLst>
                <a:tab pos="2344420" algn="l"/>
              </a:tabLst>
            </a:pPr>
            <a:r>
              <a:rPr lang="en-GB" i="0" dirty="0">
                <a:solidFill>
                  <a:srgbClr val="202124"/>
                </a:solidFill>
                <a:effectLst/>
              </a:rPr>
              <a:t>Use the </a:t>
            </a:r>
            <a:r>
              <a:rPr lang="en-GB" b="1" i="0" dirty="0" err="1">
                <a:solidFill>
                  <a:srgbClr val="202124"/>
                </a:solidFill>
                <a:effectLst/>
              </a:rPr>
              <a:t>chmod</a:t>
            </a:r>
            <a:r>
              <a:rPr lang="en-GB" b="0" i="0" dirty="0">
                <a:solidFill>
                  <a:srgbClr val="202124"/>
                </a:solidFill>
                <a:effectLst/>
              </a:rPr>
              <a:t> </a:t>
            </a:r>
            <a:r>
              <a:rPr lang="en-GB" b="1" i="0" dirty="0">
                <a:solidFill>
                  <a:srgbClr val="202124"/>
                </a:solidFill>
                <a:effectLst/>
              </a:rPr>
              <a:t>755 file.txt</a:t>
            </a:r>
            <a:r>
              <a:rPr lang="en-GB" sz="2800" dirty="0">
                <a:solidFill>
                  <a:srgbClr val="181818"/>
                </a:solidFill>
                <a:ea typeface="Times New Roman" panose="02020603050405020304" pitchFamily="18" charset="0"/>
                <a:cs typeface="Times New Roman" panose="02020603050405020304" pitchFamily="18" charset="0"/>
              </a:rPr>
              <a:t> command to add execute/open right to the group and other/world using the octal method to change file permissions.</a:t>
            </a:r>
          </a:p>
          <a:p>
            <a:pPr marL="342900" indent="-342900">
              <a:lnSpc>
                <a:spcPct val="100000"/>
              </a:lnSpc>
              <a:spcBef>
                <a:spcPts val="0"/>
              </a:spcBef>
              <a:buFont typeface="+mj-lt"/>
              <a:buAutoNum type="arabicPeriod"/>
              <a:tabLst>
                <a:tab pos="2344420" algn="l"/>
              </a:tabLst>
            </a:pPr>
            <a:endParaRPr lang="en-GB" dirty="0">
              <a:highlight>
                <a:srgbClr val="FFFF00"/>
              </a:highlight>
            </a:endParaRPr>
          </a:p>
          <a:p>
            <a:pPr>
              <a:lnSpc>
                <a:spcPct val="100000"/>
              </a:lnSpc>
              <a:spcBef>
                <a:spcPts val="0"/>
              </a:spcBef>
              <a:spcAft>
                <a:spcPts val="600"/>
              </a:spcAft>
            </a:pPr>
            <a:endParaRPr lang="en-GB" sz="1700" dirty="0">
              <a:solidFill>
                <a:srgbClr val="181818"/>
              </a:solidFill>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731171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26047" y="372462"/>
            <a:ext cx="10385322" cy="1033669"/>
          </a:xfrm>
        </p:spPr>
        <p:txBody>
          <a:bodyPr>
            <a:normAutofit fontScale="90000"/>
          </a:bodyPr>
          <a:lstStyle/>
          <a:p>
            <a:r>
              <a:rPr lang="en-GB" sz="5300" b="1" dirty="0">
                <a:solidFill>
                  <a:srgbClr val="FFFFFF"/>
                </a:solidFill>
              </a:rPr>
              <a:t>Bg. </a:t>
            </a:r>
            <a:r>
              <a:rPr lang="en-GB" sz="4000" b="1" dirty="0">
                <a:solidFill>
                  <a:srgbClr val="FFFFFF"/>
                </a:solidFill>
              </a:rPr>
              <a:t>Changing File Permissions: Absolute/Octal method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26047" y="1703722"/>
            <a:ext cx="11139902" cy="5034606"/>
          </a:xfrm>
        </p:spPr>
        <p:txBody>
          <a:bodyPr>
            <a:normAutofit lnSpcReduction="10000"/>
          </a:bodyPr>
          <a:lstStyle/>
          <a:p>
            <a:r>
              <a:rPr lang="en-GB" b="0" i="0" dirty="0">
                <a:solidFill>
                  <a:srgbClr val="111111"/>
                </a:solidFill>
                <a:effectLst/>
                <a:latin typeface="Inter"/>
              </a:rPr>
              <a:t>The octal method is represented by three numbers from 0 – 7, one for each permission group.</a:t>
            </a:r>
          </a:p>
          <a:p>
            <a:r>
              <a:rPr lang="en-GB" sz="2800" dirty="0">
                <a:effectLst/>
                <a:ea typeface="Calibri" panose="020F0502020204030204" pitchFamily="34" charset="0"/>
                <a:cs typeface="Times New Roman" panose="02020603050405020304" pitchFamily="18" charset="0"/>
              </a:rPr>
              <a:t>The numbers are: </a:t>
            </a:r>
            <a:r>
              <a:rPr lang="en-GB" b="1" dirty="0">
                <a:effectLst/>
                <a:highlight>
                  <a:srgbClr val="FFFF00"/>
                </a:highlight>
                <a:ea typeface="Calibri" panose="020F0502020204030204" pitchFamily="34" charset="0"/>
                <a:cs typeface="Times New Roman" panose="02020603050405020304" pitchFamily="18" charset="0"/>
              </a:rPr>
              <a:t>4 for </a:t>
            </a:r>
            <a:r>
              <a:rPr lang="en-GB" b="1" dirty="0">
                <a:effectLst/>
                <a:highlight>
                  <a:srgbClr val="FFFF00"/>
                </a:highlight>
                <a:ea typeface="Times New Roman" panose="02020603050405020304" pitchFamily="18" charset="0"/>
                <a:cs typeface="Times New Roman" panose="02020603050405020304" pitchFamily="18" charset="0"/>
              </a:rPr>
              <a:t>(r) read</a:t>
            </a:r>
            <a:r>
              <a:rPr lang="en-GB" b="1" dirty="0">
                <a:effectLst/>
                <a:ea typeface="Times New Roman" panose="02020603050405020304" pitchFamily="18" charset="0"/>
                <a:cs typeface="Times New Roman" panose="02020603050405020304" pitchFamily="18" charset="0"/>
              </a:rPr>
              <a:t>, </a:t>
            </a:r>
            <a:r>
              <a:rPr lang="en-GB" b="1" dirty="0">
                <a:effectLst/>
                <a:highlight>
                  <a:srgbClr val="FFFF00"/>
                </a:highlight>
                <a:ea typeface="Times New Roman" panose="02020603050405020304" pitchFamily="18" charset="0"/>
                <a:cs typeface="Times New Roman" panose="02020603050405020304" pitchFamily="18" charset="0"/>
              </a:rPr>
              <a:t>2 for (w) write </a:t>
            </a:r>
            <a:r>
              <a:rPr lang="en-GB" b="1" dirty="0">
                <a:effectLst/>
                <a:ea typeface="Times New Roman" panose="02020603050405020304" pitchFamily="18" charset="0"/>
                <a:cs typeface="Times New Roman" panose="02020603050405020304" pitchFamily="18" charset="0"/>
              </a:rPr>
              <a:t>and </a:t>
            </a:r>
            <a:r>
              <a:rPr lang="en-GB" b="1" dirty="0">
                <a:effectLst/>
                <a:highlight>
                  <a:srgbClr val="FFFF00"/>
                </a:highlight>
                <a:ea typeface="Times New Roman" panose="02020603050405020304" pitchFamily="18" charset="0"/>
                <a:cs typeface="Times New Roman" panose="02020603050405020304" pitchFamily="18" charset="0"/>
              </a:rPr>
              <a:t>1 for execute (x)</a:t>
            </a:r>
            <a:r>
              <a:rPr lang="en-GB" dirty="0">
                <a:effectLst/>
                <a:highlight>
                  <a:srgbClr val="FFFF00"/>
                </a:highlight>
                <a:ea typeface="Times New Roman" panose="02020603050405020304" pitchFamily="18" charset="0"/>
                <a:cs typeface="Times New Roman" panose="02020603050405020304" pitchFamily="18" charset="0"/>
              </a:rPr>
              <a:t>.</a:t>
            </a:r>
            <a:endParaRPr lang="en-GB" b="0" i="0" dirty="0">
              <a:solidFill>
                <a:srgbClr val="111111"/>
              </a:solidFill>
              <a:effectLst/>
              <a:latin typeface="Inter"/>
            </a:endParaRPr>
          </a:p>
          <a:p>
            <a:r>
              <a:rPr lang="en-GB" sz="2800" dirty="0">
                <a:effectLst/>
                <a:ea typeface="Calibri" panose="020F0502020204030204" pitchFamily="34" charset="0"/>
                <a:cs typeface="Times New Roman" panose="02020603050405020304" pitchFamily="18" charset="0"/>
              </a:rPr>
              <a:t>We specify the numbers in the order of: </a:t>
            </a:r>
            <a:r>
              <a:rPr lang="en-GB" sz="2800" b="1" dirty="0">
                <a:effectLst/>
                <a:ea typeface="Calibri" panose="020F0502020204030204" pitchFamily="34" charset="0"/>
                <a:cs typeface="Times New Roman" panose="02020603050405020304" pitchFamily="18" charset="0"/>
              </a:rPr>
              <a:t>user</a:t>
            </a:r>
            <a:r>
              <a:rPr lang="en-GB" sz="2800" dirty="0">
                <a:effectLst/>
                <a:ea typeface="Calibri" panose="020F0502020204030204" pitchFamily="34" charset="0"/>
                <a:cs typeface="Times New Roman" panose="02020603050405020304" pitchFamily="18" charset="0"/>
              </a:rPr>
              <a:t> (owner), </a:t>
            </a:r>
            <a:r>
              <a:rPr lang="en-GB" sz="2800" b="1" dirty="0">
                <a:effectLst/>
                <a:ea typeface="Calibri" panose="020F0502020204030204" pitchFamily="34" charset="0"/>
                <a:cs typeface="Times New Roman" panose="02020603050405020304" pitchFamily="18" charset="0"/>
              </a:rPr>
              <a:t>group</a:t>
            </a:r>
            <a:r>
              <a:rPr lang="en-GB" sz="2800" dirty="0">
                <a:effectLst/>
                <a:ea typeface="Calibri" panose="020F0502020204030204" pitchFamily="34" charset="0"/>
                <a:cs typeface="Times New Roman" panose="02020603050405020304" pitchFamily="18" charset="0"/>
              </a:rPr>
              <a:t>, and </a:t>
            </a:r>
            <a:r>
              <a:rPr lang="en-GB" sz="2800" b="1" dirty="0">
                <a:effectLst/>
                <a:ea typeface="Calibri" panose="020F0502020204030204" pitchFamily="34" charset="0"/>
                <a:cs typeface="Times New Roman" panose="02020603050405020304" pitchFamily="18" charset="0"/>
              </a:rPr>
              <a:t>other</a:t>
            </a:r>
            <a:r>
              <a:rPr lang="en-GB" sz="2800" dirty="0">
                <a:effectLst/>
                <a:ea typeface="Calibri" panose="020F0502020204030204" pitchFamily="34" charset="0"/>
                <a:cs typeface="Times New Roman" panose="02020603050405020304" pitchFamily="18" charset="0"/>
              </a:rPr>
              <a:t>.</a:t>
            </a:r>
            <a:endParaRPr lang="en-GB" b="0" i="0" dirty="0">
              <a:solidFill>
                <a:srgbClr val="111111"/>
              </a:solidFill>
              <a:effectLst/>
              <a:latin typeface="Inter"/>
            </a:endParaRPr>
          </a:p>
          <a:p>
            <a:r>
              <a:rPr lang="en-GB" dirty="0">
                <a:solidFill>
                  <a:srgbClr val="111111"/>
                </a:solidFill>
                <a:latin typeface="Inter"/>
              </a:rPr>
              <a:t>When we</a:t>
            </a:r>
            <a:r>
              <a:rPr lang="en-GB" b="0" i="0" dirty="0">
                <a:solidFill>
                  <a:srgbClr val="111111"/>
                </a:solidFill>
                <a:effectLst/>
                <a:latin typeface="Inter"/>
              </a:rPr>
              <a:t> use the </a:t>
            </a:r>
            <a:r>
              <a:rPr lang="en-GB" b="1" i="0" dirty="0">
                <a:solidFill>
                  <a:srgbClr val="111111"/>
                </a:solidFill>
                <a:effectLst/>
                <a:latin typeface="Inter"/>
              </a:rPr>
              <a:t>octal method</a:t>
            </a:r>
            <a:r>
              <a:rPr lang="en-GB" b="0" i="0" dirty="0">
                <a:solidFill>
                  <a:srgbClr val="111111"/>
                </a:solidFill>
                <a:effectLst/>
                <a:latin typeface="Inter"/>
              </a:rPr>
              <a:t>, we add the permission numbers for each permission-group (User, Group, Other) and then arrange them as a three-digit number</a:t>
            </a:r>
            <a:r>
              <a:rPr lang="en-GB" dirty="0">
                <a:solidFill>
                  <a:srgbClr val="111111"/>
                </a:solidFill>
                <a:latin typeface="Inter"/>
              </a:rPr>
              <a:t>.</a:t>
            </a:r>
          </a:p>
          <a:p>
            <a:r>
              <a:rPr lang="en-GB" sz="2800" b="1" dirty="0">
                <a:effectLst/>
                <a:highlight>
                  <a:srgbClr val="FFFF00"/>
                </a:highlight>
                <a:ea typeface="Calibri" panose="020F0502020204030204" pitchFamily="34" charset="0"/>
                <a:cs typeface="Times New Roman" panose="02020603050405020304" pitchFamily="18" charset="0"/>
              </a:rPr>
              <a:t>Each number is the sum of the values we specify for read, write, and execute. </a:t>
            </a:r>
            <a:r>
              <a:rPr lang="en-GB" sz="2800" dirty="0">
                <a:effectLst/>
                <a:ea typeface="Calibri" panose="020F0502020204030204" pitchFamily="34" charset="0"/>
                <a:cs typeface="Times New Roman" panose="02020603050405020304" pitchFamily="18" charset="0"/>
              </a:rPr>
              <a:t>E.g. 4+2+1 = 7. 777 Gives all groups read, write &amp; execute permission.</a:t>
            </a:r>
            <a:endParaRPr lang="en-GB" i="0" dirty="0">
              <a:solidFill>
                <a:srgbClr val="111111"/>
              </a:solidFill>
              <a:effectLst/>
              <a:latin typeface="Inter"/>
            </a:endParaRPr>
          </a:p>
          <a:p>
            <a:r>
              <a:rPr lang="en-GB" sz="2800" dirty="0">
                <a:effectLst/>
                <a:ea typeface="Calibri" panose="020F0502020204030204" pitchFamily="34" charset="0"/>
                <a:cs typeface="Times New Roman" panose="02020603050405020304" pitchFamily="18" charset="0"/>
              </a:rPr>
              <a:t>We use the </a:t>
            </a:r>
            <a:r>
              <a:rPr lang="en-GB" sz="2800" b="1" dirty="0" err="1">
                <a:effectLst/>
                <a:highlight>
                  <a:srgbClr val="FFFF00"/>
                </a:highlight>
                <a:ea typeface="Calibri" panose="020F0502020204030204" pitchFamily="34" charset="0"/>
                <a:cs typeface="Times New Roman" panose="02020603050405020304" pitchFamily="18" charset="0"/>
              </a:rPr>
              <a:t>chmod</a:t>
            </a:r>
            <a:r>
              <a:rPr lang="en-GB" sz="2800" b="1" dirty="0">
                <a:effectLst/>
                <a:highlight>
                  <a:srgbClr val="FFFF00"/>
                </a:highlight>
                <a:ea typeface="Calibri" panose="020F0502020204030204" pitchFamily="34" charset="0"/>
                <a:cs typeface="Times New Roman" panose="02020603050405020304" pitchFamily="18" charset="0"/>
              </a:rPr>
              <a:t> command</a:t>
            </a:r>
            <a:r>
              <a:rPr lang="en-GB" sz="2800" b="1" dirty="0">
                <a:effectLst/>
                <a:ea typeface="Calibri" panose="020F0502020204030204" pitchFamily="34" charset="0"/>
                <a:cs typeface="Times New Roman" panose="02020603050405020304" pitchFamily="18" charset="0"/>
              </a:rPr>
              <a:t> </a:t>
            </a:r>
            <a:r>
              <a:rPr lang="en-GB" sz="2800" dirty="0">
                <a:effectLst/>
                <a:ea typeface="Calibri" panose="020F0502020204030204" pitchFamily="34" charset="0"/>
                <a:cs typeface="Times New Roman" panose="02020603050405020304" pitchFamily="18" charset="0"/>
              </a:rPr>
              <a:t>and </a:t>
            </a:r>
            <a:r>
              <a:rPr lang="en-GB" sz="2800" b="1" dirty="0">
                <a:effectLst/>
                <a:highlight>
                  <a:srgbClr val="FFFF00"/>
                </a:highlight>
                <a:ea typeface="Calibri" panose="020F0502020204030204" pitchFamily="34" charset="0"/>
                <a:cs typeface="Times New Roman" panose="02020603050405020304" pitchFamily="18" charset="0"/>
              </a:rPr>
              <a:t>specify a set of three numbers</a:t>
            </a:r>
            <a:r>
              <a:rPr lang="en-GB" sz="2800" b="1" dirty="0">
                <a:effectLst/>
                <a:ea typeface="Calibri" panose="020F0502020204030204" pitchFamily="34" charset="0"/>
                <a:cs typeface="Times New Roman" panose="02020603050405020304" pitchFamily="18" charset="0"/>
              </a:rPr>
              <a:t> </a:t>
            </a:r>
            <a:r>
              <a:rPr lang="en-GB" sz="2800" dirty="0">
                <a:effectLst/>
                <a:ea typeface="Calibri" panose="020F0502020204030204" pitchFamily="34" charset="0"/>
                <a:cs typeface="Times New Roman" panose="02020603050405020304" pitchFamily="18" charset="0"/>
              </a:rPr>
              <a:t>to set permissions. E.g. </a:t>
            </a:r>
            <a:r>
              <a:rPr lang="en-GB" sz="2800" b="1" dirty="0" err="1"/>
              <a:t>chmod</a:t>
            </a:r>
            <a:r>
              <a:rPr lang="en-GB" sz="2800" b="1" dirty="0"/>
              <a:t> 777 newfile.txt</a:t>
            </a:r>
            <a:r>
              <a:rPr lang="en-GB" sz="2800" dirty="0"/>
              <a:t>.</a:t>
            </a:r>
          </a:p>
          <a:p>
            <a:endParaRPr lang="en-GB" sz="2800" dirty="0">
              <a:effectLst/>
              <a:ea typeface="Calibri" panose="020F0502020204030204" pitchFamily="34" charset="0"/>
              <a:cs typeface="Times New Roman" panose="02020603050405020304" pitchFamily="18" charset="0"/>
            </a:endParaRPr>
          </a:p>
          <a:p>
            <a:endParaRPr lang="en-GB" dirty="0"/>
          </a:p>
          <a:p>
            <a:pPr>
              <a:lnSpc>
                <a:spcPct val="100000"/>
              </a:lnSpc>
              <a:spcBef>
                <a:spcPts val="600"/>
              </a:spcBef>
            </a:pPr>
            <a:endParaRPr lang="en-GB" sz="2800" dirty="0"/>
          </a:p>
          <a:p>
            <a:pPr marL="342912" indent="-342912">
              <a:lnSpc>
                <a:spcPct val="110000"/>
              </a:lnSpc>
              <a:spcBef>
                <a:spcPts val="0"/>
              </a:spcBef>
              <a:spcAft>
                <a:spcPts val="600"/>
              </a:spcAft>
              <a:tabLst>
                <a:tab pos="457217" algn="l"/>
              </a:tabLst>
            </a:pPr>
            <a:endParaRPr lang="en-GB" dirty="0"/>
          </a:p>
        </p:txBody>
      </p:sp>
    </p:spTree>
    <p:extLst>
      <p:ext uri="{BB962C8B-B14F-4D97-AF65-F5344CB8AC3E}">
        <p14:creationId xmlns:p14="http://schemas.microsoft.com/office/powerpoint/2010/main" val="204037300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9" y="278534"/>
            <a:ext cx="11242624" cy="1033669"/>
          </a:xfrm>
          <a:solidFill>
            <a:schemeClr val="bg1">
              <a:lumMod val="95000"/>
            </a:schemeClr>
          </a:solidFill>
        </p:spPr>
        <p:txBody>
          <a:bodyPr>
            <a:normAutofit/>
          </a:bodyPr>
          <a:lstStyle/>
          <a:p>
            <a:r>
              <a:rPr lang="en-GB" sz="5400" b="1" dirty="0">
                <a:solidFill>
                  <a:schemeClr val="bg1">
                    <a:lumMod val="50000"/>
                  </a:schemeClr>
                </a:solidFill>
              </a:rPr>
              <a:t>Bg. </a:t>
            </a:r>
            <a:r>
              <a:rPr lang="en-GB" sz="4000" b="1" dirty="0">
                <a:solidFill>
                  <a:schemeClr val="bg1">
                    <a:lumMod val="50000"/>
                  </a:schemeClr>
                </a:solidFill>
              </a:rPr>
              <a:t>Changing File Permissions: </a:t>
            </a:r>
            <a:r>
              <a:rPr lang="en-GB" sz="4000" b="1" dirty="0">
                <a:effectLst/>
                <a:ea typeface="Calibri" panose="020F0502020204030204" pitchFamily="34" charset="0"/>
                <a:cs typeface="Times New Roman" panose="02020603050405020304" pitchFamily="18" charset="0"/>
              </a:rPr>
              <a:t>Absolute/Octal form</a:t>
            </a:r>
            <a:r>
              <a:rPr lang="en-GB" sz="4000" b="1" dirty="0">
                <a:solidFill>
                  <a:schemeClr val="bg1">
                    <a:lumMod val="50000"/>
                  </a:schemeClr>
                </a:solidFill>
                <a:effectLst/>
                <a:ea typeface="Calibri" panose="020F0502020204030204" pitchFamily="34" charset="0"/>
                <a:cs typeface="Times New Roman" panose="02020603050405020304" pitchFamily="18" charset="0"/>
              </a:rPr>
              <a:t>.</a:t>
            </a:r>
            <a:endParaRPr lang="en-GB" sz="4000" b="1" dirty="0">
              <a:solidFill>
                <a:schemeClr val="bg1">
                  <a:lumMod val="50000"/>
                </a:schemeClr>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2211" y="1590734"/>
            <a:ext cx="11847574" cy="5175825"/>
          </a:xfrm>
          <a:solidFill>
            <a:schemeClr val="bg1">
              <a:lumMod val="85000"/>
            </a:schemeClr>
          </a:solidFill>
        </p:spPr>
        <p:txBody>
          <a:bodyPr>
            <a:noAutofit/>
          </a:bodyPr>
          <a:lstStyle/>
          <a:p>
            <a:pPr>
              <a:lnSpc>
                <a:spcPct val="100000"/>
              </a:lnSpc>
              <a:spcBef>
                <a:spcPts val="0"/>
              </a:spcBef>
              <a:spcAft>
                <a:spcPts val="600"/>
              </a:spcAft>
              <a:tabLst>
                <a:tab pos="1054100" algn="l"/>
                <a:tab pos="3857625" algn="l"/>
              </a:tabLst>
            </a:pPr>
            <a:r>
              <a:rPr lang="en-GB" sz="2600" dirty="0">
                <a:solidFill>
                  <a:srgbClr val="181818"/>
                </a:solidFill>
                <a:effectLst/>
                <a:ea typeface="Times New Roman" panose="02020603050405020304" pitchFamily="18" charset="0"/>
                <a:cs typeface="Times New Roman" panose="02020603050405020304" pitchFamily="18" charset="0"/>
              </a:rPr>
              <a:t>Other examples could include:</a:t>
            </a:r>
            <a:endParaRPr lang="en-GB" sz="2600" dirty="0">
              <a:effectLst/>
              <a:ea typeface="Calibri" panose="020F0502020204030204" pitchFamily="34" charset="0"/>
              <a:cs typeface="Times New Roman" panose="02020603050405020304" pitchFamily="18" charset="0"/>
            </a:endParaRPr>
          </a:p>
          <a:p>
            <a:pPr marL="1143000" lvl="2" indent="-228600">
              <a:lnSpc>
                <a:spcPct val="100000"/>
              </a:lnSpc>
              <a:spcBef>
                <a:spcPts val="0"/>
              </a:spcBef>
              <a:spcAft>
                <a:spcPts val="600"/>
              </a:spcAft>
              <a:buFont typeface="Wingdings" panose="05000000000000000000" pitchFamily="2" charset="2"/>
              <a:buChar char=""/>
              <a:tabLst>
                <a:tab pos="1055370" algn="l"/>
              </a:tabLst>
            </a:pPr>
            <a:r>
              <a:rPr lang="en-GB" sz="2200" b="1" dirty="0">
                <a:effectLst/>
                <a:ea typeface="Times New Roman" panose="02020603050405020304" pitchFamily="18" charset="0"/>
                <a:cs typeface="Times New Roman" panose="02020603050405020304" pitchFamily="18" charset="0"/>
              </a:rPr>
              <a:t>777</a:t>
            </a:r>
            <a:r>
              <a:rPr lang="en-GB" sz="2200" dirty="0">
                <a:effectLst/>
                <a:ea typeface="Times New Roman" panose="02020603050405020304" pitchFamily="18" charset="0"/>
                <a:cs typeface="Times New Roman" panose="02020603050405020304" pitchFamily="18" charset="0"/>
              </a:rPr>
              <a:t> = anyone can do anything, read, write, and execute.</a:t>
            </a:r>
            <a:endParaRPr lang="en-GB" sz="2200" dirty="0">
              <a:effectLst/>
              <a:ea typeface="Calibri" panose="020F0502020204030204" pitchFamily="34" charset="0"/>
              <a:cs typeface="Times New Roman" panose="02020603050405020304" pitchFamily="18" charset="0"/>
            </a:endParaRPr>
          </a:p>
          <a:p>
            <a:pPr marL="1143000" lvl="2" indent="-228600">
              <a:lnSpc>
                <a:spcPct val="100000"/>
              </a:lnSpc>
              <a:spcBef>
                <a:spcPts val="0"/>
              </a:spcBef>
              <a:spcAft>
                <a:spcPts val="600"/>
              </a:spcAft>
              <a:buFont typeface="Wingdings" panose="05000000000000000000" pitchFamily="2" charset="2"/>
              <a:buChar char=""/>
              <a:tabLst>
                <a:tab pos="1055370" algn="l"/>
              </a:tabLst>
            </a:pPr>
            <a:r>
              <a:rPr lang="en-GB" sz="2200" b="1" dirty="0">
                <a:effectLst/>
                <a:ea typeface="Times New Roman" panose="02020603050405020304" pitchFamily="18" charset="0"/>
                <a:cs typeface="Times New Roman" panose="02020603050405020304" pitchFamily="18" charset="0"/>
              </a:rPr>
              <a:t>755</a:t>
            </a:r>
            <a:r>
              <a:rPr lang="en-GB" sz="2200" dirty="0">
                <a:effectLst/>
                <a:ea typeface="Times New Roman" panose="02020603050405020304" pitchFamily="18" charset="0"/>
                <a:cs typeface="Times New Roman" panose="02020603050405020304" pitchFamily="18" charset="0"/>
              </a:rPr>
              <a:t> = you can do anything, others can only read and execute (cannot modify).</a:t>
            </a:r>
            <a:endParaRPr lang="en-GB" sz="2200" dirty="0">
              <a:effectLst/>
              <a:ea typeface="Calibri" panose="020F0502020204030204" pitchFamily="34" charset="0"/>
              <a:cs typeface="Times New Roman" panose="02020603050405020304" pitchFamily="18" charset="0"/>
            </a:endParaRPr>
          </a:p>
          <a:p>
            <a:pPr marL="1143000" lvl="2" indent="-228600">
              <a:lnSpc>
                <a:spcPct val="100000"/>
              </a:lnSpc>
              <a:spcBef>
                <a:spcPts val="0"/>
              </a:spcBef>
              <a:spcAft>
                <a:spcPts val="600"/>
              </a:spcAft>
              <a:buFont typeface="Wingdings" panose="05000000000000000000" pitchFamily="2" charset="2"/>
              <a:buChar char=""/>
              <a:tabLst>
                <a:tab pos="1055370" algn="l"/>
              </a:tabLst>
            </a:pPr>
            <a:r>
              <a:rPr lang="en-GB" sz="2200" b="1" dirty="0">
                <a:effectLst/>
                <a:ea typeface="Times New Roman" panose="02020603050405020304" pitchFamily="18" charset="0"/>
                <a:cs typeface="Times New Roman" panose="02020603050405020304" pitchFamily="18" charset="0"/>
              </a:rPr>
              <a:t>644</a:t>
            </a:r>
            <a:r>
              <a:rPr lang="en-GB" sz="2200" dirty="0">
                <a:effectLst/>
                <a:ea typeface="Times New Roman" panose="02020603050405020304" pitchFamily="18" charset="0"/>
                <a:cs typeface="Times New Roman" panose="02020603050405020304" pitchFamily="18" charset="0"/>
              </a:rPr>
              <a:t> = you can read and write, others can only read.</a:t>
            </a:r>
            <a:endParaRPr lang="en-GB" sz="2200" dirty="0">
              <a:effectLst/>
              <a:ea typeface="Calibri" panose="020F0502020204030204" pitchFamily="34" charset="0"/>
              <a:cs typeface="Times New Roman" panose="02020603050405020304" pitchFamily="18" charset="0"/>
            </a:endParaRPr>
          </a:p>
          <a:p>
            <a:pPr marL="0" lvl="0" indent="0">
              <a:lnSpc>
                <a:spcPct val="100000"/>
              </a:lnSpc>
              <a:spcBef>
                <a:spcPts val="0"/>
              </a:spcBef>
              <a:spcAft>
                <a:spcPts val="600"/>
              </a:spcAft>
              <a:buNone/>
            </a:pPr>
            <a:r>
              <a:rPr lang="en-GB" sz="2200" b="1" u="sng" dirty="0">
                <a:solidFill>
                  <a:srgbClr val="181818"/>
                </a:solidFill>
                <a:effectLst/>
                <a:ea typeface="Calibri" panose="020F0502020204030204" pitchFamily="34" charset="0"/>
                <a:cs typeface="Times New Roman" panose="02020603050405020304" pitchFamily="18" charset="0"/>
              </a:rPr>
              <a:t>Further examples:</a:t>
            </a:r>
          </a:p>
          <a:p>
            <a:r>
              <a:rPr lang="en-GB" sz="2400" dirty="0"/>
              <a:t>A file that only allows the owner to read and write and everyone else only read access would look like this -</a:t>
            </a:r>
            <a:r>
              <a:rPr lang="en-GB" sz="2400" dirty="0" err="1"/>
              <a:t>rw</a:t>
            </a:r>
            <a:r>
              <a:rPr lang="en-GB" sz="2400" dirty="0"/>
              <a:t>-r--r-- or 644.</a:t>
            </a:r>
          </a:p>
          <a:p>
            <a:r>
              <a:rPr lang="en-GB" sz="2400" dirty="0"/>
              <a:t>4 + 2 (Read-only + Write-only) = 6, 4 = 4 (Read-only), 4 = 4 (Read-only)</a:t>
            </a:r>
          </a:p>
          <a:p>
            <a:r>
              <a:rPr lang="en-GB" sz="2400" dirty="0"/>
              <a:t>To set a file's permissions to read, write, and execute for the user/owner, read and execute permissions for the group, and no access for all other users (equivalent -</a:t>
            </a:r>
            <a:r>
              <a:rPr lang="en-GB" sz="2400" dirty="0" err="1"/>
              <a:t>rwxr</a:t>
            </a:r>
            <a:r>
              <a:rPr lang="en-GB" sz="2400" dirty="0"/>
              <a:t>-x--- ), we use: </a:t>
            </a:r>
            <a:r>
              <a:rPr lang="en-GB" sz="2400" b="1" dirty="0" err="1"/>
              <a:t>chmod</a:t>
            </a:r>
            <a:r>
              <a:rPr lang="en-GB" sz="2400" b="1" dirty="0"/>
              <a:t> 750 new_file.txt</a:t>
            </a:r>
            <a:r>
              <a:rPr lang="en-GB" sz="2400" dirty="0"/>
              <a:t>.</a:t>
            </a:r>
          </a:p>
          <a:p>
            <a:pPr marL="0" lvl="0" indent="0">
              <a:lnSpc>
                <a:spcPct val="100000"/>
              </a:lnSpc>
              <a:spcBef>
                <a:spcPts val="0"/>
              </a:spcBef>
              <a:spcAft>
                <a:spcPts val="600"/>
              </a:spcAft>
              <a:buNone/>
            </a:pPr>
            <a:endParaRPr lang="en-GB" sz="2200" dirty="0">
              <a:solidFill>
                <a:srgbClr val="181818"/>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4170299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35045" y="304362"/>
            <a:ext cx="11495634" cy="1033669"/>
          </a:xfrm>
        </p:spPr>
        <p:txBody>
          <a:bodyPr>
            <a:normAutofit/>
          </a:bodyPr>
          <a:lstStyle/>
          <a:p>
            <a:r>
              <a:rPr lang="en-GB" b="1" dirty="0">
                <a:solidFill>
                  <a:srgbClr val="FFFFFF"/>
                </a:solidFill>
              </a:rPr>
              <a:t>Bg. 755 and 644 file permissions</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24351" y="1821213"/>
            <a:ext cx="10917023" cy="4521922"/>
          </a:xfrm>
        </p:spPr>
        <p:txBody>
          <a:bodyPr>
            <a:noAutofit/>
          </a:bodyPr>
          <a:lstStyle/>
          <a:p>
            <a:pPr>
              <a:lnSpc>
                <a:spcPct val="107000"/>
              </a:lnSpc>
              <a:spcAft>
                <a:spcPts val="800"/>
              </a:spcAft>
            </a:pPr>
            <a:r>
              <a:rPr lang="en-GB" b="1" kern="100" dirty="0">
                <a:effectLst/>
                <a:ea typeface="DengXian" panose="02010600030101010101" pitchFamily="2" charset="-122"/>
                <a:cs typeface="Times New Roman" panose="02020603050405020304" pitchFamily="18" charset="0"/>
              </a:rPr>
              <a:t>755</a:t>
            </a:r>
            <a:r>
              <a:rPr lang="en-GB" kern="100" dirty="0">
                <a:effectLst/>
                <a:ea typeface="DengXian" panose="02010600030101010101" pitchFamily="2" charset="-122"/>
                <a:cs typeface="Times New Roman" panose="02020603050405020304" pitchFamily="18" charset="0"/>
              </a:rPr>
              <a:t> allows you/the owner of the file to do anything with the file/directory, and other users can only read and execute it but not edit it. 755 is suitable for programs and directories you want to make publicly available. </a:t>
            </a:r>
          </a:p>
          <a:p>
            <a:pPr>
              <a:lnSpc>
                <a:spcPct val="107000"/>
              </a:lnSpc>
              <a:spcAft>
                <a:spcPts val="800"/>
              </a:spcAft>
            </a:pPr>
            <a:r>
              <a:rPr lang="en-GB" b="1" kern="100" dirty="0">
                <a:effectLst/>
                <a:ea typeface="DengXian" panose="02010600030101010101" pitchFamily="2" charset="-122"/>
                <a:cs typeface="Times New Roman" panose="02020603050405020304" pitchFamily="18" charset="0"/>
              </a:rPr>
              <a:t>644</a:t>
            </a:r>
            <a:r>
              <a:rPr lang="en-GB" kern="100" dirty="0">
                <a:effectLst/>
                <a:ea typeface="DengXian" panose="02010600030101010101" pitchFamily="2" charset="-122"/>
                <a:cs typeface="Times New Roman" panose="02020603050405020304" pitchFamily="18" charset="0"/>
              </a:rPr>
              <a:t> you/the owner to read and write the file/directory and other users can only read it. Suitable for public text files.</a:t>
            </a:r>
          </a:p>
          <a:p>
            <a:pPr>
              <a:lnSpc>
                <a:spcPct val="107000"/>
              </a:lnSpc>
              <a:spcAft>
                <a:spcPts val="800"/>
              </a:spcAft>
            </a:pPr>
            <a:r>
              <a:rPr lang="en-GB" b="1" kern="100" dirty="0">
                <a:effectLst/>
                <a:ea typeface="DengXian" panose="02010600030101010101" pitchFamily="2" charset="-122"/>
                <a:cs typeface="Times New Roman" panose="02020603050405020304" pitchFamily="18" charset="0"/>
              </a:rPr>
              <a:t>In summary: </a:t>
            </a:r>
            <a:r>
              <a:rPr lang="en-GB" kern="100" dirty="0">
                <a:effectLst/>
                <a:ea typeface="DengXian" panose="02010600030101010101" pitchFamily="2" charset="-122"/>
                <a:cs typeface="Times New Roman" panose="02020603050405020304" pitchFamily="18" charset="0"/>
              </a:rPr>
              <a:t>755 allows the owner to read/write/execute, group/others can read/execute. 644 allows the owner to read/write, group/others can read only.</a:t>
            </a:r>
            <a:endParaRPr lang="en-GB" dirty="0">
              <a:highlight>
                <a:srgbClr val="FFFF00"/>
              </a:highlight>
            </a:endParaRPr>
          </a:p>
          <a:p>
            <a:pPr>
              <a:lnSpc>
                <a:spcPct val="100000"/>
              </a:lnSpc>
              <a:spcBef>
                <a:spcPts val="0"/>
              </a:spcBef>
              <a:spcAft>
                <a:spcPts val="600"/>
              </a:spcAft>
            </a:pPr>
            <a:endParaRPr lang="en-GB" dirty="0">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4983051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9" y="278534"/>
            <a:ext cx="11242624" cy="1033669"/>
          </a:xfrm>
          <a:solidFill>
            <a:schemeClr val="bg1">
              <a:lumMod val="95000"/>
            </a:schemeClr>
          </a:solidFill>
        </p:spPr>
        <p:txBody>
          <a:bodyPr>
            <a:normAutofit/>
          </a:bodyPr>
          <a:lstStyle/>
          <a:p>
            <a:r>
              <a:rPr lang="en-GB" sz="5400" b="1" dirty="0">
                <a:solidFill>
                  <a:schemeClr val="bg1">
                    <a:lumMod val="50000"/>
                  </a:schemeClr>
                </a:solidFill>
              </a:rPr>
              <a:t>Bg. </a:t>
            </a:r>
            <a:r>
              <a:rPr lang="en-GB" sz="4000" b="1" dirty="0">
                <a:solidFill>
                  <a:schemeClr val="bg1">
                    <a:lumMod val="50000"/>
                  </a:schemeClr>
                </a:solidFill>
              </a:rPr>
              <a:t>Visual Guide to: </a:t>
            </a:r>
            <a:r>
              <a:rPr lang="en-GB" sz="4000" b="1" dirty="0"/>
              <a:t>Octal / </a:t>
            </a:r>
            <a:r>
              <a:rPr lang="en-GB" sz="4000" b="1" dirty="0">
                <a:effectLst/>
                <a:ea typeface="Calibri" panose="020F0502020204030204" pitchFamily="34" charset="0"/>
                <a:cs typeface="Times New Roman" panose="02020603050405020304" pitchFamily="18" charset="0"/>
              </a:rPr>
              <a:t>Absolute form</a:t>
            </a:r>
            <a:r>
              <a:rPr lang="en-GB" sz="4000" b="1" dirty="0">
                <a:solidFill>
                  <a:schemeClr val="bg1">
                    <a:lumMod val="50000"/>
                  </a:schemeClr>
                </a:solidFill>
                <a:effectLst/>
                <a:ea typeface="Calibri" panose="020F0502020204030204" pitchFamily="34" charset="0"/>
                <a:cs typeface="Times New Roman" panose="02020603050405020304" pitchFamily="18" charset="0"/>
              </a:rPr>
              <a:t>.</a:t>
            </a:r>
            <a:endParaRPr lang="en-GB" sz="4000" b="1" dirty="0">
              <a:solidFill>
                <a:schemeClr val="bg1">
                  <a:lumMod val="50000"/>
                </a:schemeClr>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3" y="1703473"/>
            <a:ext cx="11847574" cy="5034606"/>
          </a:xfrm>
          <a:solidFill>
            <a:schemeClr val="bg1">
              <a:lumMod val="85000"/>
            </a:schemeClr>
          </a:solidFill>
        </p:spPr>
        <p:txBody>
          <a:bodyPr>
            <a:noAutofit/>
          </a:bodyPr>
          <a:lstStyle/>
          <a:p>
            <a:pPr marL="0" lvl="0" indent="0">
              <a:lnSpc>
                <a:spcPct val="100000"/>
              </a:lnSpc>
              <a:spcBef>
                <a:spcPts val="0"/>
              </a:spcBef>
              <a:spcAft>
                <a:spcPts val="600"/>
              </a:spcAft>
              <a:buNone/>
              <a:tabLst>
                <a:tab pos="1055370" algn="l"/>
              </a:tabLst>
            </a:pPr>
            <a:endParaRPr lang="en-GB" dirty="0">
              <a:effectLst/>
              <a:ea typeface="Calibri" panose="020F0502020204030204" pitchFamily="34" charset="0"/>
              <a:cs typeface="Times New Roman" panose="02020603050405020304" pitchFamily="18" charset="0"/>
            </a:endParaRPr>
          </a:p>
          <a:p>
            <a:pPr marL="0" lvl="0" indent="0">
              <a:lnSpc>
                <a:spcPct val="100000"/>
              </a:lnSpc>
              <a:spcBef>
                <a:spcPts val="0"/>
              </a:spcBef>
              <a:spcAft>
                <a:spcPts val="600"/>
              </a:spcAft>
              <a:buNone/>
            </a:pPr>
            <a:endParaRPr lang="en-GB" sz="2000" dirty="0">
              <a:solidFill>
                <a:srgbClr val="181818"/>
              </a:solidFill>
              <a:effectLst/>
              <a:ea typeface="Calibri" panose="020F0502020204030204" pitchFamily="34" charset="0"/>
              <a:cs typeface="Times New Roman" panose="02020603050405020304" pitchFamily="18" charset="0"/>
            </a:endParaRPr>
          </a:p>
        </p:txBody>
      </p:sp>
      <p:pic>
        <p:nvPicPr>
          <p:cNvPr id="9" name="Picture 8" descr="A picture containing icon&#10;&#10;Description automatically generated">
            <a:extLst>
              <a:ext uri="{FF2B5EF4-FFF2-40B4-BE49-F238E27FC236}">
                <a16:creationId xmlns:a16="http://schemas.microsoft.com/office/drawing/2014/main" id="{FA0E3C3A-35D3-404A-821F-37279FE0AFB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94282" y="1814967"/>
            <a:ext cx="9771872" cy="4670978"/>
          </a:xfrm>
          <a:prstGeom prst="rect">
            <a:avLst/>
          </a:prstGeom>
        </p:spPr>
      </p:pic>
      <p:sp>
        <p:nvSpPr>
          <p:cNvPr id="11" name="TextBox 10">
            <a:extLst>
              <a:ext uri="{FF2B5EF4-FFF2-40B4-BE49-F238E27FC236}">
                <a16:creationId xmlns:a16="http://schemas.microsoft.com/office/drawing/2014/main" id="{A271E64B-A447-4C2A-B971-4D097167ACDC}"/>
              </a:ext>
            </a:extLst>
          </p:cNvPr>
          <p:cNvSpPr txBox="1"/>
          <p:nvPr/>
        </p:nvSpPr>
        <p:spPr>
          <a:xfrm>
            <a:off x="985991" y="6430491"/>
            <a:ext cx="10679365" cy="18466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ravexina.ir/linux-notes/File%20&amp;%20Directories%20Permissions.html"/>
              </a:rPr>
              <a:t>This Photo</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nc-sa/3.0/"/>
              </a:rPr>
              <a:t>CC BY-SA-NC</a:t>
            </a:r>
            <a:endPar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269758"/>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rgbClr val="002060"/>
                </a:solidFill>
                <a:highlight>
                  <a:srgbClr val="FFFF00"/>
                </a:highlight>
              </a:rPr>
              <a:t>Student Activity:</a:t>
            </a:r>
            <a:r>
              <a:rPr lang="en-GB" b="1" dirty="0">
                <a:solidFill>
                  <a:srgbClr val="002060"/>
                </a:solidFill>
              </a:rPr>
              <a:t> </a:t>
            </a:r>
            <a:r>
              <a:rPr lang="en-GB" dirty="0">
                <a:solidFill>
                  <a:schemeClr val="bg1"/>
                </a:solidFill>
              </a:rPr>
              <a:t>Users and Groups</a:t>
            </a:r>
            <a:endParaRPr lang="en-GB" b="1" dirty="0">
              <a:solidFill>
                <a:schemeClr val="bg1"/>
              </a:solidFill>
            </a:endParaRP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370065" y="1802723"/>
            <a:ext cx="10668638" cy="2925795"/>
          </a:xfrm>
        </p:spPr>
        <p:txBody>
          <a:bodyPr>
            <a:normAutofit/>
          </a:bodyPr>
          <a:lstStyle/>
          <a:p>
            <a:pPr marL="540385" indent="-457200">
              <a:lnSpc>
                <a:spcPct val="100000"/>
              </a:lnSpc>
              <a:spcBef>
                <a:spcPts val="600"/>
              </a:spcBef>
            </a:pPr>
            <a:r>
              <a:rPr lang="en-GB" dirty="0">
                <a:solidFill>
                  <a:srgbClr val="201F1E"/>
                </a:solidFill>
                <a:cs typeface="Times New Roman" panose="02020603050405020304" pitchFamily="18" charset="0"/>
              </a:rPr>
              <a:t>Research and create Users and Groups using Bash.</a:t>
            </a:r>
          </a:p>
          <a:p>
            <a:pPr marL="540385" indent="-457200">
              <a:lnSpc>
                <a:spcPct val="100000"/>
              </a:lnSpc>
              <a:spcBef>
                <a:spcPts val="600"/>
              </a:spcBef>
            </a:pPr>
            <a:r>
              <a:rPr lang="en-GB" dirty="0">
                <a:solidFill>
                  <a:srgbClr val="201F1E"/>
                </a:solidFill>
                <a:cs typeface="Times New Roman" panose="02020603050405020304" pitchFamily="18" charset="0"/>
              </a:rPr>
              <a:t>Use Google Cloud shell or Azure VM Linux.</a:t>
            </a:r>
          </a:p>
          <a:p>
            <a:pPr marL="540385" indent="-457200">
              <a:lnSpc>
                <a:spcPct val="100000"/>
              </a:lnSpc>
              <a:spcBef>
                <a:spcPts val="600"/>
              </a:spcBef>
            </a:pPr>
            <a:r>
              <a:rPr lang="en-GB" dirty="0">
                <a:solidFill>
                  <a:srgbClr val="201F1E"/>
                </a:solidFill>
                <a:cs typeface="Times New Roman" panose="02020603050405020304" pitchFamily="18" charset="0"/>
              </a:rPr>
              <a:t>Use these in the assignment and cite your research sources to gain additional marks for research and referencing.</a:t>
            </a:r>
          </a:p>
          <a:p>
            <a:pPr marL="540385" indent="-457200">
              <a:lnSpc>
                <a:spcPct val="100000"/>
              </a:lnSpc>
              <a:spcBef>
                <a:spcPts val="600"/>
              </a:spcBef>
            </a:pPr>
            <a:r>
              <a:rPr lang="en-GB" dirty="0">
                <a:solidFill>
                  <a:srgbClr val="201F1E"/>
                </a:solidFill>
                <a:cs typeface="Times New Roman" panose="02020603050405020304" pitchFamily="18" charset="0"/>
              </a:rPr>
              <a:t>You can also refer to the Cheat sheet on Moodle: </a:t>
            </a:r>
            <a:br>
              <a:rPr lang="en-GB" dirty="0">
                <a:solidFill>
                  <a:srgbClr val="201F1E"/>
                </a:solidFill>
                <a:cs typeface="Times New Roman" panose="02020603050405020304" pitchFamily="18" charset="0"/>
              </a:rPr>
            </a:br>
            <a:r>
              <a:rPr lang="en-US" b="1" dirty="0">
                <a:solidFill>
                  <a:srgbClr val="201F1E"/>
                </a:solidFill>
                <a:cs typeface="Times New Roman" panose="02020603050405020304" pitchFamily="18" charset="0"/>
              </a:rPr>
              <a:t>OS 4 - Cheat Sheet - Managing Users and Groups</a:t>
            </a:r>
            <a:r>
              <a:rPr lang="en-US" dirty="0">
                <a:solidFill>
                  <a:srgbClr val="201F1E"/>
                </a:solidFill>
                <a:cs typeface="Times New Roman" panose="02020603050405020304" pitchFamily="18" charset="0"/>
              </a:rPr>
              <a:t>.</a:t>
            </a:r>
            <a:endParaRPr lang="en-GB" dirty="0"/>
          </a:p>
          <a:p>
            <a:pPr marL="83175" indent="0">
              <a:lnSpc>
                <a:spcPct val="100000"/>
              </a:lnSpc>
              <a:spcBef>
                <a:spcPts val="600"/>
              </a:spcBef>
              <a:buNone/>
            </a:pPr>
            <a:endParaRPr lang="en-GB" dirty="0"/>
          </a:p>
          <a:p>
            <a:pPr marL="311785">
              <a:lnSpc>
                <a:spcPct val="100000"/>
              </a:lnSpc>
              <a:spcBef>
                <a:spcPts val="600"/>
              </a:spcBef>
            </a:pPr>
            <a:endParaRPr lang="en-GB" dirty="0">
              <a:effectLst/>
              <a:ea typeface="Calibri" panose="020F0502020204030204" pitchFamily="34" charset="0"/>
              <a:cs typeface="Times New Roman" panose="02020603050405020304" pitchFamily="18" charset="0"/>
            </a:endParaRPr>
          </a:p>
        </p:txBody>
      </p:sp>
      <p:pic>
        <p:nvPicPr>
          <p:cNvPr id="3" name="Picture 2" descr="Linux - Wikipedia">
            <a:extLst>
              <a:ext uri="{FF2B5EF4-FFF2-40B4-BE49-F238E27FC236}">
                <a16:creationId xmlns:a16="http://schemas.microsoft.com/office/drawing/2014/main" id="{3E317601-68AF-FB98-5475-F0FC6B49D9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53648" y="-159806"/>
            <a:ext cx="2129917" cy="2522271"/>
          </a:xfrm>
          <a:prstGeom prst="rect">
            <a:avLst/>
          </a:prstGeom>
          <a:noFill/>
          <a:extLst>
            <a:ext uri="{909E8E84-426E-40DD-AFC4-6F175D3DCCD1}">
              <a14:hiddenFill xmlns:a14="http://schemas.microsoft.com/office/drawing/2010/main">
                <a:solidFill>
                  <a:srgbClr val="FFFFFF"/>
                </a:solidFill>
              </a14:hiddenFill>
            </a:ext>
          </a:extLst>
        </p:spPr>
      </p:pic>
      <p:pic>
        <p:nvPicPr>
          <p:cNvPr id="4" name="Graphic 3" descr="Social network outline">
            <a:extLst>
              <a:ext uri="{FF2B5EF4-FFF2-40B4-BE49-F238E27FC236}">
                <a16:creationId xmlns:a16="http://schemas.microsoft.com/office/drawing/2014/main" id="{1E287253-BBC0-67A9-1AC5-6AEDBF70B79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397156" y="3758364"/>
            <a:ext cx="2821450" cy="2821450"/>
          </a:xfrm>
          <a:prstGeom prst="rect">
            <a:avLst/>
          </a:prstGeom>
        </p:spPr>
      </p:pic>
      <p:pic>
        <p:nvPicPr>
          <p:cNvPr id="5" name="Graphic 4" descr="Meeting with solid fill">
            <a:extLst>
              <a:ext uri="{FF2B5EF4-FFF2-40B4-BE49-F238E27FC236}">
                <a16:creationId xmlns:a16="http://schemas.microsoft.com/office/drawing/2014/main" id="{7EBA421E-F88C-CA54-392D-63D8C0E720F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558745" y="4449611"/>
            <a:ext cx="2378330" cy="2378330"/>
          </a:xfrm>
          <a:prstGeom prst="rect">
            <a:avLst/>
          </a:prstGeom>
        </p:spPr>
      </p:pic>
    </p:spTree>
    <p:extLst>
      <p:ext uri="{BB962C8B-B14F-4D97-AF65-F5344CB8AC3E}">
        <p14:creationId xmlns:p14="http://schemas.microsoft.com/office/powerpoint/2010/main" val="414472949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rgbClr val="FFFFFF"/>
                </a:solidFill>
              </a:rPr>
              <a:t>OS Assignment: </a:t>
            </a:r>
            <a:r>
              <a:rPr lang="en-GB" b="1" dirty="0">
                <a:solidFill>
                  <a:schemeClr val="bg1"/>
                </a:solidFill>
              </a:rPr>
              <a:t>Task 3</a:t>
            </a:r>
            <a:endParaRPr lang="en-GB" b="1" dirty="0">
              <a:solidFill>
                <a:srgbClr val="FFFFFF"/>
              </a:solidFill>
            </a:endParaRP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477157" y="1936941"/>
            <a:ext cx="10515600" cy="4351338"/>
          </a:xfrm>
        </p:spPr>
        <p:txBody>
          <a:bodyPr>
            <a:normAutofit lnSpcReduction="10000"/>
          </a:bodyPr>
          <a:lstStyle/>
          <a:p>
            <a:pPr marL="83185" indent="0">
              <a:lnSpc>
                <a:spcPct val="100000"/>
              </a:lnSpc>
              <a:spcBef>
                <a:spcPts val="600"/>
              </a:spcBef>
              <a:buNone/>
            </a:pPr>
            <a:r>
              <a:rPr lang="en-GB" sz="3200" b="1" dirty="0">
                <a:solidFill>
                  <a:srgbClr val="201F1E"/>
                </a:solidFill>
                <a:effectLst/>
                <a:ea typeface="Calibri" panose="020F0502020204030204" pitchFamily="34" charset="0"/>
                <a:cs typeface="Times New Roman" panose="02020603050405020304" pitchFamily="18" charset="0"/>
              </a:rPr>
              <a:t>3. Use of CLI commands in a Linux OS.</a:t>
            </a:r>
            <a:endParaRPr lang="en-GB" sz="3200" dirty="0">
              <a:effectLst/>
              <a:ea typeface="Calibri" panose="020F0502020204030204" pitchFamily="34" charset="0"/>
              <a:cs typeface="Times New Roman" panose="02020603050405020304" pitchFamily="18" charset="0"/>
            </a:endParaRPr>
          </a:p>
          <a:p>
            <a:pPr marL="311785">
              <a:lnSpc>
                <a:spcPct val="100000"/>
              </a:lnSpc>
              <a:spcBef>
                <a:spcPts val="600"/>
              </a:spcBef>
            </a:pPr>
            <a:r>
              <a:rPr lang="en-GB" sz="3200" dirty="0"/>
              <a:t>Document the use of approx. 10 Bash commands, with screenshots and accompanying description. </a:t>
            </a:r>
          </a:p>
          <a:p>
            <a:pPr marL="311785">
              <a:lnSpc>
                <a:spcPct val="100000"/>
              </a:lnSpc>
              <a:spcBef>
                <a:spcPts val="600"/>
              </a:spcBef>
            </a:pPr>
            <a:r>
              <a:rPr lang="en-GB" sz="3200" dirty="0"/>
              <a:t>Approx. 350 words. </a:t>
            </a:r>
          </a:p>
          <a:p>
            <a:pPr marL="311785">
              <a:lnSpc>
                <a:spcPct val="100000"/>
              </a:lnSpc>
              <a:spcBef>
                <a:spcPts val="600"/>
              </a:spcBef>
            </a:pPr>
            <a:r>
              <a:rPr lang="en-GB" sz="3200" dirty="0"/>
              <a:t>Cite several reference sources.</a:t>
            </a:r>
          </a:p>
          <a:p>
            <a:pPr marL="0" indent="0" defTabSz="914400">
              <a:lnSpc>
                <a:spcPct val="100000"/>
              </a:lnSpc>
              <a:spcBef>
                <a:spcPts val="0"/>
              </a:spcBef>
              <a:buNone/>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indent="0" defTabSz="914400">
              <a:lnSpc>
                <a:spcPct val="100000"/>
              </a:lnSpc>
              <a:spcBef>
                <a:spcPts val="0"/>
              </a:spcBef>
              <a:buNone/>
              <a:defRPr/>
            </a:pPr>
            <a:r>
              <a:rPr lang="en-GB" b="1" dirty="0"/>
              <a:t>Reminder + Supporting course: </a:t>
            </a:r>
            <a:r>
              <a:rPr lang="en-GB" dirty="0"/>
              <a:t>Append to the report relevant supplementary information including evidence of engagement with 1 online certified course (several screenshots) e.g.:</a:t>
            </a:r>
            <a:r>
              <a:rPr lang="en-US" dirty="0"/>
              <a:t> </a:t>
            </a:r>
            <a:r>
              <a:rPr lang="en-GB" dirty="0">
                <a:hlinkClick r:id="rId3"/>
              </a:rPr>
              <a:t>Linux Unhatched</a:t>
            </a:r>
            <a:r>
              <a:rPr lang="en-GB" dirty="0"/>
              <a:t>.</a:t>
            </a:r>
          </a:p>
          <a:p>
            <a:pPr marL="311785">
              <a:lnSpc>
                <a:spcPct val="100000"/>
              </a:lnSpc>
              <a:spcBef>
                <a:spcPts val="600"/>
              </a:spcBef>
            </a:pPr>
            <a:endParaRPr lang="en-GB" sz="3200" dirty="0"/>
          </a:p>
          <a:p>
            <a:pPr marL="83175" indent="0">
              <a:lnSpc>
                <a:spcPct val="100000"/>
              </a:lnSpc>
              <a:spcBef>
                <a:spcPts val="600"/>
              </a:spcBef>
              <a:buNone/>
            </a:pPr>
            <a:endParaRPr lang="en-GB" sz="3200" dirty="0"/>
          </a:p>
          <a:p>
            <a:pPr marL="311785">
              <a:lnSpc>
                <a:spcPct val="100000"/>
              </a:lnSpc>
              <a:spcBef>
                <a:spcPts val="600"/>
              </a:spcBef>
            </a:pPr>
            <a:endParaRPr lang="en-GB" sz="3200" dirty="0">
              <a:effectLst/>
              <a:ea typeface="Calibri" panose="020F0502020204030204" pitchFamily="34" charset="0"/>
              <a:cs typeface="Times New Roman" panose="02020603050405020304" pitchFamily="18" charset="0"/>
            </a:endParaRPr>
          </a:p>
        </p:txBody>
      </p:sp>
      <p:pic>
        <p:nvPicPr>
          <p:cNvPr id="3" name="Picture 2" descr="Linux - Wikipedia">
            <a:extLst>
              <a:ext uri="{FF2B5EF4-FFF2-40B4-BE49-F238E27FC236}">
                <a16:creationId xmlns:a16="http://schemas.microsoft.com/office/drawing/2014/main" id="{3E317601-68AF-FB98-5475-F0FC6B49D9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41503" y="112042"/>
            <a:ext cx="2129917" cy="25222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691851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BBAA7-2F2B-4575-86C0-174EBE556CC7}"/>
              </a:ext>
            </a:extLst>
          </p:cNvPr>
          <p:cNvSpPr>
            <a:spLocks noGrp="1"/>
          </p:cNvSpPr>
          <p:nvPr>
            <p:ph type="title"/>
          </p:nvPr>
        </p:nvSpPr>
        <p:spPr>
          <a:ln w="38100">
            <a:solidFill>
              <a:srgbClr val="002060"/>
            </a:solidFill>
          </a:ln>
        </p:spPr>
        <p:txBody>
          <a:bodyPr/>
          <a:lstStyle/>
          <a:p>
            <a:r>
              <a:rPr lang="en-GB" dirty="0"/>
              <a:t>Certified course - Linux Unhatched</a:t>
            </a:r>
          </a:p>
        </p:txBody>
      </p:sp>
      <p:pic>
        <p:nvPicPr>
          <p:cNvPr id="5" name="Picture 4">
            <a:hlinkClick r:id="rId3"/>
            <a:extLst>
              <a:ext uri="{FF2B5EF4-FFF2-40B4-BE49-F238E27FC236}">
                <a16:creationId xmlns:a16="http://schemas.microsoft.com/office/drawing/2014/main" id="{DB68F99D-06DB-4B3E-9C93-7506BA5D0E21}"/>
              </a:ext>
            </a:extLst>
          </p:cNvPr>
          <p:cNvPicPr>
            <a:picLocks noChangeAspect="1"/>
          </p:cNvPicPr>
          <p:nvPr/>
        </p:nvPicPr>
        <p:blipFill>
          <a:blip r:embed="rId4"/>
          <a:stretch>
            <a:fillRect/>
          </a:stretch>
        </p:blipFill>
        <p:spPr>
          <a:xfrm>
            <a:off x="838200" y="1521901"/>
            <a:ext cx="7786607" cy="3004755"/>
          </a:xfrm>
          <a:prstGeom prst="rect">
            <a:avLst/>
          </a:prstGeom>
        </p:spPr>
      </p:pic>
      <p:pic>
        <p:nvPicPr>
          <p:cNvPr id="7" name="Picture 6">
            <a:hlinkClick r:id="rId3"/>
            <a:extLst>
              <a:ext uri="{FF2B5EF4-FFF2-40B4-BE49-F238E27FC236}">
                <a16:creationId xmlns:a16="http://schemas.microsoft.com/office/drawing/2014/main" id="{1044F3B0-F1F1-485B-B01E-A5BC4C1EA1D5}"/>
              </a:ext>
            </a:extLst>
          </p:cNvPr>
          <p:cNvPicPr>
            <a:picLocks noChangeAspect="1"/>
          </p:cNvPicPr>
          <p:nvPr/>
        </p:nvPicPr>
        <p:blipFill>
          <a:blip r:embed="rId5"/>
          <a:stretch>
            <a:fillRect/>
          </a:stretch>
        </p:blipFill>
        <p:spPr>
          <a:xfrm>
            <a:off x="6369804" y="3344203"/>
            <a:ext cx="4360286" cy="3455629"/>
          </a:xfrm>
          <a:prstGeom prst="rect">
            <a:avLst/>
          </a:prstGeom>
          <a:ln w="25400">
            <a:solidFill>
              <a:srgbClr val="002060"/>
            </a:solidFill>
          </a:ln>
        </p:spPr>
      </p:pic>
      <p:pic>
        <p:nvPicPr>
          <p:cNvPr id="8" name="Picture 7" descr="Icon&#10;&#10;Description automatically generated">
            <a:extLst>
              <a:ext uri="{FF2B5EF4-FFF2-40B4-BE49-F238E27FC236}">
                <a16:creationId xmlns:a16="http://schemas.microsoft.com/office/drawing/2014/main" id="{EC1630C1-4EB2-4705-93D0-0FE2CDBDDBEA}"/>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19173235">
            <a:off x="10445681" y="3581575"/>
            <a:ext cx="1633075" cy="2446554"/>
          </a:xfrm>
          <a:prstGeom prst="rect">
            <a:avLst/>
          </a:prstGeom>
        </p:spPr>
      </p:pic>
      <p:sp>
        <p:nvSpPr>
          <p:cNvPr id="9" name="TextBox 8">
            <a:extLst>
              <a:ext uri="{FF2B5EF4-FFF2-40B4-BE49-F238E27FC236}">
                <a16:creationId xmlns:a16="http://schemas.microsoft.com/office/drawing/2014/main" id="{A2CE5BB6-B847-4A01-944B-0B8730040A7A}"/>
              </a:ext>
            </a:extLst>
          </p:cNvPr>
          <p:cNvSpPr txBox="1"/>
          <p:nvPr/>
        </p:nvSpPr>
        <p:spPr>
          <a:xfrm>
            <a:off x="838200" y="4760102"/>
            <a:ext cx="4865176" cy="923330"/>
          </a:xfrm>
          <a:prstGeom prst="rect">
            <a:avLst/>
          </a:prstGeom>
          <a:noFill/>
          <a:ln w="28575">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Click here to access the course: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Get Started With A Free 8 Hour NDG Linux Unhatched Course | Networking Academy (netacad.com)</a:t>
            </a:r>
            <a:r>
              <a:rPr kumimoji="0" lang="en-GB" sz="1800" b="0" i="0" u="none" strike="noStrike" kern="1200" cap="none" spc="0" normalizeH="0" baseline="0" noProof="0" dirty="0">
                <a:ln>
                  <a:noFill/>
                </a:ln>
                <a:solidFill>
                  <a:srgbClr val="58585B"/>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204988980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BBAA7-2F2B-4575-86C0-174EBE556CC7}"/>
              </a:ext>
            </a:extLst>
          </p:cNvPr>
          <p:cNvSpPr>
            <a:spLocks noGrp="1"/>
          </p:cNvSpPr>
          <p:nvPr>
            <p:ph type="title"/>
          </p:nvPr>
        </p:nvSpPr>
        <p:spPr>
          <a:xfrm>
            <a:off x="237313" y="143434"/>
            <a:ext cx="10959691" cy="901596"/>
          </a:xfrm>
          <a:ln w="38100">
            <a:solidFill>
              <a:srgbClr val="002060"/>
            </a:solidFill>
          </a:ln>
        </p:spPr>
        <p:txBody>
          <a:bodyPr>
            <a:normAutofit fontScale="90000"/>
          </a:bodyPr>
          <a:lstStyle/>
          <a:p>
            <a:r>
              <a:rPr lang="en-GB" dirty="0"/>
              <a:t>HTB Academy: Free course - Linux Fundamentals</a:t>
            </a:r>
          </a:p>
        </p:txBody>
      </p:sp>
      <p:sp>
        <p:nvSpPr>
          <p:cNvPr id="4" name="TextBox 3">
            <a:extLst>
              <a:ext uri="{FF2B5EF4-FFF2-40B4-BE49-F238E27FC236}">
                <a16:creationId xmlns:a16="http://schemas.microsoft.com/office/drawing/2014/main" id="{D70CE604-5CBA-4818-3208-7086BD51D999}"/>
              </a:ext>
            </a:extLst>
          </p:cNvPr>
          <p:cNvSpPr txBox="1"/>
          <p:nvPr/>
        </p:nvSpPr>
        <p:spPr>
          <a:xfrm>
            <a:off x="101719" y="6488668"/>
            <a:ext cx="6339016" cy="369332"/>
          </a:xfrm>
          <a:prstGeom prst="rect">
            <a:avLst/>
          </a:prstGeom>
          <a:noFill/>
        </p:spPr>
        <p:txBody>
          <a:bodyPr wrap="square">
            <a:spAutoFit/>
          </a:bodyPr>
          <a:lstStyle/>
          <a:p>
            <a:r>
              <a:rPr lang="en-GB" dirty="0">
                <a:hlinkClick r:id="rId3"/>
              </a:rPr>
              <a:t>Linux Fundamentals (hackthebox.com</a:t>
            </a:r>
            <a:r>
              <a:rPr lang="en-GB" dirty="0"/>
              <a:t>) </a:t>
            </a:r>
          </a:p>
        </p:txBody>
      </p:sp>
      <p:pic>
        <p:nvPicPr>
          <p:cNvPr id="10" name="Picture 9">
            <a:hlinkClick r:id="rId4"/>
            <a:extLst>
              <a:ext uri="{FF2B5EF4-FFF2-40B4-BE49-F238E27FC236}">
                <a16:creationId xmlns:a16="http://schemas.microsoft.com/office/drawing/2014/main" id="{2BD553DC-699E-CBFE-39DF-3ED531626D8A}"/>
              </a:ext>
            </a:extLst>
          </p:cNvPr>
          <p:cNvPicPr>
            <a:picLocks noChangeAspect="1"/>
          </p:cNvPicPr>
          <p:nvPr/>
        </p:nvPicPr>
        <p:blipFill>
          <a:blip r:embed="rId5"/>
          <a:stretch>
            <a:fillRect/>
          </a:stretch>
        </p:blipFill>
        <p:spPr>
          <a:xfrm>
            <a:off x="6960972" y="4411725"/>
            <a:ext cx="4236031" cy="2354665"/>
          </a:xfrm>
          <a:prstGeom prst="rect">
            <a:avLst/>
          </a:prstGeom>
        </p:spPr>
      </p:pic>
      <p:pic>
        <p:nvPicPr>
          <p:cNvPr id="12" name="Picture 11">
            <a:hlinkClick r:id="rId4"/>
            <a:extLst>
              <a:ext uri="{FF2B5EF4-FFF2-40B4-BE49-F238E27FC236}">
                <a16:creationId xmlns:a16="http://schemas.microsoft.com/office/drawing/2014/main" id="{6F5D60CB-6866-405F-B661-918E41F51152}"/>
              </a:ext>
            </a:extLst>
          </p:cNvPr>
          <p:cNvPicPr>
            <a:picLocks noChangeAspect="1"/>
          </p:cNvPicPr>
          <p:nvPr/>
        </p:nvPicPr>
        <p:blipFill>
          <a:blip r:embed="rId6"/>
          <a:stretch>
            <a:fillRect/>
          </a:stretch>
        </p:blipFill>
        <p:spPr>
          <a:xfrm>
            <a:off x="237314" y="1138108"/>
            <a:ext cx="10959692" cy="2318561"/>
          </a:xfrm>
          <a:prstGeom prst="rect">
            <a:avLst/>
          </a:prstGeom>
        </p:spPr>
      </p:pic>
      <p:sp>
        <p:nvSpPr>
          <p:cNvPr id="14" name="TextBox 13">
            <a:extLst>
              <a:ext uri="{FF2B5EF4-FFF2-40B4-BE49-F238E27FC236}">
                <a16:creationId xmlns:a16="http://schemas.microsoft.com/office/drawing/2014/main" id="{B865B1C6-4315-60D7-4CDA-3B783D20EEBF}"/>
              </a:ext>
            </a:extLst>
          </p:cNvPr>
          <p:cNvSpPr txBox="1"/>
          <p:nvPr/>
        </p:nvSpPr>
        <p:spPr>
          <a:xfrm>
            <a:off x="143592" y="3429000"/>
            <a:ext cx="9997871" cy="3139321"/>
          </a:xfrm>
          <a:prstGeom prst="rect">
            <a:avLst/>
          </a:prstGeom>
          <a:noFill/>
        </p:spPr>
        <p:txBody>
          <a:bodyPr wrap="square">
            <a:spAutoFit/>
          </a:bodyPr>
          <a:lstStyle/>
          <a:p>
            <a:pPr algn="l"/>
            <a:r>
              <a:rPr lang="en-US" dirty="0"/>
              <a:t>Free course on ‘Linux fundamentals’ by </a:t>
            </a:r>
            <a:r>
              <a:rPr lang="en-US" dirty="0" err="1"/>
              <a:t>HacktheBox</a:t>
            </a:r>
            <a:r>
              <a:rPr lang="en-US" dirty="0"/>
              <a:t> HTB Academy: Linux is an indispensable tool and system in the field of cybersecurity. Many servers run on Linux and offer a wide range of possibilities for offensive security practitioners, network defenders, and systems administrators. This module covers the essentials for starting with the Linux operating system and terminal.</a:t>
            </a:r>
          </a:p>
          <a:p>
            <a:pPr algn="l"/>
            <a:r>
              <a:rPr lang="en-US" dirty="0"/>
              <a:t>In this module, we will cover:</a:t>
            </a:r>
          </a:p>
          <a:p>
            <a:pPr algn="l">
              <a:buFont typeface="Arial" panose="020B0604020202020204" pitchFamily="34" charset="0"/>
              <a:buChar char="•"/>
            </a:pPr>
            <a:r>
              <a:rPr lang="en-US" dirty="0"/>
              <a:t>Linux structure and using the shell</a:t>
            </a:r>
          </a:p>
          <a:p>
            <a:pPr algn="l">
              <a:buFont typeface="Arial" panose="020B0604020202020204" pitchFamily="34" charset="0"/>
              <a:buChar char="•"/>
            </a:pPr>
            <a:r>
              <a:rPr lang="en-US" dirty="0"/>
              <a:t>Navigating the Linux operating system</a:t>
            </a:r>
          </a:p>
          <a:p>
            <a:pPr algn="l">
              <a:buFont typeface="Arial" panose="020B0604020202020204" pitchFamily="34" charset="0"/>
              <a:buChar char="•"/>
            </a:pPr>
            <a:r>
              <a:rPr lang="en-US" dirty="0"/>
              <a:t>Working with files and directories</a:t>
            </a:r>
          </a:p>
          <a:p>
            <a:pPr algn="l">
              <a:buFont typeface="Arial" panose="020B0604020202020204" pitchFamily="34" charset="0"/>
              <a:buChar char="•"/>
            </a:pPr>
            <a:r>
              <a:rPr lang="en-US" dirty="0"/>
              <a:t>Linux administration</a:t>
            </a:r>
          </a:p>
          <a:p>
            <a:pPr algn="l">
              <a:buFont typeface="Arial" panose="020B0604020202020204" pitchFamily="34" charset="0"/>
              <a:buChar char="•"/>
            </a:pPr>
            <a:r>
              <a:rPr lang="en-US" dirty="0"/>
              <a:t>Service management</a:t>
            </a:r>
          </a:p>
          <a:p>
            <a:pPr algn="l">
              <a:buFont typeface="Arial" panose="020B0604020202020204" pitchFamily="34" charset="0"/>
              <a:buChar char="•"/>
            </a:pPr>
            <a:r>
              <a:rPr lang="en-US" dirty="0"/>
              <a:t>Permissions management</a:t>
            </a:r>
          </a:p>
        </p:txBody>
      </p:sp>
      <p:sp>
        <p:nvSpPr>
          <p:cNvPr id="15" name="AutoShape 2">
            <a:extLst>
              <a:ext uri="{FF2B5EF4-FFF2-40B4-BE49-F238E27FC236}">
                <a16:creationId xmlns:a16="http://schemas.microsoft.com/office/drawing/2014/main" id="{6C2F2637-82A0-6CAF-8CC6-44B43C6AA6D9}"/>
              </a:ext>
            </a:extLst>
          </p:cNvPr>
          <p:cNvSpPr>
            <a:spLocks noChangeAspect="1" noChangeArrowheads="1"/>
          </p:cNvSpPr>
          <p:nvPr/>
        </p:nvSpPr>
        <p:spPr bwMode="auto">
          <a:xfrm>
            <a:off x="5943599" y="3276599"/>
            <a:ext cx="2094411" cy="209441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descr="Icon&#10;&#10;Description automatically generated">
            <a:extLst>
              <a:ext uri="{FF2B5EF4-FFF2-40B4-BE49-F238E27FC236}">
                <a16:creationId xmlns:a16="http://schemas.microsoft.com/office/drawing/2014/main" id="{EC1630C1-4EB2-4705-93D0-0FE2CDBDDBEA}"/>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20291311">
            <a:off x="10380468" y="1965531"/>
            <a:ext cx="1633075" cy="2446554"/>
          </a:xfrm>
          <a:prstGeom prst="rect">
            <a:avLst/>
          </a:prstGeom>
        </p:spPr>
      </p:pic>
    </p:spTree>
    <p:extLst>
      <p:ext uri="{BB962C8B-B14F-4D97-AF65-F5344CB8AC3E}">
        <p14:creationId xmlns:p14="http://schemas.microsoft.com/office/powerpoint/2010/main" val="3063247145"/>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 name="Oval 79">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97383" y="197110"/>
            <a:ext cx="2020824" cy="202082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 name="Freeform: Shape 78">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1" name="Oval 80">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9196" y="2550745"/>
            <a:ext cx="3072384" cy="307238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screenshot of a computer screen&#10;&#10;Description automatically generated">
            <a:extLst>
              <a:ext uri="{FF2B5EF4-FFF2-40B4-BE49-F238E27FC236}">
                <a16:creationId xmlns:a16="http://schemas.microsoft.com/office/drawing/2014/main" id="{36D62084-C214-709B-750B-687C7D1BC7CD}"/>
              </a:ext>
            </a:extLst>
          </p:cNvPr>
          <p:cNvPicPr>
            <a:picLocks noChangeAspect="1"/>
          </p:cNvPicPr>
          <p:nvPr/>
        </p:nvPicPr>
        <p:blipFill rotWithShape="1">
          <a:blip r:embed="rId3"/>
          <a:srcRect l="43500"/>
          <a:stretch/>
        </p:blipFill>
        <p:spPr>
          <a:xfrm>
            <a:off x="6743332" y="3113380"/>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13" name="Picture 12" descr="A computer screen with white text&#10;&#10;Description automatically generated">
            <a:extLst>
              <a:ext uri="{FF2B5EF4-FFF2-40B4-BE49-F238E27FC236}">
                <a16:creationId xmlns:a16="http://schemas.microsoft.com/office/drawing/2014/main" id="{2C42F34E-6313-61BA-D0D3-0D55D7ED812D}"/>
              </a:ext>
            </a:extLst>
          </p:cNvPr>
          <p:cNvPicPr>
            <a:picLocks noChangeAspect="1"/>
          </p:cNvPicPr>
          <p:nvPr/>
        </p:nvPicPr>
        <p:blipFill rotWithShape="1">
          <a:blip r:embed="rId4"/>
          <a:srcRect l="27123" r="12354" b="-2"/>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83" name="Freeform: Shape 82">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0930"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5" name="Freeform: Shape 84">
            <a:extLst>
              <a:ext uri="{FF2B5EF4-FFF2-40B4-BE49-F238E27FC236}">
                <a16:creationId xmlns:a16="http://schemas.microsoft.com/office/drawing/2014/main" id="{0640CCAE-325C-4DD0-BB26-38BF690F3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0935"/>
            <a:ext cx="1732108" cy="2175118"/>
          </a:xfrm>
          <a:custGeom>
            <a:avLst/>
            <a:gdLst>
              <a:gd name="connsiteX0" fmla="*/ 644549 w 1732108"/>
              <a:gd name="connsiteY0" fmla="*/ 0 h 2175118"/>
              <a:gd name="connsiteX1" fmla="*/ 1732108 w 1732108"/>
              <a:gd name="connsiteY1" fmla="*/ 1087559 h 2175118"/>
              <a:gd name="connsiteX2" fmla="*/ 644549 w 1732108"/>
              <a:gd name="connsiteY2" fmla="*/ 2175118 h 2175118"/>
              <a:gd name="connsiteX3" fmla="*/ 36485 w 1732108"/>
              <a:gd name="connsiteY3" fmla="*/ 1989380 h 2175118"/>
              <a:gd name="connsiteX4" fmla="*/ 0 w 1732108"/>
              <a:gd name="connsiteY4" fmla="*/ 1959278 h 2175118"/>
              <a:gd name="connsiteX5" fmla="*/ 0 w 1732108"/>
              <a:gd name="connsiteY5" fmla="*/ 215841 h 2175118"/>
              <a:gd name="connsiteX6" fmla="*/ 36485 w 1732108"/>
              <a:gd name="connsiteY6" fmla="*/ 185738 h 2175118"/>
              <a:gd name="connsiteX7" fmla="*/ 644549 w 1732108"/>
              <a:gd name="connsiteY7" fmla="*/ 0 h 2175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2108" h="2175118">
                <a:moveTo>
                  <a:pt x="644549" y="0"/>
                </a:moveTo>
                <a:cubicBezTo>
                  <a:pt x="1245191" y="0"/>
                  <a:pt x="1732108" y="486917"/>
                  <a:pt x="1732108" y="1087559"/>
                </a:cubicBezTo>
                <a:cubicBezTo>
                  <a:pt x="1732108" y="1688201"/>
                  <a:pt x="1245191" y="2175118"/>
                  <a:pt x="644549" y="2175118"/>
                </a:cubicBezTo>
                <a:cubicBezTo>
                  <a:pt x="419308" y="2175118"/>
                  <a:pt x="210060" y="2106646"/>
                  <a:pt x="36485" y="1989380"/>
                </a:cubicBezTo>
                <a:lnTo>
                  <a:pt x="0" y="1959278"/>
                </a:lnTo>
                <a:lnTo>
                  <a:pt x="0" y="215841"/>
                </a:lnTo>
                <a:lnTo>
                  <a:pt x="36485" y="185738"/>
                </a:lnTo>
                <a:cubicBezTo>
                  <a:pt x="210060" y="68473"/>
                  <a:pt x="419308" y="0"/>
                  <a:pt x="644549"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descr="A black background with white text&#10;&#10;Description automatically generated">
            <a:extLst>
              <a:ext uri="{FF2B5EF4-FFF2-40B4-BE49-F238E27FC236}">
                <a16:creationId xmlns:a16="http://schemas.microsoft.com/office/drawing/2014/main" id="{378D085D-0ABD-C010-D689-37474E4E65FE}"/>
              </a:ext>
            </a:extLst>
          </p:cNvPr>
          <p:cNvPicPr>
            <a:picLocks noChangeAspect="1"/>
          </p:cNvPicPr>
          <p:nvPr/>
        </p:nvPicPr>
        <p:blipFill rotWithShape="1">
          <a:blip r:embed="rId5"/>
          <a:srcRect l="39578" r="44292" b="1"/>
          <a:stretch/>
        </p:blipFill>
        <p:spPr>
          <a:xfrm>
            <a:off x="-32594" y="4956504"/>
            <a:ext cx="1568072" cy="1847088"/>
          </a:xfrm>
          <a:custGeom>
            <a:avLst/>
            <a:gdLst/>
            <a:ahLst/>
            <a:cxnLst/>
            <a:rect l="l" t="t" r="r" b="b"/>
            <a:pathLst>
              <a:path w="1568092" h="1847088">
                <a:moveTo>
                  <a:pt x="644548" y="0"/>
                </a:moveTo>
                <a:cubicBezTo>
                  <a:pt x="1154607" y="0"/>
                  <a:pt x="1568092" y="413485"/>
                  <a:pt x="1568092" y="923544"/>
                </a:cubicBezTo>
                <a:cubicBezTo>
                  <a:pt x="1568092" y="1433603"/>
                  <a:pt x="1154607" y="1847088"/>
                  <a:pt x="644548" y="1847088"/>
                </a:cubicBezTo>
                <a:cubicBezTo>
                  <a:pt x="453276" y="1847088"/>
                  <a:pt x="275584" y="1788942"/>
                  <a:pt x="128186" y="1689361"/>
                </a:cubicBezTo>
                <a:lnTo>
                  <a:pt x="0" y="1583598"/>
                </a:lnTo>
                <a:lnTo>
                  <a:pt x="0" y="263490"/>
                </a:lnTo>
                <a:lnTo>
                  <a:pt x="128186" y="157727"/>
                </a:lnTo>
                <a:cubicBezTo>
                  <a:pt x="275584" y="58147"/>
                  <a:pt x="453276" y="0"/>
                  <a:pt x="644548" y="0"/>
                </a:cubicBezTo>
                <a:close/>
              </a:path>
            </a:pathLst>
          </a:custGeom>
        </p:spPr>
      </p:pic>
      <p:pic>
        <p:nvPicPr>
          <p:cNvPr id="17" name="Picture 16" descr="A computer screen with text&#10;&#10;Description automatically generated">
            <a:extLst>
              <a:ext uri="{FF2B5EF4-FFF2-40B4-BE49-F238E27FC236}">
                <a16:creationId xmlns:a16="http://schemas.microsoft.com/office/drawing/2014/main" id="{DCDE1C6A-DB3B-93A2-DA87-1E9AA6528972}"/>
              </a:ext>
            </a:extLst>
          </p:cNvPr>
          <p:cNvPicPr>
            <a:picLocks noChangeAspect="1"/>
          </p:cNvPicPr>
          <p:nvPr/>
        </p:nvPicPr>
        <p:blipFill rotWithShape="1">
          <a:blip r:embed="rId6"/>
          <a:srcRect r="22454" b="4"/>
          <a:stretch/>
        </p:blipFill>
        <p:spPr>
          <a:xfrm>
            <a:off x="1866382" y="4769536"/>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p:spPr>
      </p:pic>
      <p:sp>
        <p:nvSpPr>
          <p:cNvPr id="87" name="Freeform: Shape 86">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A black and white screen shot of a train&#10;&#10;Description automatically generated">
            <a:extLst>
              <a:ext uri="{FF2B5EF4-FFF2-40B4-BE49-F238E27FC236}">
                <a16:creationId xmlns:a16="http://schemas.microsoft.com/office/drawing/2014/main" id="{B7C06395-C3E7-E58F-2986-9F2ECEC6C0C4}"/>
              </a:ext>
            </a:extLst>
          </p:cNvPr>
          <p:cNvPicPr>
            <a:picLocks noChangeAspect="1"/>
          </p:cNvPicPr>
          <p:nvPr/>
        </p:nvPicPr>
        <p:blipFill rotWithShape="1">
          <a:blip r:embed="rId7"/>
          <a:srcRect l="12971" r="36891" b="-3"/>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96367" y="145519"/>
            <a:ext cx="5999633" cy="1194266"/>
          </a:xfrm>
        </p:spPr>
        <p:txBody>
          <a:bodyPr anchor="t">
            <a:normAutofit/>
          </a:bodyPr>
          <a:lstStyle/>
          <a:p>
            <a:r>
              <a:rPr lang="en-GB" sz="3600" dirty="0">
                <a:solidFill>
                  <a:schemeClr val="bg1"/>
                </a:solidFill>
                <a:highlight>
                  <a:srgbClr val="800080"/>
                </a:highlight>
              </a:rPr>
              <a:t>Take a light-hearted break with these </a:t>
            </a:r>
            <a:r>
              <a:rPr lang="en-US" sz="3600" b="1" dirty="0">
                <a:solidFill>
                  <a:schemeClr val="bg1"/>
                </a:solidFill>
                <a:highlight>
                  <a:srgbClr val="800080"/>
                </a:highlight>
              </a:rPr>
              <a:t>Fun Linux Commands</a:t>
            </a:r>
            <a:endParaRPr lang="en-GB" sz="3600" b="1" dirty="0">
              <a:solidFill>
                <a:schemeClr val="bg1"/>
              </a:solidFill>
              <a:highlight>
                <a:srgbClr val="800080"/>
              </a:highlight>
            </a:endParaRP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251866" y="1272498"/>
            <a:ext cx="9518210" cy="4790551"/>
          </a:xfrm>
          <a:solidFill>
            <a:schemeClr val="bg1">
              <a:alpha val="80000"/>
            </a:schemeClr>
          </a:solidFill>
        </p:spPr>
        <p:txBody>
          <a:bodyPr anchor="t">
            <a:noAutofit/>
          </a:bodyPr>
          <a:lstStyle/>
          <a:p>
            <a:pPr>
              <a:lnSpc>
                <a:spcPct val="120000"/>
              </a:lnSpc>
              <a:spcBef>
                <a:spcPts val="0"/>
              </a:spcBef>
            </a:pPr>
            <a:r>
              <a:rPr lang="en-US" sz="2000" b="1" dirty="0" err="1"/>
              <a:t>s</a:t>
            </a:r>
            <a:r>
              <a:rPr lang="en-US" sz="2000" b="1" i="0" dirty="0" err="1">
                <a:effectLst/>
              </a:rPr>
              <a:t>l</a:t>
            </a:r>
            <a:r>
              <a:rPr lang="en-US" sz="2000" dirty="0"/>
              <a:t> – is an e</a:t>
            </a:r>
            <a:r>
              <a:rPr lang="en-US" sz="2000" b="0" i="0" dirty="0">
                <a:effectLst/>
              </a:rPr>
              <a:t>aster egg that creates a fun and amusing train animation.</a:t>
            </a:r>
          </a:p>
          <a:p>
            <a:pPr>
              <a:lnSpc>
                <a:spcPct val="120000"/>
              </a:lnSpc>
              <a:spcBef>
                <a:spcPts val="0"/>
              </a:spcBef>
            </a:pPr>
            <a:r>
              <a:rPr lang="en-US" sz="2000" b="1" dirty="0"/>
              <a:t>fortune</a:t>
            </a:r>
            <a:r>
              <a:rPr lang="en-US" sz="2000" dirty="0"/>
              <a:t> - displays random quotes and jokes.</a:t>
            </a:r>
          </a:p>
          <a:p>
            <a:pPr>
              <a:lnSpc>
                <a:spcPct val="120000"/>
              </a:lnSpc>
              <a:spcBef>
                <a:spcPts val="0"/>
              </a:spcBef>
            </a:pPr>
            <a:r>
              <a:rPr lang="en-US" sz="2000" b="1" i="0" dirty="0" err="1">
                <a:effectLst/>
              </a:rPr>
              <a:t>Cmatrix</a:t>
            </a:r>
            <a:r>
              <a:rPr lang="en-US" sz="2000" b="0" i="0" dirty="0">
                <a:effectLst/>
              </a:rPr>
              <a:t> - simulates the Matrix animation.</a:t>
            </a:r>
          </a:p>
          <a:p>
            <a:pPr>
              <a:lnSpc>
                <a:spcPct val="120000"/>
              </a:lnSpc>
              <a:spcBef>
                <a:spcPts val="0"/>
              </a:spcBef>
            </a:pPr>
            <a:r>
              <a:rPr lang="en-US" sz="2000" b="1" i="0" dirty="0" err="1">
                <a:effectLst/>
              </a:rPr>
              <a:t>Aafire</a:t>
            </a:r>
            <a:r>
              <a:rPr lang="en-US" sz="2000" b="0" i="0" dirty="0">
                <a:effectLst/>
              </a:rPr>
              <a:t> - creates a mesmerizing, ASCII art-style fire animation.</a:t>
            </a:r>
          </a:p>
          <a:p>
            <a:pPr>
              <a:lnSpc>
                <a:spcPct val="120000"/>
              </a:lnSpc>
              <a:spcBef>
                <a:spcPts val="0"/>
              </a:spcBef>
            </a:pPr>
            <a:r>
              <a:rPr lang="en-US" sz="2000" b="1" i="0" dirty="0" err="1">
                <a:effectLst/>
              </a:rPr>
              <a:t>Cowsay</a:t>
            </a:r>
            <a:r>
              <a:rPr lang="en-US" sz="2000" b="0" i="0" dirty="0">
                <a:effectLst/>
              </a:rPr>
              <a:t> - takes text input and outputs it in the form of a talking cow.</a:t>
            </a:r>
          </a:p>
          <a:p>
            <a:pPr lvl="1">
              <a:lnSpc>
                <a:spcPct val="120000"/>
              </a:lnSpc>
              <a:spcBef>
                <a:spcPts val="0"/>
              </a:spcBef>
            </a:pPr>
            <a:r>
              <a:rPr lang="en-GB" sz="1800" b="1" i="0" dirty="0" err="1">
                <a:effectLst/>
              </a:rPr>
              <a:t>cowsay</a:t>
            </a:r>
            <a:r>
              <a:rPr lang="en-GB" sz="1800" i="0" dirty="0">
                <a:effectLst/>
              </a:rPr>
              <a:t> </a:t>
            </a:r>
            <a:r>
              <a:rPr lang="en-GB" sz="1800" b="1" i="0" dirty="0">
                <a:effectLst/>
              </a:rPr>
              <a:t>| fortune | lolcat command - </a:t>
            </a:r>
            <a:r>
              <a:rPr lang="en-US" sz="1800" b="0" i="0" dirty="0">
                <a:effectLst/>
              </a:rPr>
              <a:t>combines three fun commands. The lolcat command adds rainbow </a:t>
            </a:r>
            <a:r>
              <a:rPr lang="en-US" sz="1800" b="0" i="0" dirty="0" err="1">
                <a:effectLst/>
              </a:rPr>
              <a:t>colours</a:t>
            </a:r>
            <a:r>
              <a:rPr lang="en-US" sz="1800" b="0" i="0" dirty="0">
                <a:effectLst/>
              </a:rPr>
              <a:t> to the output.</a:t>
            </a:r>
          </a:p>
          <a:p>
            <a:pPr>
              <a:lnSpc>
                <a:spcPct val="120000"/>
              </a:lnSpc>
              <a:spcBef>
                <a:spcPts val="0"/>
              </a:spcBef>
            </a:pPr>
            <a:r>
              <a:rPr lang="en-US" sz="2000" b="1" i="0" dirty="0" err="1">
                <a:effectLst/>
              </a:rPr>
              <a:t>Figlet</a:t>
            </a:r>
            <a:r>
              <a:rPr lang="en-US" sz="2000" b="0" i="0" dirty="0">
                <a:effectLst/>
              </a:rPr>
              <a:t> - is a text formatting tool that transforms ordinary text into large stylized ASCII art.</a:t>
            </a:r>
          </a:p>
          <a:p>
            <a:pPr>
              <a:lnSpc>
                <a:spcPct val="120000"/>
              </a:lnSpc>
              <a:spcBef>
                <a:spcPts val="0"/>
              </a:spcBef>
            </a:pPr>
            <a:r>
              <a:rPr lang="en-US" sz="2000" b="1" i="0" dirty="0" err="1">
                <a:effectLst/>
              </a:rPr>
              <a:t>espeak</a:t>
            </a:r>
            <a:r>
              <a:rPr lang="en-US" sz="2000" b="0" i="0" dirty="0">
                <a:effectLst/>
              </a:rPr>
              <a:t> </a:t>
            </a:r>
            <a:r>
              <a:rPr lang="en-US" sz="2000" dirty="0"/>
              <a:t>- </a:t>
            </a:r>
            <a:r>
              <a:rPr lang="en-US" sz="2000" b="0" i="0" dirty="0">
                <a:effectLst/>
              </a:rPr>
              <a:t>converts text into speech and is often used for accessibility purposes.</a:t>
            </a:r>
          </a:p>
          <a:p>
            <a:pPr>
              <a:lnSpc>
                <a:spcPct val="120000"/>
              </a:lnSpc>
              <a:spcBef>
                <a:spcPts val="0"/>
              </a:spcBef>
            </a:pPr>
            <a:r>
              <a:rPr lang="en-US" sz="2000" b="1" dirty="0"/>
              <a:t>r</a:t>
            </a:r>
            <a:r>
              <a:rPr lang="en-US" sz="2000" b="1" i="0" dirty="0">
                <a:effectLst/>
              </a:rPr>
              <a:t>ig</a:t>
            </a:r>
            <a:r>
              <a:rPr lang="en-US" sz="2000" b="0" i="0" dirty="0">
                <a:effectLst/>
              </a:rPr>
              <a:t> - rig simulates the creation of fictitious users, often with humorous or absurd names, providing a fun and humorous way to generate user data for testing.</a:t>
            </a:r>
            <a:endParaRPr lang="en-GB" sz="2000" b="1" dirty="0"/>
          </a:p>
          <a:p>
            <a:pPr>
              <a:lnSpc>
                <a:spcPct val="120000"/>
              </a:lnSpc>
              <a:spcBef>
                <a:spcPts val="0"/>
              </a:spcBef>
            </a:pPr>
            <a:r>
              <a:rPr lang="en-US" sz="2000" b="1" dirty="0"/>
              <a:t>Note: </a:t>
            </a:r>
            <a:r>
              <a:rPr lang="en-US" sz="2000" dirty="0"/>
              <a:t>Use a</a:t>
            </a:r>
            <a:r>
              <a:rPr lang="en-US" sz="2000" dirty="0">
                <a:highlight>
                  <a:srgbClr val="FFFF00"/>
                </a:highlight>
              </a:rPr>
              <a:t> Linux laptop/device/VM with admin privileges. Google Shell may work for.</a:t>
            </a:r>
          </a:p>
          <a:p>
            <a:pPr>
              <a:lnSpc>
                <a:spcPct val="120000"/>
              </a:lnSpc>
              <a:spcBef>
                <a:spcPts val="0"/>
              </a:spcBef>
            </a:pPr>
            <a:r>
              <a:rPr lang="en-US" sz="2000" dirty="0"/>
              <a:t>These programs will need to be installed. Use: </a:t>
            </a:r>
            <a:r>
              <a:rPr lang="en-US" sz="2000" b="1" dirty="0" err="1">
                <a:highlight>
                  <a:srgbClr val="FFFF00"/>
                </a:highlight>
                <a:ea typeface="Cascadia Code" panose="020B0609020000020004" pitchFamily="49" charset="0"/>
                <a:cs typeface="Cascadia Code" panose="020B0609020000020004" pitchFamily="49" charset="0"/>
              </a:rPr>
              <a:t>sudo</a:t>
            </a:r>
            <a:r>
              <a:rPr lang="en-US" sz="2000" b="1" dirty="0">
                <a:highlight>
                  <a:srgbClr val="FFFF00"/>
                </a:highlight>
                <a:ea typeface="Cascadia Code" panose="020B0609020000020004" pitchFamily="49" charset="0"/>
                <a:cs typeface="Cascadia Code" panose="020B0609020000020004" pitchFamily="49" charset="0"/>
              </a:rPr>
              <a:t> apt install fortune</a:t>
            </a:r>
          </a:p>
          <a:p>
            <a:pPr marL="0" indent="0">
              <a:lnSpc>
                <a:spcPct val="120000"/>
              </a:lnSpc>
              <a:spcBef>
                <a:spcPts val="0"/>
              </a:spcBef>
              <a:buNone/>
            </a:pPr>
            <a:endParaRPr lang="en-GB" sz="2000" dirty="0"/>
          </a:p>
        </p:txBody>
      </p:sp>
      <p:pic>
        <p:nvPicPr>
          <p:cNvPr id="22" name="Picture 21" descr="A cartoon bird with a yellow beak&#10;&#10;Description automatically generated">
            <a:extLst>
              <a:ext uri="{FF2B5EF4-FFF2-40B4-BE49-F238E27FC236}">
                <a16:creationId xmlns:a16="http://schemas.microsoft.com/office/drawing/2014/main" id="{8A542B57-3A8A-8510-ACCF-B165C3706DAE}"/>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r="-2" b="-2"/>
          <a:stretch/>
        </p:blipFill>
        <p:spPr>
          <a:xfrm>
            <a:off x="7604876" y="425452"/>
            <a:ext cx="2510886" cy="2510886"/>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Tree>
    <p:extLst>
      <p:ext uri="{BB962C8B-B14F-4D97-AF65-F5344CB8AC3E}">
        <p14:creationId xmlns:p14="http://schemas.microsoft.com/office/powerpoint/2010/main" val="1508137479"/>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fontScale="90000"/>
          </a:bodyPr>
          <a:lstStyle/>
          <a:p>
            <a:r>
              <a:rPr lang="en-US" sz="5300" b="1" dirty="0">
                <a:solidFill>
                  <a:schemeClr val="bg1"/>
                </a:solidFill>
              </a:rPr>
              <a:t>Bg. </a:t>
            </a:r>
            <a:r>
              <a:rPr lang="en-US" b="1" dirty="0">
                <a:solidFill>
                  <a:schemeClr val="bg1"/>
                </a:solidFill>
              </a:rPr>
              <a:t>Using </a:t>
            </a:r>
            <a:r>
              <a:rPr lang="en-US" b="1" dirty="0" err="1">
                <a:solidFill>
                  <a:schemeClr val="bg1"/>
                </a:solidFill>
              </a:rPr>
              <a:t>ChatGPT</a:t>
            </a:r>
            <a:r>
              <a:rPr lang="en-US" b="1" dirty="0">
                <a:solidFill>
                  <a:schemeClr val="bg1"/>
                </a:solidFill>
              </a:rPr>
              <a:t> from Command Line in Linux</a:t>
            </a:r>
            <a:endParaRPr lang="en-GB" b="1" dirty="0">
              <a:solidFill>
                <a:schemeClr val="bg1"/>
              </a:solidFill>
            </a:endParaRPr>
          </a:p>
        </p:txBody>
      </p:sp>
      <p:pic>
        <p:nvPicPr>
          <p:cNvPr id="1026" name="Picture 2">
            <a:hlinkClick r:id="rId3"/>
            <a:extLst>
              <a:ext uri="{FF2B5EF4-FFF2-40B4-BE49-F238E27FC236}">
                <a16:creationId xmlns:a16="http://schemas.microsoft.com/office/drawing/2014/main" id="{BF5267BF-E93E-4AC7-D697-9939DC2C23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6978" y="1373178"/>
            <a:ext cx="9895952" cy="5193396"/>
          </a:xfrm>
          <a:prstGeom prst="rect">
            <a:avLst/>
          </a:prstGeom>
          <a:noFill/>
          <a:extLst>
            <a:ext uri="{909E8E84-426E-40DD-AFC4-6F175D3DCCD1}">
              <a14:hiddenFill xmlns:a14="http://schemas.microsoft.com/office/drawing/2010/main">
                <a:solidFill>
                  <a:srgbClr val="FFFFFF"/>
                </a:solidFill>
              </a14:hiddenFill>
            </a:ext>
          </a:extLst>
        </p:spPr>
      </p:pic>
      <p:pic>
        <p:nvPicPr>
          <p:cNvPr id="6" name="Graphic 5" descr="Cursor with solid fill">
            <a:extLst>
              <a:ext uri="{FF2B5EF4-FFF2-40B4-BE49-F238E27FC236}">
                <a16:creationId xmlns:a16="http://schemas.microsoft.com/office/drawing/2014/main" id="{63E797CD-2EE5-8FA5-9D4A-4B72CC209E3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217454" y="3243648"/>
            <a:ext cx="2974548" cy="2974548"/>
          </a:xfrm>
          <a:prstGeom prst="rect">
            <a:avLst/>
          </a:prstGeom>
        </p:spPr>
      </p:pic>
    </p:spTree>
    <p:extLst>
      <p:ext uri="{BB962C8B-B14F-4D97-AF65-F5344CB8AC3E}">
        <p14:creationId xmlns:p14="http://schemas.microsoft.com/office/powerpoint/2010/main" val="123788105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171382124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9DBF4-1D54-4B21-8CFC-2442A1CB246C}"/>
              </a:ext>
            </a:extLst>
          </p:cNvPr>
          <p:cNvSpPr>
            <a:spLocks noGrp="1"/>
          </p:cNvSpPr>
          <p:nvPr>
            <p:ph type="title"/>
          </p:nvPr>
        </p:nvSpPr>
        <p:spPr/>
        <p:txBody>
          <a:bodyPr/>
          <a:lstStyle/>
          <a:p>
            <a:r>
              <a:rPr lang="en-GB" dirty="0"/>
              <a:t>Archive slides.</a:t>
            </a:r>
          </a:p>
        </p:txBody>
      </p:sp>
    </p:spTree>
    <p:extLst>
      <p:ext uri="{BB962C8B-B14F-4D97-AF65-F5344CB8AC3E}">
        <p14:creationId xmlns:p14="http://schemas.microsoft.com/office/powerpoint/2010/main" val="3719370564"/>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60294-2ED8-0FB8-E760-C5D5E9AC2DD1}"/>
              </a:ext>
            </a:extLst>
          </p:cNvPr>
          <p:cNvSpPr>
            <a:spLocks noGrp="1"/>
          </p:cNvSpPr>
          <p:nvPr>
            <p:ph type="title"/>
          </p:nvPr>
        </p:nvSpPr>
        <p:spPr>
          <a:xfrm>
            <a:off x="195653" y="0"/>
            <a:ext cx="10515600" cy="1325563"/>
          </a:xfrm>
        </p:spPr>
        <p:txBody>
          <a:bodyPr/>
          <a:lstStyle/>
          <a:p>
            <a:r>
              <a:rPr lang="en-GB" dirty="0">
                <a:solidFill>
                  <a:schemeClr val="bg1"/>
                </a:solidFill>
                <a:highlight>
                  <a:srgbClr val="800080"/>
                </a:highlight>
              </a:rPr>
              <a:t>The Mach kernel/OS and Mac Computer</a:t>
            </a:r>
          </a:p>
        </p:txBody>
      </p:sp>
      <p:sp>
        <p:nvSpPr>
          <p:cNvPr id="3" name="Content Placeholder 2">
            <a:extLst>
              <a:ext uri="{FF2B5EF4-FFF2-40B4-BE49-F238E27FC236}">
                <a16:creationId xmlns:a16="http://schemas.microsoft.com/office/drawing/2014/main" id="{55EAE7A0-61A3-2946-6894-D367FE6F49F5}"/>
              </a:ext>
            </a:extLst>
          </p:cNvPr>
          <p:cNvSpPr>
            <a:spLocks noGrp="1"/>
          </p:cNvSpPr>
          <p:nvPr>
            <p:ph idx="1"/>
          </p:nvPr>
        </p:nvSpPr>
        <p:spPr>
          <a:xfrm>
            <a:off x="188443" y="1170717"/>
            <a:ext cx="11815114" cy="5448386"/>
          </a:xfrm>
        </p:spPr>
        <p:txBody>
          <a:bodyPr>
            <a:normAutofit/>
          </a:bodyPr>
          <a:lstStyle/>
          <a:p>
            <a:r>
              <a:rPr lang="en-US" sz="2000" dirty="0"/>
              <a:t>The Mach kernel was developed at Carnegie Mellon University by Richard Rashid and </a:t>
            </a:r>
            <a:r>
              <a:rPr lang="en-US" sz="2000" dirty="0" err="1"/>
              <a:t>Avie</a:t>
            </a:r>
            <a:r>
              <a:rPr lang="en-US" sz="2000" dirty="0"/>
              <a:t> </a:t>
            </a:r>
            <a:r>
              <a:rPr lang="en-US" sz="2000" dirty="0" err="1"/>
              <a:t>Tevanian</a:t>
            </a:r>
            <a:r>
              <a:rPr lang="en-US" sz="2000" dirty="0"/>
              <a:t> to support operating system research.</a:t>
            </a:r>
          </a:p>
          <a:p>
            <a:r>
              <a:rPr lang="en-US" sz="2000" dirty="0" err="1"/>
              <a:t>Avie</a:t>
            </a:r>
            <a:r>
              <a:rPr lang="en-US" sz="2000" dirty="0"/>
              <a:t> </a:t>
            </a:r>
            <a:r>
              <a:rPr lang="en-US" sz="2000" dirty="0" err="1"/>
              <a:t>Tevanian</a:t>
            </a:r>
            <a:r>
              <a:rPr lang="en-US" sz="2000" dirty="0"/>
              <a:t> led the development of NeXT's operating system.</a:t>
            </a:r>
          </a:p>
          <a:p>
            <a:r>
              <a:rPr lang="en-US" sz="2000" dirty="0"/>
              <a:t>NeXT, Inc. (later NeXT Computer, Inc. and NeXT Software, Inc.) was an American technology company headquartered in Redwood City, California, founded in 1985 by CEO Steve Jobs.</a:t>
            </a:r>
          </a:p>
          <a:p>
            <a:r>
              <a:rPr lang="en-US" sz="2000" dirty="0"/>
              <a:t>In 1985, Jobs departed Apple after a long power struggle with the company's board and its then-CEO, John Sculley. That same year, Jobs took some Apple employees with him to found NeXT.</a:t>
            </a:r>
          </a:p>
          <a:p>
            <a:r>
              <a:rPr lang="en-US" sz="2000" dirty="0"/>
              <a:t>Apple was founded as the 'Apple Computer Company' in by Wozniak and Steve Jobs in 1977.</a:t>
            </a:r>
          </a:p>
          <a:p>
            <a:r>
              <a:rPr lang="en-US" sz="2000" dirty="0"/>
              <a:t>In 1997, Apple was weeks away from bankruptcy. To entice </a:t>
            </a:r>
            <a:r>
              <a:rPr lang="en-US" sz="2000" dirty="0" err="1"/>
              <a:t>Jobs's</a:t>
            </a:r>
            <a:r>
              <a:rPr lang="en-US" sz="2000" dirty="0"/>
              <a:t> return, it bought NeXT. </a:t>
            </a:r>
          </a:p>
          <a:p>
            <a:r>
              <a:rPr lang="en-US" sz="2000" dirty="0"/>
              <a:t>Over the next decade, Jobs guided Apple back to record profitability by introducing the iMac, iPod, iPhone, and iPad.</a:t>
            </a:r>
          </a:p>
          <a:p>
            <a:r>
              <a:rPr lang="en-US" sz="2000" dirty="0"/>
              <a:t>the Macintosh project. Conceived in 1979 by </a:t>
            </a:r>
            <a:r>
              <a:rPr lang="en-US" sz="2000" dirty="0" err="1"/>
              <a:t>Jef</a:t>
            </a:r>
            <a:r>
              <a:rPr lang="en-US" sz="2000" dirty="0"/>
              <a:t> </a:t>
            </a:r>
            <a:r>
              <a:rPr lang="en-US" sz="2000" dirty="0" err="1"/>
              <a:t>Raskin</a:t>
            </a:r>
            <a:r>
              <a:rPr lang="en-US" sz="2000" dirty="0"/>
              <a:t>, Macintosh was envisioned as an affordable, easy-to-use computer for the masses. </a:t>
            </a:r>
            <a:r>
              <a:rPr lang="en-US" sz="2000" dirty="0" err="1"/>
              <a:t>Raskin</a:t>
            </a:r>
            <a:r>
              <a:rPr lang="en-US" sz="2000" dirty="0"/>
              <a:t> named the computer after his favorite type of apple, the McIntosh.</a:t>
            </a:r>
          </a:p>
          <a:p>
            <a:r>
              <a:rPr lang="en-US" sz="2000" dirty="0" err="1"/>
              <a:t>Jef</a:t>
            </a:r>
            <a:r>
              <a:rPr lang="en-US" sz="2000" dirty="0"/>
              <a:t> </a:t>
            </a:r>
            <a:r>
              <a:rPr lang="en-US" sz="2000" dirty="0" err="1"/>
              <a:t>Raskin</a:t>
            </a:r>
            <a:r>
              <a:rPr lang="en-US" sz="2000" dirty="0"/>
              <a:t> (1943 – 2005) was an American human–computer interface expert who conceived and began leading the Macintosh project at Apple in the late 1970s.</a:t>
            </a:r>
            <a:endParaRPr lang="en-GB" sz="2000" dirty="0"/>
          </a:p>
        </p:txBody>
      </p:sp>
    </p:spTree>
    <p:extLst>
      <p:ext uri="{BB962C8B-B14F-4D97-AF65-F5344CB8AC3E}">
        <p14:creationId xmlns:p14="http://schemas.microsoft.com/office/powerpoint/2010/main" val="2165199238"/>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Title 1">
            <a:extLst>
              <a:ext uri="{FF2B5EF4-FFF2-40B4-BE49-F238E27FC236}">
                <a16:creationId xmlns:a16="http://schemas.microsoft.com/office/drawing/2014/main" id="{5143D4DE-AA4D-428A-ABA2-FD3A38C2B64E}"/>
              </a:ext>
            </a:extLst>
          </p:cNvPr>
          <p:cNvSpPr>
            <a:spLocks noGrp="1"/>
          </p:cNvSpPr>
          <p:nvPr>
            <p:ph type="title"/>
          </p:nvPr>
        </p:nvSpPr>
        <p:spPr>
          <a:xfrm>
            <a:off x="786983" y="339511"/>
            <a:ext cx="9895950" cy="1033669"/>
          </a:xfrm>
        </p:spPr>
        <p:txBody>
          <a:bodyPr>
            <a:normAutofit/>
          </a:bodyPr>
          <a:lstStyle/>
          <a:p>
            <a:r>
              <a:rPr lang="en-GB" b="1" dirty="0">
                <a:solidFill>
                  <a:srgbClr val="FFFFFF"/>
                </a:solidFill>
              </a:rPr>
              <a:t>Linux OS: Example use</a:t>
            </a:r>
          </a:p>
        </p:txBody>
      </p:sp>
      <p:sp>
        <p:nvSpPr>
          <p:cNvPr id="17" name="TextBox 16">
            <a:extLst>
              <a:ext uri="{FF2B5EF4-FFF2-40B4-BE49-F238E27FC236}">
                <a16:creationId xmlns:a16="http://schemas.microsoft.com/office/drawing/2014/main" id="{6C417A2C-AF2A-4667-B590-FF01CAABCFD9}"/>
              </a:ext>
            </a:extLst>
          </p:cNvPr>
          <p:cNvSpPr txBox="1"/>
          <p:nvPr/>
        </p:nvSpPr>
        <p:spPr>
          <a:xfrm rot="16200000">
            <a:off x="10153417" y="969921"/>
            <a:ext cx="1455990"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s://commons.wikimedia.org/wiki/File:Icons8_flat_linux.svg"/>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sa/3.0/"/>
              </a:rPr>
              <a:t>CC BY-SA</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C</a:t>
            </a:r>
          </a:p>
        </p:txBody>
      </p:sp>
      <p:sp>
        <p:nvSpPr>
          <p:cNvPr id="18" name="Content Placeholder 2">
            <a:extLst>
              <a:ext uri="{FF2B5EF4-FFF2-40B4-BE49-F238E27FC236}">
                <a16:creationId xmlns:a16="http://schemas.microsoft.com/office/drawing/2014/main" id="{3E4D9BBA-A9DC-464C-94B5-83FA62CB687C}"/>
              </a:ext>
            </a:extLst>
          </p:cNvPr>
          <p:cNvSpPr>
            <a:spLocks noGrp="1"/>
          </p:cNvSpPr>
          <p:nvPr>
            <p:ph idx="1"/>
          </p:nvPr>
        </p:nvSpPr>
        <p:spPr>
          <a:xfrm>
            <a:off x="289801" y="1781552"/>
            <a:ext cx="10023972" cy="4115436"/>
          </a:xfrm>
        </p:spPr>
        <p:txBody>
          <a:bodyPr>
            <a:noAutofit/>
          </a:bodyPr>
          <a:lstStyle/>
          <a:p>
            <a:pPr marL="342912" indent="-342912">
              <a:lnSpc>
                <a:spcPct val="100000"/>
              </a:lnSpc>
              <a:spcBef>
                <a:spcPts val="0"/>
              </a:spcBef>
              <a:spcAft>
                <a:spcPts val="601"/>
              </a:spcAft>
              <a:buFont typeface="Symbol" panose="05050102010706020507" pitchFamily="18" charset="2"/>
              <a:buChar char=""/>
            </a:pPr>
            <a:r>
              <a:rPr lang="en-GB" dirty="0"/>
              <a:t>The following are a few example Companies who use Linux Enterprise OSs on their servers, for Virtual Machine deployment and for hosting and delivering their applications to users.</a:t>
            </a:r>
          </a:p>
          <a:p>
            <a:pPr marL="800127" lvl="1" indent="-342912">
              <a:lnSpc>
                <a:spcPct val="100000"/>
              </a:lnSpc>
              <a:spcBef>
                <a:spcPts val="0"/>
              </a:spcBef>
              <a:spcAft>
                <a:spcPts val="601"/>
              </a:spcAft>
              <a:buFont typeface="Symbol" panose="05050102010706020507" pitchFamily="18" charset="2"/>
              <a:buChar char=""/>
            </a:pPr>
            <a:r>
              <a:rPr lang="en-GB" sz="2800" dirty="0"/>
              <a:t>Netflix.</a:t>
            </a:r>
          </a:p>
          <a:p>
            <a:pPr marL="800127" lvl="1" indent="-342912">
              <a:lnSpc>
                <a:spcPct val="100000"/>
              </a:lnSpc>
              <a:spcBef>
                <a:spcPts val="0"/>
              </a:spcBef>
              <a:spcAft>
                <a:spcPts val="601"/>
              </a:spcAft>
              <a:buFont typeface="Symbol" panose="05050102010706020507" pitchFamily="18" charset="2"/>
              <a:buChar char=""/>
            </a:pPr>
            <a:r>
              <a:rPr lang="en-GB" sz="2800" dirty="0"/>
              <a:t>AT&amp;T.</a:t>
            </a:r>
          </a:p>
          <a:p>
            <a:pPr marL="800127" lvl="1" indent="-342912">
              <a:lnSpc>
                <a:spcPct val="100000"/>
              </a:lnSpc>
              <a:spcBef>
                <a:spcPts val="0"/>
              </a:spcBef>
              <a:spcAft>
                <a:spcPts val="601"/>
              </a:spcAft>
              <a:buFont typeface="Symbol" panose="05050102010706020507" pitchFamily="18" charset="2"/>
              <a:buChar char=""/>
            </a:pPr>
            <a:r>
              <a:rPr lang="en-GB" sz="2800" dirty="0"/>
              <a:t>Amazon Web Services (AWS). </a:t>
            </a:r>
          </a:p>
          <a:p>
            <a:pPr marL="1257345" lvl="2" indent="-342912">
              <a:lnSpc>
                <a:spcPct val="100000"/>
              </a:lnSpc>
              <a:spcBef>
                <a:spcPts val="0"/>
              </a:spcBef>
              <a:spcAft>
                <a:spcPts val="601"/>
              </a:spcAft>
              <a:buFont typeface="Symbol" panose="05050102010706020507" pitchFamily="18" charset="2"/>
              <a:buChar char=""/>
            </a:pPr>
            <a:r>
              <a:rPr lang="en-GB" sz="2400" dirty="0"/>
              <a:t>Linux is the standard OS used for the AWS infrastructure.</a:t>
            </a:r>
          </a:p>
          <a:p>
            <a:pPr marL="800127" lvl="1" indent="-342912">
              <a:lnSpc>
                <a:spcPct val="100000"/>
              </a:lnSpc>
              <a:spcBef>
                <a:spcPts val="0"/>
              </a:spcBef>
              <a:spcAft>
                <a:spcPts val="601"/>
              </a:spcAft>
              <a:buFont typeface="Symbol" panose="05050102010706020507" pitchFamily="18" charset="2"/>
              <a:buChar char=""/>
            </a:pPr>
            <a:r>
              <a:rPr lang="en-GB" sz="2800" dirty="0"/>
              <a:t>MS Azure.</a:t>
            </a:r>
          </a:p>
        </p:txBody>
      </p:sp>
      <p:pic>
        <p:nvPicPr>
          <p:cNvPr id="19" name="Picture 18">
            <a:extLst>
              <a:ext uri="{FF2B5EF4-FFF2-40B4-BE49-F238E27FC236}">
                <a16:creationId xmlns:a16="http://schemas.microsoft.com/office/drawing/2014/main" id="{81AAED1C-DF56-4CB1-9E31-3964F984EA75}"/>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27993" b="24614"/>
          <a:stretch/>
        </p:blipFill>
        <p:spPr>
          <a:xfrm>
            <a:off x="2551190" y="3176999"/>
            <a:ext cx="2688236" cy="716628"/>
          </a:xfrm>
          <a:prstGeom prst="rect">
            <a:avLst/>
          </a:prstGeom>
        </p:spPr>
      </p:pic>
      <p:sp>
        <p:nvSpPr>
          <p:cNvPr id="20" name="TextBox 19">
            <a:extLst>
              <a:ext uri="{FF2B5EF4-FFF2-40B4-BE49-F238E27FC236}">
                <a16:creationId xmlns:a16="http://schemas.microsoft.com/office/drawing/2014/main" id="{D813E1E1-4906-4701-802C-065E0C6C80B0}"/>
              </a:ext>
            </a:extLst>
          </p:cNvPr>
          <p:cNvSpPr txBox="1"/>
          <p:nvPr/>
        </p:nvSpPr>
        <p:spPr>
          <a:xfrm>
            <a:off x="3229902" y="3791695"/>
            <a:ext cx="1492799"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andystravelblog.boardingarea.com/2016/11/30/netflix-download/"/>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7" tooltip="https://creativecommons.org/licenses/by-nc/3.0/"/>
              </a:rPr>
              <a:t>CC BY-NC</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1" name="Picture 20">
            <a:extLst>
              <a:ext uri="{FF2B5EF4-FFF2-40B4-BE49-F238E27FC236}">
                <a16:creationId xmlns:a16="http://schemas.microsoft.com/office/drawing/2014/main" id="{65EF0055-6A76-4582-87BD-2E651A31DD26}"/>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414829" y="3075594"/>
            <a:ext cx="2166454" cy="2166454"/>
          </a:xfrm>
          <a:prstGeom prst="rect">
            <a:avLst/>
          </a:prstGeom>
        </p:spPr>
      </p:pic>
      <p:sp>
        <p:nvSpPr>
          <p:cNvPr id="22" name="TextBox 21">
            <a:extLst>
              <a:ext uri="{FF2B5EF4-FFF2-40B4-BE49-F238E27FC236}">
                <a16:creationId xmlns:a16="http://schemas.microsoft.com/office/drawing/2014/main" id="{13368089-E25F-4DD6-A564-3F3D85E885BD}"/>
              </a:ext>
            </a:extLst>
          </p:cNvPr>
          <p:cNvSpPr txBox="1"/>
          <p:nvPr/>
        </p:nvSpPr>
        <p:spPr>
          <a:xfrm>
            <a:off x="9688782" y="5163544"/>
            <a:ext cx="1618548"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9" tooltip="https://de.wikipedia.org/wiki/AT%26T"/>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sa/3.0/"/>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4" name="Picture 23" descr="A picture containing text, tableware, plate, dishware&#10;&#10;Description automatically generated">
            <a:extLst>
              <a:ext uri="{FF2B5EF4-FFF2-40B4-BE49-F238E27FC236}">
                <a16:creationId xmlns:a16="http://schemas.microsoft.com/office/drawing/2014/main" id="{8DB3BCCE-F57F-496E-9C53-B971936A753E}"/>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5306465" y="3232604"/>
            <a:ext cx="2057401" cy="1231012"/>
          </a:xfrm>
          <a:prstGeom prst="rect">
            <a:avLst/>
          </a:prstGeom>
        </p:spPr>
      </p:pic>
      <p:sp>
        <p:nvSpPr>
          <p:cNvPr id="25" name="TextBox 24">
            <a:extLst>
              <a:ext uri="{FF2B5EF4-FFF2-40B4-BE49-F238E27FC236}">
                <a16:creationId xmlns:a16="http://schemas.microsoft.com/office/drawing/2014/main" id="{FCF9F092-C992-4DC4-910A-72DB2B543E1C}"/>
              </a:ext>
            </a:extLst>
          </p:cNvPr>
          <p:cNvSpPr txBox="1"/>
          <p:nvPr/>
        </p:nvSpPr>
        <p:spPr>
          <a:xfrm>
            <a:off x="5373504" y="4446634"/>
            <a:ext cx="2057401"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11" tooltip="https://en.wikipedia.org/wiki/Amazon_Web_Services"/>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sa/3.0/"/>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9" name="Picture 28" descr="Icon&#10;&#10;Description automatically generated">
            <a:extLst>
              <a:ext uri="{FF2B5EF4-FFF2-40B4-BE49-F238E27FC236}">
                <a16:creationId xmlns:a16="http://schemas.microsoft.com/office/drawing/2014/main" id="{FD091D0D-2DB2-48C7-A5EE-920D775108A9}"/>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7524799" y="3190120"/>
            <a:ext cx="2301298" cy="1203150"/>
          </a:xfrm>
          <a:prstGeom prst="rect">
            <a:avLst/>
          </a:prstGeom>
        </p:spPr>
      </p:pic>
      <p:sp>
        <p:nvSpPr>
          <p:cNvPr id="30" name="TextBox 29">
            <a:extLst>
              <a:ext uri="{FF2B5EF4-FFF2-40B4-BE49-F238E27FC236}">
                <a16:creationId xmlns:a16="http://schemas.microsoft.com/office/drawing/2014/main" id="{7F4349A2-5451-4E1E-8E20-4E3D5C637D18}"/>
              </a:ext>
            </a:extLst>
          </p:cNvPr>
          <p:cNvSpPr txBox="1"/>
          <p:nvPr/>
        </p:nvSpPr>
        <p:spPr>
          <a:xfrm>
            <a:off x="7524799" y="4321913"/>
            <a:ext cx="2057401"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hlinkClick r:id="rId13" tooltip="https://www.jaacostan.com/2020/07/azure-active-directory-overview.html"/>
              </a:rPr>
              <a:t>This Photo</a:t>
            </a: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hlinkClick r:id="rId14" tooltip="https://creativecommons.org/licenses/by/3.0/"/>
              </a:rPr>
              <a:t>CC BY</a:t>
            </a:r>
            <a:endParaRPr kumimoji="0" lang="en-GB" sz="4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1" name="Picture 30" descr="Icon&#10;&#10;Description automatically generated">
            <a:extLst>
              <a:ext uri="{FF2B5EF4-FFF2-40B4-BE49-F238E27FC236}">
                <a16:creationId xmlns:a16="http://schemas.microsoft.com/office/drawing/2014/main" id="{40C62C56-A931-480F-A133-B6AAD90F8466}"/>
              </a:ext>
            </a:extLst>
          </p:cNvPr>
          <p:cNvPicPr>
            <a:picLocks noChangeAspect="1"/>
          </p:cNvPicPr>
          <p:nvPr/>
        </p:nvPicPr>
        <p:blipFill>
          <a:blip r:embed="rId15">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43642" y="-192426"/>
            <a:ext cx="2478581" cy="2478581"/>
          </a:xfrm>
          <a:prstGeom prst="rect">
            <a:avLst/>
          </a:prstGeom>
        </p:spPr>
      </p:pic>
    </p:spTree>
    <p:extLst>
      <p:ext uri="{BB962C8B-B14F-4D97-AF65-F5344CB8AC3E}">
        <p14:creationId xmlns:p14="http://schemas.microsoft.com/office/powerpoint/2010/main" val="322050240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701" y="387980"/>
            <a:ext cx="9895950" cy="1033669"/>
          </a:xfrm>
          <a:solidFill>
            <a:schemeClr val="bg1">
              <a:lumMod val="85000"/>
            </a:schemeClr>
          </a:solidFill>
        </p:spPr>
        <p:txBody>
          <a:bodyPr>
            <a:normAutofit/>
          </a:bodyPr>
          <a:lstStyle/>
          <a:p>
            <a:r>
              <a:rPr lang="en-GB" sz="5400" b="1" dirty="0"/>
              <a:t>Bg. </a:t>
            </a:r>
            <a:r>
              <a:rPr lang="en-GB" dirty="0"/>
              <a:t>Android Open Source Project</a:t>
            </a:r>
          </a:p>
        </p:txBody>
      </p:sp>
      <p:pic>
        <p:nvPicPr>
          <p:cNvPr id="4" name="Picture 3" descr="Icon&#10;&#10;Description automatically generated">
            <a:extLst>
              <a:ext uri="{FF2B5EF4-FFF2-40B4-BE49-F238E27FC236}">
                <a16:creationId xmlns:a16="http://schemas.microsoft.com/office/drawing/2014/main" id="{103CB7EB-1215-4B15-B45A-B69086C38D1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77670" y="-6220"/>
            <a:ext cx="1709694" cy="1709694"/>
          </a:xfrm>
          <a:prstGeom prst="rect">
            <a:avLst/>
          </a:prstGeom>
        </p:spPr>
      </p:pic>
      <p:sp>
        <p:nvSpPr>
          <p:cNvPr id="5" name="TextBox 4">
            <a:extLst>
              <a:ext uri="{FF2B5EF4-FFF2-40B4-BE49-F238E27FC236}">
                <a16:creationId xmlns:a16="http://schemas.microsoft.com/office/drawing/2014/main" id="{A2FEA871-428A-47B4-BE35-B5D66640992B}"/>
              </a:ext>
            </a:extLst>
          </p:cNvPr>
          <p:cNvSpPr txBox="1"/>
          <p:nvPr/>
        </p:nvSpPr>
        <p:spPr>
          <a:xfrm>
            <a:off x="7849329" y="1458934"/>
            <a:ext cx="2304322" cy="1384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ommons.wikimedia.org/wiki/File:Icons8_flat_linux.svg"/>
              </a:rPr>
              <a:t>This Photo</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29677" y="1655004"/>
            <a:ext cx="11732646" cy="4815016"/>
          </a:xfrm>
          <a:solidFill>
            <a:schemeClr val="bg1">
              <a:lumMod val="85000"/>
            </a:schemeClr>
          </a:solidFill>
        </p:spPr>
        <p:txBody>
          <a:bodyPr>
            <a:noAutofit/>
          </a:bodyPr>
          <a:lstStyle/>
          <a:p>
            <a:pPr>
              <a:lnSpc>
                <a:spcPct val="100000"/>
              </a:lnSpc>
              <a:spcBef>
                <a:spcPts val="600"/>
              </a:spcBef>
            </a:pPr>
            <a:r>
              <a:rPr lang="en-GB" dirty="0"/>
              <a:t>The </a:t>
            </a:r>
            <a:r>
              <a:rPr lang="en-GB" b="1" dirty="0"/>
              <a:t>Android OS is based on the Linux OS </a:t>
            </a:r>
            <a:r>
              <a:rPr lang="en-GB" dirty="0"/>
              <a:t>and uses a modified </a:t>
            </a:r>
            <a:br>
              <a:rPr lang="en-GB" dirty="0"/>
            </a:br>
            <a:r>
              <a:rPr lang="en-GB" dirty="0"/>
              <a:t>version of it’s Kernel.</a:t>
            </a:r>
          </a:p>
          <a:p>
            <a:pPr>
              <a:lnSpc>
                <a:spcPct val="100000"/>
              </a:lnSpc>
              <a:spcBef>
                <a:spcPts val="600"/>
              </a:spcBef>
            </a:pPr>
            <a:r>
              <a:rPr lang="en-GB" b="1" dirty="0"/>
              <a:t>Android is an Open Source Operating System for mobile devices</a:t>
            </a:r>
            <a:r>
              <a:rPr lang="en-GB" dirty="0"/>
              <a:t>. </a:t>
            </a:r>
          </a:p>
          <a:p>
            <a:pPr>
              <a:lnSpc>
                <a:spcPct val="100000"/>
              </a:lnSpc>
              <a:spcBef>
                <a:spcPts val="600"/>
              </a:spcBef>
            </a:pPr>
            <a:r>
              <a:rPr lang="en-GB" dirty="0"/>
              <a:t>It is an Open Source project and site run by Google called the </a:t>
            </a:r>
            <a:r>
              <a:rPr lang="en-GB" b="1" dirty="0"/>
              <a:t>Android Open Source Project (AOSP) repository</a:t>
            </a:r>
            <a:r>
              <a:rPr lang="en-GB" dirty="0"/>
              <a:t>, that provides the Android source code and information.</a:t>
            </a:r>
          </a:p>
          <a:p>
            <a:pPr lvl="1">
              <a:lnSpc>
                <a:spcPct val="100000"/>
              </a:lnSpc>
              <a:spcBef>
                <a:spcPts val="600"/>
              </a:spcBef>
            </a:pPr>
            <a:r>
              <a:rPr lang="en-GB" sz="2800" dirty="0"/>
              <a:t>The</a:t>
            </a:r>
            <a:r>
              <a:rPr lang="en-GB" sz="2800" b="1" dirty="0"/>
              <a:t> Android Open Source Project (AOSP): </a:t>
            </a:r>
            <a:r>
              <a:rPr lang="en-GB" sz="2800" dirty="0">
                <a:hlinkClick r:id="rId6"/>
              </a:rPr>
              <a:t>Android Open Source Project</a:t>
            </a:r>
            <a:endParaRPr lang="en-GB" sz="2800" dirty="0"/>
          </a:p>
          <a:p>
            <a:pPr lvl="1">
              <a:lnSpc>
                <a:spcPct val="100000"/>
              </a:lnSpc>
              <a:spcBef>
                <a:spcPts val="600"/>
              </a:spcBef>
            </a:pPr>
            <a:r>
              <a:rPr lang="en-GB" sz="2800" dirty="0"/>
              <a:t>Downloading the </a:t>
            </a:r>
            <a:r>
              <a:rPr lang="en-GB" sz="2800" b="1" dirty="0"/>
              <a:t>source code</a:t>
            </a:r>
            <a:r>
              <a:rPr lang="en-GB" sz="2800" dirty="0"/>
              <a:t>: </a:t>
            </a:r>
            <a:r>
              <a:rPr lang="en-GB" sz="2800" dirty="0">
                <a:hlinkClick r:id="rId7"/>
              </a:rPr>
              <a:t>Downloading the Source  |  Android Open Source Project</a:t>
            </a:r>
            <a:r>
              <a:rPr lang="en-GB" sz="2800" dirty="0"/>
              <a:t>.</a:t>
            </a:r>
          </a:p>
          <a:p>
            <a:pPr>
              <a:lnSpc>
                <a:spcPct val="100000"/>
              </a:lnSpc>
              <a:spcBef>
                <a:spcPts val="600"/>
              </a:spcBef>
            </a:pPr>
            <a:endParaRPr lang="en-GB" sz="2400" dirty="0">
              <a:ea typeface="Calibri" panose="020F0502020204030204" pitchFamily="34" charset="0"/>
              <a:cs typeface="Times New Roman" panose="02020603050405020304" pitchFamily="18" charset="0"/>
            </a:endParaRPr>
          </a:p>
        </p:txBody>
      </p:sp>
      <p:pic>
        <p:nvPicPr>
          <p:cNvPr id="6" name="Picture 5" descr="Icon&#10;&#10;Description automatically generated">
            <a:extLst>
              <a:ext uri="{FF2B5EF4-FFF2-40B4-BE49-F238E27FC236}">
                <a16:creationId xmlns:a16="http://schemas.microsoft.com/office/drawing/2014/main" id="{9BCA2F40-AE51-45D1-A97C-E19373C58C44}"/>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322655" y="119921"/>
            <a:ext cx="2841354" cy="2357272"/>
          </a:xfrm>
          <a:prstGeom prst="rect">
            <a:avLst/>
          </a:prstGeom>
        </p:spPr>
      </p:pic>
      <p:sp>
        <p:nvSpPr>
          <p:cNvPr id="7" name="TextBox 6">
            <a:extLst>
              <a:ext uri="{FF2B5EF4-FFF2-40B4-BE49-F238E27FC236}">
                <a16:creationId xmlns:a16="http://schemas.microsoft.com/office/drawing/2014/main" id="{B28D14C3-4EF0-46BD-9A8C-7B16450B815B}"/>
              </a:ext>
            </a:extLst>
          </p:cNvPr>
          <p:cNvSpPr txBox="1"/>
          <p:nvPr/>
        </p:nvSpPr>
        <p:spPr>
          <a:xfrm rot="16200000">
            <a:off x="10582510" y="1303930"/>
            <a:ext cx="1543421" cy="1384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9" tooltip="http://www.pngall.com/android-kitkat-png"/>
              </a:rPr>
              <a:t>This Photo</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10" tooltip="https://creativecommons.org/licenses/by-nc/3.0/"/>
              </a:rPr>
              <a:t>CC BY-NC</a:t>
            </a:r>
            <a:endPar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8557042"/>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p:spPr>
        <p:txBody>
          <a:bodyPr>
            <a:normAutofit/>
          </a:bodyPr>
          <a:lstStyle/>
          <a:p>
            <a:r>
              <a:rPr lang="en-GB" sz="4000" b="1" dirty="0">
                <a:solidFill>
                  <a:srgbClr val="FFFFFF"/>
                </a:solidFill>
              </a:rPr>
              <a:t>Image: Linux File System.</a:t>
            </a:r>
          </a:p>
        </p:txBody>
      </p:sp>
      <p:pic>
        <p:nvPicPr>
          <p:cNvPr id="9" name="Picture 8" descr="Diagram&#10;&#10;Description automatically generated">
            <a:extLst>
              <a:ext uri="{FF2B5EF4-FFF2-40B4-BE49-F238E27FC236}">
                <a16:creationId xmlns:a16="http://schemas.microsoft.com/office/drawing/2014/main" id="{B5279271-0887-4851-9AD8-943786D6239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6983" y="1712687"/>
            <a:ext cx="10060601" cy="4750841"/>
          </a:xfrm>
          <a:prstGeom prst="rect">
            <a:avLst/>
          </a:prstGeom>
        </p:spPr>
      </p:pic>
      <p:sp>
        <p:nvSpPr>
          <p:cNvPr id="11" name="TextBox 10">
            <a:extLst>
              <a:ext uri="{FF2B5EF4-FFF2-40B4-BE49-F238E27FC236}">
                <a16:creationId xmlns:a16="http://schemas.microsoft.com/office/drawing/2014/main" id="{3934FF9C-97F1-4C42-B54A-0EAA8692DBB3}"/>
              </a:ext>
            </a:extLst>
          </p:cNvPr>
          <p:cNvSpPr txBox="1"/>
          <p:nvPr/>
        </p:nvSpPr>
        <p:spPr>
          <a:xfrm>
            <a:off x="4998718" y="6463529"/>
            <a:ext cx="2194560" cy="184794"/>
          </a:xfrm>
          <a:prstGeom prst="rect">
            <a:avLst/>
          </a:prstGeom>
          <a:noFill/>
        </p:spPr>
        <p:txBody>
          <a:bodyPr wrap="square" rtlCol="0">
            <a:spAutoFit/>
          </a:bodyPr>
          <a:lstStyle/>
          <a:p>
            <a:pPr algn="ctr"/>
            <a:r>
              <a:rPr lang="en-GB" sz="601" dirty="0">
                <a:hlinkClick r:id="rId4" tooltip="http://www.tecmint.com/what-is-ext2-ext3-ext4-and-how-to-create-and-convert-linux-file-systems/"/>
              </a:rPr>
              <a:t>This Photo</a:t>
            </a:r>
            <a:r>
              <a:rPr lang="en-GB" sz="601" dirty="0"/>
              <a:t> by Unknown Author is licensed under </a:t>
            </a:r>
            <a:r>
              <a:rPr lang="en-GB" sz="601" dirty="0">
                <a:hlinkClick r:id="rId5" tooltip="https://creativecommons.org/licenses/by-nc/3.0/"/>
              </a:rPr>
              <a:t>CC BY-NC</a:t>
            </a:r>
            <a:endParaRPr lang="en-GB" sz="601" dirty="0"/>
          </a:p>
        </p:txBody>
      </p:sp>
    </p:spTree>
    <p:extLst>
      <p:ext uri="{BB962C8B-B14F-4D97-AF65-F5344CB8AC3E}">
        <p14:creationId xmlns:p14="http://schemas.microsoft.com/office/powerpoint/2010/main" val="52771974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3"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26073" y="951425"/>
            <a:ext cx="11139854" cy="727746"/>
          </a:xfrm>
        </p:spPr>
        <p:txBody>
          <a:bodyPr vert="horz" lIns="91440" tIns="45721" rIns="91440" bIns="45721" rtlCol="0" anchor="b">
            <a:normAutofit fontScale="90000"/>
          </a:bodyPr>
          <a:lstStyle/>
          <a:p>
            <a:pPr algn="ctr"/>
            <a:r>
              <a:rPr lang="en-US" sz="6000" b="1" dirty="0">
                <a:solidFill>
                  <a:srgbClr val="FFFFFF"/>
                </a:solidFill>
              </a:rPr>
              <a:t>Bg. </a:t>
            </a:r>
            <a:r>
              <a:rPr lang="en-US" sz="5401" b="1" dirty="0">
                <a:solidFill>
                  <a:srgbClr val="FFFFFF"/>
                </a:solidFill>
              </a:rPr>
              <a:t>Videos:</a:t>
            </a:r>
            <a:br>
              <a:rPr lang="en-US" sz="5401" b="1" dirty="0">
                <a:solidFill>
                  <a:srgbClr val="FFFFFF"/>
                </a:solidFill>
              </a:rPr>
            </a:br>
            <a:r>
              <a:rPr lang="en-US" sz="5401" b="1" dirty="0">
                <a:solidFill>
                  <a:srgbClr val="FFFFFF"/>
                </a:solidFill>
              </a:rPr>
              <a:t>The Linux File System explained.</a:t>
            </a:r>
          </a:p>
        </p:txBody>
      </p:sp>
      <p:cxnSp>
        <p:nvCxnSpPr>
          <p:cNvPr id="23" name="Straight Connector 2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9"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6" name="Picture 5">
            <a:hlinkClick r:id="rId3"/>
            <a:extLst>
              <a:ext uri="{FF2B5EF4-FFF2-40B4-BE49-F238E27FC236}">
                <a16:creationId xmlns:a16="http://schemas.microsoft.com/office/drawing/2014/main" id="{40B19E7E-5F98-41C8-933D-B3D73D3DE73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79759" y="2583197"/>
            <a:ext cx="5455916" cy="3082594"/>
          </a:xfrm>
          <a:prstGeom prst="rect">
            <a:avLst/>
          </a:prstGeom>
        </p:spPr>
      </p:pic>
      <p:cxnSp>
        <p:nvCxnSpPr>
          <p:cNvPr id="25" name="Straight Connector 2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7"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4" name="Content Placeholder 3" descr="Diagram&#10;&#10;Description automatically generated">
            <a:hlinkClick r:id="rId5"/>
            <a:extLst>
              <a:ext uri="{FF2B5EF4-FFF2-40B4-BE49-F238E27FC236}">
                <a16:creationId xmlns:a16="http://schemas.microsoft.com/office/drawing/2014/main" id="{3B02A73F-809C-4697-A4A2-A57A918A21B8}"/>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299109" y="2596836"/>
            <a:ext cx="5455916" cy="3068953"/>
          </a:xfrm>
          <a:prstGeom prst="rect">
            <a:avLst/>
          </a:prstGeom>
        </p:spPr>
      </p:pic>
    </p:spTree>
    <p:extLst>
      <p:ext uri="{BB962C8B-B14F-4D97-AF65-F5344CB8AC3E}">
        <p14:creationId xmlns:p14="http://schemas.microsoft.com/office/powerpoint/2010/main" val="2398245822"/>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C15E8-3686-4AD2-B633-D274CD921EA7}"/>
              </a:ext>
            </a:extLst>
          </p:cNvPr>
          <p:cNvSpPr>
            <a:spLocks noGrp="1"/>
          </p:cNvSpPr>
          <p:nvPr>
            <p:ph type="title"/>
          </p:nvPr>
        </p:nvSpPr>
        <p:spPr>
          <a:xfrm>
            <a:off x="4965430" y="629268"/>
            <a:ext cx="6586491" cy="1286160"/>
          </a:xfrm>
        </p:spPr>
        <p:txBody>
          <a:bodyPr anchor="b">
            <a:normAutofit/>
          </a:bodyPr>
          <a:lstStyle/>
          <a:p>
            <a:r>
              <a:rPr lang="en-GB" sz="4100" b="1" u="sng" dirty="0"/>
              <a:t>UNIX / Linux tutorials</a:t>
            </a:r>
          </a:p>
        </p:txBody>
      </p:sp>
      <p:sp>
        <p:nvSpPr>
          <p:cNvPr id="3" name="Content Placeholder 2">
            <a:extLst>
              <a:ext uri="{FF2B5EF4-FFF2-40B4-BE49-F238E27FC236}">
                <a16:creationId xmlns:a16="http://schemas.microsoft.com/office/drawing/2014/main" id="{2D78DE60-FA02-4118-9E7A-1A01A2409195}"/>
              </a:ext>
            </a:extLst>
          </p:cNvPr>
          <p:cNvSpPr>
            <a:spLocks noGrp="1"/>
          </p:cNvSpPr>
          <p:nvPr>
            <p:ph idx="1"/>
          </p:nvPr>
        </p:nvSpPr>
        <p:spPr>
          <a:xfrm>
            <a:off x="4965431" y="2438400"/>
            <a:ext cx="6586489" cy="3785419"/>
          </a:xfrm>
        </p:spPr>
        <p:txBody>
          <a:bodyPr>
            <a:normAutofit/>
          </a:bodyPr>
          <a:lstStyle/>
          <a:p>
            <a:pPr marL="0" indent="0">
              <a:buNone/>
            </a:pPr>
            <a:r>
              <a:rPr lang="en-GB" sz="2400" dirty="0"/>
              <a:t>For reference and further information try:</a:t>
            </a:r>
          </a:p>
          <a:p>
            <a:r>
              <a:rPr lang="en-GB" sz="2400" dirty="0"/>
              <a:t>UNIX / Linux Tutorial for Beginners, at: </a:t>
            </a:r>
            <a:br>
              <a:rPr lang="en-GB" sz="2400" dirty="0"/>
            </a:br>
            <a:r>
              <a:rPr lang="en-GB" sz="2400" dirty="0">
                <a:hlinkClick r:id="rId2"/>
              </a:rPr>
              <a:t>https://www.guru99.com/unix-linux-tutorial.html</a:t>
            </a:r>
            <a:r>
              <a:rPr lang="en-GB" sz="2400" dirty="0"/>
              <a:t>.</a:t>
            </a:r>
          </a:p>
          <a:p>
            <a:r>
              <a:rPr lang="en-GB" sz="2400" dirty="0"/>
              <a:t>Unix/Linux tutorial at </a:t>
            </a:r>
            <a:r>
              <a:rPr lang="en-GB" sz="2400" dirty="0">
                <a:hlinkClick r:id="rId3"/>
              </a:rPr>
              <a:t>https://www.javatpoint.com/linux-tutorial</a:t>
            </a:r>
            <a:r>
              <a:rPr lang="en-GB" sz="2400" dirty="0"/>
              <a:t>.</a:t>
            </a:r>
          </a:p>
        </p:txBody>
      </p:sp>
      <p:pic>
        <p:nvPicPr>
          <p:cNvPr id="5" name="Picture 4" descr="Programming data on computer monitor">
            <a:extLst>
              <a:ext uri="{FF2B5EF4-FFF2-40B4-BE49-F238E27FC236}">
                <a16:creationId xmlns:a16="http://schemas.microsoft.com/office/drawing/2014/main" id="{8BEBC5D3-E031-449A-A6CE-448A36032BA8}"/>
              </a:ext>
            </a:extLst>
          </p:cNvPr>
          <p:cNvPicPr>
            <a:picLocks noChangeAspect="1"/>
          </p:cNvPicPr>
          <p:nvPr/>
        </p:nvPicPr>
        <p:blipFill rotWithShape="1">
          <a:blip r:embed="rId4"/>
          <a:srcRect l="32413" r="22468"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4CE7FC"/>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1966263"/>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a:solidFill>
            <a:schemeClr val="bg1">
              <a:lumMod val="50000"/>
            </a:schemeClr>
          </a:solidFill>
        </p:spPr>
        <p:txBody>
          <a:bodyPr>
            <a:normAutofit/>
          </a:bodyPr>
          <a:lstStyle/>
          <a:p>
            <a:r>
              <a:rPr lang="en-GB" sz="5400" b="1" dirty="0">
                <a:solidFill>
                  <a:schemeClr val="bg1"/>
                </a:solidFill>
              </a:rPr>
              <a:t>Bg. F</a:t>
            </a:r>
            <a:r>
              <a:rPr lang="en-GB" b="1" dirty="0">
                <a:solidFill>
                  <a:schemeClr val="bg1"/>
                </a:solidFill>
              </a:rPr>
              <a:t>urther examples for reference.</a:t>
            </a:r>
            <a:endParaRPr lang="en-GB" sz="4800" b="1" dirty="0">
              <a:solidFill>
                <a:schemeClr val="bg1"/>
              </a:solidFill>
            </a:endParaRPr>
          </a:p>
        </p:txBody>
      </p:sp>
      <p:sp>
        <p:nvSpPr>
          <p:cNvPr id="4" name="TextBox 3">
            <a:extLst>
              <a:ext uri="{FF2B5EF4-FFF2-40B4-BE49-F238E27FC236}">
                <a16:creationId xmlns:a16="http://schemas.microsoft.com/office/drawing/2014/main" id="{AFF660D0-6718-4A00-976E-8C4D4C348DC8}"/>
              </a:ext>
            </a:extLst>
          </p:cNvPr>
          <p:cNvSpPr txBox="1"/>
          <p:nvPr/>
        </p:nvSpPr>
        <p:spPr>
          <a:xfrm>
            <a:off x="229675" y="1783152"/>
            <a:ext cx="11732645" cy="4401205"/>
          </a:xfrm>
          <a:prstGeom prst="rect">
            <a:avLst/>
          </a:prstGeom>
          <a:solidFill>
            <a:schemeClr val="bg1">
              <a:lumMod val="85000"/>
            </a:schemeClr>
          </a:solid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Variables: </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To create a variable, give it a name and provide a value for it to hold. The dollar symbol is not needed to create a variable. Only add the dollar symbol $ when referring to a variable, e.g.:</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err="1">
                <a:ln>
                  <a:noFill/>
                </a:ln>
                <a:solidFill>
                  <a:prstClr val="black"/>
                </a:solidFill>
                <a:effectLst/>
                <a:uLnTx/>
                <a:uFillTx/>
                <a:latin typeface="Calibri" panose="020F0502020204030204"/>
                <a:ea typeface="+mn-ea"/>
                <a:cs typeface="+mn-cs"/>
              </a:rPr>
              <a:t>MyLinux</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=Ubuntu</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err="1">
                <a:ln>
                  <a:noFill/>
                </a:ln>
                <a:solidFill>
                  <a:prstClr val="black"/>
                </a:solidFill>
                <a:effectLst/>
                <a:uLnTx/>
                <a:uFillTx/>
                <a:latin typeface="Calibri" panose="020F0502020204030204"/>
                <a:ea typeface="+mn-ea"/>
                <a:cs typeface="+mn-cs"/>
              </a:rPr>
              <a:t>MyNumber</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=2021</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echo $</a:t>
            </a:r>
            <a:r>
              <a:rPr kumimoji="0" lang="en-GB" sz="2200" b="0" i="0" u="none" strike="noStrike" kern="1200" cap="none" spc="0" normalizeH="0" baseline="0" noProof="0" dirty="0" err="1">
                <a:ln>
                  <a:noFill/>
                </a:ln>
                <a:solidFill>
                  <a:prstClr val="black"/>
                </a:solidFill>
                <a:effectLst/>
                <a:uLnTx/>
                <a:uFillTx/>
                <a:latin typeface="Calibri" panose="020F0502020204030204"/>
                <a:ea typeface="+mn-ea"/>
                <a:cs typeface="+mn-cs"/>
              </a:rPr>
              <a:t>MyLinux</a:t>
            </a:r>
            <a:endPar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echo $</a:t>
            </a:r>
            <a:r>
              <a:rPr kumimoji="0" lang="en-GB" sz="2200" b="0" i="0" u="none" strike="noStrike" kern="1200" cap="none" spc="0" normalizeH="0" baseline="0" noProof="0" dirty="0" err="1">
                <a:ln>
                  <a:noFill/>
                </a:ln>
                <a:solidFill>
                  <a:prstClr val="black"/>
                </a:solidFill>
                <a:effectLst/>
                <a:uLnTx/>
                <a:uFillTx/>
                <a:latin typeface="Calibri" panose="020F0502020204030204"/>
                <a:ea typeface="+mn-ea"/>
                <a:cs typeface="+mn-cs"/>
              </a:rPr>
              <a:t>MyNumber</a:t>
            </a:r>
            <a:endPar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date +%c </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Prints out the date and time in local format. Use %A for name of the day, %d for day of the month and %B for the month name: date +%</a:t>
            </a:r>
            <a:r>
              <a:rPr kumimoji="0" lang="en-GB" sz="2200" b="0" i="0" u="none" strike="noStrike" kern="1200" cap="none" spc="0" normalizeH="0" baseline="0" noProof="0" dirty="0" err="1">
                <a:ln>
                  <a:noFill/>
                </a:ln>
                <a:solidFill>
                  <a:prstClr val="black"/>
                </a:solidFill>
                <a:effectLst/>
                <a:uLnTx/>
                <a:uFillTx/>
                <a:latin typeface="Calibri" panose="020F0502020204030204"/>
                <a:ea typeface="+mn-ea"/>
                <a:cs typeface="+mn-cs"/>
              </a:rPr>
              <a:t>A%d%B</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Add text like this: date +"Today is: %A %d %B“. Use %x to output the date in local format. Also try: </a:t>
            </a: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echo "Today is $(date)“</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a:t>
            </a:r>
            <a:endPar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1" i="1" u="none" strike="noStrike" kern="1200" cap="none" spc="0" normalizeH="0" baseline="0" noProof="0" dirty="0" err="1">
                <a:ln>
                  <a:noFill/>
                </a:ln>
                <a:solidFill>
                  <a:srgbClr val="111111"/>
                </a:solidFill>
                <a:effectLst/>
                <a:uLnTx/>
                <a:uFillTx/>
                <a:latin typeface="Calibri" panose="020F0502020204030204"/>
                <a:ea typeface="Times New Roman" panose="02020603050405020304" pitchFamily="18" charset="0"/>
                <a:cs typeface="Times New Roman" panose="02020603050405020304" pitchFamily="18" charset="0"/>
              </a:rPr>
              <a:t>Sudo</a:t>
            </a:r>
            <a:r>
              <a:rPr kumimoji="0" lang="en-GB" sz="2200" b="0" i="1" u="none" strike="noStrike" kern="1200" cap="none" spc="0" normalizeH="0" baseline="0" noProof="0" dirty="0">
                <a:ln>
                  <a:noFill/>
                </a:ln>
                <a:solidFill>
                  <a:srgbClr val="111111"/>
                </a:solidFill>
                <a:effectLst/>
                <a:uLnTx/>
                <a:uFillTx/>
                <a:latin typeface="Calibri" panose="020F0502020204030204"/>
                <a:ea typeface="Times New Roman" panose="02020603050405020304" pitchFamily="18" charset="0"/>
                <a:cs typeface="Times New Roman" panose="02020603050405020304" pitchFamily="18" charset="0"/>
              </a:rPr>
              <a:t> - T</a:t>
            </a:r>
            <a:r>
              <a:rPr kumimoji="0" lang="en-GB" sz="2200" b="0" i="0" u="none" strike="noStrike" kern="1200" cap="none" spc="0" normalizeH="0" baseline="0" noProof="0" dirty="0">
                <a:ln>
                  <a:noFill/>
                </a:ln>
                <a:solidFill>
                  <a:srgbClr val="222222"/>
                </a:solidFill>
                <a:effectLst/>
                <a:uLnTx/>
                <a:uFillTx/>
                <a:latin typeface="Calibri" panose="020F0502020204030204"/>
                <a:ea typeface="Times New Roman" panose="02020603050405020304" pitchFamily="18" charset="0"/>
                <a:cs typeface="Times New Roman" panose="02020603050405020304" pitchFamily="18" charset="0"/>
              </a:rPr>
              <a:t>he </a:t>
            </a:r>
            <a:r>
              <a:rPr kumimoji="0" lang="en-GB" sz="2200" b="0" i="0" u="none" strike="noStrike" kern="1200" cap="none" spc="0" normalizeH="0" baseline="0" noProof="0" dirty="0" err="1">
                <a:ln>
                  <a:noFill/>
                </a:ln>
                <a:solidFill>
                  <a:srgbClr val="222222"/>
                </a:solidFill>
                <a:effectLst/>
                <a:uLnTx/>
                <a:uFillTx/>
                <a:latin typeface="Calibri" panose="020F0502020204030204"/>
                <a:ea typeface="Times New Roman" panose="02020603050405020304" pitchFamily="18" charset="0"/>
                <a:cs typeface="+mn-cs"/>
              </a:rPr>
              <a:t>sudo</a:t>
            </a:r>
            <a:r>
              <a:rPr kumimoji="0" lang="en-GB" sz="2200" b="0" i="0" u="none" strike="noStrike" kern="1200" cap="none" spc="0" normalizeH="0" baseline="0" noProof="0" dirty="0">
                <a:ln>
                  <a:noFill/>
                </a:ln>
                <a:solidFill>
                  <a:srgbClr val="222222"/>
                </a:solidFill>
                <a:effectLst/>
                <a:uLnTx/>
                <a:uFillTx/>
                <a:latin typeface="Calibri" panose="020F0502020204030204"/>
                <a:ea typeface="Times New Roman" panose="02020603050405020304" pitchFamily="18" charset="0"/>
                <a:cs typeface="Times New Roman" panose="02020603050405020304" pitchFamily="18" charset="0"/>
              </a:rPr>
              <a:t> command gives you superuser power on many distros. Be careful when you're root i.e. </a:t>
            </a:r>
            <a:r>
              <a:rPr kumimoji="0" lang="en-GB" sz="2200" b="0" i="0" u="none" strike="noStrike" kern="1200" cap="none" spc="0" normalizeH="0" baseline="0" noProof="0" dirty="0" err="1">
                <a:ln>
                  <a:noFill/>
                </a:ln>
                <a:solidFill>
                  <a:srgbClr val="222222"/>
                </a:solidFill>
                <a:effectLst/>
                <a:uLnTx/>
                <a:uFillTx/>
                <a:latin typeface="Calibri" panose="020F0502020204030204"/>
                <a:ea typeface="Times New Roman" panose="02020603050405020304" pitchFamily="18" charset="0"/>
                <a:cs typeface="Times New Roman" panose="02020603050405020304" pitchFamily="18" charset="0"/>
              </a:rPr>
              <a:t>SuperUser</a:t>
            </a:r>
            <a:r>
              <a:rPr kumimoji="0" lang="en-GB" sz="2200" b="0" i="0" u="none" strike="noStrike" kern="1200" cap="none" spc="0" normalizeH="0" baseline="0" noProof="0" dirty="0">
                <a:ln>
                  <a:noFill/>
                </a:ln>
                <a:solidFill>
                  <a:srgbClr val="222222"/>
                </a:solidFill>
                <a:effectLst/>
                <a:uLnTx/>
                <a:uFillTx/>
                <a:latin typeface="Calibri" panose="020F0502020204030204"/>
                <a:ea typeface="Times New Roman" panose="02020603050405020304" pitchFamily="18" charset="0"/>
                <a:cs typeface="Times New Roman" panose="02020603050405020304" pitchFamily="18" charset="0"/>
              </a:rPr>
              <a:t>. And only login as root when you really need to, and logout to your user acc. when you don’t need to be in the </a:t>
            </a:r>
            <a:r>
              <a:rPr kumimoji="0" lang="en-GB" sz="2200" b="0" i="0" u="none" strike="noStrike" kern="1200" cap="none" spc="0" normalizeH="0" baseline="0" noProof="0" dirty="0" err="1">
                <a:ln>
                  <a:noFill/>
                </a:ln>
                <a:solidFill>
                  <a:srgbClr val="222222"/>
                </a:solidFill>
                <a:effectLst/>
                <a:uLnTx/>
                <a:uFillTx/>
                <a:latin typeface="Calibri" panose="020F0502020204030204"/>
                <a:ea typeface="Times New Roman" panose="02020603050405020304" pitchFamily="18" charset="0"/>
                <a:cs typeface="Times New Roman" panose="02020603050405020304" pitchFamily="18" charset="0"/>
              </a:rPr>
              <a:t>SuperUser</a:t>
            </a:r>
            <a:r>
              <a:rPr kumimoji="0" lang="en-GB" sz="2200" b="0" i="0" u="none" strike="noStrike" kern="1200" cap="none" spc="0" normalizeH="0" baseline="0" noProof="0" dirty="0">
                <a:ln>
                  <a:noFill/>
                </a:ln>
                <a:solidFill>
                  <a:srgbClr val="222222"/>
                </a:solidFill>
                <a:effectLst/>
                <a:uLnTx/>
                <a:uFillTx/>
                <a:latin typeface="Calibri" panose="020F0502020204030204"/>
                <a:ea typeface="Times New Roman" panose="02020603050405020304" pitchFamily="18" charset="0"/>
                <a:cs typeface="Times New Roman" panose="02020603050405020304" pitchFamily="18" charset="0"/>
              </a:rPr>
              <a:t> acc. It’s good practice for system safety purposes.</a:t>
            </a:r>
            <a:endParaRPr kumimoji="0" lang="en-GB" sz="22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Note: For a list of 37 useful commands </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click here</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3603769354"/>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14756" y="584822"/>
            <a:ext cx="10762488" cy="1207008"/>
          </a:xfrm>
        </p:spPr>
        <p:txBody>
          <a:bodyPr vert="horz" lIns="91440" tIns="45720" rIns="91440" bIns="45720" rtlCol="0" anchor="b">
            <a:normAutofit fontScale="90000"/>
          </a:bodyPr>
          <a:lstStyle/>
          <a:p>
            <a:pPr algn="ctr" defTabSz="914400"/>
            <a:r>
              <a:rPr lang="en-US" sz="6000" b="1" kern="1200" dirty="0">
                <a:solidFill>
                  <a:schemeClr val="tx1"/>
                </a:solidFill>
                <a:latin typeface="+mj-lt"/>
                <a:ea typeface="+mj-ea"/>
                <a:cs typeface="+mj-cs"/>
              </a:rPr>
              <a:t>Bg. </a:t>
            </a:r>
            <a:br>
              <a:rPr lang="en-US" sz="4200" b="1" kern="1200" dirty="0">
                <a:solidFill>
                  <a:schemeClr val="tx1"/>
                </a:solidFill>
                <a:latin typeface="+mj-lt"/>
                <a:ea typeface="+mj-ea"/>
                <a:cs typeface="+mj-cs"/>
              </a:rPr>
            </a:br>
            <a:r>
              <a:rPr lang="en-US" sz="6000" b="1" u="sng" kern="1200" dirty="0">
                <a:solidFill>
                  <a:schemeClr val="tx1"/>
                </a:solidFill>
                <a:latin typeface="+mj-lt"/>
                <a:ea typeface="+mj-ea"/>
                <a:cs typeface="+mj-cs"/>
              </a:rPr>
              <a:t>Video: Basic Linux CLI commands.</a:t>
            </a:r>
            <a:endParaRPr lang="en-US" sz="4200" b="1" u="sng" kern="1200" dirty="0">
              <a:solidFill>
                <a:schemeClr val="tx1"/>
              </a:solidFill>
              <a:latin typeface="+mj-lt"/>
              <a:ea typeface="+mj-ea"/>
              <a:cs typeface="+mj-cs"/>
            </a:endParaRPr>
          </a:p>
        </p:txBody>
      </p:sp>
      <p:pic>
        <p:nvPicPr>
          <p:cNvPr id="11" name="Picture 10" descr="Chart&#10;&#10;Description automatically generated">
            <a:hlinkClick r:id="rId3"/>
            <a:extLst>
              <a:ext uri="{FF2B5EF4-FFF2-40B4-BE49-F238E27FC236}">
                <a16:creationId xmlns:a16="http://schemas.microsoft.com/office/drawing/2014/main" id="{DB8709C1-55C7-4A25-8B51-0AFDACC33786}"/>
              </a:ext>
            </a:extLst>
          </p:cNvPr>
          <p:cNvPicPr>
            <a:picLocks noChangeAspect="1"/>
          </p:cNvPicPr>
          <p:nvPr/>
        </p:nvPicPr>
        <p:blipFill rotWithShape="1">
          <a:blip r:embed="rId4">
            <a:extLst>
              <a:ext uri="{28A0092B-C50C-407E-A947-70E740481C1C}">
                <a14:useLocalDpi xmlns:a14="http://schemas.microsoft.com/office/drawing/2010/main" val="0"/>
              </a:ext>
            </a:extLst>
          </a:blip>
          <a:srcRect l="13979" r="1901" b="2"/>
          <a:stretch/>
        </p:blipFill>
        <p:spPr>
          <a:xfrm>
            <a:off x="6398150" y="2176549"/>
            <a:ext cx="5212080" cy="3856948"/>
          </a:xfrm>
          <a:prstGeom prst="rect">
            <a:avLst/>
          </a:prstGeom>
        </p:spPr>
      </p:pic>
      <p:cxnSp>
        <p:nvCxnSpPr>
          <p:cNvPr id="21" name="Straight Connector 20">
            <a:extLst>
              <a:ext uri="{FF2B5EF4-FFF2-40B4-BE49-F238E27FC236}">
                <a16:creationId xmlns:a16="http://schemas.microsoft.com/office/drawing/2014/main" id="{B6375111-306C-49EA-9DD1-79A2ED78FA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3354776"/>
            <a:ext cx="0" cy="21209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4" name="Picture 3">
            <a:hlinkClick r:id="rId5"/>
            <a:extLst>
              <a:ext uri="{FF2B5EF4-FFF2-40B4-BE49-F238E27FC236}">
                <a16:creationId xmlns:a16="http://schemas.microsoft.com/office/drawing/2014/main" id="{7B5CD0C9-ABCD-45E1-A5AE-CA43F15164E1}"/>
              </a:ext>
            </a:extLst>
          </p:cNvPr>
          <p:cNvPicPr>
            <a:picLocks noChangeAspect="1"/>
          </p:cNvPicPr>
          <p:nvPr/>
        </p:nvPicPr>
        <p:blipFill rotWithShape="1">
          <a:blip r:embed="rId6">
            <a:extLst>
              <a:ext uri="{28A0092B-C50C-407E-A947-70E740481C1C}">
                <a14:useLocalDpi xmlns:a14="http://schemas.microsoft.com/office/drawing/2010/main" val="0"/>
              </a:ext>
            </a:extLst>
          </a:blip>
          <a:srcRect l="6756" r="17244" b="1"/>
          <a:stretch/>
        </p:blipFill>
        <p:spPr>
          <a:xfrm>
            <a:off x="581770" y="2176549"/>
            <a:ext cx="5212080" cy="3857568"/>
          </a:xfrm>
          <a:prstGeom prst="rect">
            <a:avLst/>
          </a:prstGeom>
        </p:spPr>
      </p:pic>
    </p:spTree>
    <p:extLst>
      <p:ext uri="{BB962C8B-B14F-4D97-AF65-F5344CB8AC3E}">
        <p14:creationId xmlns:p14="http://schemas.microsoft.com/office/powerpoint/2010/main" val="1912081117"/>
      </p:ext>
    </p:extLst>
  </p:cSld>
  <p:clrMapOvr>
    <a:overrideClrMapping bg1="dk1" tx1="lt1" bg2="dk2" tx2="lt2" accent1="accent1" accent2="accent2" accent3="accent3" accent4="accent4" accent5="accent5" accent6="accent6" hlink="hlink" folHlink="folHlink"/>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10;&#10;Description automatically generated">
            <a:extLst>
              <a:ext uri="{FF2B5EF4-FFF2-40B4-BE49-F238E27FC236}">
                <a16:creationId xmlns:a16="http://schemas.microsoft.com/office/drawing/2014/main" id="{D2FB614F-4BE9-4294-B621-FB156DFC9A53}"/>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414803" y="1825625"/>
            <a:ext cx="3362396" cy="4351339"/>
          </a:xfrm>
        </p:spPr>
      </p:pic>
      <p:sp>
        <p:nvSpPr>
          <p:cNvPr id="6" name="TextBox 5">
            <a:extLst>
              <a:ext uri="{FF2B5EF4-FFF2-40B4-BE49-F238E27FC236}">
                <a16:creationId xmlns:a16="http://schemas.microsoft.com/office/drawing/2014/main" id="{96BF277B-EB60-43C3-A266-3FB259BDE4AD}"/>
              </a:ext>
            </a:extLst>
          </p:cNvPr>
          <p:cNvSpPr txBox="1"/>
          <p:nvPr/>
        </p:nvSpPr>
        <p:spPr>
          <a:xfrm>
            <a:off x="4414803" y="6176967"/>
            <a:ext cx="3362396" cy="230832"/>
          </a:xfrm>
          <a:prstGeom prst="rect">
            <a:avLst/>
          </a:prstGeom>
          <a:noFill/>
        </p:spPr>
        <p:txBody>
          <a:bodyPr wrap="square" rtlCol="0">
            <a:spAutoFit/>
          </a:bodyPr>
          <a:lstStyle/>
          <a:p>
            <a:r>
              <a:rPr lang="en-GB" sz="900">
                <a:hlinkClick r:id="rId3" tooltip="https://commons.wikimedia.org/wiki/File:Unix_command_cheatsheet.pdf"/>
              </a:rPr>
              <a:t>This Photo</a:t>
            </a:r>
            <a:r>
              <a:rPr lang="en-GB" sz="900"/>
              <a:t> by Unknown Author is licensed under </a:t>
            </a:r>
            <a:r>
              <a:rPr lang="en-GB" sz="900">
                <a:hlinkClick r:id="rId4" tooltip="https://creativecommons.org/licenses/by-sa/3.0/"/>
              </a:rPr>
              <a:t>CC BY-SA</a:t>
            </a:r>
            <a:endParaRPr lang="en-GB" sz="900"/>
          </a:p>
        </p:txBody>
      </p:sp>
      <p:pic>
        <p:nvPicPr>
          <p:cNvPr id="11" name="Picture 10" descr="Graphical user interface, text, application&#10;&#10;Description automatically generated">
            <a:extLst>
              <a:ext uri="{FF2B5EF4-FFF2-40B4-BE49-F238E27FC236}">
                <a16:creationId xmlns:a16="http://schemas.microsoft.com/office/drawing/2014/main" id="{C51B5F4A-175B-4E07-97E9-A3A60A3C1812}"/>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9723"/>
          <a:stretch/>
        </p:blipFill>
        <p:spPr>
          <a:xfrm>
            <a:off x="3049054" y="0"/>
            <a:ext cx="5790665" cy="6774112"/>
          </a:xfrm>
          <a:prstGeom prst="rect">
            <a:avLst/>
          </a:prstGeom>
        </p:spPr>
      </p:pic>
      <p:sp>
        <p:nvSpPr>
          <p:cNvPr id="12" name="TextBox 11">
            <a:extLst>
              <a:ext uri="{FF2B5EF4-FFF2-40B4-BE49-F238E27FC236}">
                <a16:creationId xmlns:a16="http://schemas.microsoft.com/office/drawing/2014/main" id="{62348270-37D0-403D-8880-76C41476CC1D}"/>
              </a:ext>
            </a:extLst>
          </p:cNvPr>
          <p:cNvSpPr txBox="1"/>
          <p:nvPr/>
        </p:nvSpPr>
        <p:spPr>
          <a:xfrm>
            <a:off x="5761507" y="6620224"/>
            <a:ext cx="2905416" cy="153888"/>
          </a:xfrm>
          <a:prstGeom prst="rect">
            <a:avLst/>
          </a:prstGeom>
          <a:noFill/>
        </p:spPr>
        <p:txBody>
          <a:bodyPr wrap="square" rtlCol="0">
            <a:spAutoFit/>
          </a:bodyPr>
          <a:lstStyle/>
          <a:p>
            <a:pPr algn="ctr"/>
            <a:r>
              <a:rPr lang="en-GB" sz="400">
                <a:hlinkClick r:id="rId6" tooltip="https://tecmint.tradepub.com/free-offer/linux-command-line-cheat-sheet/w_makb09?sr=hicat&amp;_t=hicat:806"/>
              </a:rPr>
              <a:t>This Photo</a:t>
            </a:r>
            <a:r>
              <a:rPr lang="en-GB" sz="400"/>
              <a:t> by Unknown Author is licensed under </a:t>
            </a:r>
            <a:r>
              <a:rPr lang="en-GB" sz="400">
                <a:hlinkClick r:id="rId7" tooltip="https://creativecommons.org/licenses/by-nc/3.0/"/>
              </a:rPr>
              <a:t>CC BY-NC</a:t>
            </a:r>
            <a:endParaRPr lang="en-GB" sz="400"/>
          </a:p>
        </p:txBody>
      </p:sp>
      <p:sp>
        <p:nvSpPr>
          <p:cNvPr id="2" name="TextBox 1">
            <a:extLst>
              <a:ext uri="{FF2B5EF4-FFF2-40B4-BE49-F238E27FC236}">
                <a16:creationId xmlns:a16="http://schemas.microsoft.com/office/drawing/2014/main" id="{17EC0826-859D-44C0-B115-184FF697EB8F}"/>
              </a:ext>
            </a:extLst>
          </p:cNvPr>
          <p:cNvSpPr txBox="1"/>
          <p:nvPr/>
        </p:nvSpPr>
        <p:spPr>
          <a:xfrm>
            <a:off x="247338" y="607102"/>
            <a:ext cx="2465882" cy="1015663"/>
          </a:xfrm>
          <a:prstGeom prst="rect">
            <a:avLst/>
          </a:prstGeom>
          <a:noFill/>
        </p:spPr>
        <p:txBody>
          <a:bodyPr wrap="square" rtlCol="0">
            <a:spAutoFit/>
          </a:bodyPr>
          <a:lstStyle/>
          <a:p>
            <a:r>
              <a:rPr lang="en-GB" sz="3600" b="1" u="sng" dirty="0" err="1"/>
              <a:t>Cheatsheet</a:t>
            </a:r>
            <a:r>
              <a:rPr lang="en-GB" sz="3600" b="1" u="sng" dirty="0"/>
              <a:t>:</a:t>
            </a:r>
            <a:br>
              <a:rPr lang="en-GB" sz="3600" b="1" u="sng" dirty="0"/>
            </a:br>
            <a:r>
              <a:rPr lang="en-GB" sz="2400" b="1" dirty="0"/>
              <a:t>Zoom in to view.</a:t>
            </a:r>
            <a:endParaRPr lang="en-GB" sz="1800" b="1" dirty="0"/>
          </a:p>
        </p:txBody>
      </p:sp>
    </p:spTree>
    <p:extLst>
      <p:ext uri="{BB962C8B-B14F-4D97-AF65-F5344CB8AC3E}">
        <p14:creationId xmlns:p14="http://schemas.microsoft.com/office/powerpoint/2010/main" val="2312755620"/>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p:spPr>
        <p:txBody>
          <a:bodyPr>
            <a:normAutofit/>
          </a:bodyPr>
          <a:lstStyle/>
          <a:p>
            <a:r>
              <a:rPr lang="en-GB" sz="5400" b="1" dirty="0">
                <a:solidFill>
                  <a:srgbClr val="FFFFFF"/>
                </a:solidFill>
              </a:rPr>
              <a:t>Bg. </a:t>
            </a:r>
            <a:r>
              <a:rPr lang="en-GB" b="1" dirty="0">
                <a:solidFill>
                  <a:srgbClr val="FFFFFF"/>
                </a:solidFill>
              </a:rPr>
              <a:t>Managing File Permissions</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15906" y="1640884"/>
            <a:ext cx="11488414" cy="1426512"/>
          </a:xfrm>
        </p:spPr>
        <p:txBody>
          <a:bodyPr>
            <a:normAutofit/>
          </a:bodyPr>
          <a:lstStyle/>
          <a:p>
            <a:pPr>
              <a:lnSpc>
                <a:spcPct val="100000"/>
              </a:lnSpc>
              <a:spcBef>
                <a:spcPts val="0"/>
              </a:spcBef>
              <a:spcAft>
                <a:spcPts val="600"/>
              </a:spcAft>
            </a:pPr>
            <a:r>
              <a:rPr lang="en-GB" sz="2800" dirty="0">
                <a:solidFill>
                  <a:srgbClr val="181818"/>
                </a:solidFill>
                <a:effectLst/>
                <a:ea typeface="Times New Roman" panose="02020603050405020304" pitchFamily="18" charset="0"/>
                <a:cs typeface="Times New Roman" panose="02020603050405020304" pitchFamily="18" charset="0"/>
              </a:rPr>
              <a:t>As mentioned, and shown below, if we </a:t>
            </a:r>
            <a:r>
              <a:rPr lang="en-GB" dirty="0">
                <a:solidFill>
                  <a:srgbClr val="181818"/>
                </a:solidFill>
                <a:ea typeface="Times New Roman" panose="02020603050405020304" pitchFamily="18" charset="0"/>
                <a:cs typeface="Times New Roman" panose="02020603050405020304" pitchFamily="18" charset="0"/>
              </a:rPr>
              <a:t>use the commands</a:t>
            </a:r>
            <a:r>
              <a:rPr lang="en-GB" sz="2800" dirty="0">
                <a:solidFill>
                  <a:srgbClr val="181818"/>
                </a:solidFill>
                <a:effectLst/>
                <a:ea typeface="Times New Roman" panose="02020603050405020304" pitchFamily="18" charset="0"/>
                <a:cs typeface="Times New Roman" panose="02020603050405020304" pitchFamily="18" charset="0"/>
              </a:rPr>
              <a:t> ‘</a:t>
            </a:r>
            <a:r>
              <a:rPr lang="en-GB" b="1" dirty="0">
                <a:solidFill>
                  <a:srgbClr val="181818"/>
                </a:solidFill>
                <a:ea typeface="Times New Roman" panose="02020603050405020304" pitchFamily="18" charset="0"/>
                <a:cs typeface="Times New Roman" panose="02020603050405020304" pitchFamily="18" charset="0"/>
              </a:rPr>
              <a:t>ls</a:t>
            </a:r>
            <a:r>
              <a:rPr lang="en-GB" sz="2800" dirty="0">
                <a:solidFill>
                  <a:srgbClr val="181818"/>
                </a:solidFill>
                <a:effectLst/>
                <a:ea typeface="Times New Roman" panose="02020603050405020304" pitchFamily="18" charset="0"/>
                <a:cs typeface="Times New Roman" panose="02020603050405020304" pitchFamily="18" charset="0"/>
              </a:rPr>
              <a:t>’ with a minus and lowercase L ‘</a:t>
            </a:r>
            <a:r>
              <a:rPr lang="en-GB" sz="2800" b="1" dirty="0">
                <a:solidFill>
                  <a:srgbClr val="181818"/>
                </a:solidFill>
                <a:effectLst/>
                <a:ea typeface="Times New Roman" panose="02020603050405020304" pitchFamily="18" charset="0"/>
                <a:cs typeface="Times New Roman" panose="02020603050405020304" pitchFamily="18" charset="0"/>
              </a:rPr>
              <a:t>-l’</a:t>
            </a:r>
            <a:r>
              <a:rPr lang="en-GB" sz="2800" dirty="0">
                <a:solidFill>
                  <a:srgbClr val="181818"/>
                </a:solidFill>
                <a:effectLst/>
                <a:ea typeface="Times New Roman" panose="02020603050405020304" pitchFamily="18" charset="0"/>
                <a:cs typeface="Times New Roman" panose="02020603050405020304" pitchFamily="18" charset="0"/>
              </a:rPr>
              <a:t> option, we can </a:t>
            </a:r>
            <a:r>
              <a:rPr lang="en-GB" sz="2800" b="1" dirty="0">
                <a:solidFill>
                  <a:srgbClr val="181818"/>
                </a:solidFill>
                <a:effectLst/>
                <a:ea typeface="Times New Roman" panose="02020603050405020304" pitchFamily="18" charset="0"/>
                <a:cs typeface="Times New Roman" panose="02020603050405020304" pitchFamily="18" charset="0"/>
              </a:rPr>
              <a:t>view the permissions </a:t>
            </a:r>
            <a:r>
              <a:rPr lang="en-GB" sz="2800" dirty="0">
                <a:solidFill>
                  <a:srgbClr val="181818"/>
                </a:solidFill>
                <a:effectLst/>
                <a:ea typeface="Times New Roman" panose="02020603050405020304" pitchFamily="18" charset="0"/>
                <a:cs typeface="Times New Roman" panose="02020603050405020304" pitchFamily="18" charset="0"/>
              </a:rPr>
              <a:t>for all files &amp; subdirectories in the directory.</a:t>
            </a:r>
            <a:endParaRPr lang="en-GB" sz="1700" dirty="0">
              <a:solidFill>
                <a:srgbClr val="181818"/>
              </a:solidFill>
              <a:effectLst/>
              <a:ea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B1BA4F0E-08A6-4C43-AB11-C659F6F7EA04}"/>
              </a:ext>
            </a:extLst>
          </p:cNvPr>
          <p:cNvPicPr>
            <a:picLocks noChangeAspect="1"/>
          </p:cNvPicPr>
          <p:nvPr/>
        </p:nvPicPr>
        <p:blipFill rotWithShape="1">
          <a:blip r:embed="rId3"/>
          <a:srcRect l="2022" t="22210" r="61363" b="59183"/>
          <a:stretch/>
        </p:blipFill>
        <p:spPr>
          <a:xfrm>
            <a:off x="2135348" y="3451724"/>
            <a:ext cx="8373017" cy="2836540"/>
          </a:xfrm>
          <a:prstGeom prst="rect">
            <a:avLst/>
          </a:prstGeom>
        </p:spPr>
      </p:pic>
      <p:sp>
        <p:nvSpPr>
          <p:cNvPr id="3" name="Oval 2">
            <a:extLst>
              <a:ext uri="{FF2B5EF4-FFF2-40B4-BE49-F238E27FC236}">
                <a16:creationId xmlns:a16="http://schemas.microsoft.com/office/drawing/2014/main" id="{859CDB49-DD60-4F6C-A6A4-41001FCF7F04}"/>
              </a:ext>
            </a:extLst>
          </p:cNvPr>
          <p:cNvSpPr/>
          <p:nvPr/>
        </p:nvSpPr>
        <p:spPr>
          <a:xfrm>
            <a:off x="1920239" y="3067396"/>
            <a:ext cx="2934393" cy="843742"/>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42445616"/>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p:spPr>
        <p:txBody>
          <a:bodyPr>
            <a:normAutofit/>
          </a:bodyPr>
          <a:lstStyle/>
          <a:p>
            <a:r>
              <a:rPr lang="en-GB" sz="5400" b="1" dirty="0">
                <a:solidFill>
                  <a:srgbClr val="FFFFFF"/>
                </a:solidFill>
              </a:rPr>
              <a:t>Bg. </a:t>
            </a:r>
            <a:r>
              <a:rPr lang="en-GB" b="1" dirty="0">
                <a:solidFill>
                  <a:srgbClr val="FFFFFF"/>
                </a:solidFill>
              </a:rPr>
              <a:t>File Permissions.</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352" y="1828998"/>
            <a:ext cx="10679521" cy="2872661"/>
          </a:xfrm>
        </p:spPr>
        <p:txBody>
          <a:bodyPr>
            <a:noAutofit/>
          </a:bodyPr>
          <a:lstStyle/>
          <a:p>
            <a:pPr>
              <a:lnSpc>
                <a:spcPct val="100000"/>
              </a:lnSpc>
              <a:spcBef>
                <a:spcPts val="0"/>
              </a:spcBef>
              <a:spcAft>
                <a:spcPts val="600"/>
              </a:spcAft>
            </a:pPr>
            <a:r>
              <a:rPr lang="en-GB" dirty="0">
                <a:solidFill>
                  <a:srgbClr val="181818"/>
                </a:solidFill>
                <a:ea typeface="Times New Roman" panose="02020603050405020304" pitchFamily="18" charset="0"/>
                <a:cs typeface="Times New Roman" panose="02020603050405020304" pitchFamily="18" charset="0"/>
              </a:rPr>
              <a:t>If the first character in an output line is a ‘</a:t>
            </a:r>
            <a:r>
              <a:rPr lang="en-GB" b="1" dirty="0">
                <a:solidFill>
                  <a:srgbClr val="181818"/>
                </a:solidFill>
                <a:ea typeface="Times New Roman" panose="02020603050405020304" pitchFamily="18" charset="0"/>
                <a:cs typeface="Times New Roman" panose="02020603050405020304" pitchFamily="18" charset="0"/>
              </a:rPr>
              <a:t>d</a:t>
            </a:r>
            <a:r>
              <a:rPr lang="en-GB" dirty="0">
                <a:solidFill>
                  <a:srgbClr val="181818"/>
                </a:solidFill>
                <a:ea typeface="Times New Roman" panose="02020603050405020304" pitchFamily="18" charset="0"/>
                <a:cs typeface="Times New Roman" panose="02020603050405020304" pitchFamily="18" charset="0"/>
              </a:rPr>
              <a:t>’, this indicates that it is a </a:t>
            </a:r>
            <a:r>
              <a:rPr lang="en-GB" b="1" dirty="0">
                <a:solidFill>
                  <a:srgbClr val="181818"/>
                </a:solidFill>
                <a:ea typeface="Times New Roman" panose="02020603050405020304" pitchFamily="18" charset="0"/>
                <a:cs typeface="Times New Roman" panose="02020603050405020304" pitchFamily="18" charset="0"/>
              </a:rPr>
              <a:t>directory</a:t>
            </a:r>
            <a:r>
              <a:rPr lang="en-GB" dirty="0">
                <a:solidFill>
                  <a:srgbClr val="181818"/>
                </a:solidFill>
                <a:ea typeface="Times New Roman" panose="02020603050405020304" pitchFamily="18" charset="0"/>
                <a:cs typeface="Times New Roman" panose="02020603050405020304" pitchFamily="18" charset="0"/>
              </a:rPr>
              <a:t>. If the first character is</a:t>
            </a:r>
            <a:r>
              <a:rPr lang="en-GB" dirty="0">
                <a:solidFill>
                  <a:srgbClr val="000000"/>
                </a:solidFill>
                <a:ea typeface="Calibri" panose="020F0502020204030204" pitchFamily="34" charset="0"/>
                <a:cs typeface="Times New Roman" panose="02020603050405020304" pitchFamily="18" charset="0"/>
              </a:rPr>
              <a:t> a minus -, this</a:t>
            </a:r>
            <a:r>
              <a:rPr lang="en-GB" dirty="0">
                <a:solidFill>
                  <a:srgbClr val="181818"/>
                </a:solidFill>
                <a:ea typeface="Times New Roman" panose="02020603050405020304" pitchFamily="18" charset="0"/>
                <a:cs typeface="Times New Roman" panose="02020603050405020304" pitchFamily="18" charset="0"/>
              </a:rPr>
              <a:t> indicates it is a </a:t>
            </a:r>
            <a:r>
              <a:rPr lang="en-GB" b="1" dirty="0">
                <a:solidFill>
                  <a:srgbClr val="181818"/>
                </a:solidFill>
                <a:ea typeface="Times New Roman" panose="02020603050405020304" pitchFamily="18" charset="0"/>
                <a:cs typeface="Times New Roman" panose="02020603050405020304" pitchFamily="18" charset="0"/>
              </a:rPr>
              <a:t>file</a:t>
            </a:r>
            <a:r>
              <a:rPr lang="en-GB" dirty="0">
                <a:solidFill>
                  <a:srgbClr val="181818"/>
                </a:solidFill>
                <a:ea typeface="Times New Roman" panose="02020603050405020304" pitchFamily="18" charset="0"/>
                <a:cs typeface="Times New Roman" panose="02020603050405020304" pitchFamily="18" charset="0"/>
              </a:rPr>
              <a:t>.</a:t>
            </a:r>
            <a:endParaRPr lang="en-GB" b="1" dirty="0">
              <a:solidFill>
                <a:srgbClr val="181818"/>
              </a:solidFill>
              <a:effectLst/>
              <a:ea typeface="Times New Roman" panose="02020603050405020304" pitchFamily="18" charset="0"/>
              <a:cs typeface="Times New Roman" panose="02020603050405020304" pitchFamily="18" charset="0"/>
            </a:endParaRPr>
          </a:p>
          <a:p>
            <a:pPr>
              <a:lnSpc>
                <a:spcPct val="100000"/>
              </a:lnSpc>
              <a:spcBef>
                <a:spcPts val="0"/>
              </a:spcBef>
              <a:spcAft>
                <a:spcPts val="600"/>
              </a:spcAft>
            </a:pPr>
            <a:r>
              <a:rPr lang="en-GB" sz="2800" dirty="0">
                <a:solidFill>
                  <a:srgbClr val="181818"/>
                </a:solidFill>
                <a:effectLst/>
                <a:ea typeface="Times New Roman" panose="02020603050405020304" pitchFamily="18" charset="0"/>
                <a:cs typeface="Times New Roman" panose="02020603050405020304" pitchFamily="18" charset="0"/>
              </a:rPr>
              <a:t>Letters </a:t>
            </a:r>
            <a:r>
              <a:rPr lang="en-GB" sz="2800" b="1" dirty="0">
                <a:solidFill>
                  <a:srgbClr val="000000"/>
                </a:solidFill>
                <a:effectLst/>
                <a:ea typeface="Calibri" panose="020F0502020204030204" pitchFamily="34" charset="0"/>
                <a:cs typeface="Times New Roman" panose="02020603050405020304" pitchFamily="18" charset="0"/>
              </a:rPr>
              <a:t>r w</a:t>
            </a:r>
            <a:r>
              <a:rPr lang="en-GB" sz="2800" dirty="0">
                <a:solidFill>
                  <a:srgbClr val="000000"/>
                </a:solidFill>
                <a:effectLst/>
                <a:ea typeface="Calibri" panose="020F0502020204030204" pitchFamily="34" charset="0"/>
                <a:cs typeface="Times New Roman" panose="02020603050405020304" pitchFamily="18" charset="0"/>
              </a:rPr>
              <a:t> and </a:t>
            </a:r>
            <a:r>
              <a:rPr lang="en-GB" sz="2800" b="1" dirty="0">
                <a:solidFill>
                  <a:srgbClr val="000000"/>
                </a:solidFill>
                <a:effectLst/>
                <a:ea typeface="Calibri" panose="020F0502020204030204" pitchFamily="34" charset="0"/>
                <a:cs typeface="Times New Roman" panose="02020603050405020304" pitchFamily="18" charset="0"/>
              </a:rPr>
              <a:t>x</a:t>
            </a:r>
            <a:r>
              <a:rPr lang="en-GB" sz="2800" dirty="0">
                <a:solidFill>
                  <a:srgbClr val="181818"/>
                </a:solidFill>
                <a:effectLst/>
                <a:ea typeface="Times New Roman" panose="02020603050405020304" pitchFamily="18" charset="0"/>
                <a:cs typeface="Times New Roman" panose="02020603050405020304" pitchFamily="18" charset="0"/>
              </a:rPr>
              <a:t> represent permission rights: </a:t>
            </a:r>
            <a:r>
              <a:rPr lang="en-GB" sz="2800" b="1" dirty="0">
                <a:solidFill>
                  <a:srgbClr val="181818"/>
                </a:solidFill>
                <a:effectLst/>
                <a:ea typeface="Times New Roman" panose="02020603050405020304" pitchFamily="18" charset="0"/>
                <a:cs typeface="Times New Roman" panose="02020603050405020304" pitchFamily="18" charset="0"/>
              </a:rPr>
              <a:t>r</a:t>
            </a:r>
            <a:r>
              <a:rPr lang="en-GB" sz="2800" dirty="0">
                <a:solidFill>
                  <a:srgbClr val="181818"/>
                </a:solidFill>
                <a:effectLst/>
                <a:ea typeface="Times New Roman" panose="02020603050405020304" pitchFamily="18" charset="0"/>
                <a:cs typeface="Times New Roman" panose="02020603050405020304" pitchFamily="18" charset="0"/>
              </a:rPr>
              <a:t> = </a:t>
            </a:r>
            <a:r>
              <a:rPr lang="en-GB" sz="2800" dirty="0">
                <a:solidFill>
                  <a:srgbClr val="000000"/>
                </a:solidFill>
                <a:effectLst/>
                <a:ea typeface="Times New Roman" panose="02020603050405020304" pitchFamily="18" charset="0"/>
                <a:cs typeface="Times New Roman" panose="02020603050405020304" pitchFamily="18" charset="0"/>
              </a:rPr>
              <a:t>can </a:t>
            </a:r>
            <a:r>
              <a:rPr lang="en-GB" sz="2800" b="1" dirty="0">
                <a:solidFill>
                  <a:srgbClr val="000000"/>
                </a:solidFill>
                <a:effectLst/>
                <a:ea typeface="Times New Roman" panose="02020603050405020304" pitchFamily="18" charset="0"/>
                <a:cs typeface="Times New Roman" panose="02020603050405020304" pitchFamily="18" charset="0"/>
              </a:rPr>
              <a:t>read</a:t>
            </a:r>
            <a:r>
              <a:rPr lang="en-GB" sz="2800" dirty="0">
                <a:solidFill>
                  <a:srgbClr val="000000"/>
                </a:solidFill>
                <a:effectLst/>
                <a:ea typeface="Times New Roman" panose="02020603050405020304" pitchFamily="18" charset="0"/>
                <a:cs typeface="Times New Roman" panose="02020603050405020304" pitchFamily="18" charset="0"/>
              </a:rPr>
              <a:t> the file. </a:t>
            </a:r>
            <a:r>
              <a:rPr lang="en-GB" sz="2800" b="1" dirty="0">
                <a:solidFill>
                  <a:srgbClr val="181818"/>
                </a:solidFill>
                <a:effectLst/>
                <a:ea typeface="Times New Roman" panose="02020603050405020304" pitchFamily="18" charset="0"/>
                <a:cs typeface="Times New Roman" panose="02020603050405020304" pitchFamily="18" charset="0"/>
              </a:rPr>
              <a:t>w</a:t>
            </a:r>
            <a:r>
              <a:rPr lang="en-GB" sz="2800" dirty="0">
                <a:solidFill>
                  <a:srgbClr val="181818"/>
                </a:solidFill>
                <a:effectLst/>
                <a:ea typeface="Times New Roman" panose="02020603050405020304" pitchFamily="18" charset="0"/>
                <a:cs typeface="Times New Roman" panose="02020603050405020304" pitchFamily="18" charset="0"/>
              </a:rPr>
              <a:t> = </a:t>
            </a:r>
            <a:r>
              <a:rPr lang="en-GB" sz="2800" dirty="0">
                <a:solidFill>
                  <a:srgbClr val="000000"/>
                </a:solidFill>
                <a:effectLst/>
                <a:ea typeface="Times New Roman" panose="02020603050405020304" pitchFamily="18" charset="0"/>
                <a:cs typeface="Times New Roman" panose="02020603050405020304" pitchFamily="18" charset="0"/>
              </a:rPr>
              <a:t>can </a:t>
            </a:r>
            <a:r>
              <a:rPr lang="en-GB" sz="2800" b="1" dirty="0">
                <a:solidFill>
                  <a:srgbClr val="000000"/>
                </a:solidFill>
                <a:effectLst/>
                <a:ea typeface="Times New Roman" panose="02020603050405020304" pitchFamily="18" charset="0"/>
                <a:cs typeface="Times New Roman" panose="02020603050405020304" pitchFamily="18" charset="0"/>
              </a:rPr>
              <a:t>write</a:t>
            </a:r>
            <a:r>
              <a:rPr lang="en-GB" sz="2800" dirty="0">
                <a:solidFill>
                  <a:srgbClr val="000000"/>
                </a:solidFill>
                <a:effectLst/>
                <a:ea typeface="Times New Roman" panose="02020603050405020304" pitchFamily="18" charset="0"/>
                <a:cs typeface="Times New Roman" panose="02020603050405020304" pitchFamily="18" charset="0"/>
              </a:rPr>
              <a:t> to the file. </a:t>
            </a:r>
            <a:r>
              <a:rPr lang="en-GB" sz="2800" b="1" dirty="0">
                <a:solidFill>
                  <a:srgbClr val="000000"/>
                </a:solidFill>
                <a:effectLst/>
                <a:ea typeface="Times New Roman" panose="02020603050405020304" pitchFamily="18" charset="0"/>
                <a:cs typeface="Times New Roman" panose="02020603050405020304" pitchFamily="18" charset="0"/>
              </a:rPr>
              <a:t>x</a:t>
            </a:r>
            <a:r>
              <a:rPr lang="en-GB" sz="2800" dirty="0">
                <a:solidFill>
                  <a:srgbClr val="000000"/>
                </a:solidFill>
                <a:effectLst/>
                <a:ea typeface="Times New Roman" panose="02020603050405020304" pitchFamily="18" charset="0"/>
                <a:cs typeface="Times New Roman" panose="02020603050405020304" pitchFamily="18" charset="0"/>
              </a:rPr>
              <a:t> = can </a:t>
            </a:r>
            <a:r>
              <a:rPr lang="en-GB" sz="2800" b="1" dirty="0">
                <a:solidFill>
                  <a:srgbClr val="000000"/>
                </a:solidFill>
                <a:effectLst/>
                <a:ea typeface="Times New Roman" panose="02020603050405020304" pitchFamily="18" charset="0"/>
                <a:cs typeface="Times New Roman" panose="02020603050405020304" pitchFamily="18" charset="0"/>
              </a:rPr>
              <a:t>execute</a:t>
            </a:r>
            <a:r>
              <a:rPr lang="en-GB" sz="2800" dirty="0">
                <a:solidFill>
                  <a:srgbClr val="000000"/>
                </a:solidFill>
                <a:effectLst/>
                <a:ea typeface="Times New Roman" panose="02020603050405020304" pitchFamily="18" charset="0"/>
                <a:cs typeface="Times New Roman" panose="02020603050405020304" pitchFamily="18" charset="0"/>
              </a:rPr>
              <a:t> the file.</a:t>
            </a:r>
            <a:endParaRPr lang="en-GB" dirty="0">
              <a:ea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id="{50BD1542-A682-4599-98B0-08D6890D184F}"/>
              </a:ext>
            </a:extLst>
          </p:cNvPr>
          <p:cNvPicPr>
            <a:picLocks noChangeAspect="1"/>
          </p:cNvPicPr>
          <p:nvPr/>
        </p:nvPicPr>
        <p:blipFill rotWithShape="1">
          <a:blip r:embed="rId3"/>
          <a:srcRect l="2022" t="22210" r="61363" b="68287"/>
          <a:stretch/>
        </p:blipFill>
        <p:spPr>
          <a:xfrm>
            <a:off x="848722" y="3952846"/>
            <a:ext cx="10679522" cy="1960757"/>
          </a:xfrm>
          <a:prstGeom prst="rect">
            <a:avLst/>
          </a:prstGeom>
        </p:spPr>
      </p:pic>
      <p:sp>
        <p:nvSpPr>
          <p:cNvPr id="13" name="Oval 12">
            <a:extLst>
              <a:ext uri="{FF2B5EF4-FFF2-40B4-BE49-F238E27FC236}">
                <a16:creationId xmlns:a16="http://schemas.microsoft.com/office/drawing/2014/main" id="{92D7D45D-DBD3-4479-A941-6EA99F8C4FBC}"/>
              </a:ext>
            </a:extLst>
          </p:cNvPr>
          <p:cNvSpPr/>
          <p:nvPr/>
        </p:nvSpPr>
        <p:spPr>
          <a:xfrm>
            <a:off x="574337" y="4590995"/>
            <a:ext cx="2302625" cy="565266"/>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6499572"/>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p:spPr>
        <p:txBody>
          <a:bodyPr>
            <a:normAutofit/>
          </a:bodyPr>
          <a:lstStyle/>
          <a:p>
            <a:r>
              <a:rPr lang="en-GB" b="1" dirty="0">
                <a:solidFill>
                  <a:srgbClr val="FFFFFF"/>
                </a:solidFill>
              </a:rPr>
              <a:t>Demo: Viewing file permissions</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75977" y="1712689"/>
            <a:ext cx="11010289" cy="4746703"/>
          </a:xfrm>
        </p:spPr>
        <p:txBody>
          <a:bodyPr>
            <a:normAutofit/>
          </a:bodyPr>
          <a:lstStyle/>
          <a:p>
            <a:pPr>
              <a:lnSpc>
                <a:spcPct val="100000"/>
              </a:lnSpc>
              <a:spcBef>
                <a:spcPts val="0"/>
              </a:spcBef>
              <a:spcAft>
                <a:spcPts val="600"/>
              </a:spcAft>
            </a:pPr>
            <a:r>
              <a:rPr lang="en-GB" sz="2400" dirty="0">
                <a:solidFill>
                  <a:srgbClr val="181818"/>
                </a:solidFill>
                <a:ea typeface="Times New Roman" panose="02020603050405020304" pitchFamily="18" charset="0"/>
                <a:cs typeface="Times New Roman" panose="02020603050405020304" pitchFamily="18" charset="0"/>
              </a:rPr>
              <a:t>We</a:t>
            </a:r>
            <a:r>
              <a:rPr lang="en-GB" sz="2400" dirty="0">
                <a:solidFill>
                  <a:srgbClr val="181818"/>
                </a:solidFill>
                <a:effectLst/>
                <a:ea typeface="Times New Roman" panose="02020603050405020304" pitchFamily="18" charset="0"/>
                <a:cs typeface="Times New Roman" panose="02020603050405020304" pitchFamily="18" charset="0"/>
              </a:rPr>
              <a:t> can use the list ‘</a:t>
            </a:r>
            <a:r>
              <a:rPr lang="en-GB" sz="2400" b="1" dirty="0">
                <a:solidFill>
                  <a:srgbClr val="000000"/>
                </a:solidFill>
                <a:effectLst/>
                <a:highlight>
                  <a:srgbClr val="FFFF00"/>
                </a:highlight>
                <a:ea typeface="Calibri" panose="020F0502020204030204" pitchFamily="34" charset="0"/>
                <a:cs typeface="Times New Roman" panose="02020603050405020304" pitchFamily="18" charset="0"/>
              </a:rPr>
              <a:t>ls -l</a:t>
            </a:r>
            <a:r>
              <a:rPr lang="en-GB" sz="2400" dirty="0">
                <a:solidFill>
                  <a:srgbClr val="000000"/>
                </a:solidFill>
                <a:effectLst/>
                <a:ea typeface="Calibri" panose="020F0502020204030204" pitchFamily="34" charset="0"/>
                <a:cs typeface="Times New Roman" panose="02020603050405020304" pitchFamily="18" charset="0"/>
              </a:rPr>
              <a:t>’</a:t>
            </a:r>
            <a:r>
              <a:rPr lang="en-GB" sz="2400" dirty="0">
                <a:solidFill>
                  <a:srgbClr val="181818"/>
                </a:solidFill>
                <a:effectLst/>
                <a:ea typeface="Times New Roman" panose="02020603050405020304" pitchFamily="18" charset="0"/>
                <a:cs typeface="Times New Roman" panose="02020603050405020304" pitchFamily="18" charset="0"/>
              </a:rPr>
              <a:t> command, to view permissions for all files and directories in the current working directory. </a:t>
            </a:r>
          </a:p>
          <a:p>
            <a:pPr lvl="1">
              <a:lnSpc>
                <a:spcPct val="100000"/>
              </a:lnSpc>
              <a:spcBef>
                <a:spcPts val="0"/>
              </a:spcBef>
              <a:spcAft>
                <a:spcPts val="600"/>
              </a:spcAft>
            </a:pPr>
            <a:r>
              <a:rPr lang="en-GB" sz="2000" dirty="0">
                <a:solidFill>
                  <a:srgbClr val="181818"/>
                </a:solidFill>
                <a:ea typeface="Times New Roman" panose="02020603050405020304" pitchFamily="18" charset="0"/>
                <a:cs typeface="Times New Roman" panose="02020603050405020304" pitchFamily="18" charset="0"/>
              </a:rPr>
              <a:t>Bg. Append</a:t>
            </a:r>
            <a:r>
              <a:rPr lang="en-GB" sz="2000" dirty="0">
                <a:solidFill>
                  <a:srgbClr val="181818"/>
                </a:solidFill>
                <a:effectLst/>
                <a:ea typeface="Times New Roman" panose="02020603050405020304" pitchFamily="18" charset="0"/>
                <a:cs typeface="Times New Roman" panose="02020603050405020304" pitchFamily="18" charset="0"/>
              </a:rPr>
              <a:t> </a:t>
            </a:r>
            <a:r>
              <a:rPr lang="en-GB" sz="2000" b="1" dirty="0">
                <a:solidFill>
                  <a:srgbClr val="181818"/>
                </a:solidFill>
                <a:effectLst/>
                <a:ea typeface="Times New Roman" panose="02020603050405020304" pitchFamily="18" charset="0"/>
                <a:cs typeface="Times New Roman" panose="02020603050405020304" pitchFamily="18" charset="0"/>
              </a:rPr>
              <a:t>a minus and lowercase L </a:t>
            </a:r>
            <a:r>
              <a:rPr lang="en-GB" sz="2000" dirty="0">
                <a:solidFill>
                  <a:srgbClr val="181818"/>
                </a:solidFill>
                <a:effectLst/>
                <a:ea typeface="Times New Roman" panose="02020603050405020304" pitchFamily="18" charset="0"/>
                <a:cs typeface="Times New Roman" panose="02020603050405020304" pitchFamily="18" charset="0"/>
              </a:rPr>
              <a:t>to ls ‘</a:t>
            </a:r>
            <a:r>
              <a:rPr lang="en-GB" sz="2000" b="1" dirty="0">
                <a:solidFill>
                  <a:srgbClr val="181818"/>
                </a:solidFill>
                <a:effectLst/>
                <a:highlight>
                  <a:srgbClr val="FFFF00"/>
                </a:highlight>
                <a:ea typeface="Times New Roman" panose="02020603050405020304" pitchFamily="18" charset="0"/>
                <a:cs typeface="Times New Roman" panose="02020603050405020304" pitchFamily="18" charset="0"/>
              </a:rPr>
              <a:t>ls</a:t>
            </a:r>
            <a:r>
              <a:rPr lang="en-GB" sz="2000" dirty="0">
                <a:solidFill>
                  <a:srgbClr val="181818"/>
                </a:solidFill>
                <a:effectLst/>
                <a:highlight>
                  <a:srgbClr val="FFFF00"/>
                </a:highlight>
                <a:ea typeface="Times New Roman" panose="02020603050405020304" pitchFamily="18" charset="0"/>
                <a:cs typeface="Times New Roman" panose="02020603050405020304" pitchFamily="18" charset="0"/>
              </a:rPr>
              <a:t> </a:t>
            </a:r>
            <a:r>
              <a:rPr lang="en-GB" sz="2000" b="1" dirty="0">
                <a:solidFill>
                  <a:srgbClr val="181818"/>
                </a:solidFill>
                <a:effectLst/>
                <a:highlight>
                  <a:srgbClr val="FFFF00"/>
                </a:highlight>
                <a:ea typeface="Times New Roman" panose="02020603050405020304" pitchFamily="18" charset="0"/>
                <a:cs typeface="Times New Roman" panose="02020603050405020304" pitchFamily="18" charset="0"/>
              </a:rPr>
              <a:t>-l</a:t>
            </a:r>
            <a:r>
              <a:rPr lang="en-GB" sz="2000" b="1" dirty="0">
                <a:solidFill>
                  <a:srgbClr val="181818"/>
                </a:solidFill>
                <a:effectLst/>
                <a:ea typeface="Times New Roman" panose="02020603050405020304" pitchFamily="18" charset="0"/>
                <a:cs typeface="Times New Roman" panose="02020603050405020304" pitchFamily="18" charset="0"/>
              </a:rPr>
              <a:t>’</a:t>
            </a:r>
            <a:r>
              <a:rPr lang="en-GB" sz="2000" dirty="0">
                <a:solidFill>
                  <a:srgbClr val="181818"/>
                </a:solidFill>
                <a:effectLst/>
                <a:ea typeface="Times New Roman" panose="02020603050405020304" pitchFamily="18" charset="0"/>
                <a:cs typeface="Times New Roman" panose="02020603050405020304" pitchFamily="18" charset="0"/>
              </a:rPr>
              <a:t> (not number 1)</a:t>
            </a:r>
            <a:r>
              <a:rPr lang="en-GB" sz="2000" dirty="0">
                <a:solidFill>
                  <a:srgbClr val="181818"/>
                </a:solidFill>
                <a:ea typeface="Times New Roman" panose="02020603050405020304" pitchFamily="18" charset="0"/>
                <a:cs typeface="Times New Roman" panose="02020603050405020304" pitchFamily="18" charset="0"/>
              </a:rPr>
              <a:t>.</a:t>
            </a:r>
            <a:endParaRPr lang="en-GB" sz="2000" b="1" dirty="0">
              <a:solidFill>
                <a:srgbClr val="2F2F2F"/>
              </a:solidFill>
              <a:effectLst/>
              <a:ea typeface="Times New Roman" panose="02020603050405020304" pitchFamily="18" charset="0"/>
              <a:cs typeface="Calibri" panose="020F0502020204030204" pitchFamily="34" charset="0"/>
            </a:endParaRPr>
          </a:p>
          <a:p>
            <a:pPr>
              <a:lnSpc>
                <a:spcPct val="100000"/>
              </a:lnSpc>
              <a:spcBef>
                <a:spcPts val="0"/>
              </a:spcBef>
              <a:spcAft>
                <a:spcPts val="600"/>
              </a:spcAft>
            </a:pPr>
            <a:r>
              <a:rPr lang="en-GB" sz="2400" dirty="0">
                <a:solidFill>
                  <a:srgbClr val="2F2F2F"/>
                </a:solidFill>
                <a:effectLst/>
                <a:ea typeface="Times New Roman" panose="02020603050405020304" pitchFamily="18" charset="0"/>
                <a:cs typeface="Calibri" panose="020F0502020204030204" pitchFamily="34" charset="0"/>
              </a:rPr>
              <a:t>Using</a:t>
            </a:r>
            <a:r>
              <a:rPr lang="en-GB" sz="2400" b="1" dirty="0">
                <a:solidFill>
                  <a:srgbClr val="2F2F2F"/>
                </a:solidFill>
                <a:effectLst/>
                <a:ea typeface="Times New Roman" panose="02020603050405020304" pitchFamily="18" charset="0"/>
                <a:cs typeface="Calibri" panose="020F0502020204030204" pitchFamily="34" charset="0"/>
              </a:rPr>
              <a:t> Alpine Linux: </a:t>
            </a:r>
            <a:r>
              <a:rPr lang="en-GB" sz="2400" dirty="0" err="1">
                <a:hlinkClick r:id="rId3"/>
              </a:rPr>
              <a:t>JSLinux</a:t>
            </a:r>
            <a:r>
              <a:rPr lang="en-GB" sz="2400" dirty="0">
                <a:hlinkClick r:id="rId3"/>
              </a:rPr>
              <a:t> (bellard.org)</a:t>
            </a:r>
            <a:endParaRPr lang="en-GB" sz="2400" dirty="0"/>
          </a:p>
          <a:p>
            <a:pPr marL="914415" lvl="1" indent="-457200">
              <a:lnSpc>
                <a:spcPct val="100000"/>
              </a:lnSpc>
              <a:spcBef>
                <a:spcPts val="0"/>
              </a:spcBef>
              <a:spcAft>
                <a:spcPts val="600"/>
              </a:spcAft>
              <a:buFont typeface="+mj-lt"/>
              <a:buAutoNum type="arabicPeriod"/>
            </a:pPr>
            <a:r>
              <a:rPr lang="en-GB" b="1" dirty="0">
                <a:solidFill>
                  <a:srgbClr val="2F2F2F"/>
                </a:solidFill>
                <a:highlight>
                  <a:srgbClr val="FFFF00"/>
                </a:highlight>
                <a:ea typeface="Times New Roman" panose="02020603050405020304" pitchFamily="18" charset="0"/>
                <a:cs typeface="Calibri" panose="020F0502020204030204" pitchFamily="34" charset="0"/>
              </a:rPr>
              <a:t>l</a:t>
            </a:r>
            <a:r>
              <a:rPr lang="en-GB" b="1" dirty="0">
                <a:solidFill>
                  <a:srgbClr val="2F2F2F"/>
                </a:solidFill>
                <a:effectLst/>
                <a:highlight>
                  <a:srgbClr val="FFFF00"/>
                </a:highlight>
                <a:ea typeface="Times New Roman" panose="02020603050405020304" pitchFamily="18" charset="0"/>
                <a:cs typeface="Calibri" panose="020F0502020204030204" pitchFamily="34" charset="0"/>
              </a:rPr>
              <a:t>s -l</a:t>
            </a:r>
          </a:p>
          <a:p>
            <a:pPr>
              <a:lnSpc>
                <a:spcPct val="100000"/>
              </a:lnSpc>
              <a:spcBef>
                <a:spcPts val="0"/>
              </a:spcBef>
              <a:spcAft>
                <a:spcPts val="600"/>
              </a:spcAft>
            </a:pPr>
            <a:r>
              <a:rPr lang="en-GB" sz="2400" b="1" i="0" dirty="0">
                <a:solidFill>
                  <a:srgbClr val="111111"/>
                </a:solidFill>
                <a:effectLst/>
              </a:rPr>
              <a:t>We use permissions</a:t>
            </a:r>
            <a:r>
              <a:rPr lang="en-GB" sz="2400" b="0" i="0" dirty="0">
                <a:solidFill>
                  <a:srgbClr val="111111"/>
                </a:solidFill>
                <a:effectLst/>
              </a:rPr>
              <a:t> to control file system </a:t>
            </a:r>
            <a:r>
              <a:rPr lang="en-GB" sz="2400" b="1" i="0" dirty="0">
                <a:solidFill>
                  <a:srgbClr val="111111"/>
                </a:solidFill>
                <a:effectLst/>
              </a:rPr>
              <a:t>privileges</a:t>
            </a:r>
            <a:r>
              <a:rPr lang="en-GB" sz="2400" b="0" i="0" dirty="0">
                <a:solidFill>
                  <a:srgbClr val="111111"/>
                </a:solidFill>
                <a:effectLst/>
              </a:rPr>
              <a:t> / aka Permission rights. </a:t>
            </a:r>
          </a:p>
          <a:p>
            <a:pPr>
              <a:lnSpc>
                <a:spcPct val="100000"/>
              </a:lnSpc>
              <a:spcBef>
                <a:spcPts val="0"/>
              </a:spcBef>
              <a:spcAft>
                <a:spcPts val="600"/>
              </a:spcAft>
            </a:pPr>
            <a:r>
              <a:rPr lang="en-GB" sz="2400" b="1" i="0" dirty="0">
                <a:solidFill>
                  <a:srgbClr val="111111"/>
                </a:solidFill>
                <a:effectLst/>
              </a:rPr>
              <a:t>Setting file permissions </a:t>
            </a:r>
            <a:r>
              <a:rPr lang="en-GB" sz="2400" b="0" i="0" dirty="0">
                <a:solidFill>
                  <a:srgbClr val="111111"/>
                </a:solidFill>
                <a:effectLst/>
              </a:rPr>
              <a:t>is important to </a:t>
            </a:r>
            <a:r>
              <a:rPr lang="en-GB" sz="2400" b="1" i="0" dirty="0">
                <a:solidFill>
                  <a:srgbClr val="111111"/>
                </a:solidFill>
                <a:effectLst/>
              </a:rPr>
              <a:t>prevent unauthorized access</a:t>
            </a:r>
            <a:r>
              <a:rPr lang="en-GB" sz="2400" b="0" i="0" dirty="0">
                <a:solidFill>
                  <a:srgbClr val="111111"/>
                </a:solidFill>
                <a:effectLst/>
              </a:rPr>
              <a:t>.</a:t>
            </a:r>
          </a:p>
          <a:p>
            <a:pPr>
              <a:lnSpc>
                <a:spcPct val="100000"/>
              </a:lnSpc>
              <a:spcBef>
                <a:spcPts val="0"/>
              </a:spcBef>
              <a:spcAft>
                <a:spcPts val="600"/>
              </a:spcAft>
            </a:pPr>
            <a:endParaRPr lang="en-GB" sz="2400" dirty="0"/>
          </a:p>
          <a:p>
            <a:pPr>
              <a:lnSpc>
                <a:spcPct val="100000"/>
              </a:lnSpc>
              <a:spcBef>
                <a:spcPts val="0"/>
              </a:spcBef>
              <a:spcAft>
                <a:spcPts val="600"/>
              </a:spcAft>
            </a:pPr>
            <a:endParaRPr lang="en-GB" sz="2400" dirty="0">
              <a:solidFill>
                <a:srgbClr val="181818"/>
              </a:solidFill>
              <a:effectLst/>
              <a:ea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A5DE6AC4-9B8F-F91A-9F0B-14CAB675BD71}"/>
              </a:ext>
            </a:extLst>
          </p:cNvPr>
          <p:cNvPicPr>
            <a:picLocks noChangeAspect="1"/>
          </p:cNvPicPr>
          <p:nvPr/>
        </p:nvPicPr>
        <p:blipFill>
          <a:blip r:embed="rId4"/>
          <a:stretch>
            <a:fillRect/>
          </a:stretch>
        </p:blipFill>
        <p:spPr>
          <a:xfrm>
            <a:off x="805734" y="4682960"/>
            <a:ext cx="10618573" cy="1975737"/>
          </a:xfrm>
          <a:prstGeom prst="rect">
            <a:avLst/>
          </a:prstGeom>
        </p:spPr>
      </p:pic>
    </p:spTree>
    <p:extLst>
      <p:ext uri="{BB962C8B-B14F-4D97-AF65-F5344CB8AC3E}">
        <p14:creationId xmlns:p14="http://schemas.microsoft.com/office/powerpoint/2010/main" val="2549883413"/>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rmAutofit/>
          </a:bodyPr>
          <a:lstStyle/>
          <a:p>
            <a:r>
              <a:rPr lang="en-GB" sz="5400" dirty="0"/>
              <a:t>Bg. </a:t>
            </a:r>
            <a:r>
              <a:rPr lang="en-GB" dirty="0"/>
              <a:t>File permissions.</a:t>
            </a:r>
          </a:p>
        </p:txBody>
      </p:sp>
      <p:sp>
        <p:nvSpPr>
          <p:cNvPr id="3" name="TextBox 2">
            <a:extLst>
              <a:ext uri="{FF2B5EF4-FFF2-40B4-BE49-F238E27FC236}">
                <a16:creationId xmlns:a16="http://schemas.microsoft.com/office/drawing/2014/main" id="{53964FF5-2AA0-4DA9-9458-7F0D2D0BA08B}"/>
              </a:ext>
            </a:extLst>
          </p:cNvPr>
          <p:cNvSpPr txBox="1"/>
          <p:nvPr/>
        </p:nvSpPr>
        <p:spPr>
          <a:xfrm>
            <a:off x="477157" y="1716657"/>
            <a:ext cx="10515600" cy="2705356"/>
          </a:xfrm>
          <a:prstGeom prst="rect">
            <a:avLst/>
          </a:prstGeom>
          <a:solidFill>
            <a:schemeClr val="bg1">
              <a:lumMod val="95000"/>
            </a:schemeClr>
          </a:solidFill>
        </p:spPr>
        <p:txBody>
          <a:bodyPr wrap="square" rtlCol="0">
            <a:spAutoFit/>
          </a:bodyPr>
          <a:lstStyle/>
          <a:p>
            <a:pPr fontAlgn="base">
              <a:lnSpc>
                <a:spcPct val="107000"/>
              </a:lnSpc>
            </a:pPr>
            <a:r>
              <a:rPr lang="en-GB" sz="2000" dirty="0">
                <a:solidFill>
                  <a:srgbClr val="2F2F2F"/>
                </a:solidFill>
                <a:effectLst/>
                <a:latin typeface="Calibri" panose="020F0502020204030204" pitchFamily="34" charset="0"/>
                <a:ea typeface="Times New Roman" panose="02020603050405020304" pitchFamily="18" charset="0"/>
                <a:cs typeface="Calibri" panose="020F0502020204030204" pitchFamily="34" charset="0"/>
              </a:rPr>
              <a:t>You can use these commands to change permissions for reading, writing, and executing.</a:t>
            </a:r>
            <a:endParaRPr lang="en-GB" sz="2000" b="1" dirty="0">
              <a:solidFill>
                <a:srgbClr val="2F2F2F"/>
              </a:solidFill>
              <a:effectLst/>
              <a:latin typeface="Calibri" panose="020F0502020204030204" pitchFamily="34" charset="0"/>
              <a:ea typeface="Times New Roman" panose="02020603050405020304" pitchFamily="18" charset="0"/>
              <a:cs typeface="Calibri" panose="020F0502020204030204" pitchFamily="34" charset="0"/>
            </a:endParaRPr>
          </a:p>
          <a:p>
            <a:pPr fontAlgn="base">
              <a:lnSpc>
                <a:spcPct val="107000"/>
              </a:lnSpc>
              <a:spcAft>
                <a:spcPts val="0"/>
              </a:spcAft>
            </a:pPr>
            <a:r>
              <a:rPr lang="en-GB" sz="2000" b="1" dirty="0">
                <a:solidFill>
                  <a:srgbClr val="2F2F2F"/>
                </a:solidFill>
                <a:effectLst/>
                <a:latin typeface="Calibri" panose="020F0502020204030204" pitchFamily="34" charset="0"/>
                <a:ea typeface="Times New Roman" panose="02020603050405020304" pitchFamily="18" charset="0"/>
                <a:cs typeface="Calibri" panose="020F0502020204030204" pitchFamily="34" charset="0"/>
              </a:rPr>
              <a:t>ls -l</a:t>
            </a:r>
            <a:r>
              <a:rPr lang="en-GB" sz="2000" dirty="0">
                <a:solidFill>
                  <a:srgbClr val="2F2F2F"/>
                </a:solidFill>
                <a:effectLst/>
                <a:latin typeface="Calibri" panose="020F0502020204030204" pitchFamily="34" charset="0"/>
                <a:ea typeface="Times New Roman" panose="02020603050405020304" pitchFamily="18" charset="0"/>
                <a:cs typeface="Calibri" panose="020F0502020204030204" pitchFamily="34" charset="0"/>
              </a:rPr>
              <a:t>  To view permissions of a file use this command. You will see the following notation: </a:t>
            </a:r>
            <a:r>
              <a:rPr lang="en-GB" sz="2000" b="1" dirty="0" err="1">
                <a:solidFill>
                  <a:srgbClr val="2F2F2F"/>
                </a:solidFill>
                <a:effectLst/>
                <a:latin typeface="Calibri" panose="020F0502020204030204" pitchFamily="34" charset="0"/>
                <a:ea typeface="Times New Roman" panose="02020603050405020304" pitchFamily="18" charset="0"/>
                <a:cs typeface="Calibri" panose="020F0502020204030204" pitchFamily="34" charset="0"/>
              </a:rPr>
              <a:t>rw</a:t>
            </a:r>
            <a:r>
              <a:rPr lang="en-GB" sz="2000" b="1" dirty="0">
                <a:solidFill>
                  <a:srgbClr val="2F2F2F"/>
                </a:solidFill>
                <a:effectLst/>
                <a:latin typeface="Calibri" panose="020F0502020204030204" pitchFamily="34" charset="0"/>
                <a:ea typeface="Times New Roman" panose="02020603050405020304" pitchFamily="18" charset="0"/>
                <a:cs typeface="Calibri" panose="020F0502020204030204" pitchFamily="34" charset="0"/>
              </a:rPr>
              <a:t>-r--r-- or </a:t>
            </a:r>
            <a:r>
              <a:rPr lang="en-GB" sz="2000" b="1" dirty="0" err="1">
                <a:solidFill>
                  <a:srgbClr val="2F2F2F"/>
                </a:solidFill>
                <a:effectLst/>
                <a:latin typeface="Calibri" panose="020F0502020204030204" pitchFamily="34" charset="0"/>
                <a:ea typeface="Times New Roman" panose="02020603050405020304" pitchFamily="18" charset="0"/>
                <a:cs typeface="Calibri" panose="020F0502020204030204" pitchFamily="34" charset="0"/>
              </a:rPr>
              <a:t>drw</a:t>
            </a:r>
            <a:r>
              <a:rPr lang="en-GB" sz="2000" b="1" dirty="0">
                <a:solidFill>
                  <a:srgbClr val="2F2F2F"/>
                </a:solidFill>
                <a:effectLst/>
                <a:latin typeface="Calibri" panose="020F0502020204030204" pitchFamily="34" charset="0"/>
                <a:ea typeface="Times New Roman" panose="02020603050405020304" pitchFamily="18" charset="0"/>
                <a:cs typeface="Calibri" panose="020F0502020204030204" pitchFamily="34" charset="0"/>
              </a:rPr>
              <a:t>-r-</a:t>
            </a:r>
            <a:r>
              <a:rPr lang="en-GB" sz="2000" b="1" dirty="0" err="1">
                <a:solidFill>
                  <a:srgbClr val="2F2F2F"/>
                </a:solidFill>
                <a:effectLst/>
                <a:latin typeface="Calibri" panose="020F0502020204030204" pitchFamily="34" charset="0"/>
                <a:ea typeface="Times New Roman" panose="02020603050405020304" pitchFamily="18" charset="0"/>
                <a:cs typeface="Calibri" panose="020F0502020204030204" pitchFamily="34" charset="0"/>
              </a:rPr>
              <a:t>xr</a:t>
            </a:r>
            <a:r>
              <a:rPr lang="en-GB" sz="2000" b="1" dirty="0">
                <a:solidFill>
                  <a:srgbClr val="2F2F2F"/>
                </a:solidFill>
                <a:effectLst/>
                <a:latin typeface="Calibri" panose="020F0502020204030204" pitchFamily="34" charset="0"/>
                <a:ea typeface="Times New Roman" panose="02020603050405020304" pitchFamily="18" charset="0"/>
                <a:cs typeface="Calibri" panose="020F0502020204030204" pitchFamily="34" charset="0"/>
              </a:rPr>
              <a:t>-x.</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0"/>
              </a:spcAft>
            </a:pPr>
            <a:r>
              <a:rPr lang="en-GB" sz="2000" dirty="0">
                <a:solidFill>
                  <a:srgbClr val="2F2F2F"/>
                </a:solidFill>
                <a:effectLst/>
                <a:latin typeface="Calibri" panose="020F0502020204030204" pitchFamily="34" charset="0"/>
                <a:ea typeface="Times New Roman" panose="02020603050405020304" pitchFamily="18" charset="0"/>
                <a:cs typeface="Calibri" panose="020F0502020204030204" pitchFamily="34" charset="0"/>
              </a:rPr>
              <a:t>There are nine slots with three groups for each type of user; owner, groups, and others. In the first case above </a:t>
            </a:r>
            <a:r>
              <a:rPr lang="en-GB" sz="2000" b="1" dirty="0" err="1">
                <a:solidFill>
                  <a:srgbClr val="2F2F2F"/>
                </a:solidFill>
                <a:effectLst/>
                <a:latin typeface="Calibri" panose="020F0502020204030204" pitchFamily="34" charset="0"/>
                <a:ea typeface="Times New Roman" panose="02020603050405020304" pitchFamily="18" charset="0"/>
                <a:cs typeface="Calibri" panose="020F0502020204030204" pitchFamily="34" charset="0"/>
              </a:rPr>
              <a:t>rw</a:t>
            </a:r>
            <a:r>
              <a:rPr lang="en-GB" sz="2000" b="1" dirty="0">
                <a:solidFill>
                  <a:srgbClr val="2F2F2F"/>
                </a:solidFill>
                <a:effectLst/>
                <a:latin typeface="Calibri" panose="020F0502020204030204" pitchFamily="34" charset="0"/>
                <a:ea typeface="Times New Roman" panose="02020603050405020304" pitchFamily="18" charset="0"/>
                <a:cs typeface="Calibri" panose="020F0502020204030204" pitchFamily="34" charset="0"/>
              </a:rPr>
              <a:t>-r--r--</a:t>
            </a:r>
            <a:r>
              <a:rPr lang="en-GB" sz="2000" dirty="0">
                <a:solidFill>
                  <a:srgbClr val="2F2F2F"/>
                </a:solidFill>
                <a:effectLst/>
                <a:latin typeface="Calibri" panose="020F0502020204030204" pitchFamily="34" charset="0"/>
                <a:ea typeface="Times New Roman" panose="02020603050405020304" pitchFamily="18" charset="0"/>
                <a:cs typeface="Calibri" panose="020F0502020204030204" pitchFamily="34" charset="0"/>
              </a:rPr>
              <a:t>, the owner has read (r) and write (w) permissions but has no execute (x) permission. Both groups and others only have read (r) permission.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0"/>
              </a:spcAft>
            </a:pPr>
            <a:r>
              <a:rPr lang="en-GB" sz="2000" dirty="0">
                <a:solidFill>
                  <a:srgbClr val="2F2F2F"/>
                </a:solidFill>
                <a:effectLst/>
                <a:latin typeface="Calibri" panose="020F0502020204030204" pitchFamily="34" charset="0"/>
                <a:ea typeface="Times New Roman" panose="02020603050405020304" pitchFamily="18" charset="0"/>
                <a:cs typeface="Calibri" panose="020F0502020204030204" pitchFamily="34" charset="0"/>
              </a:rPr>
              <a:t>In the 2</a:t>
            </a:r>
            <a:r>
              <a:rPr lang="en-GB" sz="2000" baseline="30000" dirty="0">
                <a:solidFill>
                  <a:srgbClr val="2F2F2F"/>
                </a:solidFill>
                <a:effectLst/>
                <a:latin typeface="Calibri" panose="020F0502020204030204" pitchFamily="34" charset="0"/>
                <a:ea typeface="Times New Roman" panose="02020603050405020304" pitchFamily="18" charset="0"/>
                <a:cs typeface="Calibri" panose="020F0502020204030204" pitchFamily="34" charset="0"/>
              </a:rPr>
              <a:t>nd</a:t>
            </a:r>
            <a:r>
              <a:rPr lang="en-GB" sz="2000" dirty="0">
                <a:solidFill>
                  <a:srgbClr val="2F2F2F"/>
                </a:solidFill>
                <a:effectLst/>
                <a:latin typeface="Calibri" panose="020F0502020204030204" pitchFamily="34" charset="0"/>
                <a:ea typeface="Times New Roman" panose="02020603050405020304" pitchFamily="18" charset="0"/>
                <a:cs typeface="Calibri" panose="020F0502020204030204" pitchFamily="34" charset="0"/>
              </a:rPr>
              <a:t> example, </a:t>
            </a:r>
            <a:r>
              <a:rPr lang="en-GB" sz="2000" b="1" dirty="0" err="1">
                <a:solidFill>
                  <a:srgbClr val="2F2F2F"/>
                </a:solidFill>
                <a:effectLst/>
                <a:latin typeface="Calibri" panose="020F0502020204030204" pitchFamily="34" charset="0"/>
                <a:ea typeface="Times New Roman" panose="02020603050405020304" pitchFamily="18" charset="0"/>
                <a:cs typeface="Calibri" panose="020F0502020204030204" pitchFamily="34" charset="0"/>
              </a:rPr>
              <a:t>drw</a:t>
            </a:r>
            <a:r>
              <a:rPr lang="en-GB" sz="2000" b="1" dirty="0">
                <a:solidFill>
                  <a:srgbClr val="2F2F2F"/>
                </a:solidFill>
                <a:effectLst/>
                <a:latin typeface="Calibri" panose="020F0502020204030204" pitchFamily="34" charset="0"/>
                <a:ea typeface="Times New Roman" panose="02020603050405020304" pitchFamily="18" charset="0"/>
                <a:cs typeface="Calibri" panose="020F0502020204030204" pitchFamily="34" charset="0"/>
              </a:rPr>
              <a:t>-r-</a:t>
            </a:r>
            <a:r>
              <a:rPr lang="en-GB" sz="2000" b="1" dirty="0" err="1">
                <a:solidFill>
                  <a:srgbClr val="2F2F2F"/>
                </a:solidFill>
                <a:effectLst/>
                <a:latin typeface="Calibri" panose="020F0502020204030204" pitchFamily="34" charset="0"/>
                <a:ea typeface="Times New Roman" panose="02020603050405020304" pitchFamily="18" charset="0"/>
                <a:cs typeface="Calibri" panose="020F0502020204030204" pitchFamily="34" charset="0"/>
              </a:rPr>
              <a:t>xr</a:t>
            </a:r>
            <a:r>
              <a:rPr lang="en-GB" sz="2000" b="1" dirty="0">
                <a:solidFill>
                  <a:srgbClr val="2F2F2F"/>
                </a:solidFill>
                <a:effectLst/>
                <a:latin typeface="Calibri" panose="020F0502020204030204" pitchFamily="34" charset="0"/>
                <a:ea typeface="Times New Roman" panose="02020603050405020304" pitchFamily="18" charset="0"/>
                <a:cs typeface="Calibri" panose="020F0502020204030204" pitchFamily="34" charset="0"/>
              </a:rPr>
              <a:t>-x</a:t>
            </a:r>
            <a:r>
              <a:rPr lang="en-GB" sz="2000" dirty="0">
                <a:solidFill>
                  <a:srgbClr val="2F2F2F"/>
                </a:solidFill>
                <a:effectLst/>
                <a:latin typeface="Calibri" panose="020F0502020204030204" pitchFamily="34" charset="0"/>
                <a:ea typeface="Times New Roman" panose="02020603050405020304" pitchFamily="18" charset="0"/>
                <a:cs typeface="Calibri" panose="020F0502020204030204" pitchFamily="34" charset="0"/>
              </a:rPr>
              <a:t>, in addition to the above, d represents that this is a directory.</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000" dirty="0">
                <a:solidFill>
                  <a:srgbClr val="2F2F2F"/>
                </a:solidFill>
                <a:effectLst/>
                <a:latin typeface="Calibri" panose="020F0502020204030204" pitchFamily="34" charset="0"/>
                <a:ea typeface="Times New Roman" panose="02020603050405020304" pitchFamily="18" charset="0"/>
              </a:rPr>
              <a:t>Terminal also allows you to set octal notation permissions for files and folders, as below.</a:t>
            </a:r>
            <a:endParaRPr lang="en-GB" sz="2000" dirty="0"/>
          </a:p>
        </p:txBody>
      </p:sp>
      <p:graphicFrame>
        <p:nvGraphicFramePr>
          <p:cNvPr id="15" name="Table 14">
            <a:extLst>
              <a:ext uri="{FF2B5EF4-FFF2-40B4-BE49-F238E27FC236}">
                <a16:creationId xmlns:a16="http://schemas.microsoft.com/office/drawing/2014/main" id="{DA1A1C57-94F7-47C9-A915-33E612D8DA20}"/>
              </a:ext>
            </a:extLst>
          </p:cNvPr>
          <p:cNvGraphicFramePr/>
          <p:nvPr>
            <p:extLst>
              <p:ext uri="{D42A27DB-BD31-4B8C-83A1-F6EECF244321}">
                <p14:modId xmlns:p14="http://schemas.microsoft.com/office/powerpoint/2010/main" val="2917094237"/>
              </p:ext>
            </p:extLst>
          </p:nvPr>
        </p:nvGraphicFramePr>
        <p:xfrm>
          <a:off x="696337" y="4921306"/>
          <a:ext cx="10515600" cy="1143892"/>
        </p:xfrm>
        <a:graphic>
          <a:graphicData uri="http://schemas.openxmlformats.org/drawingml/2006/table">
            <a:tbl>
              <a:tblPr firstRow="1" firstCol="1" bandRow="1">
                <a:tableStyleId>{5C22544A-7EE6-4342-B048-85BDC9FD1C3A}</a:tableStyleId>
              </a:tblPr>
              <a:tblGrid>
                <a:gridCol w="1314450">
                  <a:extLst>
                    <a:ext uri="{9D8B030D-6E8A-4147-A177-3AD203B41FA5}">
                      <a16:colId xmlns:a16="http://schemas.microsoft.com/office/drawing/2014/main" val="909898460"/>
                    </a:ext>
                  </a:extLst>
                </a:gridCol>
                <a:gridCol w="1314450">
                  <a:extLst>
                    <a:ext uri="{9D8B030D-6E8A-4147-A177-3AD203B41FA5}">
                      <a16:colId xmlns:a16="http://schemas.microsoft.com/office/drawing/2014/main" val="3706882369"/>
                    </a:ext>
                  </a:extLst>
                </a:gridCol>
                <a:gridCol w="1314450">
                  <a:extLst>
                    <a:ext uri="{9D8B030D-6E8A-4147-A177-3AD203B41FA5}">
                      <a16:colId xmlns:a16="http://schemas.microsoft.com/office/drawing/2014/main" val="3954224202"/>
                    </a:ext>
                  </a:extLst>
                </a:gridCol>
                <a:gridCol w="1314450">
                  <a:extLst>
                    <a:ext uri="{9D8B030D-6E8A-4147-A177-3AD203B41FA5}">
                      <a16:colId xmlns:a16="http://schemas.microsoft.com/office/drawing/2014/main" val="659075772"/>
                    </a:ext>
                  </a:extLst>
                </a:gridCol>
                <a:gridCol w="1314450">
                  <a:extLst>
                    <a:ext uri="{9D8B030D-6E8A-4147-A177-3AD203B41FA5}">
                      <a16:colId xmlns:a16="http://schemas.microsoft.com/office/drawing/2014/main" val="1332033145"/>
                    </a:ext>
                  </a:extLst>
                </a:gridCol>
                <a:gridCol w="1314450">
                  <a:extLst>
                    <a:ext uri="{9D8B030D-6E8A-4147-A177-3AD203B41FA5}">
                      <a16:colId xmlns:a16="http://schemas.microsoft.com/office/drawing/2014/main" val="2738483120"/>
                    </a:ext>
                  </a:extLst>
                </a:gridCol>
                <a:gridCol w="1314450">
                  <a:extLst>
                    <a:ext uri="{9D8B030D-6E8A-4147-A177-3AD203B41FA5}">
                      <a16:colId xmlns:a16="http://schemas.microsoft.com/office/drawing/2014/main" val="3329688142"/>
                    </a:ext>
                  </a:extLst>
                </a:gridCol>
                <a:gridCol w="1314450">
                  <a:extLst>
                    <a:ext uri="{9D8B030D-6E8A-4147-A177-3AD203B41FA5}">
                      <a16:colId xmlns:a16="http://schemas.microsoft.com/office/drawing/2014/main" val="3245260198"/>
                    </a:ext>
                  </a:extLst>
                </a:gridCol>
              </a:tblGrid>
              <a:tr h="0">
                <a:tc>
                  <a:txBody>
                    <a:bodyPr/>
                    <a:lstStyle/>
                    <a:p>
                      <a:pPr algn="l" fontAlgn="base">
                        <a:lnSpc>
                          <a:spcPct val="107000"/>
                        </a:lnSpc>
                        <a:spcBef>
                          <a:spcPts val="0"/>
                        </a:spcBef>
                        <a:spcAft>
                          <a:spcPts val="0"/>
                        </a:spcAft>
                      </a:pPr>
                      <a:r>
                        <a:rPr lang="en-GB" sz="1800" u="none" strike="noStrike">
                          <a:effectLst/>
                        </a:rPr>
                        <a:t>No permission</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Execute</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Write</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Write and Execute</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dirty="0">
                          <a:effectLst/>
                        </a:rPr>
                        <a:t>Read</a:t>
                      </a:r>
                      <a:endParaRPr lang="en-GB" sz="4000" b="0" i="0" u="none" strike="noStrike" dirty="0">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Read and Execute</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Read and write</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dirty="0">
                          <a:effectLst/>
                        </a:rPr>
                        <a:t>Read, Write and execute</a:t>
                      </a:r>
                      <a:endParaRPr lang="en-GB" sz="4000" b="0" i="0" u="none" strike="noStrike" dirty="0">
                        <a:effectLst/>
                        <a:latin typeface="Arial" panose="020B0604020202020204" pitchFamily="34" charset="0"/>
                      </a:endParaRPr>
                    </a:p>
                  </a:txBody>
                  <a:tcPr marL="4763" marR="4763" marT="4763" marB="0"/>
                </a:tc>
                <a:extLst>
                  <a:ext uri="{0D108BD9-81ED-4DB2-BD59-A6C34878D82A}">
                    <a16:rowId xmlns:a16="http://schemas.microsoft.com/office/drawing/2014/main" val="766679461"/>
                  </a:ext>
                </a:extLst>
              </a:tr>
              <a:tr h="0">
                <a:tc>
                  <a:txBody>
                    <a:bodyPr/>
                    <a:lstStyle/>
                    <a:p>
                      <a:pPr algn="l" fontAlgn="base">
                        <a:lnSpc>
                          <a:spcPct val="107000"/>
                        </a:lnSpc>
                        <a:spcBef>
                          <a:spcPts val="0"/>
                        </a:spcBef>
                        <a:spcAft>
                          <a:spcPts val="0"/>
                        </a:spcAft>
                      </a:pPr>
                      <a:r>
                        <a:rPr lang="en-GB" sz="1800" u="none" strike="noStrike">
                          <a:effectLst/>
                        </a:rPr>
                        <a:t>0</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1</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2</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3</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4</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5</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6</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7</a:t>
                      </a:r>
                      <a:endParaRPr lang="en-GB" sz="4000" b="0" i="0" u="none" strike="noStrike">
                        <a:effectLst/>
                        <a:latin typeface="Arial" panose="020B0604020202020204" pitchFamily="34" charset="0"/>
                      </a:endParaRPr>
                    </a:p>
                  </a:txBody>
                  <a:tcPr marL="4763" marR="4763" marT="4763" marB="0"/>
                </a:tc>
                <a:extLst>
                  <a:ext uri="{0D108BD9-81ED-4DB2-BD59-A6C34878D82A}">
                    <a16:rowId xmlns:a16="http://schemas.microsoft.com/office/drawing/2014/main" val="723521378"/>
                  </a:ext>
                </a:extLst>
              </a:tr>
              <a:tr h="0">
                <a:tc>
                  <a:txBody>
                    <a:bodyPr/>
                    <a:lstStyle/>
                    <a:p>
                      <a:pPr algn="l" fontAlgn="base">
                        <a:lnSpc>
                          <a:spcPct val="107000"/>
                        </a:lnSpc>
                        <a:spcBef>
                          <a:spcPts val="0"/>
                        </a:spcBef>
                        <a:spcAft>
                          <a:spcPts val="0"/>
                        </a:spcAft>
                      </a:pPr>
                      <a:r>
                        <a:rPr lang="en-GB" sz="1800" u="none" strike="noStrike">
                          <a:effectLst/>
                        </a:rPr>
                        <a:t>---</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--x</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-w-</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dirty="0">
                          <a:effectLst/>
                        </a:rPr>
                        <a:t>-</a:t>
                      </a:r>
                      <a:r>
                        <a:rPr lang="en-GB" sz="1800" u="none" strike="noStrike" dirty="0" err="1">
                          <a:effectLst/>
                        </a:rPr>
                        <a:t>wx</a:t>
                      </a:r>
                      <a:endParaRPr lang="en-GB" sz="4000" b="0" i="0" u="none" strike="noStrike" dirty="0">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r--</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r-x</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dirty="0" err="1">
                          <a:effectLst/>
                        </a:rPr>
                        <a:t>rw</a:t>
                      </a:r>
                      <a:r>
                        <a:rPr lang="en-GB" sz="1800" u="none" strike="noStrike" dirty="0">
                          <a:effectLst/>
                        </a:rPr>
                        <a:t>-</a:t>
                      </a:r>
                      <a:endParaRPr lang="en-GB" sz="4000" b="0" i="0" u="none" strike="noStrike" dirty="0">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dirty="0" err="1">
                          <a:effectLst/>
                        </a:rPr>
                        <a:t>rwx</a:t>
                      </a:r>
                      <a:endParaRPr lang="en-GB" sz="4000" b="0" i="0" u="none" strike="noStrike" dirty="0">
                        <a:effectLst/>
                        <a:latin typeface="Arial" panose="020B0604020202020204" pitchFamily="34" charset="0"/>
                      </a:endParaRPr>
                    </a:p>
                  </a:txBody>
                  <a:tcPr marL="4763" marR="4763" marT="4763" marB="0"/>
                </a:tc>
                <a:extLst>
                  <a:ext uri="{0D108BD9-81ED-4DB2-BD59-A6C34878D82A}">
                    <a16:rowId xmlns:a16="http://schemas.microsoft.com/office/drawing/2014/main" val="1928184414"/>
                  </a:ext>
                </a:extLst>
              </a:tr>
            </a:tbl>
          </a:graphicData>
        </a:graphic>
      </p:graphicFrame>
    </p:spTree>
    <p:extLst>
      <p:ext uri="{BB962C8B-B14F-4D97-AF65-F5344CB8AC3E}">
        <p14:creationId xmlns:p14="http://schemas.microsoft.com/office/powerpoint/2010/main" val="1572532809"/>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1562D90-B2C5-499C-A56A-9A437A8270A8}"/>
              </a:ext>
            </a:extLst>
          </p:cNvPr>
          <p:cNvSpPr>
            <a:spLocks noGrp="1"/>
          </p:cNvSpPr>
          <p:nvPr>
            <p:ph type="title"/>
          </p:nvPr>
        </p:nvSpPr>
        <p:spPr>
          <a:xfrm>
            <a:off x="724651" y="207554"/>
            <a:ext cx="9599756" cy="1159200"/>
          </a:xfrm>
          <a:solidFill>
            <a:schemeClr val="bg1">
              <a:lumMod val="75000"/>
            </a:schemeClr>
          </a:solidFill>
        </p:spPr>
        <p:txBody>
          <a:bodyPr vert="horz" lIns="91440" tIns="45720" rIns="91440" bIns="45720" rtlCol="0" anchor="ctr">
            <a:normAutofit/>
          </a:bodyPr>
          <a:lstStyle/>
          <a:p>
            <a:pPr defTabSz="914400"/>
            <a:r>
              <a:rPr lang="en-US" sz="6600" b="1" kern="1200" dirty="0">
                <a:solidFill>
                  <a:srgbClr val="FFFFFF"/>
                </a:solidFill>
                <a:latin typeface="+mj-lt"/>
                <a:ea typeface="+mj-ea"/>
                <a:cs typeface="+mj-cs"/>
              </a:rPr>
              <a:t>Bg. </a:t>
            </a:r>
            <a:r>
              <a:rPr lang="en-US" sz="4800" b="1" kern="1200" dirty="0">
                <a:solidFill>
                  <a:srgbClr val="FFFFFF"/>
                </a:solidFill>
                <a:latin typeface="+mj-lt"/>
                <a:ea typeface="+mj-ea"/>
                <a:cs typeface="+mj-cs"/>
              </a:rPr>
              <a:t>Binary &amp; Decimal permission list.</a:t>
            </a:r>
            <a:endParaRPr lang="en-US" sz="4800" b="1" kern="1200" dirty="0">
              <a:solidFill>
                <a:srgbClr val="FFFFFF"/>
              </a:solidFill>
              <a:highlight>
                <a:srgbClr val="FFFF00"/>
              </a:highlight>
              <a:latin typeface="+mj-lt"/>
              <a:ea typeface="+mj-ea"/>
              <a:cs typeface="+mj-cs"/>
            </a:endParaRPr>
          </a:p>
        </p:txBody>
      </p:sp>
      <p:pic>
        <p:nvPicPr>
          <p:cNvPr id="3" name="Picture 2" descr="Table, calendar&#10;&#10;Description automatically generated">
            <a:extLst>
              <a:ext uri="{FF2B5EF4-FFF2-40B4-BE49-F238E27FC236}">
                <a16:creationId xmlns:a16="http://schemas.microsoft.com/office/drawing/2014/main" id="{68ACD7CB-1281-471C-B83A-B4DFB066897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7814" y="1764592"/>
            <a:ext cx="10176368" cy="4452160"/>
          </a:xfrm>
          <a:prstGeom prst="rect">
            <a:avLst/>
          </a:prstGeom>
        </p:spPr>
      </p:pic>
      <p:sp>
        <p:nvSpPr>
          <p:cNvPr id="4" name="TextBox 3">
            <a:extLst>
              <a:ext uri="{FF2B5EF4-FFF2-40B4-BE49-F238E27FC236}">
                <a16:creationId xmlns:a16="http://schemas.microsoft.com/office/drawing/2014/main" id="{98ED5C56-62BE-41DA-A6F7-60E2C269D3B3}"/>
              </a:ext>
            </a:extLst>
          </p:cNvPr>
          <p:cNvSpPr txBox="1"/>
          <p:nvPr/>
        </p:nvSpPr>
        <p:spPr>
          <a:xfrm>
            <a:off x="9691467" y="6218398"/>
            <a:ext cx="1492716" cy="153888"/>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hlinkClick r:id="rId3" tooltip="https://www.bartbusschots.ie/s/2013/07/13/taming-the-terminal-part-6-of-n/">
                  <a:extLst>
                    <a:ext uri="{A12FA001-AC4F-418D-AE19-62706E023703}">
                      <ahyp:hlinkClr xmlns:ahyp="http://schemas.microsoft.com/office/drawing/2018/hyperlinkcolor" val="tx"/>
                    </a:ext>
                  </a:extLst>
                </a:hlinkClick>
              </a:rPr>
              <a:t>This Photo</a:t>
            </a: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creativecommons.org/licenses/by-nc-nd/3.0/">
                  <a:extLst>
                    <a:ext uri="{A12FA001-AC4F-418D-AE19-62706E023703}">
                      <ahyp:hlinkClr xmlns:ahyp="http://schemas.microsoft.com/office/drawing/2018/hyperlinkcolor" val="tx"/>
                    </a:ext>
                  </a:extLst>
                </a:hlinkClick>
              </a:rPr>
              <a:t>CC BY-NC-ND</a:t>
            </a:r>
            <a:endParaRPr kumimoji="0" lang="en-GB" sz="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937781"/>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87A47F0-79A1-46B2-87A5-346FA1A6E06A}"/>
              </a:ext>
            </a:extLst>
          </p:cNvPr>
          <p:cNvSpPr>
            <a:spLocks noGrp="1"/>
          </p:cNvSpPr>
          <p:nvPr>
            <p:ph type="title"/>
          </p:nvPr>
        </p:nvSpPr>
        <p:spPr>
          <a:xfrm>
            <a:off x="459346" y="308993"/>
            <a:ext cx="9895951" cy="1033669"/>
          </a:xfrm>
          <a:solidFill>
            <a:schemeClr val="bg1">
              <a:lumMod val="65000"/>
            </a:schemeClr>
          </a:solidFill>
        </p:spPr>
        <p:txBody>
          <a:bodyPr>
            <a:normAutofit/>
          </a:bodyPr>
          <a:lstStyle/>
          <a:p>
            <a:r>
              <a:rPr lang="en-GB" sz="6000" b="1" dirty="0">
                <a:solidFill>
                  <a:srgbClr val="FFFFFF"/>
                </a:solidFill>
              </a:rPr>
              <a:t>Bg. </a:t>
            </a:r>
            <a:r>
              <a:rPr lang="en-GB" b="1" dirty="0">
                <a:solidFill>
                  <a:srgbClr val="FFFFFF"/>
                </a:solidFill>
              </a:rPr>
              <a:t>Access Control Lists (ACLs)</a:t>
            </a:r>
            <a:endParaRPr lang="en-GB" b="1" dirty="0">
              <a:solidFill>
                <a:srgbClr val="FFFFFF"/>
              </a:solidFill>
              <a:highlight>
                <a:srgbClr val="FFFF00"/>
              </a:highlight>
            </a:endParaRPr>
          </a:p>
        </p:txBody>
      </p:sp>
      <p:sp>
        <p:nvSpPr>
          <p:cNvPr id="5" name="Content Placeholder 2">
            <a:extLst>
              <a:ext uri="{FF2B5EF4-FFF2-40B4-BE49-F238E27FC236}">
                <a16:creationId xmlns:a16="http://schemas.microsoft.com/office/drawing/2014/main" id="{033C66DA-6C22-4986-A591-A56E7A06D363}"/>
              </a:ext>
            </a:extLst>
          </p:cNvPr>
          <p:cNvSpPr>
            <a:spLocks noGrp="1"/>
          </p:cNvSpPr>
          <p:nvPr>
            <p:ph idx="1"/>
          </p:nvPr>
        </p:nvSpPr>
        <p:spPr>
          <a:xfrm>
            <a:off x="229675" y="1689247"/>
            <a:ext cx="11732646" cy="4631243"/>
          </a:xfrm>
        </p:spPr>
        <p:txBody>
          <a:bodyPr anchor="t">
            <a:noAutofit/>
          </a:bodyPr>
          <a:lstStyle/>
          <a:p>
            <a:pPr>
              <a:spcBef>
                <a:spcPts val="0"/>
              </a:spcBef>
              <a:spcAft>
                <a:spcPts val="601"/>
              </a:spcAft>
              <a:tabLst>
                <a:tab pos="457217" algn="l"/>
              </a:tabLst>
            </a:pPr>
            <a:r>
              <a:rPr lang="en-GB" sz="2000" b="0" i="0" dirty="0">
                <a:effectLst/>
              </a:rPr>
              <a:t>A file system ACL is a table that </a:t>
            </a:r>
            <a:r>
              <a:rPr lang="en-GB" sz="2000" dirty="0"/>
              <a:t>tells the OS</a:t>
            </a:r>
            <a:r>
              <a:rPr lang="en-GB" sz="2000" b="0" i="0" dirty="0">
                <a:effectLst/>
              </a:rPr>
              <a:t> Operating System the access privileges a user has to a system object, such as a file or a directory.</a:t>
            </a:r>
          </a:p>
          <a:p>
            <a:pPr>
              <a:spcBef>
                <a:spcPts val="0"/>
              </a:spcBef>
              <a:spcAft>
                <a:spcPts val="601"/>
              </a:spcAft>
              <a:tabLst>
                <a:tab pos="457217" algn="l"/>
              </a:tabLst>
            </a:pPr>
            <a:r>
              <a:rPr lang="en-GB" sz="2000" b="0" i="0" dirty="0">
                <a:effectLst/>
              </a:rPr>
              <a:t>When a user requests a file/directory in an ACL-based security model, the OS analyses the ACL to see whether the requested operation is permissible.</a:t>
            </a:r>
          </a:p>
          <a:p>
            <a:pPr>
              <a:spcBef>
                <a:spcPts val="0"/>
              </a:spcBef>
              <a:spcAft>
                <a:spcPts val="601"/>
              </a:spcAft>
              <a:tabLst>
                <a:tab pos="457217" algn="l"/>
              </a:tabLst>
            </a:pPr>
            <a:r>
              <a:rPr lang="en-GB" sz="2000" b="0" i="0" dirty="0">
                <a:effectLst/>
              </a:rPr>
              <a:t>ACL</a:t>
            </a:r>
            <a:r>
              <a:rPr lang="en-GB" sz="2000" dirty="0"/>
              <a:t>s</a:t>
            </a:r>
            <a:r>
              <a:rPr lang="en-GB" sz="2000" b="0" i="0" dirty="0">
                <a:effectLst/>
              </a:rPr>
              <a:t> </a:t>
            </a:r>
            <a:r>
              <a:rPr lang="en-GB" sz="2000" b="1" i="0" dirty="0">
                <a:effectLst/>
              </a:rPr>
              <a:t>provide some additional flexibility for setting file &amp; directory permissions in file systems</a:t>
            </a:r>
            <a:r>
              <a:rPr lang="en-GB" sz="2000" b="0" i="0" dirty="0">
                <a:effectLst/>
              </a:rPr>
              <a:t>. </a:t>
            </a:r>
          </a:p>
          <a:p>
            <a:pPr lvl="1">
              <a:spcBef>
                <a:spcPts val="0"/>
              </a:spcBef>
              <a:spcAft>
                <a:spcPts val="601"/>
              </a:spcAft>
              <a:tabLst>
                <a:tab pos="457217" algn="l"/>
              </a:tabLst>
            </a:pPr>
            <a:r>
              <a:rPr lang="en-GB" sz="1600" dirty="0"/>
              <a:t>Particularly for granting access permissions to users outside a particular group. Such as, if you want to give a user (say a Work experience student) who is </a:t>
            </a:r>
            <a:r>
              <a:rPr lang="en-GB" sz="1600" b="0" i="0" dirty="0">
                <a:effectLst/>
              </a:rPr>
              <a:t>not a member of a ‘group’ say the IT team, but you want to give the user ‘read’ access to a file or folder without altering the current file/directory permissions. ACL allow you to do this. </a:t>
            </a:r>
          </a:p>
          <a:p>
            <a:pPr marL="0" indent="0">
              <a:spcBef>
                <a:spcPts val="0"/>
              </a:spcBef>
              <a:spcAft>
                <a:spcPts val="601"/>
              </a:spcAft>
              <a:buNone/>
              <a:tabLst>
                <a:tab pos="457217" algn="l"/>
              </a:tabLst>
            </a:pPr>
            <a:r>
              <a:rPr lang="en-GB" sz="2000" b="0" i="0" dirty="0">
                <a:effectLst/>
              </a:rPr>
              <a:t>In a Linux file system each user can have different set of file access permissions. </a:t>
            </a:r>
          </a:p>
          <a:p>
            <a:pPr>
              <a:spcBef>
                <a:spcPts val="0"/>
              </a:spcBef>
              <a:spcAft>
                <a:spcPts val="601"/>
              </a:spcAft>
              <a:tabLst>
                <a:tab pos="457217" algn="l"/>
              </a:tabLst>
            </a:pPr>
            <a:r>
              <a:rPr lang="en-GB" sz="2000" b="0" i="0" dirty="0">
                <a:effectLst/>
              </a:rPr>
              <a:t>The permissions can be set using </a:t>
            </a:r>
            <a:r>
              <a:rPr lang="en-GB" sz="2000" b="1" i="0" dirty="0" err="1">
                <a:effectLst/>
              </a:rPr>
              <a:t>setfacl</a:t>
            </a:r>
            <a:r>
              <a:rPr lang="en-GB" sz="2000" dirty="0"/>
              <a:t> command, </a:t>
            </a:r>
            <a:r>
              <a:rPr lang="en-GB" sz="2000" b="1" i="0" dirty="0" err="1">
                <a:effectLst/>
              </a:rPr>
              <a:t>setfacl</a:t>
            </a:r>
            <a:r>
              <a:rPr lang="en-GB" sz="2000" dirty="0"/>
              <a:t> stands for</a:t>
            </a:r>
            <a:r>
              <a:rPr lang="en-GB" sz="2000" b="0" i="0" dirty="0">
                <a:effectLst/>
              </a:rPr>
              <a:t> Set File Access Control list.</a:t>
            </a:r>
          </a:p>
          <a:p>
            <a:pPr>
              <a:spcBef>
                <a:spcPts val="0"/>
              </a:spcBef>
              <a:spcAft>
                <a:spcPts val="601"/>
              </a:spcAft>
              <a:tabLst>
                <a:tab pos="457217" algn="l"/>
              </a:tabLst>
            </a:pPr>
            <a:r>
              <a:rPr lang="en-GB" sz="2000" b="0" i="0" dirty="0">
                <a:effectLst/>
              </a:rPr>
              <a:t>Another useful ACL command is ‘</a:t>
            </a:r>
            <a:r>
              <a:rPr lang="en-GB" sz="2000" b="1" i="0" dirty="0" err="1">
                <a:effectLst/>
              </a:rPr>
              <a:t>getfacl</a:t>
            </a:r>
            <a:r>
              <a:rPr lang="en-GB" sz="2000" dirty="0"/>
              <a:t>’,</a:t>
            </a:r>
            <a:r>
              <a:rPr lang="en-GB" sz="2000" b="0" i="0" dirty="0">
                <a:effectLst/>
              </a:rPr>
              <a:t> which stands for ‘Get File Access Control List’.</a:t>
            </a:r>
          </a:p>
          <a:p>
            <a:pPr>
              <a:spcBef>
                <a:spcPts val="0"/>
              </a:spcBef>
              <a:spcAft>
                <a:spcPts val="601"/>
              </a:spcAft>
              <a:tabLst>
                <a:tab pos="457217" algn="l"/>
              </a:tabLst>
            </a:pPr>
            <a:r>
              <a:rPr lang="en-GB" sz="2000" b="0" i="0" dirty="0">
                <a:effectLst/>
              </a:rPr>
              <a:t>For an introduction on how to use these commands please </a:t>
            </a:r>
            <a:r>
              <a:rPr lang="en-GB" sz="2000" b="0" i="0" dirty="0">
                <a:effectLst/>
                <a:hlinkClick r:id="rId2"/>
              </a:rPr>
              <a:t>click-here</a:t>
            </a:r>
            <a:r>
              <a:rPr lang="en-GB" sz="2000" b="0" i="0" dirty="0">
                <a:effectLst/>
              </a:rPr>
              <a:t>, </a:t>
            </a:r>
            <a:r>
              <a:rPr lang="en-GB" sz="2000" b="0" i="0" dirty="0">
                <a:solidFill>
                  <a:srgbClr val="0070C0"/>
                </a:solidFill>
                <a:effectLst/>
                <a:hlinkClick r:id="rId3">
                  <a:extLst>
                    <a:ext uri="{A12FA001-AC4F-418D-AE19-62706E023703}">
                      <ahyp:hlinkClr xmlns:ahyp="http://schemas.microsoft.com/office/drawing/2018/hyperlinkcolor" val="tx"/>
                    </a:ext>
                  </a:extLst>
                </a:hlinkClick>
              </a:rPr>
              <a:t>here</a:t>
            </a:r>
            <a:r>
              <a:rPr lang="en-GB" sz="2000" b="0" i="0" dirty="0">
                <a:solidFill>
                  <a:srgbClr val="0070C0"/>
                </a:solidFill>
                <a:effectLst/>
              </a:rPr>
              <a:t> </a:t>
            </a:r>
            <a:r>
              <a:rPr lang="en-GB" sz="2000" b="0" i="0" dirty="0">
                <a:solidFill>
                  <a:srgbClr val="C00000"/>
                </a:solidFill>
                <a:effectLst/>
              </a:rPr>
              <a:t>and</a:t>
            </a:r>
            <a:r>
              <a:rPr lang="en-GB" sz="2000" b="0" i="0" dirty="0">
                <a:solidFill>
                  <a:srgbClr val="0070C0"/>
                </a:solidFill>
                <a:effectLst/>
              </a:rPr>
              <a:t> </a:t>
            </a:r>
            <a:r>
              <a:rPr lang="en-GB" sz="2000" b="0" i="0" dirty="0">
                <a:solidFill>
                  <a:srgbClr val="0070C0"/>
                </a:solidFill>
                <a:effectLst/>
                <a:hlinkClick r:id="rId4"/>
              </a:rPr>
              <a:t>here</a:t>
            </a:r>
            <a:r>
              <a:rPr lang="en-GB" sz="2000" b="0" i="0" dirty="0">
                <a:effectLst/>
              </a:rPr>
              <a:t>, and for more specific examples or case studies on how to use them in practice</a:t>
            </a:r>
            <a:r>
              <a:rPr lang="en-GB" sz="2000" dirty="0"/>
              <a:t>, please </a:t>
            </a:r>
            <a:r>
              <a:rPr lang="en-GB" sz="2000" dirty="0">
                <a:solidFill>
                  <a:srgbClr val="0070C0"/>
                </a:solidFill>
                <a:hlinkClick r:id="rId5">
                  <a:extLst>
                    <a:ext uri="{A12FA001-AC4F-418D-AE19-62706E023703}">
                      <ahyp:hlinkClr xmlns:ahyp="http://schemas.microsoft.com/office/drawing/2018/hyperlinkcolor" val="tx"/>
                    </a:ext>
                  </a:extLst>
                </a:hlinkClick>
              </a:rPr>
              <a:t>click-here</a:t>
            </a:r>
            <a:r>
              <a:rPr lang="en-GB" sz="2000" dirty="0"/>
              <a:t> and </a:t>
            </a:r>
            <a:r>
              <a:rPr lang="en-GB" sz="2000" dirty="0">
                <a:solidFill>
                  <a:srgbClr val="0070C0"/>
                </a:solidFill>
                <a:hlinkClick r:id="rId6">
                  <a:extLst>
                    <a:ext uri="{A12FA001-AC4F-418D-AE19-62706E023703}">
                      <ahyp:hlinkClr xmlns:ahyp="http://schemas.microsoft.com/office/drawing/2018/hyperlinkcolor" val="tx"/>
                    </a:ext>
                  </a:extLst>
                </a:hlinkClick>
              </a:rPr>
              <a:t>here</a:t>
            </a:r>
            <a:r>
              <a:rPr lang="en-GB" sz="2000" dirty="0"/>
              <a:t>.</a:t>
            </a:r>
          </a:p>
          <a:p>
            <a:pPr marL="0" indent="0">
              <a:spcBef>
                <a:spcPts val="0"/>
              </a:spcBef>
              <a:spcAft>
                <a:spcPts val="601"/>
              </a:spcAft>
              <a:buNone/>
              <a:tabLst>
                <a:tab pos="457217" algn="l"/>
              </a:tabLst>
            </a:pPr>
            <a:r>
              <a:rPr lang="en-GB" sz="2000" dirty="0"/>
              <a:t>Note: There are also </a:t>
            </a:r>
            <a:r>
              <a:rPr lang="en-GB" sz="2000" b="1" i="0" dirty="0">
                <a:effectLst/>
              </a:rPr>
              <a:t>Networking ACLs</a:t>
            </a:r>
            <a:r>
              <a:rPr lang="en-GB" sz="2000" b="0" i="0" dirty="0">
                <a:effectLst/>
              </a:rPr>
              <a:t>, these are installed in routers or switches, and act as traffic filters. Each networking ACL contain rules that control which packets are allowed or denied access to a network. For more information on this please </a:t>
            </a:r>
            <a:r>
              <a:rPr lang="en-GB" sz="2000" b="0" i="0" dirty="0">
                <a:effectLst/>
                <a:hlinkClick r:id="rId7"/>
              </a:rPr>
              <a:t>click-here</a:t>
            </a:r>
            <a:r>
              <a:rPr lang="en-GB" sz="2000" b="0" i="0" dirty="0">
                <a:effectLst/>
              </a:rPr>
              <a:t>.</a:t>
            </a:r>
          </a:p>
        </p:txBody>
      </p:sp>
    </p:spTree>
    <p:extLst>
      <p:ext uri="{BB962C8B-B14F-4D97-AF65-F5344CB8AC3E}">
        <p14:creationId xmlns:p14="http://schemas.microsoft.com/office/powerpoint/2010/main" val="344345805"/>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48777" y="305394"/>
            <a:ext cx="7013557" cy="1033669"/>
          </a:xfrm>
        </p:spPr>
        <p:txBody>
          <a:bodyPr>
            <a:normAutofit/>
          </a:bodyPr>
          <a:lstStyle/>
          <a:p>
            <a:r>
              <a:rPr lang="en-GB" sz="4800" b="1" dirty="0">
                <a:solidFill>
                  <a:srgbClr val="FFFFFF"/>
                </a:solidFill>
              </a:rPr>
              <a:t>Bg. </a:t>
            </a:r>
            <a:r>
              <a:rPr lang="en-GB" sz="4000" b="1" dirty="0">
                <a:solidFill>
                  <a:srgbClr val="FFFFFF"/>
                </a:solidFill>
              </a:rPr>
              <a:t>Use Ubuntu or Fedora online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05281" y="1769795"/>
            <a:ext cx="11547771" cy="4614200"/>
          </a:xfrm>
        </p:spPr>
        <p:txBody>
          <a:bodyPr>
            <a:normAutofit/>
          </a:bodyPr>
          <a:lstStyle/>
          <a:p>
            <a:pPr>
              <a:lnSpc>
                <a:spcPct val="120000"/>
              </a:lnSpc>
              <a:spcBef>
                <a:spcPts val="0"/>
              </a:spcBef>
              <a:spcAft>
                <a:spcPts val="600"/>
              </a:spcAft>
              <a:tabLst>
                <a:tab pos="457200" algn="l"/>
              </a:tabLst>
            </a:pPr>
            <a:r>
              <a:rPr lang="en-GB" dirty="0"/>
              <a:t>Open Linux distros such as Ubuntu, Fedora, </a:t>
            </a:r>
            <a:r>
              <a:rPr lang="en-GB" dirty="0" err="1"/>
              <a:t>Zorin</a:t>
            </a:r>
            <a:r>
              <a:rPr lang="en-GB" dirty="0"/>
              <a:t>, </a:t>
            </a:r>
            <a:br>
              <a:rPr lang="en-GB" dirty="0"/>
            </a:br>
            <a:r>
              <a:rPr lang="en-GB" dirty="0" err="1"/>
              <a:t>ChaletOS</a:t>
            </a:r>
            <a:r>
              <a:rPr lang="en-GB" dirty="0"/>
              <a:t>, Elementary and Parrot in the browser.</a:t>
            </a:r>
          </a:p>
          <a:p>
            <a:pPr>
              <a:lnSpc>
                <a:spcPct val="120000"/>
              </a:lnSpc>
              <a:spcBef>
                <a:spcPts val="0"/>
              </a:spcBef>
              <a:spcAft>
                <a:spcPts val="600"/>
              </a:spcAft>
              <a:tabLst>
                <a:tab pos="457200" algn="l"/>
              </a:tabLst>
            </a:pPr>
            <a:r>
              <a:rPr lang="en-GB" dirty="0"/>
              <a:t>Provided by </a:t>
            </a:r>
            <a:r>
              <a:rPr lang="en-GB" b="1" dirty="0" err="1"/>
              <a:t>OnWorks</a:t>
            </a:r>
            <a:r>
              <a:rPr lang="en-GB" dirty="0"/>
              <a:t> Cloud Hosting Provider.</a:t>
            </a:r>
          </a:p>
          <a:p>
            <a:pPr>
              <a:lnSpc>
                <a:spcPct val="120000"/>
              </a:lnSpc>
              <a:spcBef>
                <a:spcPts val="0"/>
              </a:spcBef>
              <a:spcAft>
                <a:spcPts val="600"/>
              </a:spcAft>
              <a:tabLst>
                <a:tab pos="457200" algn="l"/>
              </a:tabLst>
            </a:pPr>
            <a:r>
              <a:rPr lang="en-GB" dirty="0"/>
              <a:t>Click here: </a:t>
            </a:r>
            <a:r>
              <a:rPr lang="en-US" dirty="0">
                <a:hlinkClick r:id="rId3"/>
              </a:rPr>
              <a:t>https://www.onworks.net</a:t>
            </a:r>
            <a:endParaRPr lang="en-US" dirty="0"/>
          </a:p>
          <a:p>
            <a:pPr>
              <a:lnSpc>
                <a:spcPct val="120000"/>
              </a:lnSpc>
              <a:spcBef>
                <a:spcPts val="0"/>
              </a:spcBef>
              <a:spcAft>
                <a:spcPts val="600"/>
              </a:spcAft>
              <a:tabLst>
                <a:tab pos="457200" algn="l"/>
              </a:tabLst>
            </a:pPr>
            <a:r>
              <a:rPr lang="en-US" dirty="0"/>
              <a:t>To open the Bash Terminal shell CLI in Ubuntu:</a:t>
            </a:r>
          </a:p>
          <a:p>
            <a:pPr lvl="1"/>
            <a:r>
              <a:rPr lang="en-US" dirty="0"/>
              <a:t>Right click on the desktop and click on Terminal</a:t>
            </a:r>
          </a:p>
          <a:p>
            <a:pPr lvl="1"/>
            <a:r>
              <a:rPr lang="en-US" dirty="0"/>
              <a:t>Or click the "Dash" icon, and then type Terminal </a:t>
            </a:r>
            <a:br>
              <a:rPr lang="en-US" dirty="0"/>
            </a:br>
            <a:r>
              <a:rPr lang="en-US" dirty="0"/>
              <a:t>in the search box. Click the Terminal icon to open </a:t>
            </a:r>
            <a:br>
              <a:rPr lang="en-US" dirty="0"/>
            </a:br>
            <a:r>
              <a:rPr lang="en-US" dirty="0"/>
              <a:t>the bash shell.</a:t>
            </a:r>
          </a:p>
          <a:p>
            <a:pPr marL="0" indent="0">
              <a:lnSpc>
                <a:spcPct val="120000"/>
              </a:lnSpc>
              <a:spcBef>
                <a:spcPts val="0"/>
              </a:spcBef>
              <a:spcAft>
                <a:spcPts val="600"/>
              </a:spcAft>
              <a:buNone/>
              <a:tabLst>
                <a:tab pos="457200" algn="l"/>
              </a:tabLst>
            </a:pPr>
            <a:endParaRPr lang="en-GB" sz="3200" dirty="0"/>
          </a:p>
        </p:txBody>
      </p:sp>
      <p:pic>
        <p:nvPicPr>
          <p:cNvPr id="7" name="Picture 6" descr="Icon&#10;&#10;Description automatically generated">
            <a:extLst>
              <a:ext uri="{FF2B5EF4-FFF2-40B4-BE49-F238E27FC236}">
                <a16:creationId xmlns:a16="http://schemas.microsoft.com/office/drawing/2014/main" id="{CF404FAD-8CE7-C8F9-2298-BEA73182FBD5}"/>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b="33599"/>
          <a:stretch/>
        </p:blipFill>
        <p:spPr>
          <a:xfrm>
            <a:off x="8115295" y="204675"/>
            <a:ext cx="2169138" cy="1193819"/>
          </a:xfrm>
          <a:prstGeom prst="rect">
            <a:avLst/>
          </a:prstGeom>
        </p:spPr>
      </p:pic>
      <p:sp>
        <p:nvSpPr>
          <p:cNvPr id="11" name="TextBox 10">
            <a:extLst>
              <a:ext uri="{FF2B5EF4-FFF2-40B4-BE49-F238E27FC236}">
                <a16:creationId xmlns:a16="http://schemas.microsoft.com/office/drawing/2014/main" id="{5F66A371-FCBC-A550-B2BE-FA099D86F51D}"/>
              </a:ext>
            </a:extLst>
          </p:cNvPr>
          <p:cNvSpPr txBox="1"/>
          <p:nvPr/>
        </p:nvSpPr>
        <p:spPr>
          <a:xfrm>
            <a:off x="1958927" y="6858000"/>
            <a:ext cx="8274146"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www.deviantart.com/windytheplaneh/art/with-speedvideo-Ubuntu-logo-vector-1-599350984"/>
              </a:rPr>
              <a:t>This Photo</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6" tooltip="https://creativecommons.org/licenses/by-nc-nd/3.0/"/>
              </a:rPr>
              <a:t>CC BY-NC-ND</a:t>
            </a:r>
            <a:endParaRPr kumimoji="0" lang="en-GB" sz="9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7" name="Picture 16" descr="Graphical user interface, application&#10;&#10;Description automatically generated">
            <a:extLst>
              <a:ext uri="{FF2B5EF4-FFF2-40B4-BE49-F238E27FC236}">
                <a16:creationId xmlns:a16="http://schemas.microsoft.com/office/drawing/2014/main" id="{79C08158-A019-CE8D-CBB4-93F0092D36E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293202" y="1744120"/>
            <a:ext cx="3566889" cy="2006375"/>
          </a:xfrm>
          <a:prstGeom prst="rect">
            <a:avLst/>
          </a:prstGeom>
        </p:spPr>
      </p:pic>
      <p:sp>
        <p:nvSpPr>
          <p:cNvPr id="18" name="TextBox 17">
            <a:extLst>
              <a:ext uri="{FF2B5EF4-FFF2-40B4-BE49-F238E27FC236}">
                <a16:creationId xmlns:a16="http://schemas.microsoft.com/office/drawing/2014/main" id="{719FA1C1-10BC-CAC3-627F-63CCCB283CC2}"/>
              </a:ext>
            </a:extLst>
          </p:cNvPr>
          <p:cNvSpPr txBox="1"/>
          <p:nvPr/>
        </p:nvSpPr>
        <p:spPr>
          <a:xfrm>
            <a:off x="4057648" y="6828945"/>
            <a:ext cx="7385415" cy="2308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8" tooltip="https://www.linuxuprising.com/2019/04/whats-new-in-ubuntu-1904-disco-dingo.html"/>
              </a:rPr>
              <a:t>This Photo</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9" tooltip="https://creativecommons.org/licenses/by-sa/3.0/"/>
              </a:rPr>
              <a:t>CC BY-SA</a:t>
            </a:r>
            <a:endPar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0" name="Picture 19" descr="A picture containing graphical user interface&#10;&#10;Description automatically generated">
            <a:extLst>
              <a:ext uri="{FF2B5EF4-FFF2-40B4-BE49-F238E27FC236}">
                <a16:creationId xmlns:a16="http://schemas.microsoft.com/office/drawing/2014/main" id="{31EAE73F-DDAB-1918-01DF-2D2E6BE89702}"/>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8239682" y="3954664"/>
            <a:ext cx="3566889" cy="2229306"/>
          </a:xfrm>
          <a:prstGeom prst="rect">
            <a:avLst/>
          </a:prstGeom>
        </p:spPr>
      </p:pic>
      <p:sp>
        <p:nvSpPr>
          <p:cNvPr id="21" name="TextBox 20">
            <a:extLst>
              <a:ext uri="{FF2B5EF4-FFF2-40B4-BE49-F238E27FC236}">
                <a16:creationId xmlns:a16="http://schemas.microsoft.com/office/drawing/2014/main" id="{750B784A-65B4-EB83-3803-60C386665B54}"/>
              </a:ext>
            </a:extLst>
          </p:cNvPr>
          <p:cNvSpPr txBox="1"/>
          <p:nvPr/>
        </p:nvSpPr>
        <p:spPr>
          <a:xfrm>
            <a:off x="8643805" y="6525205"/>
            <a:ext cx="3467101"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prstClr val="black"/>
                </a:solidFill>
                <a:effectLst/>
                <a:uLnTx/>
                <a:uFillTx/>
                <a:latin typeface="Calibri" panose="020F0502020204030204"/>
                <a:ea typeface="+mn-ea"/>
                <a:cs typeface="+mn-cs"/>
                <a:hlinkClick r:id="rId11" tooltip="http://blog.keliweb.it/2013/09/guida-allutilizzo-base-del-comando-dhcpd-linux-fedora-avviostopriavvio/"/>
              </a:rPr>
              <a:t>This Photo</a:t>
            </a:r>
            <a:r>
              <a:rPr kumimoji="0" lang="en-GB" sz="8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800" b="0" i="0" u="none" strike="noStrike" kern="1200" cap="none" spc="0" normalizeH="0" baseline="0" noProof="0">
                <a:ln>
                  <a:noFill/>
                </a:ln>
                <a:solidFill>
                  <a:prstClr val="black"/>
                </a:solidFill>
                <a:effectLst/>
                <a:uLnTx/>
                <a:uFillTx/>
                <a:latin typeface="Calibri" panose="020F0502020204030204"/>
                <a:ea typeface="+mn-ea"/>
                <a:cs typeface="+mn-cs"/>
                <a:hlinkClick r:id="rId12" tooltip="https://creativecommons.org/licenses/by-nc-sa/3.0/"/>
              </a:rPr>
              <a:t>CC BY-SA-NC</a:t>
            </a:r>
            <a:endPar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Zorin OS Logo">
            <a:extLst>
              <a:ext uri="{FF2B5EF4-FFF2-40B4-BE49-F238E27FC236}">
                <a16:creationId xmlns:a16="http://schemas.microsoft.com/office/drawing/2014/main" id="{835D2552-AED2-01F1-C220-FF2786CDD2D3}"/>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0217576" y="307828"/>
            <a:ext cx="1100785" cy="9483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8884117"/>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84616" y="324415"/>
            <a:ext cx="9895950" cy="1033669"/>
          </a:xfrm>
        </p:spPr>
        <p:txBody>
          <a:bodyPr>
            <a:normAutofit fontScale="90000"/>
          </a:bodyPr>
          <a:lstStyle/>
          <a:p>
            <a:r>
              <a:rPr lang="en-GB" b="1" dirty="0">
                <a:solidFill>
                  <a:srgbClr val="FFFFFF"/>
                </a:solidFill>
              </a:rPr>
              <a:t>Several ways of using a Linux CLI.</a:t>
            </a:r>
            <a:br>
              <a:rPr lang="en-GB" sz="4000" b="1" dirty="0">
                <a:solidFill>
                  <a:srgbClr val="FFFFFF"/>
                </a:solidFill>
              </a:rPr>
            </a:br>
            <a:r>
              <a:rPr lang="en-GB" sz="3600" b="1" dirty="0">
                <a:solidFill>
                  <a:srgbClr val="FFFFFF"/>
                </a:solidFill>
              </a:rPr>
              <a:t>You can choose from </a:t>
            </a:r>
            <a:r>
              <a:rPr lang="en-GB" sz="3600" b="1" dirty="0">
                <a:solidFill>
                  <a:schemeClr val="bg1"/>
                </a:solidFill>
              </a:rPr>
              <a:t>several different ways to use Linux:</a:t>
            </a:r>
            <a:endParaRPr lang="en-GB" sz="3100" b="1" dirty="0">
              <a:solidFill>
                <a:schemeClr val="bg1"/>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 y="1505624"/>
            <a:ext cx="11931383" cy="5034606"/>
          </a:xfrm>
        </p:spPr>
        <p:txBody>
          <a:bodyPr>
            <a:noAutofit/>
          </a:bodyPr>
          <a:lstStyle/>
          <a:p>
            <a:pPr marL="457200" indent="-457200">
              <a:lnSpc>
                <a:spcPct val="100000"/>
              </a:lnSpc>
              <a:spcBef>
                <a:spcPts val="0"/>
              </a:spcBef>
              <a:buFont typeface="+mj-lt"/>
              <a:buAutoNum type="arabicPeriod"/>
            </a:pPr>
            <a:r>
              <a:rPr lang="en-GB" sz="2000" b="1" dirty="0"/>
              <a:t>Use an old Computer</a:t>
            </a:r>
            <a:r>
              <a:rPr lang="en-GB" sz="2000" dirty="0"/>
              <a:t>: This method will allow you to create your own Linux PC. Download Linux and create a bootable USB stick and install Linux onto an old system. To view step by step tutorials to help you </a:t>
            </a:r>
            <a:r>
              <a:rPr lang="en-GB" sz="2000" dirty="0">
                <a:hlinkClick r:id="rId3"/>
              </a:rPr>
              <a:t>click-here</a:t>
            </a:r>
            <a:r>
              <a:rPr lang="en-GB" sz="2000" dirty="0"/>
              <a:t> or </a:t>
            </a:r>
            <a:r>
              <a:rPr lang="en-GB" sz="2000" dirty="0">
                <a:hlinkClick r:id="rId4"/>
              </a:rPr>
              <a:t>here</a:t>
            </a:r>
            <a:r>
              <a:rPr lang="en-GB" sz="2000" dirty="0"/>
              <a:t>.</a:t>
            </a:r>
          </a:p>
          <a:p>
            <a:pPr marL="457200" indent="-457200">
              <a:lnSpc>
                <a:spcPct val="100000"/>
              </a:lnSpc>
              <a:spcBef>
                <a:spcPts val="0"/>
              </a:spcBef>
              <a:buFont typeface="+mj-lt"/>
              <a:buAutoNum type="arabicPeriod"/>
            </a:pPr>
            <a:r>
              <a:rPr lang="en-GB" sz="2000" b="1" dirty="0"/>
              <a:t>Create a dual-boot system: </a:t>
            </a:r>
            <a:r>
              <a:rPr lang="en-GB" sz="2000" dirty="0"/>
              <a:t>A Dual-boot Linux &amp; Windows system allows you to have both Windows/Mac and Linux on the same system and you can choose which one to load into at start-up. For this option you will need to create a partition on your HD for Linux as it has a different file system. To view step by step tutorials to help you </a:t>
            </a:r>
            <a:r>
              <a:rPr lang="en-GB" sz="2000" dirty="0">
                <a:hlinkClick r:id="rId5"/>
              </a:rPr>
              <a:t>click-here</a:t>
            </a:r>
            <a:r>
              <a:rPr lang="en-GB" sz="2000" dirty="0"/>
              <a:t> or </a:t>
            </a:r>
            <a:r>
              <a:rPr lang="en-GB" sz="2000" dirty="0">
                <a:hlinkClick r:id="rId6"/>
              </a:rPr>
              <a:t>here</a:t>
            </a:r>
            <a:r>
              <a:rPr lang="en-GB" sz="2000" dirty="0"/>
              <a:t>.</a:t>
            </a:r>
          </a:p>
          <a:p>
            <a:pPr marL="457200" indent="-457200">
              <a:lnSpc>
                <a:spcPct val="100000"/>
              </a:lnSpc>
              <a:spcBef>
                <a:spcPts val="0"/>
              </a:spcBef>
              <a:buFont typeface="+mj-lt"/>
              <a:buAutoNum type="arabicPeriod"/>
            </a:pPr>
            <a:r>
              <a:rPr lang="en-GB" sz="2000" b="1" dirty="0"/>
              <a:t>Install Linux Bash CLI Shell to run in Windows 10: </a:t>
            </a:r>
            <a:r>
              <a:rPr lang="en-GB" sz="2000" dirty="0"/>
              <a:t>Some minor system configuration changes are needed for this, but it is easy to set-up Bash in Windows 10.</a:t>
            </a:r>
            <a:r>
              <a:rPr lang="en-GB" sz="2000" b="1" dirty="0"/>
              <a:t> </a:t>
            </a:r>
            <a:r>
              <a:rPr lang="en-GB" sz="2000" dirty="0"/>
              <a:t>For</a:t>
            </a:r>
            <a:r>
              <a:rPr lang="en-GB" sz="2000" b="1" dirty="0"/>
              <a:t> </a:t>
            </a:r>
            <a:r>
              <a:rPr lang="en-GB" sz="2000" dirty="0"/>
              <a:t>CLI use only</a:t>
            </a:r>
            <a:r>
              <a:rPr lang="en-GB" sz="2000" b="1" dirty="0"/>
              <a:t>. </a:t>
            </a:r>
            <a:r>
              <a:rPr lang="en-GB" sz="2000" dirty="0"/>
              <a:t>To view a step-by-step guide </a:t>
            </a:r>
            <a:r>
              <a:rPr lang="en-GB" sz="2000" dirty="0">
                <a:hlinkClick r:id="rId7"/>
              </a:rPr>
              <a:t>click-here</a:t>
            </a:r>
            <a:r>
              <a:rPr lang="en-GB" sz="2000" b="1" dirty="0"/>
              <a:t>.</a:t>
            </a:r>
          </a:p>
          <a:p>
            <a:pPr marL="457200" indent="-457200">
              <a:lnSpc>
                <a:spcPct val="100000"/>
              </a:lnSpc>
              <a:spcBef>
                <a:spcPts val="0"/>
              </a:spcBef>
              <a:buFont typeface="+mj-lt"/>
              <a:buAutoNum type="arabicPeriod"/>
            </a:pPr>
            <a:r>
              <a:rPr lang="en-GB" sz="2000" b="1" dirty="0"/>
              <a:t>Use Linux CLI Shell in the Web browser: </a:t>
            </a:r>
            <a:r>
              <a:rPr lang="en-GB" sz="2000" dirty="0"/>
              <a:t>These options allow you to test Linux commands in your web browser so that you can practice them. There are many options (see </a:t>
            </a:r>
            <a:r>
              <a:rPr lang="en-GB" sz="2000" dirty="0">
                <a:hlinkClick r:id="rId8"/>
              </a:rPr>
              <a:t>here</a:t>
            </a:r>
            <a:r>
              <a:rPr lang="en-GB" sz="2000" dirty="0"/>
              <a:t> and </a:t>
            </a:r>
            <a:r>
              <a:rPr lang="en-GB" sz="2000" dirty="0">
                <a:hlinkClick r:id="rId9"/>
              </a:rPr>
              <a:t>here</a:t>
            </a:r>
            <a:r>
              <a:rPr lang="en-GB" sz="2000" dirty="0"/>
              <a:t>), I recommend trying the Alpine Linux CLI at </a:t>
            </a:r>
            <a:r>
              <a:rPr lang="en-GB" sz="2000" dirty="0">
                <a:hlinkClick r:id="rId10"/>
              </a:rPr>
              <a:t>https://bellard.org/jslinux/</a:t>
            </a:r>
            <a:r>
              <a:rPr lang="en-GB" sz="2000" dirty="0"/>
              <a:t>. * </a:t>
            </a:r>
            <a:r>
              <a:rPr lang="en-GB" sz="2000" dirty="0">
                <a:highlight>
                  <a:srgbClr val="FFFF00"/>
                </a:highlight>
              </a:rPr>
              <a:t>Safest option for inexperienced users</a:t>
            </a:r>
            <a:r>
              <a:rPr lang="en-GB" sz="2000" dirty="0"/>
              <a:t>.</a:t>
            </a:r>
          </a:p>
          <a:p>
            <a:pPr marL="457200" indent="-457200">
              <a:lnSpc>
                <a:spcPct val="100000"/>
              </a:lnSpc>
              <a:spcBef>
                <a:spcPts val="0"/>
              </a:spcBef>
              <a:buFont typeface="+mj-lt"/>
              <a:buAutoNum type="arabicPeriod"/>
            </a:pPr>
            <a:r>
              <a:rPr lang="en-GB" sz="2000" b="1" dirty="0"/>
              <a:t>Install Linux on your OS using a Virtual Machine: </a:t>
            </a:r>
            <a:r>
              <a:rPr lang="en-GB" sz="2000" dirty="0"/>
              <a:t>Using</a:t>
            </a:r>
            <a:r>
              <a:rPr lang="en-GB" sz="2000" b="1" dirty="0"/>
              <a:t> </a:t>
            </a:r>
            <a:r>
              <a:rPr lang="en-GB" sz="2000" dirty="0"/>
              <a:t>a VM such as Wine or </a:t>
            </a:r>
            <a:r>
              <a:rPr lang="en-GB" sz="2000" dirty="0">
                <a:hlinkClick r:id="rId11"/>
              </a:rPr>
              <a:t>VirtualBox</a:t>
            </a:r>
            <a:r>
              <a:rPr lang="en-GB" sz="2000" dirty="0"/>
              <a:t> allows you to install Linux without making any changes to your system. It’s a great way to initially experiment and you can use Linux just like an App. within your existing OS. To view step by step tutorials </a:t>
            </a:r>
            <a:r>
              <a:rPr lang="en-GB" sz="2000" dirty="0">
                <a:hlinkClick r:id="rId12"/>
              </a:rPr>
              <a:t>click-here</a:t>
            </a:r>
            <a:r>
              <a:rPr lang="en-GB" sz="2000" dirty="0"/>
              <a:t> or </a:t>
            </a:r>
            <a:r>
              <a:rPr lang="en-GB" sz="2000" dirty="0">
                <a:hlinkClick r:id="rId13"/>
              </a:rPr>
              <a:t>here</a:t>
            </a:r>
            <a:r>
              <a:rPr lang="en-GB" sz="2000" dirty="0"/>
              <a:t>.</a:t>
            </a:r>
          </a:p>
          <a:p>
            <a:pPr lvl="1">
              <a:lnSpc>
                <a:spcPct val="100000"/>
              </a:lnSpc>
              <a:spcBef>
                <a:spcPts val="0"/>
              </a:spcBef>
            </a:pPr>
            <a:r>
              <a:rPr lang="en-GB" sz="1600" dirty="0"/>
              <a:t>Select from the above depending on your experience. 4 is all that is needed to complete the Assignment, </a:t>
            </a:r>
            <a:r>
              <a:rPr lang="en-GB" sz="1600" dirty="0">
                <a:highlight>
                  <a:srgbClr val="FFFF00"/>
                </a:highlight>
              </a:rPr>
              <a:t>but some networking and advanced commands will not work</a:t>
            </a:r>
            <a:r>
              <a:rPr lang="en-GB" sz="1600" dirty="0"/>
              <a:t>. 1. 2. &amp; 3. will allow you to test all commands including networking commands and 5. will also allow you to test a Linux OS if you do not have a spare/old computer.</a:t>
            </a:r>
          </a:p>
        </p:txBody>
      </p:sp>
      <p:pic>
        <p:nvPicPr>
          <p:cNvPr id="4" name="Picture 3">
            <a:extLst>
              <a:ext uri="{FF2B5EF4-FFF2-40B4-BE49-F238E27FC236}">
                <a16:creationId xmlns:a16="http://schemas.microsoft.com/office/drawing/2014/main" id="{8E7872F0-6B68-4A2E-82FB-CFE9A2D89E59}"/>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10184568" y="140897"/>
            <a:ext cx="1422816" cy="1422816"/>
          </a:xfrm>
          <a:prstGeom prst="rect">
            <a:avLst/>
          </a:prstGeom>
        </p:spPr>
      </p:pic>
      <p:sp>
        <p:nvSpPr>
          <p:cNvPr id="5" name="TextBox 4">
            <a:extLst>
              <a:ext uri="{FF2B5EF4-FFF2-40B4-BE49-F238E27FC236}">
                <a16:creationId xmlns:a16="http://schemas.microsoft.com/office/drawing/2014/main" id="{9E55EBC0-9B40-4D9E-B54F-0BDAE48BE43B}"/>
              </a:ext>
            </a:extLst>
          </p:cNvPr>
          <p:cNvSpPr txBox="1"/>
          <p:nvPr/>
        </p:nvSpPr>
        <p:spPr>
          <a:xfrm>
            <a:off x="10153649" y="1443149"/>
            <a:ext cx="1076793" cy="12311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15" tooltip="http://commons.wikimedia.org/wiki/file:virtualbox_logo.png"/>
              </a:rPr>
              <a:t>This Photo</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16" tooltip="https://creativecommons.org/licenses/by-sa/3.0/"/>
              </a:rPr>
              <a:t>CC BY-SA</a:t>
            </a:r>
            <a:endPar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5020788"/>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6000" b="1" dirty="0">
                <a:solidFill>
                  <a:srgbClr val="FFFFFF"/>
                </a:solidFill>
              </a:rPr>
              <a:t>Bg. </a:t>
            </a:r>
            <a:r>
              <a:rPr lang="en-GB" sz="4000" b="1" dirty="0">
                <a:solidFill>
                  <a:srgbClr val="FFFFFF"/>
                </a:solidFill>
              </a:rPr>
              <a:t>B</a:t>
            </a:r>
            <a:r>
              <a:rPr lang="en-US" sz="4000" b="1" dirty="0" err="1">
                <a:solidFill>
                  <a:srgbClr val="FFFFFF"/>
                </a:solidFill>
              </a:rPr>
              <a:t>uild</a:t>
            </a:r>
            <a:r>
              <a:rPr lang="en-US" sz="4000" b="1" dirty="0">
                <a:solidFill>
                  <a:srgbClr val="FFFFFF"/>
                </a:solidFill>
              </a:rPr>
              <a:t> a Linux OS from scratch</a:t>
            </a:r>
            <a:endParaRPr lang="en-GB" sz="4000" b="1" dirty="0">
              <a:solidFill>
                <a:srgbClr val="FFFFFF"/>
              </a:solidFill>
            </a:endParaRP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27910" y="1851761"/>
            <a:ext cx="10515600" cy="4351338"/>
          </a:xfrm>
        </p:spPr>
        <p:txBody>
          <a:bodyPr>
            <a:normAutofit/>
          </a:bodyPr>
          <a:lstStyle/>
          <a:p>
            <a:pPr>
              <a:lnSpc>
                <a:spcPct val="120000"/>
              </a:lnSpc>
              <a:spcBef>
                <a:spcPts val="0"/>
              </a:spcBef>
            </a:pPr>
            <a:r>
              <a:rPr lang="en-US" dirty="0"/>
              <a:t>The following video overview shows you how to build a Linux OS from scratch using (LFS Linux from scratch) and VirtualBox: </a:t>
            </a:r>
            <a:r>
              <a:rPr lang="en-GB" dirty="0">
                <a:hlinkClick r:id="rId3"/>
              </a:rPr>
              <a:t>Linux From Scratch</a:t>
            </a:r>
            <a:r>
              <a:rPr lang="en-GB" dirty="0"/>
              <a:t>.</a:t>
            </a:r>
          </a:p>
          <a:p>
            <a:pPr lvl="1">
              <a:lnSpc>
                <a:spcPct val="120000"/>
              </a:lnSpc>
              <a:spcBef>
                <a:spcPts val="0"/>
              </a:spcBef>
            </a:pPr>
            <a:r>
              <a:rPr lang="en-US"/>
              <a:t>For a l</a:t>
            </a:r>
            <a:r>
              <a:rPr lang="en-US" dirty="0"/>
              <a:t>onger version with more information </a:t>
            </a:r>
            <a:r>
              <a:rPr lang="en-US"/>
              <a:t>please </a:t>
            </a:r>
            <a:r>
              <a:rPr lang="en-US">
                <a:hlinkClick r:id="rId4"/>
              </a:rPr>
              <a:t>click-here</a:t>
            </a:r>
            <a:r>
              <a:rPr lang="en-US" dirty="0"/>
              <a:t>. </a:t>
            </a:r>
          </a:p>
          <a:p>
            <a:pPr lvl="1">
              <a:lnSpc>
                <a:spcPct val="120000"/>
              </a:lnSpc>
              <a:spcBef>
                <a:spcPts val="0"/>
              </a:spcBef>
            </a:pPr>
            <a:r>
              <a:rPr lang="en-US"/>
              <a:t>To </a:t>
            </a:r>
            <a:r>
              <a:rPr lang="en-US" dirty="0"/>
              <a:t>view </a:t>
            </a:r>
            <a:r>
              <a:rPr lang="en-US"/>
              <a:t>the ‘</a:t>
            </a:r>
            <a:r>
              <a:rPr lang="en-US" dirty="0"/>
              <a:t>Linux from Scratch’ Manual </a:t>
            </a:r>
            <a:r>
              <a:rPr lang="en-US"/>
              <a:t>please </a:t>
            </a:r>
            <a:r>
              <a:rPr lang="en-US">
                <a:hlinkClick r:id="rId5"/>
              </a:rPr>
              <a:t>click-here</a:t>
            </a:r>
            <a:r>
              <a:rPr lang="en-US" dirty="0"/>
              <a:t>. </a:t>
            </a:r>
          </a:p>
          <a:p>
            <a:pPr lvl="1">
              <a:lnSpc>
                <a:spcPct val="120000"/>
              </a:lnSpc>
              <a:spcBef>
                <a:spcPts val="0"/>
              </a:spcBef>
            </a:pPr>
            <a:r>
              <a:rPr lang="en-US" dirty="0"/>
              <a:t>For </a:t>
            </a:r>
            <a:r>
              <a:rPr lang="en-US"/>
              <a:t>a text based</a:t>
            </a:r>
            <a:r>
              <a:rPr lang="en-US" dirty="0"/>
              <a:t> description </a:t>
            </a:r>
            <a:r>
              <a:rPr lang="en-US"/>
              <a:t>and overview please </a:t>
            </a:r>
            <a:r>
              <a:rPr lang="en-US">
                <a:hlinkClick r:id="rId6"/>
              </a:rPr>
              <a:t>click-here</a:t>
            </a:r>
            <a:r>
              <a:rPr lang="en-US"/>
              <a:t>.</a:t>
            </a:r>
            <a:r>
              <a:rPr lang="en-US" dirty="0"/>
              <a:t> </a:t>
            </a:r>
          </a:p>
          <a:p>
            <a:pPr lvl="1">
              <a:lnSpc>
                <a:spcPct val="120000"/>
              </a:lnSpc>
              <a:spcBef>
                <a:spcPts val="0"/>
              </a:spcBef>
            </a:pPr>
            <a:r>
              <a:rPr lang="en-US" dirty="0"/>
              <a:t>For a tutorial with all the needed commands listed, </a:t>
            </a:r>
            <a:r>
              <a:rPr lang="en-US"/>
              <a:t>please </a:t>
            </a:r>
            <a:r>
              <a:rPr lang="en-US">
                <a:hlinkClick r:id="rId7"/>
              </a:rPr>
              <a:t>click-here</a:t>
            </a:r>
            <a:r>
              <a:rPr lang="en-US" dirty="0"/>
              <a:t>.</a:t>
            </a:r>
            <a:endParaRPr lang="en-GB" dirty="0"/>
          </a:p>
        </p:txBody>
      </p:sp>
      <p:pic>
        <p:nvPicPr>
          <p:cNvPr id="1026" name="Picture 2" descr="Linux From Scratch | Your Distro, Your Rules">
            <a:extLst>
              <a:ext uri="{FF2B5EF4-FFF2-40B4-BE49-F238E27FC236}">
                <a16:creationId xmlns:a16="http://schemas.microsoft.com/office/drawing/2014/main" id="{F15FF4BF-7E2A-9463-46A8-02B99DE8426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42935" y="114419"/>
            <a:ext cx="3486467" cy="13619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B2E2C03-B175-A534-2C83-C3BC49EBFDB1}"/>
              </a:ext>
            </a:extLst>
          </p:cNvPr>
          <p:cNvSpPr txBox="1"/>
          <p:nvPr/>
        </p:nvSpPr>
        <p:spPr>
          <a:xfrm>
            <a:off x="9493069" y="1317748"/>
            <a:ext cx="2567630" cy="15388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0"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rPr>
              <a:t>Ref: https://www.linuxfromscratch.org/</a:t>
            </a:r>
            <a:endParaRPr kumimoji="0" lang="en-GB" sz="400" b="0"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endParaRPr>
          </a:p>
        </p:txBody>
      </p:sp>
      <p:pic>
        <p:nvPicPr>
          <p:cNvPr id="1028" name="Picture 4" descr="Open Virtualization Blog - Learning to build Linux from scratch">
            <a:extLst>
              <a:ext uri="{FF2B5EF4-FFF2-40B4-BE49-F238E27FC236}">
                <a16:creationId xmlns:a16="http://schemas.microsoft.com/office/drawing/2014/main" id="{FFDE310A-4CE4-ED87-AFB5-38C5D82D68B0}"/>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16867" b="9573"/>
          <a:stretch/>
        </p:blipFill>
        <p:spPr bwMode="auto">
          <a:xfrm>
            <a:off x="4652222" y="5247502"/>
            <a:ext cx="2466975" cy="13592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9140234"/>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0">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40080" y="4777739"/>
            <a:ext cx="3418990" cy="1412119"/>
          </a:xfrm>
        </p:spPr>
        <p:txBody>
          <a:bodyPr>
            <a:normAutofit/>
          </a:bodyPr>
          <a:lstStyle/>
          <a:p>
            <a:r>
              <a:rPr lang="en-GB" sz="4800" b="1"/>
              <a:t>Next week: BYOD</a:t>
            </a:r>
          </a:p>
        </p:txBody>
      </p:sp>
      <p:pic>
        <p:nvPicPr>
          <p:cNvPr id="5" name="Picture 4" descr="Graphical user interface&#10;&#10;Description automatically generated">
            <a:extLst>
              <a:ext uri="{FF2B5EF4-FFF2-40B4-BE49-F238E27FC236}">
                <a16:creationId xmlns:a16="http://schemas.microsoft.com/office/drawing/2014/main" id="{72160AFC-F8A9-8612-CB62-38D2EE641B4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7508" b="26317"/>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26"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25D8F02-9F7D-3772-7848-0194802C3F3F}"/>
              </a:ext>
            </a:extLst>
          </p:cNvPr>
          <p:cNvSpPr>
            <a:spLocks noGrp="1"/>
          </p:cNvSpPr>
          <p:nvPr>
            <p:ph idx="1"/>
          </p:nvPr>
        </p:nvSpPr>
        <p:spPr>
          <a:xfrm>
            <a:off x="4654294" y="4777739"/>
            <a:ext cx="6897626" cy="1399223"/>
          </a:xfrm>
        </p:spPr>
        <p:txBody>
          <a:bodyPr anchor="ctr">
            <a:normAutofit/>
          </a:bodyPr>
          <a:lstStyle/>
          <a:p>
            <a:pPr marL="0" lvl="0" indent="0">
              <a:spcAft>
                <a:spcPts val="800"/>
              </a:spcAft>
              <a:buNone/>
            </a:pPr>
            <a:r>
              <a:rPr lang="en-GB" sz="2200" dirty="0"/>
              <a:t>Bring your own device (LAPTOP) for next week’s scripting activity.</a:t>
            </a:r>
          </a:p>
          <a:p>
            <a:pPr marL="0" lvl="0" indent="0">
              <a:spcAft>
                <a:spcPts val="800"/>
              </a:spcAft>
              <a:buNone/>
            </a:pPr>
            <a:r>
              <a:rPr lang="en-GB" sz="2200" dirty="0"/>
              <a:t>Or borrow one from ground floor of the IQ building.</a:t>
            </a:r>
          </a:p>
        </p:txBody>
      </p:sp>
      <p:sp>
        <p:nvSpPr>
          <p:cNvPr id="9" name="TextBox 8">
            <a:extLst>
              <a:ext uri="{FF2B5EF4-FFF2-40B4-BE49-F238E27FC236}">
                <a16:creationId xmlns:a16="http://schemas.microsoft.com/office/drawing/2014/main" id="{7E1542A1-D80A-D94B-49A8-C0C0CA9A46B1}"/>
              </a:ext>
            </a:extLst>
          </p:cNvPr>
          <p:cNvSpPr txBox="1"/>
          <p:nvPr/>
        </p:nvSpPr>
        <p:spPr>
          <a:xfrm>
            <a:off x="9751908" y="6657945"/>
            <a:ext cx="244009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s://technofaq.org/posts/2015/12/byod-and-consumerization-of-it-what-to-expect-from-it-right-now-and-in-the-near-future/">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5"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0593720"/>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Reminder: Q&amp;A Etiquette</a:t>
            </a:r>
          </a:p>
        </p:txBody>
      </p:sp>
      <p:sp>
        <p:nvSpPr>
          <p:cNvPr id="3" name="Content Placeholder 2">
            <a:extLst>
              <a:ext uri="{FF2B5EF4-FFF2-40B4-BE49-F238E27FC236}">
                <a16:creationId xmlns:a16="http://schemas.microsoft.com/office/drawing/2014/main" id="{825D8F02-9F7D-3772-7848-0194802C3F3F}"/>
              </a:ext>
            </a:extLst>
          </p:cNvPr>
          <p:cNvSpPr>
            <a:spLocks noGrp="1"/>
          </p:cNvSpPr>
          <p:nvPr>
            <p:ph idx="1"/>
          </p:nvPr>
        </p:nvSpPr>
        <p:spPr>
          <a:xfrm>
            <a:off x="459350" y="1942899"/>
            <a:ext cx="10515600" cy="4351338"/>
          </a:xfrm>
        </p:spPr>
        <p:txBody>
          <a:bodyPr>
            <a:normAutofit fontScale="85000" lnSpcReduction="20000"/>
          </a:bodyPr>
          <a:lstStyle/>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To ensure fairness for all and to ensure everyone equally benefits from </a:t>
            </a:r>
            <a:r>
              <a:rPr lang="en-GB" sz="2800" dirty="0">
                <a:ea typeface="DengXian" panose="02010600030101010101" pitchFamily="2" charset="-122"/>
                <a:cs typeface="Times New Roman" panose="02020603050405020304" pitchFamily="18" charset="0"/>
              </a:rPr>
              <a:t>answers, </a:t>
            </a:r>
            <a:r>
              <a:rPr lang="en-GB" sz="2800" b="1" dirty="0">
                <a:ea typeface="DengXian" panose="02010600030101010101" pitchFamily="2" charset="-122"/>
                <a:cs typeface="Times New Roman" panose="02020603050405020304" pitchFamily="18" charset="0"/>
              </a:rPr>
              <a:t>i</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f you have a general/module/assessment question, ask during the weekly tutorial session</a:t>
            </a:r>
            <a:r>
              <a:rPr lang="en-GB" sz="2800" dirty="0">
                <a:effectLst/>
                <a:latin typeface="Calibri" panose="020F0502020204030204" pitchFamily="34" charset="0"/>
                <a:ea typeface="DengXian" panose="02010600030101010101" pitchFamily="2" charset="-122"/>
                <a:cs typeface="Times New Roman" panose="02020603050405020304" pitchFamily="18" charset="0"/>
              </a:rPr>
              <a:t>.</a:t>
            </a:r>
          </a:p>
          <a:p>
            <a:pPr>
              <a:lnSpc>
                <a:spcPct val="110000"/>
              </a:lnSpc>
              <a:spcBef>
                <a:spcPts val="600"/>
              </a:spcBef>
              <a:spcAft>
                <a:spcPts val="600"/>
              </a:spcAft>
            </a:pPr>
            <a:r>
              <a:rPr lang="en-GB" sz="2800" b="1" dirty="0">
                <a:effectLst/>
                <a:latin typeface="Calibri" panose="020F0502020204030204" pitchFamily="34" charset="0"/>
                <a:ea typeface="DengXian" panose="02010600030101010101" pitchFamily="2" charset="-122"/>
                <a:cs typeface="Times New Roman" panose="02020603050405020304" pitchFamily="18" charset="0"/>
              </a:rPr>
              <a:t>Not via email or via Teams</a:t>
            </a:r>
            <a:r>
              <a:rPr lang="en-GB" sz="2400" b="1" dirty="0">
                <a:ea typeface="DengXian" panose="02010600030101010101" pitchFamily="2" charset="-122"/>
                <a:cs typeface="Times New Roman" panose="02020603050405020304" pitchFamily="18" charset="0"/>
              </a:rPr>
              <a:t> </a:t>
            </a:r>
            <a:r>
              <a:rPr lang="en-GB" sz="2800" b="1" dirty="0">
                <a:ea typeface="DengXian" panose="02010600030101010101" pitchFamily="2" charset="-122"/>
                <a:cs typeface="Times New Roman" panose="02020603050405020304" pitchFamily="18" charset="0"/>
              </a:rPr>
              <a:t>group.</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If you have a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personal question </a:t>
            </a:r>
            <a:r>
              <a:rPr lang="en-GB" sz="2800" dirty="0">
                <a:effectLst/>
                <a:latin typeface="Calibri" panose="020F0502020204030204" pitchFamily="34" charset="0"/>
                <a:ea typeface="DengXian" panose="02010600030101010101" pitchFamily="2" charset="-122"/>
                <a:cs typeface="Times New Roman" panose="02020603050405020304" pitchFamily="18" charset="0"/>
              </a:rPr>
              <a:t>that needs to be addressed in private, you can either ask me privately during or after class. </a:t>
            </a:r>
            <a:r>
              <a:rPr lang="en-GB" sz="2800" dirty="0">
                <a:ea typeface="DengXian" panose="02010600030101010101" pitchFamily="2" charset="-122"/>
                <a:cs typeface="Times New Roman" panose="02020603050405020304" pitchFamily="18" charset="0"/>
              </a:rPr>
              <a:t>Or </a:t>
            </a:r>
            <a:r>
              <a:rPr lang="en-GB" sz="2800" dirty="0">
                <a:effectLst/>
                <a:latin typeface="Calibri" panose="020F0502020204030204" pitchFamily="34" charset="0"/>
                <a:ea typeface="DengXian" panose="02010600030101010101" pitchFamily="2" charset="-122"/>
                <a:cs typeface="Times New Roman" panose="02020603050405020304" pitchFamily="18" charset="0"/>
              </a:rPr>
              <a:t>you can email me and I will get back to you asap, but due to the current number of modules and students I teach at the moment, apologies in advance, it may take a little while to get back to you. </a:t>
            </a:r>
          </a:p>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Sometimes, it is not possible to answer emails in-between lecture/tutorials sessions. If this is the case, please ask during/after the next Lecture-tutorial.</a:t>
            </a:r>
          </a:p>
          <a:p>
            <a:pPr>
              <a:lnSpc>
                <a:spcPct val="110000"/>
              </a:lnSpc>
              <a:spcBef>
                <a:spcPts val="600"/>
              </a:spcBef>
              <a:spcAft>
                <a:spcPts val="600"/>
              </a:spcAft>
            </a:pPr>
            <a:r>
              <a:rPr lang="en-GB" sz="2800" b="1" dirty="0">
                <a:ea typeface="DengXian" panose="02010600030101010101" pitchFamily="2" charset="-122"/>
                <a:cs typeface="Times New Roman" panose="02020603050405020304" pitchFamily="18" charset="0"/>
              </a:rPr>
              <a:t>For general questions, please ask during the Lecture-tutorial Q&amp;A time</a:t>
            </a:r>
            <a:r>
              <a:rPr lang="en-GB" sz="2800" dirty="0">
                <a:ea typeface="DengXian" panose="02010600030101010101" pitchFamily="2" charset="-122"/>
                <a:cs typeface="Times New Roman" panose="02020603050405020304" pitchFamily="18" charset="0"/>
              </a:rPr>
              <a:t>.</a:t>
            </a:r>
            <a:endParaRPr lang="en-GB" sz="7200" dirty="0"/>
          </a:p>
        </p:txBody>
      </p:sp>
      <p:pic>
        <p:nvPicPr>
          <p:cNvPr id="6" name="Picture 5" descr="A picture containing icon&#10;&#10;Description automatically generated">
            <a:extLst>
              <a:ext uri="{FF2B5EF4-FFF2-40B4-BE49-F238E27FC236}">
                <a16:creationId xmlns:a16="http://schemas.microsoft.com/office/drawing/2014/main" id="{DB0015B1-3A23-5784-B61F-648C4EDB7CE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501910" y="339020"/>
            <a:ext cx="2396132" cy="1597921"/>
          </a:xfrm>
          <a:prstGeom prst="rect">
            <a:avLst/>
          </a:prstGeom>
        </p:spPr>
      </p:pic>
      <p:sp>
        <p:nvSpPr>
          <p:cNvPr id="7" name="TextBox 6">
            <a:extLst>
              <a:ext uri="{FF2B5EF4-FFF2-40B4-BE49-F238E27FC236}">
                <a16:creationId xmlns:a16="http://schemas.microsoft.com/office/drawing/2014/main" id="{79301E84-751D-7640-A84B-DE3479B5031F}"/>
              </a:ext>
            </a:extLst>
          </p:cNvPr>
          <p:cNvSpPr txBox="1"/>
          <p:nvPr/>
        </p:nvSpPr>
        <p:spPr>
          <a:xfrm>
            <a:off x="954107" y="6858000"/>
            <a:ext cx="10283786"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wordpress.blog.tw/wordpress-common-q-a/"/>
              </a:rPr>
              <a:t>This Photo</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9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2704297"/>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BBAA7-2F2B-4575-86C0-174EBE556CC7}"/>
              </a:ext>
            </a:extLst>
          </p:cNvPr>
          <p:cNvSpPr>
            <a:spLocks noGrp="1"/>
          </p:cNvSpPr>
          <p:nvPr>
            <p:ph type="title"/>
          </p:nvPr>
        </p:nvSpPr>
        <p:spPr>
          <a:xfrm>
            <a:off x="838199" y="357376"/>
            <a:ext cx="10515600" cy="1325563"/>
          </a:xfrm>
          <a:ln w="38100">
            <a:solidFill>
              <a:srgbClr val="002060"/>
            </a:solidFill>
          </a:ln>
        </p:spPr>
        <p:txBody>
          <a:bodyPr/>
          <a:lstStyle/>
          <a:p>
            <a:r>
              <a:rPr lang="en-GB" sz="6000" dirty="0"/>
              <a:t>Bg. </a:t>
            </a:r>
            <a:r>
              <a:rPr lang="en-GB" dirty="0"/>
              <a:t>Online course: Link to the Assignment</a:t>
            </a:r>
          </a:p>
        </p:txBody>
      </p:sp>
      <p:sp>
        <p:nvSpPr>
          <p:cNvPr id="3" name="TextBox 2">
            <a:extLst>
              <a:ext uri="{FF2B5EF4-FFF2-40B4-BE49-F238E27FC236}">
                <a16:creationId xmlns:a16="http://schemas.microsoft.com/office/drawing/2014/main" id="{285163B9-1A23-43AF-A1AC-35AF7E8BE546}"/>
              </a:ext>
            </a:extLst>
          </p:cNvPr>
          <p:cNvSpPr txBox="1"/>
          <p:nvPr/>
        </p:nvSpPr>
        <p:spPr>
          <a:xfrm>
            <a:off x="560461" y="1821252"/>
            <a:ext cx="10932764" cy="498598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201F1E"/>
                </a:solidFill>
                <a:effectLst/>
                <a:uLnTx/>
                <a:uFillTx/>
                <a:latin typeface="Arial" panose="020B0604020202020204" pitchFamily="34" charset="0"/>
                <a:ea typeface="+mn-ea"/>
                <a:cs typeface="+mn-cs"/>
              </a:rPr>
              <a:t>By completing the course, you will enhance your knowledge and gain a certificate to boost your employability and CV.</a:t>
            </a:r>
          </a:p>
          <a:p>
            <a:pPr marL="285750" marR="0" lvl="0" indent="-28575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201F1E"/>
                </a:solidFill>
                <a:effectLst/>
                <a:uLnTx/>
                <a:uFillTx/>
                <a:latin typeface="Arial" panose="020B0604020202020204" pitchFamily="34" charset="0"/>
                <a:ea typeface="+mn-ea"/>
                <a:cs typeface="+mn-cs"/>
              </a:rPr>
              <a:t>There are also several marks available in the GAC category 5 of the OS Assignment for engaging with the course, for demonstrating professional practice / CPD.</a:t>
            </a:r>
          </a:p>
          <a:p>
            <a:pPr marL="285750" marR="0" lvl="0" indent="-28575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srgbClr val="201F1E"/>
                </a:solidFill>
                <a:effectLst/>
                <a:uLnTx/>
                <a:uFillTx/>
                <a:latin typeface="Arial" panose="020B0604020202020204" pitchFamily="34" charset="0"/>
                <a:ea typeface="+mn-ea"/>
                <a:cs typeface="+mn-cs"/>
              </a:rPr>
              <a:t>Assignment extract</a:t>
            </a:r>
            <a:r>
              <a:rPr kumimoji="0" lang="en-GB" sz="2400" b="0" i="0" u="none" strike="noStrike" kern="1200" cap="none" spc="0" normalizeH="0" baseline="0" noProof="0" dirty="0">
                <a:ln>
                  <a:noFill/>
                </a:ln>
                <a:solidFill>
                  <a:srgbClr val="201F1E"/>
                </a:solidFill>
                <a:effectLst/>
                <a:uLnTx/>
                <a:uFillTx/>
                <a:latin typeface="Arial" panose="020B0604020202020204" pitchFamily="34" charset="0"/>
                <a:ea typeface="+mn-ea"/>
                <a:cs typeface="+mn-cs"/>
              </a:rPr>
              <a:t>: </a:t>
            </a: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Appendices</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Append to the report relevant supplementary information including:</a:t>
            </a: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endParaRPr>
          </a:p>
          <a:p>
            <a:pPr marL="742950" marR="0" lvl="1" indent="-2857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Tutorial Activity on OS Types from OS Tutorial 1</a:t>
            </a: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endParaRPr>
          </a:p>
          <a:p>
            <a:pPr marL="742950" marR="0" lvl="1" indent="-2857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Evidence of engagement with </a:t>
            </a: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one</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online certified course (several screenshots can be used) e.g.: </a:t>
            </a: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endParaRPr>
          </a:p>
          <a:p>
            <a:pPr marL="1143000" marR="0" lvl="2" indent="-2286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tab pos="1274445" algn="l"/>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Cisco course</a:t>
            </a:r>
            <a:r>
              <a:rPr kumimoji="0" lang="en-US" sz="2000" b="1"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GB" sz="2000" b="0" i="0" u="sng" strike="noStrike" kern="1200" cap="none" spc="0" normalizeH="0" baseline="0" noProof="0" dirty="0">
                <a:ln>
                  <a:noFill/>
                </a:ln>
                <a:solidFill>
                  <a:srgbClr val="0563C1"/>
                </a:solidFill>
                <a:effectLst/>
                <a:uLnTx/>
                <a:uFillTx/>
                <a:latin typeface="Arial" panose="020B0604020202020204" pitchFamily="34" charset="0"/>
                <a:ea typeface="Times New Roman" panose="02020603050405020304" pitchFamily="18" charset="0"/>
                <a:cs typeface="Arial" panose="020B0604020202020204" pitchFamily="34" charset="0"/>
                <a:hlinkClick r:id="rId3"/>
              </a:rPr>
              <a:t>Linux Unhatched</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t>
            </a: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endParaRPr>
          </a:p>
          <a:p>
            <a:pPr marL="1143000" marR="0" lvl="2" indent="-2286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tab pos="1274445" algn="l"/>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Microsoft Learn course: </a:t>
            </a:r>
            <a:r>
              <a:rPr kumimoji="0" lang="en-GB" sz="2000" b="0" i="0" u="sng" strike="noStrike" kern="1200" cap="none" spc="0" normalizeH="0" baseline="0" noProof="0" dirty="0">
                <a:ln>
                  <a:noFill/>
                </a:ln>
                <a:solidFill>
                  <a:srgbClr val="0563C1"/>
                </a:solidFill>
                <a:effectLst/>
                <a:uLnTx/>
                <a:uFillTx/>
                <a:latin typeface="Arial" panose="020B0604020202020204" pitchFamily="34" charset="0"/>
                <a:ea typeface="Times New Roman" panose="02020603050405020304" pitchFamily="18" charset="0"/>
                <a:cs typeface="Arial" panose="020B0604020202020204" pitchFamily="34" charset="0"/>
                <a:hlinkClick r:id="rId4"/>
              </a:rPr>
              <a:t>Automate administrative tasks by using PowerShell</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t>
            </a: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endParaRPr>
          </a:p>
          <a:p>
            <a:pPr marL="1143000" marR="0" lvl="2" indent="-2286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Linkedin</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Learning course: </a:t>
            </a:r>
            <a:r>
              <a:rPr kumimoji="0" lang="en-GB" sz="2000" b="0" i="0" u="sng" strike="noStrike" kern="1200" cap="none" spc="0" normalizeH="0" baseline="0" noProof="0" dirty="0">
                <a:ln>
                  <a:noFill/>
                </a:ln>
                <a:solidFill>
                  <a:srgbClr val="0563C1"/>
                </a:solidFill>
                <a:effectLst/>
                <a:uLnTx/>
                <a:uFillTx/>
                <a:latin typeface="Arial" panose="020B0604020202020204" pitchFamily="34" charset="0"/>
                <a:ea typeface="Times New Roman" panose="02020603050405020304" pitchFamily="18" charset="0"/>
                <a:cs typeface="Arial" panose="020B0604020202020204" pitchFamily="34" charset="0"/>
                <a:hlinkClick r:id="rId5"/>
              </a:rPr>
              <a:t>Learning PowerShell</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or </a:t>
            </a:r>
            <a:r>
              <a:rPr kumimoji="0" lang="en-GB" sz="2000" b="0" i="0" u="sng" strike="noStrike" kern="1200" cap="none" spc="0" normalizeH="0" baseline="0" noProof="0" dirty="0">
                <a:ln>
                  <a:noFill/>
                </a:ln>
                <a:solidFill>
                  <a:srgbClr val="0563C1"/>
                </a:solidFill>
                <a:effectLst/>
                <a:uLnTx/>
                <a:uFillTx/>
                <a:latin typeface="Arial" panose="020B0604020202020204" pitchFamily="34" charset="0"/>
                <a:ea typeface="Times New Roman" panose="02020603050405020304" pitchFamily="18" charset="0"/>
                <a:cs typeface="Arial" panose="020B0604020202020204" pitchFamily="34" charset="0"/>
                <a:hlinkClick r:id="rId5"/>
              </a:rPr>
              <a:t>PowerShell Essential Training</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or other PowerShell course available via LinkedIn learning.</a:t>
            </a:r>
          </a:p>
        </p:txBody>
      </p:sp>
    </p:spTree>
    <p:extLst>
      <p:ext uri="{BB962C8B-B14F-4D97-AF65-F5344CB8AC3E}">
        <p14:creationId xmlns:p14="http://schemas.microsoft.com/office/powerpoint/2010/main" val="17965118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0DC3641-F828-4EE8-A3B7-E8B543954194}">
  <ds:schemaRefs>
    <ds:schemaRef ds:uri="http://schemas.microsoft.com/office/2006/metadata/properties"/>
    <ds:schemaRef ds:uri="a3276f14-397d-4ed7-b8c7-ece791485ff1"/>
    <ds:schemaRef ds:uri="http://schemas.microsoft.com/office/infopath/2007/PartnerControls"/>
    <ds:schemaRef ds:uri="http://schemas.openxmlformats.org/package/2006/metadata/core-properties"/>
    <ds:schemaRef ds:uri="http://purl.org/dc/elements/1.1/"/>
    <ds:schemaRef ds:uri="bf13d2f1-3fb4-4d24-806f-713eb38c1b0e"/>
    <ds:schemaRef ds:uri="http://purl.org/dc/dcmitype/"/>
    <ds:schemaRef ds:uri="http://schemas.microsoft.com/office/2006/documentManagement/types"/>
    <ds:schemaRef ds:uri="http://www.w3.org/XML/1998/namespace"/>
    <ds:schemaRef ds:uri="http://purl.org/dc/terms/"/>
  </ds:schemaRefs>
</ds:datastoreItem>
</file>

<file path=customXml/itemProps2.xml><?xml version="1.0" encoding="utf-8"?>
<ds:datastoreItem xmlns:ds="http://schemas.openxmlformats.org/officeDocument/2006/customXml" ds:itemID="{99872F29-C4B9-4E96-8136-F963C6A1DC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7C03117-3851-4470-99D3-3567816D3F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4049</TotalTime>
  <Words>15041</Words>
  <Application>Microsoft Office PowerPoint</Application>
  <PresentationFormat>Widescreen</PresentationFormat>
  <Paragraphs>905</Paragraphs>
  <Slides>112</Slides>
  <Notes>89</Notes>
  <HiddenSlides>0</HiddenSlides>
  <MMClips>1</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112</vt:i4>
      </vt:variant>
    </vt:vector>
  </HeadingPairs>
  <TitlesOfParts>
    <vt:vector size="126" baseType="lpstr">
      <vt:lpstr>DengXian</vt:lpstr>
      <vt:lpstr>Google Sans</vt:lpstr>
      <vt:lpstr>Inter</vt:lpstr>
      <vt:lpstr>Arial</vt:lpstr>
      <vt:lpstr>Calibri</vt:lpstr>
      <vt:lpstr>Calibri Light</vt:lpstr>
      <vt:lpstr>Cascadia Code</vt:lpstr>
      <vt:lpstr>Courier New</vt:lpstr>
      <vt:lpstr>Helvetica</vt:lpstr>
      <vt:lpstr>Symbol</vt:lpstr>
      <vt:lpstr>Times New Roman</vt:lpstr>
      <vt:lpstr>Wingdings</vt:lpstr>
      <vt:lpstr>Office Theme</vt:lpstr>
      <vt:lpstr>1_Office Theme</vt:lpstr>
      <vt:lpstr>OS Fundamentals 4: Introduction to Linux, Linux file system and CLI.</vt:lpstr>
      <vt:lpstr>Deck structure: Section 1: Lecture slides Section 2: Tutorial slides</vt:lpstr>
      <vt:lpstr>Section 1:  OS Lecture</vt:lpstr>
      <vt:lpstr>Introduction</vt:lpstr>
      <vt:lpstr>Introduction - Linux OS</vt:lpstr>
      <vt:lpstr>PowerPoint Presentation</vt:lpstr>
      <vt:lpstr>Unix &amp; Linux OS</vt:lpstr>
      <vt:lpstr>Bg. Unix OS</vt:lpstr>
      <vt:lpstr>Unix-like Operating Systems</vt:lpstr>
      <vt:lpstr>Bg. Unix-like OSs</vt:lpstr>
      <vt:lpstr>Bg. The Kernel &amp; Kernel design</vt:lpstr>
      <vt:lpstr>Bg. Monolithic v Microkernel Kernel types</vt:lpstr>
      <vt:lpstr>Bg. Monolithic Microkernel &amp; Hyrbid Kernels</vt:lpstr>
      <vt:lpstr>Linux OS</vt:lpstr>
      <vt:lpstr>Bg. Linux OS distributions/distros.</vt:lpstr>
      <vt:lpstr>Linux in Space</vt:lpstr>
      <vt:lpstr>Bg. The Linux Foundation</vt:lpstr>
      <vt:lpstr>Linux OS &amp; Open Source</vt:lpstr>
      <vt:lpstr>Bg. Linux Servers</vt:lpstr>
      <vt:lpstr>Bg. Linux Servers</vt:lpstr>
      <vt:lpstr>Bg. GNU OS, GPL License &amp; the OSI.</vt:lpstr>
      <vt:lpstr>Bg. Popular Linux GUIs: KDE, GNOME,             + XFCE, Unity, Cinnamon &amp; MATE</vt:lpstr>
      <vt:lpstr>Linux File System</vt:lpstr>
      <vt:lpstr>Bg. Linux file system: Transactions.</vt:lpstr>
      <vt:lpstr>‘/’ root</vt:lpstr>
      <vt:lpstr>Bg. ‘/’ root, ‘/root’ and the root.</vt:lpstr>
      <vt:lpstr>/ root directory &amp; first-tier sub-directories</vt:lpstr>
      <vt:lpstr>Bg. Linux forward slash / &amp; MS \ backslash.</vt:lpstr>
      <vt:lpstr>Bg. Linux File System</vt:lpstr>
      <vt:lpstr>Linux file System</vt:lpstr>
      <vt:lpstr>Linux File System cont…</vt:lpstr>
      <vt:lpstr>Bg. File System Hierarchy</vt:lpstr>
      <vt:lpstr>Bg. Linux file System</vt:lpstr>
      <vt:lpstr>Bg. Linux File System cont…</vt:lpstr>
      <vt:lpstr>Bg. Linux File System cont…</vt:lpstr>
      <vt:lpstr>Bg. Linux File System cont…</vt:lpstr>
      <vt:lpstr>Bg. Linux File System cont…</vt:lpstr>
      <vt:lpstr>Bg. Video: The Linux file system.</vt:lpstr>
      <vt:lpstr>Visual overview:</vt:lpstr>
      <vt:lpstr>Demo: View the first level of a Linux file system</vt:lpstr>
      <vt:lpstr>Some basic Linux Bash commands We will try these and more in the tutorial.</vt:lpstr>
      <vt:lpstr>Bg. Video: Linux Commands in 10 minutes</vt:lpstr>
      <vt:lpstr>Bg. Some additional commands</vt:lpstr>
      <vt:lpstr>Bg. Further Description of some basic Linux commands</vt:lpstr>
      <vt:lpstr>Bg. Command options and arguments.</vt:lpstr>
      <vt:lpstr>Bg. Further command examples.</vt:lpstr>
      <vt:lpstr>Bg. Basic Network commands</vt:lpstr>
      <vt:lpstr>Bg. Network command options and arguments</vt:lpstr>
      <vt:lpstr>Managing File Permissions</vt:lpstr>
      <vt:lpstr>Bg. Unix: A Multi-user OS</vt:lpstr>
      <vt:lpstr>Demo: Viewing &amp; Changing file permissions</vt:lpstr>
      <vt:lpstr>Bg. Read (r), Write (w) and Execute (x)</vt:lpstr>
      <vt:lpstr>Permission classes / Ownership / Attributes</vt:lpstr>
      <vt:lpstr>Bg. Visual guide to Permissions classes: User, Group &amp; Other</vt:lpstr>
      <vt:lpstr>Bg. Visual guide to permission rights</vt:lpstr>
      <vt:lpstr>Bg. File Permissions on directories.</vt:lpstr>
      <vt:lpstr>Bg. Managing File Permissions &amp; ACLs</vt:lpstr>
      <vt:lpstr>Bg. Managing permissions: Users &amp; Groups</vt:lpstr>
      <vt:lpstr>Changing File Permissions: Symbolic method</vt:lpstr>
      <vt:lpstr>Bg. Changing File Permissions for the User, Group &amp; Others</vt:lpstr>
      <vt:lpstr>Bg. Changing File Permissions: Symbolic method.</vt:lpstr>
      <vt:lpstr>Changing File Permissions: Absolute/Octal method</vt:lpstr>
      <vt:lpstr>Changing File Permissions: Absolute/Octal method</vt:lpstr>
      <vt:lpstr>Bg. Changing File Permissions: Absolute/Octal form.</vt:lpstr>
      <vt:lpstr>Bg. Visual Guide to: Octal / Absolute form.</vt:lpstr>
      <vt:lpstr>Bg. File Permission example with ACL flag</vt:lpstr>
      <vt:lpstr>Bg. Change Ownership, Group &amp; User</vt:lpstr>
      <vt:lpstr>Bg. Adding &amp; Managing Users &amp; Groups</vt:lpstr>
      <vt:lpstr>Windows Sub-system for Linux &amp; Visual Studio Code</vt:lpstr>
      <vt:lpstr>Bg. Install WSL/Linux on Windows:</vt:lpstr>
      <vt:lpstr>Register reminder.</vt:lpstr>
      <vt:lpstr>The End.</vt:lpstr>
      <vt:lpstr>Section 2:  OS Tutorial</vt:lpstr>
      <vt:lpstr>Q. The Linux OS?</vt:lpstr>
      <vt:lpstr>Q. Unix-like / Linux file system?</vt:lpstr>
      <vt:lpstr>Demo: View the first level of a Linux file system</vt:lpstr>
      <vt:lpstr>Demo: Viewing &amp; Changing file permissions</vt:lpstr>
      <vt:lpstr>Activity 1: Use some basic Bash commands</vt:lpstr>
      <vt:lpstr>Activity 2: Creating, Viewing &amp; Changing file permissions</vt:lpstr>
      <vt:lpstr>Bg. Changing File Permissions: Absolute/Octal method</vt:lpstr>
      <vt:lpstr>Bg. Changing File Permissions: Absolute/Octal form.</vt:lpstr>
      <vt:lpstr>Bg. 755 and 644 file permissions</vt:lpstr>
      <vt:lpstr>Bg. Visual Guide to: Octal / Absolute form.</vt:lpstr>
      <vt:lpstr>Student Activity: Users and Groups</vt:lpstr>
      <vt:lpstr>OS Assignment: Task 3</vt:lpstr>
      <vt:lpstr>Certified course - Linux Unhatched</vt:lpstr>
      <vt:lpstr>HTB Academy: Free course - Linux Fundamentals</vt:lpstr>
      <vt:lpstr>Take a light-hearted break with these Fun Linux Commands</vt:lpstr>
      <vt:lpstr>Bg. Using ChatGPT from Command Line in Linux</vt:lpstr>
      <vt:lpstr>The End.</vt:lpstr>
      <vt:lpstr>Archive slides.</vt:lpstr>
      <vt:lpstr>The Mach kernel/OS and Mac Computer</vt:lpstr>
      <vt:lpstr>Linux OS: Example use</vt:lpstr>
      <vt:lpstr>Bg. Android Open Source Project</vt:lpstr>
      <vt:lpstr>Image: Linux File System.</vt:lpstr>
      <vt:lpstr>Bg. Videos: The Linux File System explained.</vt:lpstr>
      <vt:lpstr>UNIX / Linux tutorials</vt:lpstr>
      <vt:lpstr>Bg. Further examples for reference.</vt:lpstr>
      <vt:lpstr>Bg.  Video: Basic Linux CLI commands.</vt:lpstr>
      <vt:lpstr>PowerPoint Presentation</vt:lpstr>
      <vt:lpstr>Bg. Managing File Permissions</vt:lpstr>
      <vt:lpstr>Bg. File Permissions.</vt:lpstr>
      <vt:lpstr>Demo: Viewing file permissions</vt:lpstr>
      <vt:lpstr>Bg. File permissions.</vt:lpstr>
      <vt:lpstr>Bg. Binary &amp; Decimal permission list.</vt:lpstr>
      <vt:lpstr>Bg. Access Control Lists (ACLs)</vt:lpstr>
      <vt:lpstr>Bg. Use Ubuntu or Fedora online</vt:lpstr>
      <vt:lpstr>Several ways of using a Linux CLI. You can choose from several different ways to use Linux:</vt:lpstr>
      <vt:lpstr>Bg. Build a Linux OS from scratch</vt:lpstr>
      <vt:lpstr>Next week: BYOD</vt:lpstr>
      <vt:lpstr>Reminder: Q&amp;A Etiquette</vt:lpstr>
      <vt:lpstr>Bg. Online course: Link to the Assignment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 Fundamentals 4: Linux file System &amp; CLI</dc:title>
  <dc:creator>James Williams</dc:creator>
  <cp:lastModifiedBy>James Williams</cp:lastModifiedBy>
  <cp:revision>21</cp:revision>
  <dcterms:created xsi:type="dcterms:W3CDTF">2021-02-22T12:37:47Z</dcterms:created>
  <dcterms:modified xsi:type="dcterms:W3CDTF">2024-02-20T12:57:50Z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