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6"/>
  </p:notesMasterIdLst>
  <p:sldIdLst>
    <p:sldId id="257" r:id="rId2"/>
    <p:sldId id="277" r:id="rId3"/>
    <p:sldId id="268" r:id="rId4"/>
    <p:sldId id="282" r:id="rId5"/>
    <p:sldId id="281" r:id="rId6"/>
    <p:sldId id="280" r:id="rId7"/>
    <p:sldId id="279" r:id="rId8"/>
    <p:sldId id="271" r:id="rId9"/>
    <p:sldId id="275" r:id="rId10"/>
    <p:sldId id="269" r:id="rId11"/>
    <p:sldId id="273" r:id="rId12"/>
    <p:sldId id="272" r:id="rId13"/>
    <p:sldId id="276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87422" autoAdjust="0"/>
  </p:normalViewPr>
  <p:slideViewPr>
    <p:cSldViewPr snapToGrid="0" snapToObjects="1">
      <p:cViewPr>
        <p:scale>
          <a:sx n="91" d="100"/>
          <a:sy n="91" d="100"/>
        </p:scale>
        <p:origin x="1376" y="2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B0B111-F8C6-5243-A974-1102DAF1FBFA}" type="datetimeFigureOut">
              <a:rPr lang="en-US" smtClean="0"/>
              <a:t>9/30/18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5E4498-9351-324C-9371-D371E2E5BE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3346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5E4498-9351-324C-9371-D371E2E5BE8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188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9/30/18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9/30/18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9/30/18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9/30/18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9/30/18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9/30/18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9/30/18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9/30/18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9/30/18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9/30/18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9/30/18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0FE53E-F8FE-0140-BE52-90FD98DB2FC3}" type="datetimeFigureOut">
              <a:rPr lang="en-US" smtClean="0"/>
              <a:t>9/30/18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359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jpg"/><Relationship Id="rId3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jpg"/><Relationship Id="rId3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.jpg"/><Relationship Id="rId3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Advanced Critical Theory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M7X01616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225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Constructing your ideas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At what level are you arranging clips?</a:t>
            </a:r>
          </a:p>
          <a:p>
            <a:pPr lvl="1"/>
            <a:r>
              <a:rPr lang="en-US" dirty="0"/>
              <a:t>Sequence to sequence </a:t>
            </a:r>
            <a:endParaRPr lang="en-US" dirty="0" smtClean="0"/>
          </a:p>
          <a:p>
            <a:pPr lvl="1"/>
            <a:r>
              <a:rPr lang="en-US" dirty="0"/>
              <a:t>Shot to </a:t>
            </a:r>
            <a:r>
              <a:rPr lang="en-US" dirty="0" smtClean="0"/>
              <a:t>shot</a:t>
            </a:r>
          </a:p>
          <a:p>
            <a:pPr lvl="1"/>
            <a:endParaRPr lang="en-US" dirty="0"/>
          </a:p>
          <a:p>
            <a:r>
              <a:rPr lang="en-US" dirty="0"/>
              <a:t>How will you establish conventions across genre/subject?</a:t>
            </a:r>
          </a:p>
          <a:p>
            <a:pPr lvl="1"/>
            <a:r>
              <a:rPr lang="en-US" dirty="0"/>
              <a:t>Key clips as primary source evidence for voiceover/text </a:t>
            </a:r>
            <a:r>
              <a:rPr lang="en-US" dirty="0" smtClean="0"/>
              <a:t>argument</a:t>
            </a:r>
          </a:p>
          <a:p>
            <a:pPr lvl="1"/>
            <a:endParaRPr lang="en-US" dirty="0"/>
          </a:p>
          <a:p>
            <a:r>
              <a:rPr lang="en-US" dirty="0" smtClean="0"/>
              <a:t>How will your ideas build to construct your final argument?</a:t>
            </a:r>
          </a:p>
          <a:p>
            <a:pPr lvl="1"/>
            <a:r>
              <a:rPr lang="en-US" dirty="0" smtClean="0"/>
              <a:t>Complimentary</a:t>
            </a:r>
          </a:p>
          <a:p>
            <a:pPr lvl="1"/>
            <a:r>
              <a:rPr lang="en-US" dirty="0" smtClean="0"/>
              <a:t>Contrasting</a:t>
            </a:r>
          </a:p>
          <a:p>
            <a:pPr lvl="1"/>
            <a:r>
              <a:rPr lang="en-US" dirty="0" smtClean="0"/>
              <a:t>Contradicting</a:t>
            </a:r>
            <a:endParaRPr lang="en-US" dirty="0"/>
          </a:p>
          <a:p>
            <a:endParaRPr lang="en-US" dirty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52574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Constructing m</a:t>
            </a:r>
            <a:r>
              <a:rPr lang="en-US" dirty="0" smtClean="0"/>
              <a:t>eaning in montage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Eisenstein’s concept of dialectical montage</a:t>
            </a:r>
          </a:p>
          <a:p>
            <a:pPr lvl="1"/>
            <a:r>
              <a:rPr lang="en-US" dirty="0" smtClean="0"/>
              <a:t>Thesis</a:t>
            </a:r>
          </a:p>
          <a:p>
            <a:pPr lvl="1"/>
            <a:r>
              <a:rPr lang="en-US" dirty="0" smtClean="0"/>
              <a:t>Antithesis</a:t>
            </a:r>
          </a:p>
          <a:p>
            <a:pPr lvl="1"/>
            <a:r>
              <a:rPr lang="en-US" dirty="0" smtClean="0"/>
              <a:t>Synthesis</a:t>
            </a:r>
            <a:endParaRPr lang="en-US" dirty="0"/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26025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Dialectical montage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783397"/>
            <a:ext cx="5181600" cy="2435794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543969"/>
            <a:ext cx="5181600" cy="2914650"/>
          </a:xfrm>
        </p:spPr>
      </p:pic>
    </p:spTree>
    <p:extLst>
      <p:ext uri="{BB962C8B-B14F-4D97-AF65-F5344CB8AC3E}">
        <p14:creationId xmlns:p14="http://schemas.microsoft.com/office/powerpoint/2010/main" val="6899682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Dialectical montage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274094"/>
            <a:ext cx="5181600" cy="3454400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543969"/>
            <a:ext cx="5181600" cy="2914650"/>
          </a:xfrm>
        </p:spPr>
      </p:pic>
    </p:spTree>
    <p:extLst>
      <p:ext uri="{BB962C8B-B14F-4D97-AF65-F5344CB8AC3E}">
        <p14:creationId xmlns:p14="http://schemas.microsoft.com/office/powerpoint/2010/main" val="292002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Dialectical montage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291366"/>
            <a:ext cx="5181600" cy="3419856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589572"/>
            <a:ext cx="5181600" cy="2823443"/>
          </a:xfrm>
        </p:spPr>
      </p:pic>
    </p:spTree>
    <p:extLst>
      <p:ext uri="{BB962C8B-B14F-4D97-AF65-F5344CB8AC3E}">
        <p14:creationId xmlns:p14="http://schemas.microsoft.com/office/powerpoint/2010/main" val="11591739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Building your ideas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Clips may suggest interpretation</a:t>
            </a:r>
          </a:p>
          <a:p>
            <a:r>
              <a:rPr lang="en-US" dirty="0" smtClean="0"/>
              <a:t>Ideas may be applied to shape way clips are perceived</a:t>
            </a:r>
          </a:p>
          <a:p>
            <a:r>
              <a:rPr lang="en-US" dirty="0" smtClean="0"/>
              <a:t>Your presentation will be a series of ideas/questions</a:t>
            </a:r>
          </a:p>
          <a:p>
            <a:r>
              <a:rPr lang="en-US" dirty="0" smtClean="0"/>
              <a:t>Ideas/questions build to your conclusion</a:t>
            </a:r>
          </a:p>
          <a:p>
            <a:r>
              <a:rPr lang="en-US" dirty="0" smtClean="0"/>
              <a:t>Conclusion may be open-ended question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468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The Godfather (1972)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6254181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The Roaring Twenties (1939)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172" y="1825625"/>
            <a:ext cx="5791655" cy="4351338"/>
          </a:xfrm>
        </p:spPr>
      </p:pic>
    </p:spTree>
    <p:extLst>
      <p:ext uri="{BB962C8B-B14F-4D97-AF65-F5344CB8AC3E}">
        <p14:creationId xmlns:p14="http://schemas.microsoft.com/office/powerpoint/2010/main" val="3335519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The Godfather, Part II (1974)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3858840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Sexy Beast (2000)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2017" y="1463041"/>
            <a:ext cx="8526433" cy="4796118"/>
          </a:xfrm>
        </p:spPr>
      </p:pic>
    </p:spTree>
    <p:extLst>
      <p:ext uri="{BB962C8B-B14F-4D97-AF65-F5344CB8AC3E}">
        <p14:creationId xmlns:p14="http://schemas.microsoft.com/office/powerpoint/2010/main" val="3813856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 smtClean="0"/>
              <a:t>Goodfellas</a:t>
            </a:r>
            <a:r>
              <a:rPr lang="en-US" dirty="0" smtClean="0"/>
              <a:t> (1990)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4662" y="1825625"/>
            <a:ext cx="8702676" cy="4351338"/>
          </a:xfrm>
        </p:spPr>
      </p:pic>
    </p:spTree>
    <p:extLst>
      <p:ext uri="{BB962C8B-B14F-4D97-AF65-F5344CB8AC3E}">
        <p14:creationId xmlns:p14="http://schemas.microsoft.com/office/powerpoint/2010/main" val="16176433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Example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Honour</a:t>
            </a:r>
            <a:r>
              <a:rPr lang="en-US" dirty="0" smtClean="0"/>
              <a:t> In Gangster Films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Godfather (1972)  - Betray the gang and die</a:t>
            </a:r>
          </a:p>
          <a:p>
            <a:r>
              <a:rPr lang="en-US" dirty="0" smtClean="0"/>
              <a:t>The Roaring Twenties (1939) </a:t>
            </a:r>
            <a:r>
              <a:rPr lang="mr-IN" dirty="0" smtClean="0"/>
              <a:t>–</a:t>
            </a:r>
            <a:r>
              <a:rPr lang="en-US" dirty="0" smtClean="0"/>
              <a:t> Take revenge on other gangs and die</a:t>
            </a:r>
          </a:p>
          <a:p>
            <a:r>
              <a:rPr lang="en-US" dirty="0" smtClean="0"/>
              <a:t>The Godfather, Part II (1974) </a:t>
            </a:r>
            <a:r>
              <a:rPr lang="mr-IN" dirty="0" smtClean="0"/>
              <a:t>–</a:t>
            </a:r>
            <a:r>
              <a:rPr lang="en-US" dirty="0" smtClean="0"/>
              <a:t> Betray the family and die</a:t>
            </a:r>
          </a:p>
          <a:p>
            <a:r>
              <a:rPr lang="en-US" dirty="0" smtClean="0"/>
              <a:t>Sexy Beast (2000) </a:t>
            </a:r>
            <a:r>
              <a:rPr lang="mr-IN" dirty="0" smtClean="0"/>
              <a:t>–</a:t>
            </a:r>
            <a:r>
              <a:rPr lang="en-US" dirty="0" smtClean="0"/>
              <a:t> You can’t leave the gang</a:t>
            </a:r>
          </a:p>
          <a:p>
            <a:r>
              <a:rPr lang="en-US" dirty="0" err="1" smtClean="0"/>
              <a:t>Goodfellas</a:t>
            </a:r>
            <a:r>
              <a:rPr lang="en-US" dirty="0" smtClean="0"/>
              <a:t> (1990) </a:t>
            </a:r>
            <a:r>
              <a:rPr lang="mr-IN" dirty="0" smtClean="0"/>
              <a:t>–</a:t>
            </a:r>
            <a:r>
              <a:rPr lang="en-US" dirty="0" smtClean="0"/>
              <a:t> The gang is a police force</a:t>
            </a:r>
          </a:p>
          <a:p>
            <a:endParaRPr lang="en-US" dirty="0"/>
          </a:p>
          <a:p>
            <a:r>
              <a:rPr lang="en-US" dirty="0" smtClean="0"/>
              <a:t>Synthesis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Honour</a:t>
            </a:r>
            <a:r>
              <a:rPr lang="en-US" dirty="0" smtClean="0"/>
              <a:t> in gangs is a parallel to the very social order of mainstream society that they contravene. Does this ultimately mean laws are an arbitrary social construction or a moral absolute?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67827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Identify what clips you will use</a:t>
            </a:r>
          </a:p>
          <a:p>
            <a:r>
              <a:rPr lang="en-US" dirty="0" smtClean="0"/>
              <a:t>What ideas will the clip illustrate?</a:t>
            </a:r>
          </a:p>
          <a:p>
            <a:r>
              <a:rPr lang="en-US" dirty="0" smtClean="0"/>
              <a:t>How will the ideas/clips build one upon the other?</a:t>
            </a:r>
          </a:p>
          <a:p>
            <a:r>
              <a:rPr lang="en-US" dirty="0" smtClean="0"/>
              <a:t>What is the ultimate conclusion of your video presentation?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135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275</TotalTime>
  <Words>270</Words>
  <Application>Microsoft Macintosh PowerPoint</Application>
  <PresentationFormat>Widescreen</PresentationFormat>
  <Paragraphs>47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Calibri</vt:lpstr>
      <vt:lpstr>Calibri Light</vt:lpstr>
      <vt:lpstr>Mangal</vt:lpstr>
      <vt:lpstr>Arial</vt:lpstr>
      <vt:lpstr>Office Theme</vt:lpstr>
      <vt:lpstr>Advanced Critical Theory</vt:lpstr>
      <vt:lpstr>Constructing your ideas</vt:lpstr>
      <vt:lpstr>Constructing meaning in montage </vt:lpstr>
      <vt:lpstr>Dialectical montage</vt:lpstr>
      <vt:lpstr>Dialectical montage</vt:lpstr>
      <vt:lpstr>Dialectical montage</vt:lpstr>
      <vt:lpstr>Building your ideas</vt:lpstr>
      <vt:lpstr>The Godfather (1972)</vt:lpstr>
      <vt:lpstr>The Roaring Twenties (1939)</vt:lpstr>
      <vt:lpstr>The Godfather, Part II (1974)</vt:lpstr>
      <vt:lpstr>Sexy Beast (2000)</vt:lpstr>
      <vt:lpstr>Goodfellas (1990)</vt:lpstr>
      <vt:lpstr>Example – Honour In Gangster Films</vt:lpstr>
      <vt:lpstr>Task</vt:lpstr>
    </vt:vector>
  </TitlesOfParts>
  <Company/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Christopher Buxton</dc:creator>
  <cp:lastModifiedBy>Christopher Buxton</cp:lastModifiedBy>
  <cp:revision>35</cp:revision>
  <dcterms:created xsi:type="dcterms:W3CDTF">2018-09-23T16:29:49Z</dcterms:created>
  <dcterms:modified xsi:type="dcterms:W3CDTF">2018-09-30T18:59:56Z</dcterms:modified>
</cp:coreProperties>
</file>