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256" r:id="rId2"/>
    <p:sldId id="479" r:id="rId3"/>
    <p:sldId id="481" r:id="rId4"/>
    <p:sldId id="399" r:id="rId5"/>
    <p:sldId id="386" r:id="rId6"/>
    <p:sldId id="482" r:id="rId7"/>
    <p:sldId id="484" r:id="rId8"/>
    <p:sldId id="483" r:id="rId9"/>
    <p:sldId id="421" r:id="rId10"/>
    <p:sldId id="425" r:id="rId11"/>
    <p:sldId id="459" r:id="rId12"/>
    <p:sldId id="485" r:id="rId13"/>
    <p:sldId id="460" r:id="rId14"/>
    <p:sldId id="486" r:id="rId15"/>
    <p:sldId id="487" r:id="rId16"/>
    <p:sldId id="461" r:id="rId17"/>
    <p:sldId id="488" r:id="rId18"/>
    <p:sldId id="294" r:id="rId19"/>
    <p:sldId id="295" r:id="rId20"/>
    <p:sldId id="474" r:id="rId21"/>
    <p:sldId id="263" r:id="rId22"/>
    <p:sldId id="478" r:id="rId23"/>
    <p:sldId id="468" r:id="rId24"/>
    <p:sldId id="477" r:id="rId25"/>
    <p:sldId id="471" r:id="rId26"/>
    <p:sldId id="261" r:id="rId27"/>
    <p:sldId id="262" r:id="rId28"/>
    <p:sldId id="472" r:id="rId29"/>
    <p:sldId id="490" r:id="rId30"/>
    <p:sldId id="462" r:id="rId31"/>
    <p:sldId id="464" r:id="rId32"/>
    <p:sldId id="476" r:id="rId33"/>
    <p:sldId id="492" r:id="rId34"/>
    <p:sldId id="463" r:id="rId35"/>
    <p:sldId id="467" r:id="rId36"/>
    <p:sldId id="491" r:id="rId37"/>
    <p:sldId id="48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B95B99-3E70-4D61-BD6E-41435F46887C}" v="73" dt="2026-01-30T13:48:14.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1931"/>
  </p:normalViewPr>
  <p:slideViewPr>
    <p:cSldViewPr snapToGrid="0">
      <p:cViewPr>
        <p:scale>
          <a:sx n="85" d="100"/>
          <a:sy n="85" d="100"/>
        </p:scale>
        <p:origin x="58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redo custSel addSld delSld modSld sldOrd">
      <pc:chgData name="Jonathan Wyatt" userId="c3e1212f-7374-4739-8e9f-f13855138211" providerId="ADAL" clId="{EBBE8D78-A078-4DBC-8848-CE30C0299687}" dt="2026-01-30T13:51:31.408" v="1985" actId="20577"/>
      <pc:docMkLst>
        <pc:docMk/>
      </pc:docMkLst>
      <pc:sldChg chg="modSp mod">
        <pc:chgData name="Jonathan Wyatt" userId="c3e1212f-7374-4739-8e9f-f13855138211" providerId="ADAL" clId="{EBBE8D78-A078-4DBC-8848-CE30C0299687}" dt="2026-01-30T13:51:31.408" v="1985" actId="20577"/>
        <pc:sldMkLst>
          <pc:docMk/>
          <pc:sldMk cId="3832338833" sldId="256"/>
        </pc:sldMkLst>
        <pc:spChg chg="mod">
          <ac:chgData name="Jonathan Wyatt" userId="c3e1212f-7374-4739-8e9f-f13855138211" providerId="ADAL" clId="{EBBE8D78-A078-4DBC-8848-CE30C0299687}" dt="2026-01-30T13:51:31.408" v="1985" actId="20577"/>
          <ac:spMkLst>
            <pc:docMk/>
            <pc:sldMk cId="3832338833" sldId="256"/>
            <ac:spMk id="2" creationId="{0DB771EA-894B-CFEE-AAAE-0EA474845E19}"/>
          </ac:spMkLst>
        </pc:spChg>
      </pc:sldChg>
      <pc:sldChg chg="ord">
        <pc:chgData name="Jonathan Wyatt" userId="c3e1212f-7374-4739-8e9f-f13855138211" providerId="ADAL" clId="{EBBE8D78-A078-4DBC-8848-CE30C0299687}" dt="2026-01-30T13:33:38.310" v="1679"/>
        <pc:sldMkLst>
          <pc:docMk/>
          <pc:sldMk cId="281280551" sldId="261"/>
        </pc:sldMkLst>
      </pc:sldChg>
      <pc:sldChg chg="ord">
        <pc:chgData name="Jonathan Wyatt" userId="c3e1212f-7374-4739-8e9f-f13855138211" providerId="ADAL" clId="{EBBE8D78-A078-4DBC-8848-CE30C0299687}" dt="2026-01-30T13:35:53.947" v="1807"/>
        <pc:sldMkLst>
          <pc:docMk/>
          <pc:sldMk cId="3241201551" sldId="262"/>
        </pc:sldMkLst>
      </pc:sldChg>
      <pc:sldChg chg="ord">
        <pc:chgData name="Jonathan Wyatt" userId="c3e1212f-7374-4739-8e9f-f13855138211" providerId="ADAL" clId="{EBBE8D78-A078-4DBC-8848-CE30C0299687}" dt="2026-01-30T13:28:50.786" v="1603"/>
        <pc:sldMkLst>
          <pc:docMk/>
          <pc:sldMk cId="2449790913" sldId="263"/>
        </pc:sldMkLst>
      </pc:sldChg>
      <pc:sldChg chg="ord">
        <pc:chgData name="Jonathan Wyatt" userId="c3e1212f-7374-4739-8e9f-f13855138211" providerId="ADAL" clId="{EBBE8D78-A078-4DBC-8848-CE30C0299687}" dt="2026-01-30T13:40:31.351" v="1845"/>
        <pc:sldMkLst>
          <pc:docMk/>
          <pc:sldMk cId="249972524" sldId="462"/>
        </pc:sldMkLst>
      </pc:sldChg>
      <pc:sldChg chg="ord">
        <pc:chgData name="Jonathan Wyatt" userId="c3e1212f-7374-4739-8e9f-f13855138211" providerId="ADAL" clId="{EBBE8D78-A078-4DBC-8848-CE30C0299687}" dt="2026-01-30T13:40:34.094" v="1847"/>
        <pc:sldMkLst>
          <pc:docMk/>
          <pc:sldMk cId="3377153754" sldId="464"/>
        </pc:sldMkLst>
      </pc:sldChg>
      <pc:sldChg chg="del ord">
        <pc:chgData name="Jonathan Wyatt" userId="c3e1212f-7374-4739-8e9f-f13855138211" providerId="ADAL" clId="{EBBE8D78-A078-4DBC-8848-CE30C0299687}" dt="2026-01-30T13:27:33.166" v="1567" actId="47"/>
        <pc:sldMkLst>
          <pc:docMk/>
          <pc:sldMk cId="1992239634" sldId="465"/>
        </pc:sldMkLst>
      </pc:sldChg>
      <pc:sldChg chg="del">
        <pc:chgData name="Jonathan Wyatt" userId="c3e1212f-7374-4739-8e9f-f13855138211" providerId="ADAL" clId="{EBBE8D78-A078-4DBC-8848-CE30C0299687}" dt="2026-01-30T13:15:21.858" v="1540" actId="47"/>
        <pc:sldMkLst>
          <pc:docMk/>
          <pc:sldMk cId="3802758708" sldId="466"/>
        </pc:sldMkLst>
      </pc:sldChg>
      <pc:sldChg chg="ord">
        <pc:chgData name="Jonathan Wyatt" userId="c3e1212f-7374-4739-8e9f-f13855138211" providerId="ADAL" clId="{EBBE8D78-A078-4DBC-8848-CE30C0299687}" dt="2026-01-30T13:33:06.910" v="1671"/>
        <pc:sldMkLst>
          <pc:docMk/>
          <pc:sldMk cId="3923535398" sldId="468"/>
        </pc:sldMkLst>
      </pc:sldChg>
      <pc:sldChg chg="del ord">
        <pc:chgData name="Jonathan Wyatt" userId="c3e1212f-7374-4739-8e9f-f13855138211" providerId="ADAL" clId="{EBBE8D78-A078-4DBC-8848-CE30C0299687}" dt="2026-01-30T13:31:50.006" v="1628" actId="47"/>
        <pc:sldMkLst>
          <pc:docMk/>
          <pc:sldMk cId="2302189739" sldId="469"/>
        </pc:sldMkLst>
      </pc:sldChg>
      <pc:sldChg chg="del">
        <pc:chgData name="Jonathan Wyatt" userId="c3e1212f-7374-4739-8e9f-f13855138211" providerId="ADAL" clId="{EBBE8D78-A078-4DBC-8848-CE30C0299687}" dt="2026-01-30T13:15:28.914" v="1541" actId="47"/>
        <pc:sldMkLst>
          <pc:docMk/>
          <pc:sldMk cId="1143244114" sldId="470"/>
        </pc:sldMkLst>
      </pc:sldChg>
      <pc:sldChg chg="ord">
        <pc:chgData name="Jonathan Wyatt" userId="c3e1212f-7374-4739-8e9f-f13855138211" providerId="ADAL" clId="{EBBE8D78-A078-4DBC-8848-CE30C0299687}" dt="2026-01-30T13:29:00.665" v="1611"/>
        <pc:sldMkLst>
          <pc:docMk/>
          <pc:sldMk cId="3093599194" sldId="471"/>
        </pc:sldMkLst>
      </pc:sldChg>
      <pc:sldChg chg="ord">
        <pc:chgData name="Jonathan Wyatt" userId="c3e1212f-7374-4739-8e9f-f13855138211" providerId="ADAL" clId="{EBBE8D78-A078-4DBC-8848-CE30C0299687}" dt="2026-01-30T13:33:40.502" v="1681"/>
        <pc:sldMkLst>
          <pc:docMk/>
          <pc:sldMk cId="3133725066" sldId="472"/>
        </pc:sldMkLst>
      </pc:sldChg>
      <pc:sldChg chg="del ord">
        <pc:chgData name="Jonathan Wyatt" userId="c3e1212f-7374-4739-8e9f-f13855138211" providerId="ADAL" clId="{EBBE8D78-A078-4DBC-8848-CE30C0299687}" dt="2026-01-30T13:35:36.468" v="1801" actId="47"/>
        <pc:sldMkLst>
          <pc:docMk/>
          <pc:sldMk cId="2613321321" sldId="473"/>
        </pc:sldMkLst>
      </pc:sldChg>
      <pc:sldChg chg="ord">
        <pc:chgData name="Jonathan Wyatt" userId="c3e1212f-7374-4739-8e9f-f13855138211" providerId="ADAL" clId="{EBBE8D78-A078-4DBC-8848-CE30C0299687}" dt="2026-01-30T13:28:31.499" v="1593"/>
        <pc:sldMkLst>
          <pc:docMk/>
          <pc:sldMk cId="3826463702" sldId="474"/>
        </pc:sldMkLst>
      </pc:sldChg>
      <pc:sldChg chg="ord">
        <pc:chgData name="Jonathan Wyatt" userId="c3e1212f-7374-4739-8e9f-f13855138211" providerId="ADAL" clId="{EBBE8D78-A078-4DBC-8848-CE30C0299687}" dt="2026-01-30T13:40:36.666" v="1849"/>
        <pc:sldMkLst>
          <pc:docMk/>
          <pc:sldMk cId="3823276692" sldId="476"/>
        </pc:sldMkLst>
      </pc:sldChg>
      <pc:sldChg chg="ord">
        <pc:chgData name="Jonathan Wyatt" userId="c3e1212f-7374-4739-8e9f-f13855138211" providerId="ADAL" clId="{EBBE8D78-A078-4DBC-8848-CE30C0299687}" dt="2026-01-30T13:33:27.526" v="1677"/>
        <pc:sldMkLst>
          <pc:docMk/>
          <pc:sldMk cId="1692033232" sldId="477"/>
        </pc:sldMkLst>
      </pc:sldChg>
      <pc:sldChg chg="ord">
        <pc:chgData name="Jonathan Wyatt" userId="c3e1212f-7374-4739-8e9f-f13855138211" providerId="ADAL" clId="{EBBE8D78-A078-4DBC-8848-CE30C0299687}" dt="2026-01-30T13:33:20.376" v="1675"/>
        <pc:sldMkLst>
          <pc:docMk/>
          <pc:sldMk cId="4079593864" sldId="478"/>
        </pc:sldMkLst>
      </pc:sldChg>
      <pc:sldChg chg="modSp mod">
        <pc:chgData name="Jonathan Wyatt" userId="c3e1212f-7374-4739-8e9f-f13855138211" providerId="ADAL" clId="{EBBE8D78-A078-4DBC-8848-CE30C0299687}" dt="2026-01-30T11:34:47.587" v="0" actId="122"/>
        <pc:sldMkLst>
          <pc:docMk/>
          <pc:sldMk cId="2513710772" sldId="479"/>
        </pc:sldMkLst>
        <pc:spChg chg="mod">
          <ac:chgData name="Jonathan Wyatt" userId="c3e1212f-7374-4739-8e9f-f13855138211" providerId="ADAL" clId="{EBBE8D78-A078-4DBC-8848-CE30C0299687}" dt="2026-01-30T11:34:47.587" v="0" actId="122"/>
          <ac:spMkLst>
            <pc:docMk/>
            <pc:sldMk cId="2513710772" sldId="479"/>
            <ac:spMk id="2" creationId="{E47F00C0-D015-64F2-8BDB-98C1CDBC06A7}"/>
          </ac:spMkLst>
        </pc:spChg>
      </pc:sldChg>
      <pc:sldChg chg="del">
        <pc:chgData name="Jonathan Wyatt" userId="c3e1212f-7374-4739-8e9f-f13855138211" providerId="ADAL" clId="{EBBE8D78-A078-4DBC-8848-CE30C0299687}" dt="2026-01-30T13:49:09.125" v="1958" actId="47"/>
        <pc:sldMkLst>
          <pc:docMk/>
          <pc:sldMk cId="1488943856" sldId="480"/>
        </pc:sldMkLst>
      </pc:sldChg>
      <pc:sldChg chg="addSp delSp modSp new mod setBg">
        <pc:chgData name="Jonathan Wyatt" userId="c3e1212f-7374-4739-8e9f-f13855138211" providerId="ADAL" clId="{EBBE8D78-A078-4DBC-8848-CE30C0299687}" dt="2026-01-30T11:36:02.357" v="154" actId="26606"/>
        <pc:sldMkLst>
          <pc:docMk/>
          <pc:sldMk cId="1354507789" sldId="481"/>
        </pc:sldMkLst>
        <pc:spChg chg="mod">
          <ac:chgData name="Jonathan Wyatt" userId="c3e1212f-7374-4739-8e9f-f13855138211" providerId="ADAL" clId="{EBBE8D78-A078-4DBC-8848-CE30C0299687}" dt="2026-01-30T11:36:02.357" v="154" actId="26606"/>
          <ac:spMkLst>
            <pc:docMk/>
            <pc:sldMk cId="1354507789" sldId="481"/>
            <ac:spMk id="2" creationId="{CC595F45-5F99-4132-A0ED-9A128C5C2D54}"/>
          </ac:spMkLst>
        </pc:spChg>
        <pc:spChg chg="del">
          <ac:chgData name="Jonathan Wyatt" userId="c3e1212f-7374-4739-8e9f-f13855138211" providerId="ADAL" clId="{EBBE8D78-A078-4DBC-8848-CE30C0299687}" dt="2026-01-30T11:35:22.283" v="36" actId="3680"/>
          <ac:spMkLst>
            <pc:docMk/>
            <pc:sldMk cId="1354507789" sldId="481"/>
            <ac:spMk id="3" creationId="{C541B9E1-D677-66F2-7DE0-7278C9387924}"/>
          </ac:spMkLst>
        </pc:spChg>
        <pc:spChg chg="add">
          <ac:chgData name="Jonathan Wyatt" userId="c3e1212f-7374-4739-8e9f-f13855138211" providerId="ADAL" clId="{EBBE8D78-A078-4DBC-8848-CE30C0299687}" dt="2026-01-30T11:36:02.357" v="154" actId="26606"/>
          <ac:spMkLst>
            <pc:docMk/>
            <pc:sldMk cId="1354507789" sldId="481"/>
            <ac:spMk id="9" creationId="{BACC6370-2D7E-4714-9D71-7542949D7D5D}"/>
          </ac:spMkLst>
        </pc:spChg>
        <pc:spChg chg="add">
          <ac:chgData name="Jonathan Wyatt" userId="c3e1212f-7374-4739-8e9f-f13855138211" providerId="ADAL" clId="{EBBE8D78-A078-4DBC-8848-CE30C0299687}" dt="2026-01-30T11:36:02.357" v="154" actId="26606"/>
          <ac:spMkLst>
            <pc:docMk/>
            <pc:sldMk cId="1354507789" sldId="481"/>
            <ac:spMk id="11" creationId="{F68B3F68-107C-434F-AA38-110D5EA91B85}"/>
          </ac:spMkLst>
        </pc:spChg>
        <pc:spChg chg="add">
          <ac:chgData name="Jonathan Wyatt" userId="c3e1212f-7374-4739-8e9f-f13855138211" providerId="ADAL" clId="{EBBE8D78-A078-4DBC-8848-CE30C0299687}" dt="2026-01-30T11:36:02.357" v="154" actId="26606"/>
          <ac:spMkLst>
            <pc:docMk/>
            <pc:sldMk cId="1354507789" sldId="481"/>
            <ac:spMk id="13" creationId="{AAD0DBB9-1A4B-4391-81D4-CB19F9AB918A}"/>
          </ac:spMkLst>
        </pc:spChg>
        <pc:spChg chg="add">
          <ac:chgData name="Jonathan Wyatt" userId="c3e1212f-7374-4739-8e9f-f13855138211" providerId="ADAL" clId="{EBBE8D78-A078-4DBC-8848-CE30C0299687}" dt="2026-01-30T11:36:02.357" v="154" actId="26606"/>
          <ac:spMkLst>
            <pc:docMk/>
            <pc:sldMk cId="1354507789" sldId="481"/>
            <ac:spMk id="15" creationId="{063BBA22-50EA-4C4D-BE05-F1CE4E63AA56}"/>
          </ac:spMkLst>
        </pc:spChg>
        <pc:graphicFrameChg chg="add mod ord modGraphic">
          <ac:chgData name="Jonathan Wyatt" userId="c3e1212f-7374-4739-8e9f-f13855138211" providerId="ADAL" clId="{EBBE8D78-A078-4DBC-8848-CE30C0299687}" dt="2026-01-30T11:36:02.357" v="154" actId="26606"/>
          <ac:graphicFrameMkLst>
            <pc:docMk/>
            <pc:sldMk cId="1354507789" sldId="481"/>
            <ac:graphicFrameMk id="4" creationId="{F137E864-AFCD-A0FC-FEA2-3F744F666E80}"/>
          </ac:graphicFrameMkLst>
        </pc:graphicFrameChg>
      </pc:sldChg>
      <pc:sldChg chg="addSp delSp modSp new mod ord setBg modNotesTx">
        <pc:chgData name="Jonathan Wyatt" userId="c3e1212f-7374-4739-8e9f-f13855138211" providerId="ADAL" clId="{EBBE8D78-A078-4DBC-8848-CE30C0299687}" dt="2026-01-30T11:56:31.375" v="976" actId="313"/>
        <pc:sldMkLst>
          <pc:docMk/>
          <pc:sldMk cId="4120739491" sldId="482"/>
        </pc:sldMkLst>
        <pc:spChg chg="del mod">
          <ac:chgData name="Jonathan Wyatt" userId="c3e1212f-7374-4739-8e9f-f13855138211" providerId="ADAL" clId="{EBBE8D78-A078-4DBC-8848-CE30C0299687}" dt="2026-01-30T11:39:51.498" v="171" actId="478"/>
          <ac:spMkLst>
            <pc:docMk/>
            <pc:sldMk cId="4120739491" sldId="482"/>
            <ac:spMk id="2" creationId="{90E1BB39-8875-664D-41BD-2FDB884F4556}"/>
          </ac:spMkLst>
        </pc:spChg>
        <pc:spChg chg="del">
          <ac:chgData name="Jonathan Wyatt" userId="c3e1212f-7374-4739-8e9f-f13855138211" providerId="ADAL" clId="{EBBE8D78-A078-4DBC-8848-CE30C0299687}" dt="2026-01-30T11:39:43.745" v="170"/>
          <ac:spMkLst>
            <pc:docMk/>
            <pc:sldMk cId="4120739491" sldId="482"/>
            <ac:spMk id="3" creationId="{5477CCF6-125D-CDB3-7C1E-5BA192308B12}"/>
          </ac:spMkLst>
        </pc:spChg>
        <pc:spChg chg="add del mod">
          <ac:chgData name="Jonathan Wyatt" userId="c3e1212f-7374-4739-8e9f-f13855138211" providerId="ADAL" clId="{EBBE8D78-A078-4DBC-8848-CE30C0299687}" dt="2026-01-30T11:39:53.796" v="172" actId="478"/>
          <ac:spMkLst>
            <pc:docMk/>
            <pc:sldMk cId="4120739491" sldId="482"/>
            <ac:spMk id="5" creationId="{35D950BC-A1CF-6E36-C0C9-725A47BA2819}"/>
          </ac:spMkLst>
        </pc:spChg>
        <pc:spChg chg="add">
          <ac:chgData name="Jonathan Wyatt" userId="c3e1212f-7374-4739-8e9f-f13855138211" providerId="ADAL" clId="{EBBE8D78-A078-4DBC-8848-CE30C0299687}" dt="2026-01-30T11:39:55.820" v="173" actId="26606"/>
          <ac:spMkLst>
            <pc:docMk/>
            <pc:sldMk cId="4120739491" sldId="482"/>
            <ac:spMk id="1031" creationId="{AB8C311F-7253-4AED-9701-7FC0708C41C7}"/>
          </ac:spMkLst>
        </pc:spChg>
        <pc:spChg chg="add">
          <ac:chgData name="Jonathan Wyatt" userId="c3e1212f-7374-4739-8e9f-f13855138211" providerId="ADAL" clId="{EBBE8D78-A078-4DBC-8848-CE30C0299687}" dt="2026-01-30T11:39:55.820" v="173" actId="26606"/>
          <ac:spMkLst>
            <pc:docMk/>
            <pc:sldMk cId="4120739491" sldId="482"/>
            <ac:spMk id="1033" creationId="{E2384209-CB15-4CDF-9D31-C44FD9A3F20D}"/>
          </ac:spMkLst>
        </pc:spChg>
        <pc:spChg chg="add">
          <ac:chgData name="Jonathan Wyatt" userId="c3e1212f-7374-4739-8e9f-f13855138211" providerId="ADAL" clId="{EBBE8D78-A078-4DBC-8848-CE30C0299687}" dt="2026-01-30T11:39:55.820" v="173" actId="26606"/>
          <ac:spMkLst>
            <pc:docMk/>
            <pc:sldMk cId="4120739491" sldId="482"/>
            <ac:spMk id="1035" creationId="{2633B3B5-CC90-43F0-8714-D31D1F3F0209}"/>
          </ac:spMkLst>
        </pc:spChg>
        <pc:spChg chg="add">
          <ac:chgData name="Jonathan Wyatt" userId="c3e1212f-7374-4739-8e9f-f13855138211" providerId="ADAL" clId="{EBBE8D78-A078-4DBC-8848-CE30C0299687}" dt="2026-01-30T11:39:55.820" v="173" actId="26606"/>
          <ac:spMkLst>
            <pc:docMk/>
            <pc:sldMk cId="4120739491" sldId="482"/>
            <ac:spMk id="1037" creationId="{A8D57A06-A426-446D-B02C-A2DC6B62E45E}"/>
          </ac:spMkLst>
        </pc:spChg>
        <pc:picChg chg="add mod">
          <ac:chgData name="Jonathan Wyatt" userId="c3e1212f-7374-4739-8e9f-f13855138211" providerId="ADAL" clId="{EBBE8D78-A078-4DBC-8848-CE30C0299687}" dt="2026-01-30T11:39:55.820" v="173" actId="26606"/>
          <ac:picMkLst>
            <pc:docMk/>
            <pc:sldMk cId="4120739491" sldId="482"/>
            <ac:picMk id="1026" creationId="{19ED1243-43C4-0E96-2B52-8E0E4A9568CD}"/>
          </ac:picMkLst>
        </pc:picChg>
      </pc:sldChg>
      <pc:sldChg chg="addSp delSp modSp new add del mod setBg">
        <pc:chgData name="Jonathan Wyatt" userId="c3e1212f-7374-4739-8e9f-f13855138211" providerId="ADAL" clId="{EBBE8D78-A078-4DBC-8848-CE30C0299687}" dt="2026-01-30T11:48:13.247" v="236" actId="122"/>
        <pc:sldMkLst>
          <pc:docMk/>
          <pc:sldMk cId="1551304013" sldId="483"/>
        </pc:sldMkLst>
        <pc:spChg chg="mod">
          <ac:chgData name="Jonathan Wyatt" userId="c3e1212f-7374-4739-8e9f-f13855138211" providerId="ADAL" clId="{EBBE8D78-A078-4DBC-8848-CE30C0299687}" dt="2026-01-30T11:48:13.247" v="236" actId="122"/>
          <ac:spMkLst>
            <pc:docMk/>
            <pc:sldMk cId="1551304013" sldId="483"/>
            <ac:spMk id="2" creationId="{C306D4E1-00AF-EF39-9587-6039C051342C}"/>
          </ac:spMkLst>
        </pc:spChg>
        <pc:spChg chg="add del mod ord">
          <ac:chgData name="Jonathan Wyatt" userId="c3e1212f-7374-4739-8e9f-f13855138211" providerId="ADAL" clId="{EBBE8D78-A078-4DBC-8848-CE30C0299687}" dt="2026-01-30T11:48:09.526" v="235" actId="26606"/>
          <ac:spMkLst>
            <pc:docMk/>
            <pc:sldMk cId="1551304013" sldId="483"/>
            <ac:spMk id="3" creationId="{CA8524A0-2224-D21B-5803-CD5BF9DF68E5}"/>
          </ac:spMkLst>
        </pc:spChg>
        <pc:spChg chg="add del mod">
          <ac:chgData name="Jonathan Wyatt" userId="c3e1212f-7374-4739-8e9f-f13855138211" providerId="ADAL" clId="{EBBE8D78-A078-4DBC-8848-CE30C0299687}" dt="2026-01-30T11:42:48.657" v="199"/>
          <ac:spMkLst>
            <pc:docMk/>
            <pc:sldMk cId="1551304013" sldId="483"/>
            <ac:spMk id="4" creationId="{B94746D1-4CCE-4123-77B1-551B3E800B50}"/>
          </ac:spMkLst>
        </pc:spChg>
        <pc:spChg chg="add del">
          <ac:chgData name="Jonathan Wyatt" userId="c3e1212f-7374-4739-8e9f-f13855138211" providerId="ADAL" clId="{EBBE8D78-A078-4DBC-8848-CE30C0299687}" dt="2026-01-30T11:48:05.651" v="230" actId="26606"/>
          <ac:spMkLst>
            <pc:docMk/>
            <pc:sldMk cId="1551304013" sldId="483"/>
            <ac:spMk id="10" creationId="{45D37F4E-DDB4-456B-97E0-9937730A039F}"/>
          </ac:spMkLst>
        </pc:spChg>
        <pc:spChg chg="add del">
          <ac:chgData name="Jonathan Wyatt" userId="c3e1212f-7374-4739-8e9f-f13855138211" providerId="ADAL" clId="{EBBE8D78-A078-4DBC-8848-CE30C0299687}" dt="2026-01-30T11:48:05.651" v="230" actId="26606"/>
          <ac:spMkLst>
            <pc:docMk/>
            <pc:sldMk cId="1551304013" sldId="483"/>
            <ac:spMk id="12" creationId="{B2DD41CD-8F47-4F56-AD12-4E2FF7696987}"/>
          </ac:spMkLst>
        </pc:spChg>
        <pc:spChg chg="add del">
          <ac:chgData name="Jonathan Wyatt" userId="c3e1212f-7374-4739-8e9f-f13855138211" providerId="ADAL" clId="{EBBE8D78-A078-4DBC-8848-CE30C0299687}" dt="2026-01-30T11:48:07.764" v="232" actId="26606"/>
          <ac:spMkLst>
            <pc:docMk/>
            <pc:sldMk cId="1551304013" sldId="483"/>
            <ac:spMk id="14" creationId="{9427AF5F-9A0E-42B7-A252-FD64C9885F9C}"/>
          </ac:spMkLst>
        </pc:spChg>
        <pc:spChg chg="add del">
          <ac:chgData name="Jonathan Wyatt" userId="c3e1212f-7374-4739-8e9f-f13855138211" providerId="ADAL" clId="{EBBE8D78-A078-4DBC-8848-CE30C0299687}" dt="2026-01-30T11:48:09.520" v="234" actId="26606"/>
          <ac:spMkLst>
            <pc:docMk/>
            <pc:sldMk cId="1551304013" sldId="483"/>
            <ac:spMk id="16" creationId="{FE1EC756-41E9-4FD6-AD48-EF46A28137B7}"/>
          </ac:spMkLst>
        </pc:spChg>
        <pc:spChg chg="add del">
          <ac:chgData name="Jonathan Wyatt" userId="c3e1212f-7374-4739-8e9f-f13855138211" providerId="ADAL" clId="{EBBE8D78-A078-4DBC-8848-CE30C0299687}" dt="2026-01-30T11:48:09.520" v="234" actId="26606"/>
          <ac:spMkLst>
            <pc:docMk/>
            <pc:sldMk cId="1551304013" sldId="483"/>
            <ac:spMk id="17" creationId="{E66F6371-9EA5-9354-29DC-1D07B921F79C}"/>
          </ac:spMkLst>
        </pc:spChg>
        <pc:spChg chg="add">
          <ac:chgData name="Jonathan Wyatt" userId="c3e1212f-7374-4739-8e9f-f13855138211" providerId="ADAL" clId="{EBBE8D78-A078-4DBC-8848-CE30C0299687}" dt="2026-01-30T11:48:09.526" v="235" actId="26606"/>
          <ac:spMkLst>
            <pc:docMk/>
            <pc:sldMk cId="1551304013" sldId="483"/>
            <ac:spMk id="19" creationId="{AF6CB648-9554-488A-B457-99CAAD1DA528}"/>
          </ac:spMkLst>
        </pc:spChg>
        <pc:spChg chg="add">
          <ac:chgData name="Jonathan Wyatt" userId="c3e1212f-7374-4739-8e9f-f13855138211" providerId="ADAL" clId="{EBBE8D78-A078-4DBC-8848-CE30C0299687}" dt="2026-01-30T11:48:09.526" v="235" actId="26606"/>
          <ac:spMkLst>
            <pc:docMk/>
            <pc:sldMk cId="1551304013" sldId="483"/>
            <ac:spMk id="20" creationId="{E3ADCBE7-9330-1CDA-00EB-CDD12DB722FF}"/>
          </ac:spMkLst>
        </pc:spChg>
        <pc:picChg chg="add mod">
          <ac:chgData name="Jonathan Wyatt" userId="c3e1212f-7374-4739-8e9f-f13855138211" providerId="ADAL" clId="{EBBE8D78-A078-4DBC-8848-CE30C0299687}" dt="2026-01-30T11:48:09.526" v="235" actId="26606"/>
          <ac:picMkLst>
            <pc:docMk/>
            <pc:sldMk cId="1551304013" sldId="483"/>
            <ac:picMk id="5" creationId="{7D655338-BC4B-BE37-550C-059D9995DA56}"/>
          </ac:picMkLst>
        </pc:picChg>
      </pc:sldChg>
      <pc:sldChg chg="addSp delSp modSp new mod setBg">
        <pc:chgData name="Jonathan Wyatt" userId="c3e1212f-7374-4739-8e9f-f13855138211" providerId="ADAL" clId="{EBBE8D78-A078-4DBC-8848-CE30C0299687}" dt="2026-01-30T11:58:07.152" v="991" actId="12"/>
        <pc:sldMkLst>
          <pc:docMk/>
          <pc:sldMk cId="3159919885" sldId="484"/>
        </pc:sldMkLst>
        <pc:spChg chg="del mod">
          <ac:chgData name="Jonathan Wyatt" userId="c3e1212f-7374-4739-8e9f-f13855138211" providerId="ADAL" clId="{EBBE8D78-A078-4DBC-8848-CE30C0299687}" dt="2026-01-30T11:57:23.861" v="982" actId="478"/>
          <ac:spMkLst>
            <pc:docMk/>
            <pc:sldMk cId="3159919885" sldId="484"/>
            <ac:spMk id="2" creationId="{482009BD-88C0-F897-E951-476DBB397D42}"/>
          </ac:spMkLst>
        </pc:spChg>
        <pc:spChg chg="add del">
          <ac:chgData name="Jonathan Wyatt" userId="c3e1212f-7374-4739-8e9f-f13855138211" providerId="ADAL" clId="{EBBE8D78-A078-4DBC-8848-CE30C0299687}" dt="2026-01-30T11:57:12.348" v="979"/>
          <ac:spMkLst>
            <pc:docMk/>
            <pc:sldMk cId="3159919885" sldId="484"/>
            <ac:spMk id="3" creationId="{E66A6368-3844-DB09-94C4-A8BE0FF2DBFC}"/>
          </ac:spMkLst>
        </pc:spChg>
        <pc:spChg chg="add mod">
          <ac:chgData name="Jonathan Wyatt" userId="c3e1212f-7374-4739-8e9f-f13855138211" providerId="ADAL" clId="{EBBE8D78-A078-4DBC-8848-CE30C0299687}" dt="2026-01-30T11:50:50.630" v="496"/>
          <ac:spMkLst>
            <pc:docMk/>
            <pc:sldMk cId="3159919885" sldId="484"/>
            <ac:spMk id="4" creationId="{4D1E996F-6C39-B56D-4630-17D98264D33C}"/>
          </ac:spMkLst>
        </pc:spChg>
        <pc:spChg chg="add mod">
          <ac:chgData name="Jonathan Wyatt" userId="c3e1212f-7374-4739-8e9f-f13855138211" providerId="ADAL" clId="{EBBE8D78-A078-4DBC-8848-CE30C0299687}" dt="2026-01-30T11:58:07.152" v="991" actId="12"/>
          <ac:spMkLst>
            <pc:docMk/>
            <pc:sldMk cId="3159919885" sldId="484"/>
            <ac:spMk id="6" creationId="{B0347FBF-0236-7CE8-B783-47DC53B767F4}"/>
          </ac:spMkLst>
        </pc:spChg>
        <pc:spChg chg="add del">
          <ac:chgData name="Jonathan Wyatt" userId="c3e1212f-7374-4739-8e9f-f13855138211" providerId="ADAL" clId="{EBBE8D78-A078-4DBC-8848-CE30C0299687}" dt="2026-01-30T11:57:32.402" v="983" actId="26606"/>
          <ac:spMkLst>
            <pc:docMk/>
            <pc:sldMk cId="3159919885" sldId="484"/>
            <ac:spMk id="11" creationId="{AF6CB648-9554-488A-B457-99CAAD1DA528}"/>
          </ac:spMkLst>
        </pc:spChg>
        <pc:spChg chg="add del">
          <ac:chgData name="Jonathan Wyatt" userId="c3e1212f-7374-4739-8e9f-f13855138211" providerId="ADAL" clId="{EBBE8D78-A078-4DBC-8848-CE30C0299687}" dt="2026-01-30T11:57:32.402" v="983" actId="26606"/>
          <ac:spMkLst>
            <pc:docMk/>
            <pc:sldMk cId="3159919885" sldId="484"/>
            <ac:spMk id="13" creationId="{E3ADCBE7-9330-1CDA-00EB-CDD12DB722FF}"/>
          </ac:spMkLst>
        </pc:spChg>
        <pc:spChg chg="add">
          <ac:chgData name="Jonathan Wyatt" userId="c3e1212f-7374-4739-8e9f-f13855138211" providerId="ADAL" clId="{EBBE8D78-A078-4DBC-8848-CE30C0299687}" dt="2026-01-30T11:57:32.402" v="983" actId="26606"/>
          <ac:spMkLst>
            <pc:docMk/>
            <pc:sldMk cId="3159919885" sldId="484"/>
            <ac:spMk id="18" creationId="{12609869-9E80-471B-A487-A53288E0E791}"/>
          </ac:spMkLst>
        </pc:spChg>
        <pc:spChg chg="add">
          <ac:chgData name="Jonathan Wyatt" userId="c3e1212f-7374-4739-8e9f-f13855138211" providerId="ADAL" clId="{EBBE8D78-A078-4DBC-8848-CE30C0299687}" dt="2026-01-30T11:57:32.402" v="983" actId="26606"/>
          <ac:spMkLst>
            <pc:docMk/>
            <pc:sldMk cId="3159919885" sldId="484"/>
            <ac:spMk id="20" creationId="{7004738A-9D34-43E8-97D2-CA0EED4F8BE0}"/>
          </ac:spMkLst>
        </pc:spChg>
        <pc:spChg chg="add">
          <ac:chgData name="Jonathan Wyatt" userId="c3e1212f-7374-4739-8e9f-f13855138211" providerId="ADAL" clId="{EBBE8D78-A078-4DBC-8848-CE30C0299687}" dt="2026-01-30T11:57:32.402" v="983" actId="26606"/>
          <ac:spMkLst>
            <pc:docMk/>
            <pc:sldMk cId="3159919885" sldId="484"/>
            <ac:spMk id="22" creationId="{B8B8D07F-F13E-443E-BA68-2D26672D76B9}"/>
          </ac:spMkLst>
        </pc:spChg>
        <pc:spChg chg="add">
          <ac:chgData name="Jonathan Wyatt" userId="c3e1212f-7374-4739-8e9f-f13855138211" providerId="ADAL" clId="{EBBE8D78-A078-4DBC-8848-CE30C0299687}" dt="2026-01-30T11:57:32.402" v="983" actId="26606"/>
          <ac:spMkLst>
            <pc:docMk/>
            <pc:sldMk cId="3159919885" sldId="484"/>
            <ac:spMk id="24" creationId="{2813A4FA-24A5-41ED-A534-3807D1B2F344}"/>
          </ac:spMkLst>
        </pc:spChg>
        <pc:spChg chg="add">
          <ac:chgData name="Jonathan Wyatt" userId="c3e1212f-7374-4739-8e9f-f13855138211" providerId="ADAL" clId="{EBBE8D78-A078-4DBC-8848-CE30C0299687}" dt="2026-01-30T11:57:32.402" v="983" actId="26606"/>
          <ac:spMkLst>
            <pc:docMk/>
            <pc:sldMk cId="3159919885" sldId="484"/>
            <ac:spMk id="26" creationId="{C3944F27-CA70-4E84-A51A-E6BF89558979}"/>
          </ac:spMkLst>
        </pc:spChg>
        <pc:picChg chg="add mod ord">
          <ac:chgData name="Jonathan Wyatt" userId="c3e1212f-7374-4739-8e9f-f13855138211" providerId="ADAL" clId="{EBBE8D78-A078-4DBC-8848-CE30C0299687}" dt="2026-01-30T11:57:43.482" v="986" actId="1076"/>
          <ac:picMkLst>
            <pc:docMk/>
            <pc:sldMk cId="3159919885" sldId="484"/>
            <ac:picMk id="5" creationId="{C5FFA3D2-069C-95DC-50D9-9E8130FA958E}"/>
          </ac:picMkLst>
        </pc:picChg>
      </pc:sldChg>
      <pc:sldChg chg="addSp delSp modSp new mod setBg modNotesTx">
        <pc:chgData name="Jonathan Wyatt" userId="c3e1212f-7374-4739-8e9f-f13855138211" providerId="ADAL" clId="{EBBE8D78-A078-4DBC-8848-CE30C0299687}" dt="2026-01-30T12:42:58.681" v="1393" actId="20577"/>
        <pc:sldMkLst>
          <pc:docMk/>
          <pc:sldMk cId="2409780465" sldId="485"/>
        </pc:sldMkLst>
        <pc:spChg chg="mod">
          <ac:chgData name="Jonathan Wyatt" userId="c3e1212f-7374-4739-8e9f-f13855138211" providerId="ADAL" clId="{EBBE8D78-A078-4DBC-8848-CE30C0299687}" dt="2026-01-30T12:40:05.415" v="1081" actId="26606"/>
          <ac:spMkLst>
            <pc:docMk/>
            <pc:sldMk cId="2409780465" sldId="485"/>
            <ac:spMk id="2" creationId="{B3339842-7E05-D660-5B08-4BA21F4766DC}"/>
          </ac:spMkLst>
        </pc:spChg>
        <pc:spChg chg="mod ord">
          <ac:chgData name="Jonathan Wyatt" userId="c3e1212f-7374-4739-8e9f-f13855138211" providerId="ADAL" clId="{EBBE8D78-A078-4DBC-8848-CE30C0299687}" dt="2026-01-30T12:40:05.415" v="1081" actId="26606"/>
          <ac:spMkLst>
            <pc:docMk/>
            <pc:sldMk cId="2409780465" sldId="485"/>
            <ac:spMk id="3" creationId="{2A9CFB93-F6D4-A0ED-CCBB-1F9A3007A703}"/>
          </ac:spMkLst>
        </pc:spChg>
        <pc:spChg chg="add del">
          <ac:chgData name="Jonathan Wyatt" userId="c3e1212f-7374-4739-8e9f-f13855138211" providerId="ADAL" clId="{EBBE8D78-A078-4DBC-8848-CE30C0299687}" dt="2026-01-30T12:40:05.415" v="1081" actId="26606"/>
          <ac:spMkLst>
            <pc:docMk/>
            <pc:sldMk cId="2409780465" sldId="485"/>
            <ac:spMk id="4103" creationId="{3AFE8227-C443-417B-BA91-520EB1EF4559}"/>
          </ac:spMkLst>
        </pc:spChg>
        <pc:spChg chg="add del">
          <ac:chgData name="Jonathan Wyatt" userId="c3e1212f-7374-4739-8e9f-f13855138211" providerId="ADAL" clId="{EBBE8D78-A078-4DBC-8848-CE30C0299687}" dt="2026-01-30T12:40:05.415" v="1081" actId="26606"/>
          <ac:spMkLst>
            <pc:docMk/>
            <pc:sldMk cId="2409780465" sldId="485"/>
            <ac:spMk id="4105" creationId="{907741FC-B544-4A6E-B831-6789D042333D}"/>
          </ac:spMkLst>
        </pc:spChg>
        <pc:spChg chg="add del">
          <ac:chgData name="Jonathan Wyatt" userId="c3e1212f-7374-4739-8e9f-f13855138211" providerId="ADAL" clId="{EBBE8D78-A078-4DBC-8848-CE30C0299687}" dt="2026-01-30T12:40:05.415" v="1081" actId="26606"/>
          <ac:spMkLst>
            <pc:docMk/>
            <pc:sldMk cId="2409780465" sldId="485"/>
            <ac:spMk id="4107" creationId="{3F0BE7ED-7814-4273-B18A-F26CC0380380}"/>
          </ac:spMkLst>
        </pc:spChg>
        <pc:spChg chg="add">
          <ac:chgData name="Jonathan Wyatt" userId="c3e1212f-7374-4739-8e9f-f13855138211" providerId="ADAL" clId="{EBBE8D78-A078-4DBC-8848-CE30C0299687}" dt="2026-01-30T12:40:05.415" v="1081" actId="26606"/>
          <ac:spMkLst>
            <pc:docMk/>
            <pc:sldMk cId="2409780465" sldId="485"/>
            <ac:spMk id="4112" creationId="{3AFE8227-C443-417B-BA91-520EB1EF4559}"/>
          </ac:spMkLst>
        </pc:spChg>
        <pc:spChg chg="add">
          <ac:chgData name="Jonathan Wyatt" userId="c3e1212f-7374-4739-8e9f-f13855138211" providerId="ADAL" clId="{EBBE8D78-A078-4DBC-8848-CE30C0299687}" dt="2026-01-30T12:40:05.415" v="1081" actId="26606"/>
          <ac:spMkLst>
            <pc:docMk/>
            <pc:sldMk cId="2409780465" sldId="485"/>
            <ac:spMk id="4114" creationId="{907741FC-B544-4A6E-B831-6789D042333D}"/>
          </ac:spMkLst>
        </pc:spChg>
        <pc:spChg chg="add">
          <ac:chgData name="Jonathan Wyatt" userId="c3e1212f-7374-4739-8e9f-f13855138211" providerId="ADAL" clId="{EBBE8D78-A078-4DBC-8848-CE30C0299687}" dt="2026-01-30T12:40:05.415" v="1081" actId="26606"/>
          <ac:spMkLst>
            <pc:docMk/>
            <pc:sldMk cId="2409780465" sldId="485"/>
            <ac:spMk id="4116" creationId="{3F0BE7ED-7814-4273-B18A-F26CC0380380}"/>
          </ac:spMkLst>
        </pc:spChg>
        <pc:picChg chg="add mod">
          <ac:chgData name="Jonathan Wyatt" userId="c3e1212f-7374-4739-8e9f-f13855138211" providerId="ADAL" clId="{EBBE8D78-A078-4DBC-8848-CE30C0299687}" dt="2026-01-30T12:40:05.415" v="1081" actId="26606"/>
          <ac:picMkLst>
            <pc:docMk/>
            <pc:sldMk cId="2409780465" sldId="485"/>
            <ac:picMk id="4098" creationId="{F8CF36DC-41A4-31B2-7CF6-7B4A5BD350C4}"/>
          </ac:picMkLst>
        </pc:picChg>
      </pc:sldChg>
      <pc:sldChg chg="addSp delSp modSp new mod setBg">
        <pc:chgData name="Jonathan Wyatt" userId="c3e1212f-7374-4739-8e9f-f13855138211" providerId="ADAL" clId="{EBBE8D78-A078-4DBC-8848-CE30C0299687}" dt="2026-01-30T13:11:56.455" v="1420" actId="2710"/>
        <pc:sldMkLst>
          <pc:docMk/>
          <pc:sldMk cId="242969851" sldId="486"/>
        </pc:sldMkLst>
        <pc:spChg chg="mod ord">
          <ac:chgData name="Jonathan Wyatt" userId="c3e1212f-7374-4739-8e9f-f13855138211" providerId="ADAL" clId="{EBBE8D78-A078-4DBC-8848-CE30C0299687}" dt="2026-01-30T13:11:41.295" v="1414" actId="26606"/>
          <ac:spMkLst>
            <pc:docMk/>
            <pc:sldMk cId="242969851" sldId="486"/>
            <ac:spMk id="2" creationId="{D89458F0-174E-E649-5B95-8C0B8267D31A}"/>
          </ac:spMkLst>
        </pc:spChg>
        <pc:spChg chg="del">
          <ac:chgData name="Jonathan Wyatt" userId="c3e1212f-7374-4739-8e9f-f13855138211" providerId="ADAL" clId="{EBBE8D78-A078-4DBC-8848-CE30C0299687}" dt="2026-01-30T13:00:32.708" v="1395"/>
          <ac:spMkLst>
            <pc:docMk/>
            <pc:sldMk cId="242969851" sldId="486"/>
            <ac:spMk id="3" creationId="{7A33B134-19E9-0D14-AA22-F612E5DE05BE}"/>
          </ac:spMkLst>
        </pc:spChg>
        <pc:spChg chg="add mod ord">
          <ac:chgData name="Jonathan Wyatt" userId="c3e1212f-7374-4739-8e9f-f13855138211" providerId="ADAL" clId="{EBBE8D78-A078-4DBC-8848-CE30C0299687}" dt="2026-01-30T13:11:56.455" v="1420" actId="2710"/>
          <ac:spMkLst>
            <pc:docMk/>
            <pc:sldMk cId="242969851" sldId="486"/>
            <ac:spMk id="4" creationId="{3276FB97-BD40-F94C-EFAF-123327309C31}"/>
          </ac:spMkLst>
        </pc:spChg>
        <pc:spChg chg="add">
          <ac:chgData name="Jonathan Wyatt" userId="c3e1212f-7374-4739-8e9f-f13855138211" providerId="ADAL" clId="{EBBE8D78-A078-4DBC-8848-CE30C0299687}" dt="2026-01-30T13:11:41.295" v="1414" actId="26606"/>
          <ac:spMkLst>
            <pc:docMk/>
            <pc:sldMk cId="242969851" sldId="486"/>
            <ac:spMk id="5134" creationId="{B43B9CA2-4B31-4ACD-9A9F-B8E6C6420386}"/>
          </ac:spMkLst>
        </pc:spChg>
        <pc:spChg chg="add">
          <ac:chgData name="Jonathan Wyatt" userId="c3e1212f-7374-4739-8e9f-f13855138211" providerId="ADAL" clId="{EBBE8D78-A078-4DBC-8848-CE30C0299687}" dt="2026-01-30T13:11:41.295" v="1414" actId="26606"/>
          <ac:spMkLst>
            <pc:docMk/>
            <pc:sldMk cId="242969851" sldId="486"/>
            <ac:spMk id="5136" creationId="{33F94DB1-BC5D-454D-845C-7BA3A1F46999}"/>
          </ac:spMkLst>
        </pc:spChg>
        <pc:spChg chg="add">
          <ac:chgData name="Jonathan Wyatt" userId="c3e1212f-7374-4739-8e9f-f13855138211" providerId="ADAL" clId="{EBBE8D78-A078-4DBC-8848-CE30C0299687}" dt="2026-01-30T13:11:41.295" v="1414" actId="26606"/>
          <ac:spMkLst>
            <pc:docMk/>
            <pc:sldMk cId="242969851" sldId="486"/>
            <ac:spMk id="5138" creationId="{5676B86F-860B-4586-BCAA-C0650C09B7B9}"/>
          </ac:spMkLst>
        </pc:spChg>
        <pc:spChg chg="add">
          <ac:chgData name="Jonathan Wyatt" userId="c3e1212f-7374-4739-8e9f-f13855138211" providerId="ADAL" clId="{EBBE8D78-A078-4DBC-8848-CE30C0299687}" dt="2026-01-30T13:11:41.295" v="1414" actId="26606"/>
          <ac:spMkLst>
            <pc:docMk/>
            <pc:sldMk cId="242969851" sldId="486"/>
            <ac:spMk id="5140" creationId="{8C818ED5-2F56-4171-9445-3AA4F4462396}"/>
          </ac:spMkLst>
        </pc:spChg>
        <pc:spChg chg="add">
          <ac:chgData name="Jonathan Wyatt" userId="c3e1212f-7374-4739-8e9f-f13855138211" providerId="ADAL" clId="{EBBE8D78-A078-4DBC-8848-CE30C0299687}" dt="2026-01-30T13:11:41.295" v="1414" actId="26606"/>
          <ac:spMkLst>
            <pc:docMk/>
            <pc:sldMk cId="242969851" sldId="486"/>
            <ac:spMk id="5142" creationId="{DE74FCE8-866C-4AFA-B45C-FACE2A6094E4}"/>
          </ac:spMkLst>
        </pc:spChg>
        <pc:picChg chg="add mod">
          <ac:chgData name="Jonathan Wyatt" userId="c3e1212f-7374-4739-8e9f-f13855138211" providerId="ADAL" clId="{EBBE8D78-A078-4DBC-8848-CE30C0299687}" dt="2026-01-30T13:11:41.295" v="1414" actId="26606"/>
          <ac:picMkLst>
            <pc:docMk/>
            <pc:sldMk cId="242969851" sldId="486"/>
            <ac:picMk id="5123" creationId="{D851DFF8-87CB-FFE6-46EA-8D40C21917A2}"/>
          </ac:picMkLst>
        </pc:picChg>
        <pc:picChg chg="add mod">
          <ac:chgData name="Jonathan Wyatt" userId="c3e1212f-7374-4739-8e9f-f13855138211" providerId="ADAL" clId="{EBBE8D78-A078-4DBC-8848-CE30C0299687}" dt="2026-01-30T13:11:09.205" v="1410" actId="1076"/>
          <ac:picMkLst>
            <pc:docMk/>
            <pc:sldMk cId="242969851" sldId="486"/>
            <ac:picMk id="5125" creationId="{0CC237DE-9CCF-F490-362B-99E98C2503B6}"/>
          </ac:picMkLst>
        </pc:picChg>
        <pc:picChg chg="add mod ord">
          <ac:chgData name="Jonathan Wyatt" userId="c3e1212f-7374-4739-8e9f-f13855138211" providerId="ADAL" clId="{EBBE8D78-A078-4DBC-8848-CE30C0299687}" dt="2026-01-30T13:11:41.295" v="1414" actId="26606"/>
          <ac:picMkLst>
            <pc:docMk/>
            <pc:sldMk cId="242969851" sldId="486"/>
            <ac:picMk id="5127" creationId="{6CA5364C-A291-3E23-6249-A308B9D0F2D6}"/>
          </ac:picMkLst>
        </pc:picChg>
        <pc:picChg chg="add mod">
          <ac:chgData name="Jonathan Wyatt" userId="c3e1212f-7374-4739-8e9f-f13855138211" providerId="ADAL" clId="{EBBE8D78-A078-4DBC-8848-CE30C0299687}" dt="2026-01-30T13:11:41.295" v="1414" actId="26606"/>
          <ac:picMkLst>
            <pc:docMk/>
            <pc:sldMk cId="242969851" sldId="486"/>
            <ac:picMk id="5129" creationId="{DF8F0ED6-29CE-02C3-A948-785C974D9792}"/>
          </ac:picMkLst>
        </pc:picChg>
      </pc:sldChg>
      <pc:sldChg chg="addSp modSp new mod setBg addAnim">
        <pc:chgData name="Jonathan Wyatt" userId="c3e1212f-7374-4739-8e9f-f13855138211" providerId="ADAL" clId="{EBBE8D78-A078-4DBC-8848-CE30C0299687}" dt="2026-01-30T13:12:47.741" v="1539"/>
        <pc:sldMkLst>
          <pc:docMk/>
          <pc:sldMk cId="3911863423" sldId="487"/>
        </pc:sldMkLst>
        <pc:spChg chg="mod">
          <ac:chgData name="Jonathan Wyatt" userId="c3e1212f-7374-4739-8e9f-f13855138211" providerId="ADAL" clId="{EBBE8D78-A078-4DBC-8848-CE30C0299687}" dt="2026-01-30T13:12:47.741" v="1538" actId="26606"/>
          <ac:spMkLst>
            <pc:docMk/>
            <pc:sldMk cId="3911863423" sldId="487"/>
            <ac:spMk id="2" creationId="{A35E2B45-543C-FA8D-850A-E6C2C29D925B}"/>
          </ac:spMkLst>
        </pc:spChg>
        <pc:spChg chg="mod ord">
          <ac:chgData name="Jonathan Wyatt" userId="c3e1212f-7374-4739-8e9f-f13855138211" providerId="ADAL" clId="{EBBE8D78-A078-4DBC-8848-CE30C0299687}" dt="2026-01-30T13:12:47.741" v="1538" actId="26606"/>
          <ac:spMkLst>
            <pc:docMk/>
            <pc:sldMk cId="3911863423" sldId="487"/>
            <ac:spMk id="3" creationId="{3845A70C-D99E-FBCC-A70B-F4160B38E7A8}"/>
          </ac:spMkLst>
        </pc:spChg>
        <pc:spChg chg="add">
          <ac:chgData name="Jonathan Wyatt" userId="c3e1212f-7374-4739-8e9f-f13855138211" providerId="ADAL" clId="{EBBE8D78-A078-4DBC-8848-CE30C0299687}" dt="2026-01-30T13:12:47.741" v="1538" actId="26606"/>
          <ac:spMkLst>
            <pc:docMk/>
            <pc:sldMk cId="3911863423" sldId="487"/>
            <ac:spMk id="9" creationId="{84ECDE7A-6944-466D-8FFE-149A29BA6BAE}"/>
          </ac:spMkLst>
        </pc:spChg>
        <pc:spChg chg="add">
          <ac:chgData name="Jonathan Wyatt" userId="c3e1212f-7374-4739-8e9f-f13855138211" providerId="ADAL" clId="{EBBE8D78-A078-4DBC-8848-CE30C0299687}" dt="2026-01-30T13:12:47.741" v="1538" actId="26606"/>
          <ac:spMkLst>
            <pc:docMk/>
            <pc:sldMk cId="3911863423" sldId="487"/>
            <ac:spMk id="11" creationId="{B3420082-9415-44EC-802E-C77D71D59C57}"/>
          </ac:spMkLst>
        </pc:spChg>
        <pc:spChg chg="add">
          <ac:chgData name="Jonathan Wyatt" userId="c3e1212f-7374-4739-8e9f-f13855138211" providerId="ADAL" clId="{EBBE8D78-A078-4DBC-8848-CE30C0299687}" dt="2026-01-30T13:12:47.741" v="1538" actId="26606"/>
          <ac:spMkLst>
            <pc:docMk/>
            <pc:sldMk cId="3911863423" sldId="487"/>
            <ac:spMk id="13" creationId="{55A52C45-1FCB-4636-A80F-2849B8226C01}"/>
          </ac:spMkLst>
        </pc:spChg>
        <pc:spChg chg="add">
          <ac:chgData name="Jonathan Wyatt" userId="c3e1212f-7374-4739-8e9f-f13855138211" providerId="ADAL" clId="{EBBE8D78-A078-4DBC-8848-CE30C0299687}" dt="2026-01-30T13:12:47.741" v="1538" actId="26606"/>
          <ac:spMkLst>
            <pc:docMk/>
            <pc:sldMk cId="3911863423" sldId="487"/>
            <ac:spMk id="15" creationId="{768EB4DD-3704-43AD-92B3-C4E0C6EA92CB}"/>
          </ac:spMkLst>
        </pc:spChg>
        <pc:picChg chg="add mod">
          <ac:chgData name="Jonathan Wyatt" userId="c3e1212f-7374-4739-8e9f-f13855138211" providerId="ADAL" clId="{EBBE8D78-A078-4DBC-8848-CE30C0299687}" dt="2026-01-30T13:12:47.741" v="1538" actId="26606"/>
          <ac:picMkLst>
            <pc:docMk/>
            <pc:sldMk cId="3911863423" sldId="487"/>
            <ac:picMk id="4" creationId="{D7D34B68-C08B-7ABB-E08B-7E1BEAA45BF1}"/>
          </ac:picMkLst>
        </pc:picChg>
        <pc:picChg chg="add">
          <ac:chgData name="Jonathan Wyatt" userId="c3e1212f-7374-4739-8e9f-f13855138211" providerId="ADAL" clId="{EBBE8D78-A078-4DBC-8848-CE30C0299687}" dt="2026-01-30T13:12:03.332" v="1422"/>
          <ac:picMkLst>
            <pc:docMk/>
            <pc:sldMk cId="3911863423" sldId="487"/>
            <ac:picMk id="6146" creationId="{F1CBAAA7-ABC2-DE36-CC49-B83D9F7D4F67}"/>
          </ac:picMkLst>
        </pc:picChg>
      </pc:sldChg>
      <pc:sldChg chg="addSp delSp modSp new mod setBg">
        <pc:chgData name="Jonathan Wyatt" userId="c3e1212f-7374-4739-8e9f-f13855138211" providerId="ADAL" clId="{EBBE8D78-A078-4DBC-8848-CE30C0299687}" dt="2026-01-30T13:16:05.039" v="1551" actId="26606"/>
        <pc:sldMkLst>
          <pc:docMk/>
          <pc:sldMk cId="3234747552" sldId="488"/>
        </pc:sldMkLst>
        <pc:spChg chg="mod">
          <ac:chgData name="Jonathan Wyatt" userId="c3e1212f-7374-4739-8e9f-f13855138211" providerId="ADAL" clId="{EBBE8D78-A078-4DBC-8848-CE30C0299687}" dt="2026-01-30T13:16:05.039" v="1551" actId="26606"/>
          <ac:spMkLst>
            <pc:docMk/>
            <pc:sldMk cId="3234747552" sldId="488"/>
            <ac:spMk id="2" creationId="{9C02F6D2-6A86-8844-E472-4B210E8357D1}"/>
          </ac:spMkLst>
        </pc:spChg>
        <pc:spChg chg="add del">
          <ac:chgData name="Jonathan Wyatt" userId="c3e1212f-7374-4739-8e9f-f13855138211" providerId="ADAL" clId="{EBBE8D78-A078-4DBC-8848-CE30C0299687}" dt="2026-01-30T13:16:05.039" v="1551" actId="26606"/>
          <ac:spMkLst>
            <pc:docMk/>
            <pc:sldMk cId="3234747552" sldId="488"/>
            <ac:spMk id="3" creationId="{48DC1127-0E50-C5BB-EE23-4CDEEECB914D}"/>
          </ac:spMkLst>
        </pc:spChg>
        <pc:spChg chg="add del">
          <ac:chgData name="Jonathan Wyatt" userId="c3e1212f-7374-4739-8e9f-f13855138211" providerId="ADAL" clId="{EBBE8D78-A078-4DBC-8848-CE30C0299687}" dt="2026-01-30T13:16:05.026" v="1550" actId="26606"/>
          <ac:spMkLst>
            <pc:docMk/>
            <pc:sldMk cId="3234747552" sldId="488"/>
            <ac:spMk id="9" creationId="{E7F94237-0536-4DB1-8C95-39E355CED94B}"/>
          </ac:spMkLst>
        </pc:spChg>
        <pc:spChg chg="add del">
          <ac:chgData name="Jonathan Wyatt" userId="c3e1212f-7374-4739-8e9f-f13855138211" providerId="ADAL" clId="{EBBE8D78-A078-4DBC-8848-CE30C0299687}" dt="2026-01-30T13:16:05.026" v="1550" actId="26606"/>
          <ac:spMkLst>
            <pc:docMk/>
            <pc:sldMk cId="3234747552" sldId="488"/>
            <ac:spMk id="11" creationId="{1A3C89F8-0D2F-47FF-B903-151248265F47}"/>
          </ac:spMkLst>
        </pc:spChg>
        <pc:spChg chg="add del">
          <ac:chgData name="Jonathan Wyatt" userId="c3e1212f-7374-4739-8e9f-f13855138211" providerId="ADAL" clId="{EBBE8D78-A078-4DBC-8848-CE30C0299687}" dt="2026-01-30T13:16:05.026" v="1550" actId="26606"/>
          <ac:spMkLst>
            <pc:docMk/>
            <pc:sldMk cId="3234747552" sldId="488"/>
            <ac:spMk id="13" creationId="{C5CB530E-515E-412C-9DF1-5F8FFBD6F383}"/>
          </ac:spMkLst>
        </pc:spChg>
        <pc:spChg chg="add del">
          <ac:chgData name="Jonathan Wyatt" userId="c3e1212f-7374-4739-8e9f-f13855138211" providerId="ADAL" clId="{EBBE8D78-A078-4DBC-8848-CE30C0299687}" dt="2026-01-30T13:16:05.026" v="1550" actId="26606"/>
          <ac:spMkLst>
            <pc:docMk/>
            <pc:sldMk cId="3234747552" sldId="488"/>
            <ac:spMk id="15" creationId="{712D4376-A578-4FF1-94FC-245E7A6A489F}"/>
          </ac:spMkLst>
        </pc:spChg>
        <pc:spChg chg="add del">
          <ac:chgData name="Jonathan Wyatt" userId="c3e1212f-7374-4739-8e9f-f13855138211" providerId="ADAL" clId="{EBBE8D78-A078-4DBC-8848-CE30C0299687}" dt="2026-01-30T13:16:05.026" v="1550" actId="26606"/>
          <ac:spMkLst>
            <pc:docMk/>
            <pc:sldMk cId="3234747552" sldId="488"/>
            <ac:spMk id="17" creationId="{AEA7509D-F04F-40CB-A0B3-EEF16499CC9F}"/>
          </ac:spMkLst>
        </pc:spChg>
        <pc:spChg chg="add del">
          <ac:chgData name="Jonathan Wyatt" userId="c3e1212f-7374-4739-8e9f-f13855138211" providerId="ADAL" clId="{EBBE8D78-A078-4DBC-8848-CE30C0299687}" dt="2026-01-30T13:16:05.026" v="1550" actId="26606"/>
          <ac:spMkLst>
            <pc:docMk/>
            <pc:sldMk cId="3234747552" sldId="488"/>
            <ac:spMk id="21" creationId="{508BEF50-7B1E-49A4-BC19-5F4F1D755E64}"/>
          </ac:spMkLst>
        </pc:spChg>
        <pc:spChg chg="add del">
          <ac:chgData name="Jonathan Wyatt" userId="c3e1212f-7374-4739-8e9f-f13855138211" providerId="ADAL" clId="{EBBE8D78-A078-4DBC-8848-CE30C0299687}" dt="2026-01-30T13:16:05.026" v="1550" actId="26606"/>
          <ac:spMkLst>
            <pc:docMk/>
            <pc:sldMk cId="3234747552" sldId="488"/>
            <ac:spMk id="23" creationId="{3FBAD350-5664-4811-A208-657FB882D350}"/>
          </ac:spMkLst>
        </pc:spChg>
        <pc:spChg chg="add del">
          <ac:chgData name="Jonathan Wyatt" userId="c3e1212f-7374-4739-8e9f-f13855138211" providerId="ADAL" clId="{EBBE8D78-A078-4DBC-8848-CE30C0299687}" dt="2026-01-30T13:16:05.026" v="1550" actId="26606"/>
          <ac:spMkLst>
            <pc:docMk/>
            <pc:sldMk cId="3234747552" sldId="488"/>
            <ac:spMk id="25" creationId="{C39ADB8F-D187-49D7-BDCF-C1B6DC727068}"/>
          </ac:spMkLst>
        </pc:spChg>
        <pc:spChg chg="add">
          <ac:chgData name="Jonathan Wyatt" userId="c3e1212f-7374-4739-8e9f-f13855138211" providerId="ADAL" clId="{EBBE8D78-A078-4DBC-8848-CE30C0299687}" dt="2026-01-30T13:16:05.039" v="1551" actId="26606"/>
          <ac:spMkLst>
            <pc:docMk/>
            <pc:sldMk cId="3234747552" sldId="488"/>
            <ac:spMk id="27" creationId="{5A59F003-E00A-43F9-91DC-CC54E3B87466}"/>
          </ac:spMkLst>
        </pc:spChg>
        <pc:spChg chg="add">
          <ac:chgData name="Jonathan Wyatt" userId="c3e1212f-7374-4739-8e9f-f13855138211" providerId="ADAL" clId="{EBBE8D78-A078-4DBC-8848-CE30C0299687}" dt="2026-01-30T13:16:05.039" v="1551" actId="26606"/>
          <ac:spMkLst>
            <pc:docMk/>
            <pc:sldMk cId="3234747552" sldId="488"/>
            <ac:spMk id="29" creationId="{D74A4382-E3AD-430A-9A1F-DFA3E0E77A7D}"/>
          </ac:spMkLst>
        </pc:spChg>
        <pc:spChg chg="add">
          <ac:chgData name="Jonathan Wyatt" userId="c3e1212f-7374-4739-8e9f-f13855138211" providerId="ADAL" clId="{EBBE8D78-A078-4DBC-8848-CE30C0299687}" dt="2026-01-30T13:16:05.039" v="1551" actId="26606"/>
          <ac:spMkLst>
            <pc:docMk/>
            <pc:sldMk cId="3234747552" sldId="488"/>
            <ac:spMk id="30" creationId="{79F40191-0F44-4FD1-82CC-ACB507C14BE6}"/>
          </ac:spMkLst>
        </pc:spChg>
        <pc:picChg chg="add">
          <ac:chgData name="Jonathan Wyatt" userId="c3e1212f-7374-4739-8e9f-f13855138211" providerId="ADAL" clId="{EBBE8D78-A078-4DBC-8848-CE30C0299687}" dt="2026-01-30T13:16:05.039" v="1551" actId="26606"/>
          <ac:picMkLst>
            <pc:docMk/>
            <pc:sldMk cId="3234747552" sldId="488"/>
            <ac:picMk id="28" creationId="{3C8CFA6C-199D-6084-914B-5B0F84B886A0}"/>
          </ac:picMkLst>
        </pc:picChg>
      </pc:sldChg>
      <pc:sldChg chg="addSp delSp modSp new mod setBg">
        <pc:chgData name="Jonathan Wyatt" userId="c3e1212f-7374-4739-8e9f-f13855138211" providerId="ADAL" clId="{EBBE8D78-A078-4DBC-8848-CE30C0299687}" dt="2026-01-30T13:49:02.037" v="1957" actId="1076"/>
        <pc:sldMkLst>
          <pc:docMk/>
          <pc:sldMk cId="1639149800" sldId="489"/>
        </pc:sldMkLst>
        <pc:spChg chg="mod">
          <ac:chgData name="Jonathan Wyatt" userId="c3e1212f-7374-4739-8e9f-f13855138211" providerId="ADAL" clId="{EBBE8D78-A078-4DBC-8848-CE30C0299687}" dt="2026-01-30T13:49:02.037" v="1957" actId="1076"/>
          <ac:spMkLst>
            <pc:docMk/>
            <pc:sldMk cId="1639149800" sldId="489"/>
            <ac:spMk id="2" creationId="{88636014-544D-579F-974A-129E9CA57A4F}"/>
          </ac:spMkLst>
        </pc:spChg>
        <pc:spChg chg="add del mod">
          <ac:chgData name="Jonathan Wyatt" userId="c3e1212f-7374-4739-8e9f-f13855138211" providerId="ADAL" clId="{EBBE8D78-A078-4DBC-8848-CE30C0299687}" dt="2026-01-30T13:48:40.992" v="1950" actId="26606"/>
          <ac:spMkLst>
            <pc:docMk/>
            <pc:sldMk cId="1639149800" sldId="489"/>
            <ac:spMk id="3" creationId="{6F9944A1-B6EF-6F89-3D0D-99A5C48922C1}"/>
          </ac:spMkLst>
        </pc:spChg>
        <pc:spChg chg="add">
          <ac:chgData name="Jonathan Wyatt" userId="c3e1212f-7374-4739-8e9f-f13855138211" providerId="ADAL" clId="{EBBE8D78-A078-4DBC-8848-CE30C0299687}" dt="2026-01-30T13:48:40.992" v="1950" actId="26606"/>
          <ac:spMkLst>
            <pc:docMk/>
            <pc:sldMk cId="1639149800" sldId="489"/>
            <ac:spMk id="8" creationId="{09588DA8-065E-4F6F-8EFD-43104AB2E0CF}"/>
          </ac:spMkLst>
        </pc:spChg>
        <pc:spChg chg="add del">
          <ac:chgData name="Jonathan Wyatt" userId="c3e1212f-7374-4739-8e9f-f13855138211" providerId="ADAL" clId="{EBBE8D78-A078-4DBC-8848-CE30C0299687}" dt="2026-01-30T13:48:40.976" v="1949" actId="26606"/>
          <ac:spMkLst>
            <pc:docMk/>
            <pc:sldMk cId="1639149800" sldId="489"/>
            <ac:spMk id="10" creationId="{B50AB553-2A96-4A92-96F2-93548E096954}"/>
          </ac:spMkLst>
        </pc:spChg>
        <pc:spChg chg="add">
          <ac:chgData name="Jonathan Wyatt" userId="c3e1212f-7374-4739-8e9f-f13855138211" providerId="ADAL" clId="{EBBE8D78-A078-4DBC-8848-CE30C0299687}" dt="2026-01-30T13:48:40.992" v="1950" actId="26606"/>
          <ac:spMkLst>
            <pc:docMk/>
            <pc:sldMk cId="1639149800" sldId="489"/>
            <ac:spMk id="12" creationId="{CD9FE4EF-C4D8-49A0-B2FF-81D8DB7D8A24}"/>
          </ac:spMkLst>
        </pc:spChg>
        <pc:spChg chg="add">
          <ac:chgData name="Jonathan Wyatt" userId="c3e1212f-7374-4739-8e9f-f13855138211" providerId="ADAL" clId="{EBBE8D78-A078-4DBC-8848-CE30C0299687}" dt="2026-01-30T13:48:40.992" v="1950" actId="26606"/>
          <ac:spMkLst>
            <pc:docMk/>
            <pc:sldMk cId="1639149800" sldId="489"/>
            <ac:spMk id="13" creationId="{C4285719-470E-454C-AF62-8323075F1F5B}"/>
          </ac:spMkLst>
        </pc:spChg>
        <pc:spChg chg="add">
          <ac:chgData name="Jonathan Wyatt" userId="c3e1212f-7374-4739-8e9f-f13855138211" providerId="ADAL" clId="{EBBE8D78-A078-4DBC-8848-CE30C0299687}" dt="2026-01-30T13:48:40.992" v="1950" actId="26606"/>
          <ac:spMkLst>
            <pc:docMk/>
            <pc:sldMk cId="1639149800" sldId="489"/>
            <ac:spMk id="14" creationId="{4300840D-0A0B-4512-BACA-B439D5B9C57C}"/>
          </ac:spMkLst>
        </pc:spChg>
        <pc:spChg chg="add">
          <ac:chgData name="Jonathan Wyatt" userId="c3e1212f-7374-4739-8e9f-f13855138211" providerId="ADAL" clId="{EBBE8D78-A078-4DBC-8848-CE30C0299687}" dt="2026-01-30T13:48:40.992" v="1950" actId="26606"/>
          <ac:spMkLst>
            <pc:docMk/>
            <pc:sldMk cId="1639149800" sldId="489"/>
            <ac:spMk id="15" creationId="{6F9944A1-B6EF-6F89-3D0D-99A5C48922C1}"/>
          </ac:spMkLst>
        </pc:spChg>
        <pc:spChg chg="add">
          <ac:chgData name="Jonathan Wyatt" userId="c3e1212f-7374-4739-8e9f-f13855138211" providerId="ADAL" clId="{EBBE8D78-A078-4DBC-8848-CE30C0299687}" dt="2026-01-30T13:48:40.992" v="1950" actId="26606"/>
          <ac:spMkLst>
            <pc:docMk/>
            <pc:sldMk cId="1639149800" sldId="489"/>
            <ac:spMk id="16" creationId="{D2B78728-A580-49A7-84F9-6EF6F583ADE0}"/>
          </ac:spMkLst>
        </pc:spChg>
        <pc:spChg chg="add">
          <ac:chgData name="Jonathan Wyatt" userId="c3e1212f-7374-4739-8e9f-f13855138211" providerId="ADAL" clId="{EBBE8D78-A078-4DBC-8848-CE30C0299687}" dt="2026-01-30T13:48:40.992" v="1950" actId="26606"/>
          <ac:spMkLst>
            <pc:docMk/>
            <pc:sldMk cId="1639149800" sldId="489"/>
            <ac:spMk id="18" creationId="{38FAA1A1-D861-433F-88FA-1E9D6FD31D11}"/>
          </ac:spMkLst>
        </pc:spChg>
        <pc:spChg chg="add">
          <ac:chgData name="Jonathan Wyatt" userId="c3e1212f-7374-4739-8e9f-f13855138211" providerId="ADAL" clId="{EBBE8D78-A078-4DBC-8848-CE30C0299687}" dt="2026-01-30T13:48:40.992" v="1950" actId="26606"/>
          <ac:spMkLst>
            <pc:docMk/>
            <pc:sldMk cId="1639149800" sldId="489"/>
            <ac:spMk id="20" creationId="{8D71EDA1-87BF-4D5D-AB79-F346FD19278A}"/>
          </ac:spMkLst>
        </pc:spChg>
        <pc:graphicFrameChg chg="add del">
          <ac:chgData name="Jonathan Wyatt" userId="c3e1212f-7374-4739-8e9f-f13855138211" providerId="ADAL" clId="{EBBE8D78-A078-4DBC-8848-CE30C0299687}" dt="2026-01-30T13:48:40.976" v="1949" actId="26606"/>
          <ac:graphicFrameMkLst>
            <pc:docMk/>
            <pc:sldMk cId="1639149800" sldId="489"/>
            <ac:graphicFrameMk id="5" creationId="{9C5C5B3D-E881-131B-D518-244E55902ADE}"/>
          </ac:graphicFrameMkLst>
        </pc:graphicFrameChg>
        <pc:picChg chg="add del">
          <ac:chgData name="Jonathan Wyatt" userId="c3e1212f-7374-4739-8e9f-f13855138211" providerId="ADAL" clId="{EBBE8D78-A078-4DBC-8848-CE30C0299687}" dt="2026-01-30T13:48:40.976" v="1949" actId="26606"/>
          <ac:picMkLst>
            <pc:docMk/>
            <pc:sldMk cId="1639149800" sldId="489"/>
            <ac:picMk id="6" creationId="{C67043DF-A6F4-D337-5821-242991A2CB50}"/>
          </ac:picMkLst>
        </pc:picChg>
      </pc:sldChg>
      <pc:sldChg chg="addSp delSp modSp new mod setBg addAnim">
        <pc:chgData name="Jonathan Wyatt" userId="c3e1212f-7374-4739-8e9f-f13855138211" providerId="ADAL" clId="{EBBE8D78-A078-4DBC-8848-CE30C0299687}" dt="2026-01-30T13:35:01.923" v="1800" actId="20577"/>
        <pc:sldMkLst>
          <pc:docMk/>
          <pc:sldMk cId="439781094" sldId="490"/>
        </pc:sldMkLst>
        <pc:spChg chg="mod">
          <ac:chgData name="Jonathan Wyatt" userId="c3e1212f-7374-4739-8e9f-f13855138211" providerId="ADAL" clId="{EBBE8D78-A078-4DBC-8848-CE30C0299687}" dt="2026-01-30T13:34:56.856" v="1797" actId="26606"/>
          <ac:spMkLst>
            <pc:docMk/>
            <pc:sldMk cId="439781094" sldId="490"/>
            <ac:spMk id="2" creationId="{BFD3AB2B-7055-A064-B5B2-89474417D96C}"/>
          </ac:spMkLst>
        </pc:spChg>
        <pc:spChg chg="mod">
          <ac:chgData name="Jonathan Wyatt" userId="c3e1212f-7374-4739-8e9f-f13855138211" providerId="ADAL" clId="{EBBE8D78-A078-4DBC-8848-CE30C0299687}" dt="2026-01-30T13:35:01.923" v="1800" actId="20577"/>
          <ac:spMkLst>
            <pc:docMk/>
            <pc:sldMk cId="439781094" sldId="490"/>
            <ac:spMk id="3" creationId="{9B10ACF0-9D18-AB91-5042-7E30B54A2F28}"/>
          </ac:spMkLst>
        </pc:spChg>
        <pc:spChg chg="add del">
          <ac:chgData name="Jonathan Wyatt" userId="c3e1212f-7374-4739-8e9f-f13855138211" providerId="ADAL" clId="{EBBE8D78-A078-4DBC-8848-CE30C0299687}" dt="2026-01-30T13:34:56.846" v="1796" actId="26606"/>
          <ac:spMkLst>
            <pc:docMk/>
            <pc:sldMk cId="439781094" sldId="490"/>
            <ac:spMk id="7175" creationId="{3C54F4CE-85F0-46ED-80DA-9518C9251AD1}"/>
          </ac:spMkLst>
        </pc:spChg>
        <pc:spChg chg="add del">
          <ac:chgData name="Jonathan Wyatt" userId="c3e1212f-7374-4739-8e9f-f13855138211" providerId="ADAL" clId="{EBBE8D78-A078-4DBC-8848-CE30C0299687}" dt="2026-01-30T13:34:56.846" v="1796" actId="26606"/>
          <ac:spMkLst>
            <pc:docMk/>
            <pc:sldMk cId="439781094" sldId="490"/>
            <ac:spMk id="7177" creationId="{DADD1FCA-8ACB-4958-81DD-4CDD6D3E1921}"/>
          </ac:spMkLst>
        </pc:spChg>
        <pc:spChg chg="add">
          <ac:chgData name="Jonathan Wyatt" userId="c3e1212f-7374-4739-8e9f-f13855138211" providerId="ADAL" clId="{EBBE8D78-A078-4DBC-8848-CE30C0299687}" dt="2026-01-30T13:34:56.856" v="1797" actId="26606"/>
          <ac:spMkLst>
            <pc:docMk/>
            <pc:sldMk cId="439781094" sldId="490"/>
            <ac:spMk id="7179" creationId="{F13C74B1-5B17-4795-BED0-7140497B445A}"/>
          </ac:spMkLst>
        </pc:spChg>
        <pc:spChg chg="add">
          <ac:chgData name="Jonathan Wyatt" userId="c3e1212f-7374-4739-8e9f-f13855138211" providerId="ADAL" clId="{EBBE8D78-A078-4DBC-8848-CE30C0299687}" dt="2026-01-30T13:34:56.856" v="1797" actId="26606"/>
          <ac:spMkLst>
            <pc:docMk/>
            <pc:sldMk cId="439781094" sldId="490"/>
            <ac:spMk id="7180" creationId="{D4974D33-8DC5-464E-8C6D-BE58F0669C17}"/>
          </ac:spMkLst>
        </pc:spChg>
        <pc:picChg chg="add mod">
          <ac:chgData name="Jonathan Wyatt" userId="c3e1212f-7374-4739-8e9f-f13855138211" providerId="ADAL" clId="{EBBE8D78-A078-4DBC-8848-CE30C0299687}" dt="2026-01-30T13:34:56.856" v="1797" actId="26606"/>
          <ac:picMkLst>
            <pc:docMk/>
            <pc:sldMk cId="439781094" sldId="490"/>
            <ac:picMk id="7170" creationId="{9B06231E-F4E4-C917-6D81-DD2D99BEE58B}"/>
          </ac:picMkLst>
        </pc:picChg>
      </pc:sldChg>
      <pc:sldChg chg="addSp delSp modSp new mod setBg setClrOvrMap">
        <pc:chgData name="Jonathan Wyatt" userId="c3e1212f-7374-4739-8e9f-f13855138211" providerId="ADAL" clId="{EBBE8D78-A078-4DBC-8848-CE30C0299687}" dt="2026-01-30T13:48:16.939" v="1947" actId="122"/>
        <pc:sldMkLst>
          <pc:docMk/>
          <pc:sldMk cId="1175702862" sldId="491"/>
        </pc:sldMkLst>
        <pc:spChg chg="del mod ord">
          <ac:chgData name="Jonathan Wyatt" userId="c3e1212f-7374-4739-8e9f-f13855138211" providerId="ADAL" clId="{EBBE8D78-A078-4DBC-8848-CE30C0299687}" dt="2026-01-30T13:48:12.988" v="1945" actId="478"/>
          <ac:spMkLst>
            <pc:docMk/>
            <pc:sldMk cId="1175702862" sldId="491"/>
            <ac:spMk id="2" creationId="{DD78239E-D455-71DB-D8BD-64FDF5F95F95}"/>
          </ac:spMkLst>
        </pc:spChg>
        <pc:spChg chg="mod ord">
          <ac:chgData name="Jonathan Wyatt" userId="c3e1212f-7374-4739-8e9f-f13855138211" providerId="ADAL" clId="{EBBE8D78-A078-4DBC-8848-CE30C0299687}" dt="2026-01-30T13:48:16.939" v="1947" actId="122"/>
          <ac:spMkLst>
            <pc:docMk/>
            <pc:sldMk cId="1175702862" sldId="491"/>
            <ac:spMk id="3" creationId="{08276CBA-2F91-750D-42CE-5539DB13DA5F}"/>
          </ac:spMkLst>
        </pc:spChg>
        <pc:spChg chg="add del">
          <ac:chgData name="Jonathan Wyatt" userId="c3e1212f-7374-4739-8e9f-f13855138211" providerId="ADAL" clId="{EBBE8D78-A078-4DBC-8848-CE30C0299687}" dt="2026-01-30T13:38:03.550" v="1815" actId="26606"/>
          <ac:spMkLst>
            <pc:docMk/>
            <pc:sldMk cId="1175702862" sldId="491"/>
            <ac:spMk id="8205" creationId="{33F94DB1-BC5D-454D-845C-7BA3A1F46999}"/>
          </ac:spMkLst>
        </pc:spChg>
        <pc:spChg chg="add del">
          <ac:chgData name="Jonathan Wyatt" userId="c3e1212f-7374-4739-8e9f-f13855138211" providerId="ADAL" clId="{EBBE8D78-A078-4DBC-8848-CE30C0299687}" dt="2026-01-30T13:38:03.550" v="1815" actId="26606"/>
          <ac:spMkLst>
            <pc:docMk/>
            <pc:sldMk cId="1175702862" sldId="491"/>
            <ac:spMk id="8206" creationId="{B43B9CA2-4B31-4ACD-9A9F-B8E6C6420386}"/>
          </ac:spMkLst>
        </pc:spChg>
        <pc:spChg chg="add del">
          <ac:chgData name="Jonathan Wyatt" userId="c3e1212f-7374-4739-8e9f-f13855138211" providerId="ADAL" clId="{EBBE8D78-A078-4DBC-8848-CE30C0299687}" dt="2026-01-30T13:38:03.550" v="1815" actId="26606"/>
          <ac:spMkLst>
            <pc:docMk/>
            <pc:sldMk cId="1175702862" sldId="491"/>
            <ac:spMk id="8207" creationId="{5676B86F-860B-4586-BCAA-C0650C09B7B9}"/>
          </ac:spMkLst>
        </pc:spChg>
        <pc:spChg chg="add del">
          <ac:chgData name="Jonathan Wyatt" userId="c3e1212f-7374-4739-8e9f-f13855138211" providerId="ADAL" clId="{EBBE8D78-A078-4DBC-8848-CE30C0299687}" dt="2026-01-30T13:38:03.550" v="1815" actId="26606"/>
          <ac:spMkLst>
            <pc:docMk/>
            <pc:sldMk cId="1175702862" sldId="491"/>
            <ac:spMk id="8209" creationId="{8C818ED5-2F56-4171-9445-3AA4F4462396}"/>
          </ac:spMkLst>
        </pc:spChg>
        <pc:spChg chg="add del">
          <ac:chgData name="Jonathan Wyatt" userId="c3e1212f-7374-4739-8e9f-f13855138211" providerId="ADAL" clId="{EBBE8D78-A078-4DBC-8848-CE30C0299687}" dt="2026-01-30T13:38:03.550" v="1815" actId="26606"/>
          <ac:spMkLst>
            <pc:docMk/>
            <pc:sldMk cId="1175702862" sldId="491"/>
            <ac:spMk id="8211" creationId="{DE74FCE8-866C-4AFA-B45C-FACE2A6094E4}"/>
          </ac:spMkLst>
        </pc:spChg>
        <pc:spChg chg="add del">
          <ac:chgData name="Jonathan Wyatt" userId="c3e1212f-7374-4739-8e9f-f13855138211" providerId="ADAL" clId="{EBBE8D78-A078-4DBC-8848-CE30C0299687}" dt="2026-01-30T13:38:20.256" v="1817" actId="26606"/>
          <ac:spMkLst>
            <pc:docMk/>
            <pc:sldMk cId="1175702862" sldId="491"/>
            <ac:spMk id="8213" creationId="{AD96FDFD-4E42-4A06-B8B5-768A1DB9C2A9}"/>
          </ac:spMkLst>
        </pc:spChg>
        <pc:spChg chg="add del">
          <ac:chgData name="Jonathan Wyatt" userId="c3e1212f-7374-4739-8e9f-f13855138211" providerId="ADAL" clId="{EBBE8D78-A078-4DBC-8848-CE30C0299687}" dt="2026-01-30T13:47:46.710" v="1938" actId="26606"/>
          <ac:spMkLst>
            <pc:docMk/>
            <pc:sldMk cId="1175702862" sldId="491"/>
            <ac:spMk id="8215" creationId="{B43B9CA2-4B31-4ACD-9A9F-B8E6C6420386}"/>
          </ac:spMkLst>
        </pc:spChg>
        <pc:spChg chg="add del">
          <ac:chgData name="Jonathan Wyatt" userId="c3e1212f-7374-4739-8e9f-f13855138211" providerId="ADAL" clId="{EBBE8D78-A078-4DBC-8848-CE30C0299687}" dt="2026-01-30T13:47:46.710" v="1938" actId="26606"/>
          <ac:spMkLst>
            <pc:docMk/>
            <pc:sldMk cId="1175702862" sldId="491"/>
            <ac:spMk id="8216" creationId="{33F94DB1-BC5D-454D-845C-7BA3A1F46999}"/>
          </ac:spMkLst>
        </pc:spChg>
        <pc:spChg chg="add del">
          <ac:chgData name="Jonathan Wyatt" userId="c3e1212f-7374-4739-8e9f-f13855138211" providerId="ADAL" clId="{EBBE8D78-A078-4DBC-8848-CE30C0299687}" dt="2026-01-30T13:47:46.710" v="1938" actId="26606"/>
          <ac:spMkLst>
            <pc:docMk/>
            <pc:sldMk cId="1175702862" sldId="491"/>
            <ac:spMk id="8217" creationId="{5676B86F-860B-4586-BCAA-C0650C09B7B9}"/>
          </ac:spMkLst>
        </pc:spChg>
        <pc:spChg chg="add del">
          <ac:chgData name="Jonathan Wyatt" userId="c3e1212f-7374-4739-8e9f-f13855138211" providerId="ADAL" clId="{EBBE8D78-A078-4DBC-8848-CE30C0299687}" dt="2026-01-30T13:47:46.710" v="1938" actId="26606"/>
          <ac:spMkLst>
            <pc:docMk/>
            <pc:sldMk cId="1175702862" sldId="491"/>
            <ac:spMk id="8218" creationId="{8C818ED5-2F56-4171-9445-3AA4F4462396}"/>
          </ac:spMkLst>
        </pc:spChg>
        <pc:spChg chg="add del">
          <ac:chgData name="Jonathan Wyatt" userId="c3e1212f-7374-4739-8e9f-f13855138211" providerId="ADAL" clId="{EBBE8D78-A078-4DBC-8848-CE30C0299687}" dt="2026-01-30T13:47:46.710" v="1938" actId="26606"/>
          <ac:spMkLst>
            <pc:docMk/>
            <pc:sldMk cId="1175702862" sldId="491"/>
            <ac:spMk id="8219" creationId="{DE74FCE8-866C-4AFA-B45C-FACE2A6094E4}"/>
          </ac:spMkLst>
        </pc:spChg>
        <pc:spChg chg="add">
          <ac:chgData name="Jonathan Wyatt" userId="c3e1212f-7374-4739-8e9f-f13855138211" providerId="ADAL" clId="{EBBE8D78-A078-4DBC-8848-CE30C0299687}" dt="2026-01-30T13:47:46.710" v="1938" actId="26606"/>
          <ac:spMkLst>
            <pc:docMk/>
            <pc:sldMk cId="1175702862" sldId="491"/>
            <ac:spMk id="8224" creationId="{96EEF187-8434-4B76-BE40-006EEBB263CF}"/>
          </ac:spMkLst>
        </pc:spChg>
        <pc:spChg chg="add">
          <ac:chgData name="Jonathan Wyatt" userId="c3e1212f-7374-4739-8e9f-f13855138211" providerId="ADAL" clId="{EBBE8D78-A078-4DBC-8848-CE30C0299687}" dt="2026-01-30T13:47:46.710" v="1938" actId="26606"/>
          <ac:spMkLst>
            <pc:docMk/>
            <pc:sldMk cId="1175702862" sldId="491"/>
            <ac:spMk id="8226" creationId="{681CD866-52B5-4280-A92B-56BDFD1E9A12}"/>
          </ac:spMkLst>
        </pc:spChg>
        <pc:picChg chg="add mod ord">
          <ac:chgData name="Jonathan Wyatt" userId="c3e1212f-7374-4739-8e9f-f13855138211" providerId="ADAL" clId="{EBBE8D78-A078-4DBC-8848-CE30C0299687}" dt="2026-01-30T13:47:46.710" v="1938" actId="26606"/>
          <ac:picMkLst>
            <pc:docMk/>
            <pc:sldMk cId="1175702862" sldId="491"/>
            <ac:picMk id="8194" creationId="{2ABF1A1D-29DB-0DF7-83F3-A6EE5503EEB7}"/>
          </ac:picMkLst>
        </pc:picChg>
        <pc:picChg chg="add del mod ord">
          <ac:chgData name="Jonathan Wyatt" userId="c3e1212f-7374-4739-8e9f-f13855138211" providerId="ADAL" clId="{EBBE8D78-A078-4DBC-8848-CE30C0299687}" dt="2026-01-30T13:47:59.473" v="1942" actId="478"/>
          <ac:picMkLst>
            <pc:docMk/>
            <pc:sldMk cId="1175702862" sldId="491"/>
            <ac:picMk id="8196" creationId="{3E755493-8941-6E0F-1C53-E30941CEEBFC}"/>
          </ac:picMkLst>
        </pc:picChg>
        <pc:picChg chg="add mod ord">
          <ac:chgData name="Jonathan Wyatt" userId="c3e1212f-7374-4739-8e9f-f13855138211" providerId="ADAL" clId="{EBBE8D78-A078-4DBC-8848-CE30C0299687}" dt="2026-01-30T13:38:20.268" v="1818" actId="26606"/>
          <ac:picMkLst>
            <pc:docMk/>
            <pc:sldMk cId="1175702862" sldId="491"/>
            <ac:picMk id="8198" creationId="{A15A5097-13D8-2BB1-C4AC-FB0806207034}"/>
          </ac:picMkLst>
        </pc:picChg>
        <pc:cxnChg chg="add del">
          <ac:chgData name="Jonathan Wyatt" userId="c3e1212f-7374-4739-8e9f-f13855138211" providerId="ADAL" clId="{EBBE8D78-A078-4DBC-8848-CE30C0299687}" dt="2026-01-30T13:37:58.438" v="1813" actId="26606"/>
          <ac:cxnSpMkLst>
            <pc:docMk/>
            <pc:sldMk cId="1175702862" sldId="491"/>
            <ac:cxnSpMk id="8203" creationId="{1503BFE4-729B-D9D0-C17B-501E6AF1127A}"/>
          </ac:cxnSpMkLst>
        </pc:cxnChg>
      </pc:sldChg>
      <pc:sldChg chg="addSp delSp modSp new mod setBg">
        <pc:chgData name="Jonathan Wyatt" userId="c3e1212f-7374-4739-8e9f-f13855138211" providerId="ADAL" clId="{EBBE8D78-A078-4DBC-8848-CE30C0299687}" dt="2026-01-30T13:47:25.205" v="1937" actId="26606"/>
        <pc:sldMkLst>
          <pc:docMk/>
          <pc:sldMk cId="2679941079" sldId="492"/>
        </pc:sldMkLst>
        <pc:spChg chg="del">
          <ac:chgData name="Jonathan Wyatt" userId="c3e1212f-7374-4739-8e9f-f13855138211" providerId="ADAL" clId="{EBBE8D78-A078-4DBC-8848-CE30C0299687}" dt="2026-01-30T13:46:08.387" v="1924" actId="478"/>
          <ac:spMkLst>
            <pc:docMk/>
            <pc:sldMk cId="2679941079" sldId="492"/>
            <ac:spMk id="2" creationId="{ACCBE406-C736-C629-DF29-66C2A3A07B31}"/>
          </ac:spMkLst>
        </pc:spChg>
        <pc:spChg chg="del">
          <ac:chgData name="Jonathan Wyatt" userId="c3e1212f-7374-4739-8e9f-f13855138211" providerId="ADAL" clId="{EBBE8D78-A078-4DBC-8848-CE30C0299687}" dt="2026-01-30T13:45:21.063" v="1919"/>
          <ac:spMkLst>
            <pc:docMk/>
            <pc:sldMk cId="2679941079" sldId="492"/>
            <ac:spMk id="3" creationId="{9A5B3215-54A0-8675-9A32-E3A801A9E363}"/>
          </ac:spMkLst>
        </pc:spChg>
        <pc:spChg chg="add del">
          <ac:chgData name="Jonathan Wyatt" userId="c3e1212f-7374-4739-8e9f-f13855138211" providerId="ADAL" clId="{EBBE8D78-A078-4DBC-8848-CE30C0299687}" dt="2026-01-30T13:46:49.604" v="1934" actId="478"/>
          <ac:spMkLst>
            <pc:docMk/>
            <pc:sldMk cId="2679941079" sldId="492"/>
            <ac:spMk id="4" creationId="{710B9DE8-BAA5-36CC-5A89-7DD79CE9BABB}"/>
          </ac:spMkLst>
        </pc:spChg>
        <pc:spChg chg="add ord">
          <ac:chgData name="Jonathan Wyatt" userId="c3e1212f-7374-4739-8e9f-f13855138211" providerId="ADAL" clId="{EBBE8D78-A078-4DBC-8848-CE30C0299687}" dt="2026-01-30T13:47:25.205" v="1937" actId="26606"/>
          <ac:spMkLst>
            <pc:docMk/>
            <pc:sldMk cId="2679941079" sldId="492"/>
            <ac:spMk id="5" creationId="{ACF4F92B-292D-867D-7AD0-3A87E16A85A3}"/>
          </ac:spMkLst>
        </pc:spChg>
        <pc:spChg chg="add">
          <ac:chgData name="Jonathan Wyatt" userId="c3e1212f-7374-4739-8e9f-f13855138211" providerId="ADAL" clId="{EBBE8D78-A078-4DBC-8848-CE30C0299687}" dt="2026-01-30T13:47:25.205" v="1937" actId="26606"/>
          <ac:spMkLst>
            <pc:docMk/>
            <pc:sldMk cId="2679941079" sldId="492"/>
            <ac:spMk id="9233" creationId="{417CDA24-35F8-4540-8C52-3096D6D94949}"/>
          </ac:spMkLst>
        </pc:spChg>
        <pc:spChg chg="add">
          <ac:chgData name="Jonathan Wyatt" userId="c3e1212f-7374-4739-8e9f-f13855138211" providerId="ADAL" clId="{EBBE8D78-A078-4DBC-8848-CE30C0299687}" dt="2026-01-30T13:47:25.205" v="1937" actId="26606"/>
          <ac:spMkLst>
            <pc:docMk/>
            <pc:sldMk cId="2679941079" sldId="492"/>
            <ac:spMk id="9235" creationId="{8658BFE0-4E65-4174-9C75-687C94E88273}"/>
          </ac:spMkLst>
        </pc:spChg>
        <pc:spChg chg="add">
          <ac:chgData name="Jonathan Wyatt" userId="c3e1212f-7374-4739-8e9f-f13855138211" providerId="ADAL" clId="{EBBE8D78-A078-4DBC-8848-CE30C0299687}" dt="2026-01-30T13:47:25.205" v="1937" actId="26606"/>
          <ac:spMkLst>
            <pc:docMk/>
            <pc:sldMk cId="2679941079" sldId="492"/>
            <ac:spMk id="9237" creationId="{FA75DFED-A0C1-4A83-BE1D-0271C1826EF6}"/>
          </ac:spMkLst>
        </pc:spChg>
        <pc:picChg chg="add mod ord">
          <ac:chgData name="Jonathan Wyatt" userId="c3e1212f-7374-4739-8e9f-f13855138211" providerId="ADAL" clId="{EBBE8D78-A078-4DBC-8848-CE30C0299687}" dt="2026-01-30T13:47:25.205" v="1937" actId="26606"/>
          <ac:picMkLst>
            <pc:docMk/>
            <pc:sldMk cId="2679941079" sldId="492"/>
            <ac:picMk id="9218" creationId="{F39EECDD-09D5-2A28-F427-3862B4665DA1}"/>
          </ac:picMkLst>
        </pc:picChg>
        <pc:picChg chg="add mod ord">
          <ac:chgData name="Jonathan Wyatt" userId="c3e1212f-7374-4739-8e9f-f13855138211" providerId="ADAL" clId="{EBBE8D78-A078-4DBC-8848-CE30C0299687}" dt="2026-01-30T13:47:25.205" v="1937" actId="26606"/>
          <ac:picMkLst>
            <pc:docMk/>
            <pc:sldMk cId="2679941079" sldId="492"/>
            <ac:picMk id="9220" creationId="{CD8C8BDB-9D42-1A96-2C5A-4DDA27BD18F7}"/>
          </ac:picMkLst>
        </pc:picChg>
        <pc:picChg chg="add mod">
          <ac:chgData name="Jonathan Wyatt" userId="c3e1212f-7374-4739-8e9f-f13855138211" providerId="ADAL" clId="{EBBE8D78-A078-4DBC-8848-CE30C0299687}" dt="2026-01-30T13:47:25.205" v="1937" actId="26606"/>
          <ac:picMkLst>
            <pc:docMk/>
            <pc:sldMk cId="2679941079" sldId="492"/>
            <ac:picMk id="9222" creationId="{CE23921C-7743-919F-B8AC-5097399B8CE1}"/>
          </ac:picMkLst>
        </pc:picChg>
        <pc:picChg chg="add mod">
          <ac:chgData name="Jonathan Wyatt" userId="c3e1212f-7374-4739-8e9f-f13855138211" providerId="ADAL" clId="{EBBE8D78-A078-4DBC-8848-CE30C0299687}" dt="2026-01-30T13:47:25.205" v="1937" actId="26606"/>
          <ac:picMkLst>
            <pc:docMk/>
            <pc:sldMk cId="2679941079" sldId="492"/>
            <ac:picMk id="9228" creationId="{28578BE4-49BA-D3F1-6E8E-A3253EA3294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1358BF-CFE8-AA4F-861D-C9EED2B590ED}" type="datetimeFigureOut">
              <a:rPr lang="en-US" smtClean="0"/>
              <a:t>1/30/2026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2ED44-3BC3-5E40-8B91-F5F74FE3DDD2}" type="slidenum">
              <a:rPr lang="en-US" smtClean="0"/>
              <a:t>‹#›</a:t>
            </a:fld>
            <a:endParaRPr lang="en-US"/>
          </a:p>
        </p:txBody>
      </p:sp>
    </p:spTree>
    <p:extLst>
      <p:ext uri="{BB962C8B-B14F-4D97-AF65-F5344CB8AC3E}">
        <p14:creationId xmlns:p14="http://schemas.microsoft.com/office/powerpoint/2010/main" val="17457205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history/past-prime-ministers/clement-attlee"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bbc.co.uk/bitesize/guides/zt4hvcw/revision/2"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pdonline.co.uk/knowledge-base/care/effective-communication/#why-is-effective-communication-needed-in-health-and-social-car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1</a:t>
            </a:fld>
            <a:endParaRPr lang="en-US"/>
          </a:p>
        </p:txBody>
      </p:sp>
    </p:spTree>
    <p:extLst>
      <p:ext uri="{BB962C8B-B14F-4D97-AF65-F5344CB8AC3E}">
        <p14:creationId xmlns:p14="http://schemas.microsoft.com/office/powerpoint/2010/main" val="1051821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The social impact of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in Britain – You can also draw attention to the way this poster is laid out which the students can gain an idea for designing their poster for element 1 of the portfolio task.  </a:t>
            </a:r>
          </a:p>
          <a:p>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impact of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 Germany invades Poland which led to Britain joining the war.</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bombing of Britain – the Blitz begins which lead to the rationing of food and goods. </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There was the battle of Britain.</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The Beveridge report was commissioned and published in 1942.</a:t>
            </a:r>
          </a:p>
          <a:p>
            <a:pPr marL="228600" indent="-228600">
              <a:buFont typeface="+mj-lt"/>
              <a:buAutoNum type="arabicPeriod"/>
            </a:pPr>
            <a:endParaRPr lang="en-GB" b="1" dirty="0">
              <a:latin typeface="Arial" panose="020B0604020202020204" pitchFamily="34" charset="0"/>
              <a:cs typeface="Arial" panose="020B0604020202020204" pitchFamily="34" charset="0"/>
            </a:endParaRPr>
          </a:p>
          <a:p>
            <a:pPr marL="228600" indent="-228600">
              <a:buFont typeface="+mj-lt"/>
              <a:buAutoNum type="arabicPeriod"/>
            </a:pPr>
            <a:r>
              <a:rPr lang="en-GB" b="1" dirty="0">
                <a:latin typeface="Arial" panose="020B0604020202020204" pitchFamily="34" charset="0"/>
                <a:cs typeface="Arial" panose="020B0604020202020204" pitchFamily="34" charset="0"/>
              </a:rPr>
              <a:t>1945 the 2</a:t>
            </a:r>
            <a:r>
              <a:rPr lang="en-GB" b="1" baseline="30000" dirty="0">
                <a:latin typeface="Arial" panose="020B0604020202020204" pitchFamily="34" charset="0"/>
                <a:cs typeface="Arial" panose="020B0604020202020204" pitchFamily="34" charset="0"/>
              </a:rPr>
              <a:t>nd</a:t>
            </a:r>
            <a:r>
              <a:rPr lang="en-GB" b="1" dirty="0">
                <a:latin typeface="Arial" panose="020B0604020202020204" pitchFamily="34" charset="0"/>
                <a:cs typeface="Arial" panose="020B0604020202020204" pitchFamily="34" charset="0"/>
              </a:rPr>
              <a:t> world war ends as Germany surrenders. </a:t>
            </a: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801976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hlinkClick r:id="rId3"/>
              </a:rPr>
              <a:t>History of Clement Attlee - GOV.UK (www.gov.uk)</a:t>
            </a:r>
            <a:endParaRPr lang="en-GB" sz="1200" u="sng" dirty="0">
              <a:latin typeface="Calibri" panose="020F0502020204030204" pitchFamily="34" charset="0"/>
              <a:ea typeface="Calibri" panose="020F0502020204030204" pitchFamily="34" charset="0"/>
              <a:cs typeface="Times New Roman" panose="02020603050405020304" pitchFamily="18" charset="0"/>
              <a:hlinkClick r:id="rId4"/>
            </a:endParaRPr>
          </a:p>
          <a:p>
            <a:r>
              <a:rPr lang="en-GB" sz="1200" u="sng" dirty="0">
                <a:latin typeface="Calibri" panose="020F0502020204030204" pitchFamily="34" charset="0"/>
                <a:ea typeface="Calibri" panose="020F0502020204030204" pitchFamily="34" charset="0"/>
                <a:cs typeface="Times New Roman" panose="02020603050405020304" pitchFamily="18" charset="0"/>
                <a:hlinkClick r:id="rId4"/>
              </a:rPr>
              <a:t>The election - Labour Reforms - The Welfare State 1945-1951 - National 5 History Revision - BBC Bitesize</a:t>
            </a:r>
            <a:endParaRPr lang="en-GB" sz="1200" dirty="0"/>
          </a:p>
          <a:p>
            <a:pPr marL="0" indent="0">
              <a:buFont typeface="+mj-lt"/>
              <a:buNone/>
            </a:pP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1021017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1942, during the mist of WW2, the Beveridge report began, to start identifying the biggest causes to ill-health amongst the UK population. </a:t>
            </a:r>
          </a:p>
          <a:p>
            <a:endParaRPr lang="en-GB" dirty="0">
              <a:effectLst/>
            </a:endParaRPr>
          </a:p>
          <a:p>
            <a:r>
              <a:rPr lang="en-GB" b="1" dirty="0">
                <a:effectLst/>
              </a:rPr>
              <a:t>Disease: </a:t>
            </a:r>
            <a:r>
              <a:rPr lang="en-GB" dirty="0">
                <a:effectLst/>
              </a:rPr>
              <a:t>This giant refers to the poor health of the population in the 1940s. Many people suffered from preventable illnesses, and access to healthcare depended on ability to pay. Disease represented the need for a national system that protected everyone’s health.</a:t>
            </a:r>
          </a:p>
          <a:p>
            <a:r>
              <a:rPr lang="en-GB" b="1" dirty="0">
                <a:effectLst/>
              </a:rPr>
              <a:t>Want</a:t>
            </a:r>
            <a:r>
              <a:rPr lang="en-GB" dirty="0">
                <a:effectLst/>
              </a:rPr>
              <a:t>: This giant refers to the </a:t>
            </a:r>
            <a:r>
              <a:rPr lang="en-GB" dirty="0"/>
              <a:t>financial hardship and lack of basic necessities. After the war, many families struggled to afford food, clothing, heating, and other essentials. This giant highlighted the need for a welfare system to prevent poverty.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rPr>
              <a:t>Squalor: </a:t>
            </a:r>
            <a:r>
              <a:rPr lang="en-GB" dirty="0">
                <a:effectLst/>
              </a:rPr>
              <a:t>This giant refers to unsafe, overcrowded, or unhealthy living conditions. Bombing during WWII destroyed many homes, and existing housing was often damp, cold, and unsanitary. Tackling this giant meant improving housing quality and availability.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rPr>
              <a:t>Ignorance: </a:t>
            </a:r>
            <a:r>
              <a:rPr lang="en-GB" dirty="0">
                <a:effectLst/>
              </a:rPr>
              <a:t>This giant  represents limited access to education. Before reforms, many children left school early, and opportunities varied widely by class and region. Addressing this giant required expanding and improving education for all.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Idleness: </a:t>
            </a:r>
            <a:r>
              <a:rPr lang="en-GB" dirty="0"/>
              <a:t>This giant refers to widespread unemployment and lack of stable work. The fear of returning to the mass unemployment of the 1930s was strong. This giant emphasised the need for government action to create jobs and support full employment.</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852ED44-3BC3-5E40-8B91-F5F74FE3DDD2}" type="slidenum">
              <a:rPr lang="en-US" smtClean="0"/>
              <a:t>6</a:t>
            </a:fld>
            <a:endParaRPr lang="en-US"/>
          </a:p>
        </p:txBody>
      </p:sp>
    </p:spTree>
    <p:extLst>
      <p:ext uri="{BB962C8B-B14F-4D97-AF65-F5344CB8AC3E}">
        <p14:creationId xmlns:p14="http://schemas.microsoft.com/office/powerpoint/2010/main" val="661057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12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hlinkClick r:id="rId3"/>
              </a:rPr>
              <a:t>The election - Labour Reforms - The Welfare State 1945-1951 - National 5 History Revision - BBC Bitesize</a:t>
            </a: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endParaRPr lang="en-GB" b="1" i="0" dirty="0">
              <a:solidFill>
                <a:srgbClr val="0B0C0C"/>
              </a:solidFill>
              <a:effectLst/>
              <a:latin typeface="Arial" panose="020B0604020202020204" pitchFamily="34" charset="0"/>
              <a:cs typeface="Arial" panose="020B0604020202020204" pitchFamily="34" charset="0"/>
            </a:endParaRPr>
          </a:p>
          <a:p>
            <a:pPr marL="0" indent="0">
              <a:buFont typeface="+mj-lt"/>
              <a:buNone/>
            </a:pPr>
            <a:r>
              <a:rPr lang="en-GB" b="1" i="0" dirty="0">
                <a:solidFill>
                  <a:srgbClr val="0B0C0C"/>
                </a:solidFill>
                <a:effectLst/>
                <a:latin typeface="Arial" panose="020B0604020202020204" pitchFamily="34" charset="0"/>
                <a:cs typeface="Arial" panose="020B0604020202020204" pitchFamily="34" charset="0"/>
              </a:rPr>
              <a:t>Key Reforms following the second world war.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Health Service Act 1946: made healthcare free on the basis of citizenship and need rather than the payment of fees or insurance premiums.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Insurance Act 1946: introduced social security, in which persons of working age had to pay a weekly contribution and in return were entitled to a wide range of benefits when they could no longer work.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Coal Industry Nationalisation Act 1946, Electricity Act 1947.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Transport Act 1947: nationalised the coal industry, electricity utilities, railways and long-distance haulage.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Town and Country Planning Act 1947: planning permission now required for land development; ownership alone no longer sufficient.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Children Act 1948: established a comprehensive childcare service, reforming services providing care to deprived and orphaned children.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Nurseries and Child-Minders Regulation Act 1948: paid child-minders now registered and regulated; inspection regime in place to check their methods and facilities meet basic minimum standards. </a:t>
            </a:r>
          </a:p>
          <a:p>
            <a:pPr marL="228600" indent="-228600">
              <a:buFont typeface="+mj-lt"/>
              <a:buAutoNum type="arabicPeriod"/>
            </a:pPr>
            <a:endParaRPr lang="en-GB" b="1" i="0" dirty="0">
              <a:solidFill>
                <a:srgbClr val="0B0C0C"/>
              </a:solidFill>
              <a:effectLst/>
              <a:latin typeface="Arial" panose="020B0604020202020204" pitchFamily="34" charset="0"/>
              <a:cs typeface="Arial" panose="020B0604020202020204" pitchFamily="34" charset="0"/>
            </a:endParaRPr>
          </a:p>
          <a:p>
            <a:pPr marL="228600" indent="-228600">
              <a:buFont typeface="+mj-lt"/>
              <a:buAutoNum type="arabicPeriod"/>
            </a:pPr>
            <a:r>
              <a:rPr lang="en-GB" b="1" i="0" dirty="0">
                <a:solidFill>
                  <a:srgbClr val="0B0C0C"/>
                </a:solidFill>
                <a:effectLst/>
                <a:latin typeface="Arial" panose="020B0604020202020204" pitchFamily="34" charset="0"/>
                <a:cs typeface="Arial" panose="020B0604020202020204" pitchFamily="34" charset="0"/>
              </a:rPr>
              <a:t>National Parks and Access to the Countryside Act 1949: allowed the creation of National Parks and Areas of Outstanding Natural Beauty in England and Wales, gave the public rights of way and access to open land.</a:t>
            </a:r>
            <a:endParaRPr lang="en-GB"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2479447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Font typeface="+mj-lt"/>
              <a:buAutoNum type="arabicPeriod"/>
            </a:pPr>
            <a:r>
              <a:rPr lang="en-GB" b="1" i="0" dirty="0">
                <a:solidFill>
                  <a:srgbClr val="231F20"/>
                </a:solidFill>
                <a:effectLst/>
                <a:latin typeface="ReithSans"/>
              </a:rPr>
              <a:t>People had sacrificed so much during World War II, they believed they had fought for a better future and deserved it for their contribution to the war. Many believed in a fairer society with: </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free medical care</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old age pensions</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affordable housing</a:t>
            </a:r>
          </a:p>
          <a:p>
            <a:pPr marL="228600" indent="-228600" algn="l">
              <a:buFont typeface="+mj-lt"/>
              <a:buAutoNum type="arabicPeriod"/>
            </a:pPr>
            <a:endParaRPr lang="en-GB" b="1" i="0" dirty="0">
              <a:solidFill>
                <a:srgbClr val="231F20"/>
              </a:solidFill>
              <a:effectLst/>
              <a:latin typeface="ReithSans"/>
            </a:endParaRPr>
          </a:p>
          <a:p>
            <a:pPr marL="228600" indent="-228600" algn="l">
              <a:buFont typeface="+mj-lt"/>
              <a:buAutoNum type="arabicPeriod"/>
            </a:pPr>
            <a:r>
              <a:rPr lang="en-GB" b="1" i="0" dirty="0">
                <a:solidFill>
                  <a:srgbClr val="231F20"/>
                </a:solidFill>
                <a:effectLst/>
                <a:latin typeface="ReithSans"/>
              </a:rPr>
              <a:t>The idea was to offer people a safety net from the cradle to the grave. It was a key Labour party policy, as promised in the 1945 election campaign.</a:t>
            </a:r>
          </a:p>
          <a:p>
            <a:pPr>
              <a:spcAft>
                <a:spcPts val="1200"/>
              </a:spcAft>
            </a:pPr>
            <a:endParaRPr lang="en-GB" sz="1200" b="1" i="0" dirty="0">
              <a:solidFill>
                <a:srgbClr val="231F20"/>
              </a:solidFill>
              <a:effectLst/>
              <a:latin typeface="ReithSans"/>
              <a:ea typeface="+mn-ea"/>
            </a:endParaRPr>
          </a:p>
          <a:p>
            <a:pPr>
              <a:spcAft>
                <a:spcPts val="1200"/>
              </a:spcAft>
            </a:pPr>
            <a:r>
              <a:rPr lang="en-GB" sz="1800" b="1" dirty="0">
                <a:solidFill>
                  <a:srgbClr val="231F20"/>
                </a:solidFill>
                <a:effectLst/>
                <a:latin typeface="Arial" panose="020B0604020202020204" pitchFamily="34" charset="0"/>
                <a:ea typeface="Times New Roman" panose="02020603050405020304" pitchFamily="18" charset="0"/>
              </a:rPr>
              <a:t>The recommendations were for a system that would be:</a:t>
            </a:r>
          </a:p>
          <a:p>
            <a:pPr>
              <a:spcAft>
                <a:spcPts val="1200"/>
              </a:spcAft>
            </a:pPr>
            <a:endParaRPr lang="en-GB" sz="1800" b="1"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comprehensive – cover all problems relating to poverty, from birth to death</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universal – available to all</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contributory – paid into from wages</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non-means tested – available to all, even if unable to pay</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600"/>
              </a:spcAft>
              <a:buSzPts val="1000"/>
              <a:buFont typeface="Symbol" panose="05050102010706020507" pitchFamily="18" charset="2"/>
              <a:buChar char=""/>
              <a:tabLst>
                <a:tab pos="457200" algn="l"/>
              </a:tabLst>
            </a:pPr>
            <a:r>
              <a:rPr lang="en-GB" sz="1800" b="1"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compulsory – all workers were to contribute</a:t>
            </a:r>
          </a:p>
          <a:p>
            <a:pPr marL="342900" lvl="0" indent="-342900">
              <a:lnSpc>
                <a:spcPct val="107000"/>
              </a:lnSpc>
              <a:spcAft>
                <a:spcPts val="600"/>
              </a:spcAft>
              <a:buSzPts val="1000"/>
              <a:buFont typeface="Symbol" panose="05050102010706020507" pitchFamily="18" charset="2"/>
              <a:buChar char=""/>
              <a:tabLst>
                <a:tab pos="457200" algn="l"/>
              </a:tabLs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200"/>
              </a:spcAft>
            </a:pPr>
            <a:r>
              <a:rPr lang="en-GB" sz="1800" b="1" dirty="0">
                <a:solidFill>
                  <a:srgbClr val="231F20"/>
                </a:solidFill>
                <a:effectLst/>
                <a:latin typeface="Arial" panose="020B0604020202020204" pitchFamily="34" charset="0"/>
                <a:ea typeface="Times New Roman" panose="02020603050405020304" pitchFamily="18" charset="0"/>
              </a:rPr>
              <a:t>The challenge of addressing the ‘Five Giants’ led to the establishment of the Welfare State under the Labour Government</a:t>
            </a: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0" marR="0" lvl="0" indent="0" algn="l" defTabSz="457200" rtl="0" eaLnBrk="1" fontAlgn="auto" latinLnBrk="0" hangingPunct="1">
              <a:lnSpc>
                <a:spcPct val="100000"/>
              </a:lnSpc>
              <a:spcBef>
                <a:spcPts val="0"/>
              </a:spcBef>
              <a:spcAft>
                <a:spcPts val="1200"/>
              </a:spcAft>
              <a:buClrTx/>
              <a:buSzTx/>
              <a:buFontTx/>
              <a:buNone/>
              <a:tabLst/>
              <a:defRPr/>
            </a:pPr>
            <a:r>
              <a:rPr lang="en-GB" sz="1800" b="1" dirty="0">
                <a:effectLst/>
                <a:latin typeface="Arial" panose="020B0604020202020204" pitchFamily="34" charset="0"/>
                <a:ea typeface="Times New Roman" panose="02020603050405020304" pitchFamily="18" charset="0"/>
                <a:cs typeface="Arial" panose="020B0604020202020204" pitchFamily="34" charset="0"/>
              </a:rPr>
              <a:t>From Lee, E. (2021) Effective Communication in Health and Social Care. </a:t>
            </a:r>
            <a:r>
              <a:rPr lang="en-GB" sz="18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Effective Communication In Health &amp; Social Care | Techniques, Tips (cpdonline.co.uk)</a:t>
            </a:r>
            <a:r>
              <a:rPr lang="en-GB" sz="1800" b="1" dirty="0">
                <a:effectLst/>
                <a:latin typeface="Arial" panose="020B0604020202020204" pitchFamily="34" charset="0"/>
                <a:ea typeface="Calibri" panose="020F0502020204030204" pitchFamily="34" charset="0"/>
                <a:cs typeface="Times New Roman" panose="02020603050405020304" pitchFamily="18" charset="0"/>
              </a:rPr>
              <a:t>  (September 2022) </a:t>
            </a:r>
            <a:endParaRPr lang="en-GB" sz="1800" b="1" dirty="0">
              <a:solidFill>
                <a:srgbClr val="231F20"/>
              </a:solidFill>
              <a:effectLst/>
              <a:latin typeface="Arial" panose="020B0604020202020204" pitchFamily="34" charset="0"/>
              <a:ea typeface="Times New Roman" panose="02020603050405020304" pitchFamily="18" charset="0"/>
            </a:endParaRPr>
          </a:p>
          <a:p>
            <a:pPr>
              <a:spcAft>
                <a:spcPts val="1200"/>
              </a:spcAft>
            </a:pPr>
            <a:endParaRPr lang="en-GB" sz="1800" b="1" dirty="0">
              <a:solidFill>
                <a:srgbClr val="231F20"/>
              </a:solidFill>
              <a:effectLst/>
              <a:latin typeface="Arial" panose="020B0604020202020204" pitchFamily="34" charset="0"/>
              <a:ea typeface="Times New Roman" panose="02020603050405020304" pitchFamily="18" charset="0"/>
            </a:endParaRPr>
          </a:p>
          <a:p>
            <a:pPr marL="228600" indent="-228600">
              <a:lnSpc>
                <a:spcPct val="107000"/>
              </a:lnSpc>
              <a:spcAft>
                <a:spcPts val="1800"/>
              </a:spcAft>
              <a:buFont typeface="+mj-lt"/>
              <a:buAutoNum type="arabicPeriod"/>
            </a:pPr>
            <a:r>
              <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Health care is the treatment of ill health and medical conditions.</a:t>
            </a:r>
          </a:p>
          <a:p>
            <a:pPr marL="228600" indent="-228600">
              <a:lnSpc>
                <a:spcPct val="107000"/>
              </a:lnSpc>
              <a:spcAft>
                <a:spcPts val="1800"/>
              </a:spcAft>
              <a:buFont typeface="+mj-lt"/>
              <a:buAutoNum type="arabicPeriod"/>
            </a:pPr>
            <a:endPar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endParaRPr>
          </a:p>
          <a:p>
            <a:pPr marL="228600" indent="-228600">
              <a:lnSpc>
                <a:spcPct val="107000"/>
              </a:lnSpc>
              <a:spcAft>
                <a:spcPts val="1800"/>
              </a:spcAft>
              <a:buFont typeface="+mj-lt"/>
              <a:buAutoNum type="arabicPeriod"/>
            </a:pPr>
            <a:r>
              <a:rPr lang="en-GB" sz="1800" b="1" dirty="0">
                <a:solidFill>
                  <a:srgbClr val="3A3A3A"/>
                </a:solidFill>
                <a:effectLst/>
                <a:latin typeface="Arial" panose="020B0604020202020204" pitchFamily="34" charset="0"/>
                <a:ea typeface="Times New Roman" panose="02020603050405020304" pitchFamily="18" charset="0"/>
                <a:cs typeface="Times New Roman" panose="02020603050405020304" pitchFamily="18" charset="0"/>
              </a:rPr>
              <a:t>Social care is the care and support of vulnerable people (with or without ill health and medical conditions) such as elderly people or children.</a:t>
            </a:r>
          </a:p>
          <a:p>
            <a:pPr>
              <a:spcAft>
                <a:spcPts val="1200"/>
              </a:spcAft>
            </a:pPr>
            <a:endParaRPr lang="en-GB" sz="1800" b="1" dirty="0">
              <a:effectLst/>
              <a:latin typeface="Times New Roman" panose="02020603050405020304" pitchFamily="18" charset="0"/>
              <a:ea typeface="Times New Roman" panose="02020603050405020304" pitchFamily="18" charset="0"/>
            </a:endParaRPr>
          </a:p>
          <a:p>
            <a:pPr marL="228600" indent="-228600" algn="l">
              <a:buFont typeface="+mj-lt"/>
              <a:buAutoNum type="arabicPeriod"/>
            </a:pPr>
            <a:endParaRPr lang="en-GB" b="1" i="0" dirty="0">
              <a:solidFill>
                <a:srgbClr val="231F20"/>
              </a:solidFill>
              <a:effectLst/>
              <a:latin typeface="ReithSan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582541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3759354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Devolution has allowed nations within the United Kingdom be in control making domestic decisions including School, Healthcare, Social Services, Agriculture, Housing and much more. </a:t>
            </a:r>
          </a:p>
          <a:p>
            <a:r>
              <a:rPr lang="en-GB" dirty="0"/>
              <a:t>Whilst these devolved nations have these powers, the UK government retains control over areas like defence, foreign policy, and immigration.</a:t>
            </a:r>
          </a:p>
          <a:p>
            <a:endParaRPr lang="en-GB" dirty="0"/>
          </a:p>
          <a:p>
            <a:r>
              <a:rPr lang="en-GB" b="1" dirty="0"/>
              <a:t>Scotland</a:t>
            </a:r>
            <a:r>
              <a:rPr lang="en-GB" dirty="0"/>
              <a:t> has the most extensive devolved powers, with its own Parliament responsible for areas such as health, education, justice, and transport, as well as some tax-raising powers.</a:t>
            </a:r>
          </a:p>
          <a:p>
            <a:r>
              <a:rPr lang="en-GB" b="1" dirty="0"/>
              <a:t>Wales</a:t>
            </a:r>
            <a:r>
              <a:rPr lang="en-GB" dirty="0"/>
              <a:t> has a Senedd (Welsh Parliament) with powers over health, education, housing, and local government. Its powers have expanded over time.</a:t>
            </a:r>
          </a:p>
          <a:p>
            <a:r>
              <a:rPr lang="en-GB" b="1" dirty="0"/>
              <a:t>Northern Ireland</a:t>
            </a:r>
            <a:r>
              <a:rPr lang="en-GB" dirty="0"/>
              <a:t> has a devolved Assembly with powers over health, education, and justice, operating under a power-sharing system.</a:t>
            </a:r>
          </a:p>
          <a:p>
            <a:r>
              <a:rPr lang="en-GB" b="1" dirty="0"/>
              <a:t>England</a:t>
            </a:r>
            <a:r>
              <a:rPr lang="en-GB" dirty="0"/>
              <a:t> does not have a devolved parliament but has some devolved arrangements through </a:t>
            </a:r>
            <a:r>
              <a:rPr lang="en-GB" b="1" dirty="0"/>
              <a:t>mayors and combined authorities</a:t>
            </a:r>
            <a:r>
              <a:rPr lang="en-GB" dirty="0"/>
              <a:t> (e.g. Greater Manchester).</a:t>
            </a:r>
          </a:p>
          <a:p>
            <a:endParaRPr lang="en-GB" dirty="0"/>
          </a:p>
        </p:txBody>
      </p:sp>
      <p:sp>
        <p:nvSpPr>
          <p:cNvPr id="4" name="Slide Number Placeholder 3"/>
          <p:cNvSpPr>
            <a:spLocks noGrp="1"/>
          </p:cNvSpPr>
          <p:nvPr>
            <p:ph type="sldNum" sz="quarter" idx="5"/>
          </p:nvPr>
        </p:nvSpPr>
        <p:spPr/>
        <p:txBody>
          <a:bodyPr/>
          <a:lstStyle/>
          <a:p>
            <a:fld id="{5852ED44-3BC3-5E40-8B91-F5F74FE3DDD2}" type="slidenum">
              <a:rPr lang="en-US" smtClean="0"/>
              <a:t>12</a:t>
            </a:fld>
            <a:endParaRPr lang="en-US"/>
          </a:p>
        </p:txBody>
      </p:sp>
    </p:spTree>
    <p:extLst>
      <p:ext uri="{BB962C8B-B14F-4D97-AF65-F5344CB8AC3E}">
        <p14:creationId xmlns:p14="http://schemas.microsoft.com/office/powerpoint/2010/main" val="16388134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Human Rights Act summary: https://</a:t>
            </a:r>
            <a:r>
              <a:rPr lang="en-US" dirty="0" err="1"/>
              <a:t>www.equalityhumanrights.com</a:t>
            </a:r>
            <a:r>
              <a:rPr lang="en-US" dirty="0"/>
              <a:t>/</a:t>
            </a:r>
            <a:r>
              <a:rPr lang="en-US" dirty="0" err="1"/>
              <a:t>en</a:t>
            </a:r>
            <a:r>
              <a:rPr lang="en-US" dirty="0"/>
              <a:t>/human-rights/human-rights-act</a:t>
            </a:r>
          </a:p>
          <a:p>
            <a:endParaRPr lang="en-US" dirty="0"/>
          </a:p>
          <a:p>
            <a:r>
              <a:rPr lang="en-US" dirty="0"/>
              <a:t>The United Kingdom passed the act in 1998 and was fully implemented into law in October 2000. </a:t>
            </a:r>
          </a:p>
        </p:txBody>
      </p:sp>
      <p:sp>
        <p:nvSpPr>
          <p:cNvPr id="4" name="Slide Number Placeholder 3"/>
          <p:cNvSpPr>
            <a:spLocks noGrp="1"/>
          </p:cNvSpPr>
          <p:nvPr>
            <p:ph type="sldNum" sz="quarter" idx="5"/>
          </p:nvPr>
        </p:nvSpPr>
        <p:spPr/>
        <p:txBody>
          <a:bodyPr/>
          <a:lstStyle/>
          <a:p>
            <a:fld id="{5852ED44-3BC3-5E40-8B91-F5F74FE3DDD2}" type="slidenum">
              <a:rPr lang="en-US" smtClean="0"/>
              <a:t>13</a:t>
            </a:fld>
            <a:endParaRPr lang="en-US"/>
          </a:p>
        </p:txBody>
      </p:sp>
    </p:spTree>
    <p:extLst>
      <p:ext uri="{BB962C8B-B14F-4D97-AF65-F5344CB8AC3E}">
        <p14:creationId xmlns:p14="http://schemas.microsoft.com/office/powerpoint/2010/main" val="14908969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www.legislation.gov.uk</a:t>
            </a:r>
            <a:r>
              <a:rPr lang="en-US" dirty="0"/>
              <a:t>/</a:t>
            </a:r>
            <a:r>
              <a:rPr lang="en-US" dirty="0" err="1"/>
              <a:t>ukpga</a:t>
            </a:r>
            <a:r>
              <a:rPr lang="en-US" dirty="0"/>
              <a:t>/2010/15/contents </a:t>
            </a:r>
          </a:p>
          <a:p>
            <a:endParaRPr lang="en-US" dirty="0"/>
          </a:p>
          <a:p>
            <a:r>
              <a:rPr lang="en-US" dirty="0"/>
              <a:t>Gay Marriage was Illegal and not recognized prior 2010. </a:t>
            </a:r>
          </a:p>
          <a:p>
            <a:endParaRPr lang="en-GB" b="0" i="0" u="none" strike="noStrike" dirty="0">
              <a:solidFill>
                <a:srgbClr val="232323"/>
              </a:solidFill>
              <a:effectLst/>
              <a:latin typeface="Open Sans" panose="020F0502020204030204" pitchFamily="34" charset="0"/>
            </a:endParaRPr>
          </a:p>
          <a:p>
            <a:r>
              <a:rPr lang="en-GB" b="0" i="0" u="none" strike="noStrike" dirty="0">
                <a:solidFill>
                  <a:srgbClr val="232323"/>
                </a:solidFill>
                <a:effectLst/>
                <a:latin typeface="Open Sans" panose="020F0502020204030204" pitchFamily="34" charset="0"/>
              </a:rPr>
              <a:t>1918 the House of Lords gave approval for women over the age of thirty to have the right to vote. </a:t>
            </a:r>
          </a:p>
          <a:p>
            <a:r>
              <a:rPr lang="en-GB" b="0" i="0" u="none" strike="noStrike" dirty="0">
                <a:solidFill>
                  <a:srgbClr val="232323"/>
                </a:solidFill>
                <a:effectLst/>
                <a:latin typeface="Open Sans" panose="020F0502020204030204" pitchFamily="34" charset="0"/>
              </a:rPr>
              <a:t>1928 women over the age of 21 were allowed to vote: </a:t>
            </a:r>
          </a:p>
          <a:p>
            <a:r>
              <a:rPr lang="en-GB" b="0" i="0" u="none" strike="noStrike" dirty="0">
                <a:solidFill>
                  <a:srgbClr val="232323"/>
                </a:solidFill>
                <a:effectLst/>
                <a:latin typeface="Open Sans" panose="020F0502020204030204" pitchFamily="34" charset="0"/>
              </a:rPr>
              <a:t>In Wales, individuals aged 16 are allowed to vote in Welsh elections</a:t>
            </a:r>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16</a:t>
            </a:fld>
            <a:endParaRPr lang="en-US"/>
          </a:p>
        </p:txBody>
      </p:sp>
    </p:spTree>
    <p:extLst>
      <p:ext uri="{BB962C8B-B14F-4D97-AF65-F5344CB8AC3E}">
        <p14:creationId xmlns:p14="http://schemas.microsoft.com/office/powerpoint/2010/main" val="42931695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52ED44-3BC3-5E40-8B91-F5F74FE3DDD2}" type="slidenum">
              <a:rPr lang="en-US" smtClean="0"/>
              <a:t>17</a:t>
            </a:fld>
            <a:endParaRPr lang="en-US"/>
          </a:p>
        </p:txBody>
      </p:sp>
    </p:spTree>
    <p:extLst>
      <p:ext uri="{BB962C8B-B14F-4D97-AF65-F5344CB8AC3E}">
        <p14:creationId xmlns:p14="http://schemas.microsoft.com/office/powerpoint/2010/main" val="42705937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sdgs.un.org</a:t>
            </a:r>
            <a:r>
              <a:rPr lang="en-US" dirty="0"/>
              <a:t>/goals: students to research 1 goal and highlight what countries (particular the UK) are doing to ensure that these are met. These answers are expected to be presented in next weeks lesson. </a:t>
            </a:r>
          </a:p>
        </p:txBody>
      </p:sp>
      <p:sp>
        <p:nvSpPr>
          <p:cNvPr id="4" name="Slide Number Placeholder 3"/>
          <p:cNvSpPr>
            <a:spLocks noGrp="1"/>
          </p:cNvSpPr>
          <p:nvPr>
            <p:ph type="sldNum" sz="quarter" idx="5"/>
          </p:nvPr>
        </p:nvSpPr>
        <p:spPr/>
        <p:txBody>
          <a:bodyPr/>
          <a:lstStyle/>
          <a:p>
            <a:fld id="{5852ED44-3BC3-5E40-8B91-F5F74FE3DDD2}" type="slidenum">
              <a:rPr lang="en-US" smtClean="0"/>
              <a:t>21</a:t>
            </a:fld>
            <a:endParaRPr lang="en-US"/>
          </a:p>
        </p:txBody>
      </p:sp>
    </p:spTree>
    <p:extLst>
      <p:ext uri="{BB962C8B-B14F-4D97-AF65-F5344CB8AC3E}">
        <p14:creationId xmlns:p14="http://schemas.microsoft.com/office/powerpoint/2010/main" val="29938953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unfccc.int</a:t>
            </a:r>
            <a:r>
              <a:rPr lang="en-US" dirty="0"/>
              <a:t>/process-and-meetings/the-</a:t>
            </a:r>
            <a:r>
              <a:rPr lang="en-US" dirty="0" err="1"/>
              <a:t>paris</a:t>
            </a:r>
            <a:r>
              <a:rPr lang="en-US" dirty="0"/>
              <a:t>-agreement/the-</a:t>
            </a:r>
            <a:r>
              <a:rPr lang="en-US" dirty="0" err="1"/>
              <a:t>paris</a:t>
            </a:r>
            <a:r>
              <a:rPr lang="en-US" dirty="0"/>
              <a:t>-agreement</a:t>
            </a:r>
          </a:p>
        </p:txBody>
      </p:sp>
      <p:sp>
        <p:nvSpPr>
          <p:cNvPr id="4" name="Slide Number Placeholder 3"/>
          <p:cNvSpPr>
            <a:spLocks noGrp="1"/>
          </p:cNvSpPr>
          <p:nvPr>
            <p:ph type="sldNum" sz="quarter" idx="5"/>
          </p:nvPr>
        </p:nvSpPr>
        <p:spPr/>
        <p:txBody>
          <a:bodyPr/>
          <a:lstStyle/>
          <a:p>
            <a:fld id="{5852ED44-3BC3-5E40-8B91-F5F74FE3DDD2}" type="slidenum">
              <a:rPr lang="en-US" smtClean="0"/>
              <a:t>23</a:t>
            </a:fld>
            <a:endParaRPr lang="en-US"/>
          </a:p>
        </p:txBody>
      </p:sp>
    </p:spTree>
    <p:extLst>
      <p:ext uri="{BB962C8B-B14F-4D97-AF65-F5344CB8AC3E}">
        <p14:creationId xmlns:p14="http://schemas.microsoft.com/office/powerpoint/2010/main" val="1900676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BBC article regarding UK commitments to climate change by 2050 https://</a:t>
            </a:r>
            <a:r>
              <a:rPr lang="en-US" dirty="0" err="1"/>
              <a:t>www.bbc.co.uk</a:t>
            </a:r>
            <a:r>
              <a:rPr lang="en-US" dirty="0"/>
              <a:t>/news/58160547</a:t>
            </a:r>
          </a:p>
        </p:txBody>
      </p:sp>
      <p:sp>
        <p:nvSpPr>
          <p:cNvPr id="4" name="Slide Number Placeholder 3"/>
          <p:cNvSpPr>
            <a:spLocks noGrp="1"/>
          </p:cNvSpPr>
          <p:nvPr>
            <p:ph type="sldNum" sz="quarter" idx="5"/>
          </p:nvPr>
        </p:nvSpPr>
        <p:spPr/>
        <p:txBody>
          <a:bodyPr/>
          <a:lstStyle/>
          <a:p>
            <a:fld id="{5852ED44-3BC3-5E40-8B91-F5F74FE3DDD2}" type="slidenum">
              <a:rPr lang="en-US" smtClean="0"/>
              <a:t>24</a:t>
            </a:fld>
            <a:endParaRPr lang="en-US"/>
          </a:p>
        </p:txBody>
      </p:sp>
    </p:spTree>
    <p:extLst>
      <p:ext uri="{BB962C8B-B14F-4D97-AF65-F5344CB8AC3E}">
        <p14:creationId xmlns:p14="http://schemas.microsoft.com/office/powerpoint/2010/main" val="3688362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25</a:t>
            </a:fld>
            <a:endParaRPr lang="en-US"/>
          </a:p>
        </p:txBody>
      </p:sp>
    </p:spTree>
    <p:extLst>
      <p:ext uri="{BB962C8B-B14F-4D97-AF65-F5344CB8AC3E}">
        <p14:creationId xmlns:p14="http://schemas.microsoft.com/office/powerpoint/2010/main" val="1032424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FFFFFF"/>
                </a:solidFill>
              </a:rPr>
              <a:t>The United Nations Convention on the Rights of the Child (UNCRC) is a legally-binding international agreement setting out the civil, political, economic, social and cultural rights of every child, regardless of their race, religion or abilities. </a:t>
            </a:r>
          </a:p>
          <a:p>
            <a:pPr marL="0" indent="0">
              <a:buNone/>
            </a:pPr>
            <a:endParaRPr lang="en-GB" sz="1200" dirty="0">
              <a:solidFill>
                <a:srgbClr val="FFFFFF"/>
              </a:solidFill>
            </a:endParaRPr>
          </a:p>
          <a:p>
            <a:r>
              <a:rPr lang="en-GB" sz="1200" dirty="0">
                <a:solidFill>
                  <a:srgbClr val="FFFFFF"/>
                </a:solidFill>
              </a:rPr>
              <a:t>In 1989, governments worldwide promised all children the same rights by adopting the UNCRC. </a:t>
            </a:r>
          </a:p>
          <a:p>
            <a:pPr marL="0" indent="0">
              <a:buNone/>
            </a:pPr>
            <a:endParaRPr lang="en-GB" sz="1200" dirty="0">
              <a:solidFill>
                <a:srgbClr val="FFFFFF"/>
              </a:solidFill>
            </a:endParaRPr>
          </a:p>
          <a:p>
            <a:r>
              <a:rPr lang="en-GB" sz="1200" dirty="0">
                <a:solidFill>
                  <a:srgbClr val="FFFFFF"/>
                </a:solidFill>
              </a:rPr>
              <a:t>The Convention changed the way children are viewed and treated – in other words, as human beings with a distinct set of rights instead of as passive objects of care and charity.</a:t>
            </a:r>
          </a:p>
          <a:p>
            <a:endParaRPr lang="en-GB" dirty="0"/>
          </a:p>
        </p:txBody>
      </p:sp>
      <p:sp>
        <p:nvSpPr>
          <p:cNvPr id="4" name="Slide Number Placeholder 3"/>
          <p:cNvSpPr>
            <a:spLocks noGrp="1"/>
          </p:cNvSpPr>
          <p:nvPr>
            <p:ph type="sldNum" sz="quarter" idx="5"/>
          </p:nvPr>
        </p:nvSpPr>
        <p:spPr/>
        <p:txBody>
          <a:bodyPr/>
          <a:lstStyle/>
          <a:p>
            <a:fld id="{5852ED44-3BC3-5E40-8B91-F5F74FE3DDD2}" type="slidenum">
              <a:rPr lang="en-US" smtClean="0"/>
              <a:t>26</a:t>
            </a:fld>
            <a:endParaRPr lang="en-US"/>
          </a:p>
        </p:txBody>
      </p:sp>
    </p:spTree>
    <p:extLst>
      <p:ext uri="{BB962C8B-B14F-4D97-AF65-F5344CB8AC3E}">
        <p14:creationId xmlns:p14="http://schemas.microsoft.com/office/powerpoint/2010/main" val="36095730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union as we know it today began by European states signing several treaties, which was initially focused on economic prosperity post WW2. </a:t>
            </a:r>
          </a:p>
          <a:p>
            <a:r>
              <a:rPr lang="en-GB" b="0" i="0" u="none" strike="noStrike" dirty="0">
                <a:solidFill>
                  <a:srgbClr val="000000"/>
                </a:solidFill>
                <a:effectLst/>
                <a:latin typeface="Verdana" panose="020B0604030504040204" pitchFamily="34" charset="0"/>
              </a:rPr>
              <a:t>European Economic Community, created in 1958 with the initial aim of increasing economic cooperation between six countries: Belgium, Germany, France, Italy, Luxembourg and the Netherlands.</a:t>
            </a:r>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31</a:t>
            </a:fld>
            <a:endParaRPr lang="en-US"/>
          </a:p>
        </p:txBody>
      </p:sp>
    </p:spTree>
    <p:extLst>
      <p:ext uri="{BB962C8B-B14F-4D97-AF65-F5344CB8AC3E}">
        <p14:creationId xmlns:p14="http://schemas.microsoft.com/office/powerpoint/2010/main" val="2962294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commonslibrary.parliament.uk</a:t>
            </a:r>
            <a:r>
              <a:rPr lang="en-US" dirty="0"/>
              <a:t>/research-briefings/cbp-7847/</a:t>
            </a:r>
          </a:p>
          <a:p>
            <a:endParaRPr lang="en-US" dirty="0"/>
          </a:p>
          <a:p>
            <a:r>
              <a:rPr lang="en-US" dirty="0"/>
              <a:t>Wales to experience a shortfall of investment equaling £1.1 billion</a:t>
            </a:r>
          </a:p>
          <a:p>
            <a:r>
              <a:rPr lang="en-US" dirty="0"/>
              <a:t> https://</a:t>
            </a:r>
            <a:r>
              <a:rPr lang="en-US" dirty="0" err="1"/>
              <a:t>wcva.cymru</a:t>
            </a:r>
            <a:r>
              <a:rPr lang="en-US" dirty="0"/>
              <a:t>/</a:t>
            </a:r>
            <a:r>
              <a:rPr lang="en-US" dirty="0" err="1"/>
              <a:t>eu</a:t>
            </a:r>
            <a:r>
              <a:rPr lang="en-US" dirty="0"/>
              <a:t>-funding-in-</a:t>
            </a:r>
            <a:r>
              <a:rPr lang="en-US" dirty="0" err="1"/>
              <a:t>wales</a:t>
            </a:r>
            <a:r>
              <a:rPr lang="en-US" dirty="0"/>
              <a:t>-a-legacy-not-to-be-forgotten/</a:t>
            </a:r>
          </a:p>
          <a:p>
            <a:r>
              <a:rPr lang="en-US" dirty="0"/>
              <a:t>https://</a:t>
            </a:r>
            <a:r>
              <a:rPr lang="en-US" dirty="0" err="1"/>
              <a:t>www.walesonline.co.uk</a:t>
            </a:r>
            <a:r>
              <a:rPr lang="en-US" dirty="0"/>
              <a:t>/news/politics/take-years-match-eu-funding-22944152</a:t>
            </a:r>
          </a:p>
          <a:p>
            <a:endParaRPr lang="en-US" dirty="0"/>
          </a:p>
          <a:p>
            <a:r>
              <a:rPr lang="en-GB" b="0" i="0" u="none" strike="noStrike" dirty="0">
                <a:solidFill>
                  <a:srgbClr val="1A1F3E"/>
                </a:solidFill>
                <a:effectLst/>
                <a:latin typeface="AeonikPro"/>
              </a:rPr>
              <a:t>Wales currently receives around £680 million per year in EU funding. This equates to £83 per person per year, considerably more than any of the devolved nations and English regions. Through the different EU funding programmes there has been millions of pounds given to support health research and innovations throughout Wales. The result of the referendum in 2016 and the possibility of a ‘no deal’ Brexit means that there is uncertainty around the future of European funding to Wales (NHS Confederation).</a:t>
            </a:r>
            <a:endParaRPr lang="en-US" dirty="0"/>
          </a:p>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32</a:t>
            </a:fld>
            <a:endParaRPr lang="en-US"/>
          </a:p>
        </p:txBody>
      </p:sp>
    </p:spTree>
    <p:extLst>
      <p:ext uri="{BB962C8B-B14F-4D97-AF65-F5344CB8AC3E}">
        <p14:creationId xmlns:p14="http://schemas.microsoft.com/office/powerpoint/2010/main" val="1786215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European and Canada and United States. Now it has 30 members which include 21 European union states. </a:t>
            </a:r>
          </a:p>
          <a:p>
            <a:endParaRPr lang="en-US" dirty="0"/>
          </a:p>
        </p:txBody>
      </p:sp>
      <p:sp>
        <p:nvSpPr>
          <p:cNvPr id="4" name="Slide Number Placeholder 3"/>
          <p:cNvSpPr>
            <a:spLocks noGrp="1"/>
          </p:cNvSpPr>
          <p:nvPr>
            <p:ph type="sldNum" sz="quarter" idx="5"/>
          </p:nvPr>
        </p:nvSpPr>
        <p:spPr/>
        <p:txBody>
          <a:bodyPr/>
          <a:lstStyle/>
          <a:p>
            <a:fld id="{5852ED44-3BC3-5E40-8B91-F5F74FE3DDD2}" type="slidenum">
              <a:rPr lang="en-US" smtClean="0"/>
              <a:t>34</a:t>
            </a:fld>
            <a:endParaRPr lang="en-US"/>
          </a:p>
        </p:txBody>
      </p:sp>
    </p:spTree>
    <p:extLst>
      <p:ext uri="{BB962C8B-B14F-4D97-AF65-F5344CB8AC3E}">
        <p14:creationId xmlns:p14="http://schemas.microsoft.com/office/powerpoint/2010/main" val="4724117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during r watching the video, students are required to highlight key points concerning why NATO was established, and what is it purpose? </a:t>
            </a:r>
          </a:p>
        </p:txBody>
      </p:sp>
      <p:sp>
        <p:nvSpPr>
          <p:cNvPr id="4" name="Slide Number Placeholder 3"/>
          <p:cNvSpPr>
            <a:spLocks noGrp="1"/>
          </p:cNvSpPr>
          <p:nvPr>
            <p:ph type="sldNum" sz="quarter" idx="5"/>
          </p:nvPr>
        </p:nvSpPr>
        <p:spPr/>
        <p:txBody>
          <a:bodyPr/>
          <a:lstStyle/>
          <a:p>
            <a:fld id="{5852ED44-3BC3-5E40-8B91-F5F74FE3DDD2}" type="slidenum">
              <a:rPr lang="en-US" smtClean="0"/>
              <a:t>35</a:t>
            </a:fld>
            <a:endParaRPr lang="en-US"/>
          </a:p>
        </p:txBody>
      </p:sp>
    </p:spTree>
    <p:extLst>
      <p:ext uri="{BB962C8B-B14F-4D97-AF65-F5344CB8AC3E}">
        <p14:creationId xmlns:p14="http://schemas.microsoft.com/office/powerpoint/2010/main" val="5359406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52ED44-3BC3-5E40-8B91-F5F74FE3DDD2}" type="slidenum">
              <a:rPr lang="en-US" smtClean="0"/>
              <a:t>36</a:t>
            </a:fld>
            <a:endParaRPr lang="en-US"/>
          </a:p>
        </p:txBody>
      </p:sp>
    </p:spTree>
    <p:extLst>
      <p:ext uri="{BB962C8B-B14F-4D97-AF65-F5344CB8AC3E}">
        <p14:creationId xmlns:p14="http://schemas.microsoft.com/office/powerpoint/2010/main" val="561245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AE22-C58C-5089-25B2-9D36AD5E34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C69B06B-522D-6025-0E12-11FB537DAC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E1770D-30E1-094B-0A4E-9ACB413621BC}"/>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5" name="Footer Placeholder 4">
            <a:extLst>
              <a:ext uri="{FF2B5EF4-FFF2-40B4-BE49-F238E27FC236}">
                <a16:creationId xmlns:a16="http://schemas.microsoft.com/office/drawing/2014/main" id="{E4FAE0B0-60E9-AEFA-883F-0D9219819B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28770C-A629-4024-457C-2743A6F19D52}"/>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23412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D237-AB5C-55EF-8A0E-C91F27DDDB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38A5D0-EFEF-5A7B-1F65-63E8AFAD96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FD8259-D975-C58A-4CF4-995B519B22A1}"/>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5" name="Footer Placeholder 4">
            <a:extLst>
              <a:ext uri="{FF2B5EF4-FFF2-40B4-BE49-F238E27FC236}">
                <a16:creationId xmlns:a16="http://schemas.microsoft.com/office/drawing/2014/main" id="{A484A948-6017-B749-3728-AB29A5BCE5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B577B0-DC73-8B8A-41F3-512BC0C02D4D}"/>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518510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B55F1-9EE3-F37D-627F-7B94BBE7DE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B7F506-F0E6-DCC3-1B15-9F44BE525C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7E4DD3-A10F-7D25-502C-C4C8479B70F6}"/>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5" name="Footer Placeholder 4">
            <a:extLst>
              <a:ext uri="{FF2B5EF4-FFF2-40B4-BE49-F238E27FC236}">
                <a16:creationId xmlns:a16="http://schemas.microsoft.com/office/drawing/2014/main" id="{2BA583BE-3067-4570-2074-9D1A439901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E3C739-3C54-D66D-1F9C-F2BBC0911BA2}"/>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54025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19934-B8DD-7E81-7E1D-94D1984A68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658ED4-5A9C-3AD7-B072-6A449B0631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DEE95C-900E-5B16-7897-CFB89B78799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570C9C-056C-4C11-CAF5-3E080956F6BE}"/>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6" name="Footer Placeholder 5">
            <a:extLst>
              <a:ext uri="{FF2B5EF4-FFF2-40B4-BE49-F238E27FC236}">
                <a16:creationId xmlns:a16="http://schemas.microsoft.com/office/drawing/2014/main" id="{E1E92C60-F870-2B16-08C4-948E4ABE1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6C43E8-FF2B-A706-0F97-4431AB5104C4}"/>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415150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52851-769E-D5D8-2E7F-A010F6E087A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27F76-DEBB-679E-E9D2-B2B4380E5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149C52-063F-EF2A-EC71-AC043F2973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8184E9-B798-1DA3-8D78-2C174C846B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35CE102-8ADC-37FC-71AC-B90D3727A3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DAEE035-56A0-C69F-C3C6-D0853BF705B7}"/>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8" name="Footer Placeholder 7">
            <a:extLst>
              <a:ext uri="{FF2B5EF4-FFF2-40B4-BE49-F238E27FC236}">
                <a16:creationId xmlns:a16="http://schemas.microsoft.com/office/drawing/2014/main" id="{63F4362D-CE2E-57C6-3AE6-AC190608362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94AA007-94E7-1B30-D9D7-B9EF72A2A5DC}"/>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141727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ADB2E-03BA-53AF-1135-3EEC2D040A5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B6AF98C-32BC-46F7-EC32-145691495A4A}"/>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4" name="Footer Placeholder 3">
            <a:extLst>
              <a:ext uri="{FF2B5EF4-FFF2-40B4-BE49-F238E27FC236}">
                <a16:creationId xmlns:a16="http://schemas.microsoft.com/office/drawing/2014/main" id="{58C23F3F-CFE6-482F-B992-05B3429E86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AF919D-D296-51AE-A4B5-A41797D1F7F6}"/>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778908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02AF4-8289-B747-94D6-BFCA6E756175}"/>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3" name="Footer Placeholder 2">
            <a:extLst>
              <a:ext uri="{FF2B5EF4-FFF2-40B4-BE49-F238E27FC236}">
                <a16:creationId xmlns:a16="http://schemas.microsoft.com/office/drawing/2014/main" id="{C2939D69-C484-7120-4CAF-56C04A4A018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E8E643-8D78-A3BB-5D8D-15CE6922C717}"/>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470985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AE23-D548-F412-1C30-C44A8B4A29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0364C7F-61F9-4804-2C57-DC35B84778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2C5138-0246-4151-C3C5-37238CFF9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7BEB20-22F0-F129-8CB6-65BB4608C88F}"/>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6" name="Footer Placeholder 5">
            <a:extLst>
              <a:ext uri="{FF2B5EF4-FFF2-40B4-BE49-F238E27FC236}">
                <a16:creationId xmlns:a16="http://schemas.microsoft.com/office/drawing/2014/main" id="{DF403C7A-CD85-B541-6581-1EB6C5860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9BE4C6-98DF-E955-D816-C7C535D2F891}"/>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96719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DF7FC-0206-AD42-E01B-A431B617A9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0CB0CE-F302-C6E0-9D1F-5D49B0A163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2827E72-0F6A-65FE-B1CF-8EABC935E0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F049F5-2BB0-622D-449A-9FE0E603FBF4}"/>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6" name="Footer Placeholder 5">
            <a:extLst>
              <a:ext uri="{FF2B5EF4-FFF2-40B4-BE49-F238E27FC236}">
                <a16:creationId xmlns:a16="http://schemas.microsoft.com/office/drawing/2014/main" id="{63708701-9FCA-6E4E-3E7D-DEEBD5A082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E3A446-20B0-A93A-763A-DCA84383D670}"/>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1806040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703F-DAB8-5691-94D5-FDBF4943DAB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441D63-7D12-9B45-D745-84B09DC6C9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C4559B-E67D-A040-A859-B9226D2B4F5E}"/>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5" name="Footer Placeholder 4">
            <a:extLst>
              <a:ext uri="{FF2B5EF4-FFF2-40B4-BE49-F238E27FC236}">
                <a16:creationId xmlns:a16="http://schemas.microsoft.com/office/drawing/2014/main" id="{BB03EB6C-3C16-FC51-95B8-46CC96C06B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C19083-CFED-31A3-3BD5-BB3206D6A4F0}"/>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995285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D0B6D7-611E-CD16-CE74-5EC8CABC72C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2204C8-F5CD-0CEF-08B8-5198DC5D8E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B9960B-35D4-F92A-DDE9-8CCA8D53D756}"/>
              </a:ext>
            </a:extLst>
          </p:cNvPr>
          <p:cNvSpPr>
            <a:spLocks noGrp="1"/>
          </p:cNvSpPr>
          <p:nvPr>
            <p:ph type="dt" sz="half" idx="10"/>
          </p:nvPr>
        </p:nvSpPr>
        <p:spPr/>
        <p:txBody>
          <a:bodyPr/>
          <a:lstStyle/>
          <a:p>
            <a:fld id="{6D78B463-AF58-C746-9B25-95BC1B1A3F5D}" type="datetimeFigureOut">
              <a:rPr lang="en-US" smtClean="0"/>
              <a:t>1/30/2026</a:t>
            </a:fld>
            <a:endParaRPr lang="en-US"/>
          </a:p>
        </p:txBody>
      </p:sp>
      <p:sp>
        <p:nvSpPr>
          <p:cNvPr id="5" name="Footer Placeholder 4">
            <a:extLst>
              <a:ext uri="{FF2B5EF4-FFF2-40B4-BE49-F238E27FC236}">
                <a16:creationId xmlns:a16="http://schemas.microsoft.com/office/drawing/2014/main" id="{DE3C5F63-3AB9-6207-0526-80CF84DC00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EBF145-2CC7-E33E-A2E4-CD4C7D9570F1}"/>
              </a:ext>
            </a:extLst>
          </p:cNvPr>
          <p:cNvSpPr>
            <a:spLocks noGrp="1"/>
          </p:cNvSpPr>
          <p:nvPr>
            <p:ph type="sldNum" sz="quarter" idx="12"/>
          </p:nvPr>
        </p:nvSpPr>
        <p:spPr/>
        <p:txBody>
          <a:bodyPr/>
          <a:lstStyle/>
          <a:p>
            <a:fld id="{AF3F9AB0-1F8C-0945-AB64-2088AA02C43B}" type="slidenum">
              <a:rPr lang="en-US" smtClean="0"/>
              <a:t>‹#›</a:t>
            </a:fld>
            <a:endParaRPr lang="en-US"/>
          </a:p>
        </p:txBody>
      </p:sp>
    </p:spTree>
    <p:extLst>
      <p:ext uri="{BB962C8B-B14F-4D97-AF65-F5344CB8AC3E}">
        <p14:creationId xmlns:p14="http://schemas.microsoft.com/office/powerpoint/2010/main" val="2579756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3E0E8F-B6BE-F8AA-3246-4A41016979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87E928-A3BA-49D4-0ABC-10D02AB4D7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AC0A7C-63F2-1692-FD7A-9A349F01C8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78B463-AF58-C746-9B25-95BC1B1A3F5D}" type="datetimeFigureOut">
              <a:rPr lang="en-US" smtClean="0"/>
              <a:t>1/30/2026</a:t>
            </a:fld>
            <a:endParaRPr lang="en-US"/>
          </a:p>
        </p:txBody>
      </p:sp>
      <p:sp>
        <p:nvSpPr>
          <p:cNvPr id="5" name="Footer Placeholder 4">
            <a:extLst>
              <a:ext uri="{FF2B5EF4-FFF2-40B4-BE49-F238E27FC236}">
                <a16:creationId xmlns:a16="http://schemas.microsoft.com/office/drawing/2014/main" id="{E1726868-2B1C-23D6-EB33-884B77F1D8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8484F9-6395-ACC0-975D-2779488CFF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3F9AB0-1F8C-0945-AB64-2088AA02C43B}" type="slidenum">
              <a:rPr lang="en-US" smtClean="0"/>
              <a:t>‹#›</a:t>
            </a:fld>
            <a:endParaRPr lang="en-US"/>
          </a:p>
        </p:txBody>
      </p:sp>
    </p:spTree>
    <p:extLst>
      <p:ext uri="{BB962C8B-B14F-4D97-AF65-F5344CB8AC3E}">
        <p14:creationId xmlns:p14="http://schemas.microsoft.com/office/powerpoint/2010/main" val="128489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bc.co.uk/bitesize/guides/zt4hvcw/revision/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qmkJ8QqFlU4"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youtube.com/watch?v=5KQGz-toMn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8MQ59Ij5fkM"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191" name="Straight Connector 7178">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7192" name="Rectangle 7180">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B771EA-894B-CFEE-AAAE-0EA474845E19}"/>
              </a:ext>
            </a:extLst>
          </p:cNvPr>
          <p:cNvSpPr>
            <a:spLocks noGrp="1"/>
          </p:cNvSpPr>
          <p:nvPr>
            <p:ph type="ctrTitle"/>
          </p:nvPr>
        </p:nvSpPr>
        <p:spPr>
          <a:xfrm>
            <a:off x="527538" y="4756638"/>
            <a:ext cx="11139854" cy="930447"/>
          </a:xfrm>
        </p:spPr>
        <p:txBody>
          <a:bodyPr>
            <a:normAutofit/>
          </a:bodyPr>
          <a:lstStyle/>
          <a:p>
            <a:r>
              <a:rPr lang="en-US" sz="4600" dirty="0">
                <a:solidFill>
                  <a:srgbClr val="FFFFFF"/>
                </a:solidFill>
              </a:rPr>
              <a:t>How the world has been shaped. </a:t>
            </a:r>
          </a:p>
        </p:txBody>
      </p:sp>
      <p:pic>
        <p:nvPicPr>
          <p:cNvPr id="7174" name="Picture 6" descr="People Images - Free Download on Freepik">
            <a:extLst>
              <a:ext uri="{FF2B5EF4-FFF2-40B4-BE49-F238E27FC236}">
                <a16:creationId xmlns:a16="http://schemas.microsoft.com/office/drawing/2014/main" id="{726C981B-3984-B31B-11E0-07E6F3E515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0040" y="1166756"/>
            <a:ext cx="3425609" cy="2279587"/>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orld Geography Games Online - Let's play and learn Geography!">
            <a:extLst>
              <a:ext uri="{FF2B5EF4-FFF2-40B4-BE49-F238E27FC236}">
                <a16:creationId xmlns:a16="http://schemas.microsoft.com/office/drawing/2014/main" id="{9A326BE5-67B7-258F-99CC-6C445C18EDC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85729" y="1217277"/>
            <a:ext cx="3433324" cy="2178544"/>
          </a:xfrm>
          <a:prstGeom prst="rect">
            <a:avLst/>
          </a:prstGeom>
          <a:noFill/>
          <a:extLst>
            <a:ext uri="{909E8E84-426E-40DD-AFC4-6F175D3DCCD1}">
              <a14:hiddenFill xmlns:a14="http://schemas.microsoft.com/office/drawing/2010/main">
                <a:solidFill>
                  <a:srgbClr val="FFFFFF"/>
                </a:solidFill>
              </a14:hiddenFill>
            </a:ext>
          </a:extLst>
        </p:spPr>
      </p:pic>
      <p:cxnSp>
        <p:nvCxnSpPr>
          <p:cNvPr id="7193" name="Straight Connector 7182">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172" name="Picture 4" descr="Law - Wikipedia">
            <a:extLst>
              <a:ext uri="{FF2B5EF4-FFF2-40B4-BE49-F238E27FC236}">
                <a16:creationId xmlns:a16="http://schemas.microsoft.com/office/drawing/2014/main" id="{2AC57A75-F325-F843-91CB-BCD8AEC0877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449725" y="578348"/>
            <a:ext cx="3423916" cy="3501031"/>
          </a:xfrm>
          <a:prstGeom prst="rect">
            <a:avLst/>
          </a:prstGeom>
          <a:noFill/>
          <a:extLst>
            <a:ext uri="{909E8E84-426E-40DD-AFC4-6F175D3DCCD1}">
              <a14:hiddenFill xmlns:a14="http://schemas.microsoft.com/office/drawing/2010/main">
                <a:solidFill>
                  <a:srgbClr val="FFFFFF"/>
                </a:solidFill>
              </a14:hiddenFill>
            </a:ext>
          </a:extLst>
        </p:spPr>
      </p:pic>
      <p:cxnSp>
        <p:nvCxnSpPr>
          <p:cNvPr id="7194" name="Straight Connector 7184">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2338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Rectangle 1741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5474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7F00C0-D015-64F2-8BDB-98C1CDBC06A7}"/>
              </a:ext>
            </a:extLst>
          </p:cNvPr>
          <p:cNvSpPr>
            <a:spLocks noGrp="1"/>
          </p:cNvSpPr>
          <p:nvPr>
            <p:ph type="title"/>
          </p:nvPr>
        </p:nvSpPr>
        <p:spPr>
          <a:xfrm>
            <a:off x="524256" y="4767072"/>
            <a:ext cx="6594189" cy="1625210"/>
          </a:xfrm>
        </p:spPr>
        <p:txBody>
          <a:bodyPr>
            <a:normAutofit/>
          </a:bodyPr>
          <a:lstStyle/>
          <a:p>
            <a:pPr algn="ctr"/>
            <a:r>
              <a:rPr lang="en-US" dirty="0">
                <a:solidFill>
                  <a:srgbClr val="FFFFFF"/>
                </a:solidFill>
              </a:rPr>
              <a:t>What changes have you noticed? </a:t>
            </a:r>
          </a:p>
        </p:txBody>
      </p:sp>
      <p:pic>
        <p:nvPicPr>
          <p:cNvPr id="17410" name="Picture 2" descr="Everything You Change Changes Everything | Ashoka | Everyone a Changemaker">
            <a:extLst>
              <a:ext uri="{FF2B5EF4-FFF2-40B4-BE49-F238E27FC236}">
                <a16:creationId xmlns:a16="http://schemas.microsoft.com/office/drawing/2014/main" id="{E9938953-1564-C566-F600-C495E6BB98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70" r="-1" b="3458"/>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7417" name="Rectangle 174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4BD6D4-588B-9304-08C5-F0A2BD4D959D}"/>
              </a:ext>
            </a:extLst>
          </p:cNvPr>
          <p:cNvSpPr>
            <a:spLocks noGrp="1"/>
          </p:cNvSpPr>
          <p:nvPr>
            <p:ph idx="1"/>
          </p:nvPr>
        </p:nvSpPr>
        <p:spPr>
          <a:xfrm>
            <a:off x="8029319" y="917725"/>
            <a:ext cx="3424739" cy="4852362"/>
          </a:xfrm>
        </p:spPr>
        <p:txBody>
          <a:bodyPr anchor="ctr">
            <a:normAutofit/>
          </a:bodyPr>
          <a:lstStyle/>
          <a:p>
            <a:pPr marL="0" indent="0">
              <a:buNone/>
            </a:pPr>
            <a:r>
              <a:rPr lang="en-US" sz="3200" dirty="0">
                <a:solidFill>
                  <a:srgbClr val="FFFFFF"/>
                </a:solidFill>
              </a:rPr>
              <a:t>You are encouraged to think about collective and individual changes? </a:t>
            </a:r>
          </a:p>
          <a:p>
            <a:pPr marL="0" indent="0">
              <a:buNone/>
            </a:pPr>
            <a:r>
              <a:rPr lang="en-US" sz="3200" dirty="0">
                <a:solidFill>
                  <a:srgbClr val="FFFFFF"/>
                </a:solidFill>
              </a:rPr>
              <a:t>What has directly impacted you: positive and negative? </a:t>
            </a:r>
          </a:p>
        </p:txBody>
      </p:sp>
    </p:spTree>
    <p:extLst>
      <p:ext uri="{BB962C8B-B14F-4D97-AF65-F5344CB8AC3E}">
        <p14:creationId xmlns:p14="http://schemas.microsoft.com/office/powerpoint/2010/main" val="2513710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595F45-5F99-4132-A0ED-9A128C5C2D5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What changes have you noticed? </a:t>
            </a:r>
          </a:p>
        </p:txBody>
      </p:sp>
      <p:graphicFrame>
        <p:nvGraphicFramePr>
          <p:cNvPr id="4" name="Content Placeholder 3">
            <a:extLst>
              <a:ext uri="{FF2B5EF4-FFF2-40B4-BE49-F238E27FC236}">
                <a16:creationId xmlns:a16="http://schemas.microsoft.com/office/drawing/2014/main" id="{F137E864-AFCD-A0FC-FEA2-3F744F666E80}"/>
              </a:ext>
            </a:extLst>
          </p:cNvPr>
          <p:cNvGraphicFramePr>
            <a:graphicFrameLocks noGrp="1"/>
          </p:cNvGraphicFramePr>
          <p:nvPr>
            <p:ph idx="1"/>
            <p:extLst>
              <p:ext uri="{D42A27DB-BD31-4B8C-83A1-F6EECF244321}">
                <p14:modId xmlns:p14="http://schemas.microsoft.com/office/powerpoint/2010/main" val="3373387438"/>
              </p:ext>
            </p:extLst>
          </p:nvPr>
        </p:nvGraphicFramePr>
        <p:xfrm>
          <a:off x="671436" y="2112579"/>
          <a:ext cx="10873069" cy="4192808"/>
        </p:xfrm>
        <a:graphic>
          <a:graphicData uri="http://schemas.openxmlformats.org/drawingml/2006/table">
            <a:tbl>
              <a:tblPr firstRow="1" bandRow="1">
                <a:tableStyleId>{5C22544A-7EE6-4342-B048-85BDC9FD1C3A}</a:tableStyleId>
              </a:tblPr>
              <a:tblGrid>
                <a:gridCol w="6159139">
                  <a:extLst>
                    <a:ext uri="{9D8B030D-6E8A-4147-A177-3AD203B41FA5}">
                      <a16:colId xmlns:a16="http://schemas.microsoft.com/office/drawing/2014/main" val="2233632531"/>
                    </a:ext>
                  </a:extLst>
                </a:gridCol>
                <a:gridCol w="4713930">
                  <a:extLst>
                    <a:ext uri="{9D8B030D-6E8A-4147-A177-3AD203B41FA5}">
                      <a16:colId xmlns:a16="http://schemas.microsoft.com/office/drawing/2014/main" val="1675431031"/>
                    </a:ext>
                  </a:extLst>
                </a:gridCol>
              </a:tblGrid>
              <a:tr h="1132364">
                <a:tc>
                  <a:txBody>
                    <a:bodyPr/>
                    <a:lstStyle/>
                    <a:p>
                      <a:pPr algn="ctr"/>
                      <a:r>
                        <a:rPr lang="en-GB" sz="3000" dirty="0"/>
                        <a:t>Changes in society that you have noticed </a:t>
                      </a:r>
                    </a:p>
                  </a:txBody>
                  <a:tcPr marL="153022" marR="153022" marT="76511" marB="76511"/>
                </a:tc>
                <a:tc>
                  <a:txBody>
                    <a:bodyPr/>
                    <a:lstStyle/>
                    <a:p>
                      <a:pPr algn="ctr"/>
                      <a:r>
                        <a:rPr lang="en-GB" sz="3000"/>
                        <a:t>Changes in your own life</a:t>
                      </a:r>
                    </a:p>
                  </a:txBody>
                  <a:tcPr marL="153022" marR="153022" marT="76511" marB="76511"/>
                </a:tc>
                <a:extLst>
                  <a:ext uri="{0D108BD9-81ED-4DB2-BD59-A6C34878D82A}">
                    <a16:rowId xmlns:a16="http://schemas.microsoft.com/office/drawing/2014/main" val="2053717992"/>
                  </a:ext>
                </a:extLst>
              </a:tr>
              <a:tr h="765111">
                <a:tc>
                  <a:txBody>
                    <a:bodyPr/>
                    <a:lstStyle/>
                    <a:p>
                      <a:endParaRPr lang="en-GB" sz="3000"/>
                    </a:p>
                  </a:txBody>
                  <a:tcPr marL="153022" marR="153022" marT="76511" marB="76511"/>
                </a:tc>
                <a:tc>
                  <a:txBody>
                    <a:bodyPr/>
                    <a:lstStyle/>
                    <a:p>
                      <a:endParaRPr lang="en-GB" sz="3000"/>
                    </a:p>
                  </a:txBody>
                  <a:tcPr marL="153022" marR="153022" marT="76511" marB="76511"/>
                </a:tc>
                <a:extLst>
                  <a:ext uri="{0D108BD9-81ED-4DB2-BD59-A6C34878D82A}">
                    <a16:rowId xmlns:a16="http://schemas.microsoft.com/office/drawing/2014/main" val="1357659415"/>
                  </a:ext>
                </a:extLst>
              </a:tr>
              <a:tr h="765111">
                <a:tc>
                  <a:txBody>
                    <a:bodyPr/>
                    <a:lstStyle/>
                    <a:p>
                      <a:endParaRPr lang="en-GB" sz="3000"/>
                    </a:p>
                  </a:txBody>
                  <a:tcPr marL="153022" marR="153022" marT="76511" marB="76511"/>
                </a:tc>
                <a:tc>
                  <a:txBody>
                    <a:bodyPr/>
                    <a:lstStyle/>
                    <a:p>
                      <a:endParaRPr lang="en-GB" sz="3000"/>
                    </a:p>
                  </a:txBody>
                  <a:tcPr marL="153022" marR="153022" marT="76511" marB="76511"/>
                </a:tc>
                <a:extLst>
                  <a:ext uri="{0D108BD9-81ED-4DB2-BD59-A6C34878D82A}">
                    <a16:rowId xmlns:a16="http://schemas.microsoft.com/office/drawing/2014/main" val="776557617"/>
                  </a:ext>
                </a:extLst>
              </a:tr>
              <a:tr h="765111">
                <a:tc>
                  <a:txBody>
                    <a:bodyPr/>
                    <a:lstStyle/>
                    <a:p>
                      <a:endParaRPr lang="en-GB" sz="3000"/>
                    </a:p>
                  </a:txBody>
                  <a:tcPr marL="153022" marR="153022" marT="76511" marB="76511"/>
                </a:tc>
                <a:tc>
                  <a:txBody>
                    <a:bodyPr/>
                    <a:lstStyle/>
                    <a:p>
                      <a:endParaRPr lang="en-GB" sz="3000"/>
                    </a:p>
                  </a:txBody>
                  <a:tcPr marL="153022" marR="153022" marT="76511" marB="76511"/>
                </a:tc>
                <a:extLst>
                  <a:ext uri="{0D108BD9-81ED-4DB2-BD59-A6C34878D82A}">
                    <a16:rowId xmlns:a16="http://schemas.microsoft.com/office/drawing/2014/main" val="1442949363"/>
                  </a:ext>
                </a:extLst>
              </a:tr>
              <a:tr h="765111">
                <a:tc>
                  <a:txBody>
                    <a:bodyPr/>
                    <a:lstStyle/>
                    <a:p>
                      <a:endParaRPr lang="en-GB" sz="3000"/>
                    </a:p>
                  </a:txBody>
                  <a:tcPr marL="153022" marR="153022" marT="76511" marB="76511"/>
                </a:tc>
                <a:tc>
                  <a:txBody>
                    <a:bodyPr/>
                    <a:lstStyle/>
                    <a:p>
                      <a:endParaRPr lang="en-GB" sz="3000"/>
                    </a:p>
                  </a:txBody>
                  <a:tcPr marL="153022" marR="153022" marT="76511" marB="76511"/>
                </a:tc>
                <a:extLst>
                  <a:ext uri="{0D108BD9-81ED-4DB2-BD59-A6C34878D82A}">
                    <a16:rowId xmlns:a16="http://schemas.microsoft.com/office/drawing/2014/main" val="1393007973"/>
                  </a:ext>
                </a:extLst>
              </a:tr>
            </a:tbl>
          </a:graphicData>
        </a:graphic>
      </p:graphicFrame>
    </p:spTree>
    <p:extLst>
      <p:ext uri="{BB962C8B-B14F-4D97-AF65-F5344CB8AC3E}">
        <p14:creationId xmlns:p14="http://schemas.microsoft.com/office/powerpoint/2010/main" val="1354507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GB"/>
          </a:p>
        </p:txBody>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836EA62-8754-D9FA-D155-5FFF91AB0CC5}"/>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5400" b="1" kern="1200" dirty="0">
                <a:solidFill>
                  <a:schemeClr val="tx1"/>
                </a:solidFill>
                <a:latin typeface="+mj-lt"/>
                <a:ea typeface="+mj-ea"/>
                <a:cs typeface="+mj-cs"/>
              </a:rPr>
              <a:t>The social impact of World War II in Britain </a:t>
            </a:r>
          </a:p>
        </p:txBody>
      </p:sp>
      <p:pic>
        <p:nvPicPr>
          <p:cNvPr id="4" name="Content Placeholder 3" descr="Timeline&#10;&#10;Description automatically generated">
            <a:extLst>
              <a:ext uri="{FF2B5EF4-FFF2-40B4-BE49-F238E27FC236}">
                <a16:creationId xmlns:a16="http://schemas.microsoft.com/office/drawing/2014/main" id="{F50C9E0F-A4C9-00EF-580C-CB32646664A0}"/>
              </a:ext>
            </a:extLst>
          </p:cNvPr>
          <p:cNvPicPr>
            <a:picLocks noGrp="1" noChangeAspect="1"/>
          </p:cNvPicPr>
          <p:nvPr>
            <p:ph idx="1"/>
          </p:nvPr>
        </p:nvPicPr>
        <p:blipFill rotWithShape="1">
          <a:blip r:embed="rId3"/>
          <a:srcRect l="15959" t="8928" r="41194" b="6494"/>
          <a:stretch/>
        </p:blipFill>
        <p:spPr bwMode="auto">
          <a:xfrm>
            <a:off x="4586288" y="20204"/>
            <a:ext cx="7605712" cy="6817592"/>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838879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0" name="Rectangle 410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5AB589C-560F-44D5-8577-B0BEAFD30214}"/>
              </a:ext>
            </a:extLst>
          </p:cNvPr>
          <p:cNvSpPr>
            <a:spLocks noGrp="1"/>
          </p:cNvSpPr>
          <p:nvPr>
            <p:ph type="title"/>
          </p:nvPr>
        </p:nvSpPr>
        <p:spPr>
          <a:xfrm>
            <a:off x="731520" y="731520"/>
            <a:ext cx="6089904" cy="1426464"/>
          </a:xfrm>
        </p:spPr>
        <p:txBody>
          <a:bodyPr>
            <a:normAutofit/>
          </a:bodyPr>
          <a:lstStyle/>
          <a:p>
            <a:r>
              <a:rPr lang="en-GB" sz="3100" b="1">
                <a:solidFill>
                  <a:srgbClr val="FFFFFF"/>
                </a:solidFill>
                <a:latin typeface="ReithSans"/>
              </a:rPr>
              <a:t>Labour Reforms - The Welfare State </a:t>
            </a:r>
            <a:br>
              <a:rPr lang="en-GB" sz="3100" b="1">
                <a:solidFill>
                  <a:srgbClr val="FFFFFF"/>
                </a:solidFill>
                <a:latin typeface="ReithSans"/>
              </a:rPr>
            </a:br>
            <a:r>
              <a:rPr lang="en-GB" sz="3100" b="1">
                <a:solidFill>
                  <a:srgbClr val="FFFFFF"/>
                </a:solidFill>
                <a:latin typeface="ReithSans"/>
              </a:rPr>
              <a:t>1945-1951</a:t>
            </a:r>
            <a:br>
              <a:rPr lang="en-GB" sz="3100" b="1" i="0">
                <a:solidFill>
                  <a:srgbClr val="FFFFFF"/>
                </a:solidFill>
                <a:effectLst/>
                <a:latin typeface="ReithSans"/>
              </a:rPr>
            </a:br>
            <a:endParaRPr lang="en-GB" sz="3100">
              <a:solidFill>
                <a:srgbClr val="FFFFFF"/>
              </a:solidFill>
            </a:endParaRPr>
          </a:p>
        </p:txBody>
      </p:sp>
      <p:sp>
        <p:nvSpPr>
          <p:cNvPr id="4111" name="Rectangle 410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2480956"/>
            <a:ext cx="4405512"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D74F1-6C62-4445-A886-7A8355277C58}"/>
              </a:ext>
            </a:extLst>
          </p:cNvPr>
          <p:cNvSpPr>
            <a:spLocks noGrp="1"/>
          </p:cNvSpPr>
          <p:nvPr>
            <p:ph idx="1"/>
          </p:nvPr>
        </p:nvSpPr>
        <p:spPr>
          <a:xfrm>
            <a:off x="458921" y="2480956"/>
            <a:ext cx="4446218" cy="3918122"/>
          </a:xfrm>
        </p:spPr>
        <p:txBody>
          <a:bodyPr anchor="ctr">
            <a:noAutofit/>
          </a:bodyPr>
          <a:lstStyle/>
          <a:p>
            <a:r>
              <a:rPr lang="en-GB" sz="1800" dirty="0">
                <a:latin typeface="Arial" panose="020B0604020202020204" pitchFamily="34" charset="0"/>
                <a:cs typeface="Arial" panose="020B0604020202020204" pitchFamily="34" charset="0"/>
              </a:rPr>
              <a:t>After World War II the Labour Government introduced reforms to establish the Welfare State.</a:t>
            </a:r>
          </a:p>
          <a:p>
            <a:r>
              <a:rPr lang="en-GB" sz="1800" dirty="0">
                <a:latin typeface="Arial" panose="020B0604020202020204" pitchFamily="34" charset="0"/>
                <a:cs typeface="Arial" panose="020B0604020202020204" pitchFamily="34" charset="0"/>
              </a:rPr>
              <a:t>The term “from cradle to grave” or “from birth to death” became the core driving force for which the new government took responsibility for in the lives of British citizens. </a:t>
            </a:r>
          </a:p>
          <a:p>
            <a:r>
              <a:rPr lang="en-GB" sz="1800" dirty="0">
                <a:latin typeface="Arial" panose="020B0604020202020204" pitchFamily="34" charset="0"/>
                <a:cs typeface="Arial" panose="020B0604020202020204" pitchFamily="34" charset="0"/>
              </a:rPr>
              <a:t>These tackled ‘Five Giants’ described in the Beveridge Report. These included disease, want, squalor, ignorance and idleness. </a:t>
            </a:r>
            <a:endParaRPr lang="en-GB" sz="1800" u="sng" dirty="0">
              <a:latin typeface="Arial" panose="020B0604020202020204" pitchFamily="34" charset="0"/>
              <a:ea typeface="Calibri" panose="020F0502020204030204" pitchFamily="34" charset="0"/>
              <a:cs typeface="Arial" panose="020B0604020202020204" pitchFamily="34" charset="0"/>
              <a:hlinkClick r:id="rId3"/>
            </a:endParaRPr>
          </a:p>
        </p:txBody>
      </p:sp>
      <p:sp>
        <p:nvSpPr>
          <p:cNvPr id="4112" name="Rectangle 410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E11C1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109" name="Rectangle 410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4098" name="Picture 2" descr="A Profile of The Labour Party in the UK - Politics.co.uk">
            <a:extLst>
              <a:ext uri="{FF2B5EF4-FFF2-40B4-BE49-F238E27FC236}">
                <a16:creationId xmlns:a16="http://schemas.microsoft.com/office/drawing/2014/main" id="{18C09ADA-4992-0088-F9B3-B46145BDC7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313" r="10453" b="1"/>
          <a:stretch/>
        </p:blipFill>
        <p:spPr bwMode="auto">
          <a:xfrm>
            <a:off x="7308214" y="438460"/>
            <a:ext cx="4424865" cy="5960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995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n illustrative symbolic scene representing Beveridge’s Five Giants: a towering figure labelled Want holding an empty bowl, a shadowy figure of Disease with a broken medical staff, a cloaked figure of Ignorance holding a closed book, a crumbling building symbolising Squalor, and a sluggish stone giant representing Idleness; all arranged in a stylised 1940s social‑reform poster aesthetic">
            <a:extLst>
              <a:ext uri="{FF2B5EF4-FFF2-40B4-BE49-F238E27FC236}">
                <a16:creationId xmlns:a16="http://schemas.microsoft.com/office/drawing/2014/main" id="{19ED1243-43C4-0E96-2B52-8E0E4A9568C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643865" y="457200"/>
            <a:ext cx="890427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739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2">
            <a:extLst>
              <a:ext uri="{FF2B5EF4-FFF2-40B4-BE49-F238E27FC236}">
                <a16:creationId xmlns:a16="http://schemas.microsoft.com/office/drawing/2014/main" id="{B0347FBF-0236-7CE8-B783-47DC53B767F4}"/>
              </a:ext>
            </a:extLst>
          </p:cNvPr>
          <p:cNvSpPr>
            <a:spLocks noGrp="1" noChangeArrowheads="1"/>
          </p:cNvSpPr>
          <p:nvPr>
            <p:ph idx="1"/>
          </p:nvPr>
        </p:nvSpPr>
        <p:spPr bwMode="auto">
          <a:xfrm>
            <a:off x="1144923" y="2405894"/>
            <a:ext cx="5315189" cy="35350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eaLnBrk="0" fontAlgn="base" hangingPunct="0">
              <a:lnSpc>
                <a:spcPct val="200000"/>
              </a:lnSpc>
              <a:spcBef>
                <a:spcPct val="0"/>
              </a:spcBef>
              <a:spcAft>
                <a:spcPts val="600"/>
              </a:spcAft>
            </a:pPr>
            <a:r>
              <a:rPr kumimoji="0" lang="en-US" altLang="en-US" sz="2000" b="0" i="0" u="none" strike="noStrike" cap="none" normalizeH="0" baseline="0" dirty="0">
                <a:ln>
                  <a:noFill/>
                </a:ln>
                <a:effectLst/>
                <a:latin typeface="Arial" panose="020B0604020202020204" pitchFamily="34" charset="0"/>
              </a:rPr>
              <a:t>What did this “giant” look like in 1945?</a:t>
            </a:r>
          </a:p>
          <a:p>
            <a:pPr eaLnBrk="0" fontAlgn="base" hangingPunct="0">
              <a:lnSpc>
                <a:spcPct val="200000"/>
              </a:lnSpc>
              <a:spcBef>
                <a:spcPct val="0"/>
              </a:spcBef>
              <a:spcAft>
                <a:spcPts val="600"/>
              </a:spcAft>
            </a:pPr>
            <a:r>
              <a:rPr kumimoji="0" lang="en-US" altLang="en-US" sz="2000" b="0" i="0" u="none" strike="noStrike" cap="none" normalizeH="0" baseline="0" dirty="0">
                <a:ln>
                  <a:noFill/>
                </a:ln>
                <a:effectLst/>
                <a:latin typeface="Arial" panose="020B0604020202020204" pitchFamily="34" charset="0"/>
              </a:rPr>
              <a:t>Does this giant still exist today? Provide a modern example.</a:t>
            </a:r>
          </a:p>
        </p:txBody>
      </p:sp>
      <p:sp>
        <p:nvSpPr>
          <p:cNvPr id="20" name="Rectangle 1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C5FFA3D2-069C-95DC-50D9-9E8130FA958E}"/>
              </a:ext>
            </a:extLst>
          </p:cNvPr>
          <p:cNvPicPr>
            <a:picLocks noChangeAspect="1"/>
          </p:cNvPicPr>
          <p:nvPr/>
        </p:nvPicPr>
        <p:blipFill>
          <a:blip r:embed="rId2"/>
          <a:stretch>
            <a:fillRect/>
          </a:stretch>
        </p:blipFill>
        <p:spPr>
          <a:xfrm>
            <a:off x="6604089" y="1720865"/>
            <a:ext cx="5130711" cy="3424750"/>
          </a:xfrm>
          <a:prstGeom prst="rect">
            <a:avLst/>
          </a:prstGeom>
        </p:spPr>
      </p:pic>
    </p:spTree>
    <p:extLst>
      <p:ext uri="{BB962C8B-B14F-4D97-AF65-F5344CB8AC3E}">
        <p14:creationId xmlns:p14="http://schemas.microsoft.com/office/powerpoint/2010/main" val="3159919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06D4E1-00AF-EF39-9587-6039C051342C}"/>
              </a:ext>
            </a:extLst>
          </p:cNvPr>
          <p:cNvSpPr>
            <a:spLocks noGrp="1"/>
          </p:cNvSpPr>
          <p:nvPr>
            <p:ph type="title"/>
          </p:nvPr>
        </p:nvSpPr>
        <p:spPr>
          <a:xfrm>
            <a:off x="761802" y="240241"/>
            <a:ext cx="10760054" cy="1228299"/>
          </a:xfrm>
        </p:spPr>
        <p:txBody>
          <a:bodyPr>
            <a:normAutofit/>
          </a:bodyPr>
          <a:lstStyle/>
          <a:p>
            <a:pPr algn="ctr"/>
            <a:r>
              <a:rPr lang="en-GB" sz="4000" dirty="0"/>
              <a:t>Examples </a:t>
            </a:r>
          </a:p>
        </p:txBody>
      </p:sp>
      <p:sp>
        <p:nvSpPr>
          <p:cNvPr id="3" name="Content Placeholder 2">
            <a:extLst>
              <a:ext uri="{FF2B5EF4-FFF2-40B4-BE49-F238E27FC236}">
                <a16:creationId xmlns:a16="http://schemas.microsoft.com/office/drawing/2014/main" id="{CA8524A0-2224-D21B-5803-CD5BF9DF68E5}"/>
              </a:ext>
            </a:extLst>
          </p:cNvPr>
          <p:cNvSpPr>
            <a:spLocks noGrp="1"/>
          </p:cNvSpPr>
          <p:nvPr>
            <p:ph idx="1"/>
          </p:nvPr>
        </p:nvSpPr>
        <p:spPr>
          <a:xfrm>
            <a:off x="761802" y="2321476"/>
            <a:ext cx="4864875" cy="3850724"/>
          </a:xfrm>
        </p:spPr>
        <p:txBody>
          <a:bodyPr anchor="ctr">
            <a:normAutofit/>
          </a:bodyPr>
          <a:lstStyle/>
          <a:p>
            <a:pPr marL="0" indent="0">
              <a:buNone/>
            </a:pPr>
            <a:r>
              <a:rPr lang="en-GB" sz="1600" b="1"/>
              <a:t>Ignorance</a:t>
            </a:r>
            <a:r>
              <a:rPr lang="en-GB" sz="1600"/>
              <a:t> → low school attendance → 1944 Education Act → modern example: digital divide in education.</a:t>
            </a:r>
          </a:p>
          <a:p>
            <a:pPr marL="0" indent="0">
              <a:buNone/>
            </a:pPr>
            <a:r>
              <a:rPr lang="en-GB" sz="1600" b="1"/>
              <a:t>Disease </a:t>
            </a:r>
            <a:r>
              <a:rPr lang="en-GB" sz="1600"/>
              <a:t>→ high rates of infectious illness (TB, polio) → 1948 NHS created → modern example: unequal access to healthcare due to long waiting list</a:t>
            </a:r>
          </a:p>
          <a:p>
            <a:pPr marL="0" indent="0">
              <a:buNone/>
            </a:pPr>
            <a:r>
              <a:rPr lang="en-GB" sz="1600" b="1"/>
              <a:t>Want </a:t>
            </a:r>
            <a:r>
              <a:rPr lang="en-GB" sz="1600"/>
              <a:t>→ families unable to afford basic necessities → National Insurance Act 1946 → modern example: rising food bank usage</a:t>
            </a:r>
          </a:p>
          <a:p>
            <a:pPr marL="0" indent="0">
              <a:buNone/>
            </a:pPr>
            <a:r>
              <a:rPr lang="en-GB" sz="1600" b="1"/>
              <a:t>Squalor</a:t>
            </a:r>
            <a:r>
              <a:rPr lang="en-GB" sz="1600"/>
              <a:t> → overcrowded, bomb‑damaged housing → mass council house building → modern example: homelessness and unsafe private rentals</a:t>
            </a:r>
          </a:p>
          <a:p>
            <a:pPr marL="0" indent="0">
              <a:buNone/>
            </a:pPr>
            <a:r>
              <a:rPr lang="en-GB" sz="1600" b="1"/>
              <a:t>Idleness</a:t>
            </a:r>
            <a:r>
              <a:rPr lang="en-GB" sz="1600"/>
              <a:t> → fear of mass unemployment → government commitment to full employment → modern example: insecure work (zero‑hour contracts)</a:t>
            </a:r>
          </a:p>
        </p:txBody>
      </p:sp>
      <p:pic>
        <p:nvPicPr>
          <p:cNvPr id="5" name="Picture 4">
            <a:extLst>
              <a:ext uri="{FF2B5EF4-FFF2-40B4-BE49-F238E27FC236}">
                <a16:creationId xmlns:a16="http://schemas.microsoft.com/office/drawing/2014/main" id="{7D655338-BC4B-BE37-550C-059D9995DA56}"/>
              </a:ext>
            </a:extLst>
          </p:cNvPr>
          <p:cNvPicPr>
            <a:picLocks noChangeAspect="1"/>
          </p:cNvPicPr>
          <p:nvPr/>
        </p:nvPicPr>
        <p:blipFill>
          <a:blip r:embed="rId2"/>
          <a:stretch>
            <a:fillRect/>
          </a:stretch>
        </p:blipFill>
        <p:spPr>
          <a:xfrm>
            <a:off x="6343650" y="2496955"/>
            <a:ext cx="5178206" cy="3456452"/>
          </a:xfrm>
          <a:prstGeom prst="rect">
            <a:avLst/>
          </a:prstGeom>
        </p:spPr>
      </p:pic>
    </p:spTree>
    <p:extLst>
      <p:ext uri="{BB962C8B-B14F-4D97-AF65-F5344CB8AC3E}">
        <p14:creationId xmlns:p14="http://schemas.microsoft.com/office/powerpoint/2010/main" val="1551304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timeline&#10;&#10;Description automatically generated">
            <a:extLst>
              <a:ext uri="{FF2B5EF4-FFF2-40B4-BE49-F238E27FC236}">
                <a16:creationId xmlns:a16="http://schemas.microsoft.com/office/drawing/2014/main" id="{CC8BF35C-E11A-FD4A-386B-113F80D4C508}"/>
              </a:ext>
            </a:extLst>
          </p:cNvPr>
          <p:cNvPicPr>
            <a:picLocks noGrp="1" noChangeAspect="1"/>
          </p:cNvPicPr>
          <p:nvPr>
            <p:ph idx="1"/>
          </p:nvPr>
        </p:nvPicPr>
        <p:blipFill rotWithShape="1">
          <a:blip r:embed="rId3"/>
          <a:srcRect l="16980" t="14546" r="40063" b="12898"/>
          <a:stretch/>
        </p:blipFill>
        <p:spPr bwMode="auto">
          <a:xfrm>
            <a:off x="1157288" y="456986"/>
            <a:ext cx="10329863" cy="594360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1556512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4CE91-27EF-50B8-E46E-840B576BA3D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a:solidFill>
                  <a:schemeClr val="bg1"/>
                </a:solidFill>
                <a:latin typeface="+mj-lt"/>
                <a:ea typeface="+mj-ea"/>
                <a:cs typeface="+mj-cs"/>
              </a:rPr>
              <a:t>The Welfare State</a:t>
            </a:r>
          </a:p>
        </p:txBody>
      </p:sp>
      <p:pic>
        <p:nvPicPr>
          <p:cNvPr id="4" name="Content Placeholder 3" descr="Graphical user interface&#10;&#10;Description automatically generated">
            <a:extLst>
              <a:ext uri="{FF2B5EF4-FFF2-40B4-BE49-F238E27FC236}">
                <a16:creationId xmlns:a16="http://schemas.microsoft.com/office/drawing/2014/main" id="{9E5FF6E6-C00A-E107-FE1C-0D913401B5B2}"/>
              </a:ext>
            </a:extLst>
          </p:cNvPr>
          <p:cNvPicPr>
            <a:picLocks noGrp="1" noChangeAspect="1"/>
          </p:cNvPicPr>
          <p:nvPr>
            <p:ph idx="1"/>
          </p:nvPr>
        </p:nvPicPr>
        <p:blipFill rotWithShape="1">
          <a:blip r:embed="rId3"/>
          <a:srcRect l="16397" t="22060" r="41281" b="23183"/>
          <a:stretch/>
        </p:blipFill>
        <p:spPr bwMode="auto">
          <a:xfrm>
            <a:off x="3077062" y="1675227"/>
            <a:ext cx="6037875" cy="4394199"/>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056760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42" name="Rectangle 5141">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07D176-B86E-73E9-BC62-AFAF0CF24A5E}"/>
              </a:ext>
            </a:extLst>
          </p:cNvPr>
          <p:cNvSpPr>
            <a:spLocks noGrp="1"/>
          </p:cNvSpPr>
          <p:nvPr>
            <p:ph type="title"/>
          </p:nvPr>
        </p:nvSpPr>
        <p:spPr>
          <a:xfrm>
            <a:off x="730155" y="730155"/>
            <a:ext cx="6090743" cy="1422871"/>
          </a:xfrm>
        </p:spPr>
        <p:txBody>
          <a:bodyPr>
            <a:normAutofit/>
          </a:bodyPr>
          <a:lstStyle/>
          <a:p>
            <a:pPr algn="ctr"/>
            <a:r>
              <a:rPr lang="en-GB" b="1" dirty="0">
                <a:solidFill>
                  <a:srgbClr val="FFFFFF"/>
                </a:solidFill>
              </a:rPr>
              <a:t>The NHS</a:t>
            </a:r>
          </a:p>
        </p:txBody>
      </p:sp>
      <p:sp>
        <p:nvSpPr>
          <p:cNvPr id="5144" name="Rectangle 5143">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19" y="2480956"/>
            <a:ext cx="4412443" cy="3913334"/>
          </a:xfrm>
          <a:prstGeom prst="rect">
            <a:avLst/>
          </a:prstGeom>
          <a:solidFill>
            <a:srgbClr val="1F6FC5">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122" name="Picture 2" descr="Branding – People's History of the NHS">
            <a:extLst>
              <a:ext uri="{FF2B5EF4-FFF2-40B4-BE49-F238E27FC236}">
                <a16:creationId xmlns:a16="http://schemas.microsoft.com/office/drawing/2014/main" id="{8A550B57-0206-E867-61C0-7F075B78F47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4986" y="3313026"/>
            <a:ext cx="3980307" cy="2238922"/>
          </a:xfrm>
          <a:prstGeom prst="rect">
            <a:avLst/>
          </a:prstGeom>
          <a:noFill/>
          <a:extLst>
            <a:ext uri="{909E8E84-426E-40DD-AFC4-6F175D3DCCD1}">
              <a14:hiddenFill xmlns:a14="http://schemas.microsoft.com/office/drawing/2010/main">
                <a:solidFill>
                  <a:srgbClr val="FFFFFF"/>
                </a:solidFill>
              </a14:hiddenFill>
            </a:ext>
          </a:extLst>
        </p:spPr>
      </p:pic>
      <p:sp>
        <p:nvSpPr>
          <p:cNvPr id="5146" name="Rectangle 514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7" y="2480956"/>
            <a:ext cx="2146028" cy="1898903"/>
          </a:xfrm>
          <a:prstGeom prst="rect">
            <a:avLst/>
          </a:prstGeom>
          <a:solidFill>
            <a:srgbClr val="1F6FC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48" name="Rectangle 514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8376" y="4516479"/>
            <a:ext cx="2138070" cy="1877811"/>
          </a:xfrm>
          <a:prstGeom prst="rect">
            <a:avLst/>
          </a:prstGeom>
          <a:solidFill>
            <a:srgbClr val="49668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50" name="Rectangle 514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B7012C5-6DEB-D5BC-E382-259B86A611AA}"/>
              </a:ext>
            </a:extLst>
          </p:cNvPr>
          <p:cNvSpPr>
            <a:spLocks noGrp="1"/>
          </p:cNvSpPr>
          <p:nvPr>
            <p:ph idx="1"/>
          </p:nvPr>
        </p:nvSpPr>
        <p:spPr>
          <a:xfrm>
            <a:off x="7281052" y="458921"/>
            <a:ext cx="4452027" cy="5935369"/>
          </a:xfrm>
        </p:spPr>
        <p:txBody>
          <a:bodyPr anchor="ctr">
            <a:normAutofit/>
          </a:bodyPr>
          <a:lstStyle/>
          <a:p>
            <a:r>
              <a:rPr lang="en-GB" sz="1500" dirty="0">
                <a:latin typeface="Arial" panose="020B0604020202020204" pitchFamily="34" charset="0"/>
                <a:cs typeface="Arial" panose="020B0604020202020204" pitchFamily="34" charset="0"/>
              </a:rPr>
              <a:t>The NHS came into existence in 1948 following the aftermath of World War II.</a:t>
            </a:r>
          </a:p>
          <a:p>
            <a:r>
              <a:rPr lang="en-GB" sz="1500" dirty="0">
                <a:latin typeface="Arial" panose="020B0604020202020204" pitchFamily="34" charset="0"/>
                <a:cs typeface="Arial" panose="020B0604020202020204" pitchFamily="34" charset="0"/>
              </a:rPr>
              <a:t>It promised free health care at the point of need for everyone. </a:t>
            </a:r>
          </a:p>
          <a:p>
            <a:r>
              <a:rPr lang="en-GB" sz="1500" dirty="0">
                <a:latin typeface="Arial" panose="020B0604020202020204" pitchFamily="34" charset="0"/>
                <a:cs typeface="Arial" panose="020B0604020202020204" pitchFamily="34" charset="0"/>
              </a:rPr>
              <a:t>The NHS has changed a lot over the years since its inception.  </a:t>
            </a:r>
          </a:p>
          <a:p>
            <a:r>
              <a:rPr lang="en-GB" sz="1500" dirty="0">
                <a:latin typeface="Arial" panose="020B0604020202020204" pitchFamily="34" charset="0"/>
                <a:cs typeface="Arial" panose="020B0604020202020204" pitchFamily="34" charset="0"/>
              </a:rPr>
              <a:t>Citizens expect a lot from it today since it came into operation.. </a:t>
            </a:r>
          </a:p>
          <a:p>
            <a:r>
              <a:rPr lang="en-GB" sz="1500" dirty="0">
                <a:latin typeface="Arial" panose="020B0604020202020204" pitchFamily="34" charset="0"/>
                <a:cs typeface="Arial" panose="020B0604020202020204" pitchFamily="34" charset="0"/>
              </a:rPr>
              <a:t>Changes in medical advances has made a huge difference in how individual’s are treated and supported in the health care section and afterwards in the social care sector. </a:t>
            </a:r>
          </a:p>
          <a:p>
            <a:r>
              <a:rPr lang="en-GB" sz="1500" dirty="0">
                <a:latin typeface="Arial" panose="020B0604020202020204" pitchFamily="34" charset="0"/>
                <a:cs typeface="Arial" panose="020B0604020202020204" pitchFamily="34" charset="0"/>
              </a:rPr>
              <a:t>Changes in expectations has made the NHS become more accountable. </a:t>
            </a:r>
          </a:p>
          <a:p>
            <a:r>
              <a:rPr lang="en-GB" sz="1500" dirty="0">
                <a:latin typeface="Arial" panose="020B0604020202020204" pitchFamily="34" charset="0"/>
                <a:cs typeface="Arial" panose="020B0604020202020204" pitchFamily="34" charset="0"/>
              </a:rPr>
              <a:t>The overall value base of ‘care, free for all’ is the most distinctive component of the NHS. </a:t>
            </a:r>
          </a:p>
          <a:p>
            <a:endParaRPr lang="en-GB" sz="1500" dirty="0"/>
          </a:p>
        </p:txBody>
      </p:sp>
    </p:spTree>
    <p:extLst>
      <p:ext uri="{BB962C8B-B14F-4D97-AF65-F5344CB8AC3E}">
        <p14:creationId xmlns:p14="http://schemas.microsoft.com/office/powerpoint/2010/main" val="2935325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39842-7E05-D660-5B08-4BA21F4766DC}"/>
              </a:ext>
            </a:extLst>
          </p:cNvPr>
          <p:cNvSpPr>
            <a:spLocks noGrp="1"/>
          </p:cNvSpPr>
          <p:nvPr>
            <p:ph type="title"/>
          </p:nvPr>
        </p:nvSpPr>
        <p:spPr>
          <a:xfrm>
            <a:off x="8643193" y="489507"/>
            <a:ext cx="3091607" cy="1655483"/>
          </a:xfrm>
        </p:spPr>
        <p:txBody>
          <a:bodyPr anchor="b">
            <a:normAutofit/>
          </a:bodyPr>
          <a:lstStyle/>
          <a:p>
            <a:r>
              <a:rPr lang="en-GB" sz="4000" dirty="0"/>
              <a:t>Devolution </a:t>
            </a:r>
          </a:p>
        </p:txBody>
      </p:sp>
      <p:pic>
        <p:nvPicPr>
          <p:cNvPr id="4098" name="Picture 2" descr="CYP Now - Devolution - Children's Services and Devolution">
            <a:extLst>
              <a:ext uri="{FF2B5EF4-FFF2-40B4-BE49-F238E27FC236}">
                <a16:creationId xmlns:a16="http://schemas.microsoft.com/office/drawing/2014/main" id="{F8CF36DC-41A4-31B2-7CF6-7B4A5BD350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373" r="6096" b="-1"/>
          <a:stretch>
            <a:fillRect/>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A9CFB93-F6D4-A0ED-CCBB-1F9A3007A703}"/>
              </a:ext>
            </a:extLst>
          </p:cNvPr>
          <p:cNvSpPr>
            <a:spLocks noGrp="1"/>
          </p:cNvSpPr>
          <p:nvPr>
            <p:ph idx="1"/>
          </p:nvPr>
        </p:nvSpPr>
        <p:spPr>
          <a:xfrm>
            <a:off x="8643193" y="2418408"/>
            <a:ext cx="2942813" cy="3540265"/>
          </a:xfrm>
        </p:spPr>
        <p:txBody>
          <a:bodyPr>
            <a:normAutofit/>
          </a:bodyPr>
          <a:lstStyle/>
          <a:p>
            <a:pPr marL="0" indent="0">
              <a:buNone/>
            </a:pPr>
            <a:r>
              <a:rPr lang="en-GB" sz="2000" b="1" dirty="0"/>
              <a:t>Devolution</a:t>
            </a:r>
            <a:r>
              <a:rPr lang="en-GB" sz="2000" dirty="0"/>
              <a:t> is the transfer of certain powers from the UK Parliament in Westminster to regional governments within the UK. </a:t>
            </a:r>
          </a:p>
          <a:p>
            <a:pPr marL="0" indent="0">
              <a:buNone/>
            </a:pPr>
            <a:r>
              <a:rPr lang="en-GB" sz="2000" dirty="0"/>
              <a:t>1997: Wales</a:t>
            </a:r>
          </a:p>
          <a:p>
            <a:pPr marL="0" indent="0">
              <a:buNone/>
            </a:pPr>
            <a:r>
              <a:rPr lang="en-GB" sz="2000" dirty="0"/>
              <a:t>1998: Scotland </a:t>
            </a:r>
          </a:p>
          <a:p>
            <a:pPr marL="0" indent="0">
              <a:buNone/>
            </a:pPr>
            <a:r>
              <a:rPr lang="en-GB" sz="2000" dirty="0"/>
              <a:t>1999: Northern Ireland </a:t>
            </a:r>
          </a:p>
          <a:p>
            <a:pPr marL="0" indent="0">
              <a:buNone/>
            </a:pPr>
            <a:endParaRPr lang="en-GB" sz="2000" dirty="0"/>
          </a:p>
          <a:p>
            <a:endParaRPr lang="en-GB" sz="2000" dirty="0"/>
          </a:p>
        </p:txBody>
      </p:sp>
      <p:sp>
        <p:nvSpPr>
          <p:cNvPr id="4114" name="Rectangle 411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411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9780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EB31B7-0F28-F6AB-D1C9-5B5202A7FDCE}"/>
              </a:ext>
            </a:extLst>
          </p:cNvPr>
          <p:cNvSpPr>
            <a:spLocks noGrp="1"/>
          </p:cNvSpPr>
          <p:nvPr>
            <p:ph type="title"/>
          </p:nvPr>
        </p:nvSpPr>
        <p:spPr>
          <a:xfrm>
            <a:off x="524256" y="516804"/>
            <a:ext cx="6594189" cy="1625210"/>
          </a:xfrm>
        </p:spPr>
        <p:txBody>
          <a:bodyPr>
            <a:normAutofit/>
          </a:bodyPr>
          <a:lstStyle/>
          <a:p>
            <a:r>
              <a:rPr lang="en-US">
                <a:solidFill>
                  <a:srgbClr val="FFFFFF"/>
                </a:solidFill>
              </a:rPr>
              <a:t>Human Rights Act 1998 </a:t>
            </a:r>
          </a:p>
        </p:txBody>
      </p:sp>
      <p:sp>
        <p:nvSpPr>
          <p:cNvPr id="6153" name="Rectangle 615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The Human Rights Act: still on high alert - Save the Human Rights Act">
            <a:extLst>
              <a:ext uri="{FF2B5EF4-FFF2-40B4-BE49-F238E27FC236}">
                <a16:creationId xmlns:a16="http://schemas.microsoft.com/office/drawing/2014/main" id="{DFA5F609-6145-51EF-0BA4-2EA1DBAD4D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8106" y="2660287"/>
            <a:ext cx="6057185" cy="3646887"/>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B39364-EE8D-F6B1-587A-05E1372D26AC}"/>
              </a:ext>
            </a:extLst>
          </p:cNvPr>
          <p:cNvSpPr>
            <a:spLocks noGrp="1"/>
          </p:cNvSpPr>
          <p:nvPr>
            <p:ph idx="1"/>
          </p:nvPr>
        </p:nvSpPr>
        <p:spPr>
          <a:xfrm>
            <a:off x="7534655" y="320623"/>
            <a:ext cx="4328161" cy="6214534"/>
          </a:xfrm>
        </p:spPr>
        <p:txBody>
          <a:bodyPr anchor="ctr">
            <a:normAutofit/>
          </a:bodyPr>
          <a:lstStyle/>
          <a:p>
            <a:pPr marL="0" indent="0">
              <a:buNone/>
            </a:pPr>
            <a:r>
              <a:rPr lang="en-GB" sz="2000" b="0" i="0" u="none" strike="noStrike" dirty="0">
                <a:solidFill>
                  <a:srgbClr val="FFFFFF"/>
                </a:solidFill>
                <a:effectLst/>
                <a:latin typeface="Roboto" panose="02000000000000000000" pitchFamily="2" charset="0"/>
              </a:rPr>
              <a:t>The Act sets human rights act in a series of articles, with each article concentrating specifically on different rights. </a:t>
            </a:r>
          </a:p>
          <a:p>
            <a:r>
              <a:rPr lang="en-GB" sz="2000" dirty="0">
                <a:solidFill>
                  <a:srgbClr val="FFFFFF"/>
                </a:solidFill>
                <a:latin typeface="Roboto" panose="02000000000000000000" pitchFamily="2" charset="0"/>
              </a:rPr>
              <a:t>Article 2: Right to Life </a:t>
            </a:r>
          </a:p>
          <a:p>
            <a:r>
              <a:rPr lang="en-GB" sz="2000" b="0" i="0" u="none" strike="noStrike" dirty="0">
                <a:solidFill>
                  <a:srgbClr val="FFFFFF"/>
                </a:solidFill>
                <a:effectLst/>
                <a:latin typeface="Roboto" panose="02000000000000000000" pitchFamily="2" charset="0"/>
              </a:rPr>
              <a:t>Article 3: Free from </a:t>
            </a:r>
            <a:r>
              <a:rPr lang="en-GB" sz="2000" dirty="0">
                <a:solidFill>
                  <a:srgbClr val="FFFFFF"/>
                </a:solidFill>
                <a:latin typeface="Roboto" panose="02000000000000000000" pitchFamily="2" charset="0"/>
              </a:rPr>
              <a:t>Torture and Inhuman Treatment </a:t>
            </a:r>
          </a:p>
          <a:p>
            <a:r>
              <a:rPr lang="en-GB" sz="2000" b="0" i="0" u="none" strike="noStrike" dirty="0">
                <a:solidFill>
                  <a:srgbClr val="FFFFFF"/>
                </a:solidFill>
                <a:effectLst/>
                <a:latin typeface="Roboto" panose="02000000000000000000" pitchFamily="2" charset="0"/>
              </a:rPr>
              <a:t>Art</a:t>
            </a:r>
            <a:r>
              <a:rPr lang="en-GB" sz="2000" dirty="0">
                <a:solidFill>
                  <a:srgbClr val="FFFFFF"/>
                </a:solidFill>
                <a:latin typeface="Roboto" panose="02000000000000000000" pitchFamily="2" charset="0"/>
              </a:rPr>
              <a:t>icle 4: Freedom from Slavery and Forced Labour </a:t>
            </a:r>
          </a:p>
          <a:p>
            <a:r>
              <a:rPr lang="en-GB" sz="2000" b="0" i="0" u="none" strike="noStrike" dirty="0">
                <a:solidFill>
                  <a:srgbClr val="FFFFFF"/>
                </a:solidFill>
                <a:effectLst/>
                <a:latin typeface="Roboto" panose="02000000000000000000" pitchFamily="2" charset="0"/>
              </a:rPr>
              <a:t>Article 6: Right to a Fair Trial </a:t>
            </a:r>
          </a:p>
          <a:p>
            <a:r>
              <a:rPr lang="en-GB" sz="2000" dirty="0">
                <a:solidFill>
                  <a:srgbClr val="FFFFFF"/>
                </a:solidFill>
                <a:latin typeface="Roboto" panose="02000000000000000000" pitchFamily="2" charset="0"/>
              </a:rPr>
              <a:t>Article 7: No Punishment without Law</a:t>
            </a:r>
          </a:p>
          <a:p>
            <a:r>
              <a:rPr lang="en-GB" sz="2000" b="0" i="0" u="none" strike="noStrike" dirty="0">
                <a:solidFill>
                  <a:srgbClr val="FFFFFF"/>
                </a:solidFill>
                <a:effectLst/>
                <a:latin typeface="Roboto" panose="02000000000000000000" pitchFamily="2" charset="0"/>
              </a:rPr>
              <a:t>Article 10: Freedom of Expression </a:t>
            </a:r>
          </a:p>
          <a:p>
            <a:r>
              <a:rPr lang="en-GB" sz="2000" dirty="0">
                <a:solidFill>
                  <a:srgbClr val="FFFFFF"/>
                </a:solidFill>
                <a:latin typeface="Roboto" panose="02000000000000000000" pitchFamily="2" charset="0"/>
              </a:rPr>
              <a:t>Article 12: Right to Marry and Start a Family </a:t>
            </a:r>
            <a:endParaRPr lang="en-GB" sz="2000" b="0" i="0" u="none" strike="noStrike" dirty="0">
              <a:solidFill>
                <a:srgbClr val="FFFFFF"/>
              </a:solidFill>
              <a:effectLst/>
              <a:latin typeface="Roboto" panose="02000000000000000000" pitchFamily="2" charset="0"/>
            </a:endParaRPr>
          </a:p>
        </p:txBody>
      </p:sp>
    </p:spTree>
    <p:extLst>
      <p:ext uri="{BB962C8B-B14F-4D97-AF65-F5344CB8AC3E}">
        <p14:creationId xmlns:p14="http://schemas.microsoft.com/office/powerpoint/2010/main" val="2041795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3" descr="Hundreds arrested and £300k cash seized as part of national activity  targeting County Lines drug gangs">
            <a:extLst>
              <a:ext uri="{FF2B5EF4-FFF2-40B4-BE49-F238E27FC236}">
                <a16:creationId xmlns:a16="http://schemas.microsoft.com/office/drawing/2014/main" id="{D851DFF8-87CB-FFE6-46EA-8D40C21917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1124" b="-4"/>
          <a:stretch>
            <a:fillRect/>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5129" name="Picture 9" descr="Top 10 Reasons NOT to Get Married">
            <a:extLst>
              <a:ext uri="{FF2B5EF4-FFF2-40B4-BE49-F238E27FC236}">
                <a16:creationId xmlns:a16="http://schemas.microsoft.com/office/drawing/2014/main" id="{DF8F0ED6-29CE-02C3-A948-785C974D97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791" r="12398" b="1"/>
          <a:stretch>
            <a:fillRect/>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5127" name="Picture 7" descr="Internet censorship: a 2022 review - Surfshark">
            <a:extLst>
              <a:ext uri="{FF2B5EF4-FFF2-40B4-BE49-F238E27FC236}">
                <a16:creationId xmlns:a16="http://schemas.microsoft.com/office/drawing/2014/main" id="{6CA5364C-A291-3E23-6249-A308B9D0F2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 b="1162"/>
          <a:stretch>
            <a:fillRect/>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5136" name="Freeform: Shape 5135">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38" name="Freeform: Shape 5137">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9458F0-174E-E649-5B95-8C0B8267D31A}"/>
              </a:ext>
            </a:extLst>
          </p:cNvPr>
          <p:cNvSpPr>
            <a:spLocks noGrp="1"/>
          </p:cNvSpPr>
          <p:nvPr>
            <p:ph type="title"/>
          </p:nvPr>
        </p:nvSpPr>
        <p:spPr>
          <a:xfrm>
            <a:off x="448056" y="685800"/>
            <a:ext cx="4922338" cy="1325563"/>
          </a:xfrm>
        </p:spPr>
        <p:txBody>
          <a:bodyPr>
            <a:normAutofit/>
          </a:bodyPr>
          <a:lstStyle/>
          <a:p>
            <a:r>
              <a:rPr lang="en-GB" sz="3400" dirty="0"/>
              <a:t>Examples </a:t>
            </a:r>
          </a:p>
        </p:txBody>
      </p:sp>
      <p:sp>
        <p:nvSpPr>
          <p:cNvPr id="5140" name="Rectangle 513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42" name="Rectangle 514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3276FB97-BD40-F94C-EFAF-123327309C31}"/>
              </a:ext>
            </a:extLst>
          </p:cNvPr>
          <p:cNvSpPr>
            <a:spLocks noGrp="1" noChangeArrowheads="1"/>
          </p:cNvSpPr>
          <p:nvPr>
            <p:ph idx="1"/>
          </p:nvPr>
        </p:nvSpPr>
        <p:spPr bwMode="auto">
          <a:xfrm>
            <a:off x="448056" y="2514600"/>
            <a:ext cx="4922338" cy="36667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50000"/>
              </a:lnSpc>
              <a:spcBef>
                <a:spcPct val="0"/>
              </a:spcBef>
              <a:spcAft>
                <a:spcPts val="600"/>
              </a:spcAft>
              <a:buClrTx/>
              <a:buSzTx/>
              <a:buNone/>
              <a:tabLst/>
            </a:pPr>
            <a:r>
              <a:rPr kumimoji="0" lang="en-US" altLang="en-US" sz="2000" b="0" i="0" u="none" strike="noStrike" cap="none" normalizeH="0" baseline="0" dirty="0">
                <a:ln>
                  <a:noFill/>
                </a:ln>
                <a:effectLst/>
                <a:latin typeface="Arial" panose="020B0604020202020204" pitchFamily="34" charset="0"/>
              </a:rPr>
              <a:t>Police detain someone without telling them why → </a:t>
            </a:r>
            <a:r>
              <a:rPr kumimoji="0" lang="en-US" altLang="en-US" sz="2000" b="0" i="1" u="none" strike="noStrike" cap="none" normalizeH="0" baseline="0" dirty="0">
                <a:ln>
                  <a:noFill/>
                </a:ln>
                <a:effectLst/>
                <a:latin typeface="Arial" panose="020B0604020202020204" pitchFamily="34" charset="0"/>
              </a:rPr>
              <a:t>Article 5: Liberty &amp; Security</a:t>
            </a:r>
            <a:r>
              <a:rPr kumimoji="0" lang="en-US" altLang="en-US" sz="20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150000"/>
              </a:lnSpc>
              <a:spcBef>
                <a:spcPct val="0"/>
              </a:spcBef>
              <a:spcAft>
                <a:spcPts val="600"/>
              </a:spcAft>
              <a:buClrTx/>
              <a:buSzTx/>
              <a:buNone/>
              <a:tabLst/>
            </a:pPr>
            <a:r>
              <a:rPr kumimoji="0" lang="en-US" altLang="en-US" sz="2000" b="0" i="0" u="none" strike="noStrike" cap="none" normalizeH="0" baseline="0" dirty="0">
                <a:ln>
                  <a:noFill/>
                </a:ln>
                <a:effectLst/>
                <a:latin typeface="Arial" panose="020B0604020202020204" pitchFamily="34" charset="0"/>
              </a:rPr>
              <a:t>A journalist is prevented from publishing a story → </a:t>
            </a:r>
            <a:r>
              <a:rPr kumimoji="0" lang="en-US" altLang="en-US" sz="2000" b="0" i="1" u="none" strike="noStrike" cap="none" normalizeH="0" baseline="0" dirty="0">
                <a:ln>
                  <a:noFill/>
                </a:ln>
                <a:effectLst/>
                <a:latin typeface="Arial" panose="020B0604020202020204" pitchFamily="34" charset="0"/>
              </a:rPr>
              <a:t>Article 10: Freedom of Expression</a:t>
            </a:r>
            <a:r>
              <a:rPr kumimoji="0" lang="en-US" altLang="en-US" sz="20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150000"/>
              </a:lnSpc>
              <a:spcBef>
                <a:spcPct val="0"/>
              </a:spcBef>
              <a:spcAft>
                <a:spcPts val="600"/>
              </a:spcAft>
              <a:buClrTx/>
              <a:buSzTx/>
              <a:buNone/>
              <a:tabLst/>
            </a:pPr>
            <a:r>
              <a:rPr kumimoji="0" lang="en-US" altLang="en-US" sz="2000" b="0" i="0" u="none" strike="noStrike" cap="none" normalizeH="0" baseline="0" dirty="0">
                <a:ln>
                  <a:noFill/>
                </a:ln>
                <a:effectLst/>
                <a:latin typeface="Arial" panose="020B0604020202020204" pitchFamily="34" charset="0"/>
              </a:rPr>
              <a:t>A couple is denied the right to marry → </a:t>
            </a:r>
            <a:r>
              <a:rPr kumimoji="0" lang="en-US" altLang="en-US" sz="2000" b="0" i="1" u="none" strike="noStrike" cap="none" normalizeH="0" baseline="0" dirty="0">
                <a:ln>
                  <a:noFill/>
                </a:ln>
                <a:effectLst/>
                <a:latin typeface="Arial" panose="020B0604020202020204" pitchFamily="34" charset="0"/>
              </a:rPr>
              <a:t>Article 12</a:t>
            </a:r>
            <a:r>
              <a:rPr kumimoji="0" lang="en-US" altLang="en-US" sz="2000" b="0" i="0" u="none" strike="noStrike" cap="none" normalizeH="0" baseline="0" dirty="0">
                <a:ln>
                  <a:noFill/>
                </a:ln>
                <a:effectLst/>
                <a:latin typeface="Arial" panose="020B0604020202020204" pitchFamily="34" charset="0"/>
              </a:rPr>
              <a:t>.</a:t>
            </a:r>
          </a:p>
        </p:txBody>
      </p:sp>
    </p:spTree>
    <p:extLst>
      <p:ext uri="{BB962C8B-B14F-4D97-AF65-F5344CB8AC3E}">
        <p14:creationId xmlns:p14="http://schemas.microsoft.com/office/powerpoint/2010/main" val="242969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5E2B45-543C-FA8D-850A-E6C2C29D925B}"/>
              </a:ext>
            </a:extLst>
          </p:cNvPr>
          <p:cNvSpPr>
            <a:spLocks noGrp="1"/>
          </p:cNvSpPr>
          <p:nvPr>
            <p:ph type="title"/>
          </p:nvPr>
        </p:nvSpPr>
        <p:spPr>
          <a:xfrm>
            <a:off x="1115568" y="548640"/>
            <a:ext cx="10168128" cy="1179576"/>
          </a:xfrm>
        </p:spPr>
        <p:txBody>
          <a:bodyPr>
            <a:normAutofit/>
          </a:bodyPr>
          <a:lstStyle/>
          <a:p>
            <a:r>
              <a:rPr lang="en-GB" sz="4000"/>
              <a:t>Activity </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The Human Rights Act: still on high alert - Save the Human Rights Act">
            <a:extLst>
              <a:ext uri="{FF2B5EF4-FFF2-40B4-BE49-F238E27FC236}">
                <a16:creationId xmlns:a16="http://schemas.microsoft.com/office/drawing/2014/main" id="{D7D34B68-C08B-7ABB-E08B-7E1BEAA45B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052"/>
          <a:stretch>
            <a:fillRect/>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845A70C-D99E-FBCC-A70B-F4160B38E7A8}"/>
              </a:ext>
            </a:extLst>
          </p:cNvPr>
          <p:cNvSpPr>
            <a:spLocks noGrp="1"/>
          </p:cNvSpPr>
          <p:nvPr>
            <p:ph idx="1"/>
          </p:nvPr>
        </p:nvSpPr>
        <p:spPr>
          <a:xfrm>
            <a:off x="7411453" y="2478024"/>
            <a:ext cx="3872243" cy="3694176"/>
          </a:xfrm>
        </p:spPr>
        <p:txBody>
          <a:bodyPr anchor="ctr">
            <a:normAutofit/>
          </a:bodyPr>
          <a:lstStyle/>
          <a:p>
            <a:pPr marL="0" indent="0">
              <a:buNone/>
            </a:pPr>
            <a:r>
              <a:rPr lang="en-GB" sz="1800"/>
              <a:t>You are tasked to match the following case study examples to the correct Human Rights Articles </a:t>
            </a:r>
          </a:p>
        </p:txBody>
      </p:sp>
    </p:spTree>
    <p:extLst>
      <p:ext uri="{BB962C8B-B14F-4D97-AF65-F5344CB8AC3E}">
        <p14:creationId xmlns:p14="http://schemas.microsoft.com/office/powerpoint/2010/main" val="3911863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B78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4780D2D-F462-FFA0-931F-0127B958AC40}"/>
              </a:ext>
            </a:extLst>
          </p:cNvPr>
          <p:cNvSpPr>
            <a:spLocks noGrp="1"/>
          </p:cNvSpPr>
          <p:nvPr>
            <p:ph type="title"/>
          </p:nvPr>
        </p:nvSpPr>
        <p:spPr>
          <a:xfrm>
            <a:off x="524256" y="516804"/>
            <a:ext cx="6594189" cy="1625210"/>
          </a:xfrm>
        </p:spPr>
        <p:txBody>
          <a:bodyPr>
            <a:normAutofit/>
          </a:bodyPr>
          <a:lstStyle/>
          <a:p>
            <a:r>
              <a:rPr lang="en-US">
                <a:solidFill>
                  <a:srgbClr val="FFFFFF"/>
                </a:solidFill>
              </a:rPr>
              <a:t>The Equality Act 2010</a:t>
            </a:r>
          </a:p>
        </p:txBody>
      </p:sp>
      <p:sp>
        <p:nvSpPr>
          <p:cNvPr id="13321" name="Rectangle 1332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What's important – equality or equity? | WEA">
            <a:extLst>
              <a:ext uri="{FF2B5EF4-FFF2-40B4-BE49-F238E27FC236}">
                <a16:creationId xmlns:a16="http://schemas.microsoft.com/office/drawing/2014/main" id="{0679A080-0878-4D56-FBC3-B1D9DD03F7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22308" y="2660287"/>
            <a:ext cx="4868782" cy="3646887"/>
          </a:xfrm>
          <a:prstGeom prst="rect">
            <a:avLst/>
          </a:prstGeom>
          <a:noFill/>
          <a:extLst>
            <a:ext uri="{909E8E84-426E-40DD-AFC4-6F175D3DCCD1}">
              <a14:hiddenFill xmlns:a14="http://schemas.microsoft.com/office/drawing/2010/main">
                <a:solidFill>
                  <a:srgbClr val="FFFFFF"/>
                </a:solidFill>
              </a14:hiddenFill>
            </a:ext>
          </a:extLst>
        </p:spPr>
      </p:pic>
      <p:sp>
        <p:nvSpPr>
          <p:cNvPr id="13323" name="Rectangle 1332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23E958-0EFF-EA31-D61B-E4B3607A72C9}"/>
              </a:ext>
            </a:extLst>
          </p:cNvPr>
          <p:cNvSpPr>
            <a:spLocks noGrp="1"/>
          </p:cNvSpPr>
          <p:nvPr>
            <p:ph idx="1"/>
          </p:nvPr>
        </p:nvSpPr>
        <p:spPr>
          <a:xfrm>
            <a:off x="7534655" y="320623"/>
            <a:ext cx="4328161" cy="6214534"/>
          </a:xfrm>
        </p:spPr>
        <p:txBody>
          <a:bodyPr anchor="ctr">
            <a:normAutofit/>
          </a:bodyPr>
          <a:lstStyle/>
          <a:p>
            <a:pPr marL="0" indent="0">
              <a:buNone/>
            </a:pPr>
            <a:r>
              <a:rPr lang="en-GB" sz="2000" i="0" u="none" strike="noStrike" dirty="0">
                <a:solidFill>
                  <a:srgbClr val="FFFFFF"/>
                </a:solidFill>
                <a:effectLst/>
                <a:latin typeface="arial" panose="020B0604020202020204" pitchFamily="34" charset="0"/>
              </a:rPr>
              <a:t>The Equality Act 2010 legally protects people from discrimination in the workplace and in wider society. </a:t>
            </a:r>
          </a:p>
          <a:p>
            <a:pPr marL="0" indent="0">
              <a:buNone/>
            </a:pPr>
            <a:r>
              <a:rPr lang="en-GB" sz="2000" dirty="0">
                <a:solidFill>
                  <a:srgbClr val="FFFFFF"/>
                </a:solidFill>
                <a:latin typeface="arial" panose="020B0604020202020204" pitchFamily="34" charset="0"/>
              </a:rPr>
              <a:t>Amalgamated 116 pieces of legislation to improve understanding. </a:t>
            </a:r>
          </a:p>
          <a:p>
            <a:pPr marL="0" indent="0">
              <a:buNone/>
            </a:pPr>
            <a:endParaRPr lang="en-GB" sz="2000" dirty="0">
              <a:solidFill>
                <a:srgbClr val="FFFFFF"/>
              </a:solidFill>
              <a:latin typeface="arial" panose="020B0604020202020204" pitchFamily="34" charset="0"/>
            </a:endParaRPr>
          </a:p>
          <a:p>
            <a:pPr marL="0" indent="0">
              <a:buNone/>
            </a:pPr>
            <a:r>
              <a:rPr lang="en-GB" sz="2000" i="0" u="none" strike="noStrike" dirty="0">
                <a:solidFill>
                  <a:srgbClr val="FFFFFF"/>
                </a:solidFill>
                <a:effectLst/>
                <a:latin typeface="arial" panose="020B0604020202020204" pitchFamily="34" charset="0"/>
              </a:rPr>
              <a:t>Individuals Characterises are protected: </a:t>
            </a:r>
          </a:p>
          <a:p>
            <a:r>
              <a:rPr lang="en-GB" sz="2000" dirty="0">
                <a:solidFill>
                  <a:srgbClr val="FFFFFF"/>
                </a:solidFill>
                <a:latin typeface="arial" panose="020B0604020202020204" pitchFamily="34" charset="0"/>
              </a:rPr>
              <a:t>Age </a:t>
            </a:r>
          </a:p>
          <a:p>
            <a:r>
              <a:rPr lang="en-GB" sz="2000" i="0" u="none" strike="noStrike" dirty="0">
                <a:solidFill>
                  <a:srgbClr val="FFFFFF"/>
                </a:solidFill>
                <a:effectLst/>
                <a:latin typeface="arial" panose="020B0604020202020204" pitchFamily="34" charset="0"/>
              </a:rPr>
              <a:t>Sex/Gender </a:t>
            </a:r>
          </a:p>
          <a:p>
            <a:r>
              <a:rPr lang="en-GB" sz="2000" dirty="0">
                <a:solidFill>
                  <a:srgbClr val="FFFFFF"/>
                </a:solidFill>
                <a:latin typeface="arial" panose="020B0604020202020204" pitchFamily="34" charset="0"/>
              </a:rPr>
              <a:t>Married and Civil Partnerships </a:t>
            </a:r>
          </a:p>
          <a:p>
            <a:r>
              <a:rPr lang="en-GB" sz="2000" i="0" u="none" strike="noStrike" dirty="0">
                <a:solidFill>
                  <a:srgbClr val="FFFFFF"/>
                </a:solidFill>
                <a:effectLst/>
                <a:latin typeface="arial" panose="020B0604020202020204" pitchFamily="34" charset="0"/>
              </a:rPr>
              <a:t>Disability </a:t>
            </a:r>
          </a:p>
          <a:p>
            <a:r>
              <a:rPr lang="en-GB" sz="2000" dirty="0">
                <a:solidFill>
                  <a:srgbClr val="FFFFFF"/>
                </a:solidFill>
                <a:latin typeface="arial" panose="020B0604020202020204" pitchFamily="34" charset="0"/>
              </a:rPr>
              <a:t>Religion </a:t>
            </a:r>
          </a:p>
          <a:p>
            <a:r>
              <a:rPr lang="en-GB" sz="2000" i="0" u="none" strike="noStrike" dirty="0">
                <a:solidFill>
                  <a:srgbClr val="FFFFFF"/>
                </a:solidFill>
                <a:effectLst/>
                <a:latin typeface="arial" panose="020B0604020202020204" pitchFamily="34" charset="0"/>
              </a:rPr>
              <a:t>Sexual Orientation </a:t>
            </a:r>
            <a:endParaRPr lang="en-US" sz="2000" i="0" u="none" strike="noStrike" dirty="0">
              <a:solidFill>
                <a:srgbClr val="FFFFFF"/>
              </a:solidFill>
              <a:effectLst/>
              <a:latin typeface="arial" panose="020B0604020202020204" pitchFamily="34" charset="0"/>
            </a:endParaRPr>
          </a:p>
          <a:p>
            <a:r>
              <a:rPr lang="en-US" sz="2000" dirty="0">
                <a:solidFill>
                  <a:srgbClr val="FFFFFF"/>
                </a:solidFill>
                <a:latin typeface="arial" panose="020B0604020202020204" pitchFamily="34" charset="0"/>
              </a:rPr>
              <a:t>Being pregnant/ having children</a:t>
            </a:r>
            <a:endParaRPr lang="en-GB" sz="2000" i="0" u="none" strike="noStrike" dirty="0">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3006120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Hot drink on table">
            <a:extLst>
              <a:ext uri="{FF2B5EF4-FFF2-40B4-BE49-F238E27FC236}">
                <a16:creationId xmlns:a16="http://schemas.microsoft.com/office/drawing/2014/main" id="{3C8CFA6C-199D-6084-914B-5B0F84B886A0}"/>
              </a:ext>
            </a:extLst>
          </p:cNvPr>
          <p:cNvPicPr>
            <a:picLocks noChangeAspect="1"/>
          </p:cNvPicPr>
          <p:nvPr/>
        </p:nvPicPr>
        <p:blipFill>
          <a:blip r:embed="rId3"/>
          <a:srcRect t="26948"/>
          <a:stretch>
            <a:fillRect/>
          </a:stretch>
        </p:blipFill>
        <p:spPr>
          <a:xfrm>
            <a:off x="20" y="10"/>
            <a:ext cx="12191981" cy="6857990"/>
          </a:xfrm>
          <a:prstGeom prst="rect">
            <a:avLst/>
          </a:prstGeom>
        </p:spPr>
      </p:pic>
      <p:sp>
        <p:nvSpPr>
          <p:cNvPr id="29" name="Rectangle 2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02F6D2-6A86-8844-E472-4B210E8357D1}"/>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Break</a:t>
            </a:r>
          </a:p>
        </p:txBody>
      </p:sp>
      <p:sp>
        <p:nvSpPr>
          <p:cNvPr id="30" name="Rectangle: Rounded Corners 29">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4747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15" name="Rectangle 20514">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4" name="Picture 3">
            <a:extLst>
              <a:ext uri="{FF2B5EF4-FFF2-40B4-BE49-F238E27FC236}">
                <a16:creationId xmlns:a16="http://schemas.microsoft.com/office/drawing/2014/main" id="{F889AF6B-3041-949D-16A1-24B064E381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66744" y="643278"/>
            <a:ext cx="6579910" cy="34597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7" name="Rectangle 205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47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Title 1">
            <a:extLst>
              <a:ext uri="{FF2B5EF4-FFF2-40B4-BE49-F238E27FC236}">
                <a16:creationId xmlns:a16="http://schemas.microsoft.com/office/drawing/2014/main" id="{16EAD554-078A-99E0-0A8F-F3C63B072A65}"/>
              </a:ext>
            </a:extLst>
          </p:cNvPr>
          <p:cNvSpPr>
            <a:spLocks noGrp="1"/>
          </p:cNvSpPr>
          <p:nvPr>
            <p:ph type="title"/>
          </p:nvPr>
        </p:nvSpPr>
        <p:spPr>
          <a:xfrm>
            <a:off x="524256" y="4765963"/>
            <a:ext cx="6594189" cy="1625210"/>
          </a:xfrm>
        </p:spPr>
        <p:txBody>
          <a:bodyPr>
            <a:normAutofit/>
          </a:bodyPr>
          <a:lstStyle/>
          <a:p>
            <a:r>
              <a:rPr lang="en-GB" altLang="en-US">
                <a:solidFill>
                  <a:srgbClr val="FFFFFF"/>
                </a:solidFill>
              </a:rPr>
              <a:t>The United Nations (UN) </a:t>
            </a:r>
          </a:p>
        </p:txBody>
      </p:sp>
      <p:sp>
        <p:nvSpPr>
          <p:cNvPr id="20519" name="Rectangle 205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74595C7-904E-B669-F4B0-C01245C89981}"/>
              </a:ext>
            </a:extLst>
          </p:cNvPr>
          <p:cNvSpPr>
            <a:spLocks noGrp="1"/>
          </p:cNvSpPr>
          <p:nvPr>
            <p:ph idx="1"/>
          </p:nvPr>
        </p:nvSpPr>
        <p:spPr>
          <a:xfrm>
            <a:off x="7582563" y="320623"/>
            <a:ext cx="4287705" cy="6214534"/>
          </a:xfrm>
        </p:spPr>
        <p:txBody>
          <a:bodyPr rtlCol="0" anchor="ctr">
            <a:normAutofit/>
          </a:bodyPr>
          <a:lstStyle/>
          <a:p>
            <a:pPr fontAlgn="auto">
              <a:spcAft>
                <a:spcPts val="0"/>
              </a:spcAft>
              <a:buFont typeface="Wingdings 3" charset="2"/>
              <a:buChar char=""/>
              <a:defRPr/>
            </a:pPr>
            <a:r>
              <a:rPr lang="en-GB" sz="2400" dirty="0">
                <a:solidFill>
                  <a:srgbClr val="FFFFFF"/>
                </a:solidFill>
              </a:rPr>
              <a:t>The United Nations (UN) is an intergovernmental organization that aims to maintain international peace and security, develop friendly relations among nations, achieve international cooperation, and be a centre for harmonizing the actions of nations (UN, 2015)</a:t>
            </a:r>
          </a:p>
          <a:p>
            <a:pPr fontAlgn="auto">
              <a:spcAft>
                <a:spcPts val="0"/>
              </a:spcAft>
              <a:buFont typeface="Wingdings 3" charset="2"/>
              <a:buChar char=""/>
              <a:defRPr/>
            </a:pPr>
            <a:r>
              <a:rPr lang="en-GB" sz="2400" dirty="0">
                <a:solidFill>
                  <a:srgbClr val="FFFFFF"/>
                </a:solidFill>
              </a:rPr>
              <a:t>The UN is headquartered on international territory in New York City; other main offices are in Geneva, Nairobi, Vienna and The Hague.</a:t>
            </a:r>
          </a:p>
          <a:p>
            <a:pPr marL="0" indent="0" fontAlgn="auto">
              <a:spcAft>
                <a:spcPts val="0"/>
              </a:spcAft>
              <a:buFont typeface="Wingdings 3" charset="2"/>
              <a:buNone/>
              <a:defRPr/>
            </a:pPr>
            <a:r>
              <a:rPr lang="en-GB" sz="1900" dirty="0">
                <a:solidFill>
                  <a:srgbClr val="FFFFFF"/>
                </a:solidFill>
              </a:rPr>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2" name="Rectangle 215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a:extLst>
              <a:ext uri="{FF2B5EF4-FFF2-40B4-BE49-F238E27FC236}">
                <a16:creationId xmlns:a16="http://schemas.microsoft.com/office/drawing/2014/main" id="{50840FA0-CD4F-A247-35B5-428C14DD8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66744" y="643278"/>
            <a:ext cx="6579910" cy="34597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4" name="Rectangle 215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477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6" name="Title 1">
            <a:extLst>
              <a:ext uri="{FF2B5EF4-FFF2-40B4-BE49-F238E27FC236}">
                <a16:creationId xmlns:a16="http://schemas.microsoft.com/office/drawing/2014/main" id="{0282E1E1-FCEC-E611-204F-BC9C97A627C0}"/>
              </a:ext>
            </a:extLst>
          </p:cNvPr>
          <p:cNvSpPr>
            <a:spLocks noGrp="1"/>
          </p:cNvSpPr>
          <p:nvPr>
            <p:ph type="title"/>
          </p:nvPr>
        </p:nvSpPr>
        <p:spPr>
          <a:xfrm>
            <a:off x="524256" y="4765963"/>
            <a:ext cx="6594189" cy="1625210"/>
          </a:xfrm>
        </p:spPr>
        <p:txBody>
          <a:bodyPr>
            <a:normAutofit/>
          </a:bodyPr>
          <a:lstStyle/>
          <a:p>
            <a:r>
              <a:rPr lang="en-GB" altLang="en-US">
                <a:solidFill>
                  <a:srgbClr val="FFFFFF"/>
                </a:solidFill>
              </a:rPr>
              <a:t>The United Nations (UN)</a:t>
            </a:r>
          </a:p>
        </p:txBody>
      </p:sp>
      <p:sp>
        <p:nvSpPr>
          <p:cNvPr id="21516" name="Rectangle 215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507" name="Content Placeholder 2">
            <a:extLst>
              <a:ext uri="{FF2B5EF4-FFF2-40B4-BE49-F238E27FC236}">
                <a16:creationId xmlns:a16="http://schemas.microsoft.com/office/drawing/2014/main" id="{B1D1E770-8D73-8986-DE3E-DE420F93034A}"/>
              </a:ext>
            </a:extLst>
          </p:cNvPr>
          <p:cNvSpPr>
            <a:spLocks noGrp="1"/>
          </p:cNvSpPr>
          <p:nvPr>
            <p:ph idx="1"/>
          </p:nvPr>
        </p:nvSpPr>
        <p:spPr>
          <a:xfrm>
            <a:off x="7534655" y="320623"/>
            <a:ext cx="4328161" cy="6214534"/>
          </a:xfrm>
        </p:spPr>
        <p:txBody>
          <a:bodyPr anchor="ctr">
            <a:normAutofit/>
          </a:bodyPr>
          <a:lstStyle/>
          <a:p>
            <a:r>
              <a:rPr lang="en-GB" altLang="en-US" sz="2000" dirty="0">
                <a:solidFill>
                  <a:srgbClr val="FFFFFF"/>
                </a:solidFill>
              </a:rPr>
              <a:t>The UN was established post World War II with the aim of preventing future wars, succeeding the ineffective League of Nations. </a:t>
            </a:r>
          </a:p>
          <a:p>
            <a:r>
              <a:rPr lang="en-GB" altLang="en-US" sz="2000" dirty="0">
                <a:solidFill>
                  <a:srgbClr val="FFFFFF"/>
                </a:solidFill>
              </a:rPr>
              <a:t>The UN Charter was adopted in June 1945 and was fully functional and implemented in October 1945</a:t>
            </a:r>
          </a:p>
          <a:p>
            <a:r>
              <a:rPr lang="en-GB" altLang="en-US" sz="2000" dirty="0">
                <a:solidFill>
                  <a:srgbClr val="FFFFFF"/>
                </a:solidFill>
              </a:rPr>
              <a:t>Originally, the UN had 51 member states; United Kingdom (UK), United States (USA), Brazil and Argentina </a:t>
            </a:r>
          </a:p>
          <a:p>
            <a:r>
              <a:rPr lang="en-GB" altLang="en-US" sz="2000" dirty="0">
                <a:solidFill>
                  <a:srgbClr val="FFFFFF"/>
                </a:solidFill>
              </a:rPr>
              <a:t>This number grew to 196</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8">
            <a:extLst>
              <a:ext uri="{FF2B5EF4-FFF2-40B4-BE49-F238E27FC236}">
                <a16:creationId xmlns:a16="http://schemas.microsoft.com/office/drawing/2014/main" id="{745C4874-24B5-D202-01A6-63715B1CD49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617"/>
          <a:stretch/>
        </p:blipFill>
        <p:spPr>
          <a:xfrm>
            <a:off x="859958" y="470218"/>
            <a:ext cx="10472084" cy="6387782"/>
          </a:xfrm>
          <a:prstGeom prst="rect">
            <a:avLst/>
          </a:prstGeom>
        </p:spPr>
      </p:pic>
    </p:spTree>
    <p:extLst>
      <p:ext uri="{BB962C8B-B14F-4D97-AF65-F5344CB8AC3E}">
        <p14:creationId xmlns:p14="http://schemas.microsoft.com/office/powerpoint/2010/main" val="3826463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56858-D3A4-4165-914E-AD92356384C3}"/>
              </a:ext>
            </a:extLst>
          </p:cNvPr>
          <p:cNvSpPr>
            <a:spLocks noGrp="1"/>
          </p:cNvSpPr>
          <p:nvPr>
            <p:ph type="title"/>
          </p:nvPr>
        </p:nvSpPr>
        <p:spPr>
          <a:xfrm>
            <a:off x="594360" y="640263"/>
            <a:ext cx="3822192" cy="1344975"/>
          </a:xfrm>
        </p:spPr>
        <p:txBody>
          <a:bodyPr>
            <a:normAutofit/>
          </a:bodyPr>
          <a:lstStyle/>
          <a:p>
            <a:r>
              <a:rPr lang="en-GB" sz="2800" b="1" dirty="0">
                <a:solidFill>
                  <a:schemeClr val="bg1"/>
                </a:solidFill>
              </a:rPr>
              <a:t>Overview of the Sustainable Development Goals</a:t>
            </a:r>
          </a:p>
        </p:txBody>
      </p:sp>
      <p:cxnSp>
        <p:nvCxnSpPr>
          <p:cNvPr id="11" name="Straight Connector 10">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a:xfrm>
            <a:off x="336383" y="2121762"/>
            <a:ext cx="4334255" cy="4078567"/>
          </a:xfrm>
        </p:spPr>
        <p:txBody>
          <a:bodyPr>
            <a:normAutofit/>
          </a:bodyPr>
          <a:lstStyle/>
          <a:p>
            <a:pPr>
              <a:buFont typeface="Wingdings" panose="05000000000000000000" pitchFamily="2" charset="2"/>
              <a:buChar char="§"/>
            </a:pPr>
            <a:r>
              <a:rPr lang="en-US" sz="1800" dirty="0">
                <a:solidFill>
                  <a:schemeClr val="bg1"/>
                </a:solidFill>
                <a:latin typeface="Calibri" panose="020F0502020204030204" pitchFamily="34" charset="0"/>
                <a:cs typeface="Calibri" panose="020F0502020204030204" pitchFamily="34" charset="0"/>
              </a:rPr>
              <a:t> The 2030 Agenda for Sustainable Development was adopted by 193 UN member states at the United Nations Sustainable Development Summit in 2015. </a:t>
            </a:r>
          </a:p>
          <a:p>
            <a:pPr>
              <a:buFont typeface="Wingdings" panose="05000000000000000000" pitchFamily="2" charset="2"/>
              <a:buChar char="§"/>
            </a:pPr>
            <a:r>
              <a:rPr lang="en-US" sz="1800" dirty="0">
                <a:solidFill>
                  <a:schemeClr val="bg1"/>
                </a:solidFill>
                <a:latin typeface="Calibri" panose="020F0502020204030204" pitchFamily="34" charset="0"/>
                <a:cs typeface="Calibri" panose="020F0502020204030204" pitchFamily="34" charset="0"/>
              </a:rPr>
              <a:t> It provides an ambitious, globally agreed, shared blueprint for the world we want to see by 2030 and is centered around the 17 Sustainable Development Goals (also known as the Global Goals or SDGs).</a:t>
            </a:r>
          </a:p>
          <a:p>
            <a:pPr>
              <a:buFont typeface="Wingdings" panose="05000000000000000000" pitchFamily="2" charset="2"/>
              <a:buChar char="§"/>
            </a:pPr>
            <a:r>
              <a:rPr lang="en-GB" sz="1800" dirty="0">
                <a:solidFill>
                  <a:schemeClr val="bg1"/>
                </a:solidFill>
                <a:latin typeface="Calibri" panose="020F0502020204030204" pitchFamily="34" charset="0"/>
                <a:cs typeface="Calibri" panose="020F0502020204030204" pitchFamily="34" charset="0"/>
              </a:rPr>
              <a:t>The Sustainable Development Goals are underpinned by 169 targets that address a wide range of issues facing both developed and developing countries.</a:t>
            </a:r>
          </a:p>
          <a:p>
            <a:pPr marL="0" indent="0">
              <a:buNone/>
            </a:pPr>
            <a:endParaRPr lang="en-US" sz="1600" dirty="0">
              <a:solidFill>
                <a:schemeClr val="bg1"/>
              </a:solidFill>
              <a:latin typeface="Calibri" panose="020F0502020204030204" pitchFamily="34" charset="0"/>
              <a:cs typeface="Calibri" panose="020F0502020204030204" pitchFamily="34" charset="0"/>
            </a:endParaRPr>
          </a:p>
          <a:p>
            <a:endParaRPr lang="en-US" sz="1600" dirty="0">
              <a:solidFill>
                <a:schemeClr val="bg1"/>
              </a:solidFill>
            </a:endParaRPr>
          </a:p>
        </p:txBody>
      </p:sp>
      <p:pic>
        <p:nvPicPr>
          <p:cNvPr id="4" name="Content Placeholder 8">
            <a:extLst>
              <a:ext uri="{FF2B5EF4-FFF2-40B4-BE49-F238E27FC236}">
                <a16:creationId xmlns:a16="http://schemas.microsoft.com/office/drawing/2014/main" id="{E453943B-5A34-4AB3-FE89-E3AF27B4B3AC}"/>
              </a:ext>
            </a:extLst>
          </p:cNvPr>
          <p:cNvPicPr>
            <a:picLocks noChangeAspect="1"/>
          </p:cNvPicPr>
          <p:nvPr/>
        </p:nvPicPr>
        <p:blipFill rotWithShape="1">
          <a:blip r:embed="rId3">
            <a:extLst>
              <a:ext uri="{28A0092B-C50C-407E-A947-70E740481C1C}">
                <a14:useLocalDpi xmlns:a14="http://schemas.microsoft.com/office/drawing/2010/main" val="0"/>
              </a:ext>
            </a:extLst>
          </a:blip>
          <a:srcRect t="8617"/>
          <a:stretch/>
        </p:blipFill>
        <p:spPr>
          <a:xfrm>
            <a:off x="5110716" y="1339356"/>
            <a:ext cx="6596652" cy="4023838"/>
          </a:xfrm>
          <a:prstGeom prst="rect">
            <a:avLst/>
          </a:prstGeom>
        </p:spPr>
      </p:pic>
    </p:spTree>
    <p:extLst>
      <p:ext uri="{BB962C8B-B14F-4D97-AF65-F5344CB8AC3E}">
        <p14:creationId xmlns:p14="http://schemas.microsoft.com/office/powerpoint/2010/main" val="24497909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Climate change">
            <a:extLst>
              <a:ext uri="{FF2B5EF4-FFF2-40B4-BE49-F238E27FC236}">
                <a16:creationId xmlns:a16="http://schemas.microsoft.com/office/drawing/2014/main" id="{9C204F74-1ED7-12DF-56AB-5CC3682C4B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28" r="28227" b="-1"/>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6393" name="Rectangle 1639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AA0C1E-4312-0205-9717-D17DB89EB38A}"/>
              </a:ext>
            </a:extLst>
          </p:cNvPr>
          <p:cNvSpPr>
            <a:spLocks noGrp="1"/>
          </p:cNvSpPr>
          <p:nvPr>
            <p:ph type="title"/>
          </p:nvPr>
        </p:nvSpPr>
        <p:spPr>
          <a:xfrm>
            <a:off x="371094" y="1161288"/>
            <a:ext cx="3438144" cy="1124712"/>
          </a:xfrm>
        </p:spPr>
        <p:txBody>
          <a:bodyPr anchor="b">
            <a:normAutofit/>
          </a:bodyPr>
          <a:lstStyle/>
          <a:p>
            <a:pPr algn="ctr"/>
            <a:r>
              <a:rPr lang="en-US" sz="2800" dirty="0"/>
              <a:t>Climate Change Impacts</a:t>
            </a:r>
          </a:p>
        </p:txBody>
      </p:sp>
      <p:sp>
        <p:nvSpPr>
          <p:cNvPr id="16395" name="Rectangle 1639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397" name="Rectangle 1639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7AB719-FCD5-FD43-B2CB-0E9341C1F710}"/>
              </a:ext>
            </a:extLst>
          </p:cNvPr>
          <p:cNvSpPr>
            <a:spLocks noGrp="1"/>
          </p:cNvSpPr>
          <p:nvPr>
            <p:ph idx="1"/>
          </p:nvPr>
        </p:nvSpPr>
        <p:spPr>
          <a:xfrm>
            <a:off x="0" y="2718054"/>
            <a:ext cx="3810000" cy="4139946"/>
          </a:xfrm>
        </p:spPr>
        <p:txBody>
          <a:bodyPr anchor="t">
            <a:normAutofit lnSpcReduction="10000"/>
          </a:bodyPr>
          <a:lstStyle/>
          <a:p>
            <a:r>
              <a:rPr lang="en-US" dirty="0"/>
              <a:t>Flooding</a:t>
            </a:r>
          </a:p>
          <a:p>
            <a:r>
              <a:rPr lang="en-US" dirty="0"/>
              <a:t>Droughts </a:t>
            </a:r>
          </a:p>
          <a:p>
            <a:r>
              <a:rPr lang="en-US" dirty="0"/>
              <a:t>Food shortage</a:t>
            </a:r>
          </a:p>
          <a:p>
            <a:r>
              <a:rPr lang="en-US" dirty="0"/>
              <a:t> Extreme Weather (Heatwaves and Freezes)</a:t>
            </a:r>
          </a:p>
          <a:p>
            <a:r>
              <a:rPr lang="en-US" dirty="0"/>
              <a:t>Rising Sea Levels </a:t>
            </a:r>
          </a:p>
          <a:p>
            <a:r>
              <a:rPr lang="en-US" dirty="0"/>
              <a:t>Deforestation </a:t>
            </a:r>
          </a:p>
          <a:p>
            <a:r>
              <a:rPr lang="en-US" dirty="0"/>
              <a:t>Ecological Damage </a:t>
            </a:r>
          </a:p>
        </p:txBody>
      </p:sp>
    </p:spTree>
    <p:extLst>
      <p:ext uri="{BB962C8B-B14F-4D97-AF65-F5344CB8AC3E}">
        <p14:creationId xmlns:p14="http://schemas.microsoft.com/office/powerpoint/2010/main" val="40795938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E56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7CC204-C4EA-CB68-EF13-B9B1C61EDB01}"/>
              </a:ext>
            </a:extLst>
          </p:cNvPr>
          <p:cNvSpPr>
            <a:spLocks noGrp="1"/>
          </p:cNvSpPr>
          <p:nvPr>
            <p:ph type="title"/>
          </p:nvPr>
        </p:nvSpPr>
        <p:spPr>
          <a:xfrm>
            <a:off x="524256" y="516804"/>
            <a:ext cx="6594189" cy="1625210"/>
          </a:xfrm>
        </p:spPr>
        <p:txBody>
          <a:bodyPr>
            <a:normAutofit/>
          </a:bodyPr>
          <a:lstStyle/>
          <a:p>
            <a:r>
              <a:rPr lang="en-US">
                <a:solidFill>
                  <a:srgbClr val="FFFFFF"/>
                </a:solidFill>
              </a:rPr>
              <a:t>Paris Climate Change Agreement </a:t>
            </a:r>
          </a:p>
        </p:txBody>
      </p:sp>
      <p:sp>
        <p:nvSpPr>
          <p:cNvPr id="11"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List of Parties that signed the Paris Agreement on 22 April">
            <a:extLst>
              <a:ext uri="{FF2B5EF4-FFF2-40B4-BE49-F238E27FC236}">
                <a16:creationId xmlns:a16="http://schemas.microsoft.com/office/drawing/2014/main" id="{1781621A-EDD3-BE89-A86D-BB781436D4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2995026"/>
            <a:ext cx="6579910" cy="2977408"/>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7E3581-CFAB-3BBE-2796-A28D43B26C9D}"/>
              </a:ext>
            </a:extLst>
          </p:cNvPr>
          <p:cNvSpPr>
            <a:spLocks noGrp="1"/>
          </p:cNvSpPr>
          <p:nvPr>
            <p:ph idx="1"/>
          </p:nvPr>
        </p:nvSpPr>
        <p:spPr>
          <a:xfrm>
            <a:off x="7534655" y="320623"/>
            <a:ext cx="4328161" cy="6214534"/>
          </a:xfrm>
        </p:spPr>
        <p:txBody>
          <a:bodyPr anchor="ctr">
            <a:normAutofit/>
          </a:bodyPr>
          <a:lstStyle/>
          <a:p>
            <a:pPr marL="0" indent="0">
              <a:buNone/>
            </a:pPr>
            <a:r>
              <a:rPr lang="en-GB" sz="2000" b="0" i="0" u="none" strike="noStrike" dirty="0">
                <a:solidFill>
                  <a:srgbClr val="FFFFFF"/>
                </a:solidFill>
                <a:effectLst/>
                <a:latin typeface="Merriweather Sans Regular"/>
              </a:rPr>
              <a:t>The Paris Agreement is a </a:t>
            </a:r>
            <a:r>
              <a:rPr lang="en-GB" sz="2000" b="1" i="0" u="none" strike="noStrike" dirty="0">
                <a:solidFill>
                  <a:srgbClr val="FFFFFF"/>
                </a:solidFill>
                <a:effectLst/>
                <a:latin typeface="Merriweather Sans Regular"/>
              </a:rPr>
              <a:t>legally binding international treaty on climate change</a:t>
            </a:r>
            <a:r>
              <a:rPr lang="en-GB" sz="2000" b="0" i="0" u="none" strike="noStrike" dirty="0">
                <a:solidFill>
                  <a:srgbClr val="FFFFFF"/>
                </a:solidFill>
                <a:effectLst/>
                <a:latin typeface="Merriweather Sans Regular"/>
              </a:rPr>
              <a:t>.</a:t>
            </a:r>
          </a:p>
          <a:p>
            <a:r>
              <a:rPr lang="en-GB" sz="2000" dirty="0">
                <a:solidFill>
                  <a:srgbClr val="FFFFFF"/>
                </a:solidFill>
                <a:latin typeface="Merriweather Sans Regular"/>
              </a:rPr>
              <a:t>196 countries adopted the treaty </a:t>
            </a:r>
          </a:p>
          <a:p>
            <a:r>
              <a:rPr lang="en-GB" sz="2000" b="0" i="0" u="none" strike="noStrike" dirty="0">
                <a:solidFill>
                  <a:srgbClr val="FFFFFF"/>
                </a:solidFill>
                <a:effectLst/>
                <a:latin typeface="Merriweather Sans Regular"/>
              </a:rPr>
              <a:t> </a:t>
            </a:r>
            <a:r>
              <a:rPr lang="en-GB" sz="2000" b="1" i="0" u="none" strike="noStrike" dirty="0">
                <a:solidFill>
                  <a:srgbClr val="FFFFFF"/>
                </a:solidFill>
                <a:effectLst/>
                <a:latin typeface="Merriweather Sans Regular"/>
              </a:rPr>
              <a:t>5- year cycle </a:t>
            </a:r>
            <a:r>
              <a:rPr lang="en-GB" sz="2000" b="0" i="0" u="none" strike="noStrike" dirty="0">
                <a:solidFill>
                  <a:srgbClr val="FFFFFF"/>
                </a:solidFill>
                <a:effectLst/>
                <a:latin typeface="Merriweather Sans Regular"/>
              </a:rPr>
              <a:t>of increasingly ambitious climate action by countries. </a:t>
            </a:r>
          </a:p>
          <a:p>
            <a:r>
              <a:rPr lang="en-GB" sz="2000" dirty="0">
                <a:solidFill>
                  <a:srgbClr val="FFFFFF"/>
                </a:solidFill>
                <a:latin typeface="Merriweather Sans Regular"/>
              </a:rPr>
              <a:t>Reduce Greenhouse Gases Emissions (Net Zero)</a:t>
            </a:r>
            <a:endParaRPr lang="en-GB" sz="2000" b="0" i="0" u="none" strike="noStrike" dirty="0">
              <a:solidFill>
                <a:srgbClr val="FFFFFF"/>
              </a:solidFill>
              <a:effectLst/>
              <a:latin typeface="Merriweather Sans Regular"/>
            </a:endParaRPr>
          </a:p>
          <a:p>
            <a:endParaRPr lang="en-US" sz="2000" dirty="0">
              <a:solidFill>
                <a:srgbClr val="FFFFFF"/>
              </a:solidFill>
            </a:endParaRPr>
          </a:p>
        </p:txBody>
      </p:sp>
    </p:spTree>
    <p:extLst>
      <p:ext uri="{BB962C8B-B14F-4D97-AF65-F5344CB8AC3E}">
        <p14:creationId xmlns:p14="http://schemas.microsoft.com/office/powerpoint/2010/main" val="39235353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7" name="Rectangle 15366">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E60E8-39D3-57BE-5FFD-4A94D253E902}"/>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COP 26</a:t>
            </a:r>
          </a:p>
        </p:txBody>
      </p:sp>
      <p:sp>
        <p:nvSpPr>
          <p:cNvPr id="3" name="Content Placeholder 2">
            <a:extLst>
              <a:ext uri="{FF2B5EF4-FFF2-40B4-BE49-F238E27FC236}">
                <a16:creationId xmlns:a16="http://schemas.microsoft.com/office/drawing/2014/main" id="{9BCC997E-8BE5-2C48-4A13-88CFA2199F35}"/>
              </a:ext>
            </a:extLst>
          </p:cNvPr>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hlinkClick r:id="rId3"/>
              </a:rPr>
              <a:t>https://www.youtube.com/watch?v=qmkJ8QqFlU4</a:t>
            </a:r>
            <a:r>
              <a:rPr lang="en-US" sz="2000" kern="1200">
                <a:solidFill>
                  <a:srgbClr val="FFFFFF"/>
                </a:solidFill>
                <a:latin typeface="+mn-lt"/>
                <a:ea typeface="+mn-ea"/>
                <a:cs typeface="+mn-cs"/>
              </a:rPr>
              <a:t> </a:t>
            </a:r>
          </a:p>
        </p:txBody>
      </p:sp>
      <p:cxnSp>
        <p:nvCxnSpPr>
          <p:cNvPr id="15369" name="Straight Connector 15368">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5362" name="Picture 2" descr="HOME - UN Climate Change Conference (COP26) at the SEC – Glasgow 2021">
            <a:extLst>
              <a:ext uri="{FF2B5EF4-FFF2-40B4-BE49-F238E27FC236}">
                <a16:creationId xmlns:a16="http://schemas.microsoft.com/office/drawing/2014/main" id="{C985AF15-45D0-7D88-0DCC-FDA7558DE8E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53822" y="1253917"/>
            <a:ext cx="6553545" cy="4358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033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8" name="Rectangle 922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0" name="Rectangle 922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7" name="Rectangle 922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31" name="Freeform: Shape 923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DC6E5D1-212F-C71D-DD2C-9C1AAB02200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UNCRC</a:t>
            </a:r>
          </a:p>
        </p:txBody>
      </p:sp>
      <p:pic>
        <p:nvPicPr>
          <p:cNvPr id="9218" name="Picture 2" descr="Child-friendly UNCRC Poster leaflet - Play Scotland">
            <a:extLst>
              <a:ext uri="{FF2B5EF4-FFF2-40B4-BE49-F238E27FC236}">
                <a16:creationId xmlns:a16="http://schemas.microsoft.com/office/drawing/2014/main" id="{F851C3F2-B6EB-86AA-B843-0579C27C55D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038604" y="-1"/>
            <a:ext cx="8153395" cy="6875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35991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rgbClr val="2D306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F2FA1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58920" y="2473486"/>
            <a:ext cx="6821030" cy="3922777"/>
          </a:xfrm>
        </p:spPr>
        <p:txBody>
          <a:bodyPr anchor="ctr">
            <a:normAutofit/>
          </a:bodyPr>
          <a:lstStyle/>
          <a:p>
            <a:pPr marL="0" indent="0">
              <a:buNone/>
            </a:pPr>
            <a:r>
              <a:rPr lang="en-GB" sz="1400" b="1" dirty="0"/>
              <a:t>What is the UNCRC?</a:t>
            </a:r>
          </a:p>
          <a:p>
            <a:pPr marL="0" indent="0">
              <a:buNone/>
            </a:pPr>
            <a:endParaRPr lang="en-GB" sz="1400" b="1" dirty="0"/>
          </a:p>
          <a:p>
            <a:pPr marL="0" indent="0">
              <a:buNone/>
            </a:pPr>
            <a:endParaRPr lang="en-GB" sz="1400" dirty="0"/>
          </a:p>
          <a:p>
            <a:pPr>
              <a:defRPr/>
            </a:pPr>
            <a:r>
              <a:rPr lang="en-US" sz="1400" dirty="0"/>
              <a:t>The UNCRC is a treaty that lays out the rights of children and the standards to which all governments must aspire in order to promote these rights.</a:t>
            </a:r>
          </a:p>
          <a:p>
            <a:pPr>
              <a:defRPr/>
            </a:pPr>
            <a:endParaRPr lang="en-US" sz="1400" dirty="0"/>
          </a:p>
          <a:p>
            <a:pPr>
              <a:defRPr/>
            </a:pPr>
            <a:r>
              <a:rPr lang="en-GB" sz="1400" dirty="0"/>
              <a:t>Children and Young People need special rights because they are relatively more vulnerable to abuse, and exploitation compared to adults.</a:t>
            </a:r>
          </a:p>
          <a:p>
            <a:pPr marL="109537" indent="0">
              <a:buFont typeface="Wingdings 3" pitchFamily="18" charset="2"/>
              <a:buNone/>
              <a:defRPr/>
            </a:pPr>
            <a:endParaRPr lang="en-GB" sz="1400" dirty="0"/>
          </a:p>
          <a:p>
            <a:pPr>
              <a:defRPr/>
            </a:pPr>
            <a:r>
              <a:rPr lang="en-GB" sz="1400" dirty="0"/>
              <a:t>The UNCRC brings together children’s human rights into one international convention. </a:t>
            </a:r>
          </a:p>
          <a:p>
            <a:pPr>
              <a:defRPr/>
            </a:pPr>
            <a:endParaRPr lang="en-GB" sz="1400" dirty="0"/>
          </a:p>
          <a:p>
            <a:pPr marL="0" indent="0">
              <a:buNone/>
              <a:defRPr/>
            </a:pPr>
            <a:r>
              <a:rPr lang="en-GB" sz="1400" dirty="0"/>
              <a:t>(UNICEF, 2019)</a:t>
            </a:r>
          </a:p>
          <a:p>
            <a:endParaRPr lang="en-GB" sz="1100" dirty="0"/>
          </a:p>
        </p:txBody>
      </p:sp>
      <p:sp>
        <p:nvSpPr>
          <p:cNvPr id="16" name="Rectangle 15">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F2FA1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Picture 2" descr="Child-friendly UNCRC Poster leaflet - Play Scotland">
            <a:extLst>
              <a:ext uri="{FF2B5EF4-FFF2-40B4-BE49-F238E27FC236}">
                <a16:creationId xmlns:a16="http://schemas.microsoft.com/office/drawing/2014/main" id="{4D82B19D-ABFA-21A4-111E-B98924F8CF2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83538" y="2697448"/>
            <a:ext cx="2645953" cy="3493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8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3981"/>
            <a:ext cx="6697525" cy="1877811"/>
          </a:xfrm>
          <a:prstGeom prst="rect">
            <a:avLst/>
          </a:prstGeom>
          <a:solidFill>
            <a:srgbClr val="5F513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10242" name="Picture 2" descr="United Nations Convention on the Rights of the Child | Engage Aberdeenshire">
            <a:extLst>
              <a:ext uri="{FF2B5EF4-FFF2-40B4-BE49-F238E27FC236}">
                <a16:creationId xmlns:a16="http://schemas.microsoft.com/office/drawing/2014/main" id="{0F160192-2C7F-B783-210A-D0FF04F21A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8" r="17611"/>
          <a:stretch/>
        </p:blipFill>
        <p:spPr bwMode="auto">
          <a:xfrm>
            <a:off x="458921" y="2480956"/>
            <a:ext cx="4402377" cy="3918122"/>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2480956"/>
            <a:ext cx="2115455" cy="1898903"/>
          </a:xfrm>
          <a:prstGeom prst="rect">
            <a:avLst/>
          </a:prstGeom>
          <a:solidFill>
            <a:srgbClr val="3C80CE"/>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51" name="Rectangle 1025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29023"/>
            <a:ext cx="2107363"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53" name="Rectangle 1025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7567" y="450221"/>
            <a:ext cx="4405512"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352055" y="678820"/>
            <a:ext cx="4389116" cy="5948858"/>
          </a:xfrm>
        </p:spPr>
        <p:txBody>
          <a:bodyPr anchor="ctr">
            <a:normAutofit lnSpcReduction="10000"/>
          </a:bodyPr>
          <a:lstStyle/>
          <a:p>
            <a:pPr marL="0" indent="0">
              <a:buNone/>
            </a:pPr>
            <a:r>
              <a:rPr lang="en-GB" sz="1600" b="1" dirty="0"/>
              <a:t>What makes the UNCRC so special?</a:t>
            </a:r>
          </a:p>
          <a:p>
            <a:endParaRPr lang="en-GB" sz="1600" b="1" dirty="0"/>
          </a:p>
          <a:p>
            <a:r>
              <a:rPr lang="en-GB" sz="1600" dirty="0"/>
              <a:t>Every child has rights, whatever their ethnicity, gender, religion, language, abilities or any other status.</a:t>
            </a:r>
          </a:p>
          <a:p>
            <a:endParaRPr lang="en-GB" sz="1600" dirty="0"/>
          </a:p>
          <a:p>
            <a:r>
              <a:rPr lang="en-GB" sz="1600" dirty="0" err="1"/>
              <a:t>Unicef</a:t>
            </a:r>
            <a:r>
              <a:rPr lang="en-GB" sz="1600" dirty="0"/>
              <a:t> are the only organisation working for children recognised by the Convention.</a:t>
            </a:r>
          </a:p>
          <a:p>
            <a:endParaRPr lang="en-GB" sz="1600" dirty="0"/>
          </a:p>
          <a:p>
            <a:r>
              <a:rPr lang="en-GB" sz="1600" dirty="0"/>
              <a:t>There are four articles in the convention that are seen as special. They are known as the “General Principles” and they help to interpret all the other articles and play a fundamental role in realising all the rights in the Convention for all children. They are:</a:t>
            </a:r>
          </a:p>
          <a:p>
            <a:endParaRPr lang="en-GB" sz="1600" dirty="0"/>
          </a:p>
          <a:p>
            <a:r>
              <a:rPr lang="en-GB" sz="1600" dirty="0"/>
              <a:t>Non-discrimination (article 2)</a:t>
            </a:r>
          </a:p>
          <a:p>
            <a:r>
              <a:rPr lang="en-GB" sz="1600" dirty="0"/>
              <a:t>Best interest of the child (article 3)</a:t>
            </a:r>
          </a:p>
          <a:p>
            <a:r>
              <a:rPr lang="en-GB" sz="1600" dirty="0"/>
              <a:t>Right to life survival and development (article 6)</a:t>
            </a:r>
          </a:p>
          <a:p>
            <a:r>
              <a:rPr lang="en-GB" sz="1600" dirty="0"/>
              <a:t>Right to be heard (article 12)</a:t>
            </a:r>
          </a:p>
          <a:p>
            <a:pPr marL="0" indent="0">
              <a:buNone/>
            </a:pPr>
            <a:r>
              <a:rPr lang="en-GB" sz="1600" dirty="0"/>
              <a:t>(</a:t>
            </a:r>
            <a:r>
              <a:rPr lang="en-GB" sz="1600" dirty="0" err="1"/>
              <a:t>Unicef</a:t>
            </a:r>
            <a:r>
              <a:rPr lang="en-GB" sz="1600" dirty="0"/>
              <a:t>, 2019)</a:t>
            </a:r>
          </a:p>
          <a:p>
            <a:endParaRPr lang="en-GB" sz="1100" b="1" dirty="0"/>
          </a:p>
          <a:p>
            <a:endParaRPr lang="en-GB" sz="1100" dirty="0"/>
          </a:p>
        </p:txBody>
      </p:sp>
    </p:spTree>
    <p:extLst>
      <p:ext uri="{BB962C8B-B14F-4D97-AF65-F5344CB8AC3E}">
        <p14:creationId xmlns:p14="http://schemas.microsoft.com/office/powerpoint/2010/main" val="324120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1000"/>
                                        <p:tgtEl>
                                          <p:spTgt spid="3">
                                            <p:txEl>
                                              <p:pRg st="8" end="8"/>
                                            </p:txEl>
                                          </p:spTgt>
                                        </p:tgtEl>
                                      </p:cBhvr>
                                    </p:animEffect>
                                    <p:anim calcmode="lin" valueType="num">
                                      <p:cBhvr>
                                        <p:cTn id="2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Effect transition="in" filter="fade">
                                      <p:cBhvr>
                                        <p:cTn id="49" dur="1000"/>
                                        <p:tgtEl>
                                          <p:spTgt spid="3">
                                            <p:txEl>
                                              <p:pRg st="11" end="11"/>
                                            </p:txEl>
                                          </p:spTgt>
                                        </p:tgtEl>
                                      </p:cBhvr>
                                    </p:animEffect>
                                    <p:anim calcmode="lin" valueType="num">
                                      <p:cBhvr>
                                        <p:cTn id="5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3970" y="450221"/>
            <a:ext cx="671597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BFC8180-AC4D-1BF3-191C-8C5D7B2C1A08}"/>
              </a:ext>
            </a:extLst>
          </p:cNvPr>
          <p:cNvSpPr>
            <a:spLocks noGrp="1"/>
          </p:cNvSpPr>
          <p:nvPr>
            <p:ph type="title"/>
          </p:nvPr>
        </p:nvSpPr>
        <p:spPr>
          <a:xfrm>
            <a:off x="5541264" y="1111086"/>
            <a:ext cx="5626099" cy="2623885"/>
          </a:xfrm>
        </p:spPr>
        <p:txBody>
          <a:bodyPr vert="horz" lIns="91440" tIns="45720" rIns="91440" bIns="45720" rtlCol="0" anchor="ctr">
            <a:normAutofit/>
          </a:bodyPr>
          <a:lstStyle/>
          <a:p>
            <a:pPr algn="ctr"/>
            <a:r>
              <a:rPr lang="en-US" sz="5400" dirty="0">
                <a:solidFill>
                  <a:srgbClr val="FFFFFF"/>
                </a:solidFill>
              </a:rPr>
              <a:t>UNCRC: Summary Video</a:t>
            </a:r>
          </a:p>
        </p:txBody>
      </p:sp>
      <p:sp>
        <p:nvSpPr>
          <p:cNvPr id="11" name="Rectangle 1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9112" y="4521269"/>
            <a:ext cx="4442445" cy="1886509"/>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a:extLst>
              <a:ext uri="{FF2B5EF4-FFF2-40B4-BE49-F238E27FC236}">
                <a16:creationId xmlns:a16="http://schemas.microsoft.com/office/drawing/2014/main" id="{1F4A0254-A9F2-768C-5549-49BA659CAD29}"/>
              </a:ext>
            </a:extLst>
          </p:cNvPr>
          <p:cNvSpPr>
            <a:spLocks noGrp="1"/>
          </p:cNvSpPr>
          <p:nvPr>
            <p:ph idx="1"/>
          </p:nvPr>
        </p:nvSpPr>
        <p:spPr>
          <a:xfrm>
            <a:off x="5541263" y="4843002"/>
            <a:ext cx="3365669" cy="1234345"/>
          </a:xfrm>
        </p:spPr>
        <p:txBody>
          <a:bodyPr vert="horz" lIns="91440" tIns="45720" rIns="91440" bIns="45720" rtlCol="0" anchor="ctr">
            <a:normAutofit/>
          </a:bodyPr>
          <a:lstStyle/>
          <a:p>
            <a:pPr marL="0" indent="0">
              <a:buNone/>
            </a:pPr>
            <a:r>
              <a:rPr lang="en-US" sz="2200">
                <a:solidFill>
                  <a:srgbClr val="1B1B1B"/>
                </a:solidFill>
                <a:hlinkClick r:id="rId2"/>
              </a:rPr>
              <a:t>https://www.youtube.com/watch?v=5KQGz-toMnk</a:t>
            </a:r>
            <a:r>
              <a:rPr lang="en-US" sz="2200">
                <a:solidFill>
                  <a:srgbClr val="1B1B1B"/>
                </a:solidFill>
              </a:rPr>
              <a:t> </a:t>
            </a:r>
          </a:p>
        </p:txBody>
      </p:sp>
      <p:pic>
        <p:nvPicPr>
          <p:cNvPr id="4" name="Picture 2" descr="Child-friendly UNCRC Poster leaflet - Play Scotland">
            <a:extLst>
              <a:ext uri="{FF2B5EF4-FFF2-40B4-BE49-F238E27FC236}">
                <a16:creationId xmlns:a16="http://schemas.microsoft.com/office/drawing/2014/main" id="{C9CDD386-E259-90B2-A68E-E09FC208A8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7" r="741" b="1"/>
          <a:stretch/>
        </p:blipFill>
        <p:spPr bwMode="auto">
          <a:xfrm>
            <a:off x="466344" y="450221"/>
            <a:ext cx="4393840" cy="5957557"/>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4487" y="4521270"/>
            <a:ext cx="2115455" cy="1890204"/>
          </a:xfrm>
          <a:prstGeom prst="rect">
            <a:avLst/>
          </a:prstGeom>
          <a:solidFill>
            <a:srgbClr val="2D306C">
              <a:alpha val="95000"/>
            </a:srgbClr>
          </a:solidFill>
          <a:ln w="25400">
            <a:solidFill>
              <a:srgbClr val="2D306C">
                <a:alpha val="9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1337250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D3AB2B-7055-A064-B5B2-89474417D96C}"/>
              </a:ext>
            </a:extLst>
          </p:cNvPr>
          <p:cNvSpPr>
            <a:spLocks noGrp="1"/>
          </p:cNvSpPr>
          <p:nvPr>
            <p:ph type="title"/>
          </p:nvPr>
        </p:nvSpPr>
        <p:spPr>
          <a:xfrm>
            <a:off x="640080" y="325369"/>
            <a:ext cx="4368602" cy="1956841"/>
          </a:xfrm>
        </p:spPr>
        <p:txBody>
          <a:bodyPr anchor="b">
            <a:normAutofit/>
          </a:bodyPr>
          <a:lstStyle/>
          <a:p>
            <a:r>
              <a:rPr lang="en-GB" sz="4200"/>
              <a:t>SDGs and UNCRC: Welsh Context</a:t>
            </a:r>
          </a:p>
        </p:txBody>
      </p:sp>
      <p:sp>
        <p:nvSpPr>
          <p:cNvPr id="718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10ACF0-9D18-AB91-5042-7E30B54A2F28}"/>
              </a:ext>
            </a:extLst>
          </p:cNvPr>
          <p:cNvSpPr>
            <a:spLocks noGrp="1"/>
          </p:cNvSpPr>
          <p:nvPr>
            <p:ph idx="1"/>
          </p:nvPr>
        </p:nvSpPr>
        <p:spPr>
          <a:xfrm>
            <a:off x="640080" y="2872899"/>
            <a:ext cx="4243589" cy="3320668"/>
          </a:xfrm>
        </p:spPr>
        <p:txBody>
          <a:bodyPr>
            <a:normAutofit/>
          </a:bodyPr>
          <a:lstStyle/>
          <a:p>
            <a:pPr marL="0" indent="0">
              <a:buNone/>
            </a:pPr>
            <a:r>
              <a:rPr lang="en-GB" sz="2200" dirty="0"/>
              <a:t>Wales was the first nation in the world to imbed the UN SDGs and UNCRC into law and all policies.</a:t>
            </a:r>
          </a:p>
        </p:txBody>
      </p:sp>
      <p:pic>
        <p:nvPicPr>
          <p:cNvPr id="7170" name="Picture 2" descr="The Well-being of Future Generations | GOV.WALES">
            <a:extLst>
              <a:ext uri="{FF2B5EF4-FFF2-40B4-BE49-F238E27FC236}">
                <a16:creationId xmlns:a16="http://schemas.microsoft.com/office/drawing/2014/main" id="{9B06231E-F4E4-C917-6D81-DD2D99BEE5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303"/>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78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4634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F0A6B4-C26A-7157-45B7-4EF0FFB628CE}"/>
              </a:ext>
            </a:extLst>
          </p:cNvPr>
          <p:cNvSpPr>
            <a:spLocks noGrp="1"/>
          </p:cNvSpPr>
          <p:nvPr>
            <p:ph type="title"/>
          </p:nvPr>
        </p:nvSpPr>
        <p:spPr>
          <a:xfrm>
            <a:off x="524256" y="4767072"/>
            <a:ext cx="6594189" cy="1625210"/>
          </a:xfrm>
        </p:spPr>
        <p:txBody>
          <a:bodyPr>
            <a:normAutofit/>
          </a:bodyPr>
          <a:lstStyle/>
          <a:p>
            <a:pPr algn="ctr"/>
            <a:r>
              <a:rPr lang="en-US" dirty="0">
                <a:solidFill>
                  <a:srgbClr val="FFFFFF"/>
                </a:solidFill>
              </a:rPr>
              <a:t>European Union </a:t>
            </a:r>
          </a:p>
        </p:txBody>
      </p:sp>
      <p:pic>
        <p:nvPicPr>
          <p:cNvPr id="1026" name="Picture 2" descr="European Union - Wikipedia">
            <a:extLst>
              <a:ext uri="{FF2B5EF4-FFF2-40B4-BE49-F238E27FC236}">
                <a16:creationId xmlns:a16="http://schemas.microsoft.com/office/drawing/2014/main" id="{F0479A8C-320F-CFB3-01CA-1D5735DBA1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35" r="1" b="8086"/>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F1B8389-94FE-47DE-14A2-26D46F2EE45F}"/>
              </a:ext>
            </a:extLst>
          </p:cNvPr>
          <p:cNvSpPr>
            <a:spLocks noGrp="1"/>
          </p:cNvSpPr>
          <p:nvPr>
            <p:ph idx="1"/>
          </p:nvPr>
        </p:nvSpPr>
        <p:spPr>
          <a:xfrm>
            <a:off x="7534655" y="321732"/>
            <a:ext cx="4329798" cy="6214533"/>
          </a:xfrm>
        </p:spPr>
        <p:txBody>
          <a:bodyPr anchor="ctr">
            <a:normAutofit/>
          </a:bodyPr>
          <a:lstStyle/>
          <a:p>
            <a:pPr marL="0" indent="0">
              <a:buNone/>
            </a:pPr>
            <a:r>
              <a:rPr lang="en-GB" sz="2000" b="0" i="0" u="none" strike="noStrike" dirty="0">
                <a:solidFill>
                  <a:srgbClr val="FFFFFF"/>
                </a:solidFill>
                <a:effectLst/>
                <a:latin typeface="Verdana" panose="020B0604030504040204" pitchFamily="34" charset="0"/>
              </a:rPr>
              <a:t>The European Union (EU) is a unique economic and political union between 27 countries (Excluding the U.K.)</a:t>
            </a:r>
            <a:endParaRPr lang="en-US" sz="2000" b="0" i="0" u="none" strike="noStrike" dirty="0">
              <a:solidFill>
                <a:srgbClr val="FFFFFF"/>
              </a:solidFill>
              <a:effectLst/>
              <a:latin typeface="Verdana" panose="020B0604030504040204" pitchFamily="34" charset="0"/>
            </a:endParaRPr>
          </a:p>
          <a:p>
            <a:r>
              <a:rPr lang="en-US" sz="2000" dirty="0">
                <a:solidFill>
                  <a:srgbClr val="FFFFFF"/>
                </a:solidFill>
                <a:latin typeface="Verdana" panose="020B0604030504040204" pitchFamily="34" charset="0"/>
              </a:rPr>
              <a:t>Economic union (single trade market)</a:t>
            </a:r>
          </a:p>
          <a:p>
            <a:r>
              <a:rPr lang="en-US" sz="2000" b="0" i="0" u="none" strike="noStrike" dirty="0">
                <a:solidFill>
                  <a:srgbClr val="FFFFFF"/>
                </a:solidFill>
                <a:effectLst/>
                <a:latin typeface="Verdana" panose="020B0604030504040204" pitchFamily="34" charset="0"/>
              </a:rPr>
              <a:t>Climate </a:t>
            </a:r>
          </a:p>
          <a:p>
            <a:r>
              <a:rPr lang="en-US" sz="2000" dirty="0">
                <a:solidFill>
                  <a:srgbClr val="FFFFFF"/>
                </a:solidFill>
                <a:latin typeface="Verdana" panose="020B0604030504040204" pitchFamily="34" charset="0"/>
              </a:rPr>
              <a:t>Justice (European Court)</a:t>
            </a:r>
          </a:p>
          <a:p>
            <a:r>
              <a:rPr lang="en-US" sz="2000" b="0" i="0" u="none" strike="noStrike" dirty="0">
                <a:solidFill>
                  <a:srgbClr val="FFFFFF"/>
                </a:solidFill>
                <a:effectLst/>
                <a:latin typeface="Verdana" panose="020B0604030504040204" pitchFamily="34" charset="0"/>
              </a:rPr>
              <a:t>Health </a:t>
            </a:r>
          </a:p>
          <a:p>
            <a:r>
              <a:rPr lang="en-US" sz="2000" dirty="0">
                <a:solidFill>
                  <a:srgbClr val="FFFFFF"/>
                </a:solidFill>
                <a:latin typeface="Verdana" panose="020B0604030504040204" pitchFamily="34" charset="0"/>
              </a:rPr>
              <a:t>Security </a:t>
            </a:r>
          </a:p>
          <a:p>
            <a:r>
              <a:rPr lang="en-US" sz="2000" b="0" i="0" u="none" strike="noStrike" dirty="0">
                <a:solidFill>
                  <a:srgbClr val="FFFFFF"/>
                </a:solidFill>
                <a:effectLst/>
                <a:latin typeface="Verdana" panose="020B0604030504040204" pitchFamily="34" charset="0"/>
              </a:rPr>
              <a:t>Migration </a:t>
            </a:r>
            <a:endParaRPr lang="en-GB" sz="2000" b="0" i="0" u="none" strike="noStrike" dirty="0">
              <a:solidFill>
                <a:srgbClr val="FFFFFF"/>
              </a:solidFill>
              <a:effectLst/>
              <a:latin typeface="Verdana" panose="020B0604030504040204" pitchFamily="34" charset="0"/>
            </a:endParaRPr>
          </a:p>
        </p:txBody>
      </p:sp>
    </p:spTree>
    <p:extLst>
      <p:ext uri="{BB962C8B-B14F-4D97-AF65-F5344CB8AC3E}">
        <p14:creationId xmlns:p14="http://schemas.microsoft.com/office/powerpoint/2010/main" val="2499725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46342">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815779-360B-5D32-F1DD-E8C9C3C29C02}"/>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European Union </a:t>
            </a:r>
          </a:p>
        </p:txBody>
      </p:sp>
      <p:pic>
        <p:nvPicPr>
          <p:cNvPr id="4" name="Picture 2" descr="European Union - Wikipedia">
            <a:extLst>
              <a:ext uri="{FF2B5EF4-FFF2-40B4-BE49-F238E27FC236}">
                <a16:creationId xmlns:a16="http://schemas.microsoft.com/office/drawing/2014/main" id="{F119326F-42F6-5C60-0AB5-6E15C67385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735" r="1" b="808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AEA5365-875B-8054-4322-74DA090FCB09}"/>
              </a:ext>
            </a:extLst>
          </p:cNvPr>
          <p:cNvSpPr>
            <a:spLocks noGrp="1"/>
          </p:cNvSpPr>
          <p:nvPr>
            <p:ph idx="1"/>
          </p:nvPr>
        </p:nvSpPr>
        <p:spPr>
          <a:xfrm>
            <a:off x="7534655" y="321732"/>
            <a:ext cx="4329798" cy="6214534"/>
          </a:xfrm>
        </p:spPr>
        <p:txBody>
          <a:bodyPr anchor="ctr">
            <a:normAutofit/>
          </a:bodyPr>
          <a:lstStyle/>
          <a:p>
            <a:pPr marL="0" indent="0">
              <a:buNone/>
            </a:pPr>
            <a:r>
              <a:rPr lang="en-GB" sz="2000" b="0" i="0" u="none" strike="noStrike" dirty="0">
                <a:solidFill>
                  <a:srgbClr val="FFFFFF"/>
                </a:solidFill>
                <a:effectLst/>
                <a:latin typeface="Verdana" panose="020B0604030504040204" pitchFamily="34" charset="0"/>
              </a:rPr>
              <a:t>Treaty on European Union describes the union was founded based on several values: </a:t>
            </a:r>
          </a:p>
          <a:p>
            <a:r>
              <a:rPr lang="en-US" sz="2000" dirty="0">
                <a:solidFill>
                  <a:srgbClr val="FFFFFF"/>
                </a:solidFill>
              </a:rPr>
              <a:t>Human rights </a:t>
            </a:r>
          </a:p>
          <a:p>
            <a:r>
              <a:rPr lang="en-US" sz="2000" dirty="0">
                <a:solidFill>
                  <a:srgbClr val="FFFFFF"/>
                </a:solidFill>
              </a:rPr>
              <a:t>Non-discrimination </a:t>
            </a:r>
          </a:p>
          <a:p>
            <a:r>
              <a:rPr lang="en-US" sz="2000" dirty="0">
                <a:solidFill>
                  <a:srgbClr val="FFFFFF"/>
                </a:solidFill>
              </a:rPr>
              <a:t>Tolerance </a:t>
            </a:r>
          </a:p>
          <a:p>
            <a:r>
              <a:rPr lang="en-US" sz="2000" dirty="0">
                <a:solidFill>
                  <a:srgbClr val="FFFFFF"/>
                </a:solidFill>
              </a:rPr>
              <a:t>Justice </a:t>
            </a:r>
          </a:p>
          <a:p>
            <a:r>
              <a:rPr lang="en-US" sz="2000" dirty="0">
                <a:solidFill>
                  <a:srgbClr val="FFFFFF"/>
                </a:solidFill>
              </a:rPr>
              <a:t>Solidarity </a:t>
            </a:r>
          </a:p>
          <a:p>
            <a:r>
              <a:rPr lang="en-US" sz="2000" dirty="0">
                <a:solidFill>
                  <a:srgbClr val="FFFFFF"/>
                </a:solidFill>
              </a:rPr>
              <a:t>Equality </a:t>
            </a:r>
          </a:p>
        </p:txBody>
      </p:sp>
    </p:spTree>
    <p:extLst>
      <p:ext uri="{BB962C8B-B14F-4D97-AF65-F5344CB8AC3E}">
        <p14:creationId xmlns:p14="http://schemas.microsoft.com/office/powerpoint/2010/main" val="33771537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3" name="Rectangle 1434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432C6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941AC2-5C0B-4316-2666-60AE0162F5D5}"/>
              </a:ext>
            </a:extLst>
          </p:cNvPr>
          <p:cNvSpPr>
            <a:spLocks noGrp="1"/>
          </p:cNvSpPr>
          <p:nvPr>
            <p:ph type="title"/>
          </p:nvPr>
        </p:nvSpPr>
        <p:spPr>
          <a:xfrm>
            <a:off x="524256" y="491260"/>
            <a:ext cx="6594189" cy="1625210"/>
          </a:xfrm>
        </p:spPr>
        <p:txBody>
          <a:bodyPr>
            <a:normAutofit/>
          </a:bodyPr>
          <a:lstStyle/>
          <a:p>
            <a:r>
              <a:rPr lang="en-US">
                <a:solidFill>
                  <a:srgbClr val="FFFFFF"/>
                </a:solidFill>
              </a:rPr>
              <a:t>Brexit </a:t>
            </a:r>
          </a:p>
        </p:txBody>
      </p:sp>
      <p:pic>
        <p:nvPicPr>
          <p:cNvPr id="14338" name="Picture 2" descr="Brexit: Fraying union | Financial Times">
            <a:extLst>
              <a:ext uri="{FF2B5EF4-FFF2-40B4-BE49-F238E27FC236}">
                <a16:creationId xmlns:a16="http://schemas.microsoft.com/office/drawing/2014/main" id="{A809DAEF-B587-782D-D7CC-4C805804D8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126"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26BE09-9A41-C16B-47D6-CAA6BCB3919D}"/>
              </a:ext>
            </a:extLst>
          </p:cNvPr>
          <p:cNvSpPr>
            <a:spLocks noGrp="1"/>
          </p:cNvSpPr>
          <p:nvPr>
            <p:ph idx="1"/>
          </p:nvPr>
        </p:nvSpPr>
        <p:spPr>
          <a:xfrm>
            <a:off x="8029319" y="917724"/>
            <a:ext cx="3424739" cy="5368775"/>
          </a:xfrm>
        </p:spPr>
        <p:txBody>
          <a:bodyPr anchor="ctr">
            <a:normAutofit/>
          </a:bodyPr>
          <a:lstStyle/>
          <a:p>
            <a:r>
              <a:rPr lang="en-US" sz="2000" dirty="0">
                <a:solidFill>
                  <a:srgbClr val="FFFFFF"/>
                </a:solidFill>
              </a:rPr>
              <a:t>Limited Free movement (cannot reside in Europe without a Visa)</a:t>
            </a:r>
          </a:p>
          <a:p>
            <a:r>
              <a:rPr lang="en-US" sz="2000" dirty="0">
                <a:solidFill>
                  <a:srgbClr val="FFFFFF"/>
                </a:solidFill>
              </a:rPr>
              <a:t>Left the Single Market </a:t>
            </a:r>
          </a:p>
          <a:p>
            <a:r>
              <a:rPr lang="en-US" sz="2000" dirty="0">
                <a:solidFill>
                  <a:srgbClr val="FFFFFF"/>
                </a:solidFill>
              </a:rPr>
              <a:t>Immigration (Boarder Control) </a:t>
            </a:r>
          </a:p>
          <a:p>
            <a:r>
              <a:rPr lang="en-US" sz="2000" dirty="0">
                <a:solidFill>
                  <a:srgbClr val="FFFFFF"/>
                </a:solidFill>
              </a:rPr>
              <a:t>Extra NHS Investment (Approx. £350m). </a:t>
            </a:r>
          </a:p>
          <a:p>
            <a:r>
              <a:rPr lang="en-US" sz="2000" dirty="0">
                <a:solidFill>
                  <a:srgbClr val="FFFFFF"/>
                </a:solidFill>
              </a:rPr>
              <a:t>Economy shrinkage (Medium to Long-term) </a:t>
            </a:r>
          </a:p>
          <a:p>
            <a:r>
              <a:rPr lang="en-US" sz="2000" dirty="0">
                <a:solidFill>
                  <a:srgbClr val="FFFFFF"/>
                </a:solidFill>
              </a:rPr>
              <a:t>Separation from the EU laws</a:t>
            </a:r>
          </a:p>
          <a:p>
            <a:r>
              <a:rPr lang="en-US" sz="2000" dirty="0">
                <a:solidFill>
                  <a:srgbClr val="FFFFFF"/>
                </a:solidFill>
              </a:rPr>
              <a:t>EU funding (</a:t>
            </a:r>
            <a:r>
              <a:rPr lang="en-US" sz="2000" dirty="0" err="1">
                <a:solidFill>
                  <a:srgbClr val="FFFFFF"/>
                </a:solidFill>
              </a:rPr>
              <a:t>Approx</a:t>
            </a:r>
            <a:r>
              <a:rPr lang="en-US" sz="2000" dirty="0">
                <a:solidFill>
                  <a:srgbClr val="FFFFFF"/>
                </a:solidFill>
              </a:rPr>
              <a:t> £5-6 bn) </a:t>
            </a:r>
          </a:p>
        </p:txBody>
      </p:sp>
    </p:spTree>
    <p:extLst>
      <p:ext uri="{BB962C8B-B14F-4D97-AF65-F5344CB8AC3E}">
        <p14:creationId xmlns:p14="http://schemas.microsoft.com/office/powerpoint/2010/main" val="3823276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22" name="Picture 6" descr="We want our Brexit cash boost - NHS boss - BBC News">
            <a:extLst>
              <a:ext uri="{FF2B5EF4-FFF2-40B4-BE49-F238E27FC236}">
                <a16:creationId xmlns:a16="http://schemas.microsoft.com/office/drawing/2014/main" id="{CE23921C-7743-919F-B8AC-5097399B8C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8211" y="321734"/>
            <a:ext cx="5164746" cy="2905170"/>
          </a:xfrm>
          <a:prstGeom prst="rect">
            <a:avLst/>
          </a:prstGeom>
          <a:noFill/>
          <a:extLst>
            <a:ext uri="{909E8E84-426E-40DD-AFC4-6F175D3DCCD1}">
              <a14:hiddenFill xmlns:a14="http://schemas.microsoft.com/office/drawing/2010/main">
                <a:solidFill>
                  <a:srgbClr val="FFFFFF"/>
                </a:solidFill>
              </a14:hiddenFill>
            </a:ext>
          </a:extLst>
        </p:spPr>
      </p:pic>
      <p:sp>
        <p:nvSpPr>
          <p:cNvPr id="9233" name="Rectangle 9232">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Asean – how free is free trade? | Global Trade Review (GTR)">
            <a:extLst>
              <a:ext uri="{FF2B5EF4-FFF2-40B4-BE49-F238E27FC236}">
                <a16:creationId xmlns:a16="http://schemas.microsoft.com/office/drawing/2014/main" id="{CD8C8BDB-9D42-1A96-2C5A-4DDA27BD18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96294" y="321734"/>
            <a:ext cx="4336074" cy="2905170"/>
          </a:xfrm>
          <a:prstGeom prst="rect">
            <a:avLst/>
          </a:prstGeom>
          <a:noFill/>
          <a:extLst>
            <a:ext uri="{909E8E84-426E-40DD-AFC4-6F175D3DCCD1}">
              <a14:hiddenFill xmlns:a14="http://schemas.microsoft.com/office/drawing/2010/main">
                <a:solidFill>
                  <a:srgbClr val="FFFFFF"/>
                </a:solidFill>
              </a14:hiddenFill>
            </a:ext>
          </a:extLst>
        </p:spPr>
      </p:pic>
      <p:sp>
        <p:nvSpPr>
          <p:cNvPr id="9235" name="Rectangle 9234">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7" name="Rectangle 9236">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Has Brexit made dealing with illegal migration more difficult? | UK News |  Sky News">
            <a:extLst>
              <a:ext uri="{FF2B5EF4-FFF2-40B4-BE49-F238E27FC236}">
                <a16:creationId xmlns:a16="http://schemas.microsoft.com/office/drawing/2014/main" id="{F39EECDD-09D5-2A28-F427-3862B4665DA1}"/>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716752" y="3631096"/>
            <a:ext cx="4907662" cy="2760560"/>
          </a:xfrm>
          <a:prstGeom prst="rect">
            <a:avLst/>
          </a:prstGeom>
          <a:noFill/>
          <a:extLst>
            <a:ext uri="{909E8E84-426E-40DD-AFC4-6F175D3DCCD1}">
              <a14:hiddenFill xmlns:a14="http://schemas.microsoft.com/office/drawing/2010/main">
                <a:solidFill>
                  <a:srgbClr val="FFFFFF"/>
                </a:solidFill>
              </a14:hiddenFill>
            </a:ext>
          </a:extLst>
        </p:spPr>
      </p:pic>
      <p:pic>
        <p:nvPicPr>
          <p:cNvPr id="9228" name="Picture 12" descr="How will Brexit affect YOUR bank balance? Advice on savings, mortgages, more  | Personal Finance | Finance | Express.co.uk">
            <a:extLst>
              <a:ext uri="{FF2B5EF4-FFF2-40B4-BE49-F238E27FC236}">
                <a16:creationId xmlns:a16="http://schemas.microsoft.com/office/drawing/2014/main" id="{28578BE4-49BA-D3F1-6E8E-A3253EA3294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534745" y="3631096"/>
            <a:ext cx="4659172" cy="2760560"/>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10" descr="Brexit has already saved us billions - Briefings For Britain">
            <a:extLst>
              <a:ext uri="{FF2B5EF4-FFF2-40B4-BE49-F238E27FC236}">
                <a16:creationId xmlns:a16="http://schemas.microsoft.com/office/drawing/2014/main" id="{ACF4F92B-292D-867D-7AD0-3A87E16A85A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6799410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C1BA8-CB52-A61D-75DF-DD0DDEDFEFF8}"/>
              </a:ext>
            </a:extLst>
          </p:cNvPr>
          <p:cNvSpPr>
            <a:spLocks noGrp="1"/>
          </p:cNvSpPr>
          <p:nvPr>
            <p:ph type="title"/>
          </p:nvPr>
        </p:nvSpPr>
        <p:spPr>
          <a:xfrm>
            <a:off x="594360" y="640263"/>
            <a:ext cx="3822192" cy="1344975"/>
          </a:xfrm>
        </p:spPr>
        <p:txBody>
          <a:bodyPr>
            <a:normAutofit/>
          </a:bodyPr>
          <a:lstStyle/>
          <a:p>
            <a:pPr algn="ctr"/>
            <a:r>
              <a:rPr lang="en-US" sz="2800" dirty="0">
                <a:solidFill>
                  <a:schemeClr val="bg1"/>
                </a:solidFill>
              </a:rPr>
              <a:t>The Northern Atlantic Treaty Organization </a:t>
            </a:r>
            <a:br>
              <a:rPr lang="en-US" sz="2800" dirty="0">
                <a:solidFill>
                  <a:schemeClr val="bg1"/>
                </a:solidFill>
              </a:rPr>
            </a:br>
            <a:r>
              <a:rPr lang="en-US" sz="2800" dirty="0">
                <a:solidFill>
                  <a:schemeClr val="bg1"/>
                </a:solidFill>
              </a:rPr>
              <a:t>(NATO) </a:t>
            </a:r>
          </a:p>
        </p:txBody>
      </p:sp>
      <p:cxnSp>
        <p:nvCxnSpPr>
          <p:cNvPr id="7177" name="Straight Connector 7176">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07A9CA-CD0B-C5DA-A4CE-05FFCD61E7CB}"/>
              </a:ext>
            </a:extLst>
          </p:cNvPr>
          <p:cNvSpPr>
            <a:spLocks noGrp="1"/>
          </p:cNvSpPr>
          <p:nvPr>
            <p:ph idx="1"/>
          </p:nvPr>
        </p:nvSpPr>
        <p:spPr>
          <a:xfrm>
            <a:off x="336383" y="2121762"/>
            <a:ext cx="4334255" cy="4078565"/>
          </a:xfrm>
        </p:spPr>
        <p:txBody>
          <a:bodyPr>
            <a:normAutofit/>
          </a:bodyPr>
          <a:lstStyle/>
          <a:p>
            <a:pPr marL="0" indent="0">
              <a:buNone/>
            </a:pPr>
            <a:r>
              <a:rPr lang="en-US" dirty="0">
                <a:solidFill>
                  <a:schemeClr val="bg1"/>
                </a:solidFill>
              </a:rPr>
              <a:t>April 1949, NATO, an intergovernmental security alliance, was established by 12 countries to ensure: </a:t>
            </a:r>
          </a:p>
          <a:p>
            <a:r>
              <a:rPr lang="en-US" dirty="0">
                <a:solidFill>
                  <a:schemeClr val="bg1"/>
                </a:solidFill>
              </a:rPr>
              <a:t>Peace within Europe </a:t>
            </a:r>
          </a:p>
          <a:p>
            <a:r>
              <a:rPr lang="en-US" dirty="0">
                <a:solidFill>
                  <a:schemeClr val="bg1"/>
                </a:solidFill>
              </a:rPr>
              <a:t>To promote cooperation </a:t>
            </a:r>
          </a:p>
          <a:p>
            <a:r>
              <a:rPr lang="en-US" dirty="0">
                <a:solidFill>
                  <a:schemeClr val="bg1"/>
                </a:solidFill>
              </a:rPr>
              <a:t>Safeguard their freedom</a:t>
            </a:r>
          </a:p>
        </p:txBody>
      </p:sp>
      <p:pic>
        <p:nvPicPr>
          <p:cNvPr id="7170" name="Picture 2" descr="NATO | Founders, History, Purpose, Countries, Map, &amp; Facts | Britannica">
            <a:extLst>
              <a:ext uri="{FF2B5EF4-FFF2-40B4-BE49-F238E27FC236}">
                <a16:creationId xmlns:a16="http://schemas.microsoft.com/office/drawing/2014/main" id="{D0817109-9D14-EB68-5CCE-DCEC8ED2C3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10716" y="877531"/>
            <a:ext cx="6596652" cy="4947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02562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85DCE-55D2-8170-C619-DE29709FC6B7}"/>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NATO Summary</a:t>
            </a:r>
          </a:p>
        </p:txBody>
      </p:sp>
      <p:sp>
        <p:nvSpPr>
          <p:cNvPr id="3" name="Content Placeholder 2">
            <a:extLst>
              <a:ext uri="{FF2B5EF4-FFF2-40B4-BE49-F238E27FC236}">
                <a16:creationId xmlns:a16="http://schemas.microsoft.com/office/drawing/2014/main" id="{8A630B57-0BA6-2525-E25C-1AF27A69A44F}"/>
              </a:ext>
            </a:extLst>
          </p:cNvPr>
          <p:cNvSpPr>
            <a:spLocks noGrp="1"/>
          </p:cNvSpPr>
          <p:nvPr>
            <p:ph idx="1"/>
          </p:nvPr>
        </p:nvSpPr>
        <p:spPr>
          <a:xfrm>
            <a:off x="674237" y="4170501"/>
            <a:ext cx="3657600" cy="1525597"/>
          </a:xfrm>
        </p:spPr>
        <p:txBody>
          <a:bodyPr vert="horz" lIns="91440" tIns="45720" rIns="91440" bIns="45720" rtlCol="0">
            <a:normAutofit/>
          </a:bodyPr>
          <a:lstStyle/>
          <a:p>
            <a:pPr marL="0" indent="0" algn="ctr">
              <a:buNone/>
            </a:pPr>
            <a:r>
              <a:rPr lang="en-US" sz="2000" kern="1200" dirty="0">
                <a:solidFill>
                  <a:srgbClr val="FFFFFF"/>
                </a:solidFill>
                <a:latin typeface="+mn-lt"/>
                <a:ea typeface="+mn-ea"/>
                <a:cs typeface="+mn-cs"/>
                <a:hlinkClick r:id="rId3"/>
              </a:rPr>
              <a:t>https://www.youtube.com/watch?v=8MQ59Ij5fkM</a:t>
            </a:r>
            <a:r>
              <a:rPr lang="en-US" sz="2000" kern="1200" dirty="0">
                <a:solidFill>
                  <a:srgbClr val="FFFFFF"/>
                </a:solidFill>
                <a:latin typeface="+mn-lt"/>
                <a:ea typeface="+mn-ea"/>
                <a:cs typeface="+mn-cs"/>
              </a:rPr>
              <a:t> </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2" descr="NATO | Founders, History, Purpose, Countries, Map, &amp; Facts | Britannica">
            <a:extLst>
              <a:ext uri="{FF2B5EF4-FFF2-40B4-BE49-F238E27FC236}">
                <a16:creationId xmlns:a16="http://schemas.microsoft.com/office/drawing/2014/main" id="{48E716DE-7CBB-A5F4-AE76-4EB38E32F9C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53822" y="975392"/>
            <a:ext cx="6553545" cy="4915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7888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6" name="Picture 4" descr="Trump announces ‘framework’ deal on Greenland">
            <a:extLst>
              <a:ext uri="{FF2B5EF4-FFF2-40B4-BE49-F238E27FC236}">
                <a16:creationId xmlns:a16="http://schemas.microsoft.com/office/drawing/2014/main" id="{3E755493-8941-6E0F-1C53-E30941CEEB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8"/>
          <a:stretch>
            <a:fillRect/>
          </a:stretch>
        </p:blipFill>
        <p:spPr bwMode="auto">
          <a:xfrm>
            <a:off x="9512" y="10"/>
            <a:ext cx="12182474" cy="6857990"/>
          </a:xfrm>
          <a:prstGeom prst="rect">
            <a:avLst/>
          </a:prstGeom>
          <a:noFill/>
          <a:extLst>
            <a:ext uri="{909E8E84-426E-40DD-AFC4-6F175D3DCCD1}">
              <a14:hiddenFill xmlns:a14="http://schemas.microsoft.com/office/drawing/2010/main">
                <a:solidFill>
                  <a:srgbClr val="FFFFFF"/>
                </a:solidFill>
              </a14:hiddenFill>
            </a:ext>
          </a:extLst>
        </p:spPr>
      </p:pic>
      <p:sp>
        <p:nvSpPr>
          <p:cNvPr id="8224" name="Rectangle 8223">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2"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26" name="Rectangle 8225">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2352" y="0"/>
            <a:ext cx="6089647"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8" name="Picture 6" descr="DealBook Briefing: China vs. U.S. Could Be a Long, Slow Grind - The New  York Times">
            <a:extLst>
              <a:ext uri="{FF2B5EF4-FFF2-40B4-BE49-F238E27FC236}">
                <a16:creationId xmlns:a16="http://schemas.microsoft.com/office/drawing/2014/main" id="{A15A5097-13D8-2BB1-C4AC-FB08062070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31657" b="4"/>
          <a:stretch>
            <a:fillRect/>
          </a:stretch>
        </p:blipFill>
        <p:spPr bwMode="auto">
          <a:xfrm>
            <a:off x="6742641" y="643466"/>
            <a:ext cx="2312987" cy="237744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Russia's war on Ukraine six months on [What Think Tanks are thinking] |  Epthinktank | European Parliament">
            <a:extLst>
              <a:ext uri="{FF2B5EF4-FFF2-40B4-BE49-F238E27FC236}">
                <a16:creationId xmlns:a16="http://schemas.microsoft.com/office/drawing/2014/main" id="{2ABF1A1D-29DB-0DF7-83F3-A6EE5503EE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32819" r="2435" b="-5"/>
          <a:stretch>
            <a:fillRect/>
          </a:stretch>
        </p:blipFill>
        <p:spPr bwMode="auto">
          <a:xfrm>
            <a:off x="9216507" y="643468"/>
            <a:ext cx="2312987" cy="237575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276CBA-2F91-750D-42CE-5539DB13DA5F}"/>
              </a:ext>
            </a:extLst>
          </p:cNvPr>
          <p:cNvSpPr>
            <a:spLocks noGrp="1"/>
          </p:cNvSpPr>
          <p:nvPr>
            <p:ph idx="1"/>
          </p:nvPr>
        </p:nvSpPr>
        <p:spPr>
          <a:xfrm>
            <a:off x="6742640" y="3429000"/>
            <a:ext cx="4796367" cy="2622808"/>
          </a:xfrm>
        </p:spPr>
        <p:txBody>
          <a:bodyPr anchor="ctr">
            <a:normAutofit/>
          </a:bodyPr>
          <a:lstStyle/>
          <a:p>
            <a:pPr marL="0" indent="0" algn="ctr">
              <a:buNone/>
            </a:pPr>
            <a:r>
              <a:rPr lang="en-GB" sz="1800" dirty="0"/>
              <a:t>World Conflicts </a:t>
            </a:r>
          </a:p>
        </p:txBody>
      </p:sp>
    </p:spTree>
    <p:extLst>
      <p:ext uri="{BB962C8B-B14F-4D97-AF65-F5344CB8AC3E}">
        <p14:creationId xmlns:p14="http://schemas.microsoft.com/office/powerpoint/2010/main" val="1175702862"/>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636014-544D-579F-974A-129E9CA57A4F}"/>
              </a:ext>
            </a:extLst>
          </p:cNvPr>
          <p:cNvSpPr>
            <a:spLocks noGrp="1"/>
          </p:cNvSpPr>
          <p:nvPr>
            <p:ph type="title"/>
          </p:nvPr>
        </p:nvSpPr>
        <p:spPr>
          <a:xfrm>
            <a:off x="418225" y="711108"/>
            <a:ext cx="3201366" cy="4696178"/>
          </a:xfrm>
        </p:spPr>
        <p:txBody>
          <a:bodyPr anchor="b">
            <a:normAutofit/>
          </a:bodyPr>
          <a:lstStyle/>
          <a:p>
            <a:pPr algn="ctr"/>
            <a:r>
              <a:rPr lang="en-GB" sz="4000" dirty="0">
                <a:solidFill>
                  <a:srgbClr val="FFFFFF"/>
                </a:solidFill>
              </a:rPr>
              <a:t>“International Cooperation Matters Most” vs </a:t>
            </a:r>
            <a:br>
              <a:rPr lang="en-GB" sz="4000" dirty="0">
                <a:solidFill>
                  <a:srgbClr val="FFFFFF"/>
                </a:solidFill>
              </a:rPr>
            </a:br>
            <a:r>
              <a:rPr lang="en-GB" sz="4000" dirty="0">
                <a:solidFill>
                  <a:srgbClr val="FFFFFF"/>
                </a:solidFill>
              </a:rPr>
              <a:t>“National Independence Matters Most” </a:t>
            </a:r>
          </a:p>
        </p:txBody>
      </p:sp>
      <p:sp>
        <p:nvSpPr>
          <p:cNvPr id="15" name="Content Placeholder 2">
            <a:extLst>
              <a:ext uri="{FF2B5EF4-FFF2-40B4-BE49-F238E27FC236}">
                <a16:creationId xmlns:a16="http://schemas.microsoft.com/office/drawing/2014/main" id="{6F9944A1-B6EF-6F89-3D0D-99A5C48922C1}"/>
              </a:ext>
            </a:extLst>
          </p:cNvPr>
          <p:cNvSpPr>
            <a:spLocks noGrp="1"/>
          </p:cNvSpPr>
          <p:nvPr>
            <p:ph idx="1"/>
          </p:nvPr>
        </p:nvSpPr>
        <p:spPr>
          <a:xfrm>
            <a:off x="4810259" y="649480"/>
            <a:ext cx="6555347" cy="5546047"/>
          </a:xfrm>
        </p:spPr>
        <p:txBody>
          <a:bodyPr anchor="ctr">
            <a:normAutofit/>
          </a:bodyPr>
          <a:lstStyle/>
          <a:p>
            <a:pPr marL="0" indent="0">
              <a:buNone/>
            </a:pPr>
            <a:r>
              <a:rPr lang="en-GB" sz="2000" b="1"/>
              <a:t>Team A </a:t>
            </a:r>
            <a:r>
              <a:rPr lang="en-GB" sz="2000"/>
              <a:t>will argue that organisations like the </a:t>
            </a:r>
            <a:r>
              <a:rPr lang="en-GB" sz="2000" b="1"/>
              <a:t>UN</a:t>
            </a:r>
            <a:r>
              <a:rPr lang="en-GB" sz="2000"/>
              <a:t>, </a:t>
            </a:r>
            <a:r>
              <a:rPr lang="en-GB" sz="2000" b="1"/>
              <a:t>SDGs</a:t>
            </a:r>
            <a:r>
              <a:rPr lang="en-GB" sz="2000"/>
              <a:t>, and </a:t>
            </a:r>
            <a:r>
              <a:rPr lang="en-GB" sz="2000" b="1"/>
              <a:t>NATO</a:t>
            </a:r>
            <a:r>
              <a:rPr lang="en-GB" sz="2000"/>
              <a:t> are essential for:</a:t>
            </a:r>
          </a:p>
          <a:p>
            <a:r>
              <a:rPr lang="en-GB" sz="2000"/>
              <a:t>Global peace and security</a:t>
            </a:r>
          </a:p>
          <a:p>
            <a:r>
              <a:rPr lang="en-GB" sz="2000"/>
              <a:t>Climate action</a:t>
            </a:r>
          </a:p>
          <a:p>
            <a:r>
              <a:rPr lang="en-GB" sz="2000"/>
              <a:t>Human rights protection</a:t>
            </a:r>
          </a:p>
          <a:p>
            <a:r>
              <a:rPr lang="en-GB" sz="2000"/>
              <a:t>International trade and diplomacy</a:t>
            </a:r>
          </a:p>
          <a:p>
            <a:r>
              <a:rPr lang="en-GB" sz="2000"/>
              <a:t>Collective problem‑solving (pandemics, migration, conflict)</a:t>
            </a:r>
          </a:p>
          <a:p>
            <a:pPr marL="0" indent="0">
              <a:buNone/>
            </a:pPr>
            <a:r>
              <a:rPr lang="en-GB" sz="2000" b="1"/>
              <a:t>Team B will</a:t>
            </a:r>
            <a:r>
              <a:rPr lang="en-GB" sz="2000"/>
              <a:t>  argue that </a:t>
            </a:r>
            <a:r>
              <a:rPr lang="en-GB" sz="2000" b="1"/>
              <a:t>Brexit</a:t>
            </a:r>
            <a:r>
              <a:rPr lang="en-GB" sz="2000"/>
              <a:t> and national sovereignty allow:</a:t>
            </a:r>
          </a:p>
          <a:p>
            <a:r>
              <a:rPr lang="en-GB" sz="2000"/>
              <a:t>Control over borders and immigration</a:t>
            </a:r>
          </a:p>
          <a:p>
            <a:r>
              <a:rPr lang="en-GB" sz="2000"/>
              <a:t>Independent economic decisions</a:t>
            </a:r>
          </a:p>
          <a:p>
            <a:r>
              <a:rPr lang="en-GB" sz="2000"/>
              <a:t>Tailored laws and regulations</a:t>
            </a:r>
          </a:p>
          <a:p>
            <a:r>
              <a:rPr lang="en-GB" sz="2000"/>
              <a:t>Stronger national identity</a:t>
            </a:r>
          </a:p>
          <a:p>
            <a:r>
              <a:rPr lang="en-GB" sz="2000"/>
              <a:t>Freedom from external political influence</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16391498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2994</Words>
  <Application>Microsoft Office PowerPoint</Application>
  <PresentationFormat>Widescreen</PresentationFormat>
  <Paragraphs>289</Paragraphs>
  <Slides>37</Slides>
  <Notes>21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37</vt:i4>
      </vt:variant>
    </vt:vector>
  </HeadingPairs>
  <TitlesOfParts>
    <vt:vector size="52" baseType="lpstr">
      <vt:lpstr>AeonikPro</vt:lpstr>
      <vt:lpstr>ReithSans</vt:lpstr>
      <vt:lpstr>Arial</vt:lpstr>
      <vt:lpstr>Arial</vt:lpstr>
      <vt:lpstr>Calibri</vt:lpstr>
      <vt:lpstr>Calibri Light</vt:lpstr>
      <vt:lpstr>Merriweather Sans Regular</vt:lpstr>
      <vt:lpstr>Open Sans</vt:lpstr>
      <vt:lpstr>Roboto</vt:lpstr>
      <vt:lpstr>Symbol</vt:lpstr>
      <vt:lpstr>Times New Roman</vt:lpstr>
      <vt:lpstr>Verdana</vt:lpstr>
      <vt:lpstr>Wingdings</vt:lpstr>
      <vt:lpstr>Wingdings 3</vt:lpstr>
      <vt:lpstr>Office Theme</vt:lpstr>
      <vt:lpstr>How the world has been shaped. </vt:lpstr>
      <vt:lpstr>What changes have you noticed? </vt:lpstr>
      <vt:lpstr>What changes have you noticed? </vt:lpstr>
      <vt:lpstr>The social impact of World War II in Britain </vt:lpstr>
      <vt:lpstr>Labour Reforms - The Welfare State  1945-1951 </vt:lpstr>
      <vt:lpstr>PowerPoint Presentation</vt:lpstr>
      <vt:lpstr>PowerPoint Presentation</vt:lpstr>
      <vt:lpstr>Examples </vt:lpstr>
      <vt:lpstr>PowerPoint Presentation</vt:lpstr>
      <vt:lpstr>The Welfare State</vt:lpstr>
      <vt:lpstr>The NHS</vt:lpstr>
      <vt:lpstr>Devolution </vt:lpstr>
      <vt:lpstr>Human Rights Act 1998 </vt:lpstr>
      <vt:lpstr>Examples </vt:lpstr>
      <vt:lpstr>Activity </vt:lpstr>
      <vt:lpstr>The Equality Act 2010</vt:lpstr>
      <vt:lpstr>Break</vt:lpstr>
      <vt:lpstr>The United Nations (UN) </vt:lpstr>
      <vt:lpstr>The United Nations (UN)</vt:lpstr>
      <vt:lpstr>PowerPoint Presentation</vt:lpstr>
      <vt:lpstr>Overview of the Sustainable Development Goals</vt:lpstr>
      <vt:lpstr>Climate Change Impacts</vt:lpstr>
      <vt:lpstr>Paris Climate Change Agreement </vt:lpstr>
      <vt:lpstr>COP 26</vt:lpstr>
      <vt:lpstr>UNCRC</vt:lpstr>
      <vt:lpstr>PowerPoint Presentation</vt:lpstr>
      <vt:lpstr>PowerPoint Presentation</vt:lpstr>
      <vt:lpstr>UNCRC: Summary Video</vt:lpstr>
      <vt:lpstr>SDGs and UNCRC: Welsh Context</vt:lpstr>
      <vt:lpstr>European Union </vt:lpstr>
      <vt:lpstr>European Union </vt:lpstr>
      <vt:lpstr>Brexit </vt:lpstr>
      <vt:lpstr>PowerPoint Presentation</vt:lpstr>
      <vt:lpstr>The Northern Atlantic Treaty Organization  (NATO) </vt:lpstr>
      <vt:lpstr>NATO Summary</vt:lpstr>
      <vt:lpstr>PowerPoint Presentation</vt:lpstr>
      <vt:lpstr>“International Cooperation Matters Most” vs  “National Independence Matters Most”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history, legislation shaped world live in.</dc:title>
  <dc:creator>Jonathan Wyatt (P144511)</dc:creator>
  <cp:lastModifiedBy>Jonathan Wyatt</cp:lastModifiedBy>
  <cp:revision>4</cp:revision>
  <dcterms:created xsi:type="dcterms:W3CDTF">2023-01-19T20:16:43Z</dcterms:created>
  <dcterms:modified xsi:type="dcterms:W3CDTF">2026-01-30T13:51:34Z</dcterms:modified>
</cp:coreProperties>
</file>