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0" r:id="rId2"/>
    <p:sldMasterId id="2147483662" r:id="rId3"/>
    <p:sldMasterId id="2147483664" r:id="rId4"/>
    <p:sldMasterId id="2147483666" r:id="rId5"/>
  </p:sldMasterIdLst>
  <p:notesMasterIdLst>
    <p:notesMasterId r:id="rId8"/>
  </p:notesMasterIdLst>
  <p:sldIdLst>
    <p:sldId id="256" r:id="rId6"/>
    <p:sldId id="257" r:id="rId7"/>
  </p:sldIdLst>
  <p:sldSz cx="43891200" cy="32918400"/>
  <p:notesSz cx="6858000" cy="9144000"/>
  <p:embeddedFontLst>
    <p:embeddedFont>
      <p:font typeface="Arial Black" panose="020B0A04020102020204" pitchFamily="34" charset="0"/>
      <p:regular r:id="rId9"/>
      <p:bold r:id="rId10"/>
    </p:embeddedFont>
    <p:embeddedFont>
      <p:font typeface="Play" panose="020B0604020202020204" charset="0"/>
      <p:regular r:id="rId11"/>
      <p:bold r:id="rId12"/>
    </p:embeddedFont>
    <p:embeddedFont>
      <p:font typeface="Trebuchet MS" panose="020B0603020202020204" pitchFamily="34"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898">
          <p15:clr>
            <a:srgbClr val="A4A3A4"/>
          </p15:clr>
        </p15:guide>
        <p15:guide id="2" pos="288">
          <p15:clr>
            <a:srgbClr val="A4A3A4"/>
          </p15:clr>
        </p15:guide>
        <p15:guide id="3"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7" roundtripDataSignature="AMtx7mgQ5DXG9ZpN1NyxwZtEzU9w6JtDn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6432208-1F3F-44C0-8C78-4D997A839D8B}">
  <a:tblStyle styleId="{66432208-1F3F-44C0-8C78-4D997A839D8B}"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b="off" i="off"/>
      <a:tcStyle>
        <a:tcBdr/>
        <a:fill>
          <a:solidFill>
            <a:srgbClr val="CDD4EA"/>
          </a:solidFill>
        </a:fill>
      </a:tcStyle>
    </a:band1H>
    <a:band2H>
      <a:tcTxStyle b="off" i="off"/>
      <a:tcStyle>
        <a:tcBdr/>
      </a:tcStyle>
    </a:band2H>
    <a:band1V>
      <a:tcTxStyle b="off" i="off"/>
      <a:tcStyle>
        <a:tcBdr/>
        <a:fill>
          <a:solidFill>
            <a:srgbClr val="CDD4EA"/>
          </a:solidFill>
        </a:fill>
      </a:tcStyle>
    </a:band1V>
    <a:band2V>
      <a:tcTxStyle b="off" i="off"/>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6" d="100"/>
          <a:sy n="16" d="100"/>
        </p:scale>
        <p:origin x="1637" y="96"/>
      </p:cViewPr>
      <p:guideLst>
        <p:guide orient="horz" pos="2898"/>
        <p:guide pos="288"/>
        <p:guide pos="27369"/>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font" Target="fonts/font5.fntdata"/><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font" Target="fonts/font4.fntdata"/><Relationship Id="rId17" Type="http://customschemas.google.com/relationships/presentationmetadata" Target="metadata"/><Relationship Id="rId2" Type="http://schemas.openxmlformats.org/officeDocument/2006/relationships/slideMaster" Target="slideMasters/slideMaster2.xml"/><Relationship Id="rId16" Type="http://schemas.openxmlformats.org/officeDocument/2006/relationships/font" Target="fonts/font8.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font" Target="fonts/font3.fntdata"/><Relationship Id="rId5" Type="http://schemas.openxmlformats.org/officeDocument/2006/relationships/slideMaster" Target="slideMasters/slideMaster5.xml"/><Relationship Id="rId15" Type="http://schemas.openxmlformats.org/officeDocument/2006/relationships/font" Target="fonts/font7.fntdata"/><Relationship Id="rId10" Type="http://schemas.openxmlformats.org/officeDocument/2006/relationships/font" Target="fonts/font2.fntdata"/><Relationship Id="rId19"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font" Target="fonts/font1.fntdata"/><Relationship Id="rId14"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58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58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58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58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58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58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58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58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58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7" name="Google Shape;227;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35" name="Google Shape;235;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4"/>
          <p:cNvSpPr txBox="1">
            <a:spLocks noGrp="1"/>
          </p:cNvSpPr>
          <p:nvPr>
            <p:ph type="ctrTitle"/>
          </p:nvPr>
        </p:nvSpPr>
        <p:spPr>
          <a:xfrm>
            <a:off x="5486400" y="5387342"/>
            <a:ext cx="32918400" cy="1146048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21600"/>
              <a:buFont typeface="Play"/>
              <a:buNone/>
              <a:defRPr sz="216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4"/>
          <p:cNvSpPr txBox="1">
            <a:spLocks noGrp="1"/>
          </p:cNvSpPr>
          <p:nvPr>
            <p:ph type="subTitle" idx="1"/>
          </p:nvPr>
        </p:nvSpPr>
        <p:spPr>
          <a:xfrm>
            <a:off x="5486400" y="17289782"/>
            <a:ext cx="32918400" cy="7947658"/>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3600"/>
              </a:spcBef>
              <a:spcAft>
                <a:spcPts val="0"/>
              </a:spcAft>
              <a:buClr>
                <a:schemeClr val="dk1"/>
              </a:buClr>
              <a:buSzPts val="8640"/>
              <a:buNone/>
              <a:defRPr sz="8640"/>
            </a:lvl1pPr>
            <a:lvl2pPr lvl="1" algn="ctr">
              <a:lnSpc>
                <a:spcPct val="90000"/>
              </a:lnSpc>
              <a:spcBef>
                <a:spcPts val="1800"/>
              </a:spcBef>
              <a:spcAft>
                <a:spcPts val="0"/>
              </a:spcAft>
              <a:buClr>
                <a:schemeClr val="dk1"/>
              </a:buClr>
              <a:buSzPts val="7200"/>
              <a:buNone/>
              <a:defRPr sz="7200"/>
            </a:lvl2pPr>
            <a:lvl3pPr lvl="2" algn="ctr">
              <a:lnSpc>
                <a:spcPct val="90000"/>
              </a:lnSpc>
              <a:spcBef>
                <a:spcPts val="1800"/>
              </a:spcBef>
              <a:spcAft>
                <a:spcPts val="0"/>
              </a:spcAft>
              <a:buClr>
                <a:schemeClr val="dk1"/>
              </a:buClr>
              <a:buSzPts val="6480"/>
              <a:buNone/>
              <a:defRPr sz="6480"/>
            </a:lvl3pPr>
            <a:lvl4pPr lvl="3" algn="ctr">
              <a:lnSpc>
                <a:spcPct val="90000"/>
              </a:lnSpc>
              <a:spcBef>
                <a:spcPts val="1800"/>
              </a:spcBef>
              <a:spcAft>
                <a:spcPts val="0"/>
              </a:spcAft>
              <a:buClr>
                <a:schemeClr val="dk1"/>
              </a:buClr>
              <a:buSzPts val="5760"/>
              <a:buNone/>
              <a:defRPr sz="5760"/>
            </a:lvl4pPr>
            <a:lvl5pPr lvl="4" algn="ctr">
              <a:lnSpc>
                <a:spcPct val="90000"/>
              </a:lnSpc>
              <a:spcBef>
                <a:spcPts val="1800"/>
              </a:spcBef>
              <a:spcAft>
                <a:spcPts val="0"/>
              </a:spcAft>
              <a:buClr>
                <a:schemeClr val="dk1"/>
              </a:buClr>
              <a:buSzPts val="5760"/>
              <a:buNone/>
              <a:defRPr sz="5760"/>
            </a:lvl5pPr>
            <a:lvl6pPr lvl="5" algn="ctr">
              <a:lnSpc>
                <a:spcPct val="90000"/>
              </a:lnSpc>
              <a:spcBef>
                <a:spcPts val="1800"/>
              </a:spcBef>
              <a:spcAft>
                <a:spcPts val="0"/>
              </a:spcAft>
              <a:buClr>
                <a:schemeClr val="dk1"/>
              </a:buClr>
              <a:buSzPts val="5760"/>
              <a:buNone/>
              <a:defRPr sz="5760"/>
            </a:lvl6pPr>
            <a:lvl7pPr lvl="6" algn="ctr">
              <a:lnSpc>
                <a:spcPct val="90000"/>
              </a:lnSpc>
              <a:spcBef>
                <a:spcPts val="1800"/>
              </a:spcBef>
              <a:spcAft>
                <a:spcPts val="0"/>
              </a:spcAft>
              <a:buClr>
                <a:schemeClr val="dk1"/>
              </a:buClr>
              <a:buSzPts val="5760"/>
              <a:buNone/>
              <a:defRPr sz="5760"/>
            </a:lvl7pPr>
            <a:lvl8pPr lvl="7" algn="ctr">
              <a:lnSpc>
                <a:spcPct val="90000"/>
              </a:lnSpc>
              <a:spcBef>
                <a:spcPts val="1800"/>
              </a:spcBef>
              <a:spcAft>
                <a:spcPts val="0"/>
              </a:spcAft>
              <a:buClr>
                <a:schemeClr val="dk1"/>
              </a:buClr>
              <a:buSzPts val="5760"/>
              <a:buNone/>
              <a:defRPr sz="5760"/>
            </a:lvl8pPr>
            <a:lvl9pPr lvl="8" algn="ctr">
              <a:lnSpc>
                <a:spcPct val="90000"/>
              </a:lnSpc>
              <a:spcBef>
                <a:spcPts val="1800"/>
              </a:spcBef>
              <a:spcAft>
                <a:spcPts val="0"/>
              </a:spcAft>
              <a:buClr>
                <a:schemeClr val="dk1"/>
              </a:buClr>
              <a:buSzPts val="5760"/>
              <a:buNone/>
              <a:defRPr sz="5760"/>
            </a:lvl9pPr>
          </a:lstStyle>
          <a:p>
            <a:endParaRPr/>
          </a:p>
        </p:txBody>
      </p:sp>
      <p:sp>
        <p:nvSpPr>
          <p:cNvPr id="18" name="Google Shape;18;p4"/>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4"/>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4"/>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7"/>
          <p:cNvSpPr txBox="1">
            <a:spLocks noGrp="1"/>
          </p:cNvSpPr>
          <p:nvPr>
            <p:ph type="title"/>
          </p:nvPr>
        </p:nvSpPr>
        <p:spPr>
          <a:xfrm>
            <a:off x="3017520" y="1752603"/>
            <a:ext cx="37856160" cy="636270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7"/>
          <p:cNvSpPr txBox="1">
            <a:spLocks noGrp="1"/>
          </p:cNvSpPr>
          <p:nvPr>
            <p:ph type="body" idx="1"/>
          </p:nvPr>
        </p:nvSpPr>
        <p:spPr>
          <a:xfrm>
            <a:off x="3017520" y="8763000"/>
            <a:ext cx="37856160" cy="2088642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24" name="Google Shape;24;p7"/>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7"/>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7"/>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8"/>
          <p:cNvSpPr txBox="1">
            <a:spLocks noGrp="1"/>
          </p:cNvSpPr>
          <p:nvPr>
            <p:ph type="title"/>
          </p:nvPr>
        </p:nvSpPr>
        <p:spPr>
          <a:xfrm>
            <a:off x="2994660" y="8206745"/>
            <a:ext cx="37856160" cy="13693138"/>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21600"/>
              <a:buFont typeface="Play"/>
              <a:buNone/>
              <a:defRPr sz="216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8"/>
          <p:cNvSpPr txBox="1">
            <a:spLocks noGrp="1"/>
          </p:cNvSpPr>
          <p:nvPr>
            <p:ph type="body" idx="1"/>
          </p:nvPr>
        </p:nvSpPr>
        <p:spPr>
          <a:xfrm>
            <a:off x="2994660" y="22029425"/>
            <a:ext cx="37856160" cy="720089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3600"/>
              </a:spcBef>
              <a:spcAft>
                <a:spcPts val="0"/>
              </a:spcAft>
              <a:buClr>
                <a:srgbClr val="757575"/>
              </a:buClr>
              <a:buSzPts val="8640"/>
              <a:buNone/>
              <a:defRPr sz="8640">
                <a:solidFill>
                  <a:srgbClr val="757575"/>
                </a:solidFill>
              </a:defRPr>
            </a:lvl1pPr>
            <a:lvl2pPr marL="914400" lvl="1" indent="-228600" algn="l">
              <a:lnSpc>
                <a:spcPct val="90000"/>
              </a:lnSpc>
              <a:spcBef>
                <a:spcPts val="1800"/>
              </a:spcBef>
              <a:spcAft>
                <a:spcPts val="0"/>
              </a:spcAft>
              <a:buClr>
                <a:srgbClr val="757575"/>
              </a:buClr>
              <a:buSzPts val="7200"/>
              <a:buNone/>
              <a:defRPr sz="7200">
                <a:solidFill>
                  <a:srgbClr val="757575"/>
                </a:solidFill>
              </a:defRPr>
            </a:lvl2pPr>
            <a:lvl3pPr marL="1371600" lvl="2" indent="-228600" algn="l">
              <a:lnSpc>
                <a:spcPct val="90000"/>
              </a:lnSpc>
              <a:spcBef>
                <a:spcPts val="1800"/>
              </a:spcBef>
              <a:spcAft>
                <a:spcPts val="0"/>
              </a:spcAft>
              <a:buClr>
                <a:srgbClr val="757575"/>
              </a:buClr>
              <a:buSzPts val="6480"/>
              <a:buNone/>
              <a:defRPr sz="6480">
                <a:solidFill>
                  <a:srgbClr val="757575"/>
                </a:solidFill>
              </a:defRPr>
            </a:lvl3pPr>
            <a:lvl4pPr marL="1828800" lvl="3" indent="-228600" algn="l">
              <a:lnSpc>
                <a:spcPct val="90000"/>
              </a:lnSpc>
              <a:spcBef>
                <a:spcPts val="1800"/>
              </a:spcBef>
              <a:spcAft>
                <a:spcPts val="0"/>
              </a:spcAft>
              <a:buClr>
                <a:srgbClr val="757575"/>
              </a:buClr>
              <a:buSzPts val="5760"/>
              <a:buNone/>
              <a:defRPr sz="5760">
                <a:solidFill>
                  <a:srgbClr val="757575"/>
                </a:solidFill>
              </a:defRPr>
            </a:lvl4pPr>
            <a:lvl5pPr marL="2286000" lvl="4" indent="-228600" algn="l">
              <a:lnSpc>
                <a:spcPct val="90000"/>
              </a:lnSpc>
              <a:spcBef>
                <a:spcPts val="1800"/>
              </a:spcBef>
              <a:spcAft>
                <a:spcPts val="0"/>
              </a:spcAft>
              <a:buClr>
                <a:srgbClr val="757575"/>
              </a:buClr>
              <a:buSzPts val="5760"/>
              <a:buNone/>
              <a:defRPr sz="5760">
                <a:solidFill>
                  <a:srgbClr val="757575"/>
                </a:solidFill>
              </a:defRPr>
            </a:lvl5pPr>
            <a:lvl6pPr marL="2743200" lvl="5" indent="-228600" algn="l">
              <a:lnSpc>
                <a:spcPct val="90000"/>
              </a:lnSpc>
              <a:spcBef>
                <a:spcPts val="1800"/>
              </a:spcBef>
              <a:spcAft>
                <a:spcPts val="0"/>
              </a:spcAft>
              <a:buClr>
                <a:srgbClr val="757575"/>
              </a:buClr>
              <a:buSzPts val="5760"/>
              <a:buNone/>
              <a:defRPr sz="5760">
                <a:solidFill>
                  <a:srgbClr val="757575"/>
                </a:solidFill>
              </a:defRPr>
            </a:lvl6pPr>
            <a:lvl7pPr marL="3200400" lvl="6" indent="-228600" algn="l">
              <a:lnSpc>
                <a:spcPct val="90000"/>
              </a:lnSpc>
              <a:spcBef>
                <a:spcPts val="1800"/>
              </a:spcBef>
              <a:spcAft>
                <a:spcPts val="0"/>
              </a:spcAft>
              <a:buClr>
                <a:srgbClr val="757575"/>
              </a:buClr>
              <a:buSzPts val="5760"/>
              <a:buNone/>
              <a:defRPr sz="5760">
                <a:solidFill>
                  <a:srgbClr val="757575"/>
                </a:solidFill>
              </a:defRPr>
            </a:lvl7pPr>
            <a:lvl8pPr marL="3657600" lvl="7" indent="-228600" algn="l">
              <a:lnSpc>
                <a:spcPct val="90000"/>
              </a:lnSpc>
              <a:spcBef>
                <a:spcPts val="1800"/>
              </a:spcBef>
              <a:spcAft>
                <a:spcPts val="0"/>
              </a:spcAft>
              <a:buClr>
                <a:srgbClr val="757575"/>
              </a:buClr>
              <a:buSzPts val="5760"/>
              <a:buNone/>
              <a:defRPr sz="5760">
                <a:solidFill>
                  <a:srgbClr val="757575"/>
                </a:solidFill>
              </a:defRPr>
            </a:lvl8pPr>
            <a:lvl9pPr marL="4114800" lvl="8" indent="-228600" algn="l">
              <a:lnSpc>
                <a:spcPct val="90000"/>
              </a:lnSpc>
              <a:spcBef>
                <a:spcPts val="1800"/>
              </a:spcBef>
              <a:spcAft>
                <a:spcPts val="0"/>
              </a:spcAft>
              <a:buClr>
                <a:srgbClr val="757575"/>
              </a:buClr>
              <a:buSzPts val="5760"/>
              <a:buNone/>
              <a:defRPr sz="5760">
                <a:solidFill>
                  <a:srgbClr val="757575"/>
                </a:solidFill>
              </a:defRPr>
            </a:lvl9pPr>
          </a:lstStyle>
          <a:p>
            <a:endParaRPr/>
          </a:p>
        </p:txBody>
      </p:sp>
      <p:sp>
        <p:nvSpPr>
          <p:cNvPr id="30" name="Google Shape;30;p8"/>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8"/>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8"/>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9"/>
          <p:cNvSpPr txBox="1">
            <a:spLocks noGrp="1"/>
          </p:cNvSpPr>
          <p:nvPr>
            <p:ph type="title"/>
          </p:nvPr>
        </p:nvSpPr>
        <p:spPr>
          <a:xfrm>
            <a:off x="3017520" y="1752603"/>
            <a:ext cx="37856160" cy="636270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9"/>
          <p:cNvSpPr txBox="1">
            <a:spLocks noGrp="1"/>
          </p:cNvSpPr>
          <p:nvPr>
            <p:ph type="body" idx="1"/>
          </p:nvPr>
        </p:nvSpPr>
        <p:spPr>
          <a:xfrm>
            <a:off x="3017520" y="8763000"/>
            <a:ext cx="18653760" cy="2088642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36" name="Google Shape;36;p9"/>
          <p:cNvSpPr txBox="1">
            <a:spLocks noGrp="1"/>
          </p:cNvSpPr>
          <p:nvPr>
            <p:ph type="body" idx="2"/>
          </p:nvPr>
        </p:nvSpPr>
        <p:spPr>
          <a:xfrm>
            <a:off x="22219920" y="8763000"/>
            <a:ext cx="18653760" cy="2088642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37" name="Google Shape;37;p9"/>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9"/>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9"/>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0"/>
          <p:cNvSpPr txBox="1">
            <a:spLocks noGrp="1"/>
          </p:cNvSpPr>
          <p:nvPr>
            <p:ph type="title"/>
          </p:nvPr>
        </p:nvSpPr>
        <p:spPr>
          <a:xfrm>
            <a:off x="3023237" y="1752603"/>
            <a:ext cx="37856160" cy="636270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0"/>
          <p:cNvSpPr txBox="1">
            <a:spLocks noGrp="1"/>
          </p:cNvSpPr>
          <p:nvPr>
            <p:ph type="body" idx="1"/>
          </p:nvPr>
        </p:nvSpPr>
        <p:spPr>
          <a:xfrm>
            <a:off x="3023239" y="8069582"/>
            <a:ext cx="18568033" cy="3954778"/>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3600"/>
              </a:spcBef>
              <a:spcAft>
                <a:spcPts val="0"/>
              </a:spcAft>
              <a:buClr>
                <a:schemeClr val="dk1"/>
              </a:buClr>
              <a:buSzPts val="8640"/>
              <a:buNone/>
              <a:defRPr sz="8640" b="1"/>
            </a:lvl1pPr>
            <a:lvl2pPr marL="914400" lvl="1" indent="-228600" algn="l">
              <a:lnSpc>
                <a:spcPct val="90000"/>
              </a:lnSpc>
              <a:spcBef>
                <a:spcPts val="1800"/>
              </a:spcBef>
              <a:spcAft>
                <a:spcPts val="0"/>
              </a:spcAft>
              <a:buClr>
                <a:schemeClr val="dk1"/>
              </a:buClr>
              <a:buSzPts val="7200"/>
              <a:buNone/>
              <a:defRPr sz="7200" b="1"/>
            </a:lvl2pPr>
            <a:lvl3pPr marL="1371600" lvl="2" indent="-228600" algn="l">
              <a:lnSpc>
                <a:spcPct val="90000"/>
              </a:lnSpc>
              <a:spcBef>
                <a:spcPts val="1800"/>
              </a:spcBef>
              <a:spcAft>
                <a:spcPts val="0"/>
              </a:spcAft>
              <a:buClr>
                <a:schemeClr val="dk1"/>
              </a:buClr>
              <a:buSzPts val="6480"/>
              <a:buNone/>
              <a:defRPr sz="6480" b="1"/>
            </a:lvl3pPr>
            <a:lvl4pPr marL="1828800" lvl="3" indent="-228600" algn="l">
              <a:lnSpc>
                <a:spcPct val="90000"/>
              </a:lnSpc>
              <a:spcBef>
                <a:spcPts val="1800"/>
              </a:spcBef>
              <a:spcAft>
                <a:spcPts val="0"/>
              </a:spcAft>
              <a:buClr>
                <a:schemeClr val="dk1"/>
              </a:buClr>
              <a:buSzPts val="5760"/>
              <a:buNone/>
              <a:defRPr sz="5760" b="1"/>
            </a:lvl4pPr>
            <a:lvl5pPr marL="2286000" lvl="4" indent="-228600" algn="l">
              <a:lnSpc>
                <a:spcPct val="90000"/>
              </a:lnSpc>
              <a:spcBef>
                <a:spcPts val="1800"/>
              </a:spcBef>
              <a:spcAft>
                <a:spcPts val="0"/>
              </a:spcAft>
              <a:buClr>
                <a:schemeClr val="dk1"/>
              </a:buClr>
              <a:buSzPts val="5760"/>
              <a:buNone/>
              <a:defRPr sz="5760" b="1"/>
            </a:lvl5pPr>
            <a:lvl6pPr marL="2743200" lvl="5" indent="-228600" algn="l">
              <a:lnSpc>
                <a:spcPct val="90000"/>
              </a:lnSpc>
              <a:spcBef>
                <a:spcPts val="1800"/>
              </a:spcBef>
              <a:spcAft>
                <a:spcPts val="0"/>
              </a:spcAft>
              <a:buClr>
                <a:schemeClr val="dk1"/>
              </a:buClr>
              <a:buSzPts val="5760"/>
              <a:buNone/>
              <a:defRPr sz="5760" b="1"/>
            </a:lvl6pPr>
            <a:lvl7pPr marL="3200400" lvl="6" indent="-228600" algn="l">
              <a:lnSpc>
                <a:spcPct val="90000"/>
              </a:lnSpc>
              <a:spcBef>
                <a:spcPts val="1800"/>
              </a:spcBef>
              <a:spcAft>
                <a:spcPts val="0"/>
              </a:spcAft>
              <a:buClr>
                <a:schemeClr val="dk1"/>
              </a:buClr>
              <a:buSzPts val="5760"/>
              <a:buNone/>
              <a:defRPr sz="5760" b="1"/>
            </a:lvl7pPr>
            <a:lvl8pPr marL="3657600" lvl="7" indent="-228600" algn="l">
              <a:lnSpc>
                <a:spcPct val="90000"/>
              </a:lnSpc>
              <a:spcBef>
                <a:spcPts val="1800"/>
              </a:spcBef>
              <a:spcAft>
                <a:spcPts val="0"/>
              </a:spcAft>
              <a:buClr>
                <a:schemeClr val="dk1"/>
              </a:buClr>
              <a:buSzPts val="5760"/>
              <a:buNone/>
              <a:defRPr sz="5760" b="1"/>
            </a:lvl8pPr>
            <a:lvl9pPr marL="4114800" lvl="8" indent="-228600" algn="l">
              <a:lnSpc>
                <a:spcPct val="90000"/>
              </a:lnSpc>
              <a:spcBef>
                <a:spcPts val="1800"/>
              </a:spcBef>
              <a:spcAft>
                <a:spcPts val="0"/>
              </a:spcAft>
              <a:buClr>
                <a:schemeClr val="dk1"/>
              </a:buClr>
              <a:buSzPts val="5760"/>
              <a:buNone/>
              <a:defRPr sz="5760" b="1"/>
            </a:lvl9pPr>
          </a:lstStyle>
          <a:p>
            <a:endParaRPr/>
          </a:p>
        </p:txBody>
      </p:sp>
      <p:sp>
        <p:nvSpPr>
          <p:cNvPr id="43" name="Google Shape;43;p10"/>
          <p:cNvSpPr txBox="1">
            <a:spLocks noGrp="1"/>
          </p:cNvSpPr>
          <p:nvPr>
            <p:ph type="body" idx="2"/>
          </p:nvPr>
        </p:nvSpPr>
        <p:spPr>
          <a:xfrm>
            <a:off x="3023239" y="12024360"/>
            <a:ext cx="18568033" cy="1768602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44" name="Google Shape;44;p10"/>
          <p:cNvSpPr txBox="1">
            <a:spLocks noGrp="1"/>
          </p:cNvSpPr>
          <p:nvPr>
            <p:ph type="body" idx="3"/>
          </p:nvPr>
        </p:nvSpPr>
        <p:spPr>
          <a:xfrm>
            <a:off x="22219920" y="8069582"/>
            <a:ext cx="18659477" cy="3954778"/>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3600"/>
              </a:spcBef>
              <a:spcAft>
                <a:spcPts val="0"/>
              </a:spcAft>
              <a:buClr>
                <a:schemeClr val="dk1"/>
              </a:buClr>
              <a:buSzPts val="8640"/>
              <a:buNone/>
              <a:defRPr sz="8640" b="1"/>
            </a:lvl1pPr>
            <a:lvl2pPr marL="914400" lvl="1" indent="-228600" algn="l">
              <a:lnSpc>
                <a:spcPct val="90000"/>
              </a:lnSpc>
              <a:spcBef>
                <a:spcPts val="1800"/>
              </a:spcBef>
              <a:spcAft>
                <a:spcPts val="0"/>
              </a:spcAft>
              <a:buClr>
                <a:schemeClr val="dk1"/>
              </a:buClr>
              <a:buSzPts val="7200"/>
              <a:buNone/>
              <a:defRPr sz="7200" b="1"/>
            </a:lvl2pPr>
            <a:lvl3pPr marL="1371600" lvl="2" indent="-228600" algn="l">
              <a:lnSpc>
                <a:spcPct val="90000"/>
              </a:lnSpc>
              <a:spcBef>
                <a:spcPts val="1800"/>
              </a:spcBef>
              <a:spcAft>
                <a:spcPts val="0"/>
              </a:spcAft>
              <a:buClr>
                <a:schemeClr val="dk1"/>
              </a:buClr>
              <a:buSzPts val="6480"/>
              <a:buNone/>
              <a:defRPr sz="6480" b="1"/>
            </a:lvl3pPr>
            <a:lvl4pPr marL="1828800" lvl="3" indent="-228600" algn="l">
              <a:lnSpc>
                <a:spcPct val="90000"/>
              </a:lnSpc>
              <a:spcBef>
                <a:spcPts val="1800"/>
              </a:spcBef>
              <a:spcAft>
                <a:spcPts val="0"/>
              </a:spcAft>
              <a:buClr>
                <a:schemeClr val="dk1"/>
              </a:buClr>
              <a:buSzPts val="5760"/>
              <a:buNone/>
              <a:defRPr sz="5760" b="1"/>
            </a:lvl4pPr>
            <a:lvl5pPr marL="2286000" lvl="4" indent="-228600" algn="l">
              <a:lnSpc>
                <a:spcPct val="90000"/>
              </a:lnSpc>
              <a:spcBef>
                <a:spcPts val="1800"/>
              </a:spcBef>
              <a:spcAft>
                <a:spcPts val="0"/>
              </a:spcAft>
              <a:buClr>
                <a:schemeClr val="dk1"/>
              </a:buClr>
              <a:buSzPts val="5760"/>
              <a:buNone/>
              <a:defRPr sz="5760" b="1"/>
            </a:lvl5pPr>
            <a:lvl6pPr marL="2743200" lvl="5" indent="-228600" algn="l">
              <a:lnSpc>
                <a:spcPct val="90000"/>
              </a:lnSpc>
              <a:spcBef>
                <a:spcPts val="1800"/>
              </a:spcBef>
              <a:spcAft>
                <a:spcPts val="0"/>
              </a:spcAft>
              <a:buClr>
                <a:schemeClr val="dk1"/>
              </a:buClr>
              <a:buSzPts val="5760"/>
              <a:buNone/>
              <a:defRPr sz="5760" b="1"/>
            </a:lvl6pPr>
            <a:lvl7pPr marL="3200400" lvl="6" indent="-228600" algn="l">
              <a:lnSpc>
                <a:spcPct val="90000"/>
              </a:lnSpc>
              <a:spcBef>
                <a:spcPts val="1800"/>
              </a:spcBef>
              <a:spcAft>
                <a:spcPts val="0"/>
              </a:spcAft>
              <a:buClr>
                <a:schemeClr val="dk1"/>
              </a:buClr>
              <a:buSzPts val="5760"/>
              <a:buNone/>
              <a:defRPr sz="5760" b="1"/>
            </a:lvl7pPr>
            <a:lvl8pPr marL="3657600" lvl="7" indent="-228600" algn="l">
              <a:lnSpc>
                <a:spcPct val="90000"/>
              </a:lnSpc>
              <a:spcBef>
                <a:spcPts val="1800"/>
              </a:spcBef>
              <a:spcAft>
                <a:spcPts val="0"/>
              </a:spcAft>
              <a:buClr>
                <a:schemeClr val="dk1"/>
              </a:buClr>
              <a:buSzPts val="5760"/>
              <a:buNone/>
              <a:defRPr sz="5760" b="1"/>
            </a:lvl8pPr>
            <a:lvl9pPr marL="4114800" lvl="8" indent="-228600" algn="l">
              <a:lnSpc>
                <a:spcPct val="90000"/>
              </a:lnSpc>
              <a:spcBef>
                <a:spcPts val="1800"/>
              </a:spcBef>
              <a:spcAft>
                <a:spcPts val="0"/>
              </a:spcAft>
              <a:buClr>
                <a:schemeClr val="dk1"/>
              </a:buClr>
              <a:buSzPts val="5760"/>
              <a:buNone/>
              <a:defRPr sz="5760" b="1"/>
            </a:lvl9pPr>
          </a:lstStyle>
          <a:p>
            <a:endParaRPr/>
          </a:p>
        </p:txBody>
      </p:sp>
      <p:sp>
        <p:nvSpPr>
          <p:cNvPr id="45" name="Google Shape;45;p10"/>
          <p:cNvSpPr txBox="1">
            <a:spLocks noGrp="1"/>
          </p:cNvSpPr>
          <p:nvPr>
            <p:ph type="body" idx="4"/>
          </p:nvPr>
        </p:nvSpPr>
        <p:spPr>
          <a:xfrm>
            <a:off x="22219920" y="12024360"/>
            <a:ext cx="18659477" cy="1768602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46" name="Google Shape;46;p10"/>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0"/>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0"/>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1"/>
          <p:cNvSpPr txBox="1">
            <a:spLocks noGrp="1"/>
          </p:cNvSpPr>
          <p:nvPr>
            <p:ph type="title"/>
          </p:nvPr>
        </p:nvSpPr>
        <p:spPr>
          <a:xfrm>
            <a:off x="3017520" y="1752603"/>
            <a:ext cx="37856160" cy="636270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11"/>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11"/>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11"/>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2"/>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2"/>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12"/>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13"/>
          <p:cNvSpPr txBox="1">
            <a:spLocks noGrp="1"/>
          </p:cNvSpPr>
          <p:nvPr>
            <p:ph type="title"/>
          </p:nvPr>
        </p:nvSpPr>
        <p:spPr>
          <a:xfrm>
            <a:off x="3023239" y="2194560"/>
            <a:ext cx="14156053" cy="768096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11520"/>
              <a:buFont typeface="Play"/>
              <a:buNone/>
              <a:defRPr sz="1152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13"/>
          <p:cNvSpPr txBox="1">
            <a:spLocks noGrp="1"/>
          </p:cNvSpPr>
          <p:nvPr>
            <p:ph type="body" idx="1"/>
          </p:nvPr>
        </p:nvSpPr>
        <p:spPr>
          <a:xfrm>
            <a:off x="18659477" y="4739642"/>
            <a:ext cx="22219920" cy="23393400"/>
          </a:xfrm>
          <a:prstGeom prst="rect">
            <a:avLst/>
          </a:prstGeom>
          <a:noFill/>
          <a:ln>
            <a:noFill/>
          </a:ln>
        </p:spPr>
        <p:txBody>
          <a:bodyPr spcFirstLastPara="1" wrap="square" lIns="91425" tIns="45700" rIns="91425" bIns="45700" anchor="t" anchorCtr="0">
            <a:normAutofit/>
          </a:bodyPr>
          <a:lstStyle>
            <a:lvl1pPr marL="457200" lvl="0" indent="-960120" algn="l">
              <a:lnSpc>
                <a:spcPct val="90000"/>
              </a:lnSpc>
              <a:spcBef>
                <a:spcPts val="3600"/>
              </a:spcBef>
              <a:spcAft>
                <a:spcPts val="0"/>
              </a:spcAft>
              <a:buClr>
                <a:schemeClr val="dk1"/>
              </a:buClr>
              <a:buSzPts val="11520"/>
              <a:buChar char="•"/>
              <a:defRPr sz="11520"/>
            </a:lvl1pPr>
            <a:lvl2pPr marL="914400" lvl="1" indent="-868680" algn="l">
              <a:lnSpc>
                <a:spcPct val="90000"/>
              </a:lnSpc>
              <a:spcBef>
                <a:spcPts val="1800"/>
              </a:spcBef>
              <a:spcAft>
                <a:spcPts val="0"/>
              </a:spcAft>
              <a:buClr>
                <a:schemeClr val="dk1"/>
              </a:buClr>
              <a:buSzPts val="10080"/>
              <a:buChar char="•"/>
              <a:defRPr sz="10080"/>
            </a:lvl2pPr>
            <a:lvl3pPr marL="1371600" lvl="2" indent="-777240" algn="l">
              <a:lnSpc>
                <a:spcPct val="90000"/>
              </a:lnSpc>
              <a:spcBef>
                <a:spcPts val="1800"/>
              </a:spcBef>
              <a:spcAft>
                <a:spcPts val="0"/>
              </a:spcAft>
              <a:buClr>
                <a:schemeClr val="dk1"/>
              </a:buClr>
              <a:buSzPts val="8640"/>
              <a:buChar char="•"/>
              <a:defRPr sz="8640"/>
            </a:lvl3pPr>
            <a:lvl4pPr marL="1828800" lvl="3" indent="-685800" algn="l">
              <a:lnSpc>
                <a:spcPct val="90000"/>
              </a:lnSpc>
              <a:spcBef>
                <a:spcPts val="1800"/>
              </a:spcBef>
              <a:spcAft>
                <a:spcPts val="0"/>
              </a:spcAft>
              <a:buClr>
                <a:schemeClr val="dk1"/>
              </a:buClr>
              <a:buSzPts val="7200"/>
              <a:buChar char="•"/>
              <a:defRPr sz="7200"/>
            </a:lvl4pPr>
            <a:lvl5pPr marL="2286000" lvl="4" indent="-685800" algn="l">
              <a:lnSpc>
                <a:spcPct val="90000"/>
              </a:lnSpc>
              <a:spcBef>
                <a:spcPts val="1800"/>
              </a:spcBef>
              <a:spcAft>
                <a:spcPts val="0"/>
              </a:spcAft>
              <a:buClr>
                <a:schemeClr val="dk1"/>
              </a:buClr>
              <a:buSzPts val="7200"/>
              <a:buChar char="•"/>
              <a:defRPr sz="7200"/>
            </a:lvl5pPr>
            <a:lvl6pPr marL="2743200" lvl="5" indent="-685800" algn="l">
              <a:lnSpc>
                <a:spcPct val="90000"/>
              </a:lnSpc>
              <a:spcBef>
                <a:spcPts val="1800"/>
              </a:spcBef>
              <a:spcAft>
                <a:spcPts val="0"/>
              </a:spcAft>
              <a:buClr>
                <a:schemeClr val="dk1"/>
              </a:buClr>
              <a:buSzPts val="7200"/>
              <a:buChar char="•"/>
              <a:defRPr sz="7200"/>
            </a:lvl6pPr>
            <a:lvl7pPr marL="3200400" lvl="6" indent="-685800" algn="l">
              <a:lnSpc>
                <a:spcPct val="90000"/>
              </a:lnSpc>
              <a:spcBef>
                <a:spcPts val="1800"/>
              </a:spcBef>
              <a:spcAft>
                <a:spcPts val="0"/>
              </a:spcAft>
              <a:buClr>
                <a:schemeClr val="dk1"/>
              </a:buClr>
              <a:buSzPts val="7200"/>
              <a:buChar char="•"/>
              <a:defRPr sz="7200"/>
            </a:lvl7pPr>
            <a:lvl8pPr marL="3657600" lvl="7" indent="-685800" algn="l">
              <a:lnSpc>
                <a:spcPct val="90000"/>
              </a:lnSpc>
              <a:spcBef>
                <a:spcPts val="1800"/>
              </a:spcBef>
              <a:spcAft>
                <a:spcPts val="0"/>
              </a:spcAft>
              <a:buClr>
                <a:schemeClr val="dk1"/>
              </a:buClr>
              <a:buSzPts val="7200"/>
              <a:buChar char="•"/>
              <a:defRPr sz="7200"/>
            </a:lvl8pPr>
            <a:lvl9pPr marL="4114800" lvl="8" indent="-685800" algn="l">
              <a:lnSpc>
                <a:spcPct val="90000"/>
              </a:lnSpc>
              <a:spcBef>
                <a:spcPts val="1800"/>
              </a:spcBef>
              <a:spcAft>
                <a:spcPts val="0"/>
              </a:spcAft>
              <a:buClr>
                <a:schemeClr val="dk1"/>
              </a:buClr>
              <a:buSzPts val="7200"/>
              <a:buChar char="•"/>
              <a:defRPr sz="7200"/>
            </a:lvl9pPr>
          </a:lstStyle>
          <a:p>
            <a:endParaRPr/>
          </a:p>
        </p:txBody>
      </p:sp>
      <p:sp>
        <p:nvSpPr>
          <p:cNvPr id="61" name="Google Shape;61;p13"/>
          <p:cNvSpPr txBox="1">
            <a:spLocks noGrp="1"/>
          </p:cNvSpPr>
          <p:nvPr>
            <p:ph type="body" idx="2"/>
          </p:nvPr>
        </p:nvSpPr>
        <p:spPr>
          <a:xfrm>
            <a:off x="3023239" y="9875520"/>
            <a:ext cx="14156053" cy="1829562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3600"/>
              </a:spcBef>
              <a:spcAft>
                <a:spcPts val="0"/>
              </a:spcAft>
              <a:buClr>
                <a:schemeClr val="dk1"/>
              </a:buClr>
              <a:buSzPts val="5760"/>
              <a:buNone/>
              <a:defRPr sz="5760"/>
            </a:lvl1pPr>
            <a:lvl2pPr marL="914400" lvl="1" indent="-228600" algn="l">
              <a:lnSpc>
                <a:spcPct val="90000"/>
              </a:lnSpc>
              <a:spcBef>
                <a:spcPts val="1800"/>
              </a:spcBef>
              <a:spcAft>
                <a:spcPts val="0"/>
              </a:spcAft>
              <a:buClr>
                <a:schemeClr val="dk1"/>
              </a:buClr>
              <a:buSzPts val="5040"/>
              <a:buNone/>
              <a:defRPr sz="5040"/>
            </a:lvl2pPr>
            <a:lvl3pPr marL="1371600" lvl="2" indent="-228600" algn="l">
              <a:lnSpc>
                <a:spcPct val="90000"/>
              </a:lnSpc>
              <a:spcBef>
                <a:spcPts val="1800"/>
              </a:spcBef>
              <a:spcAft>
                <a:spcPts val="0"/>
              </a:spcAft>
              <a:buClr>
                <a:schemeClr val="dk1"/>
              </a:buClr>
              <a:buSzPts val="4320"/>
              <a:buNone/>
              <a:defRPr sz="4320"/>
            </a:lvl3pPr>
            <a:lvl4pPr marL="1828800" lvl="3" indent="-228600" algn="l">
              <a:lnSpc>
                <a:spcPct val="90000"/>
              </a:lnSpc>
              <a:spcBef>
                <a:spcPts val="1800"/>
              </a:spcBef>
              <a:spcAft>
                <a:spcPts val="0"/>
              </a:spcAft>
              <a:buClr>
                <a:schemeClr val="dk1"/>
              </a:buClr>
              <a:buSzPts val="3600"/>
              <a:buNone/>
              <a:defRPr sz="3600"/>
            </a:lvl4pPr>
            <a:lvl5pPr marL="2286000" lvl="4" indent="-228600" algn="l">
              <a:lnSpc>
                <a:spcPct val="90000"/>
              </a:lnSpc>
              <a:spcBef>
                <a:spcPts val="1800"/>
              </a:spcBef>
              <a:spcAft>
                <a:spcPts val="0"/>
              </a:spcAft>
              <a:buClr>
                <a:schemeClr val="dk1"/>
              </a:buClr>
              <a:buSzPts val="3600"/>
              <a:buNone/>
              <a:defRPr sz="3600"/>
            </a:lvl5pPr>
            <a:lvl6pPr marL="2743200" lvl="5" indent="-228600" algn="l">
              <a:lnSpc>
                <a:spcPct val="90000"/>
              </a:lnSpc>
              <a:spcBef>
                <a:spcPts val="1800"/>
              </a:spcBef>
              <a:spcAft>
                <a:spcPts val="0"/>
              </a:spcAft>
              <a:buClr>
                <a:schemeClr val="dk1"/>
              </a:buClr>
              <a:buSzPts val="3600"/>
              <a:buNone/>
              <a:defRPr sz="3600"/>
            </a:lvl6pPr>
            <a:lvl7pPr marL="3200400" lvl="6" indent="-228600" algn="l">
              <a:lnSpc>
                <a:spcPct val="90000"/>
              </a:lnSpc>
              <a:spcBef>
                <a:spcPts val="1800"/>
              </a:spcBef>
              <a:spcAft>
                <a:spcPts val="0"/>
              </a:spcAft>
              <a:buClr>
                <a:schemeClr val="dk1"/>
              </a:buClr>
              <a:buSzPts val="3600"/>
              <a:buNone/>
              <a:defRPr sz="3600"/>
            </a:lvl7pPr>
            <a:lvl8pPr marL="3657600" lvl="7" indent="-228600" algn="l">
              <a:lnSpc>
                <a:spcPct val="90000"/>
              </a:lnSpc>
              <a:spcBef>
                <a:spcPts val="1800"/>
              </a:spcBef>
              <a:spcAft>
                <a:spcPts val="0"/>
              </a:spcAft>
              <a:buClr>
                <a:schemeClr val="dk1"/>
              </a:buClr>
              <a:buSzPts val="3600"/>
              <a:buNone/>
              <a:defRPr sz="3600"/>
            </a:lvl8pPr>
            <a:lvl9pPr marL="4114800" lvl="8" indent="-228600" algn="l">
              <a:lnSpc>
                <a:spcPct val="90000"/>
              </a:lnSpc>
              <a:spcBef>
                <a:spcPts val="1800"/>
              </a:spcBef>
              <a:spcAft>
                <a:spcPts val="0"/>
              </a:spcAft>
              <a:buClr>
                <a:schemeClr val="dk1"/>
              </a:buClr>
              <a:buSzPts val="3600"/>
              <a:buNone/>
              <a:defRPr sz="3600"/>
            </a:lvl9pPr>
          </a:lstStyle>
          <a:p>
            <a:endParaRPr/>
          </a:p>
        </p:txBody>
      </p:sp>
      <p:sp>
        <p:nvSpPr>
          <p:cNvPr id="62" name="Google Shape;62;p13"/>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13"/>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13"/>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4"/>
          <p:cNvSpPr txBox="1">
            <a:spLocks noGrp="1"/>
          </p:cNvSpPr>
          <p:nvPr>
            <p:ph type="title"/>
          </p:nvPr>
        </p:nvSpPr>
        <p:spPr>
          <a:xfrm>
            <a:off x="3023239" y="2194560"/>
            <a:ext cx="14156053" cy="768096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11520"/>
              <a:buFont typeface="Play"/>
              <a:buNone/>
              <a:defRPr sz="1152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14"/>
          <p:cNvSpPr>
            <a:spLocks noGrp="1"/>
          </p:cNvSpPr>
          <p:nvPr>
            <p:ph type="pic" idx="2"/>
          </p:nvPr>
        </p:nvSpPr>
        <p:spPr>
          <a:xfrm>
            <a:off x="18659477" y="4739642"/>
            <a:ext cx="22219920" cy="23393400"/>
          </a:xfrm>
          <a:prstGeom prst="rect">
            <a:avLst/>
          </a:prstGeom>
          <a:noFill/>
          <a:ln>
            <a:noFill/>
          </a:ln>
        </p:spPr>
      </p:sp>
      <p:sp>
        <p:nvSpPr>
          <p:cNvPr id="68" name="Google Shape;68;p14"/>
          <p:cNvSpPr txBox="1">
            <a:spLocks noGrp="1"/>
          </p:cNvSpPr>
          <p:nvPr>
            <p:ph type="body" idx="1"/>
          </p:nvPr>
        </p:nvSpPr>
        <p:spPr>
          <a:xfrm>
            <a:off x="3023239" y="9875520"/>
            <a:ext cx="14156053" cy="1829562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3600"/>
              </a:spcBef>
              <a:spcAft>
                <a:spcPts val="0"/>
              </a:spcAft>
              <a:buClr>
                <a:schemeClr val="dk1"/>
              </a:buClr>
              <a:buSzPts val="5760"/>
              <a:buNone/>
              <a:defRPr sz="5760"/>
            </a:lvl1pPr>
            <a:lvl2pPr marL="914400" lvl="1" indent="-228600" algn="l">
              <a:lnSpc>
                <a:spcPct val="90000"/>
              </a:lnSpc>
              <a:spcBef>
                <a:spcPts val="1800"/>
              </a:spcBef>
              <a:spcAft>
                <a:spcPts val="0"/>
              </a:spcAft>
              <a:buClr>
                <a:schemeClr val="dk1"/>
              </a:buClr>
              <a:buSzPts val="5040"/>
              <a:buNone/>
              <a:defRPr sz="5040"/>
            </a:lvl2pPr>
            <a:lvl3pPr marL="1371600" lvl="2" indent="-228600" algn="l">
              <a:lnSpc>
                <a:spcPct val="90000"/>
              </a:lnSpc>
              <a:spcBef>
                <a:spcPts val="1800"/>
              </a:spcBef>
              <a:spcAft>
                <a:spcPts val="0"/>
              </a:spcAft>
              <a:buClr>
                <a:schemeClr val="dk1"/>
              </a:buClr>
              <a:buSzPts val="4320"/>
              <a:buNone/>
              <a:defRPr sz="4320"/>
            </a:lvl3pPr>
            <a:lvl4pPr marL="1828800" lvl="3" indent="-228600" algn="l">
              <a:lnSpc>
                <a:spcPct val="90000"/>
              </a:lnSpc>
              <a:spcBef>
                <a:spcPts val="1800"/>
              </a:spcBef>
              <a:spcAft>
                <a:spcPts val="0"/>
              </a:spcAft>
              <a:buClr>
                <a:schemeClr val="dk1"/>
              </a:buClr>
              <a:buSzPts val="3600"/>
              <a:buNone/>
              <a:defRPr sz="3600"/>
            </a:lvl4pPr>
            <a:lvl5pPr marL="2286000" lvl="4" indent="-228600" algn="l">
              <a:lnSpc>
                <a:spcPct val="90000"/>
              </a:lnSpc>
              <a:spcBef>
                <a:spcPts val="1800"/>
              </a:spcBef>
              <a:spcAft>
                <a:spcPts val="0"/>
              </a:spcAft>
              <a:buClr>
                <a:schemeClr val="dk1"/>
              </a:buClr>
              <a:buSzPts val="3600"/>
              <a:buNone/>
              <a:defRPr sz="3600"/>
            </a:lvl5pPr>
            <a:lvl6pPr marL="2743200" lvl="5" indent="-228600" algn="l">
              <a:lnSpc>
                <a:spcPct val="90000"/>
              </a:lnSpc>
              <a:spcBef>
                <a:spcPts val="1800"/>
              </a:spcBef>
              <a:spcAft>
                <a:spcPts val="0"/>
              </a:spcAft>
              <a:buClr>
                <a:schemeClr val="dk1"/>
              </a:buClr>
              <a:buSzPts val="3600"/>
              <a:buNone/>
              <a:defRPr sz="3600"/>
            </a:lvl6pPr>
            <a:lvl7pPr marL="3200400" lvl="6" indent="-228600" algn="l">
              <a:lnSpc>
                <a:spcPct val="90000"/>
              </a:lnSpc>
              <a:spcBef>
                <a:spcPts val="1800"/>
              </a:spcBef>
              <a:spcAft>
                <a:spcPts val="0"/>
              </a:spcAft>
              <a:buClr>
                <a:schemeClr val="dk1"/>
              </a:buClr>
              <a:buSzPts val="3600"/>
              <a:buNone/>
              <a:defRPr sz="3600"/>
            </a:lvl7pPr>
            <a:lvl8pPr marL="3657600" lvl="7" indent="-228600" algn="l">
              <a:lnSpc>
                <a:spcPct val="90000"/>
              </a:lnSpc>
              <a:spcBef>
                <a:spcPts val="1800"/>
              </a:spcBef>
              <a:spcAft>
                <a:spcPts val="0"/>
              </a:spcAft>
              <a:buClr>
                <a:schemeClr val="dk1"/>
              </a:buClr>
              <a:buSzPts val="3600"/>
              <a:buNone/>
              <a:defRPr sz="3600"/>
            </a:lvl8pPr>
            <a:lvl9pPr marL="4114800" lvl="8" indent="-228600" algn="l">
              <a:lnSpc>
                <a:spcPct val="90000"/>
              </a:lnSpc>
              <a:spcBef>
                <a:spcPts val="1800"/>
              </a:spcBef>
              <a:spcAft>
                <a:spcPts val="0"/>
              </a:spcAft>
              <a:buClr>
                <a:schemeClr val="dk1"/>
              </a:buClr>
              <a:buSzPts val="3600"/>
              <a:buNone/>
              <a:defRPr sz="3600"/>
            </a:lvl9pPr>
          </a:lstStyle>
          <a:p>
            <a:endParaRPr/>
          </a:p>
        </p:txBody>
      </p:sp>
      <p:sp>
        <p:nvSpPr>
          <p:cNvPr id="69" name="Google Shape;69;p14"/>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4"/>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14"/>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5"/>
          <p:cNvSpPr txBox="1">
            <a:spLocks noGrp="1"/>
          </p:cNvSpPr>
          <p:nvPr>
            <p:ph type="title"/>
          </p:nvPr>
        </p:nvSpPr>
        <p:spPr>
          <a:xfrm>
            <a:off x="3017520" y="1752603"/>
            <a:ext cx="37856160" cy="636270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15"/>
          <p:cNvSpPr txBox="1">
            <a:spLocks noGrp="1"/>
          </p:cNvSpPr>
          <p:nvPr>
            <p:ph type="body" idx="1"/>
          </p:nvPr>
        </p:nvSpPr>
        <p:spPr>
          <a:xfrm rot="5400000">
            <a:off x="11502389" y="278131"/>
            <a:ext cx="20886422" cy="3785616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75" name="Google Shape;75;p15"/>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15"/>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15"/>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6"/>
          <p:cNvSpPr txBox="1">
            <a:spLocks noGrp="1"/>
          </p:cNvSpPr>
          <p:nvPr>
            <p:ph type="title"/>
          </p:nvPr>
        </p:nvSpPr>
        <p:spPr>
          <a:xfrm rot="5400000">
            <a:off x="22193249" y="10968991"/>
            <a:ext cx="27896822" cy="946404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16"/>
          <p:cNvSpPr txBox="1">
            <a:spLocks noGrp="1"/>
          </p:cNvSpPr>
          <p:nvPr>
            <p:ph type="body" idx="1"/>
          </p:nvPr>
        </p:nvSpPr>
        <p:spPr>
          <a:xfrm rot="5400000">
            <a:off x="2990849" y="1779271"/>
            <a:ext cx="27896822" cy="2784348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81" name="Google Shape;81;p16"/>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16"/>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16"/>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Without Quick Guides">
  <p:cSld name="Without Quick Guides">
    <p:spTree>
      <p:nvGrpSpPr>
        <p:cNvPr id="1" name="Shape 100"/>
        <p:cNvGrpSpPr/>
        <p:nvPr/>
      </p:nvGrpSpPr>
      <p:grpSpPr>
        <a:xfrm>
          <a:off x="0" y="0"/>
          <a:ext cx="0" cy="0"/>
          <a:chOff x="0" y="0"/>
          <a:chExt cx="0" cy="0"/>
        </a:xfrm>
      </p:grpSpPr>
      <p:sp>
        <p:nvSpPr>
          <p:cNvPr id="101" name="Google Shape;101;p6"/>
          <p:cNvSpPr txBox="1">
            <a:spLocks noGrp="1"/>
          </p:cNvSpPr>
          <p:nvPr>
            <p:ph type="body" idx="1"/>
          </p:nvPr>
        </p:nvSpPr>
        <p:spPr>
          <a:xfrm>
            <a:off x="459674" y="5503831"/>
            <a:ext cx="10056813"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2" name="Google Shape;102;p6"/>
          <p:cNvSpPr txBox="1">
            <a:spLocks noGrp="1"/>
          </p:cNvSpPr>
          <p:nvPr>
            <p:ph type="body" idx="2"/>
          </p:nvPr>
        </p:nvSpPr>
        <p:spPr>
          <a:xfrm>
            <a:off x="477827" y="4674099"/>
            <a:ext cx="10048875"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3" name="Google Shape;103;p6"/>
          <p:cNvSpPr txBox="1">
            <a:spLocks noGrp="1"/>
          </p:cNvSpPr>
          <p:nvPr>
            <p:ph type="body" idx="3"/>
          </p:nvPr>
        </p:nvSpPr>
        <p:spPr>
          <a:xfrm>
            <a:off x="477825" y="13337863"/>
            <a:ext cx="10038662"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4" name="Google Shape;104;p6"/>
          <p:cNvSpPr txBox="1">
            <a:spLocks noGrp="1"/>
          </p:cNvSpPr>
          <p:nvPr>
            <p:ph type="body" idx="4"/>
          </p:nvPr>
        </p:nvSpPr>
        <p:spPr>
          <a:xfrm>
            <a:off x="11428410" y="5503831"/>
            <a:ext cx="10048874"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5" name="Google Shape;105;p6"/>
          <p:cNvSpPr txBox="1">
            <a:spLocks noGrp="1"/>
          </p:cNvSpPr>
          <p:nvPr>
            <p:ph type="body" idx="5"/>
          </p:nvPr>
        </p:nvSpPr>
        <p:spPr>
          <a:xfrm>
            <a:off x="11428411" y="4674099"/>
            <a:ext cx="10048875"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6" name="Google Shape;106;p6"/>
          <p:cNvSpPr txBox="1">
            <a:spLocks noGrp="1"/>
          </p:cNvSpPr>
          <p:nvPr>
            <p:ph type="body" idx="6"/>
          </p:nvPr>
        </p:nvSpPr>
        <p:spPr>
          <a:xfrm>
            <a:off x="22448845" y="5503831"/>
            <a:ext cx="10048874"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7" name="Google Shape;107;p6"/>
          <p:cNvSpPr txBox="1">
            <a:spLocks noGrp="1"/>
          </p:cNvSpPr>
          <p:nvPr>
            <p:ph type="body" idx="7"/>
          </p:nvPr>
        </p:nvSpPr>
        <p:spPr>
          <a:xfrm>
            <a:off x="22440906" y="4674099"/>
            <a:ext cx="10058400"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8" name="Google Shape;108;p6"/>
          <p:cNvSpPr txBox="1">
            <a:spLocks noGrp="1"/>
          </p:cNvSpPr>
          <p:nvPr>
            <p:ph type="body" idx="8"/>
          </p:nvPr>
        </p:nvSpPr>
        <p:spPr>
          <a:xfrm>
            <a:off x="33422043" y="4674099"/>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9" name="Google Shape;109;p6"/>
          <p:cNvSpPr txBox="1">
            <a:spLocks noGrp="1"/>
          </p:cNvSpPr>
          <p:nvPr>
            <p:ph type="body" idx="9"/>
          </p:nvPr>
        </p:nvSpPr>
        <p:spPr>
          <a:xfrm>
            <a:off x="33422043" y="5503831"/>
            <a:ext cx="10047018"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0" name="Google Shape;110;p6"/>
          <p:cNvSpPr txBox="1">
            <a:spLocks noGrp="1"/>
          </p:cNvSpPr>
          <p:nvPr>
            <p:ph type="body" idx="13"/>
          </p:nvPr>
        </p:nvSpPr>
        <p:spPr>
          <a:xfrm>
            <a:off x="33422043" y="13398088"/>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1" name="Google Shape;111;p6"/>
          <p:cNvSpPr txBox="1">
            <a:spLocks noGrp="1"/>
          </p:cNvSpPr>
          <p:nvPr>
            <p:ph type="body" idx="14"/>
          </p:nvPr>
        </p:nvSpPr>
        <p:spPr>
          <a:xfrm>
            <a:off x="33422043" y="14136752"/>
            <a:ext cx="10052050"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2" name="Google Shape;112;p6"/>
          <p:cNvSpPr txBox="1">
            <a:spLocks noGrp="1"/>
          </p:cNvSpPr>
          <p:nvPr>
            <p:ph type="body" idx="15"/>
          </p:nvPr>
        </p:nvSpPr>
        <p:spPr>
          <a:xfrm>
            <a:off x="33422043" y="24804751"/>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3" name="Google Shape;113;p6"/>
          <p:cNvSpPr txBox="1">
            <a:spLocks noGrp="1"/>
          </p:cNvSpPr>
          <p:nvPr>
            <p:ph type="body" idx="16"/>
          </p:nvPr>
        </p:nvSpPr>
        <p:spPr>
          <a:xfrm>
            <a:off x="33422043" y="25558796"/>
            <a:ext cx="10052050"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4" name="Google Shape;114;p6"/>
          <p:cNvSpPr txBox="1">
            <a:spLocks noGrp="1"/>
          </p:cNvSpPr>
          <p:nvPr>
            <p:ph type="body" idx="17"/>
          </p:nvPr>
        </p:nvSpPr>
        <p:spPr>
          <a:xfrm>
            <a:off x="459674" y="14076902"/>
            <a:ext cx="10056813"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5" name="Google Shape;115;p6"/>
          <p:cNvSpPr txBox="1">
            <a:spLocks noGrp="1"/>
          </p:cNvSpPr>
          <p:nvPr>
            <p:ph type="body" idx="18"/>
          </p:nvPr>
        </p:nvSpPr>
        <p:spPr>
          <a:xfrm>
            <a:off x="5932593" y="3073871"/>
            <a:ext cx="31998968" cy="769441"/>
          </a:xfrm>
          <a:prstGeom prst="rect">
            <a:avLst/>
          </a:prstGeom>
          <a:noFill/>
          <a:ln>
            <a:noFill/>
          </a:ln>
        </p:spPr>
        <p:txBody>
          <a:bodyPr spcFirstLastPara="1" wrap="square" lIns="91425" tIns="45700" rIns="91425" bIns="45700" anchor="t" anchorCtr="0">
            <a:spAutoFit/>
          </a:bodyPr>
          <a:lstStyle>
            <a:lvl1pPr marL="457200" marR="0" lvl="0" indent="-228600" algn="ctr" rtl="0">
              <a:lnSpc>
                <a:spcPct val="100000"/>
              </a:lnSpc>
              <a:spcBef>
                <a:spcPts val="880"/>
              </a:spcBef>
              <a:spcAft>
                <a:spcPts val="0"/>
              </a:spcAft>
              <a:buClr>
                <a:schemeClr val="lt1"/>
              </a:buClr>
              <a:buSzPts val="4400"/>
              <a:buFont typeface="Arial"/>
              <a:buNone/>
              <a:defRPr sz="4400" b="0" i="0" u="none" strike="noStrike" cap="none">
                <a:solidFill>
                  <a:schemeClr val="lt1"/>
                </a:solidFill>
                <a:latin typeface="Calibri"/>
                <a:ea typeface="Calibri"/>
                <a:cs typeface="Calibri"/>
                <a:sym typeface="Calibri"/>
              </a:defRPr>
            </a:lvl1pPr>
            <a:lvl2pPr marL="914400" marR="0" lvl="1"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6" name="Google Shape;116;p6"/>
          <p:cNvSpPr txBox="1">
            <a:spLocks noGrp="1"/>
          </p:cNvSpPr>
          <p:nvPr>
            <p:ph type="body" idx="19"/>
          </p:nvPr>
        </p:nvSpPr>
        <p:spPr>
          <a:xfrm>
            <a:off x="5932593" y="1864506"/>
            <a:ext cx="31998968" cy="1015663"/>
          </a:xfrm>
          <a:prstGeom prst="rect">
            <a:avLst/>
          </a:prstGeom>
          <a:noFill/>
          <a:ln>
            <a:noFill/>
          </a:ln>
        </p:spPr>
        <p:txBody>
          <a:bodyPr spcFirstLastPara="1" wrap="square" lIns="91425" tIns="45700" rIns="91425" bIns="45700" anchor="t" anchorCtr="0">
            <a:spAutoFit/>
          </a:bodyPr>
          <a:lstStyle>
            <a:lvl1pPr marL="457200" marR="0" lvl="0" indent="-228600" algn="ctr" rtl="0">
              <a:lnSpc>
                <a:spcPct val="100000"/>
              </a:lnSpc>
              <a:spcBef>
                <a:spcPts val="1200"/>
              </a:spcBef>
              <a:spcAft>
                <a:spcPts val="0"/>
              </a:spcAft>
              <a:buClr>
                <a:schemeClr val="lt1"/>
              </a:buClr>
              <a:buSzPts val="6000"/>
              <a:buFont typeface="Arial"/>
              <a:buNone/>
              <a:defRPr sz="6000" b="1" i="0" u="none" strike="noStrike" cap="none">
                <a:solidFill>
                  <a:schemeClr val="lt1"/>
                </a:solidFill>
                <a:latin typeface="Calibri"/>
                <a:ea typeface="Calibri"/>
                <a:cs typeface="Calibri"/>
                <a:sym typeface="Calibri"/>
              </a:defRPr>
            </a:lvl1pPr>
            <a:lvl2pPr marL="914400" marR="0" lvl="1"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7" name="Google Shape;117;p6"/>
          <p:cNvSpPr txBox="1">
            <a:spLocks noGrp="1"/>
          </p:cNvSpPr>
          <p:nvPr>
            <p:ph type="body" idx="20"/>
          </p:nvPr>
        </p:nvSpPr>
        <p:spPr>
          <a:xfrm>
            <a:off x="5932593" y="389601"/>
            <a:ext cx="31998968" cy="1446550"/>
          </a:xfrm>
          <a:prstGeom prst="rect">
            <a:avLst/>
          </a:prstGeom>
          <a:noFill/>
          <a:ln>
            <a:noFill/>
          </a:ln>
        </p:spPr>
        <p:txBody>
          <a:bodyPr spcFirstLastPara="1" wrap="square" lIns="91425" tIns="45700" rIns="91425" bIns="45700" anchor="t" anchorCtr="0">
            <a:spAutoFit/>
          </a:bodyPr>
          <a:lstStyle>
            <a:lvl1pPr marL="457200" marR="0" lvl="0" indent="-228600" algn="ctr" rtl="0">
              <a:lnSpc>
                <a:spcPct val="100000"/>
              </a:lnSpc>
              <a:spcBef>
                <a:spcPts val="1760"/>
              </a:spcBef>
              <a:spcAft>
                <a:spcPts val="0"/>
              </a:spcAft>
              <a:buClr>
                <a:schemeClr val="lt1"/>
              </a:buClr>
              <a:buSzPts val="8800"/>
              <a:buFont typeface="Arial"/>
              <a:buNone/>
              <a:defRPr sz="8800" b="1" i="0" u="none" strike="noStrike" cap="none">
                <a:solidFill>
                  <a:schemeClr val="lt1"/>
                </a:solidFill>
                <a:latin typeface="Calibri"/>
                <a:ea typeface="Calibri"/>
                <a:cs typeface="Calibri"/>
                <a:sym typeface="Calibri"/>
              </a:defRPr>
            </a:lvl1pPr>
            <a:lvl2pPr marL="914400" marR="0" lvl="1"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tandard 4 columns">
  <p:cSld name="Standard 4 columns">
    <p:spTree>
      <p:nvGrpSpPr>
        <p:cNvPr id="1" name="Shape 136"/>
        <p:cNvGrpSpPr/>
        <p:nvPr/>
      </p:nvGrpSpPr>
      <p:grpSpPr>
        <a:xfrm>
          <a:off x="0" y="0"/>
          <a:ext cx="0" cy="0"/>
          <a:chOff x="0" y="0"/>
          <a:chExt cx="0" cy="0"/>
        </a:xfrm>
      </p:grpSpPr>
      <p:sp>
        <p:nvSpPr>
          <p:cNvPr id="137" name="Google Shape;137;p18"/>
          <p:cNvSpPr txBox="1">
            <a:spLocks noGrp="1"/>
          </p:cNvSpPr>
          <p:nvPr>
            <p:ph type="body" idx="1"/>
          </p:nvPr>
        </p:nvSpPr>
        <p:spPr>
          <a:xfrm>
            <a:off x="459674" y="5503831"/>
            <a:ext cx="10056813"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8" name="Google Shape;138;p18"/>
          <p:cNvSpPr txBox="1">
            <a:spLocks noGrp="1"/>
          </p:cNvSpPr>
          <p:nvPr>
            <p:ph type="body" idx="2"/>
          </p:nvPr>
        </p:nvSpPr>
        <p:spPr>
          <a:xfrm>
            <a:off x="477827" y="4674099"/>
            <a:ext cx="10048875"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9" name="Google Shape;139;p18"/>
          <p:cNvSpPr txBox="1">
            <a:spLocks noGrp="1"/>
          </p:cNvSpPr>
          <p:nvPr>
            <p:ph type="body" idx="3"/>
          </p:nvPr>
        </p:nvSpPr>
        <p:spPr>
          <a:xfrm>
            <a:off x="477825" y="13337863"/>
            <a:ext cx="10038662"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0" name="Google Shape;140;p18"/>
          <p:cNvSpPr txBox="1">
            <a:spLocks noGrp="1"/>
          </p:cNvSpPr>
          <p:nvPr>
            <p:ph type="body" idx="4"/>
          </p:nvPr>
        </p:nvSpPr>
        <p:spPr>
          <a:xfrm>
            <a:off x="11428410" y="5503831"/>
            <a:ext cx="10048874"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1" name="Google Shape;141;p18"/>
          <p:cNvSpPr txBox="1">
            <a:spLocks noGrp="1"/>
          </p:cNvSpPr>
          <p:nvPr>
            <p:ph type="body" idx="5"/>
          </p:nvPr>
        </p:nvSpPr>
        <p:spPr>
          <a:xfrm>
            <a:off x="11428411" y="4674099"/>
            <a:ext cx="10048875"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2" name="Google Shape;142;p18"/>
          <p:cNvSpPr txBox="1">
            <a:spLocks noGrp="1"/>
          </p:cNvSpPr>
          <p:nvPr>
            <p:ph type="body" idx="6"/>
          </p:nvPr>
        </p:nvSpPr>
        <p:spPr>
          <a:xfrm>
            <a:off x="22448845" y="5503831"/>
            <a:ext cx="10048874"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3" name="Google Shape;143;p18"/>
          <p:cNvSpPr txBox="1">
            <a:spLocks noGrp="1"/>
          </p:cNvSpPr>
          <p:nvPr>
            <p:ph type="body" idx="7"/>
          </p:nvPr>
        </p:nvSpPr>
        <p:spPr>
          <a:xfrm>
            <a:off x="22440906" y="4674099"/>
            <a:ext cx="10058400"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4" name="Google Shape;144;p18"/>
          <p:cNvSpPr txBox="1">
            <a:spLocks noGrp="1"/>
          </p:cNvSpPr>
          <p:nvPr>
            <p:ph type="body" idx="8"/>
          </p:nvPr>
        </p:nvSpPr>
        <p:spPr>
          <a:xfrm>
            <a:off x="33422043" y="4674099"/>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5" name="Google Shape;145;p18"/>
          <p:cNvSpPr txBox="1">
            <a:spLocks noGrp="1"/>
          </p:cNvSpPr>
          <p:nvPr>
            <p:ph type="body" idx="9"/>
          </p:nvPr>
        </p:nvSpPr>
        <p:spPr>
          <a:xfrm>
            <a:off x="33422043" y="5503831"/>
            <a:ext cx="10047018"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6" name="Google Shape;146;p18"/>
          <p:cNvSpPr txBox="1">
            <a:spLocks noGrp="1"/>
          </p:cNvSpPr>
          <p:nvPr>
            <p:ph type="body" idx="13"/>
          </p:nvPr>
        </p:nvSpPr>
        <p:spPr>
          <a:xfrm>
            <a:off x="33422043" y="13398088"/>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7" name="Google Shape;147;p18"/>
          <p:cNvSpPr txBox="1">
            <a:spLocks noGrp="1"/>
          </p:cNvSpPr>
          <p:nvPr>
            <p:ph type="body" idx="14"/>
          </p:nvPr>
        </p:nvSpPr>
        <p:spPr>
          <a:xfrm>
            <a:off x="33422043" y="14136752"/>
            <a:ext cx="10052050"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8" name="Google Shape;148;p18"/>
          <p:cNvSpPr txBox="1">
            <a:spLocks noGrp="1"/>
          </p:cNvSpPr>
          <p:nvPr>
            <p:ph type="body" idx="15"/>
          </p:nvPr>
        </p:nvSpPr>
        <p:spPr>
          <a:xfrm>
            <a:off x="33422043" y="24804751"/>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9" name="Google Shape;149;p18"/>
          <p:cNvSpPr txBox="1">
            <a:spLocks noGrp="1"/>
          </p:cNvSpPr>
          <p:nvPr>
            <p:ph type="body" idx="16"/>
          </p:nvPr>
        </p:nvSpPr>
        <p:spPr>
          <a:xfrm>
            <a:off x="33422043" y="25558796"/>
            <a:ext cx="10052050"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0" name="Google Shape;150;p18"/>
          <p:cNvSpPr txBox="1">
            <a:spLocks noGrp="1"/>
          </p:cNvSpPr>
          <p:nvPr>
            <p:ph type="body" idx="17"/>
          </p:nvPr>
        </p:nvSpPr>
        <p:spPr>
          <a:xfrm>
            <a:off x="459674" y="14076902"/>
            <a:ext cx="10056813"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1" name="Google Shape;151;p18"/>
          <p:cNvSpPr txBox="1">
            <a:spLocks noGrp="1"/>
          </p:cNvSpPr>
          <p:nvPr>
            <p:ph type="body" idx="18"/>
          </p:nvPr>
        </p:nvSpPr>
        <p:spPr>
          <a:xfrm>
            <a:off x="5932593" y="3073871"/>
            <a:ext cx="31998968" cy="769441"/>
          </a:xfrm>
          <a:prstGeom prst="rect">
            <a:avLst/>
          </a:prstGeom>
          <a:noFill/>
          <a:ln>
            <a:noFill/>
          </a:ln>
        </p:spPr>
        <p:txBody>
          <a:bodyPr spcFirstLastPara="1" wrap="square" lIns="91425" tIns="45700" rIns="91425" bIns="45700" anchor="t" anchorCtr="0">
            <a:spAutoFit/>
          </a:bodyPr>
          <a:lstStyle>
            <a:lvl1pPr marL="457200" marR="0" lvl="0" indent="-228600" algn="ctr" rtl="0">
              <a:lnSpc>
                <a:spcPct val="100000"/>
              </a:lnSpc>
              <a:spcBef>
                <a:spcPts val="880"/>
              </a:spcBef>
              <a:spcAft>
                <a:spcPts val="0"/>
              </a:spcAft>
              <a:buClr>
                <a:schemeClr val="lt1"/>
              </a:buClr>
              <a:buSzPts val="4400"/>
              <a:buFont typeface="Arial"/>
              <a:buNone/>
              <a:defRPr sz="4400" b="0" i="0" u="none" strike="noStrike" cap="none">
                <a:solidFill>
                  <a:schemeClr val="lt1"/>
                </a:solidFill>
                <a:latin typeface="Calibri"/>
                <a:ea typeface="Calibri"/>
                <a:cs typeface="Calibri"/>
                <a:sym typeface="Calibri"/>
              </a:defRPr>
            </a:lvl1pPr>
            <a:lvl2pPr marL="914400" marR="0" lvl="1"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2" name="Google Shape;152;p18"/>
          <p:cNvSpPr txBox="1">
            <a:spLocks noGrp="1"/>
          </p:cNvSpPr>
          <p:nvPr>
            <p:ph type="body" idx="19"/>
          </p:nvPr>
        </p:nvSpPr>
        <p:spPr>
          <a:xfrm>
            <a:off x="5932593" y="1864506"/>
            <a:ext cx="31998968" cy="1015663"/>
          </a:xfrm>
          <a:prstGeom prst="rect">
            <a:avLst/>
          </a:prstGeom>
          <a:noFill/>
          <a:ln>
            <a:noFill/>
          </a:ln>
        </p:spPr>
        <p:txBody>
          <a:bodyPr spcFirstLastPara="1" wrap="square" lIns="91425" tIns="45700" rIns="91425" bIns="45700" anchor="t" anchorCtr="0">
            <a:spAutoFit/>
          </a:bodyPr>
          <a:lstStyle>
            <a:lvl1pPr marL="457200" marR="0" lvl="0" indent="-228600" algn="ctr" rtl="0">
              <a:lnSpc>
                <a:spcPct val="100000"/>
              </a:lnSpc>
              <a:spcBef>
                <a:spcPts val="1200"/>
              </a:spcBef>
              <a:spcAft>
                <a:spcPts val="0"/>
              </a:spcAft>
              <a:buClr>
                <a:schemeClr val="lt1"/>
              </a:buClr>
              <a:buSzPts val="6000"/>
              <a:buFont typeface="Arial"/>
              <a:buNone/>
              <a:defRPr sz="6000" b="1" i="0" u="none" strike="noStrike" cap="none">
                <a:solidFill>
                  <a:schemeClr val="lt1"/>
                </a:solidFill>
                <a:latin typeface="Calibri"/>
                <a:ea typeface="Calibri"/>
                <a:cs typeface="Calibri"/>
                <a:sym typeface="Calibri"/>
              </a:defRPr>
            </a:lvl1pPr>
            <a:lvl2pPr marL="914400" marR="0" lvl="1"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3" name="Google Shape;153;p18"/>
          <p:cNvSpPr txBox="1">
            <a:spLocks noGrp="1"/>
          </p:cNvSpPr>
          <p:nvPr>
            <p:ph type="body" idx="20"/>
          </p:nvPr>
        </p:nvSpPr>
        <p:spPr>
          <a:xfrm>
            <a:off x="5932593" y="389601"/>
            <a:ext cx="31998968" cy="1446550"/>
          </a:xfrm>
          <a:prstGeom prst="rect">
            <a:avLst/>
          </a:prstGeom>
          <a:noFill/>
          <a:ln>
            <a:noFill/>
          </a:ln>
        </p:spPr>
        <p:txBody>
          <a:bodyPr spcFirstLastPara="1" wrap="square" lIns="91425" tIns="45700" rIns="91425" bIns="45700" anchor="t" anchorCtr="0">
            <a:spAutoFit/>
          </a:bodyPr>
          <a:lstStyle>
            <a:lvl1pPr marL="457200" marR="0" lvl="0" indent="-228600" algn="ctr" rtl="0">
              <a:lnSpc>
                <a:spcPct val="100000"/>
              </a:lnSpc>
              <a:spcBef>
                <a:spcPts val="1760"/>
              </a:spcBef>
              <a:spcAft>
                <a:spcPts val="0"/>
              </a:spcAft>
              <a:buClr>
                <a:schemeClr val="lt1"/>
              </a:buClr>
              <a:buSzPts val="8800"/>
              <a:buFont typeface="Arial"/>
              <a:buNone/>
              <a:defRPr sz="8800" b="1" i="0" u="none" strike="noStrike" cap="none">
                <a:solidFill>
                  <a:schemeClr val="lt1"/>
                </a:solidFill>
                <a:latin typeface="Calibri"/>
                <a:ea typeface="Calibri"/>
                <a:cs typeface="Calibri"/>
                <a:sym typeface="Calibri"/>
              </a:defRPr>
            </a:lvl1pPr>
            <a:lvl2pPr marL="914400" marR="0" lvl="1"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tandard 3 columns">
  <p:cSld name="Standard 3 columns">
    <p:spTree>
      <p:nvGrpSpPr>
        <p:cNvPr id="1" name="Shape 172"/>
        <p:cNvGrpSpPr/>
        <p:nvPr/>
      </p:nvGrpSpPr>
      <p:grpSpPr>
        <a:xfrm>
          <a:off x="0" y="0"/>
          <a:ext cx="0" cy="0"/>
          <a:chOff x="0" y="0"/>
          <a:chExt cx="0" cy="0"/>
        </a:xfrm>
      </p:grpSpPr>
      <p:sp>
        <p:nvSpPr>
          <p:cNvPr id="173" name="Google Shape;173;p20"/>
          <p:cNvSpPr txBox="1">
            <a:spLocks noGrp="1"/>
          </p:cNvSpPr>
          <p:nvPr>
            <p:ph type="body" idx="1"/>
          </p:nvPr>
        </p:nvSpPr>
        <p:spPr>
          <a:xfrm>
            <a:off x="904186" y="5717837"/>
            <a:ext cx="13591277" cy="861752"/>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74" name="Google Shape;174;p20"/>
          <p:cNvSpPr txBox="1">
            <a:spLocks noGrp="1"/>
          </p:cNvSpPr>
          <p:nvPr>
            <p:ph type="body" idx="2"/>
          </p:nvPr>
        </p:nvSpPr>
        <p:spPr>
          <a:xfrm>
            <a:off x="922338" y="4854479"/>
            <a:ext cx="13573126"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75" name="Google Shape;175;p20"/>
          <p:cNvSpPr txBox="1">
            <a:spLocks noGrp="1"/>
          </p:cNvSpPr>
          <p:nvPr>
            <p:ph type="body" idx="3"/>
          </p:nvPr>
        </p:nvSpPr>
        <p:spPr>
          <a:xfrm>
            <a:off x="922338" y="17662962"/>
            <a:ext cx="13592864" cy="861752"/>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76" name="Google Shape;176;p20"/>
          <p:cNvSpPr txBox="1">
            <a:spLocks noGrp="1"/>
          </p:cNvSpPr>
          <p:nvPr>
            <p:ph type="body" idx="4"/>
          </p:nvPr>
        </p:nvSpPr>
        <p:spPr>
          <a:xfrm>
            <a:off x="942080" y="16831713"/>
            <a:ext cx="13573125"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77" name="Google Shape;177;p20"/>
          <p:cNvSpPr txBox="1">
            <a:spLocks noGrp="1"/>
          </p:cNvSpPr>
          <p:nvPr>
            <p:ph type="body" idx="5"/>
          </p:nvPr>
        </p:nvSpPr>
        <p:spPr>
          <a:xfrm>
            <a:off x="15154276" y="21017567"/>
            <a:ext cx="13571534" cy="861752"/>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78" name="Google Shape;178;p20"/>
          <p:cNvSpPr txBox="1">
            <a:spLocks noGrp="1"/>
          </p:cNvSpPr>
          <p:nvPr>
            <p:ph type="body" idx="6"/>
          </p:nvPr>
        </p:nvSpPr>
        <p:spPr>
          <a:xfrm>
            <a:off x="15154276" y="20162147"/>
            <a:ext cx="13571534"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79" name="Google Shape;179;p20"/>
          <p:cNvSpPr txBox="1">
            <a:spLocks noGrp="1"/>
          </p:cNvSpPr>
          <p:nvPr>
            <p:ph type="body" idx="7"/>
          </p:nvPr>
        </p:nvSpPr>
        <p:spPr>
          <a:xfrm>
            <a:off x="15162215" y="5717837"/>
            <a:ext cx="13571534" cy="861752"/>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0" name="Google Shape;180;p20"/>
          <p:cNvSpPr txBox="1">
            <a:spLocks noGrp="1"/>
          </p:cNvSpPr>
          <p:nvPr>
            <p:ph type="body" idx="8"/>
          </p:nvPr>
        </p:nvSpPr>
        <p:spPr>
          <a:xfrm>
            <a:off x="15154277" y="4854479"/>
            <a:ext cx="13579475"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1" name="Google Shape;181;p20"/>
          <p:cNvSpPr txBox="1">
            <a:spLocks noGrp="1"/>
          </p:cNvSpPr>
          <p:nvPr>
            <p:ph type="body" idx="9"/>
          </p:nvPr>
        </p:nvSpPr>
        <p:spPr>
          <a:xfrm>
            <a:off x="29395741" y="4854479"/>
            <a:ext cx="13576029"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2" name="Google Shape;182;p20"/>
          <p:cNvSpPr txBox="1">
            <a:spLocks noGrp="1"/>
          </p:cNvSpPr>
          <p:nvPr>
            <p:ph type="body" idx="13"/>
          </p:nvPr>
        </p:nvSpPr>
        <p:spPr>
          <a:xfrm>
            <a:off x="29395741" y="5717837"/>
            <a:ext cx="13576029" cy="861752"/>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3" name="Google Shape;183;p20"/>
          <p:cNvSpPr txBox="1">
            <a:spLocks noGrp="1"/>
          </p:cNvSpPr>
          <p:nvPr>
            <p:ph type="body" idx="14"/>
          </p:nvPr>
        </p:nvSpPr>
        <p:spPr>
          <a:xfrm>
            <a:off x="29395741" y="16799606"/>
            <a:ext cx="13576029"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4" name="Google Shape;184;p20"/>
          <p:cNvSpPr txBox="1">
            <a:spLocks noGrp="1"/>
          </p:cNvSpPr>
          <p:nvPr>
            <p:ph type="body" idx="15"/>
          </p:nvPr>
        </p:nvSpPr>
        <p:spPr>
          <a:xfrm>
            <a:off x="29390710" y="17579834"/>
            <a:ext cx="13581061" cy="861752"/>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5" name="Google Shape;185;p20"/>
          <p:cNvSpPr txBox="1">
            <a:spLocks noGrp="1"/>
          </p:cNvSpPr>
          <p:nvPr>
            <p:ph type="body" idx="16"/>
          </p:nvPr>
        </p:nvSpPr>
        <p:spPr>
          <a:xfrm>
            <a:off x="29395741" y="25268141"/>
            <a:ext cx="13576029"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6" name="Google Shape;186;p20"/>
          <p:cNvSpPr txBox="1">
            <a:spLocks noGrp="1"/>
          </p:cNvSpPr>
          <p:nvPr>
            <p:ph type="body" idx="17"/>
          </p:nvPr>
        </p:nvSpPr>
        <p:spPr>
          <a:xfrm>
            <a:off x="29395742" y="26048371"/>
            <a:ext cx="13581061" cy="861752"/>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7" name="Google Shape;187;p20"/>
          <p:cNvSpPr txBox="1">
            <a:spLocks noGrp="1"/>
          </p:cNvSpPr>
          <p:nvPr>
            <p:ph type="body" idx="18"/>
          </p:nvPr>
        </p:nvSpPr>
        <p:spPr>
          <a:xfrm>
            <a:off x="5932593" y="3073871"/>
            <a:ext cx="31998968" cy="769441"/>
          </a:xfrm>
          <a:prstGeom prst="rect">
            <a:avLst/>
          </a:prstGeom>
          <a:noFill/>
          <a:ln>
            <a:noFill/>
          </a:ln>
        </p:spPr>
        <p:txBody>
          <a:bodyPr spcFirstLastPara="1" wrap="square" lIns="91425" tIns="45700" rIns="91425" bIns="45700" anchor="t" anchorCtr="0">
            <a:spAutoFit/>
          </a:bodyPr>
          <a:lstStyle>
            <a:lvl1pPr marL="457200" marR="0" lvl="0" indent="-228600" algn="ctr" rtl="0">
              <a:lnSpc>
                <a:spcPct val="100000"/>
              </a:lnSpc>
              <a:spcBef>
                <a:spcPts val="880"/>
              </a:spcBef>
              <a:spcAft>
                <a:spcPts val="0"/>
              </a:spcAft>
              <a:buClr>
                <a:schemeClr val="lt1"/>
              </a:buClr>
              <a:buSzPts val="4400"/>
              <a:buFont typeface="Arial"/>
              <a:buNone/>
              <a:defRPr sz="4400" b="0" i="0" u="none" strike="noStrike" cap="none">
                <a:solidFill>
                  <a:schemeClr val="lt1"/>
                </a:solidFill>
                <a:latin typeface="Calibri"/>
                <a:ea typeface="Calibri"/>
                <a:cs typeface="Calibri"/>
                <a:sym typeface="Calibri"/>
              </a:defRPr>
            </a:lvl1pPr>
            <a:lvl2pPr marL="914400" marR="0" lvl="1"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8" name="Google Shape;188;p20"/>
          <p:cNvSpPr txBox="1">
            <a:spLocks noGrp="1"/>
          </p:cNvSpPr>
          <p:nvPr>
            <p:ph type="body" idx="19"/>
          </p:nvPr>
        </p:nvSpPr>
        <p:spPr>
          <a:xfrm>
            <a:off x="5932593" y="1864506"/>
            <a:ext cx="31998968" cy="1015663"/>
          </a:xfrm>
          <a:prstGeom prst="rect">
            <a:avLst/>
          </a:prstGeom>
          <a:noFill/>
          <a:ln>
            <a:noFill/>
          </a:ln>
        </p:spPr>
        <p:txBody>
          <a:bodyPr spcFirstLastPara="1" wrap="square" lIns="91425" tIns="45700" rIns="91425" bIns="45700" anchor="t" anchorCtr="0">
            <a:spAutoFit/>
          </a:bodyPr>
          <a:lstStyle>
            <a:lvl1pPr marL="457200" marR="0" lvl="0" indent="-228600" algn="ctr" rtl="0">
              <a:lnSpc>
                <a:spcPct val="100000"/>
              </a:lnSpc>
              <a:spcBef>
                <a:spcPts val="1200"/>
              </a:spcBef>
              <a:spcAft>
                <a:spcPts val="0"/>
              </a:spcAft>
              <a:buClr>
                <a:schemeClr val="lt1"/>
              </a:buClr>
              <a:buSzPts val="6000"/>
              <a:buFont typeface="Arial"/>
              <a:buNone/>
              <a:defRPr sz="6000" b="1" i="0" u="none" strike="noStrike" cap="none">
                <a:solidFill>
                  <a:schemeClr val="lt1"/>
                </a:solidFill>
                <a:latin typeface="Calibri"/>
                <a:ea typeface="Calibri"/>
                <a:cs typeface="Calibri"/>
                <a:sym typeface="Calibri"/>
              </a:defRPr>
            </a:lvl1pPr>
            <a:lvl2pPr marL="914400" marR="0" lvl="1"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9" name="Google Shape;189;p20"/>
          <p:cNvSpPr txBox="1">
            <a:spLocks noGrp="1"/>
          </p:cNvSpPr>
          <p:nvPr>
            <p:ph type="body" idx="20"/>
          </p:nvPr>
        </p:nvSpPr>
        <p:spPr>
          <a:xfrm>
            <a:off x="5932593" y="389601"/>
            <a:ext cx="31998968" cy="1446550"/>
          </a:xfrm>
          <a:prstGeom prst="rect">
            <a:avLst/>
          </a:prstGeom>
          <a:noFill/>
          <a:ln>
            <a:noFill/>
          </a:ln>
        </p:spPr>
        <p:txBody>
          <a:bodyPr spcFirstLastPara="1" wrap="square" lIns="91425" tIns="45700" rIns="91425" bIns="45700" anchor="t" anchorCtr="0">
            <a:spAutoFit/>
          </a:bodyPr>
          <a:lstStyle>
            <a:lvl1pPr marL="457200" marR="0" lvl="0" indent="-228600" algn="ctr" rtl="0">
              <a:lnSpc>
                <a:spcPct val="100000"/>
              </a:lnSpc>
              <a:spcBef>
                <a:spcPts val="1760"/>
              </a:spcBef>
              <a:spcAft>
                <a:spcPts val="0"/>
              </a:spcAft>
              <a:buClr>
                <a:schemeClr val="lt1"/>
              </a:buClr>
              <a:buSzPts val="8800"/>
              <a:buFont typeface="Arial"/>
              <a:buNone/>
              <a:defRPr sz="8800" b="1" i="0" u="none" strike="noStrike" cap="none">
                <a:solidFill>
                  <a:schemeClr val="lt1"/>
                </a:solidFill>
                <a:latin typeface="Calibri"/>
                <a:ea typeface="Calibri"/>
                <a:cs typeface="Calibri"/>
                <a:sym typeface="Calibri"/>
              </a:defRPr>
            </a:lvl1pPr>
            <a:lvl2pPr marL="914400" marR="0" lvl="1"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ifold - Wide Center">
  <p:cSld name="Trifold - Wide Center">
    <p:spTree>
      <p:nvGrpSpPr>
        <p:cNvPr id="1" name="Shape 207"/>
        <p:cNvGrpSpPr/>
        <p:nvPr/>
      </p:nvGrpSpPr>
      <p:grpSpPr>
        <a:xfrm>
          <a:off x="0" y="0"/>
          <a:ext cx="0" cy="0"/>
          <a:chOff x="0" y="0"/>
          <a:chExt cx="0" cy="0"/>
        </a:xfrm>
      </p:grpSpPr>
      <p:sp>
        <p:nvSpPr>
          <p:cNvPr id="208" name="Google Shape;208;p22"/>
          <p:cNvSpPr txBox="1">
            <a:spLocks noGrp="1"/>
          </p:cNvSpPr>
          <p:nvPr>
            <p:ph type="body" idx="1"/>
          </p:nvPr>
        </p:nvSpPr>
        <p:spPr>
          <a:xfrm>
            <a:off x="465276" y="5627417"/>
            <a:ext cx="10056813"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09" name="Google Shape;209;p22"/>
          <p:cNvSpPr txBox="1">
            <a:spLocks noGrp="1"/>
          </p:cNvSpPr>
          <p:nvPr>
            <p:ph type="body" idx="2"/>
          </p:nvPr>
        </p:nvSpPr>
        <p:spPr>
          <a:xfrm>
            <a:off x="483429" y="4764059"/>
            <a:ext cx="10048875"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0" name="Google Shape;210;p22"/>
          <p:cNvSpPr txBox="1">
            <a:spLocks noGrp="1"/>
          </p:cNvSpPr>
          <p:nvPr>
            <p:ph type="body" idx="3"/>
          </p:nvPr>
        </p:nvSpPr>
        <p:spPr>
          <a:xfrm>
            <a:off x="463686" y="14458954"/>
            <a:ext cx="10058400"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1" name="Google Shape;211;p22"/>
          <p:cNvSpPr txBox="1">
            <a:spLocks noGrp="1"/>
          </p:cNvSpPr>
          <p:nvPr>
            <p:ph type="body" idx="4"/>
          </p:nvPr>
        </p:nvSpPr>
        <p:spPr>
          <a:xfrm>
            <a:off x="483427" y="13627705"/>
            <a:ext cx="10050462"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2" name="Google Shape;212;p22"/>
          <p:cNvSpPr txBox="1">
            <a:spLocks noGrp="1"/>
          </p:cNvSpPr>
          <p:nvPr>
            <p:ph type="body" idx="5"/>
          </p:nvPr>
        </p:nvSpPr>
        <p:spPr>
          <a:xfrm>
            <a:off x="11587163" y="5574635"/>
            <a:ext cx="20720048"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3" name="Google Shape;213;p22"/>
          <p:cNvSpPr txBox="1">
            <a:spLocks noGrp="1"/>
          </p:cNvSpPr>
          <p:nvPr>
            <p:ph type="body" idx="6"/>
          </p:nvPr>
        </p:nvSpPr>
        <p:spPr>
          <a:xfrm>
            <a:off x="11587164" y="4719215"/>
            <a:ext cx="20720050"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4" name="Google Shape;214;p22"/>
          <p:cNvSpPr txBox="1">
            <a:spLocks noGrp="1"/>
          </p:cNvSpPr>
          <p:nvPr>
            <p:ph type="body" idx="7"/>
          </p:nvPr>
        </p:nvSpPr>
        <p:spPr>
          <a:xfrm>
            <a:off x="11587164" y="21266886"/>
            <a:ext cx="20720050"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5" name="Google Shape;215;p22"/>
          <p:cNvSpPr txBox="1">
            <a:spLocks noGrp="1"/>
          </p:cNvSpPr>
          <p:nvPr>
            <p:ph type="body" idx="8"/>
          </p:nvPr>
        </p:nvSpPr>
        <p:spPr>
          <a:xfrm>
            <a:off x="11587162" y="20445094"/>
            <a:ext cx="20720050"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6" name="Google Shape;216;p22"/>
          <p:cNvSpPr txBox="1">
            <a:spLocks noGrp="1"/>
          </p:cNvSpPr>
          <p:nvPr>
            <p:ph type="body" idx="9"/>
          </p:nvPr>
        </p:nvSpPr>
        <p:spPr>
          <a:xfrm>
            <a:off x="33355721" y="4719215"/>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7" name="Google Shape;217;p22"/>
          <p:cNvSpPr txBox="1">
            <a:spLocks noGrp="1"/>
          </p:cNvSpPr>
          <p:nvPr>
            <p:ph type="body" idx="13"/>
          </p:nvPr>
        </p:nvSpPr>
        <p:spPr>
          <a:xfrm>
            <a:off x="33355721" y="5582573"/>
            <a:ext cx="10047018"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8" name="Google Shape;218;p22"/>
          <p:cNvSpPr txBox="1">
            <a:spLocks noGrp="1"/>
          </p:cNvSpPr>
          <p:nvPr>
            <p:ph type="body" idx="14"/>
          </p:nvPr>
        </p:nvSpPr>
        <p:spPr>
          <a:xfrm>
            <a:off x="33355721" y="13643086"/>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9" name="Google Shape;219;p22"/>
          <p:cNvSpPr txBox="1">
            <a:spLocks noGrp="1"/>
          </p:cNvSpPr>
          <p:nvPr>
            <p:ph type="body" idx="15"/>
          </p:nvPr>
        </p:nvSpPr>
        <p:spPr>
          <a:xfrm>
            <a:off x="33355721" y="14381750"/>
            <a:ext cx="10052050"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0" name="Google Shape;220;p22"/>
          <p:cNvSpPr txBox="1">
            <a:spLocks noGrp="1"/>
          </p:cNvSpPr>
          <p:nvPr>
            <p:ph type="body" idx="16"/>
          </p:nvPr>
        </p:nvSpPr>
        <p:spPr>
          <a:xfrm>
            <a:off x="33355721" y="25040224"/>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lnSpc>
                <a:spcPct val="100000"/>
              </a:lnSpc>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lnSpc>
                <a:spcPct val="100000"/>
              </a:lnSpc>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lnSpc>
                <a:spcPct val="100000"/>
              </a:lnSpc>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1" name="Google Shape;221;p22"/>
          <p:cNvSpPr txBox="1">
            <a:spLocks noGrp="1"/>
          </p:cNvSpPr>
          <p:nvPr>
            <p:ph type="body" idx="17"/>
          </p:nvPr>
        </p:nvSpPr>
        <p:spPr>
          <a:xfrm>
            <a:off x="33355721" y="25807122"/>
            <a:ext cx="10052050" cy="846363"/>
          </a:xfrm>
          <a:prstGeom prst="rect">
            <a:avLst/>
          </a:prstGeom>
          <a:noFill/>
          <a:ln>
            <a:noFill/>
          </a:ln>
        </p:spPr>
        <p:txBody>
          <a:bodyPr spcFirstLastPara="1" wrap="square" lIns="228575" tIns="228575" rIns="228575" bIns="228575" anchor="t" anchorCtr="0">
            <a:spAutoFit/>
          </a:bodyPr>
          <a:lstStyle>
            <a:lvl1pPr marL="457200" marR="0" lvl="0" indent="-228600" algn="l" rtl="0">
              <a:lnSpc>
                <a:spcPct val="100000"/>
              </a:lnSpc>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lnSpc>
                <a:spcPct val="100000"/>
              </a:lnSpc>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2" name="Google Shape;222;p22"/>
          <p:cNvSpPr txBox="1">
            <a:spLocks noGrp="1"/>
          </p:cNvSpPr>
          <p:nvPr>
            <p:ph type="body" idx="18"/>
          </p:nvPr>
        </p:nvSpPr>
        <p:spPr>
          <a:xfrm>
            <a:off x="10972800" y="2998183"/>
            <a:ext cx="21945602" cy="769441"/>
          </a:xfrm>
          <a:prstGeom prst="rect">
            <a:avLst/>
          </a:prstGeom>
          <a:noFill/>
          <a:ln>
            <a:noFill/>
          </a:ln>
        </p:spPr>
        <p:txBody>
          <a:bodyPr spcFirstLastPara="1" wrap="square" lIns="91425" tIns="45700" rIns="91425" bIns="45700" anchor="t" anchorCtr="0">
            <a:spAutoFit/>
          </a:bodyPr>
          <a:lstStyle>
            <a:lvl1pPr marL="457200" marR="0" lvl="0" indent="-228600" algn="ctr" rtl="0">
              <a:lnSpc>
                <a:spcPct val="100000"/>
              </a:lnSpc>
              <a:spcBef>
                <a:spcPts val="880"/>
              </a:spcBef>
              <a:spcAft>
                <a:spcPts val="0"/>
              </a:spcAft>
              <a:buClr>
                <a:schemeClr val="lt1"/>
              </a:buClr>
              <a:buSzPts val="4400"/>
              <a:buFont typeface="Arial"/>
              <a:buNone/>
              <a:defRPr sz="4400" b="0" i="0" u="none" strike="noStrike" cap="none">
                <a:solidFill>
                  <a:schemeClr val="lt1"/>
                </a:solidFill>
                <a:latin typeface="Calibri"/>
                <a:ea typeface="Calibri"/>
                <a:cs typeface="Calibri"/>
                <a:sym typeface="Calibri"/>
              </a:defRPr>
            </a:lvl1pPr>
            <a:lvl2pPr marL="914400" marR="0" lvl="1"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3" name="Google Shape;223;p22"/>
          <p:cNvSpPr txBox="1">
            <a:spLocks noGrp="1"/>
          </p:cNvSpPr>
          <p:nvPr>
            <p:ph type="body" idx="19"/>
          </p:nvPr>
        </p:nvSpPr>
        <p:spPr>
          <a:xfrm>
            <a:off x="10972799" y="1864506"/>
            <a:ext cx="21907501" cy="1015663"/>
          </a:xfrm>
          <a:prstGeom prst="rect">
            <a:avLst/>
          </a:prstGeom>
          <a:noFill/>
          <a:ln>
            <a:noFill/>
          </a:ln>
        </p:spPr>
        <p:txBody>
          <a:bodyPr spcFirstLastPara="1" wrap="square" lIns="91425" tIns="45700" rIns="91425" bIns="45700" anchor="t" anchorCtr="0">
            <a:spAutoFit/>
          </a:bodyPr>
          <a:lstStyle>
            <a:lvl1pPr marL="457200" marR="0" lvl="0" indent="-228600" algn="ctr" rtl="0">
              <a:lnSpc>
                <a:spcPct val="100000"/>
              </a:lnSpc>
              <a:spcBef>
                <a:spcPts val="1200"/>
              </a:spcBef>
              <a:spcAft>
                <a:spcPts val="0"/>
              </a:spcAft>
              <a:buClr>
                <a:schemeClr val="lt1"/>
              </a:buClr>
              <a:buSzPts val="6000"/>
              <a:buFont typeface="Arial"/>
              <a:buNone/>
              <a:defRPr sz="6000" b="1" i="0" u="none" strike="noStrike" cap="none">
                <a:solidFill>
                  <a:schemeClr val="lt1"/>
                </a:solidFill>
                <a:latin typeface="Calibri"/>
                <a:ea typeface="Calibri"/>
                <a:cs typeface="Calibri"/>
                <a:sym typeface="Calibri"/>
              </a:defRPr>
            </a:lvl1pPr>
            <a:lvl2pPr marL="914400" marR="0" lvl="1"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4" name="Google Shape;224;p22"/>
          <p:cNvSpPr txBox="1">
            <a:spLocks noGrp="1"/>
          </p:cNvSpPr>
          <p:nvPr>
            <p:ph type="body" idx="20"/>
          </p:nvPr>
        </p:nvSpPr>
        <p:spPr>
          <a:xfrm>
            <a:off x="10972799" y="389601"/>
            <a:ext cx="21907501" cy="1446550"/>
          </a:xfrm>
          <a:prstGeom prst="rect">
            <a:avLst/>
          </a:prstGeom>
          <a:noFill/>
          <a:ln>
            <a:noFill/>
          </a:ln>
        </p:spPr>
        <p:txBody>
          <a:bodyPr spcFirstLastPara="1" wrap="square" lIns="91425" tIns="45700" rIns="91425" bIns="45700" anchor="t" anchorCtr="0">
            <a:spAutoFit/>
          </a:bodyPr>
          <a:lstStyle>
            <a:lvl1pPr marL="457200" marR="0" lvl="0" indent="-228600" algn="ctr" rtl="0">
              <a:lnSpc>
                <a:spcPct val="100000"/>
              </a:lnSpc>
              <a:spcBef>
                <a:spcPts val="1760"/>
              </a:spcBef>
              <a:spcAft>
                <a:spcPts val="0"/>
              </a:spcAft>
              <a:buClr>
                <a:schemeClr val="lt1"/>
              </a:buClr>
              <a:buSzPts val="8800"/>
              <a:buFont typeface="Arial"/>
              <a:buNone/>
              <a:defRPr sz="8800" b="1" i="0" u="none" strike="noStrike" cap="none">
                <a:solidFill>
                  <a:schemeClr val="lt1"/>
                </a:solidFill>
                <a:latin typeface="Calibri"/>
                <a:ea typeface="Calibri"/>
                <a:cs typeface="Calibri"/>
                <a:sym typeface="Calibri"/>
              </a:defRPr>
            </a:lvl1pPr>
            <a:lvl2pPr marL="914400" marR="0" lvl="1"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lnSpc>
                <a:spcPct val="100000"/>
              </a:lnSpc>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3"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5.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3"/>
          <p:cNvSpPr txBox="1">
            <a:spLocks noGrp="1"/>
          </p:cNvSpPr>
          <p:nvPr>
            <p:ph type="title"/>
          </p:nvPr>
        </p:nvSpPr>
        <p:spPr>
          <a:xfrm>
            <a:off x="3017520" y="1752603"/>
            <a:ext cx="37856160" cy="6362702"/>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15840"/>
              <a:buFont typeface="Play"/>
              <a:buNone/>
              <a:defRPr sz="15839" b="0" i="0" u="none" strike="noStrike" cap="none">
                <a:solidFill>
                  <a:schemeClr val="dk1"/>
                </a:solidFill>
                <a:latin typeface="Play"/>
                <a:ea typeface="Play"/>
                <a:cs typeface="Play"/>
                <a:sym typeface="Play"/>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3"/>
          <p:cNvSpPr txBox="1">
            <a:spLocks noGrp="1"/>
          </p:cNvSpPr>
          <p:nvPr>
            <p:ph type="body" idx="1"/>
          </p:nvPr>
        </p:nvSpPr>
        <p:spPr>
          <a:xfrm>
            <a:off x="3017520" y="8763000"/>
            <a:ext cx="37856160" cy="20886422"/>
          </a:xfrm>
          <a:prstGeom prst="rect">
            <a:avLst/>
          </a:prstGeom>
          <a:noFill/>
          <a:ln>
            <a:noFill/>
          </a:ln>
        </p:spPr>
        <p:txBody>
          <a:bodyPr spcFirstLastPara="1" wrap="square" lIns="91425" tIns="45700" rIns="91425" bIns="45700" anchor="t" anchorCtr="0">
            <a:normAutofit/>
          </a:bodyPr>
          <a:lstStyle>
            <a:lvl1pPr marL="457200" marR="0" lvl="0" indent="-868680" algn="l" rtl="0">
              <a:lnSpc>
                <a:spcPct val="90000"/>
              </a:lnSpc>
              <a:spcBef>
                <a:spcPts val="3600"/>
              </a:spcBef>
              <a:spcAft>
                <a:spcPts val="0"/>
              </a:spcAft>
              <a:buClr>
                <a:schemeClr val="dk1"/>
              </a:buClr>
              <a:buSzPts val="10080"/>
              <a:buFont typeface="Arial"/>
              <a:buChar char="•"/>
              <a:defRPr sz="10080" b="0" i="0" u="none" strike="noStrike" cap="none">
                <a:solidFill>
                  <a:schemeClr val="dk1"/>
                </a:solidFill>
                <a:latin typeface="Arial"/>
                <a:ea typeface="Arial"/>
                <a:cs typeface="Arial"/>
                <a:sym typeface="Arial"/>
              </a:defRPr>
            </a:lvl1pPr>
            <a:lvl2pPr marL="914400" marR="0" lvl="1" indent="-777240" algn="l" rtl="0">
              <a:lnSpc>
                <a:spcPct val="90000"/>
              </a:lnSpc>
              <a:spcBef>
                <a:spcPts val="1800"/>
              </a:spcBef>
              <a:spcAft>
                <a:spcPts val="0"/>
              </a:spcAft>
              <a:buClr>
                <a:schemeClr val="dk1"/>
              </a:buClr>
              <a:buSzPts val="8640"/>
              <a:buFont typeface="Arial"/>
              <a:buChar char="•"/>
              <a:defRPr sz="8640" b="0" i="0" u="none" strike="noStrike" cap="none">
                <a:solidFill>
                  <a:schemeClr val="dk1"/>
                </a:solidFill>
                <a:latin typeface="Arial"/>
                <a:ea typeface="Arial"/>
                <a:cs typeface="Arial"/>
                <a:sym typeface="Arial"/>
              </a:defRPr>
            </a:lvl2pPr>
            <a:lvl3pPr marL="1371600" marR="0" lvl="2" indent="-685800" algn="l" rtl="0">
              <a:lnSpc>
                <a:spcPct val="90000"/>
              </a:lnSpc>
              <a:spcBef>
                <a:spcPts val="1800"/>
              </a:spcBef>
              <a:spcAft>
                <a:spcPts val="0"/>
              </a:spcAft>
              <a:buClr>
                <a:schemeClr val="dk1"/>
              </a:buClr>
              <a:buSzPts val="7200"/>
              <a:buFont typeface="Arial"/>
              <a:buChar char="•"/>
              <a:defRPr sz="7200" b="0" i="0" u="none" strike="noStrike" cap="none">
                <a:solidFill>
                  <a:schemeClr val="dk1"/>
                </a:solidFill>
                <a:latin typeface="Arial"/>
                <a:ea typeface="Arial"/>
                <a:cs typeface="Arial"/>
                <a:sym typeface="Arial"/>
              </a:defRPr>
            </a:lvl3pPr>
            <a:lvl4pPr marL="1828800" marR="0" lvl="3" indent="-640080" algn="l" rtl="0">
              <a:lnSpc>
                <a:spcPct val="90000"/>
              </a:lnSpc>
              <a:spcBef>
                <a:spcPts val="1800"/>
              </a:spcBef>
              <a:spcAft>
                <a:spcPts val="0"/>
              </a:spcAft>
              <a:buClr>
                <a:schemeClr val="dk1"/>
              </a:buClr>
              <a:buSzPts val="6480"/>
              <a:buFont typeface="Arial"/>
              <a:buChar char="•"/>
              <a:defRPr sz="6480" b="0" i="0" u="none" strike="noStrike" cap="none">
                <a:solidFill>
                  <a:schemeClr val="dk1"/>
                </a:solidFill>
                <a:latin typeface="Arial"/>
                <a:ea typeface="Arial"/>
                <a:cs typeface="Arial"/>
                <a:sym typeface="Arial"/>
              </a:defRPr>
            </a:lvl4pPr>
            <a:lvl5pPr marL="2286000" marR="0" lvl="4" indent="-640079" algn="l" rtl="0">
              <a:lnSpc>
                <a:spcPct val="90000"/>
              </a:lnSpc>
              <a:spcBef>
                <a:spcPts val="1800"/>
              </a:spcBef>
              <a:spcAft>
                <a:spcPts val="0"/>
              </a:spcAft>
              <a:buClr>
                <a:schemeClr val="dk1"/>
              </a:buClr>
              <a:buSzPts val="6480"/>
              <a:buFont typeface="Arial"/>
              <a:buChar char="•"/>
              <a:defRPr sz="6480" b="0" i="0" u="none" strike="noStrike" cap="none">
                <a:solidFill>
                  <a:schemeClr val="dk1"/>
                </a:solidFill>
                <a:latin typeface="Arial"/>
                <a:ea typeface="Arial"/>
                <a:cs typeface="Arial"/>
                <a:sym typeface="Arial"/>
              </a:defRPr>
            </a:lvl5pPr>
            <a:lvl6pPr marL="2743200" marR="0" lvl="5" indent="-640079" algn="l" rtl="0">
              <a:lnSpc>
                <a:spcPct val="90000"/>
              </a:lnSpc>
              <a:spcBef>
                <a:spcPts val="1800"/>
              </a:spcBef>
              <a:spcAft>
                <a:spcPts val="0"/>
              </a:spcAft>
              <a:buClr>
                <a:schemeClr val="dk1"/>
              </a:buClr>
              <a:buSzPts val="6480"/>
              <a:buFont typeface="Arial"/>
              <a:buChar char="•"/>
              <a:defRPr sz="6480" b="0" i="0" u="none" strike="noStrike" cap="none">
                <a:solidFill>
                  <a:schemeClr val="dk1"/>
                </a:solidFill>
                <a:latin typeface="Arial"/>
                <a:ea typeface="Arial"/>
                <a:cs typeface="Arial"/>
                <a:sym typeface="Arial"/>
              </a:defRPr>
            </a:lvl6pPr>
            <a:lvl7pPr marL="3200400" marR="0" lvl="6" indent="-640079" algn="l" rtl="0">
              <a:lnSpc>
                <a:spcPct val="90000"/>
              </a:lnSpc>
              <a:spcBef>
                <a:spcPts val="1800"/>
              </a:spcBef>
              <a:spcAft>
                <a:spcPts val="0"/>
              </a:spcAft>
              <a:buClr>
                <a:schemeClr val="dk1"/>
              </a:buClr>
              <a:buSzPts val="6480"/>
              <a:buFont typeface="Arial"/>
              <a:buChar char="•"/>
              <a:defRPr sz="6480" b="0" i="0" u="none" strike="noStrike" cap="none">
                <a:solidFill>
                  <a:schemeClr val="dk1"/>
                </a:solidFill>
                <a:latin typeface="Arial"/>
                <a:ea typeface="Arial"/>
                <a:cs typeface="Arial"/>
                <a:sym typeface="Arial"/>
              </a:defRPr>
            </a:lvl7pPr>
            <a:lvl8pPr marL="3657600" marR="0" lvl="7" indent="-640079" algn="l" rtl="0">
              <a:lnSpc>
                <a:spcPct val="90000"/>
              </a:lnSpc>
              <a:spcBef>
                <a:spcPts val="1800"/>
              </a:spcBef>
              <a:spcAft>
                <a:spcPts val="0"/>
              </a:spcAft>
              <a:buClr>
                <a:schemeClr val="dk1"/>
              </a:buClr>
              <a:buSzPts val="6480"/>
              <a:buFont typeface="Arial"/>
              <a:buChar char="•"/>
              <a:defRPr sz="6480" b="0" i="0" u="none" strike="noStrike" cap="none">
                <a:solidFill>
                  <a:schemeClr val="dk1"/>
                </a:solidFill>
                <a:latin typeface="Arial"/>
                <a:ea typeface="Arial"/>
                <a:cs typeface="Arial"/>
                <a:sym typeface="Arial"/>
              </a:defRPr>
            </a:lvl8pPr>
            <a:lvl9pPr marL="4114800" marR="0" lvl="8" indent="-640079" algn="l" rtl="0">
              <a:lnSpc>
                <a:spcPct val="90000"/>
              </a:lnSpc>
              <a:spcBef>
                <a:spcPts val="1800"/>
              </a:spcBef>
              <a:spcAft>
                <a:spcPts val="0"/>
              </a:spcAft>
              <a:buClr>
                <a:schemeClr val="dk1"/>
              </a:buClr>
              <a:buSzPts val="6480"/>
              <a:buFont typeface="Arial"/>
              <a:buChar char="•"/>
              <a:defRPr sz="6480" b="0" i="0" u="none" strike="noStrike" cap="none">
                <a:solidFill>
                  <a:schemeClr val="dk1"/>
                </a:solidFill>
                <a:latin typeface="Arial"/>
                <a:ea typeface="Arial"/>
                <a:cs typeface="Arial"/>
                <a:sym typeface="Arial"/>
              </a:defRPr>
            </a:lvl9pPr>
          </a:lstStyle>
          <a:p>
            <a:endParaRPr/>
          </a:p>
        </p:txBody>
      </p:sp>
      <p:sp>
        <p:nvSpPr>
          <p:cNvPr id="12" name="Google Shape;12;p3"/>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4320"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9pPr>
          </a:lstStyle>
          <a:p>
            <a:endParaRPr/>
          </a:p>
        </p:txBody>
      </p:sp>
      <p:sp>
        <p:nvSpPr>
          <p:cNvPr id="13" name="Google Shape;13;p3"/>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4320"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8600" b="0" i="0" u="none" strike="noStrike" cap="none">
                <a:solidFill>
                  <a:schemeClr val="dk1"/>
                </a:solidFill>
                <a:latin typeface="Arial"/>
                <a:ea typeface="Arial"/>
                <a:cs typeface="Arial"/>
                <a:sym typeface="Arial"/>
              </a:defRPr>
            </a:lvl9pPr>
          </a:lstStyle>
          <a:p>
            <a:endParaRPr/>
          </a:p>
        </p:txBody>
      </p:sp>
      <p:sp>
        <p:nvSpPr>
          <p:cNvPr id="14" name="Google Shape;14;p3"/>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4320"/>
              <a:buFont typeface="Arial"/>
              <a:buNone/>
              <a:defRPr sz="432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4"/>
        <p:cNvGrpSpPr/>
        <p:nvPr/>
      </p:nvGrpSpPr>
      <p:grpSpPr>
        <a:xfrm>
          <a:off x="0" y="0"/>
          <a:ext cx="0" cy="0"/>
          <a:chOff x="0" y="0"/>
          <a:chExt cx="0" cy="0"/>
        </a:xfrm>
      </p:grpSpPr>
      <p:sp>
        <p:nvSpPr>
          <p:cNvPr id="85" name="Google Shape;85;p5"/>
          <p:cNvSpPr/>
          <p:nvPr/>
        </p:nvSpPr>
        <p:spPr>
          <a:xfrm>
            <a:off x="446073" y="4639113"/>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86" name="Google Shape;86;p5"/>
          <p:cNvSpPr/>
          <p:nvPr/>
        </p:nvSpPr>
        <p:spPr>
          <a:xfrm>
            <a:off x="11428937" y="4639110"/>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87" name="Google Shape;87;p5"/>
          <p:cNvSpPr/>
          <p:nvPr/>
        </p:nvSpPr>
        <p:spPr>
          <a:xfrm>
            <a:off x="22411801" y="4639111"/>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88" name="Google Shape;88;p5"/>
          <p:cNvSpPr/>
          <p:nvPr/>
        </p:nvSpPr>
        <p:spPr>
          <a:xfrm>
            <a:off x="33394664" y="4639112"/>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grpSp>
        <p:nvGrpSpPr>
          <p:cNvPr id="89" name="Google Shape;89;p5"/>
          <p:cNvGrpSpPr/>
          <p:nvPr/>
        </p:nvGrpSpPr>
        <p:grpSpPr>
          <a:xfrm rot="10800000">
            <a:off x="-36600" y="31404884"/>
            <a:ext cx="43927800" cy="1502229"/>
            <a:chOff x="-14192" y="1382"/>
            <a:chExt cx="27451941" cy="4572641"/>
          </a:xfrm>
        </p:grpSpPr>
        <p:sp>
          <p:nvSpPr>
            <p:cNvPr id="90" name="Google Shape;90;p5"/>
            <p:cNvSpPr/>
            <p:nvPr/>
          </p:nvSpPr>
          <p:spPr>
            <a:xfrm>
              <a:off x="4001" y="707796"/>
              <a:ext cx="27429212" cy="3866227"/>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91" name="Google Shape;91;p5"/>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92" name="Google Shape;92;p5"/>
            <p:cNvSpPr/>
            <p:nvPr/>
          </p:nvSpPr>
          <p:spPr>
            <a:xfrm>
              <a:off x="-14192" y="1382"/>
              <a:ext cx="27451941" cy="4570666"/>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accent1"/>
                </a:solidFill>
                <a:latin typeface="Calibri"/>
                <a:ea typeface="Calibri"/>
                <a:cs typeface="Calibri"/>
                <a:sym typeface="Calibri"/>
              </a:endParaRPr>
            </a:p>
          </p:txBody>
        </p:sp>
      </p:grpSp>
      <p:sp>
        <p:nvSpPr>
          <p:cNvPr id="93" name="Google Shape;93;p5"/>
          <p:cNvSpPr txBox="1"/>
          <p:nvPr/>
        </p:nvSpPr>
        <p:spPr>
          <a:xfrm>
            <a:off x="1003118" y="32156325"/>
            <a:ext cx="3786383" cy="329308"/>
          </a:xfrm>
          <a:prstGeom prst="rect">
            <a:avLst/>
          </a:prstGeom>
          <a:noFill/>
          <a:ln>
            <a:noFill/>
          </a:ln>
        </p:spPr>
        <p:txBody>
          <a:bodyPr spcFirstLastPara="1" wrap="square" lIns="78275" tIns="39125" rIns="78275" bIns="39125" anchor="t" anchorCtr="0">
            <a:spAutoFit/>
          </a:bodyPr>
          <a:lstStyle/>
          <a:p>
            <a:pPr marL="0" marR="0" lvl="0" indent="0" algn="l" rtl="0">
              <a:lnSpc>
                <a:spcPct val="65000"/>
              </a:lnSpc>
              <a:spcBef>
                <a:spcPts val="0"/>
              </a:spcBef>
              <a:spcAft>
                <a:spcPts val="0"/>
              </a:spcAft>
              <a:buClr>
                <a:srgbClr val="000000"/>
              </a:buClr>
              <a:buSzPts val="600"/>
              <a:buFont typeface="Arial"/>
              <a:buNone/>
            </a:pPr>
            <a:r>
              <a:rPr lang="en-GB" sz="600" b="1" i="0" u="none" strike="noStrike" cap="none">
                <a:solidFill>
                  <a:srgbClr val="BFBFBF"/>
                </a:solidFill>
                <a:latin typeface="Arial"/>
                <a:ea typeface="Arial"/>
                <a:cs typeface="Arial"/>
                <a:sym typeface="Arial"/>
              </a:rPr>
              <a:t>RESEARCH POSTER PRESENTATION DESIGN © 2019</a:t>
            </a:r>
            <a:endParaRPr sz="1400" b="0" i="0" u="none" strike="noStrike" cap="none">
              <a:solidFill>
                <a:srgbClr val="000000"/>
              </a:solidFill>
              <a:latin typeface="Arial"/>
              <a:ea typeface="Arial"/>
              <a:cs typeface="Arial"/>
              <a:sym typeface="Arial"/>
            </a:endParaRPr>
          </a:p>
          <a:p>
            <a:pPr marL="0" marR="0" lvl="0" indent="0" algn="l" rtl="0">
              <a:lnSpc>
                <a:spcPct val="65000"/>
              </a:lnSpc>
              <a:spcBef>
                <a:spcPts val="525"/>
              </a:spcBef>
              <a:spcAft>
                <a:spcPts val="0"/>
              </a:spcAft>
              <a:buClr>
                <a:srgbClr val="000000"/>
              </a:buClr>
              <a:buSzPts val="1050"/>
              <a:buFont typeface="Arial"/>
              <a:buNone/>
            </a:pPr>
            <a:r>
              <a:rPr lang="en-GB" sz="1050" b="1" i="0" u="none" strike="noStrike" cap="none">
                <a:solidFill>
                  <a:srgbClr val="BFBFBF"/>
                </a:solidFill>
                <a:latin typeface="Arial"/>
                <a:ea typeface="Arial"/>
                <a:cs typeface="Arial"/>
                <a:sym typeface="Arial"/>
              </a:rPr>
              <a:t>www.PosterPresentations.com</a:t>
            </a:r>
            <a:endParaRPr sz="1400" b="0" i="0" u="none" strike="noStrike" cap="none">
              <a:solidFill>
                <a:srgbClr val="000000"/>
              </a:solidFill>
              <a:latin typeface="Arial"/>
              <a:ea typeface="Arial"/>
              <a:cs typeface="Arial"/>
              <a:sym typeface="Arial"/>
            </a:endParaRPr>
          </a:p>
        </p:txBody>
      </p:sp>
      <p:grpSp>
        <p:nvGrpSpPr>
          <p:cNvPr id="94" name="Google Shape;94;p5"/>
          <p:cNvGrpSpPr/>
          <p:nvPr/>
        </p:nvGrpSpPr>
        <p:grpSpPr>
          <a:xfrm>
            <a:off x="-43304" y="11286"/>
            <a:ext cx="43905392" cy="4120075"/>
            <a:chOff x="-43304" y="11286"/>
            <a:chExt cx="43905392" cy="4120075"/>
          </a:xfrm>
        </p:grpSpPr>
        <p:sp>
          <p:nvSpPr>
            <p:cNvPr id="95" name="Google Shape;95;p5"/>
            <p:cNvSpPr/>
            <p:nvPr/>
          </p:nvSpPr>
          <p:spPr>
            <a:xfrm>
              <a:off x="-1" y="1106328"/>
              <a:ext cx="43854834" cy="3025033"/>
            </a:xfrm>
            <a:prstGeom prst="rect">
              <a:avLst/>
            </a:prstGeom>
            <a:gradFill>
              <a:gsLst>
                <a:gs pos="0">
                  <a:schemeClr val="accent6"/>
                </a:gs>
                <a:gs pos="100000">
                  <a:schemeClr val="accent1"/>
                </a:gs>
              </a:gsLst>
              <a:lin ang="54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grpSp>
          <p:nvGrpSpPr>
            <p:cNvPr id="96" name="Google Shape;96;p5"/>
            <p:cNvGrpSpPr/>
            <p:nvPr/>
          </p:nvGrpSpPr>
          <p:grpSpPr>
            <a:xfrm>
              <a:off x="-43304" y="11286"/>
              <a:ext cx="43905392" cy="4036528"/>
              <a:chOff x="-14192" y="1382"/>
              <a:chExt cx="27451941" cy="4572641"/>
            </a:xfrm>
          </p:grpSpPr>
          <p:sp>
            <p:nvSpPr>
              <p:cNvPr id="97" name="Google Shape;97;p5"/>
              <p:cNvSpPr/>
              <p:nvPr/>
            </p:nvSpPr>
            <p:spPr>
              <a:xfrm>
                <a:off x="4001" y="707797"/>
                <a:ext cx="27429212" cy="3866226"/>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98" name="Google Shape;98;p5"/>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99" name="Google Shape;99;p5"/>
              <p:cNvSpPr/>
              <p:nvPr/>
            </p:nvSpPr>
            <p:spPr>
              <a:xfrm>
                <a:off x="-14192" y="1382"/>
                <a:ext cx="27451941" cy="4570665"/>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accent1"/>
                  </a:solidFill>
                  <a:latin typeface="Calibri"/>
                  <a:ea typeface="Calibri"/>
                  <a:cs typeface="Calibri"/>
                  <a:sym typeface="Calibri"/>
                </a:endParaRPr>
              </a:p>
            </p:txBody>
          </p:sp>
        </p:grpSp>
      </p:grpSp>
    </p:spTree>
  </p:cSld>
  <p:clrMap bg1="lt1" tx1="dk1" bg2="dk2" tx2="lt2" accent1="accent1" accent2="accent2" accent3="accent3" accent4="accent4" accent5="accent5" accent6="accent6" hlink="hlink" folHlink="folHlink"/>
  <p:sldLayoutIdLst>
    <p:sldLayoutId id="2147483661"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8"/>
        <p:cNvGrpSpPr/>
        <p:nvPr/>
      </p:nvGrpSpPr>
      <p:grpSpPr>
        <a:xfrm>
          <a:off x="0" y="0"/>
          <a:ext cx="0" cy="0"/>
          <a:chOff x="0" y="0"/>
          <a:chExt cx="0" cy="0"/>
        </a:xfrm>
      </p:grpSpPr>
      <p:sp>
        <p:nvSpPr>
          <p:cNvPr id="119" name="Google Shape;119;p17"/>
          <p:cNvSpPr/>
          <p:nvPr/>
        </p:nvSpPr>
        <p:spPr>
          <a:xfrm>
            <a:off x="446073" y="4639113"/>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20" name="Google Shape;120;p17"/>
          <p:cNvSpPr/>
          <p:nvPr/>
        </p:nvSpPr>
        <p:spPr>
          <a:xfrm>
            <a:off x="11428937" y="4639110"/>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21" name="Google Shape;121;p17"/>
          <p:cNvSpPr/>
          <p:nvPr/>
        </p:nvSpPr>
        <p:spPr>
          <a:xfrm>
            <a:off x="22411801" y="4639111"/>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22" name="Google Shape;122;p17"/>
          <p:cNvSpPr/>
          <p:nvPr/>
        </p:nvSpPr>
        <p:spPr>
          <a:xfrm>
            <a:off x="33394664" y="4639112"/>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grpSp>
        <p:nvGrpSpPr>
          <p:cNvPr id="123" name="Google Shape;123;p17"/>
          <p:cNvGrpSpPr/>
          <p:nvPr/>
        </p:nvGrpSpPr>
        <p:grpSpPr>
          <a:xfrm rot="10800000">
            <a:off x="-36600" y="31404884"/>
            <a:ext cx="43927800" cy="1502229"/>
            <a:chOff x="-14192" y="1382"/>
            <a:chExt cx="27451941" cy="4572641"/>
          </a:xfrm>
        </p:grpSpPr>
        <p:sp>
          <p:nvSpPr>
            <p:cNvPr id="124" name="Google Shape;124;p17"/>
            <p:cNvSpPr/>
            <p:nvPr/>
          </p:nvSpPr>
          <p:spPr>
            <a:xfrm>
              <a:off x="4001" y="707796"/>
              <a:ext cx="27429212" cy="3866227"/>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25" name="Google Shape;125;p17"/>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26" name="Google Shape;126;p17"/>
            <p:cNvSpPr/>
            <p:nvPr/>
          </p:nvSpPr>
          <p:spPr>
            <a:xfrm>
              <a:off x="-14192" y="1382"/>
              <a:ext cx="27451941" cy="4570666"/>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accent1"/>
                </a:solidFill>
                <a:latin typeface="Calibri"/>
                <a:ea typeface="Calibri"/>
                <a:cs typeface="Calibri"/>
                <a:sym typeface="Calibri"/>
              </a:endParaRPr>
            </a:p>
          </p:txBody>
        </p:sp>
      </p:grpSp>
      <p:sp>
        <p:nvSpPr>
          <p:cNvPr id="127" name="Google Shape;127;p17"/>
          <p:cNvSpPr txBox="1"/>
          <p:nvPr/>
        </p:nvSpPr>
        <p:spPr>
          <a:xfrm>
            <a:off x="1003118" y="32156325"/>
            <a:ext cx="3786383" cy="329308"/>
          </a:xfrm>
          <a:prstGeom prst="rect">
            <a:avLst/>
          </a:prstGeom>
          <a:noFill/>
          <a:ln>
            <a:noFill/>
          </a:ln>
        </p:spPr>
        <p:txBody>
          <a:bodyPr spcFirstLastPara="1" wrap="square" lIns="78275" tIns="39125" rIns="78275" bIns="39125" anchor="t" anchorCtr="0">
            <a:spAutoFit/>
          </a:bodyPr>
          <a:lstStyle/>
          <a:p>
            <a:pPr marL="0" marR="0" lvl="0" indent="0" algn="l" rtl="0">
              <a:lnSpc>
                <a:spcPct val="65000"/>
              </a:lnSpc>
              <a:spcBef>
                <a:spcPts val="0"/>
              </a:spcBef>
              <a:spcAft>
                <a:spcPts val="0"/>
              </a:spcAft>
              <a:buClr>
                <a:srgbClr val="000000"/>
              </a:buClr>
              <a:buSzPts val="600"/>
              <a:buFont typeface="Arial"/>
              <a:buNone/>
            </a:pPr>
            <a:r>
              <a:rPr lang="en-GB" sz="600" b="1" i="0" u="none" strike="noStrike" cap="none">
                <a:solidFill>
                  <a:srgbClr val="BFBFBF"/>
                </a:solidFill>
                <a:latin typeface="Arial"/>
                <a:ea typeface="Arial"/>
                <a:cs typeface="Arial"/>
                <a:sym typeface="Arial"/>
              </a:rPr>
              <a:t>RESEARCH POSTER PRESENTATION DESIGN © 2019</a:t>
            </a:r>
            <a:endParaRPr sz="1400" b="0" i="0" u="none" strike="noStrike" cap="none">
              <a:solidFill>
                <a:srgbClr val="000000"/>
              </a:solidFill>
              <a:latin typeface="Arial"/>
              <a:ea typeface="Arial"/>
              <a:cs typeface="Arial"/>
              <a:sym typeface="Arial"/>
            </a:endParaRPr>
          </a:p>
          <a:p>
            <a:pPr marL="0" marR="0" lvl="0" indent="0" algn="l" rtl="0">
              <a:lnSpc>
                <a:spcPct val="65000"/>
              </a:lnSpc>
              <a:spcBef>
                <a:spcPts val="525"/>
              </a:spcBef>
              <a:spcAft>
                <a:spcPts val="0"/>
              </a:spcAft>
              <a:buClr>
                <a:srgbClr val="000000"/>
              </a:buClr>
              <a:buSzPts val="1050"/>
              <a:buFont typeface="Arial"/>
              <a:buNone/>
            </a:pPr>
            <a:r>
              <a:rPr lang="en-GB" sz="1050" b="1" i="0" u="none" strike="noStrike" cap="none">
                <a:solidFill>
                  <a:srgbClr val="BFBFBF"/>
                </a:solidFill>
                <a:latin typeface="Arial"/>
                <a:ea typeface="Arial"/>
                <a:cs typeface="Arial"/>
                <a:sym typeface="Arial"/>
              </a:rPr>
              <a:t>www.PosterPresentations.com</a:t>
            </a:r>
            <a:endParaRPr sz="1400" b="0" i="0" u="none" strike="noStrike" cap="none">
              <a:solidFill>
                <a:srgbClr val="000000"/>
              </a:solidFill>
              <a:latin typeface="Arial"/>
              <a:ea typeface="Arial"/>
              <a:cs typeface="Arial"/>
              <a:sym typeface="Arial"/>
            </a:endParaRPr>
          </a:p>
        </p:txBody>
      </p:sp>
      <p:grpSp>
        <p:nvGrpSpPr>
          <p:cNvPr id="128" name="Google Shape;128;p17"/>
          <p:cNvGrpSpPr/>
          <p:nvPr/>
        </p:nvGrpSpPr>
        <p:grpSpPr>
          <a:xfrm>
            <a:off x="-43304" y="11286"/>
            <a:ext cx="43905392" cy="4120075"/>
            <a:chOff x="-43304" y="11286"/>
            <a:chExt cx="43905392" cy="4120075"/>
          </a:xfrm>
        </p:grpSpPr>
        <p:sp>
          <p:nvSpPr>
            <p:cNvPr id="129" name="Google Shape;129;p17"/>
            <p:cNvSpPr/>
            <p:nvPr/>
          </p:nvSpPr>
          <p:spPr>
            <a:xfrm>
              <a:off x="-1" y="1106328"/>
              <a:ext cx="43854834" cy="3025033"/>
            </a:xfrm>
            <a:prstGeom prst="rect">
              <a:avLst/>
            </a:prstGeom>
            <a:gradFill>
              <a:gsLst>
                <a:gs pos="0">
                  <a:schemeClr val="accent6"/>
                </a:gs>
                <a:gs pos="100000">
                  <a:schemeClr val="accent1"/>
                </a:gs>
              </a:gsLst>
              <a:lin ang="54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grpSp>
          <p:nvGrpSpPr>
            <p:cNvPr id="130" name="Google Shape;130;p17"/>
            <p:cNvGrpSpPr/>
            <p:nvPr/>
          </p:nvGrpSpPr>
          <p:grpSpPr>
            <a:xfrm>
              <a:off x="-43304" y="11286"/>
              <a:ext cx="43905392" cy="4036528"/>
              <a:chOff x="-14192" y="1382"/>
              <a:chExt cx="27451941" cy="4572641"/>
            </a:xfrm>
          </p:grpSpPr>
          <p:sp>
            <p:nvSpPr>
              <p:cNvPr id="131" name="Google Shape;131;p17"/>
              <p:cNvSpPr/>
              <p:nvPr/>
            </p:nvSpPr>
            <p:spPr>
              <a:xfrm>
                <a:off x="4001" y="707797"/>
                <a:ext cx="27429212" cy="3866226"/>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32" name="Google Shape;132;p17"/>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33" name="Google Shape;133;p17"/>
              <p:cNvSpPr/>
              <p:nvPr/>
            </p:nvSpPr>
            <p:spPr>
              <a:xfrm>
                <a:off x="-14192" y="1382"/>
                <a:ext cx="27451941" cy="4570665"/>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accent1"/>
                  </a:solidFill>
                  <a:latin typeface="Calibri"/>
                  <a:ea typeface="Calibri"/>
                  <a:cs typeface="Calibri"/>
                  <a:sym typeface="Calibri"/>
                </a:endParaRPr>
              </a:p>
            </p:txBody>
          </p:sp>
        </p:grpSp>
      </p:grpSp>
      <p:graphicFrame>
        <p:nvGraphicFramePr>
          <p:cNvPr id="134" name="Google Shape;134;p17"/>
          <p:cNvGraphicFramePr/>
          <p:nvPr/>
        </p:nvGraphicFramePr>
        <p:xfrm>
          <a:off x="-10611120" y="14098"/>
          <a:ext cx="3000000" cy="3000000"/>
        </p:xfrm>
        <a:graphic>
          <a:graphicData uri="http://schemas.openxmlformats.org/drawingml/2006/table">
            <a:tbl>
              <a:tblPr firstRow="1" bandRow="1">
                <a:noFill/>
                <a:tableStyleId>{66432208-1F3F-44C0-8C78-4D997A839D8B}</a:tableStyleId>
              </a:tblPr>
              <a:tblGrid>
                <a:gridCol w="4192250">
                  <a:extLst>
                    <a:ext uri="{9D8B030D-6E8A-4147-A177-3AD203B41FA5}">
                      <a16:colId xmlns:a16="http://schemas.microsoft.com/office/drawing/2014/main" val="20000"/>
                    </a:ext>
                  </a:extLst>
                </a:gridCol>
                <a:gridCol w="5584625">
                  <a:extLst>
                    <a:ext uri="{9D8B030D-6E8A-4147-A177-3AD203B41FA5}">
                      <a16:colId xmlns:a16="http://schemas.microsoft.com/office/drawing/2014/main" val="20001"/>
                    </a:ext>
                  </a:extLst>
                </a:gridCol>
              </a:tblGrid>
              <a:tr h="1329125">
                <a:tc gridSpan="2">
                  <a:txBody>
                    <a:bodyPr/>
                    <a:lstStyle/>
                    <a:p>
                      <a:pPr marL="0" marR="0" lvl="0" indent="0" algn="ctr" rtl="0">
                        <a:lnSpc>
                          <a:spcPct val="100000"/>
                        </a:lnSpc>
                        <a:spcBef>
                          <a:spcPts val="0"/>
                        </a:spcBef>
                        <a:spcAft>
                          <a:spcPts val="0"/>
                        </a:spcAft>
                        <a:buClr>
                          <a:srgbClr val="1F3A4E"/>
                        </a:buClr>
                        <a:buSzPts val="3600"/>
                        <a:buFont typeface="Arial Black"/>
                        <a:buNone/>
                      </a:pPr>
                      <a:r>
                        <a:rPr lang="en-GB" sz="3600" b="0" u="none" strike="noStrike" cap="none">
                          <a:solidFill>
                            <a:srgbClr val="1F3A4E"/>
                          </a:solidFill>
                          <a:latin typeface="Arial Black"/>
                          <a:ea typeface="Arial Black"/>
                          <a:cs typeface="Arial Black"/>
                          <a:sym typeface="Arial Black"/>
                        </a:rPr>
                        <a:t>QUICK START GUIDE</a:t>
                      </a:r>
                      <a:br>
                        <a:rPr lang="en-GB" sz="3600" b="0" u="none" strike="noStrike" cap="none">
                          <a:solidFill>
                            <a:srgbClr val="1F3A4E"/>
                          </a:solidFill>
                          <a:latin typeface="Arial Black"/>
                          <a:ea typeface="Arial Black"/>
                          <a:cs typeface="Arial Black"/>
                          <a:sym typeface="Arial Black"/>
                        </a:rPr>
                      </a:br>
                      <a:r>
                        <a:rPr lang="en-GB" sz="2800" b="1" u="none" strike="noStrike" cap="none">
                          <a:solidFill>
                            <a:srgbClr val="FF0000"/>
                          </a:solidFill>
                          <a:latin typeface="Trebuchet MS"/>
                          <a:ea typeface="Trebuchet MS"/>
                          <a:cs typeface="Trebuchet MS"/>
                          <a:sym typeface="Trebuchet MS"/>
                        </a:rPr>
                        <a:t>(THIS SIDEBAR WILL NOT PRINT)</a:t>
                      </a:r>
                      <a:endParaRPr sz="3600" b="1" u="none" strike="noStrike" cap="none">
                        <a:solidFill>
                          <a:schemeClr val="lt1"/>
                        </a:solidFill>
                        <a:latin typeface="Trebuchet MS"/>
                        <a:ea typeface="Trebuchet MS"/>
                        <a:cs typeface="Trebuchet MS"/>
                        <a:sym typeface="Trebuchet MS"/>
                      </a:endParaRPr>
                    </a:p>
                  </a:txBody>
                  <a:tcPr marL="182875" marR="91450" marT="137150" marB="45725">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5">
                <a:tc gridSpan="2">
                  <a:txBody>
                    <a:bodyPr/>
                    <a:lstStyle/>
                    <a:p>
                      <a:pPr marL="0" marR="0" lvl="0" indent="0" algn="l" rtl="0">
                        <a:lnSpc>
                          <a:spcPct val="100000"/>
                        </a:lnSpc>
                        <a:spcBef>
                          <a:spcPts val="0"/>
                        </a:spcBef>
                        <a:spcAft>
                          <a:spcPts val="0"/>
                        </a:spcAft>
                        <a:buClr>
                          <a:srgbClr val="000000"/>
                        </a:buClr>
                        <a:buSzPts val="2000"/>
                        <a:buFont typeface="Arial"/>
                        <a:buNone/>
                      </a:pPr>
                      <a:r>
                        <a:rPr lang="en-GB" sz="2000" i="0" u="none" strike="noStrike" cap="none">
                          <a:solidFill>
                            <a:srgbClr val="D9D9D9"/>
                          </a:solidFill>
                          <a:latin typeface="Arial"/>
                          <a:ea typeface="Arial"/>
                          <a:cs typeface="Arial"/>
                          <a:sym typeface="Arial"/>
                        </a:rPr>
                        <a:t>This PowerPoint template produces a </a:t>
                      </a:r>
                      <a:r>
                        <a:rPr lang="en-GB" sz="2000" i="0" u="none" strike="noStrike" cap="none">
                          <a:solidFill>
                            <a:srgbClr val="FFC000"/>
                          </a:solidFill>
                          <a:latin typeface="Arial"/>
                          <a:ea typeface="Arial"/>
                          <a:cs typeface="Arial"/>
                          <a:sym typeface="Arial"/>
                        </a:rPr>
                        <a:t>36"x48" </a:t>
                      </a:r>
                      <a:r>
                        <a:rPr lang="en-GB" sz="2000" i="0" u="none" strike="noStrike" cap="none">
                          <a:solidFill>
                            <a:srgbClr val="D9D9D9"/>
                          </a:solidFill>
                          <a:latin typeface="Arial"/>
                          <a:ea typeface="Arial"/>
                          <a:cs typeface="Arial"/>
                          <a:sym typeface="Arial"/>
                        </a:rPr>
                        <a:t>presentation poster. You can use it to create your research poster by placing your title, subtitle, text, tables, charts and photos. </a:t>
                      </a:r>
                      <a:endParaRPr sz="1400" u="none" strike="noStrike" cap="none"/>
                    </a:p>
                    <a:p>
                      <a:pPr marL="0" marR="0" lvl="0" indent="0" algn="l" rtl="0">
                        <a:lnSpc>
                          <a:spcPct val="100000"/>
                        </a:lnSpc>
                        <a:spcBef>
                          <a:spcPts val="0"/>
                        </a:spcBef>
                        <a:spcAft>
                          <a:spcPts val="0"/>
                        </a:spcAft>
                        <a:buClr>
                          <a:srgbClr val="000000"/>
                        </a:buClr>
                        <a:buSzPts val="2000"/>
                        <a:buFont typeface="Arial"/>
                        <a:buNone/>
                      </a:pPr>
                      <a:endParaRPr sz="2000" i="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None/>
                      </a:pPr>
                      <a:r>
                        <a:rPr lang="en-GB" sz="2000" i="0" u="none" strike="noStrike" cap="none">
                          <a:solidFill>
                            <a:srgbClr val="D9D9D9"/>
                          </a:solidFill>
                          <a:latin typeface="Arial"/>
                          <a:ea typeface="Arial"/>
                          <a:cs typeface="Arial"/>
                          <a:sym typeface="Arial"/>
                        </a:rPr>
                        <a:t>We provide a series of online tutorials that will guide you through the poster design process and answer your poster production questions. For complete template tutorials, go online to </a:t>
                      </a:r>
                      <a:r>
                        <a:rPr lang="en-GB" sz="2000" i="0" u="none" strike="noStrike" cap="none">
                          <a:solidFill>
                            <a:srgbClr val="FFC000"/>
                          </a:solidFill>
                          <a:latin typeface="Arial"/>
                          <a:ea typeface="Arial"/>
                          <a:cs typeface="Arial"/>
                          <a:sym typeface="Arial"/>
                        </a:rPr>
                        <a:t>PosterPresentations.com</a:t>
                      </a:r>
                      <a:r>
                        <a:rPr lang="en-GB" sz="2000" i="0" u="none" strike="noStrike" cap="none">
                          <a:solidFill>
                            <a:srgbClr val="D9D9D9"/>
                          </a:solidFill>
                          <a:latin typeface="Arial"/>
                          <a:ea typeface="Arial"/>
                          <a:cs typeface="Arial"/>
                          <a:sym typeface="Arial"/>
                        </a:rPr>
                        <a:t> and click on the  </a:t>
                      </a:r>
                      <a:r>
                        <a:rPr lang="en-GB" sz="2000" i="0" u="none" strike="noStrike" cap="none">
                          <a:solidFill>
                            <a:srgbClr val="FFC000"/>
                          </a:solidFill>
                          <a:latin typeface="Arial"/>
                          <a:ea typeface="Arial"/>
                          <a:cs typeface="Arial"/>
                          <a:sym typeface="Arial"/>
                        </a:rPr>
                        <a:t>HELP DESK</a:t>
                      </a:r>
                      <a:r>
                        <a:rPr lang="en-GB" sz="2000" i="0" u="none" strike="noStrike" cap="none">
                          <a:solidFill>
                            <a:srgbClr val="D9D9D9"/>
                          </a:solidFill>
                          <a:latin typeface="Arial"/>
                          <a:ea typeface="Arial"/>
                          <a:cs typeface="Arial"/>
                          <a:sym typeface="Arial"/>
                        </a:rPr>
                        <a:t> tab.</a:t>
                      </a:r>
                      <a:endParaRPr sz="1400" u="none" strike="noStrike" cap="none"/>
                    </a:p>
                    <a:p>
                      <a:pPr marL="0" marR="0" lvl="0" indent="0" algn="l" rtl="0">
                        <a:lnSpc>
                          <a:spcPct val="100000"/>
                        </a:lnSpc>
                        <a:spcBef>
                          <a:spcPts val="0"/>
                        </a:spcBef>
                        <a:spcAft>
                          <a:spcPts val="0"/>
                        </a:spcAft>
                        <a:buClr>
                          <a:srgbClr val="000000"/>
                        </a:buClr>
                        <a:buSzPts val="2000"/>
                        <a:buFont typeface="Arial"/>
                        <a:buNone/>
                      </a:pPr>
                      <a:endParaRPr sz="2000" i="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None/>
                      </a:pPr>
                      <a:r>
                        <a:rPr lang="en-GB" sz="2000" i="0" u="none" strike="noStrike" cap="none">
                          <a:solidFill>
                            <a:srgbClr val="D9D9D9"/>
                          </a:solidFill>
                          <a:latin typeface="Arial"/>
                          <a:ea typeface="Arial"/>
                          <a:cs typeface="Arial"/>
                          <a:sym typeface="Arial"/>
                        </a:rPr>
                        <a:t>To print your poster using our same-day professional printing service, go online to </a:t>
                      </a:r>
                      <a:r>
                        <a:rPr lang="en-GB" sz="2000" i="0" u="none" strike="noStrike" cap="none">
                          <a:solidFill>
                            <a:srgbClr val="FFC000"/>
                          </a:solidFill>
                          <a:latin typeface="Arial"/>
                          <a:ea typeface="Arial"/>
                          <a:cs typeface="Arial"/>
                          <a:sym typeface="Arial"/>
                        </a:rPr>
                        <a:t>PosterPresentations.com</a:t>
                      </a:r>
                      <a:r>
                        <a:rPr lang="en-GB" sz="2000" i="0" u="none" strike="noStrike" cap="none">
                          <a:solidFill>
                            <a:srgbClr val="D9D9D9"/>
                          </a:solidFill>
                          <a:latin typeface="Arial"/>
                          <a:ea typeface="Arial"/>
                          <a:cs typeface="Arial"/>
                          <a:sym typeface="Arial"/>
                        </a:rPr>
                        <a:t> and click on "</a:t>
                      </a:r>
                      <a:r>
                        <a:rPr lang="en-GB" sz="2000" i="0" u="none" strike="noStrike" cap="none">
                          <a:solidFill>
                            <a:srgbClr val="FFC000"/>
                          </a:solidFill>
                          <a:latin typeface="Arial"/>
                          <a:ea typeface="Arial"/>
                          <a:cs typeface="Arial"/>
                          <a:sym typeface="Arial"/>
                        </a:rPr>
                        <a:t>Order your poster</a:t>
                      </a:r>
                      <a:r>
                        <a:rPr lang="en-GB" sz="2000" i="0" u="none" strike="noStrike" cap="none">
                          <a:solidFill>
                            <a:srgbClr val="D9D9D9"/>
                          </a:solidFill>
                          <a:latin typeface="Arial"/>
                          <a:ea typeface="Arial"/>
                          <a:cs typeface="Arial"/>
                          <a:sym typeface="Arial"/>
                        </a:rPr>
                        <a:t>".</a:t>
                      </a:r>
                      <a:endParaRPr sz="2000" b="1" u="none" strike="noStrike" cap="none">
                        <a:solidFill>
                          <a:srgbClr val="D9D9D9"/>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1"/>
                  </a:ext>
                </a:extLst>
              </a:tr>
              <a:tr h="4572425">
                <a:tc>
                  <a:txBody>
                    <a:bodyPr/>
                    <a:lstStyle/>
                    <a:p>
                      <a:pPr marL="0" marR="0" lvl="0" indent="0" algn="ctr" rtl="0">
                        <a:lnSpc>
                          <a:spcPct val="100000"/>
                        </a:lnSpc>
                        <a:spcBef>
                          <a:spcPts val="0"/>
                        </a:spcBef>
                        <a:spcAft>
                          <a:spcPts val="0"/>
                        </a:spcAft>
                        <a:buClr>
                          <a:srgbClr val="000000"/>
                        </a:buClr>
                        <a:buSzPts val="2000"/>
                        <a:buFont typeface="Arial"/>
                        <a:buNone/>
                      </a:pPr>
                      <a:endParaRPr sz="2000" u="none" strike="noStrike" cap="none">
                        <a:solidFill>
                          <a:srgbClr val="1F3A4E"/>
                        </a:solidFill>
                      </a:endParaRPr>
                    </a:p>
                    <a:p>
                      <a:pPr marL="0" marR="0" lvl="0" indent="0" algn="ctr" rtl="0">
                        <a:lnSpc>
                          <a:spcPct val="100000"/>
                        </a:lnSpc>
                        <a:spcBef>
                          <a:spcPts val="0"/>
                        </a:spcBef>
                        <a:spcAft>
                          <a:spcPts val="0"/>
                        </a:spcAft>
                        <a:buClr>
                          <a:srgbClr val="000000"/>
                        </a:buClr>
                        <a:buSzPts val="2000"/>
                        <a:buFont typeface="Arial"/>
                        <a:buNone/>
                      </a:pPr>
                      <a:endParaRPr sz="2000" u="none" strike="noStrike" cap="none">
                        <a:solidFill>
                          <a:srgbClr val="1F3A4E"/>
                        </a:solidFill>
                      </a:endParaRPr>
                    </a:p>
                    <a:p>
                      <a:pPr marL="0" marR="0" lvl="0" indent="0" algn="ctr" rtl="0">
                        <a:lnSpc>
                          <a:spcPct val="100000"/>
                        </a:lnSpc>
                        <a:spcBef>
                          <a:spcPts val="0"/>
                        </a:spcBef>
                        <a:spcAft>
                          <a:spcPts val="0"/>
                        </a:spcAft>
                        <a:buClr>
                          <a:srgbClr val="000000"/>
                        </a:buClr>
                        <a:buSzPts val="2000"/>
                        <a:buFont typeface="Arial"/>
                        <a:buNone/>
                      </a:pPr>
                      <a:r>
                        <a:rPr lang="en-GB" sz="2000" u="none" strike="noStrike" cap="none">
                          <a:solidFill>
                            <a:schemeClr val="lt1"/>
                          </a:solidFill>
                          <a:latin typeface="Arial"/>
                          <a:ea typeface="Arial"/>
                          <a:cs typeface="Arial"/>
                          <a:sym typeface="Arial"/>
                        </a:rPr>
                        <a:t>This is a template for a </a:t>
                      </a:r>
                      <a:endParaRPr sz="1400" u="none" strike="noStrike" cap="none"/>
                    </a:p>
                    <a:p>
                      <a:pPr marL="0" marR="0" lvl="0" indent="0" algn="ctr" rtl="0">
                        <a:lnSpc>
                          <a:spcPct val="100000"/>
                        </a:lnSpc>
                        <a:spcBef>
                          <a:spcPts val="0"/>
                        </a:spcBef>
                        <a:spcAft>
                          <a:spcPts val="0"/>
                        </a:spcAft>
                        <a:buClr>
                          <a:srgbClr val="000000"/>
                        </a:buClr>
                        <a:buSzPts val="2000"/>
                        <a:buFont typeface="Arial"/>
                        <a:buNone/>
                      </a:pPr>
                      <a:r>
                        <a:rPr lang="en-GB" sz="2000" u="none" strike="noStrike" cap="none">
                          <a:solidFill>
                            <a:schemeClr val="lt1"/>
                          </a:solidFill>
                          <a:latin typeface="Arial"/>
                          <a:ea typeface="Arial"/>
                          <a:cs typeface="Arial"/>
                          <a:sym typeface="Arial"/>
                        </a:rPr>
                        <a:t>presentation poster</a:t>
                      </a:r>
                      <a:br>
                        <a:rPr lang="en-GB" sz="2000" u="none" strike="noStrike" cap="none">
                          <a:solidFill>
                            <a:schemeClr val="lt1"/>
                          </a:solidFill>
                          <a:latin typeface="Arial"/>
                          <a:ea typeface="Arial"/>
                          <a:cs typeface="Arial"/>
                          <a:sym typeface="Arial"/>
                        </a:rPr>
                      </a:br>
                      <a:r>
                        <a:rPr lang="en-GB" sz="3600" b="1" u="none" strike="noStrike" cap="none">
                          <a:solidFill>
                            <a:srgbClr val="FFC000"/>
                          </a:solidFill>
                          <a:latin typeface="Arial"/>
                          <a:ea typeface="Arial"/>
                          <a:cs typeface="Arial"/>
                          <a:sym typeface="Arial"/>
                        </a:rPr>
                        <a:t>36 inches tall</a:t>
                      </a:r>
                      <a:br>
                        <a:rPr lang="en-GB" sz="3600" b="1" u="none" strike="noStrike" cap="none">
                          <a:solidFill>
                            <a:srgbClr val="FFC000"/>
                          </a:solidFill>
                          <a:latin typeface="Arial"/>
                          <a:ea typeface="Arial"/>
                          <a:cs typeface="Arial"/>
                          <a:sym typeface="Arial"/>
                        </a:rPr>
                      </a:br>
                      <a:r>
                        <a:rPr lang="en-GB" sz="3600" b="1" u="none" strike="noStrike" cap="none">
                          <a:solidFill>
                            <a:srgbClr val="FFC000"/>
                          </a:solidFill>
                          <a:latin typeface="Arial"/>
                          <a:ea typeface="Arial"/>
                          <a:cs typeface="Arial"/>
                          <a:sym typeface="Arial"/>
                        </a:rPr>
                        <a:t>by</a:t>
                      </a:r>
                      <a:br>
                        <a:rPr lang="en-GB" sz="3600" b="1" u="none" strike="noStrike" cap="none">
                          <a:solidFill>
                            <a:srgbClr val="FFC000"/>
                          </a:solidFill>
                          <a:latin typeface="Arial"/>
                          <a:ea typeface="Arial"/>
                          <a:cs typeface="Arial"/>
                          <a:sym typeface="Arial"/>
                        </a:rPr>
                      </a:br>
                      <a:r>
                        <a:rPr lang="en-GB" sz="3600" b="1" u="none" strike="noStrike" cap="none">
                          <a:solidFill>
                            <a:srgbClr val="FFC000"/>
                          </a:solidFill>
                          <a:latin typeface="Arial"/>
                          <a:ea typeface="Arial"/>
                          <a:cs typeface="Arial"/>
                          <a:sym typeface="Arial"/>
                        </a:rPr>
                        <a:t>48 inches wide</a:t>
                      </a:r>
                      <a:br>
                        <a:rPr lang="en-GB" sz="2000" u="none" strike="noStrike" cap="none">
                          <a:solidFill>
                            <a:schemeClr val="lt1"/>
                          </a:solidFill>
                          <a:latin typeface="Arial"/>
                          <a:ea typeface="Arial"/>
                          <a:cs typeface="Arial"/>
                          <a:sym typeface="Arial"/>
                        </a:rPr>
                      </a:br>
                      <a:endParaRPr sz="2000" u="none" strike="noStrike" cap="none">
                        <a:solidFill>
                          <a:srgbClr val="1F3A4E"/>
                        </a:solidFill>
                      </a:endParaRPr>
                    </a:p>
                  </a:txBody>
                  <a:tcPr marL="91450" marR="91450" marT="45725" marB="45725">
                    <a:solidFill>
                      <a:srgbClr val="010101"/>
                    </a:solidFill>
                  </a:tcPr>
                </a:tc>
                <a:tc>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Important: Check the template size</a:t>
                      </a:r>
                      <a:br>
                        <a:rPr lang="en-GB" sz="2000" b="0" u="none" strike="noStrike" cap="none">
                          <a:solidFill>
                            <a:srgbClr val="FFC000"/>
                          </a:solidFill>
                          <a:latin typeface="Arial"/>
                          <a:ea typeface="Arial"/>
                          <a:cs typeface="Arial"/>
                          <a:sym typeface="Arial"/>
                        </a:rPr>
                      </a:br>
                      <a:r>
                        <a:rPr lang="en-GB" sz="2000" b="0" u="none" strike="noStrike" cap="none">
                          <a:solidFill>
                            <a:srgbClr val="D9D9D9"/>
                          </a:solidFill>
                          <a:latin typeface="Arial"/>
                          <a:ea typeface="Arial"/>
                          <a:cs typeface="Arial"/>
                          <a:sym typeface="Arial"/>
                        </a:rPr>
                        <a:t>Before you start working on your poster and to avoid printing problems check that you have downloaded and that you are using the correct size template for your poster presentation.</a:t>
                      </a:r>
                      <a:br>
                        <a:rPr lang="en-GB" sz="2000" b="0" u="none" strike="noStrike" cap="none">
                          <a:solidFill>
                            <a:srgbClr val="D9D9D9"/>
                          </a:solidFill>
                          <a:latin typeface="Arial"/>
                          <a:ea typeface="Arial"/>
                          <a:cs typeface="Arial"/>
                          <a:sym typeface="Arial"/>
                        </a:rPr>
                      </a:br>
                      <a:r>
                        <a:rPr lang="en-GB" sz="2000" b="0" u="none" strike="noStrike" cap="none">
                          <a:solidFill>
                            <a:srgbClr val="D9D9D9"/>
                          </a:solidFill>
                          <a:latin typeface="Arial"/>
                          <a:ea typeface="Arial"/>
                          <a:cs typeface="Arial"/>
                          <a:sym typeface="Arial"/>
                        </a:rPr>
                        <a:t>This template can also be printed at the following sizes without distortion and without any additional formatting:</a:t>
                      </a:r>
                      <a:br>
                        <a:rPr lang="en-GB" sz="2000" b="0" u="none" strike="noStrike" cap="none">
                          <a:solidFill>
                            <a:srgbClr val="D9D9D9"/>
                          </a:solidFill>
                          <a:latin typeface="Arial"/>
                          <a:ea typeface="Arial"/>
                          <a:cs typeface="Arial"/>
                          <a:sym typeface="Arial"/>
                        </a:rPr>
                      </a:br>
                      <a:r>
                        <a:rPr lang="en-GB" sz="2000" b="0" u="none" strike="noStrike" cap="none">
                          <a:solidFill>
                            <a:srgbClr val="FFC000"/>
                          </a:solidFill>
                          <a:latin typeface="Arial"/>
                          <a:ea typeface="Arial"/>
                          <a:cs typeface="Arial"/>
                          <a:sym typeface="Arial"/>
                        </a:rPr>
                        <a:t>30 tall x 40 wide</a:t>
                      </a:r>
                      <a:br>
                        <a:rPr lang="en-GB" sz="2000" b="0" u="none" strike="noStrike" cap="none">
                          <a:solidFill>
                            <a:srgbClr val="FFC000"/>
                          </a:solidFill>
                          <a:latin typeface="Arial"/>
                          <a:ea typeface="Arial"/>
                          <a:cs typeface="Arial"/>
                          <a:sym typeface="Arial"/>
                        </a:rPr>
                      </a:br>
                      <a:r>
                        <a:rPr lang="en-GB" sz="2000" b="0" u="none" strike="noStrike" cap="none">
                          <a:solidFill>
                            <a:srgbClr val="FFC000"/>
                          </a:solidFill>
                          <a:latin typeface="Arial"/>
                          <a:ea typeface="Arial"/>
                          <a:cs typeface="Arial"/>
                          <a:sym typeface="Arial"/>
                        </a:rPr>
                        <a:t>42 tall x 56 wide</a:t>
                      </a:r>
                      <a:br>
                        <a:rPr lang="en-GB" sz="2000" b="0" u="none" strike="noStrike" cap="none">
                          <a:solidFill>
                            <a:srgbClr val="FFC000"/>
                          </a:solidFill>
                          <a:latin typeface="Arial"/>
                          <a:ea typeface="Arial"/>
                          <a:cs typeface="Arial"/>
                          <a:sym typeface="Arial"/>
                        </a:rPr>
                      </a:br>
                      <a:r>
                        <a:rPr lang="en-GB" sz="2000" b="0" u="none" strike="noStrike" cap="none">
                          <a:solidFill>
                            <a:srgbClr val="FFC000"/>
                          </a:solidFill>
                          <a:latin typeface="Arial"/>
                          <a:ea typeface="Arial"/>
                          <a:cs typeface="Arial"/>
                          <a:sym typeface="Arial"/>
                        </a:rPr>
                        <a:t>48 tall x 64 wide</a:t>
                      </a:r>
                      <a:endParaRPr sz="1400" u="none" strike="noStrike" cap="none"/>
                    </a:p>
                  </a:txBody>
                  <a:tcPr marL="182875" marR="91450" marT="137150" marB="45725">
                    <a:solidFill>
                      <a:srgbClr val="010101"/>
                    </a:solidFill>
                  </a:tcPr>
                </a:tc>
                <a:extLst>
                  <a:ext uri="{0D108BD9-81ED-4DB2-BD59-A6C34878D82A}">
                    <a16:rowId xmlns:a16="http://schemas.microsoft.com/office/drawing/2014/main" val="10002"/>
                  </a:ext>
                </a:extLst>
              </a:tr>
              <a:tr h="4288700">
                <a:tc>
                  <a:txBody>
                    <a:bodyPr/>
                    <a:lstStyle/>
                    <a:p>
                      <a:pPr marL="0" marR="0" lvl="0" indent="0" algn="l" rtl="0">
                        <a:lnSpc>
                          <a:spcPct val="100000"/>
                        </a:lnSpc>
                        <a:spcBef>
                          <a:spcPts val="0"/>
                        </a:spcBef>
                        <a:spcAft>
                          <a:spcPts val="0"/>
                        </a:spcAft>
                        <a:buClr>
                          <a:srgbClr val="000000"/>
                        </a:buClr>
                        <a:buSzPts val="2000"/>
                        <a:buFont typeface="Arial"/>
                        <a:buNone/>
                      </a:pPr>
                      <a:endParaRPr sz="2000" u="none" strike="noStrike" cap="none">
                        <a:solidFill>
                          <a:srgbClr val="1F3A4E"/>
                        </a:solidFill>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2400"/>
                        <a:buFont typeface="Arial"/>
                        <a:buNone/>
                      </a:pPr>
                      <a:r>
                        <a:rPr lang="en-GB" sz="2400" b="1" u="none" strike="noStrike" cap="none">
                          <a:solidFill>
                            <a:srgbClr val="FFC000"/>
                          </a:solidFill>
                          <a:latin typeface="Arial"/>
                          <a:ea typeface="Arial"/>
                          <a:cs typeface="Arial"/>
                          <a:sym typeface="Arial"/>
                        </a:rPr>
                        <a:t>How to </a:t>
                      </a:r>
                      <a:r>
                        <a:rPr lang="en-GB" sz="4000" b="1" u="none" strike="noStrike" cap="none">
                          <a:solidFill>
                            <a:srgbClr val="FFC000"/>
                          </a:solidFill>
                          <a:latin typeface="Arial"/>
                          <a:ea typeface="Arial"/>
                          <a:cs typeface="Arial"/>
                          <a:sym typeface="Arial"/>
                        </a:rPr>
                        <a:t>Zoom in </a:t>
                      </a:r>
                      <a:r>
                        <a:rPr lang="en-GB" sz="2400" b="1" u="none" strike="noStrike" cap="none">
                          <a:solidFill>
                            <a:srgbClr val="FFC000"/>
                          </a:solidFill>
                          <a:latin typeface="Arial"/>
                          <a:ea typeface="Arial"/>
                          <a:cs typeface="Arial"/>
                          <a:sym typeface="Arial"/>
                        </a:rPr>
                        <a:t>and </a:t>
                      </a:r>
                      <a:r>
                        <a:rPr lang="en-GB" sz="1800" b="1" u="none" strike="noStrike" cap="none">
                          <a:solidFill>
                            <a:srgbClr val="FFC000"/>
                          </a:solidFill>
                          <a:latin typeface="Arial"/>
                          <a:ea typeface="Arial"/>
                          <a:cs typeface="Arial"/>
                          <a:sym typeface="Arial"/>
                        </a:rPr>
                        <a:t>out</a:t>
                      </a:r>
                      <a:endParaRPr sz="2400" b="1" u="none" strike="noStrike" cap="none">
                        <a:solidFill>
                          <a:srgbClr val="FFC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None/>
                      </a:pPr>
                      <a:r>
                        <a:rPr lang="en-GB" sz="2000" b="0" u="none" strike="noStrike" cap="none">
                          <a:solidFill>
                            <a:srgbClr val="D9D9D9"/>
                          </a:solidFill>
                          <a:latin typeface="Arial"/>
                          <a:ea typeface="Arial"/>
                          <a:cs typeface="Arial"/>
                          <a:sym typeface="Arial"/>
                        </a:rPr>
                        <a:t>Use the PowerPoint zoom tool to adjust the screen magnification to view comfortably. PowerPoint provides 2 ways to zoom: </a:t>
                      </a:r>
                      <a:br>
                        <a:rPr lang="en-GB" sz="2000" b="0" u="none" strike="noStrike" cap="none">
                          <a:solidFill>
                            <a:srgbClr val="D9D9D9"/>
                          </a:solidFill>
                          <a:latin typeface="Arial"/>
                          <a:ea typeface="Arial"/>
                          <a:cs typeface="Arial"/>
                          <a:sym typeface="Arial"/>
                        </a:rPr>
                      </a:br>
                      <a:r>
                        <a:rPr lang="en-GB" sz="2000" b="0" u="none" strike="noStrike" cap="none">
                          <a:solidFill>
                            <a:srgbClr val="FFC000"/>
                          </a:solidFill>
                          <a:latin typeface="Arial"/>
                          <a:ea typeface="Arial"/>
                          <a:cs typeface="Arial"/>
                          <a:sym typeface="Arial"/>
                        </a:rPr>
                        <a:t>1. </a:t>
                      </a:r>
                      <a:r>
                        <a:rPr lang="en-GB" sz="2000" b="0" u="none" strike="noStrike" cap="none">
                          <a:solidFill>
                            <a:srgbClr val="D9D9D9"/>
                          </a:solidFill>
                          <a:latin typeface="Arial"/>
                          <a:ea typeface="Arial"/>
                          <a:cs typeface="Arial"/>
                          <a:sym typeface="Arial"/>
                        </a:rPr>
                        <a:t>On the top menu bar click on the VIEW tab and then click on ZOOM. Choose the zoom percentage that works best for you. </a:t>
                      </a:r>
                      <a:br>
                        <a:rPr lang="en-GB" sz="2000" b="0" u="none" strike="noStrike" cap="none">
                          <a:solidFill>
                            <a:srgbClr val="D9D9D9"/>
                          </a:solidFill>
                          <a:latin typeface="Arial"/>
                          <a:ea typeface="Arial"/>
                          <a:cs typeface="Arial"/>
                          <a:sym typeface="Arial"/>
                        </a:rPr>
                      </a:br>
                      <a:r>
                        <a:rPr lang="en-GB" sz="2000" b="0" u="none" strike="noStrike" cap="none">
                          <a:solidFill>
                            <a:srgbClr val="FFC000"/>
                          </a:solidFill>
                          <a:latin typeface="Arial"/>
                          <a:ea typeface="Arial"/>
                          <a:cs typeface="Arial"/>
                          <a:sym typeface="Arial"/>
                        </a:rPr>
                        <a:t>2. </a:t>
                      </a:r>
                      <a:r>
                        <a:rPr lang="en-GB" sz="2000" b="0" u="none" strike="noStrike" cap="none">
                          <a:solidFill>
                            <a:srgbClr val="D9D9D9"/>
                          </a:solidFill>
                          <a:latin typeface="Arial"/>
                          <a:ea typeface="Arial"/>
                          <a:cs typeface="Arial"/>
                          <a:sym typeface="Arial"/>
                        </a:rPr>
                        <a:t>For better zoom flexibility, use the zoom slider at the bottom right of the window.</a:t>
                      </a:r>
                      <a:endParaRPr sz="1400" u="none" strike="noStrike" cap="none"/>
                    </a:p>
                  </a:txBody>
                  <a:tcPr marL="182875" marR="91450" marT="137150" marB="45725">
                    <a:solidFill>
                      <a:srgbClr val="010101"/>
                    </a:solidFill>
                  </a:tcPr>
                </a:tc>
                <a:extLst>
                  <a:ext uri="{0D108BD9-81ED-4DB2-BD59-A6C34878D82A}">
                    <a16:rowId xmlns:a16="http://schemas.microsoft.com/office/drawing/2014/main" val="10003"/>
                  </a:ext>
                </a:extLst>
              </a:tr>
              <a:tr h="1800525">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Ruler and Guides</a:t>
                      </a:r>
                      <a:br>
                        <a:rPr lang="en-GB" sz="2000" b="0" u="none" strike="noStrike" cap="none">
                          <a:solidFill>
                            <a:srgbClr val="FFC000"/>
                          </a:solidFill>
                          <a:latin typeface="Arial"/>
                          <a:ea typeface="Arial"/>
                          <a:cs typeface="Arial"/>
                          <a:sym typeface="Arial"/>
                        </a:rPr>
                      </a:br>
                      <a:r>
                        <a:rPr lang="en-GB" sz="2000" b="0" u="none" strike="noStrike" cap="none">
                          <a:solidFill>
                            <a:srgbClr val="D9D9D9"/>
                          </a:solidFill>
                          <a:latin typeface="Arial"/>
                          <a:ea typeface="Arial"/>
                          <a:cs typeface="Arial"/>
                          <a:sym typeface="Arial"/>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endParaRPr sz="1400" u="none" strike="noStrike" cap="none"/>
                    </a:p>
                  </a:txBody>
                  <a:tcPr marL="91450" marR="91450" marT="45725" marB="45725">
                    <a:solidFill>
                      <a:srgbClr val="010101"/>
                    </a:solidFill>
                  </a:tcPr>
                </a:tc>
                <a:tc hMerge="1">
                  <a:txBody>
                    <a:bodyPr/>
                    <a:lstStyle/>
                    <a:p>
                      <a:endParaRPr lang="en-US"/>
                    </a:p>
                  </a:txBody>
                  <a:tcPr/>
                </a:tc>
                <a:extLst>
                  <a:ext uri="{0D108BD9-81ED-4DB2-BD59-A6C34878D82A}">
                    <a16:rowId xmlns:a16="http://schemas.microsoft.com/office/drawing/2014/main" val="10004"/>
                  </a:ext>
                </a:extLst>
              </a:tr>
              <a:tr h="3824350">
                <a:tc>
                  <a:txBody>
                    <a:bodyPr/>
                    <a:lstStyle/>
                    <a:p>
                      <a:pPr marL="0" marR="0" lvl="0" indent="0" algn="l" rtl="0">
                        <a:lnSpc>
                          <a:spcPct val="100000"/>
                        </a:lnSpc>
                        <a:spcBef>
                          <a:spcPts val="0"/>
                        </a:spcBef>
                        <a:spcAft>
                          <a:spcPts val="0"/>
                        </a:spcAft>
                        <a:buClr>
                          <a:srgbClr val="000000"/>
                        </a:buClr>
                        <a:buSzPts val="2000"/>
                        <a:buFont typeface="Arial"/>
                        <a:buNone/>
                      </a:pPr>
                      <a:endParaRPr sz="2000" u="none" strike="noStrike" cap="none">
                        <a:solidFill>
                          <a:srgbClr val="1F3A4E"/>
                        </a:solidFill>
                      </a:endParaRPr>
                    </a:p>
                  </a:txBody>
                  <a:tcPr marL="91450" marR="91450" marT="45725" marB="45725"/>
                </a:tc>
                <a:tc>
                  <a:txBody>
                    <a:bodyPr/>
                    <a:lstStyle/>
                    <a:p>
                      <a:pPr marL="0" marR="0" lvl="1" indent="0" algn="l" rtl="0">
                        <a:lnSpc>
                          <a:spcPct val="100000"/>
                        </a:lnSpc>
                        <a:spcBef>
                          <a:spcPts val="0"/>
                        </a:spcBef>
                        <a:spcAft>
                          <a:spcPts val="0"/>
                        </a:spcAft>
                        <a:buClr>
                          <a:srgbClr val="000000"/>
                        </a:buClr>
                        <a:buSzPts val="2400"/>
                        <a:buFont typeface="Arial"/>
                        <a:buNone/>
                      </a:pPr>
                      <a:r>
                        <a:rPr lang="en-GB" sz="2400" b="1" u="none" strike="noStrike" cap="none">
                          <a:solidFill>
                            <a:srgbClr val="FFC000"/>
                          </a:solidFill>
                          <a:latin typeface="Arial"/>
                          <a:ea typeface="Arial"/>
                          <a:cs typeface="Arial"/>
                          <a:sym typeface="Arial"/>
                        </a:rPr>
                        <a:t>Headers and text containers</a:t>
                      </a:r>
                      <a:br>
                        <a:rPr lang="en-GB" sz="2000" b="0" u="none" strike="noStrike" cap="none">
                          <a:solidFill>
                            <a:schemeClr val="lt1"/>
                          </a:solidFill>
                          <a:latin typeface="Arial"/>
                          <a:ea typeface="Arial"/>
                          <a:cs typeface="Arial"/>
                          <a:sym typeface="Arial"/>
                        </a:rPr>
                      </a:br>
                      <a:r>
                        <a:rPr lang="en-GB" sz="2000" b="0" u="none" strike="noStrike" cap="none">
                          <a:solidFill>
                            <a:srgbClr val="D9D9D9"/>
                          </a:solidFill>
                          <a:latin typeface="Arial"/>
                          <a:ea typeface="Arial"/>
                          <a:cs typeface="Arial"/>
                          <a:sym typeface="Arial"/>
                        </a:rPr>
                        <a:t>Included in this template are commonly used section headers such as Abstract, Objectives, Methods, Results, etc.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Click inside a section header to add its text.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To add another header, click on edge of the section box so that it is outlined. Copy and paste it.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To increase its size, click on the white circles and expand to the the desired size.</a:t>
                      </a:r>
                      <a:endParaRPr sz="1400" u="none" strike="noStrike" cap="none"/>
                    </a:p>
                  </a:txBody>
                  <a:tcPr marL="182875" marR="91450" marT="137150" marB="45725">
                    <a:solidFill>
                      <a:srgbClr val="010101"/>
                    </a:solidFill>
                  </a:tcPr>
                </a:tc>
                <a:extLst>
                  <a:ext uri="{0D108BD9-81ED-4DB2-BD59-A6C34878D82A}">
                    <a16:rowId xmlns:a16="http://schemas.microsoft.com/office/drawing/2014/main" val="10005"/>
                  </a:ext>
                </a:extLst>
              </a:tr>
              <a:tr h="3519125">
                <a:tc gridSpan="2">
                  <a:txBody>
                    <a:bodyPr/>
                    <a:lstStyle/>
                    <a:p>
                      <a:pPr marL="0" marR="0" lvl="0" indent="0" algn="l" rtl="0">
                        <a:lnSpc>
                          <a:spcPct val="100000"/>
                        </a:lnSpc>
                        <a:spcBef>
                          <a:spcPts val="0"/>
                        </a:spcBef>
                        <a:spcAft>
                          <a:spcPts val="0"/>
                        </a:spcAft>
                        <a:buClr>
                          <a:srgbClr val="000000"/>
                        </a:buClr>
                        <a:buSzPts val="2400"/>
                        <a:buFont typeface="Arial"/>
                        <a:buNone/>
                      </a:pPr>
                      <a:r>
                        <a:rPr lang="en-GB" sz="2400" b="1" u="none" strike="noStrike" cap="none">
                          <a:solidFill>
                            <a:srgbClr val="FFC000"/>
                          </a:solidFill>
                          <a:latin typeface="Arial"/>
                          <a:ea typeface="Arial"/>
                          <a:cs typeface="Arial"/>
                          <a:sym typeface="Arial"/>
                        </a:rPr>
                        <a:t>Adding content to the poster</a:t>
                      </a:r>
                      <a:endParaRPr sz="1400" u="none" strike="noStrike" cap="none"/>
                    </a:p>
                    <a:p>
                      <a:pPr marL="0" marR="0" lvl="0" indent="0" algn="l" rtl="0">
                        <a:lnSpc>
                          <a:spcPct val="100000"/>
                        </a:lnSpc>
                        <a:spcBef>
                          <a:spcPts val="0"/>
                        </a:spcBef>
                        <a:spcAft>
                          <a:spcPts val="0"/>
                        </a:spcAft>
                        <a:buClr>
                          <a:srgbClr val="000000"/>
                        </a:buClr>
                        <a:buSzPts val="2000"/>
                        <a:buFont typeface="Arial"/>
                        <a:buNone/>
                      </a:pPr>
                      <a:r>
                        <a:rPr lang="en-GB" sz="2000" u="none" strike="noStrike" cap="none">
                          <a:solidFill>
                            <a:srgbClr val="D9D9D9"/>
                          </a:solidFill>
                          <a:latin typeface="Arial"/>
                          <a:ea typeface="Arial"/>
                          <a:cs typeface="Arial"/>
                          <a:sym typeface="Arial"/>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endParaRPr sz="1400" u="none" strike="noStrike" cap="none"/>
                    </a:p>
                    <a:p>
                      <a:pPr marL="342900" marR="0" lvl="0" indent="-342900" algn="l" rtl="0">
                        <a:lnSpc>
                          <a:spcPct val="100000"/>
                        </a:lnSpc>
                        <a:spcBef>
                          <a:spcPts val="0"/>
                        </a:spcBef>
                        <a:spcAft>
                          <a:spcPts val="0"/>
                        </a:spcAft>
                        <a:buClr>
                          <a:srgbClr val="D9D9D9"/>
                        </a:buClr>
                        <a:buSzPts val="2000"/>
                        <a:buFont typeface="Arial"/>
                        <a:buChar char="-"/>
                      </a:pPr>
                      <a:r>
                        <a:rPr lang="en-GB" sz="2000" u="none" strike="noStrike" cap="none">
                          <a:solidFill>
                            <a:srgbClr val="D9D9D9"/>
                          </a:solidFill>
                          <a:latin typeface="Arial"/>
                          <a:ea typeface="Arial"/>
                          <a:cs typeface="Arial"/>
                          <a:sym typeface="Arial"/>
                        </a:rPr>
                        <a:t>If you run out of room, try to reduce the size of your fonts and/or the size of your graphics. If there is a lot of empty space try to increase your font sizes and the size of your graphics. The font used for references can be smaller.</a:t>
                      </a:r>
                      <a:endParaRPr sz="2000" u="none" strike="noStrike" cap="none">
                        <a:solidFill>
                          <a:srgbClr val="D9D9D9"/>
                        </a:solidFill>
                        <a:latin typeface="Arial"/>
                        <a:ea typeface="Arial"/>
                        <a:cs typeface="Arial"/>
                        <a:sym typeface="Arial"/>
                      </a:endParaRPr>
                    </a:p>
                  </a:txBody>
                  <a:tcPr marL="91450" marR="91450" marT="45725" marB="45725">
                    <a:solidFill>
                      <a:srgbClr val="010101"/>
                    </a:solidFill>
                  </a:tcPr>
                </a:tc>
                <a:tc hMerge="1">
                  <a:txBody>
                    <a:bodyPr/>
                    <a:lstStyle/>
                    <a:p>
                      <a:endParaRPr lang="en-US"/>
                    </a:p>
                  </a:txBody>
                  <a:tcPr/>
                </a:tc>
                <a:extLst>
                  <a:ext uri="{0D108BD9-81ED-4DB2-BD59-A6C34878D82A}">
                    <a16:rowId xmlns:a16="http://schemas.microsoft.com/office/drawing/2014/main" val="10006"/>
                  </a:ext>
                </a:extLst>
              </a:tr>
              <a:tr h="2377650">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Photos</a:t>
                      </a:r>
                      <a:endParaRPr sz="1400" u="none" strike="noStrike" cap="none"/>
                    </a:p>
                    <a:p>
                      <a:pPr marL="0" marR="0" lvl="0" indent="0" algn="l" rtl="0">
                        <a:lnSpc>
                          <a:spcPct val="100000"/>
                        </a:lnSpc>
                        <a:spcBef>
                          <a:spcPts val="0"/>
                        </a:spcBef>
                        <a:spcAft>
                          <a:spcPts val="0"/>
                        </a:spcAft>
                        <a:buClr>
                          <a:srgbClr val="D9D9D9"/>
                        </a:buClr>
                        <a:buSzPts val="2000"/>
                        <a:buFont typeface="Arial"/>
                        <a:buNone/>
                      </a:pPr>
                      <a:r>
                        <a:rPr lang="en-GB" sz="2000" b="0" i="0" u="none" strike="noStrike" cap="none">
                          <a:solidFill>
                            <a:srgbClr val="D9D9D9"/>
                          </a:solidFill>
                          <a:latin typeface="Arial"/>
                          <a:ea typeface="Arial"/>
                          <a:cs typeface="Arial"/>
                          <a:sym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endParaRPr sz="1400" u="none" strike="noStrike" cap="none"/>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7"/>
                  </a:ext>
                </a:extLst>
              </a:tr>
              <a:tr h="2293175">
                <a:tc gridSpan="2">
                  <a:txBody>
                    <a:bodyPr/>
                    <a:lstStyle/>
                    <a:p>
                      <a:pPr marL="0" marR="0" lvl="0" indent="0" algn="l" rtl="0">
                        <a:lnSpc>
                          <a:spcPct val="100000"/>
                        </a:lnSpc>
                        <a:spcBef>
                          <a:spcPts val="0"/>
                        </a:spcBef>
                        <a:spcAft>
                          <a:spcPts val="0"/>
                        </a:spcAft>
                        <a:buClr>
                          <a:srgbClr val="000000"/>
                        </a:buClr>
                        <a:buSzPts val="2000"/>
                        <a:buFont typeface="Arial"/>
                        <a:buNone/>
                      </a:pPr>
                      <a:endParaRPr sz="2000" u="none" strike="noStrike" cap="none">
                        <a:solidFill>
                          <a:schemeClr val="lt1"/>
                        </a:solidFill>
                        <a:latin typeface="Arial"/>
                        <a:ea typeface="Arial"/>
                        <a:cs typeface="Arial"/>
                        <a:sym typeface="Arial"/>
                      </a:endParaRPr>
                    </a:p>
                  </a:txBody>
                  <a:tcPr marL="182875" marR="91450" marT="137150" marB="45725"/>
                </a:tc>
                <a:tc hMerge="1">
                  <a:txBody>
                    <a:bodyPr/>
                    <a:lstStyle/>
                    <a:p>
                      <a:endParaRPr lang="en-US"/>
                    </a:p>
                  </a:txBody>
                  <a:tcPr/>
                </a:tc>
                <a:extLst>
                  <a:ext uri="{0D108BD9-81ED-4DB2-BD59-A6C34878D82A}">
                    <a16:rowId xmlns:a16="http://schemas.microsoft.com/office/drawing/2014/main" val="10008"/>
                  </a:ext>
                </a:extLst>
              </a:tr>
              <a:tr h="1280275">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Quality check your graphics</a:t>
                      </a:r>
                      <a:endParaRPr sz="1400" u="none" strike="noStrike" cap="none"/>
                    </a:p>
                    <a:p>
                      <a:pPr marL="0" marR="0" lvl="0" indent="0" algn="l" rtl="0">
                        <a:lnSpc>
                          <a:spcPct val="100000"/>
                        </a:lnSpc>
                        <a:spcBef>
                          <a:spcPts val="0"/>
                        </a:spcBef>
                        <a:spcAft>
                          <a:spcPts val="0"/>
                        </a:spcAft>
                        <a:buClr>
                          <a:srgbClr val="D9D9D9"/>
                        </a:buClr>
                        <a:buSzPts val="2000"/>
                        <a:buFont typeface="Arial"/>
                        <a:buNone/>
                      </a:pPr>
                      <a:r>
                        <a:rPr lang="en-GB" sz="2000" u="none" strike="noStrike" cap="none">
                          <a:solidFill>
                            <a:srgbClr val="D9D9D9"/>
                          </a:solidFill>
                          <a:latin typeface="Arial"/>
                          <a:ea typeface="Arial"/>
                          <a:cs typeface="Arial"/>
                          <a:sym typeface="Arial"/>
                        </a:rPr>
                        <a:t>Zoom in and look at your images at 100%-200% magnification. If they look clear, they will print well. </a:t>
                      </a:r>
                      <a:endParaRPr sz="1400" u="none" strike="noStrike" cap="none"/>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9"/>
                  </a:ext>
                </a:extLst>
              </a:tr>
              <a:tr h="3187275">
                <a:tc gridSpan="2">
                  <a:txBody>
                    <a:bodyPr/>
                    <a:lstStyle/>
                    <a:p>
                      <a:pPr marL="0" marR="0" lvl="0" indent="0" algn="l" rtl="0">
                        <a:lnSpc>
                          <a:spcPct val="100000"/>
                        </a:lnSpc>
                        <a:spcBef>
                          <a:spcPts val="0"/>
                        </a:spcBef>
                        <a:spcAft>
                          <a:spcPts val="0"/>
                        </a:spcAft>
                        <a:buClr>
                          <a:schemeClr val="dk1"/>
                        </a:buClr>
                        <a:buSzPts val="2000"/>
                        <a:buFont typeface="Calibri"/>
                        <a:buNone/>
                      </a:pPr>
                      <a:endParaRPr sz="2000" u="none" strike="noStrike" cap="none">
                        <a:solidFill>
                          <a:schemeClr val="lt1"/>
                        </a:solidFill>
                        <a:latin typeface="Arial"/>
                        <a:ea typeface="Arial"/>
                        <a:cs typeface="Arial"/>
                        <a:sym typeface="Arial"/>
                      </a:endParaRPr>
                    </a:p>
                  </a:txBody>
                  <a:tcPr marL="182875" marR="91450" marT="137150" marB="45725"/>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35" name="Google Shape;135;p17"/>
          <p:cNvGraphicFramePr/>
          <p:nvPr/>
        </p:nvGraphicFramePr>
        <p:xfrm>
          <a:off x="44695229" y="-84749"/>
          <a:ext cx="3000000" cy="3000000"/>
        </p:xfrm>
        <a:graphic>
          <a:graphicData uri="http://schemas.openxmlformats.org/drawingml/2006/table">
            <a:tbl>
              <a:tblPr firstRow="1" bandRow="1">
                <a:noFill/>
                <a:tableStyleId>{66432208-1F3F-44C0-8C78-4D997A839D8B}</a:tableStyleId>
              </a:tblPr>
              <a:tblGrid>
                <a:gridCol w="3343825">
                  <a:extLst>
                    <a:ext uri="{9D8B030D-6E8A-4147-A177-3AD203B41FA5}">
                      <a16:colId xmlns:a16="http://schemas.microsoft.com/office/drawing/2014/main" val="20000"/>
                    </a:ext>
                  </a:extLst>
                </a:gridCol>
                <a:gridCol w="1381550">
                  <a:extLst>
                    <a:ext uri="{9D8B030D-6E8A-4147-A177-3AD203B41FA5}">
                      <a16:colId xmlns:a16="http://schemas.microsoft.com/office/drawing/2014/main" val="20001"/>
                    </a:ext>
                  </a:extLst>
                </a:gridCol>
                <a:gridCol w="4704800">
                  <a:extLst>
                    <a:ext uri="{9D8B030D-6E8A-4147-A177-3AD203B41FA5}">
                      <a16:colId xmlns:a16="http://schemas.microsoft.com/office/drawing/2014/main" val="20002"/>
                    </a:ext>
                  </a:extLst>
                </a:gridCol>
              </a:tblGrid>
              <a:tr h="1756425">
                <a:tc gridSpan="3">
                  <a:txBody>
                    <a:bodyPr/>
                    <a:lstStyle/>
                    <a:p>
                      <a:pPr marL="0" marR="0" lvl="0" indent="0" algn="ctr" rtl="0">
                        <a:lnSpc>
                          <a:spcPct val="100000"/>
                        </a:lnSpc>
                        <a:spcBef>
                          <a:spcPts val="0"/>
                        </a:spcBef>
                        <a:spcAft>
                          <a:spcPts val="0"/>
                        </a:spcAft>
                        <a:buClr>
                          <a:srgbClr val="1F3A4E"/>
                        </a:buClr>
                        <a:buSzPts val="4000"/>
                        <a:buFont typeface="Arial Black"/>
                        <a:buNone/>
                      </a:pPr>
                      <a:r>
                        <a:rPr lang="en-GB" sz="4000" b="0" u="none" strike="noStrike" cap="none">
                          <a:solidFill>
                            <a:srgbClr val="1F3A4E"/>
                          </a:solidFill>
                          <a:latin typeface="Arial Black"/>
                          <a:ea typeface="Arial Black"/>
                          <a:cs typeface="Arial Black"/>
                          <a:sym typeface="Arial Black"/>
                        </a:rPr>
                        <a:t>QUICK START GUIDE</a:t>
                      </a:r>
                      <a:br>
                        <a:rPr lang="en-GB" sz="4000" b="0" u="none" strike="noStrike" cap="none">
                          <a:solidFill>
                            <a:srgbClr val="1F3A4E"/>
                          </a:solidFill>
                          <a:latin typeface="Arial Black"/>
                          <a:ea typeface="Arial Black"/>
                          <a:cs typeface="Arial Black"/>
                          <a:sym typeface="Arial Black"/>
                        </a:rPr>
                      </a:br>
                      <a:r>
                        <a:rPr lang="en-GB" sz="3200" b="1" u="none" strike="noStrike" cap="none">
                          <a:solidFill>
                            <a:srgbClr val="FF0000"/>
                          </a:solidFill>
                          <a:latin typeface="Trebuchet MS"/>
                          <a:ea typeface="Trebuchet MS"/>
                          <a:cs typeface="Trebuchet MS"/>
                          <a:sym typeface="Trebuchet MS"/>
                        </a:rPr>
                        <a:t>(THIS SIDEBAR WILL NOT PRINT)</a:t>
                      </a:r>
                      <a:endParaRPr sz="4000" b="1" u="none" strike="noStrike" cap="none">
                        <a:solidFill>
                          <a:schemeClr val="lt1"/>
                        </a:solidFill>
                        <a:latin typeface="Trebuchet MS"/>
                        <a:ea typeface="Trebuchet MS"/>
                        <a:cs typeface="Trebuchet MS"/>
                        <a:sym typeface="Trebuchet MS"/>
                      </a:endParaRPr>
                    </a:p>
                  </a:txBody>
                  <a:tcPr marL="182875" marR="91450" marT="137150" marB="4572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0">
                <a:tc gridSpan="3">
                  <a:txBody>
                    <a:bodyPr/>
                    <a:lstStyle/>
                    <a:p>
                      <a:pPr marL="0" marR="0" lvl="0" indent="0" algn="l" rtl="0">
                        <a:lnSpc>
                          <a:spcPct val="100000"/>
                        </a:lnSpc>
                        <a:spcBef>
                          <a:spcPts val="0"/>
                        </a:spcBef>
                        <a:spcAft>
                          <a:spcPts val="0"/>
                        </a:spcAft>
                        <a:buClr>
                          <a:srgbClr val="000000"/>
                        </a:buClr>
                        <a:buSzPts val="2800"/>
                        <a:buFont typeface="Arial"/>
                        <a:buNone/>
                      </a:pPr>
                      <a:r>
                        <a:rPr lang="en-GB" sz="2800" b="1" u="none" strike="noStrike" cap="none">
                          <a:solidFill>
                            <a:srgbClr val="FFC000"/>
                          </a:solidFill>
                          <a:latin typeface="Arial"/>
                          <a:ea typeface="Arial"/>
                          <a:cs typeface="Arial"/>
                          <a:sym typeface="Arial"/>
                        </a:rPr>
                        <a:t>How to change the template colors</a:t>
                      </a:r>
                      <a:endParaRPr sz="1400" u="none" strike="noStrike" cap="none"/>
                    </a:p>
                    <a:p>
                      <a:pPr marL="0" marR="0" lvl="0" indent="0" algn="l" rtl="0">
                        <a:lnSpc>
                          <a:spcPct val="100000"/>
                        </a:lnSpc>
                        <a:spcBef>
                          <a:spcPts val="0"/>
                        </a:spcBef>
                        <a:spcAft>
                          <a:spcPts val="0"/>
                        </a:spcAft>
                        <a:buClr>
                          <a:srgbClr val="000000"/>
                        </a:buClr>
                        <a:buSzPts val="2400"/>
                        <a:buFont typeface="Arial"/>
                        <a:buNone/>
                      </a:pPr>
                      <a:r>
                        <a:rPr lang="en-GB" sz="2400" b="0" u="none" strike="noStrike" cap="none">
                          <a:solidFill>
                            <a:srgbClr val="D9D9D9"/>
                          </a:solidFill>
                          <a:latin typeface="Arial"/>
                          <a:ea typeface="Arial"/>
                          <a:cs typeface="Arial"/>
                          <a:sym typeface="Arial"/>
                        </a:rPr>
                        <a:t>You can change the overall template color theme by clicking on the COLORS dropdown menu under the DESIGN tab. You can see a tutorial here: </a:t>
                      </a:r>
                      <a:r>
                        <a:rPr lang="en-GB" sz="2400" u="sng" strike="noStrike" cap="none">
                          <a:solidFill>
                            <a:srgbClr val="FFC000"/>
                          </a:solidFill>
                          <a:hlinkClick r:id="rId3">
                            <a:extLst>
                              <a:ext uri="{A12FA001-AC4F-418D-AE19-62706E023703}">
                                <ahyp:hlinkClr xmlns:ahyp="http://schemas.microsoft.com/office/drawing/2018/hyperlinkcolor" val="tx"/>
                              </a:ext>
                            </a:extLst>
                          </a:hlinkClick>
                        </a:rPr>
                        <a:t>https://www.posterpresentations.com/how-to-change-the-research-poster-template-colors.html</a:t>
                      </a:r>
                      <a:endParaRPr sz="2400" u="none" strike="noStrike" cap="none">
                        <a:solidFill>
                          <a:srgbClr val="FFC000"/>
                        </a:solidFill>
                      </a:endParaRPr>
                    </a:p>
                    <a:p>
                      <a:pPr marL="0" marR="0" lvl="0" indent="0" algn="l" rtl="0">
                        <a:lnSpc>
                          <a:spcPct val="100000"/>
                        </a:lnSpc>
                        <a:spcBef>
                          <a:spcPts val="0"/>
                        </a:spcBef>
                        <a:spcAft>
                          <a:spcPts val="0"/>
                        </a:spcAft>
                        <a:buClr>
                          <a:srgbClr val="000000"/>
                        </a:buClr>
                        <a:buSzPts val="2400"/>
                        <a:buFont typeface="Arial"/>
                        <a:buNone/>
                      </a:pPr>
                      <a:endParaRPr sz="2400" b="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GB" sz="2400" b="0" u="none" strike="noStrike" cap="none">
                          <a:solidFill>
                            <a:srgbClr val="D9D9D9"/>
                          </a:solidFill>
                          <a:latin typeface="Arial"/>
                          <a:ea typeface="Arial"/>
                          <a:cs typeface="Arial"/>
                          <a:sym typeface="Arial"/>
                        </a:rPr>
                        <a:t>You can also manually change the color of individual elements by going to VIEW &gt; SLIDE MASTER. On the left side of your screen select the background master where you can change the template background, column sizes, etc. </a:t>
                      </a:r>
                      <a:endParaRPr sz="1400" u="none" strike="noStrike" cap="none"/>
                    </a:p>
                    <a:p>
                      <a:pPr marL="0" marR="0" lvl="0" indent="0" algn="l" rtl="0">
                        <a:lnSpc>
                          <a:spcPct val="100000"/>
                        </a:lnSpc>
                        <a:spcBef>
                          <a:spcPts val="0"/>
                        </a:spcBef>
                        <a:spcAft>
                          <a:spcPts val="0"/>
                        </a:spcAft>
                        <a:buClr>
                          <a:srgbClr val="000000"/>
                        </a:buClr>
                        <a:buSzPts val="2400"/>
                        <a:buFont typeface="Arial"/>
                        <a:buNone/>
                      </a:pPr>
                      <a:endParaRPr sz="2400" b="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GB" sz="2400" b="0" u="none" strike="noStrike" cap="none">
                          <a:solidFill>
                            <a:srgbClr val="D9D9D9"/>
                          </a:solidFill>
                          <a:latin typeface="Arial"/>
                          <a:ea typeface="Arial"/>
                          <a:cs typeface="Arial"/>
                          <a:sym typeface="Arial"/>
                        </a:rPr>
                        <a:t>After you finish working on the SLIDE MASTER, it is important that you go to VIEW &gt; NORMAL to continue working on your poster. </a:t>
                      </a:r>
                      <a:endParaRPr sz="1400" u="none" strike="noStrike" cap="none"/>
                    </a:p>
                  </a:txBody>
                  <a:tcPr marL="182875" marR="91450" marT="137150" marB="45725">
                    <a:solidFill>
                      <a:schemeClr val="dk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3667725">
                <a:tc gridSpan="3">
                  <a:txBody>
                    <a:bodyPr/>
                    <a:lstStyle/>
                    <a:p>
                      <a:pPr marL="0" marR="0" lvl="0" indent="0" algn="l" rtl="0">
                        <a:lnSpc>
                          <a:spcPct val="100000"/>
                        </a:lnSpc>
                        <a:spcBef>
                          <a:spcPts val="0"/>
                        </a:spcBef>
                        <a:spcAft>
                          <a:spcPts val="0"/>
                        </a:spcAft>
                        <a:buClr>
                          <a:srgbClr val="000000"/>
                        </a:buClr>
                        <a:buSzPts val="2800"/>
                        <a:buFont typeface="Arial"/>
                        <a:buNone/>
                      </a:pPr>
                      <a:r>
                        <a:rPr lang="en-GB" sz="2800" b="1" u="none" strike="noStrike" cap="none">
                          <a:solidFill>
                            <a:srgbClr val="FFC000"/>
                          </a:solidFill>
                          <a:latin typeface="Arial"/>
                          <a:ea typeface="Arial"/>
                          <a:cs typeface="Arial"/>
                          <a:sym typeface="Arial"/>
                        </a:rPr>
                        <a:t>How to change the column layout configuration</a:t>
                      </a:r>
                      <a:endParaRPr sz="1400" u="none" strike="noStrike" cap="none"/>
                    </a:p>
                    <a:p>
                      <a:pPr marL="0" marR="0" lvl="0" indent="0" algn="l" rtl="0">
                        <a:lnSpc>
                          <a:spcPct val="100000"/>
                        </a:lnSpc>
                        <a:spcBef>
                          <a:spcPts val="0"/>
                        </a:spcBef>
                        <a:spcAft>
                          <a:spcPts val="0"/>
                        </a:spcAft>
                        <a:buClr>
                          <a:srgbClr val="000000"/>
                        </a:buClr>
                        <a:buSzPts val="2400"/>
                        <a:buFont typeface="Arial"/>
                        <a:buNone/>
                      </a:pPr>
                      <a:r>
                        <a:rPr lang="en-GB" sz="2400" u="none" strike="noStrike" cap="none">
                          <a:solidFill>
                            <a:srgbClr val="D9D9D9"/>
                          </a:solidFill>
                          <a:latin typeface="Arial"/>
                          <a:ea typeface="Arial"/>
                          <a:cs typeface="Arial"/>
                          <a:sym typeface="Arial"/>
                        </a:rPr>
                        <a:t>You can manually change the configuration on the columns by going to VIEW &gt; SLIDE MASTER. You can delete columns, resize them or modify them as needed for your layout. </a:t>
                      </a:r>
                      <a:endParaRPr sz="1400" u="none" strike="noStrike" cap="none"/>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You can see a tutorial here: </a:t>
                      </a:r>
                      <a:r>
                        <a:rPr lang="en-GB" sz="2400" u="sng" strike="noStrike" cap="none">
                          <a:solidFill>
                            <a:srgbClr val="FFC000"/>
                          </a:solidFill>
                          <a:latin typeface="Arial"/>
                          <a:ea typeface="Arial"/>
                          <a:cs typeface="Arial"/>
                          <a:sym typeface="Arial"/>
                        </a:rPr>
                        <a:t>https://www.posterpresentations.com/how-to-change-the-column-configuration.html</a:t>
                      </a:r>
                      <a:endParaRPr sz="8600" u="sng" strike="noStrike" cap="none">
                        <a:solidFill>
                          <a:srgbClr val="FFC000"/>
                        </a:solidFill>
                      </a:endParaRPr>
                    </a:p>
                  </a:txBody>
                  <a:tcPr marL="182875" marR="91450" marT="137150" marB="45725">
                    <a:solidFill>
                      <a:schemeClr val="dk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2"/>
                  </a:ext>
                </a:extLst>
              </a:tr>
              <a:tr h="5177075">
                <a:tc gridSpan="2">
                  <a:txBody>
                    <a:bodyPr/>
                    <a:lstStyle/>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txBody>
                  <a:tcPr marL="182875" marR="91450" marT="137150" marB="45725"/>
                </a:tc>
                <a:tc hMerge="1">
                  <a:txBody>
                    <a:bodyPr/>
                    <a:lstStyle/>
                    <a:p>
                      <a:endParaRPr lang="en-US"/>
                    </a:p>
                  </a:txBody>
                  <a:tcPr/>
                </a:tc>
                <a:tc rowSpan="2">
                  <a:txBody>
                    <a:bodyPr/>
                    <a:lstStyle/>
                    <a:p>
                      <a:pPr marL="0" marR="0" lvl="0" indent="0" algn="l" rtl="0">
                        <a:lnSpc>
                          <a:spcPct val="100000"/>
                        </a:lnSpc>
                        <a:spcBef>
                          <a:spcPts val="0"/>
                        </a:spcBef>
                        <a:spcAft>
                          <a:spcPts val="0"/>
                        </a:spcAft>
                        <a:buClr>
                          <a:srgbClr val="FFC000"/>
                        </a:buClr>
                        <a:buSzPts val="2800"/>
                        <a:buFont typeface="Arial"/>
                        <a:buNone/>
                      </a:pPr>
                      <a:r>
                        <a:rPr lang="en-GB" sz="2800" b="1" u="none" strike="noStrike" cap="none">
                          <a:solidFill>
                            <a:srgbClr val="FFC000"/>
                          </a:solidFill>
                          <a:latin typeface="Arial"/>
                          <a:ea typeface="Arial"/>
                          <a:cs typeface="Arial"/>
                          <a:sym typeface="Arial"/>
                        </a:rPr>
                        <a:t>How to hide the QUICK START GUIDE bars from the sides of the template</a:t>
                      </a:r>
                      <a:endParaRPr sz="1400" u="none" strike="noStrike" cap="none"/>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The Quick Start Guides </a:t>
                      </a:r>
                      <a:r>
                        <a:rPr lang="en-GB" sz="2400" u="sng" strike="noStrike" cap="none">
                          <a:solidFill>
                            <a:srgbClr val="D9D9D9"/>
                          </a:solidFill>
                          <a:latin typeface="Arial"/>
                          <a:ea typeface="Arial"/>
                          <a:cs typeface="Arial"/>
                          <a:sym typeface="Arial"/>
                        </a:rPr>
                        <a:t>are outside the template’s printable area</a:t>
                      </a:r>
                      <a:r>
                        <a:rPr lang="en-GB" sz="2400" u="none" strike="noStrike" cap="none">
                          <a:solidFill>
                            <a:srgbClr val="D9D9D9"/>
                          </a:solidFill>
                          <a:latin typeface="Arial"/>
                          <a:ea typeface="Arial"/>
                          <a:cs typeface="Arial"/>
                          <a:sym typeface="Arial"/>
                        </a:rPr>
                        <a:t> and they will not be on the printed poster. </a:t>
                      </a:r>
                      <a:endParaRPr sz="1400" u="none" strike="noStrike" cap="none"/>
                    </a:p>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If you create a PDF file from your template, the guides will not be included.</a:t>
                      </a:r>
                      <a:endParaRPr sz="1400" u="none" strike="noStrike" cap="none"/>
                    </a:p>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To hide the guides click on the </a:t>
                      </a:r>
                      <a:r>
                        <a:rPr lang="en-GB" sz="2400" b="1" u="none" strike="noStrike" cap="none">
                          <a:solidFill>
                            <a:srgbClr val="D9D9D9"/>
                          </a:solidFill>
                          <a:latin typeface="Arial"/>
                          <a:ea typeface="Arial"/>
                          <a:cs typeface="Arial"/>
                          <a:sym typeface="Arial"/>
                        </a:rPr>
                        <a:t>Home</a:t>
                      </a:r>
                      <a:r>
                        <a:rPr lang="en-GB" sz="2400" u="none" strike="noStrike" cap="none">
                          <a:solidFill>
                            <a:srgbClr val="D9D9D9"/>
                          </a:solidFill>
                          <a:latin typeface="Arial"/>
                          <a:ea typeface="Arial"/>
                          <a:cs typeface="Arial"/>
                          <a:sym typeface="Arial"/>
                        </a:rPr>
                        <a:t> tab (top of the screen) and then click on the </a:t>
                      </a:r>
                      <a:r>
                        <a:rPr lang="en-GB" sz="2400" b="1" u="none" strike="noStrike" cap="none">
                          <a:solidFill>
                            <a:srgbClr val="D9D9D9"/>
                          </a:solidFill>
                          <a:latin typeface="Arial"/>
                          <a:ea typeface="Arial"/>
                          <a:cs typeface="Arial"/>
                          <a:sym typeface="Arial"/>
                        </a:rPr>
                        <a:t>Layout</a:t>
                      </a:r>
                      <a:r>
                        <a:rPr lang="en-GB" sz="2400" u="none" strike="noStrike" cap="none">
                          <a:solidFill>
                            <a:srgbClr val="D9D9D9"/>
                          </a:solidFill>
                          <a:latin typeface="Arial"/>
                          <a:ea typeface="Arial"/>
                          <a:cs typeface="Arial"/>
                          <a:sym typeface="Arial"/>
                        </a:rPr>
                        <a:t> button below to see the available layouts. Choose the </a:t>
                      </a:r>
                      <a:r>
                        <a:rPr lang="en-GB" sz="2400" b="1" u="none" strike="noStrike" cap="none">
                          <a:solidFill>
                            <a:srgbClr val="D9D9D9"/>
                          </a:solidFill>
                          <a:latin typeface="Arial"/>
                          <a:ea typeface="Arial"/>
                          <a:cs typeface="Arial"/>
                          <a:sym typeface="Arial"/>
                        </a:rPr>
                        <a:t>Without Guides </a:t>
                      </a:r>
                      <a:r>
                        <a:rPr lang="en-GB" sz="2400" b="0" u="none" strike="noStrike" cap="none">
                          <a:solidFill>
                            <a:srgbClr val="D9D9D9"/>
                          </a:solidFill>
                          <a:latin typeface="Arial"/>
                          <a:ea typeface="Arial"/>
                          <a:cs typeface="Arial"/>
                          <a:sym typeface="Arial"/>
                        </a:rPr>
                        <a:t>layout</a:t>
                      </a:r>
                      <a:r>
                        <a:rPr lang="en-GB" sz="2400" u="none" strike="noStrike" cap="none">
                          <a:solidFill>
                            <a:srgbClr val="D9D9D9"/>
                          </a:solidFill>
                          <a:latin typeface="Arial"/>
                          <a:ea typeface="Arial"/>
                          <a:cs typeface="Arial"/>
                          <a:sym typeface="Arial"/>
                        </a:rPr>
                        <a:t>.</a:t>
                      </a:r>
                      <a:endParaRPr sz="240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txBody>
                  <a:tcPr marL="182875" marR="91450" marT="137150" marB="45725">
                    <a:solidFill>
                      <a:srgbClr val="010101"/>
                    </a:solidFill>
                  </a:tcPr>
                </a:tc>
                <a:extLst>
                  <a:ext uri="{0D108BD9-81ED-4DB2-BD59-A6C34878D82A}">
                    <a16:rowId xmlns:a16="http://schemas.microsoft.com/office/drawing/2014/main" val="10003"/>
                  </a:ext>
                </a:extLst>
              </a:tr>
              <a:tr h="2888325">
                <a:tc gridSpan="2">
                  <a:txBody>
                    <a:bodyPr/>
                    <a:lstStyle/>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0004"/>
                  </a:ext>
                </a:extLst>
              </a:tr>
              <a:tr h="3781425">
                <a:tc gridSpan="2">
                  <a:txBody>
                    <a:bodyPr/>
                    <a:lstStyle/>
                    <a:p>
                      <a:pPr marL="0" marR="0" lvl="0" indent="0" algn="l" rtl="0">
                        <a:lnSpc>
                          <a:spcPct val="100000"/>
                        </a:lnSpc>
                        <a:spcBef>
                          <a:spcPts val="0"/>
                        </a:spcBef>
                        <a:spcAft>
                          <a:spcPts val="0"/>
                        </a:spcAft>
                        <a:buClr>
                          <a:srgbClr val="000000"/>
                        </a:buClr>
                        <a:buSzPts val="2800"/>
                        <a:buFont typeface="Arial"/>
                        <a:buNone/>
                      </a:pPr>
                      <a:r>
                        <a:rPr lang="en-GB" sz="2800" b="1" u="none" strike="noStrike" cap="none">
                          <a:solidFill>
                            <a:srgbClr val="FFC000"/>
                          </a:solidFill>
                          <a:latin typeface="Arial"/>
                          <a:ea typeface="Arial"/>
                          <a:cs typeface="Arial"/>
                          <a:sym typeface="Arial"/>
                        </a:rPr>
                        <a:t>How to preview your poster prior to printing</a:t>
                      </a:r>
                      <a:endParaRPr sz="2800" b="1" u="none" strike="noStrike" cap="none">
                        <a:solidFill>
                          <a:srgbClr val="FFC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GB" sz="2400" u="none" strike="noStrike" cap="none">
                          <a:solidFill>
                            <a:srgbClr val="D9D9D9"/>
                          </a:solidFill>
                          <a:latin typeface="Arial"/>
                          <a:ea typeface="Arial"/>
                          <a:cs typeface="Arial"/>
                          <a:sym typeface="Arial"/>
                        </a:rPr>
                        <a:t>You can preview your poster at any time by pressing the </a:t>
                      </a:r>
                      <a:r>
                        <a:rPr lang="en-GB" sz="2400" u="none" strike="noStrike" cap="none">
                          <a:solidFill>
                            <a:srgbClr val="FFC000"/>
                          </a:solidFill>
                          <a:latin typeface="Arial"/>
                          <a:ea typeface="Arial"/>
                          <a:cs typeface="Arial"/>
                          <a:sym typeface="Arial"/>
                        </a:rPr>
                        <a:t>F5 key</a:t>
                      </a:r>
                      <a:r>
                        <a:rPr lang="en-GB" sz="2400" u="none" strike="noStrike" cap="none">
                          <a:solidFill>
                            <a:srgbClr val="D9D9D9"/>
                          </a:solidFill>
                          <a:latin typeface="Arial"/>
                          <a:ea typeface="Arial"/>
                          <a:cs typeface="Arial"/>
                          <a:sym typeface="Arial"/>
                        </a:rPr>
                        <a:t> on your keyboard. You will see on the screen what's on your poster and how it should look when printed. Press the </a:t>
                      </a:r>
                      <a:r>
                        <a:rPr lang="en-GB" sz="2400" u="none" strike="noStrike" cap="none">
                          <a:solidFill>
                            <a:srgbClr val="FFC000"/>
                          </a:solidFill>
                          <a:latin typeface="Arial"/>
                          <a:ea typeface="Arial"/>
                          <a:cs typeface="Arial"/>
                          <a:sym typeface="Arial"/>
                        </a:rPr>
                        <a:t>ESC key </a:t>
                      </a:r>
                      <a:r>
                        <a:rPr lang="en-GB" sz="2400" u="none" strike="noStrike" cap="none">
                          <a:solidFill>
                            <a:srgbClr val="D9D9D9"/>
                          </a:solidFill>
                          <a:latin typeface="Arial"/>
                          <a:ea typeface="Arial"/>
                          <a:cs typeface="Arial"/>
                          <a:sym typeface="Arial"/>
                        </a:rPr>
                        <a:t>to exit Preview.</a:t>
                      </a:r>
                      <a:endParaRPr sz="1400" u="none" strike="noStrike" cap="none"/>
                    </a:p>
                  </a:txBody>
                  <a:tcPr marL="182875" marR="91450" marT="137150" marB="45725">
                    <a:solidFill>
                      <a:srgbClr val="010101"/>
                    </a:solidFill>
                  </a:tcPr>
                </a:tc>
                <a:tc hMerge="1">
                  <a:txBody>
                    <a:bodyPr/>
                    <a:lstStyle/>
                    <a:p>
                      <a:endParaRPr lang="en-US"/>
                    </a:p>
                  </a:txBody>
                  <a:tcPr/>
                </a:tc>
                <a:tc>
                  <a:txBody>
                    <a:bodyPr/>
                    <a:lstStyle/>
                    <a:p>
                      <a:pPr marL="0" marR="0" lvl="0" indent="0" algn="ctr" rtl="0">
                        <a:lnSpc>
                          <a:spcPct val="100000"/>
                        </a:lnSpc>
                        <a:spcBef>
                          <a:spcPts val="0"/>
                        </a:spcBef>
                        <a:spcAft>
                          <a:spcPts val="0"/>
                        </a:spcAft>
                        <a:buClr>
                          <a:srgbClr val="000000"/>
                        </a:buClr>
                        <a:buSzPts val="11500"/>
                        <a:buFont typeface="Arial"/>
                        <a:buNone/>
                      </a:pPr>
                      <a:r>
                        <a:rPr lang="en-GB" sz="11500" b="1" u="none" strike="noStrike" cap="none">
                          <a:solidFill>
                            <a:srgbClr val="D9D9D9"/>
                          </a:solidFill>
                          <a:latin typeface="Arial"/>
                          <a:ea typeface="Arial"/>
                          <a:cs typeface="Arial"/>
                          <a:sym typeface="Arial"/>
                        </a:rPr>
                        <a:t>F5</a:t>
                      </a:r>
                      <a:r>
                        <a:rPr lang="en-GB" sz="2400" u="none" strike="noStrike" cap="none">
                          <a:solidFill>
                            <a:srgbClr val="D9D9D9"/>
                          </a:solidFill>
                          <a:latin typeface="Arial"/>
                          <a:ea typeface="Arial"/>
                          <a:cs typeface="Arial"/>
                          <a:sym typeface="Arial"/>
                        </a:rPr>
                        <a:t> </a:t>
                      </a:r>
                      <a:endParaRPr sz="8600" u="none" strike="noStrike" cap="none"/>
                    </a:p>
                  </a:txBody>
                  <a:tcPr marL="182875" marR="91450" marT="137150" marB="45725" anchor="ctr">
                    <a:solidFill>
                      <a:srgbClr val="0C0C0C"/>
                    </a:solidFill>
                  </a:tcPr>
                </a:tc>
                <a:extLst>
                  <a:ext uri="{0D108BD9-81ED-4DB2-BD59-A6C34878D82A}">
                    <a16:rowId xmlns:a16="http://schemas.microsoft.com/office/drawing/2014/main" val="10005"/>
                  </a:ext>
                </a:extLst>
              </a:tr>
              <a:tr h="5674000">
                <a:tc gridSpan="3">
                  <a:txBody>
                    <a:bodyPr/>
                    <a:lstStyle/>
                    <a:p>
                      <a:pPr marL="0" marR="0" lvl="0" indent="0" algn="l" rtl="0">
                        <a:lnSpc>
                          <a:spcPct val="100000"/>
                        </a:lnSpc>
                        <a:spcBef>
                          <a:spcPts val="0"/>
                        </a:spcBef>
                        <a:spcAft>
                          <a:spcPts val="0"/>
                        </a:spcAft>
                        <a:buClr>
                          <a:srgbClr val="FFC000"/>
                        </a:buClr>
                        <a:buSzPts val="2800"/>
                        <a:buFont typeface="Arial"/>
                        <a:buNone/>
                      </a:pPr>
                      <a:r>
                        <a:rPr lang="en-GB" sz="2800" b="1" u="none" strike="noStrike" cap="none">
                          <a:solidFill>
                            <a:srgbClr val="FFC000"/>
                          </a:solidFill>
                          <a:latin typeface="Arial"/>
                          <a:ea typeface="Arial"/>
                          <a:cs typeface="Arial"/>
                          <a:sym typeface="Arial"/>
                        </a:rPr>
                        <a:t>How to print your poster</a:t>
                      </a:r>
                      <a:endParaRPr sz="1400" u="none" strike="noStrike" cap="none"/>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When you are ready to have your poster printed go online to </a:t>
                      </a:r>
                      <a:r>
                        <a:rPr lang="en-GB" sz="2400" u="none" strike="noStrike" cap="none">
                          <a:solidFill>
                            <a:srgbClr val="FFC000"/>
                          </a:solidFill>
                          <a:latin typeface="Arial"/>
                          <a:ea typeface="Arial"/>
                          <a:cs typeface="Arial"/>
                          <a:sym typeface="Arial"/>
                        </a:rPr>
                        <a:t>PosterPresentations.com</a:t>
                      </a:r>
                      <a:r>
                        <a:rPr lang="en-GB" sz="2400" u="none" strike="noStrike" cap="none">
                          <a:solidFill>
                            <a:srgbClr val="D9D9D9"/>
                          </a:solidFill>
                          <a:latin typeface="Arial"/>
                          <a:ea typeface="Arial"/>
                          <a:cs typeface="Arial"/>
                          <a:sym typeface="Arial"/>
                        </a:rPr>
                        <a:t> and click on the "</a:t>
                      </a:r>
                      <a:r>
                        <a:rPr lang="en-GB" sz="2400" u="none" strike="noStrike" cap="none">
                          <a:solidFill>
                            <a:srgbClr val="FFC000"/>
                          </a:solidFill>
                          <a:latin typeface="Arial"/>
                          <a:ea typeface="Arial"/>
                          <a:cs typeface="Arial"/>
                          <a:sym typeface="Arial"/>
                        </a:rPr>
                        <a:t>Order Your Poster</a:t>
                      </a:r>
                      <a:r>
                        <a:rPr lang="en-GB" sz="2400" u="none" strike="noStrike" cap="none">
                          <a:solidFill>
                            <a:srgbClr val="D9D9D9"/>
                          </a:solidFill>
                          <a:latin typeface="Arial"/>
                          <a:ea typeface="Arial"/>
                          <a:cs typeface="Arial"/>
                          <a:sym typeface="Arial"/>
                        </a:rPr>
                        <a:t>" button. You can have your poster printed on professional papers, fabric for easy traveling and a variety of other materials. </a:t>
                      </a:r>
                      <a:endParaRPr sz="1400" u="none" strike="noStrike" cap="none"/>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endParaRPr sz="1400" u="none" strike="noStrike" cap="none"/>
                    </a:p>
                    <a:p>
                      <a:pPr marL="0" marR="0" lvl="0" indent="0" algn="l" rtl="0">
                        <a:lnSpc>
                          <a:spcPct val="100000"/>
                        </a:lnSpc>
                        <a:spcBef>
                          <a:spcPts val="0"/>
                        </a:spcBef>
                        <a:spcAft>
                          <a:spcPts val="0"/>
                        </a:spcAft>
                        <a:buClr>
                          <a:srgbClr val="D9D9D9"/>
                        </a:buClr>
                        <a:buSzPts val="2400"/>
                        <a:buFont typeface="Arial"/>
                        <a:buNone/>
                      </a:pPr>
                      <a:br>
                        <a:rPr lang="en-GB" sz="2400" u="none" strike="noStrike" cap="none">
                          <a:solidFill>
                            <a:srgbClr val="D9D9D9"/>
                          </a:solidFill>
                          <a:latin typeface="Arial"/>
                          <a:ea typeface="Arial"/>
                          <a:cs typeface="Arial"/>
                          <a:sym typeface="Arial"/>
                        </a:rPr>
                      </a:br>
                      <a:r>
                        <a:rPr lang="en-GB" sz="2400" u="none" strike="noStrike" cap="none">
                          <a:solidFill>
                            <a:srgbClr val="D9D9D9"/>
                          </a:solidFill>
                          <a:latin typeface="Arial"/>
                          <a:ea typeface="Arial"/>
                          <a:cs typeface="Arial"/>
                          <a:sym typeface="Arial"/>
                        </a:rPr>
                        <a:t>Go to </a:t>
                      </a:r>
                      <a:r>
                        <a:rPr lang="en-GB" sz="2400" u="none" strike="noStrike" cap="none">
                          <a:solidFill>
                            <a:srgbClr val="FFC000"/>
                          </a:solidFill>
                          <a:latin typeface="Arial"/>
                          <a:ea typeface="Arial"/>
                          <a:cs typeface="Arial"/>
                          <a:sym typeface="Arial"/>
                        </a:rPr>
                        <a:t>PosterPresentations.com</a:t>
                      </a:r>
                      <a:r>
                        <a:rPr lang="en-GB" sz="2400" u="none" strike="noStrike" cap="none">
                          <a:solidFill>
                            <a:srgbClr val="D9D9D9"/>
                          </a:solidFill>
                          <a:latin typeface="Arial"/>
                          <a:ea typeface="Arial"/>
                          <a:cs typeface="Arial"/>
                          <a:sym typeface="Arial"/>
                        </a:rPr>
                        <a:t> for more information.</a:t>
                      </a:r>
                      <a:endParaRPr sz="1400" u="none" strike="noStrike" cap="none"/>
                    </a:p>
                  </a:txBody>
                  <a:tcPr marL="182875" marR="91450" marT="137150" marB="4572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6"/>
                  </a:ext>
                </a:extLst>
              </a:tr>
              <a:tr h="1354775">
                <a:tc gridSpan="3">
                  <a:txBody>
                    <a:bodyPr/>
                    <a:lstStyle/>
                    <a:p>
                      <a:pPr marL="0" marR="0" lvl="0" indent="0" algn="l" rtl="0">
                        <a:lnSpc>
                          <a:spcPct val="100000"/>
                        </a:lnSpc>
                        <a:spcBef>
                          <a:spcPts val="0"/>
                        </a:spcBef>
                        <a:spcAft>
                          <a:spcPts val="0"/>
                        </a:spcAft>
                        <a:buClr>
                          <a:srgbClr val="000000"/>
                        </a:buClr>
                        <a:buSzPts val="2400"/>
                        <a:buFont typeface="Arial"/>
                        <a:buNone/>
                      </a:pPr>
                      <a:endParaRPr sz="2400" u="none" strike="noStrike" cap="none">
                        <a:solidFill>
                          <a:srgbClr val="1F3A4E"/>
                        </a:solidFill>
                      </a:endParaRPr>
                    </a:p>
                  </a:txBody>
                  <a:tcPr marL="182875" marR="91450" marT="137150" marB="45725"/>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212200">
                <a:tc>
                  <a:txBody>
                    <a:bodyPr/>
                    <a:lstStyle/>
                    <a:p>
                      <a:pPr marL="0" marR="0" lvl="0" indent="0" algn="l" rtl="0">
                        <a:lnSpc>
                          <a:spcPct val="130000"/>
                        </a:lnSpc>
                        <a:spcBef>
                          <a:spcPts val="0"/>
                        </a:spcBef>
                        <a:spcAft>
                          <a:spcPts val="0"/>
                        </a:spcAft>
                        <a:buClr>
                          <a:srgbClr val="000000"/>
                        </a:buClr>
                        <a:buSzPts val="2000"/>
                        <a:buFont typeface="Arial"/>
                        <a:buNone/>
                      </a:pPr>
                      <a:r>
                        <a:rPr lang="en-GB" sz="2000" u="none" strike="noStrike" cap="none">
                          <a:solidFill>
                            <a:srgbClr val="D8D8D8"/>
                          </a:solidFill>
                          <a:latin typeface="Arial"/>
                          <a:ea typeface="Arial"/>
                          <a:cs typeface="Arial"/>
                          <a:sym typeface="Arial"/>
                        </a:rPr>
                        <a:t>© 2019 PosterPresentations.com</a:t>
                      </a:r>
                      <a:br>
                        <a:rPr lang="en-GB" sz="2000" u="none" strike="noStrike" cap="none">
                          <a:solidFill>
                            <a:srgbClr val="D8D8D8"/>
                          </a:solidFill>
                          <a:latin typeface="Arial"/>
                          <a:ea typeface="Arial"/>
                          <a:cs typeface="Arial"/>
                          <a:sym typeface="Arial"/>
                        </a:rPr>
                      </a:br>
                      <a:r>
                        <a:rPr lang="en-GB" sz="2000" u="none" strike="noStrike" cap="none">
                          <a:solidFill>
                            <a:srgbClr val="D8D8D8"/>
                          </a:solidFill>
                          <a:latin typeface="Arial"/>
                          <a:ea typeface="Arial"/>
                          <a:cs typeface="Arial"/>
                          <a:sym typeface="Arial"/>
                        </a:rPr>
                        <a:t>2117 Fourth Street , STE C        </a:t>
                      </a:r>
                      <a:endParaRPr sz="1400" u="none" strike="noStrike" cap="none"/>
                    </a:p>
                    <a:p>
                      <a:pPr marL="0" marR="0" lvl="0" indent="0" algn="l" rtl="0">
                        <a:lnSpc>
                          <a:spcPct val="130000"/>
                        </a:lnSpc>
                        <a:spcBef>
                          <a:spcPts val="0"/>
                        </a:spcBef>
                        <a:spcAft>
                          <a:spcPts val="0"/>
                        </a:spcAft>
                        <a:buClr>
                          <a:srgbClr val="000000"/>
                        </a:buClr>
                        <a:buSzPts val="2000"/>
                        <a:buFont typeface="Arial"/>
                        <a:buNone/>
                      </a:pPr>
                      <a:r>
                        <a:rPr lang="en-GB" sz="2000" u="none" strike="noStrike" cap="none">
                          <a:solidFill>
                            <a:srgbClr val="D8D8D8"/>
                          </a:solidFill>
                          <a:latin typeface="Arial"/>
                          <a:ea typeface="Arial"/>
                          <a:cs typeface="Arial"/>
                          <a:sym typeface="Arial"/>
                        </a:rPr>
                        <a:t>Berkeley CA 94710 USA</a:t>
                      </a:r>
                      <a:endParaRPr sz="2000" u="none" strike="noStrike" cap="none">
                        <a:solidFill>
                          <a:srgbClr val="D8D8D8"/>
                        </a:solidFill>
                        <a:latin typeface="Arial"/>
                        <a:ea typeface="Arial"/>
                        <a:cs typeface="Arial"/>
                        <a:sym typeface="Arial"/>
                      </a:endParaRPr>
                    </a:p>
                  </a:txBody>
                  <a:tcPr marL="182875" marR="91450" marT="137150" marB="45725">
                    <a:solidFill>
                      <a:srgbClr val="010101"/>
                    </a:solidFill>
                  </a:tcPr>
                </a:tc>
                <a:tc gridSpan="2">
                  <a:txBody>
                    <a:bodyPr/>
                    <a:lstStyle/>
                    <a:p>
                      <a:pPr marL="0" marR="0" lvl="0" indent="0" algn="l" rtl="0">
                        <a:lnSpc>
                          <a:spcPct val="100000"/>
                        </a:lnSpc>
                        <a:spcBef>
                          <a:spcPts val="0"/>
                        </a:spcBef>
                        <a:spcAft>
                          <a:spcPts val="0"/>
                        </a:spcAft>
                        <a:buClr>
                          <a:srgbClr val="D0D0D0"/>
                        </a:buClr>
                        <a:buSzPts val="2400"/>
                        <a:buFont typeface="Arial"/>
                        <a:buNone/>
                      </a:pPr>
                      <a:r>
                        <a:rPr lang="en-GB" sz="2400" b="1" u="none" strike="noStrike" cap="none">
                          <a:solidFill>
                            <a:srgbClr val="D0D0D0"/>
                          </a:solidFill>
                          <a:latin typeface="Arial"/>
                          <a:ea typeface="Arial"/>
                          <a:cs typeface="Arial"/>
                          <a:sym typeface="Arial"/>
                        </a:rPr>
                        <a:t>For complete tutorials visit:</a:t>
                      </a:r>
                      <a:endParaRPr sz="1400" u="none" strike="noStrike" cap="none"/>
                    </a:p>
                    <a:p>
                      <a:pPr marL="0" marR="0" lvl="0" indent="0" algn="l" rtl="0">
                        <a:lnSpc>
                          <a:spcPct val="100000"/>
                        </a:lnSpc>
                        <a:spcBef>
                          <a:spcPts val="0"/>
                        </a:spcBef>
                        <a:spcAft>
                          <a:spcPts val="0"/>
                        </a:spcAft>
                        <a:buClr>
                          <a:srgbClr val="FFC000"/>
                        </a:buClr>
                        <a:buSzPts val="1800"/>
                        <a:buFont typeface="Arial"/>
                        <a:buNone/>
                      </a:pPr>
                      <a:r>
                        <a:rPr lang="en-GB" sz="1800" b="1" u="none" strike="noStrike" cap="none">
                          <a:solidFill>
                            <a:srgbClr val="FFC000"/>
                          </a:solidFill>
                          <a:latin typeface="Arial"/>
                          <a:ea typeface="Arial"/>
                          <a:cs typeface="Arial"/>
                          <a:sym typeface="Arial"/>
                        </a:rPr>
                        <a:t>https://www.posterpresentations.com/helpdesk.html</a:t>
                      </a:r>
                      <a:endParaRPr sz="1800" u="none" strike="noStrike" cap="none">
                        <a:solidFill>
                          <a:srgbClr val="D8D8D8"/>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8"/>
                  </a:ext>
                </a:extLst>
              </a:tr>
            </a:tbl>
          </a:graphicData>
        </a:graphic>
      </p:graphicFrame>
    </p:spTree>
  </p:cSld>
  <p:clrMap bg1="lt1" tx1="dk1" bg2="dk2" tx2="lt2" accent1="accent1" accent2="accent2" accent3="accent3" accent4="accent4" accent5="accent5" accent6="accent6" hlink="hlink" folHlink="folHlink"/>
  <p:sldLayoutIdLst>
    <p:sldLayoutId id="2147483663"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4"/>
        <p:cNvGrpSpPr/>
        <p:nvPr/>
      </p:nvGrpSpPr>
      <p:grpSpPr>
        <a:xfrm>
          <a:off x="0" y="0"/>
          <a:ext cx="0" cy="0"/>
          <a:chOff x="0" y="0"/>
          <a:chExt cx="0" cy="0"/>
        </a:xfrm>
      </p:grpSpPr>
      <p:cxnSp>
        <p:nvCxnSpPr>
          <p:cNvPr id="155" name="Google Shape;155;p19"/>
          <p:cNvCxnSpPr/>
          <p:nvPr/>
        </p:nvCxnSpPr>
        <p:spPr>
          <a:xfrm rot="10800000" flipH="1">
            <a:off x="-13946601" y="11526118"/>
            <a:ext cx="13577436" cy="818"/>
          </a:xfrm>
          <a:prstGeom prst="straightConnector1">
            <a:avLst/>
          </a:prstGeom>
          <a:noFill/>
          <a:ln w="9525" cap="flat" cmpd="sng">
            <a:solidFill>
              <a:srgbClr val="F2F2F2"/>
            </a:solidFill>
            <a:prstDash val="solid"/>
            <a:round/>
            <a:headEnd type="none" w="sm" len="sm"/>
            <a:tailEnd type="none" w="sm" len="sm"/>
          </a:ln>
        </p:spPr>
      </p:cxnSp>
      <p:sp>
        <p:nvSpPr>
          <p:cNvPr id="156" name="Google Shape;156;p19"/>
          <p:cNvSpPr/>
          <p:nvPr/>
        </p:nvSpPr>
        <p:spPr>
          <a:xfrm>
            <a:off x="29342871" y="4770782"/>
            <a:ext cx="13577436" cy="26279729"/>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57" name="Google Shape;157;p19"/>
          <p:cNvSpPr/>
          <p:nvPr/>
        </p:nvSpPr>
        <p:spPr>
          <a:xfrm>
            <a:off x="15117125" y="4749583"/>
            <a:ext cx="13577436" cy="26279729"/>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58" name="Google Shape;158;p19"/>
          <p:cNvSpPr/>
          <p:nvPr/>
        </p:nvSpPr>
        <p:spPr>
          <a:xfrm>
            <a:off x="891379" y="4791981"/>
            <a:ext cx="13577436" cy="26279729"/>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grpSp>
        <p:nvGrpSpPr>
          <p:cNvPr id="159" name="Google Shape;159;p19"/>
          <p:cNvGrpSpPr/>
          <p:nvPr/>
        </p:nvGrpSpPr>
        <p:grpSpPr>
          <a:xfrm rot="10800000">
            <a:off x="-36600" y="31404884"/>
            <a:ext cx="43927800" cy="1502229"/>
            <a:chOff x="-14192" y="1382"/>
            <a:chExt cx="27451941" cy="4572641"/>
          </a:xfrm>
        </p:grpSpPr>
        <p:sp>
          <p:nvSpPr>
            <p:cNvPr id="160" name="Google Shape;160;p19"/>
            <p:cNvSpPr/>
            <p:nvPr/>
          </p:nvSpPr>
          <p:spPr>
            <a:xfrm>
              <a:off x="4001" y="707796"/>
              <a:ext cx="27429212" cy="3866227"/>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61" name="Google Shape;161;p19"/>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62" name="Google Shape;162;p19"/>
            <p:cNvSpPr/>
            <p:nvPr/>
          </p:nvSpPr>
          <p:spPr>
            <a:xfrm>
              <a:off x="-14192" y="1382"/>
              <a:ext cx="27451941" cy="4570666"/>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accent1"/>
                </a:solidFill>
                <a:latin typeface="Calibri"/>
                <a:ea typeface="Calibri"/>
                <a:cs typeface="Calibri"/>
                <a:sym typeface="Calibri"/>
              </a:endParaRPr>
            </a:p>
          </p:txBody>
        </p:sp>
      </p:grpSp>
      <p:sp>
        <p:nvSpPr>
          <p:cNvPr id="163" name="Google Shape;163;p19"/>
          <p:cNvSpPr txBox="1"/>
          <p:nvPr/>
        </p:nvSpPr>
        <p:spPr>
          <a:xfrm>
            <a:off x="1003118" y="32156325"/>
            <a:ext cx="3786383" cy="329308"/>
          </a:xfrm>
          <a:prstGeom prst="rect">
            <a:avLst/>
          </a:prstGeom>
          <a:noFill/>
          <a:ln>
            <a:noFill/>
          </a:ln>
        </p:spPr>
        <p:txBody>
          <a:bodyPr spcFirstLastPara="1" wrap="square" lIns="78275" tIns="39125" rIns="78275" bIns="39125" anchor="t" anchorCtr="0">
            <a:spAutoFit/>
          </a:bodyPr>
          <a:lstStyle/>
          <a:p>
            <a:pPr marL="0" marR="0" lvl="0" indent="0" algn="l" rtl="0">
              <a:lnSpc>
                <a:spcPct val="65000"/>
              </a:lnSpc>
              <a:spcBef>
                <a:spcPts val="0"/>
              </a:spcBef>
              <a:spcAft>
                <a:spcPts val="0"/>
              </a:spcAft>
              <a:buClr>
                <a:srgbClr val="000000"/>
              </a:buClr>
              <a:buSzPts val="600"/>
              <a:buFont typeface="Arial"/>
              <a:buNone/>
            </a:pPr>
            <a:r>
              <a:rPr lang="en-GB" sz="600" b="1" i="0" u="none" strike="noStrike" cap="none">
                <a:solidFill>
                  <a:srgbClr val="BFBFBF"/>
                </a:solidFill>
                <a:latin typeface="Arial"/>
                <a:ea typeface="Arial"/>
                <a:cs typeface="Arial"/>
                <a:sym typeface="Arial"/>
              </a:rPr>
              <a:t>RESEARCH POSTER PRESENTATION DESIGN © 2019</a:t>
            </a:r>
            <a:endParaRPr sz="1400" b="0" i="0" u="none" strike="noStrike" cap="none">
              <a:solidFill>
                <a:srgbClr val="000000"/>
              </a:solidFill>
              <a:latin typeface="Arial"/>
              <a:ea typeface="Arial"/>
              <a:cs typeface="Arial"/>
              <a:sym typeface="Arial"/>
            </a:endParaRPr>
          </a:p>
          <a:p>
            <a:pPr marL="0" marR="0" lvl="0" indent="0" algn="l" rtl="0">
              <a:lnSpc>
                <a:spcPct val="65000"/>
              </a:lnSpc>
              <a:spcBef>
                <a:spcPts val="525"/>
              </a:spcBef>
              <a:spcAft>
                <a:spcPts val="0"/>
              </a:spcAft>
              <a:buClr>
                <a:srgbClr val="000000"/>
              </a:buClr>
              <a:buSzPts val="1050"/>
              <a:buFont typeface="Arial"/>
              <a:buNone/>
            </a:pPr>
            <a:r>
              <a:rPr lang="en-GB" sz="1050" b="1" i="0" u="none" strike="noStrike" cap="none">
                <a:solidFill>
                  <a:srgbClr val="BFBFBF"/>
                </a:solidFill>
                <a:latin typeface="Arial"/>
                <a:ea typeface="Arial"/>
                <a:cs typeface="Arial"/>
                <a:sym typeface="Arial"/>
              </a:rPr>
              <a:t>www.PosterPresentations.com</a:t>
            </a:r>
            <a:endParaRPr sz="1400" b="0" i="0" u="none" strike="noStrike" cap="none">
              <a:solidFill>
                <a:srgbClr val="000000"/>
              </a:solidFill>
              <a:latin typeface="Arial"/>
              <a:ea typeface="Arial"/>
              <a:cs typeface="Arial"/>
              <a:sym typeface="Arial"/>
            </a:endParaRPr>
          </a:p>
        </p:txBody>
      </p:sp>
      <p:graphicFrame>
        <p:nvGraphicFramePr>
          <p:cNvPr id="164" name="Google Shape;164;p19"/>
          <p:cNvGraphicFramePr/>
          <p:nvPr/>
        </p:nvGraphicFramePr>
        <p:xfrm>
          <a:off x="-10611120" y="14098"/>
          <a:ext cx="3000000" cy="3000000"/>
        </p:xfrm>
        <a:graphic>
          <a:graphicData uri="http://schemas.openxmlformats.org/drawingml/2006/table">
            <a:tbl>
              <a:tblPr firstRow="1" bandRow="1">
                <a:noFill/>
                <a:tableStyleId>{66432208-1F3F-44C0-8C78-4D997A839D8B}</a:tableStyleId>
              </a:tblPr>
              <a:tblGrid>
                <a:gridCol w="4192250">
                  <a:extLst>
                    <a:ext uri="{9D8B030D-6E8A-4147-A177-3AD203B41FA5}">
                      <a16:colId xmlns:a16="http://schemas.microsoft.com/office/drawing/2014/main" val="20000"/>
                    </a:ext>
                  </a:extLst>
                </a:gridCol>
                <a:gridCol w="5584625">
                  <a:extLst>
                    <a:ext uri="{9D8B030D-6E8A-4147-A177-3AD203B41FA5}">
                      <a16:colId xmlns:a16="http://schemas.microsoft.com/office/drawing/2014/main" val="20001"/>
                    </a:ext>
                  </a:extLst>
                </a:gridCol>
              </a:tblGrid>
              <a:tr h="1329125">
                <a:tc gridSpan="2">
                  <a:txBody>
                    <a:bodyPr/>
                    <a:lstStyle/>
                    <a:p>
                      <a:pPr marL="0" marR="0" lvl="0" indent="0" algn="ctr" rtl="0">
                        <a:lnSpc>
                          <a:spcPct val="100000"/>
                        </a:lnSpc>
                        <a:spcBef>
                          <a:spcPts val="0"/>
                        </a:spcBef>
                        <a:spcAft>
                          <a:spcPts val="0"/>
                        </a:spcAft>
                        <a:buClr>
                          <a:srgbClr val="1F3A4E"/>
                        </a:buClr>
                        <a:buSzPts val="3600"/>
                        <a:buFont typeface="Arial Black"/>
                        <a:buNone/>
                      </a:pPr>
                      <a:r>
                        <a:rPr lang="en-GB" sz="3600" b="0" u="none" strike="noStrike" cap="none">
                          <a:solidFill>
                            <a:srgbClr val="1F3A4E"/>
                          </a:solidFill>
                          <a:latin typeface="Arial Black"/>
                          <a:ea typeface="Arial Black"/>
                          <a:cs typeface="Arial Black"/>
                          <a:sym typeface="Arial Black"/>
                        </a:rPr>
                        <a:t>QUICK START GUIDE</a:t>
                      </a:r>
                      <a:br>
                        <a:rPr lang="en-GB" sz="3600" b="0" u="none" strike="noStrike" cap="none">
                          <a:solidFill>
                            <a:srgbClr val="1F3A4E"/>
                          </a:solidFill>
                          <a:latin typeface="Arial Black"/>
                          <a:ea typeface="Arial Black"/>
                          <a:cs typeface="Arial Black"/>
                          <a:sym typeface="Arial Black"/>
                        </a:rPr>
                      </a:br>
                      <a:r>
                        <a:rPr lang="en-GB" sz="2800" b="1" u="none" strike="noStrike" cap="none">
                          <a:solidFill>
                            <a:srgbClr val="FF0000"/>
                          </a:solidFill>
                          <a:latin typeface="Trebuchet MS"/>
                          <a:ea typeface="Trebuchet MS"/>
                          <a:cs typeface="Trebuchet MS"/>
                          <a:sym typeface="Trebuchet MS"/>
                        </a:rPr>
                        <a:t>(THIS SIDEBAR WILL NOT PRINT)</a:t>
                      </a:r>
                      <a:endParaRPr sz="3600" b="1" u="none" strike="noStrike" cap="none">
                        <a:solidFill>
                          <a:schemeClr val="lt1"/>
                        </a:solidFill>
                        <a:latin typeface="Trebuchet MS"/>
                        <a:ea typeface="Trebuchet MS"/>
                        <a:cs typeface="Trebuchet MS"/>
                        <a:sym typeface="Trebuchet MS"/>
                      </a:endParaRPr>
                    </a:p>
                  </a:txBody>
                  <a:tcPr marL="182875" marR="91450" marT="137150" marB="45725">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5">
                <a:tc gridSpan="2">
                  <a:txBody>
                    <a:bodyPr/>
                    <a:lstStyle/>
                    <a:p>
                      <a:pPr marL="0" marR="0" lvl="0" indent="0" algn="l" rtl="0">
                        <a:lnSpc>
                          <a:spcPct val="100000"/>
                        </a:lnSpc>
                        <a:spcBef>
                          <a:spcPts val="0"/>
                        </a:spcBef>
                        <a:spcAft>
                          <a:spcPts val="0"/>
                        </a:spcAft>
                        <a:buClr>
                          <a:srgbClr val="000000"/>
                        </a:buClr>
                        <a:buSzPts val="2000"/>
                        <a:buFont typeface="Arial"/>
                        <a:buNone/>
                      </a:pPr>
                      <a:r>
                        <a:rPr lang="en-GB" sz="2000" i="0" u="none" strike="noStrike" cap="none">
                          <a:solidFill>
                            <a:srgbClr val="D9D9D9"/>
                          </a:solidFill>
                          <a:latin typeface="Arial"/>
                          <a:ea typeface="Arial"/>
                          <a:cs typeface="Arial"/>
                          <a:sym typeface="Arial"/>
                        </a:rPr>
                        <a:t>This PowerPoint template produces a </a:t>
                      </a:r>
                      <a:r>
                        <a:rPr lang="en-GB" sz="2000" i="0" u="none" strike="noStrike" cap="none">
                          <a:solidFill>
                            <a:srgbClr val="FFC000"/>
                          </a:solidFill>
                          <a:latin typeface="Arial"/>
                          <a:ea typeface="Arial"/>
                          <a:cs typeface="Arial"/>
                          <a:sym typeface="Arial"/>
                        </a:rPr>
                        <a:t>36"x48" </a:t>
                      </a:r>
                      <a:r>
                        <a:rPr lang="en-GB" sz="2000" i="0" u="none" strike="noStrike" cap="none">
                          <a:solidFill>
                            <a:srgbClr val="D9D9D9"/>
                          </a:solidFill>
                          <a:latin typeface="Arial"/>
                          <a:ea typeface="Arial"/>
                          <a:cs typeface="Arial"/>
                          <a:sym typeface="Arial"/>
                        </a:rPr>
                        <a:t>presentation poster. You can use it to create your research poster by placing your title, subtitle, text, tables, charts and photos. </a:t>
                      </a:r>
                      <a:endParaRPr sz="1400" u="none" strike="noStrike" cap="none"/>
                    </a:p>
                    <a:p>
                      <a:pPr marL="0" marR="0" lvl="0" indent="0" algn="l" rtl="0">
                        <a:lnSpc>
                          <a:spcPct val="100000"/>
                        </a:lnSpc>
                        <a:spcBef>
                          <a:spcPts val="0"/>
                        </a:spcBef>
                        <a:spcAft>
                          <a:spcPts val="0"/>
                        </a:spcAft>
                        <a:buClr>
                          <a:srgbClr val="000000"/>
                        </a:buClr>
                        <a:buSzPts val="2000"/>
                        <a:buFont typeface="Arial"/>
                        <a:buNone/>
                      </a:pPr>
                      <a:endParaRPr sz="2000" i="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None/>
                      </a:pPr>
                      <a:r>
                        <a:rPr lang="en-GB" sz="2000" i="0" u="none" strike="noStrike" cap="none">
                          <a:solidFill>
                            <a:srgbClr val="D9D9D9"/>
                          </a:solidFill>
                          <a:latin typeface="Arial"/>
                          <a:ea typeface="Arial"/>
                          <a:cs typeface="Arial"/>
                          <a:sym typeface="Arial"/>
                        </a:rPr>
                        <a:t>We provide a series of online tutorials that will guide you through the poster design process and answer your poster production questions. For complete template tutorials, go online to </a:t>
                      </a:r>
                      <a:r>
                        <a:rPr lang="en-GB" sz="2000" i="0" u="none" strike="noStrike" cap="none">
                          <a:solidFill>
                            <a:srgbClr val="FFC000"/>
                          </a:solidFill>
                          <a:latin typeface="Arial"/>
                          <a:ea typeface="Arial"/>
                          <a:cs typeface="Arial"/>
                          <a:sym typeface="Arial"/>
                        </a:rPr>
                        <a:t>PosterPresentations.com</a:t>
                      </a:r>
                      <a:r>
                        <a:rPr lang="en-GB" sz="2000" i="0" u="none" strike="noStrike" cap="none">
                          <a:solidFill>
                            <a:srgbClr val="D9D9D9"/>
                          </a:solidFill>
                          <a:latin typeface="Arial"/>
                          <a:ea typeface="Arial"/>
                          <a:cs typeface="Arial"/>
                          <a:sym typeface="Arial"/>
                        </a:rPr>
                        <a:t> and click on the  </a:t>
                      </a:r>
                      <a:r>
                        <a:rPr lang="en-GB" sz="2000" i="0" u="none" strike="noStrike" cap="none">
                          <a:solidFill>
                            <a:srgbClr val="FFC000"/>
                          </a:solidFill>
                          <a:latin typeface="Arial"/>
                          <a:ea typeface="Arial"/>
                          <a:cs typeface="Arial"/>
                          <a:sym typeface="Arial"/>
                        </a:rPr>
                        <a:t>HELP DESK</a:t>
                      </a:r>
                      <a:r>
                        <a:rPr lang="en-GB" sz="2000" i="0" u="none" strike="noStrike" cap="none">
                          <a:solidFill>
                            <a:srgbClr val="D9D9D9"/>
                          </a:solidFill>
                          <a:latin typeface="Arial"/>
                          <a:ea typeface="Arial"/>
                          <a:cs typeface="Arial"/>
                          <a:sym typeface="Arial"/>
                        </a:rPr>
                        <a:t> tab.</a:t>
                      </a:r>
                      <a:endParaRPr sz="1400" u="none" strike="noStrike" cap="none"/>
                    </a:p>
                    <a:p>
                      <a:pPr marL="0" marR="0" lvl="0" indent="0" algn="l" rtl="0">
                        <a:lnSpc>
                          <a:spcPct val="100000"/>
                        </a:lnSpc>
                        <a:spcBef>
                          <a:spcPts val="0"/>
                        </a:spcBef>
                        <a:spcAft>
                          <a:spcPts val="0"/>
                        </a:spcAft>
                        <a:buClr>
                          <a:srgbClr val="000000"/>
                        </a:buClr>
                        <a:buSzPts val="2000"/>
                        <a:buFont typeface="Arial"/>
                        <a:buNone/>
                      </a:pPr>
                      <a:endParaRPr sz="2000" i="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None/>
                      </a:pPr>
                      <a:r>
                        <a:rPr lang="en-GB" sz="2000" i="0" u="none" strike="noStrike" cap="none">
                          <a:solidFill>
                            <a:srgbClr val="D9D9D9"/>
                          </a:solidFill>
                          <a:latin typeface="Arial"/>
                          <a:ea typeface="Arial"/>
                          <a:cs typeface="Arial"/>
                          <a:sym typeface="Arial"/>
                        </a:rPr>
                        <a:t>To print your poster using our same-day professional printing service, go online to </a:t>
                      </a:r>
                      <a:r>
                        <a:rPr lang="en-GB" sz="2000" i="0" u="none" strike="noStrike" cap="none">
                          <a:solidFill>
                            <a:srgbClr val="FFC000"/>
                          </a:solidFill>
                          <a:latin typeface="Arial"/>
                          <a:ea typeface="Arial"/>
                          <a:cs typeface="Arial"/>
                          <a:sym typeface="Arial"/>
                        </a:rPr>
                        <a:t>PosterPresentations.com</a:t>
                      </a:r>
                      <a:r>
                        <a:rPr lang="en-GB" sz="2000" i="0" u="none" strike="noStrike" cap="none">
                          <a:solidFill>
                            <a:srgbClr val="D9D9D9"/>
                          </a:solidFill>
                          <a:latin typeface="Arial"/>
                          <a:ea typeface="Arial"/>
                          <a:cs typeface="Arial"/>
                          <a:sym typeface="Arial"/>
                        </a:rPr>
                        <a:t> and click on "</a:t>
                      </a:r>
                      <a:r>
                        <a:rPr lang="en-GB" sz="2000" i="0" u="none" strike="noStrike" cap="none">
                          <a:solidFill>
                            <a:srgbClr val="FFC000"/>
                          </a:solidFill>
                          <a:latin typeface="Arial"/>
                          <a:ea typeface="Arial"/>
                          <a:cs typeface="Arial"/>
                          <a:sym typeface="Arial"/>
                        </a:rPr>
                        <a:t>Order your poster</a:t>
                      </a:r>
                      <a:r>
                        <a:rPr lang="en-GB" sz="2000" i="0" u="none" strike="noStrike" cap="none">
                          <a:solidFill>
                            <a:srgbClr val="D9D9D9"/>
                          </a:solidFill>
                          <a:latin typeface="Arial"/>
                          <a:ea typeface="Arial"/>
                          <a:cs typeface="Arial"/>
                          <a:sym typeface="Arial"/>
                        </a:rPr>
                        <a:t>".</a:t>
                      </a:r>
                      <a:endParaRPr sz="2000" b="1" u="none" strike="noStrike" cap="none">
                        <a:solidFill>
                          <a:srgbClr val="D9D9D9"/>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1"/>
                  </a:ext>
                </a:extLst>
              </a:tr>
              <a:tr h="4572425">
                <a:tc>
                  <a:txBody>
                    <a:bodyPr/>
                    <a:lstStyle/>
                    <a:p>
                      <a:pPr marL="0" marR="0" lvl="0" indent="0" algn="ctr" rtl="0">
                        <a:lnSpc>
                          <a:spcPct val="100000"/>
                        </a:lnSpc>
                        <a:spcBef>
                          <a:spcPts val="0"/>
                        </a:spcBef>
                        <a:spcAft>
                          <a:spcPts val="0"/>
                        </a:spcAft>
                        <a:buClr>
                          <a:srgbClr val="000000"/>
                        </a:buClr>
                        <a:buSzPts val="2000"/>
                        <a:buFont typeface="Arial"/>
                        <a:buNone/>
                      </a:pPr>
                      <a:endParaRPr sz="2000" u="none" strike="noStrike" cap="none">
                        <a:solidFill>
                          <a:srgbClr val="1F3A4E"/>
                        </a:solidFill>
                      </a:endParaRPr>
                    </a:p>
                    <a:p>
                      <a:pPr marL="0" marR="0" lvl="0" indent="0" algn="ctr" rtl="0">
                        <a:lnSpc>
                          <a:spcPct val="100000"/>
                        </a:lnSpc>
                        <a:spcBef>
                          <a:spcPts val="0"/>
                        </a:spcBef>
                        <a:spcAft>
                          <a:spcPts val="0"/>
                        </a:spcAft>
                        <a:buClr>
                          <a:srgbClr val="000000"/>
                        </a:buClr>
                        <a:buSzPts val="2000"/>
                        <a:buFont typeface="Arial"/>
                        <a:buNone/>
                      </a:pPr>
                      <a:endParaRPr sz="2000" u="none" strike="noStrike" cap="none">
                        <a:solidFill>
                          <a:srgbClr val="1F3A4E"/>
                        </a:solidFill>
                      </a:endParaRPr>
                    </a:p>
                    <a:p>
                      <a:pPr marL="0" marR="0" lvl="0" indent="0" algn="ctr" rtl="0">
                        <a:lnSpc>
                          <a:spcPct val="100000"/>
                        </a:lnSpc>
                        <a:spcBef>
                          <a:spcPts val="0"/>
                        </a:spcBef>
                        <a:spcAft>
                          <a:spcPts val="0"/>
                        </a:spcAft>
                        <a:buClr>
                          <a:srgbClr val="000000"/>
                        </a:buClr>
                        <a:buSzPts val="2000"/>
                        <a:buFont typeface="Arial"/>
                        <a:buNone/>
                      </a:pPr>
                      <a:r>
                        <a:rPr lang="en-GB" sz="2000" u="none" strike="noStrike" cap="none">
                          <a:solidFill>
                            <a:schemeClr val="lt1"/>
                          </a:solidFill>
                          <a:latin typeface="Arial"/>
                          <a:ea typeface="Arial"/>
                          <a:cs typeface="Arial"/>
                          <a:sym typeface="Arial"/>
                        </a:rPr>
                        <a:t>This is a template for a </a:t>
                      </a:r>
                      <a:endParaRPr sz="1400" u="none" strike="noStrike" cap="none"/>
                    </a:p>
                    <a:p>
                      <a:pPr marL="0" marR="0" lvl="0" indent="0" algn="ctr" rtl="0">
                        <a:lnSpc>
                          <a:spcPct val="100000"/>
                        </a:lnSpc>
                        <a:spcBef>
                          <a:spcPts val="0"/>
                        </a:spcBef>
                        <a:spcAft>
                          <a:spcPts val="0"/>
                        </a:spcAft>
                        <a:buClr>
                          <a:srgbClr val="000000"/>
                        </a:buClr>
                        <a:buSzPts val="2000"/>
                        <a:buFont typeface="Arial"/>
                        <a:buNone/>
                      </a:pPr>
                      <a:r>
                        <a:rPr lang="en-GB" sz="2000" u="none" strike="noStrike" cap="none">
                          <a:solidFill>
                            <a:schemeClr val="lt1"/>
                          </a:solidFill>
                          <a:latin typeface="Arial"/>
                          <a:ea typeface="Arial"/>
                          <a:cs typeface="Arial"/>
                          <a:sym typeface="Arial"/>
                        </a:rPr>
                        <a:t>presentation poster</a:t>
                      </a:r>
                      <a:br>
                        <a:rPr lang="en-GB" sz="2000" u="none" strike="noStrike" cap="none">
                          <a:solidFill>
                            <a:schemeClr val="lt1"/>
                          </a:solidFill>
                          <a:latin typeface="Arial"/>
                          <a:ea typeface="Arial"/>
                          <a:cs typeface="Arial"/>
                          <a:sym typeface="Arial"/>
                        </a:rPr>
                      </a:br>
                      <a:r>
                        <a:rPr lang="en-GB" sz="3600" b="1" u="none" strike="noStrike" cap="none">
                          <a:solidFill>
                            <a:srgbClr val="FFC000"/>
                          </a:solidFill>
                          <a:latin typeface="Arial"/>
                          <a:ea typeface="Arial"/>
                          <a:cs typeface="Arial"/>
                          <a:sym typeface="Arial"/>
                        </a:rPr>
                        <a:t>36 inches tall</a:t>
                      </a:r>
                      <a:br>
                        <a:rPr lang="en-GB" sz="3600" b="1" u="none" strike="noStrike" cap="none">
                          <a:solidFill>
                            <a:srgbClr val="FFC000"/>
                          </a:solidFill>
                          <a:latin typeface="Arial"/>
                          <a:ea typeface="Arial"/>
                          <a:cs typeface="Arial"/>
                          <a:sym typeface="Arial"/>
                        </a:rPr>
                      </a:br>
                      <a:r>
                        <a:rPr lang="en-GB" sz="3600" b="1" u="none" strike="noStrike" cap="none">
                          <a:solidFill>
                            <a:srgbClr val="FFC000"/>
                          </a:solidFill>
                          <a:latin typeface="Arial"/>
                          <a:ea typeface="Arial"/>
                          <a:cs typeface="Arial"/>
                          <a:sym typeface="Arial"/>
                        </a:rPr>
                        <a:t>by</a:t>
                      </a:r>
                      <a:br>
                        <a:rPr lang="en-GB" sz="3600" b="1" u="none" strike="noStrike" cap="none">
                          <a:solidFill>
                            <a:srgbClr val="FFC000"/>
                          </a:solidFill>
                          <a:latin typeface="Arial"/>
                          <a:ea typeface="Arial"/>
                          <a:cs typeface="Arial"/>
                          <a:sym typeface="Arial"/>
                        </a:rPr>
                      </a:br>
                      <a:r>
                        <a:rPr lang="en-GB" sz="3600" b="1" u="none" strike="noStrike" cap="none">
                          <a:solidFill>
                            <a:srgbClr val="FFC000"/>
                          </a:solidFill>
                          <a:latin typeface="Arial"/>
                          <a:ea typeface="Arial"/>
                          <a:cs typeface="Arial"/>
                          <a:sym typeface="Arial"/>
                        </a:rPr>
                        <a:t>48 inches wide</a:t>
                      </a:r>
                      <a:br>
                        <a:rPr lang="en-GB" sz="2000" u="none" strike="noStrike" cap="none">
                          <a:solidFill>
                            <a:schemeClr val="lt1"/>
                          </a:solidFill>
                          <a:latin typeface="Arial"/>
                          <a:ea typeface="Arial"/>
                          <a:cs typeface="Arial"/>
                          <a:sym typeface="Arial"/>
                        </a:rPr>
                      </a:br>
                      <a:endParaRPr sz="2000" u="none" strike="noStrike" cap="none">
                        <a:solidFill>
                          <a:srgbClr val="1F3A4E"/>
                        </a:solidFill>
                      </a:endParaRPr>
                    </a:p>
                  </a:txBody>
                  <a:tcPr marL="91450" marR="91450" marT="45725" marB="45725">
                    <a:solidFill>
                      <a:srgbClr val="010101"/>
                    </a:solidFill>
                  </a:tcPr>
                </a:tc>
                <a:tc>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Important: Check the template size</a:t>
                      </a:r>
                      <a:br>
                        <a:rPr lang="en-GB" sz="2000" b="0" u="none" strike="noStrike" cap="none">
                          <a:solidFill>
                            <a:srgbClr val="FFC000"/>
                          </a:solidFill>
                          <a:latin typeface="Arial"/>
                          <a:ea typeface="Arial"/>
                          <a:cs typeface="Arial"/>
                          <a:sym typeface="Arial"/>
                        </a:rPr>
                      </a:br>
                      <a:r>
                        <a:rPr lang="en-GB" sz="2000" b="0" u="none" strike="noStrike" cap="none">
                          <a:solidFill>
                            <a:srgbClr val="D9D9D9"/>
                          </a:solidFill>
                          <a:latin typeface="Arial"/>
                          <a:ea typeface="Arial"/>
                          <a:cs typeface="Arial"/>
                          <a:sym typeface="Arial"/>
                        </a:rPr>
                        <a:t>Before you start working on your poster and to avoid printing problems check that you have downloaded and that you are using the correct size template for your poster presentation.</a:t>
                      </a:r>
                      <a:br>
                        <a:rPr lang="en-GB" sz="2000" b="0" u="none" strike="noStrike" cap="none">
                          <a:solidFill>
                            <a:srgbClr val="D9D9D9"/>
                          </a:solidFill>
                          <a:latin typeface="Arial"/>
                          <a:ea typeface="Arial"/>
                          <a:cs typeface="Arial"/>
                          <a:sym typeface="Arial"/>
                        </a:rPr>
                      </a:br>
                      <a:r>
                        <a:rPr lang="en-GB" sz="2000" b="0" u="none" strike="noStrike" cap="none">
                          <a:solidFill>
                            <a:srgbClr val="D9D9D9"/>
                          </a:solidFill>
                          <a:latin typeface="Arial"/>
                          <a:ea typeface="Arial"/>
                          <a:cs typeface="Arial"/>
                          <a:sym typeface="Arial"/>
                        </a:rPr>
                        <a:t>This template can also be printed at the following sizes without distortion and without any additional formatting:</a:t>
                      </a:r>
                      <a:br>
                        <a:rPr lang="en-GB" sz="2000" b="0" u="none" strike="noStrike" cap="none">
                          <a:solidFill>
                            <a:srgbClr val="D9D9D9"/>
                          </a:solidFill>
                          <a:latin typeface="Arial"/>
                          <a:ea typeface="Arial"/>
                          <a:cs typeface="Arial"/>
                          <a:sym typeface="Arial"/>
                        </a:rPr>
                      </a:br>
                      <a:r>
                        <a:rPr lang="en-GB" sz="2000" b="0" u="none" strike="noStrike" cap="none">
                          <a:solidFill>
                            <a:srgbClr val="FFC000"/>
                          </a:solidFill>
                          <a:latin typeface="Arial"/>
                          <a:ea typeface="Arial"/>
                          <a:cs typeface="Arial"/>
                          <a:sym typeface="Arial"/>
                        </a:rPr>
                        <a:t>30 tall x 40 wide</a:t>
                      </a:r>
                      <a:br>
                        <a:rPr lang="en-GB" sz="2000" b="0" u="none" strike="noStrike" cap="none">
                          <a:solidFill>
                            <a:srgbClr val="FFC000"/>
                          </a:solidFill>
                          <a:latin typeface="Arial"/>
                          <a:ea typeface="Arial"/>
                          <a:cs typeface="Arial"/>
                          <a:sym typeface="Arial"/>
                        </a:rPr>
                      </a:br>
                      <a:r>
                        <a:rPr lang="en-GB" sz="2000" b="0" u="none" strike="noStrike" cap="none">
                          <a:solidFill>
                            <a:srgbClr val="FFC000"/>
                          </a:solidFill>
                          <a:latin typeface="Arial"/>
                          <a:ea typeface="Arial"/>
                          <a:cs typeface="Arial"/>
                          <a:sym typeface="Arial"/>
                        </a:rPr>
                        <a:t>42 tall x 56 wide</a:t>
                      </a:r>
                      <a:br>
                        <a:rPr lang="en-GB" sz="2000" b="0" u="none" strike="noStrike" cap="none">
                          <a:solidFill>
                            <a:srgbClr val="FFC000"/>
                          </a:solidFill>
                          <a:latin typeface="Arial"/>
                          <a:ea typeface="Arial"/>
                          <a:cs typeface="Arial"/>
                          <a:sym typeface="Arial"/>
                        </a:rPr>
                      </a:br>
                      <a:r>
                        <a:rPr lang="en-GB" sz="2000" b="0" u="none" strike="noStrike" cap="none">
                          <a:solidFill>
                            <a:srgbClr val="FFC000"/>
                          </a:solidFill>
                          <a:latin typeface="Arial"/>
                          <a:ea typeface="Arial"/>
                          <a:cs typeface="Arial"/>
                          <a:sym typeface="Arial"/>
                        </a:rPr>
                        <a:t>48 tall x 64 wide</a:t>
                      </a:r>
                      <a:endParaRPr sz="1400" u="none" strike="noStrike" cap="none"/>
                    </a:p>
                  </a:txBody>
                  <a:tcPr marL="182875" marR="91450" marT="137150" marB="45725">
                    <a:solidFill>
                      <a:srgbClr val="010101"/>
                    </a:solidFill>
                  </a:tcPr>
                </a:tc>
                <a:extLst>
                  <a:ext uri="{0D108BD9-81ED-4DB2-BD59-A6C34878D82A}">
                    <a16:rowId xmlns:a16="http://schemas.microsoft.com/office/drawing/2014/main" val="10002"/>
                  </a:ext>
                </a:extLst>
              </a:tr>
              <a:tr h="4288700">
                <a:tc>
                  <a:txBody>
                    <a:bodyPr/>
                    <a:lstStyle/>
                    <a:p>
                      <a:pPr marL="0" marR="0" lvl="0" indent="0" algn="l" rtl="0">
                        <a:lnSpc>
                          <a:spcPct val="100000"/>
                        </a:lnSpc>
                        <a:spcBef>
                          <a:spcPts val="0"/>
                        </a:spcBef>
                        <a:spcAft>
                          <a:spcPts val="0"/>
                        </a:spcAft>
                        <a:buClr>
                          <a:srgbClr val="000000"/>
                        </a:buClr>
                        <a:buSzPts val="2000"/>
                        <a:buFont typeface="Arial"/>
                        <a:buNone/>
                      </a:pPr>
                      <a:endParaRPr sz="2000" u="none" strike="noStrike" cap="none">
                        <a:solidFill>
                          <a:srgbClr val="1F3A4E"/>
                        </a:solidFill>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2400"/>
                        <a:buFont typeface="Arial"/>
                        <a:buNone/>
                      </a:pPr>
                      <a:r>
                        <a:rPr lang="en-GB" sz="2400" b="1" u="none" strike="noStrike" cap="none">
                          <a:solidFill>
                            <a:srgbClr val="FFC000"/>
                          </a:solidFill>
                          <a:latin typeface="Arial"/>
                          <a:ea typeface="Arial"/>
                          <a:cs typeface="Arial"/>
                          <a:sym typeface="Arial"/>
                        </a:rPr>
                        <a:t>How to </a:t>
                      </a:r>
                      <a:r>
                        <a:rPr lang="en-GB" sz="4000" b="1" u="none" strike="noStrike" cap="none">
                          <a:solidFill>
                            <a:srgbClr val="FFC000"/>
                          </a:solidFill>
                          <a:latin typeface="Arial"/>
                          <a:ea typeface="Arial"/>
                          <a:cs typeface="Arial"/>
                          <a:sym typeface="Arial"/>
                        </a:rPr>
                        <a:t>Zoom in </a:t>
                      </a:r>
                      <a:r>
                        <a:rPr lang="en-GB" sz="2400" b="1" u="none" strike="noStrike" cap="none">
                          <a:solidFill>
                            <a:srgbClr val="FFC000"/>
                          </a:solidFill>
                          <a:latin typeface="Arial"/>
                          <a:ea typeface="Arial"/>
                          <a:cs typeface="Arial"/>
                          <a:sym typeface="Arial"/>
                        </a:rPr>
                        <a:t>and </a:t>
                      </a:r>
                      <a:r>
                        <a:rPr lang="en-GB" sz="1800" b="1" u="none" strike="noStrike" cap="none">
                          <a:solidFill>
                            <a:srgbClr val="FFC000"/>
                          </a:solidFill>
                          <a:latin typeface="Arial"/>
                          <a:ea typeface="Arial"/>
                          <a:cs typeface="Arial"/>
                          <a:sym typeface="Arial"/>
                        </a:rPr>
                        <a:t>out</a:t>
                      </a:r>
                      <a:endParaRPr sz="2400" b="1" u="none" strike="noStrike" cap="none">
                        <a:solidFill>
                          <a:srgbClr val="FFC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None/>
                      </a:pPr>
                      <a:r>
                        <a:rPr lang="en-GB" sz="2000" b="0" u="none" strike="noStrike" cap="none">
                          <a:solidFill>
                            <a:srgbClr val="D9D9D9"/>
                          </a:solidFill>
                          <a:latin typeface="Arial"/>
                          <a:ea typeface="Arial"/>
                          <a:cs typeface="Arial"/>
                          <a:sym typeface="Arial"/>
                        </a:rPr>
                        <a:t>Use the PowerPoint zoom tool to adjust the screen magnification to view comfortably. PowerPoint provides 2 ways to zoom: </a:t>
                      </a:r>
                      <a:br>
                        <a:rPr lang="en-GB" sz="2000" b="0" u="none" strike="noStrike" cap="none">
                          <a:solidFill>
                            <a:srgbClr val="D9D9D9"/>
                          </a:solidFill>
                          <a:latin typeface="Arial"/>
                          <a:ea typeface="Arial"/>
                          <a:cs typeface="Arial"/>
                          <a:sym typeface="Arial"/>
                        </a:rPr>
                      </a:br>
                      <a:r>
                        <a:rPr lang="en-GB" sz="2000" b="0" u="none" strike="noStrike" cap="none">
                          <a:solidFill>
                            <a:srgbClr val="FFC000"/>
                          </a:solidFill>
                          <a:latin typeface="Arial"/>
                          <a:ea typeface="Arial"/>
                          <a:cs typeface="Arial"/>
                          <a:sym typeface="Arial"/>
                        </a:rPr>
                        <a:t>1. </a:t>
                      </a:r>
                      <a:r>
                        <a:rPr lang="en-GB" sz="2000" b="0" u="none" strike="noStrike" cap="none">
                          <a:solidFill>
                            <a:srgbClr val="D9D9D9"/>
                          </a:solidFill>
                          <a:latin typeface="Arial"/>
                          <a:ea typeface="Arial"/>
                          <a:cs typeface="Arial"/>
                          <a:sym typeface="Arial"/>
                        </a:rPr>
                        <a:t>On the top menu bar click on the VIEW tab and then click on ZOOM. Choose the zoom percentage that works best for you. </a:t>
                      </a:r>
                      <a:br>
                        <a:rPr lang="en-GB" sz="2000" b="0" u="none" strike="noStrike" cap="none">
                          <a:solidFill>
                            <a:srgbClr val="D9D9D9"/>
                          </a:solidFill>
                          <a:latin typeface="Arial"/>
                          <a:ea typeface="Arial"/>
                          <a:cs typeface="Arial"/>
                          <a:sym typeface="Arial"/>
                        </a:rPr>
                      </a:br>
                      <a:r>
                        <a:rPr lang="en-GB" sz="2000" b="0" u="none" strike="noStrike" cap="none">
                          <a:solidFill>
                            <a:srgbClr val="FFC000"/>
                          </a:solidFill>
                          <a:latin typeface="Arial"/>
                          <a:ea typeface="Arial"/>
                          <a:cs typeface="Arial"/>
                          <a:sym typeface="Arial"/>
                        </a:rPr>
                        <a:t>2. </a:t>
                      </a:r>
                      <a:r>
                        <a:rPr lang="en-GB" sz="2000" b="0" u="none" strike="noStrike" cap="none">
                          <a:solidFill>
                            <a:srgbClr val="D9D9D9"/>
                          </a:solidFill>
                          <a:latin typeface="Arial"/>
                          <a:ea typeface="Arial"/>
                          <a:cs typeface="Arial"/>
                          <a:sym typeface="Arial"/>
                        </a:rPr>
                        <a:t>For better zoom flexibility, use the zoom slider at the bottom right of the window.</a:t>
                      </a:r>
                      <a:endParaRPr sz="1400" u="none" strike="noStrike" cap="none"/>
                    </a:p>
                  </a:txBody>
                  <a:tcPr marL="182875" marR="91450" marT="137150" marB="45725">
                    <a:solidFill>
                      <a:srgbClr val="010101"/>
                    </a:solidFill>
                  </a:tcPr>
                </a:tc>
                <a:extLst>
                  <a:ext uri="{0D108BD9-81ED-4DB2-BD59-A6C34878D82A}">
                    <a16:rowId xmlns:a16="http://schemas.microsoft.com/office/drawing/2014/main" val="10003"/>
                  </a:ext>
                </a:extLst>
              </a:tr>
              <a:tr h="1800525">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Ruler and Guides</a:t>
                      </a:r>
                      <a:br>
                        <a:rPr lang="en-GB" sz="2000" b="0" u="none" strike="noStrike" cap="none">
                          <a:solidFill>
                            <a:srgbClr val="FFC000"/>
                          </a:solidFill>
                          <a:latin typeface="Arial"/>
                          <a:ea typeface="Arial"/>
                          <a:cs typeface="Arial"/>
                          <a:sym typeface="Arial"/>
                        </a:rPr>
                      </a:br>
                      <a:r>
                        <a:rPr lang="en-GB" sz="2000" b="0" u="none" strike="noStrike" cap="none">
                          <a:solidFill>
                            <a:srgbClr val="D9D9D9"/>
                          </a:solidFill>
                          <a:latin typeface="Arial"/>
                          <a:ea typeface="Arial"/>
                          <a:cs typeface="Arial"/>
                          <a:sym typeface="Arial"/>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endParaRPr sz="1400" u="none" strike="noStrike" cap="none"/>
                    </a:p>
                  </a:txBody>
                  <a:tcPr marL="91450" marR="91450" marT="45725" marB="45725">
                    <a:solidFill>
                      <a:srgbClr val="010101"/>
                    </a:solidFill>
                  </a:tcPr>
                </a:tc>
                <a:tc hMerge="1">
                  <a:txBody>
                    <a:bodyPr/>
                    <a:lstStyle/>
                    <a:p>
                      <a:endParaRPr lang="en-US"/>
                    </a:p>
                  </a:txBody>
                  <a:tcPr/>
                </a:tc>
                <a:extLst>
                  <a:ext uri="{0D108BD9-81ED-4DB2-BD59-A6C34878D82A}">
                    <a16:rowId xmlns:a16="http://schemas.microsoft.com/office/drawing/2014/main" val="10004"/>
                  </a:ext>
                </a:extLst>
              </a:tr>
              <a:tr h="3824350">
                <a:tc>
                  <a:txBody>
                    <a:bodyPr/>
                    <a:lstStyle/>
                    <a:p>
                      <a:pPr marL="0" marR="0" lvl="0" indent="0" algn="l" rtl="0">
                        <a:lnSpc>
                          <a:spcPct val="100000"/>
                        </a:lnSpc>
                        <a:spcBef>
                          <a:spcPts val="0"/>
                        </a:spcBef>
                        <a:spcAft>
                          <a:spcPts val="0"/>
                        </a:spcAft>
                        <a:buClr>
                          <a:srgbClr val="000000"/>
                        </a:buClr>
                        <a:buSzPts val="2000"/>
                        <a:buFont typeface="Arial"/>
                        <a:buNone/>
                      </a:pPr>
                      <a:endParaRPr sz="2000" u="none" strike="noStrike" cap="none">
                        <a:solidFill>
                          <a:srgbClr val="1F3A4E"/>
                        </a:solidFill>
                      </a:endParaRPr>
                    </a:p>
                  </a:txBody>
                  <a:tcPr marL="91450" marR="91450" marT="45725" marB="45725"/>
                </a:tc>
                <a:tc>
                  <a:txBody>
                    <a:bodyPr/>
                    <a:lstStyle/>
                    <a:p>
                      <a:pPr marL="0" marR="0" lvl="1" indent="0" algn="l" rtl="0">
                        <a:lnSpc>
                          <a:spcPct val="100000"/>
                        </a:lnSpc>
                        <a:spcBef>
                          <a:spcPts val="0"/>
                        </a:spcBef>
                        <a:spcAft>
                          <a:spcPts val="0"/>
                        </a:spcAft>
                        <a:buClr>
                          <a:srgbClr val="000000"/>
                        </a:buClr>
                        <a:buSzPts val="2400"/>
                        <a:buFont typeface="Arial"/>
                        <a:buNone/>
                      </a:pPr>
                      <a:r>
                        <a:rPr lang="en-GB" sz="2400" b="1" u="none" strike="noStrike" cap="none">
                          <a:solidFill>
                            <a:srgbClr val="FFC000"/>
                          </a:solidFill>
                          <a:latin typeface="Arial"/>
                          <a:ea typeface="Arial"/>
                          <a:cs typeface="Arial"/>
                          <a:sym typeface="Arial"/>
                        </a:rPr>
                        <a:t>Headers and text containers</a:t>
                      </a:r>
                      <a:br>
                        <a:rPr lang="en-GB" sz="2000" b="0" u="none" strike="noStrike" cap="none">
                          <a:solidFill>
                            <a:schemeClr val="lt1"/>
                          </a:solidFill>
                          <a:latin typeface="Arial"/>
                          <a:ea typeface="Arial"/>
                          <a:cs typeface="Arial"/>
                          <a:sym typeface="Arial"/>
                        </a:rPr>
                      </a:br>
                      <a:r>
                        <a:rPr lang="en-GB" sz="2000" b="0" u="none" strike="noStrike" cap="none">
                          <a:solidFill>
                            <a:srgbClr val="D9D9D9"/>
                          </a:solidFill>
                          <a:latin typeface="Arial"/>
                          <a:ea typeface="Arial"/>
                          <a:cs typeface="Arial"/>
                          <a:sym typeface="Arial"/>
                        </a:rPr>
                        <a:t>Included in this template are commonly used section headers such as Abstract, Objectives, Methods, Results, etc.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Click inside a section header to add its text.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To add another header, click on edge of the section box so that it is outlined. Copy and paste it.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To increase its size, click on the white circles and expand to the the desired size.</a:t>
                      </a:r>
                      <a:endParaRPr sz="1400" u="none" strike="noStrike" cap="none"/>
                    </a:p>
                  </a:txBody>
                  <a:tcPr marL="182875" marR="91450" marT="137150" marB="45725">
                    <a:solidFill>
                      <a:srgbClr val="010101"/>
                    </a:solidFill>
                  </a:tcPr>
                </a:tc>
                <a:extLst>
                  <a:ext uri="{0D108BD9-81ED-4DB2-BD59-A6C34878D82A}">
                    <a16:rowId xmlns:a16="http://schemas.microsoft.com/office/drawing/2014/main" val="10005"/>
                  </a:ext>
                </a:extLst>
              </a:tr>
              <a:tr h="3519125">
                <a:tc gridSpan="2">
                  <a:txBody>
                    <a:bodyPr/>
                    <a:lstStyle/>
                    <a:p>
                      <a:pPr marL="0" marR="0" lvl="0" indent="0" algn="l" rtl="0">
                        <a:lnSpc>
                          <a:spcPct val="100000"/>
                        </a:lnSpc>
                        <a:spcBef>
                          <a:spcPts val="0"/>
                        </a:spcBef>
                        <a:spcAft>
                          <a:spcPts val="0"/>
                        </a:spcAft>
                        <a:buClr>
                          <a:srgbClr val="000000"/>
                        </a:buClr>
                        <a:buSzPts val="2400"/>
                        <a:buFont typeface="Arial"/>
                        <a:buNone/>
                      </a:pPr>
                      <a:r>
                        <a:rPr lang="en-GB" sz="2400" b="1" u="none" strike="noStrike" cap="none">
                          <a:solidFill>
                            <a:srgbClr val="FFC000"/>
                          </a:solidFill>
                          <a:latin typeface="Arial"/>
                          <a:ea typeface="Arial"/>
                          <a:cs typeface="Arial"/>
                          <a:sym typeface="Arial"/>
                        </a:rPr>
                        <a:t>Adding content to the poster</a:t>
                      </a:r>
                      <a:endParaRPr sz="1400" u="none" strike="noStrike" cap="none"/>
                    </a:p>
                    <a:p>
                      <a:pPr marL="0" marR="0" lvl="0" indent="0" algn="l" rtl="0">
                        <a:lnSpc>
                          <a:spcPct val="100000"/>
                        </a:lnSpc>
                        <a:spcBef>
                          <a:spcPts val="0"/>
                        </a:spcBef>
                        <a:spcAft>
                          <a:spcPts val="0"/>
                        </a:spcAft>
                        <a:buClr>
                          <a:srgbClr val="000000"/>
                        </a:buClr>
                        <a:buSzPts val="2000"/>
                        <a:buFont typeface="Arial"/>
                        <a:buNone/>
                      </a:pPr>
                      <a:r>
                        <a:rPr lang="en-GB" sz="2000" u="none" strike="noStrike" cap="none">
                          <a:solidFill>
                            <a:srgbClr val="D9D9D9"/>
                          </a:solidFill>
                          <a:latin typeface="Arial"/>
                          <a:ea typeface="Arial"/>
                          <a:cs typeface="Arial"/>
                          <a:sym typeface="Arial"/>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endParaRPr sz="1400" u="none" strike="noStrike" cap="none"/>
                    </a:p>
                    <a:p>
                      <a:pPr marL="342900" marR="0" lvl="0" indent="-342900" algn="l" rtl="0">
                        <a:lnSpc>
                          <a:spcPct val="100000"/>
                        </a:lnSpc>
                        <a:spcBef>
                          <a:spcPts val="0"/>
                        </a:spcBef>
                        <a:spcAft>
                          <a:spcPts val="0"/>
                        </a:spcAft>
                        <a:buClr>
                          <a:srgbClr val="D9D9D9"/>
                        </a:buClr>
                        <a:buSzPts val="2000"/>
                        <a:buFont typeface="Arial"/>
                        <a:buChar char="-"/>
                      </a:pPr>
                      <a:r>
                        <a:rPr lang="en-GB" sz="2000" u="none" strike="noStrike" cap="none">
                          <a:solidFill>
                            <a:srgbClr val="D9D9D9"/>
                          </a:solidFill>
                          <a:latin typeface="Arial"/>
                          <a:ea typeface="Arial"/>
                          <a:cs typeface="Arial"/>
                          <a:sym typeface="Arial"/>
                        </a:rPr>
                        <a:t>If you run out of room, try to reduce the size of your fonts and/or the size of your graphics. If there is a lot of empty space try to increase your font sizes and the size of your graphics. The font used for references can be smaller.</a:t>
                      </a:r>
                      <a:endParaRPr sz="2000" u="none" strike="noStrike" cap="none">
                        <a:solidFill>
                          <a:srgbClr val="D9D9D9"/>
                        </a:solidFill>
                        <a:latin typeface="Arial"/>
                        <a:ea typeface="Arial"/>
                        <a:cs typeface="Arial"/>
                        <a:sym typeface="Arial"/>
                      </a:endParaRPr>
                    </a:p>
                  </a:txBody>
                  <a:tcPr marL="91450" marR="91450" marT="45725" marB="45725">
                    <a:solidFill>
                      <a:srgbClr val="010101"/>
                    </a:solidFill>
                  </a:tcPr>
                </a:tc>
                <a:tc hMerge="1">
                  <a:txBody>
                    <a:bodyPr/>
                    <a:lstStyle/>
                    <a:p>
                      <a:endParaRPr lang="en-US"/>
                    </a:p>
                  </a:txBody>
                  <a:tcPr/>
                </a:tc>
                <a:extLst>
                  <a:ext uri="{0D108BD9-81ED-4DB2-BD59-A6C34878D82A}">
                    <a16:rowId xmlns:a16="http://schemas.microsoft.com/office/drawing/2014/main" val="10006"/>
                  </a:ext>
                </a:extLst>
              </a:tr>
              <a:tr h="2377650">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Photos</a:t>
                      </a:r>
                      <a:endParaRPr sz="1400" u="none" strike="noStrike" cap="none"/>
                    </a:p>
                    <a:p>
                      <a:pPr marL="0" marR="0" lvl="0" indent="0" algn="l" rtl="0">
                        <a:lnSpc>
                          <a:spcPct val="100000"/>
                        </a:lnSpc>
                        <a:spcBef>
                          <a:spcPts val="0"/>
                        </a:spcBef>
                        <a:spcAft>
                          <a:spcPts val="0"/>
                        </a:spcAft>
                        <a:buClr>
                          <a:srgbClr val="D9D9D9"/>
                        </a:buClr>
                        <a:buSzPts val="2000"/>
                        <a:buFont typeface="Arial"/>
                        <a:buNone/>
                      </a:pPr>
                      <a:r>
                        <a:rPr lang="en-GB" sz="2000" b="0" i="0" u="none" strike="noStrike" cap="none">
                          <a:solidFill>
                            <a:srgbClr val="D9D9D9"/>
                          </a:solidFill>
                          <a:latin typeface="Arial"/>
                          <a:ea typeface="Arial"/>
                          <a:cs typeface="Arial"/>
                          <a:sym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endParaRPr sz="1400" u="none" strike="noStrike" cap="none"/>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7"/>
                  </a:ext>
                </a:extLst>
              </a:tr>
              <a:tr h="2293175">
                <a:tc gridSpan="2">
                  <a:txBody>
                    <a:bodyPr/>
                    <a:lstStyle/>
                    <a:p>
                      <a:pPr marL="0" marR="0" lvl="0" indent="0" algn="l" rtl="0">
                        <a:lnSpc>
                          <a:spcPct val="100000"/>
                        </a:lnSpc>
                        <a:spcBef>
                          <a:spcPts val="0"/>
                        </a:spcBef>
                        <a:spcAft>
                          <a:spcPts val="0"/>
                        </a:spcAft>
                        <a:buClr>
                          <a:srgbClr val="000000"/>
                        </a:buClr>
                        <a:buSzPts val="2000"/>
                        <a:buFont typeface="Arial"/>
                        <a:buNone/>
                      </a:pPr>
                      <a:endParaRPr sz="2000" u="none" strike="noStrike" cap="none">
                        <a:solidFill>
                          <a:schemeClr val="lt1"/>
                        </a:solidFill>
                        <a:latin typeface="Arial"/>
                        <a:ea typeface="Arial"/>
                        <a:cs typeface="Arial"/>
                        <a:sym typeface="Arial"/>
                      </a:endParaRPr>
                    </a:p>
                  </a:txBody>
                  <a:tcPr marL="182875" marR="91450" marT="137150" marB="45725"/>
                </a:tc>
                <a:tc hMerge="1">
                  <a:txBody>
                    <a:bodyPr/>
                    <a:lstStyle/>
                    <a:p>
                      <a:endParaRPr lang="en-US"/>
                    </a:p>
                  </a:txBody>
                  <a:tcPr/>
                </a:tc>
                <a:extLst>
                  <a:ext uri="{0D108BD9-81ED-4DB2-BD59-A6C34878D82A}">
                    <a16:rowId xmlns:a16="http://schemas.microsoft.com/office/drawing/2014/main" val="10008"/>
                  </a:ext>
                </a:extLst>
              </a:tr>
              <a:tr h="1280275">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Quality check your graphics</a:t>
                      </a:r>
                      <a:endParaRPr sz="1400" u="none" strike="noStrike" cap="none"/>
                    </a:p>
                    <a:p>
                      <a:pPr marL="0" marR="0" lvl="0" indent="0" algn="l" rtl="0">
                        <a:lnSpc>
                          <a:spcPct val="100000"/>
                        </a:lnSpc>
                        <a:spcBef>
                          <a:spcPts val="0"/>
                        </a:spcBef>
                        <a:spcAft>
                          <a:spcPts val="0"/>
                        </a:spcAft>
                        <a:buClr>
                          <a:srgbClr val="D9D9D9"/>
                        </a:buClr>
                        <a:buSzPts val="2000"/>
                        <a:buFont typeface="Arial"/>
                        <a:buNone/>
                      </a:pPr>
                      <a:r>
                        <a:rPr lang="en-GB" sz="2000" u="none" strike="noStrike" cap="none">
                          <a:solidFill>
                            <a:srgbClr val="D9D9D9"/>
                          </a:solidFill>
                          <a:latin typeface="Arial"/>
                          <a:ea typeface="Arial"/>
                          <a:cs typeface="Arial"/>
                          <a:sym typeface="Arial"/>
                        </a:rPr>
                        <a:t>Zoom in and look at your images at 100%-200% magnification. If they look clear, they will print well. </a:t>
                      </a:r>
                      <a:endParaRPr sz="1400" u="none" strike="noStrike" cap="none"/>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9"/>
                  </a:ext>
                </a:extLst>
              </a:tr>
              <a:tr h="3187275">
                <a:tc gridSpan="2">
                  <a:txBody>
                    <a:bodyPr/>
                    <a:lstStyle/>
                    <a:p>
                      <a:pPr marL="0" marR="0" lvl="0" indent="0" algn="l" rtl="0">
                        <a:lnSpc>
                          <a:spcPct val="100000"/>
                        </a:lnSpc>
                        <a:spcBef>
                          <a:spcPts val="0"/>
                        </a:spcBef>
                        <a:spcAft>
                          <a:spcPts val="0"/>
                        </a:spcAft>
                        <a:buClr>
                          <a:schemeClr val="dk1"/>
                        </a:buClr>
                        <a:buSzPts val="2000"/>
                        <a:buFont typeface="Calibri"/>
                        <a:buNone/>
                      </a:pPr>
                      <a:endParaRPr sz="2000" u="none" strike="noStrike" cap="none">
                        <a:solidFill>
                          <a:schemeClr val="lt1"/>
                        </a:solidFill>
                        <a:latin typeface="Arial"/>
                        <a:ea typeface="Arial"/>
                        <a:cs typeface="Arial"/>
                        <a:sym typeface="Arial"/>
                      </a:endParaRPr>
                    </a:p>
                  </a:txBody>
                  <a:tcPr marL="182875" marR="91450" marT="137150" marB="45725"/>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5" name="Google Shape;165;p19"/>
          <p:cNvGraphicFramePr/>
          <p:nvPr/>
        </p:nvGraphicFramePr>
        <p:xfrm>
          <a:off x="44695229" y="-84749"/>
          <a:ext cx="3000000" cy="3000000"/>
        </p:xfrm>
        <a:graphic>
          <a:graphicData uri="http://schemas.openxmlformats.org/drawingml/2006/table">
            <a:tbl>
              <a:tblPr firstRow="1" bandRow="1">
                <a:noFill/>
                <a:tableStyleId>{66432208-1F3F-44C0-8C78-4D997A839D8B}</a:tableStyleId>
              </a:tblPr>
              <a:tblGrid>
                <a:gridCol w="3343825">
                  <a:extLst>
                    <a:ext uri="{9D8B030D-6E8A-4147-A177-3AD203B41FA5}">
                      <a16:colId xmlns:a16="http://schemas.microsoft.com/office/drawing/2014/main" val="20000"/>
                    </a:ext>
                  </a:extLst>
                </a:gridCol>
                <a:gridCol w="1381550">
                  <a:extLst>
                    <a:ext uri="{9D8B030D-6E8A-4147-A177-3AD203B41FA5}">
                      <a16:colId xmlns:a16="http://schemas.microsoft.com/office/drawing/2014/main" val="20001"/>
                    </a:ext>
                  </a:extLst>
                </a:gridCol>
                <a:gridCol w="4704800">
                  <a:extLst>
                    <a:ext uri="{9D8B030D-6E8A-4147-A177-3AD203B41FA5}">
                      <a16:colId xmlns:a16="http://schemas.microsoft.com/office/drawing/2014/main" val="20002"/>
                    </a:ext>
                  </a:extLst>
                </a:gridCol>
              </a:tblGrid>
              <a:tr h="1756425">
                <a:tc gridSpan="3">
                  <a:txBody>
                    <a:bodyPr/>
                    <a:lstStyle/>
                    <a:p>
                      <a:pPr marL="0" marR="0" lvl="0" indent="0" algn="ctr" rtl="0">
                        <a:lnSpc>
                          <a:spcPct val="100000"/>
                        </a:lnSpc>
                        <a:spcBef>
                          <a:spcPts val="0"/>
                        </a:spcBef>
                        <a:spcAft>
                          <a:spcPts val="0"/>
                        </a:spcAft>
                        <a:buClr>
                          <a:srgbClr val="1F3A4E"/>
                        </a:buClr>
                        <a:buSzPts val="4000"/>
                        <a:buFont typeface="Arial Black"/>
                        <a:buNone/>
                      </a:pPr>
                      <a:r>
                        <a:rPr lang="en-GB" sz="4000" b="0" u="none" strike="noStrike" cap="none">
                          <a:solidFill>
                            <a:srgbClr val="1F3A4E"/>
                          </a:solidFill>
                          <a:latin typeface="Arial Black"/>
                          <a:ea typeface="Arial Black"/>
                          <a:cs typeface="Arial Black"/>
                          <a:sym typeface="Arial Black"/>
                        </a:rPr>
                        <a:t>QUICK START GUIDE</a:t>
                      </a:r>
                      <a:br>
                        <a:rPr lang="en-GB" sz="4000" b="0" u="none" strike="noStrike" cap="none">
                          <a:solidFill>
                            <a:srgbClr val="1F3A4E"/>
                          </a:solidFill>
                          <a:latin typeface="Arial Black"/>
                          <a:ea typeface="Arial Black"/>
                          <a:cs typeface="Arial Black"/>
                          <a:sym typeface="Arial Black"/>
                        </a:rPr>
                      </a:br>
                      <a:r>
                        <a:rPr lang="en-GB" sz="3200" b="1" u="none" strike="noStrike" cap="none">
                          <a:solidFill>
                            <a:srgbClr val="FF0000"/>
                          </a:solidFill>
                          <a:latin typeface="Trebuchet MS"/>
                          <a:ea typeface="Trebuchet MS"/>
                          <a:cs typeface="Trebuchet MS"/>
                          <a:sym typeface="Trebuchet MS"/>
                        </a:rPr>
                        <a:t>(THIS SIDEBAR WILL NOT PRINT)</a:t>
                      </a:r>
                      <a:endParaRPr sz="4000" b="1" u="none" strike="noStrike" cap="none">
                        <a:solidFill>
                          <a:schemeClr val="lt1"/>
                        </a:solidFill>
                        <a:latin typeface="Trebuchet MS"/>
                        <a:ea typeface="Trebuchet MS"/>
                        <a:cs typeface="Trebuchet MS"/>
                        <a:sym typeface="Trebuchet MS"/>
                      </a:endParaRPr>
                    </a:p>
                  </a:txBody>
                  <a:tcPr marL="182875" marR="91450" marT="137150" marB="4572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0">
                <a:tc gridSpan="3">
                  <a:txBody>
                    <a:bodyPr/>
                    <a:lstStyle/>
                    <a:p>
                      <a:pPr marL="0" marR="0" lvl="0" indent="0" algn="l" rtl="0">
                        <a:lnSpc>
                          <a:spcPct val="100000"/>
                        </a:lnSpc>
                        <a:spcBef>
                          <a:spcPts val="0"/>
                        </a:spcBef>
                        <a:spcAft>
                          <a:spcPts val="0"/>
                        </a:spcAft>
                        <a:buClr>
                          <a:srgbClr val="000000"/>
                        </a:buClr>
                        <a:buSzPts val="2800"/>
                        <a:buFont typeface="Arial"/>
                        <a:buNone/>
                      </a:pPr>
                      <a:r>
                        <a:rPr lang="en-GB" sz="2800" b="1" u="none" strike="noStrike" cap="none">
                          <a:solidFill>
                            <a:srgbClr val="FFC000"/>
                          </a:solidFill>
                          <a:latin typeface="Arial"/>
                          <a:ea typeface="Arial"/>
                          <a:cs typeface="Arial"/>
                          <a:sym typeface="Arial"/>
                        </a:rPr>
                        <a:t>How to change the template colors</a:t>
                      </a:r>
                      <a:endParaRPr sz="1400" u="none" strike="noStrike" cap="none"/>
                    </a:p>
                    <a:p>
                      <a:pPr marL="0" marR="0" lvl="0" indent="0" algn="l" rtl="0">
                        <a:lnSpc>
                          <a:spcPct val="100000"/>
                        </a:lnSpc>
                        <a:spcBef>
                          <a:spcPts val="0"/>
                        </a:spcBef>
                        <a:spcAft>
                          <a:spcPts val="0"/>
                        </a:spcAft>
                        <a:buClr>
                          <a:srgbClr val="000000"/>
                        </a:buClr>
                        <a:buSzPts val="2400"/>
                        <a:buFont typeface="Arial"/>
                        <a:buNone/>
                      </a:pPr>
                      <a:r>
                        <a:rPr lang="en-GB" sz="2400" b="0" u="none" strike="noStrike" cap="none">
                          <a:solidFill>
                            <a:srgbClr val="D9D9D9"/>
                          </a:solidFill>
                          <a:latin typeface="Arial"/>
                          <a:ea typeface="Arial"/>
                          <a:cs typeface="Arial"/>
                          <a:sym typeface="Arial"/>
                        </a:rPr>
                        <a:t>You can change the overall template color theme by clicking on the COLORS dropdown menu under the DESIGN tab. You can see a tutorial here: </a:t>
                      </a:r>
                      <a:r>
                        <a:rPr lang="en-GB" sz="2400" u="sng" strike="noStrike" cap="none">
                          <a:solidFill>
                            <a:srgbClr val="FFC000"/>
                          </a:solidFill>
                          <a:hlinkClick r:id="rId3">
                            <a:extLst>
                              <a:ext uri="{A12FA001-AC4F-418D-AE19-62706E023703}">
                                <ahyp:hlinkClr xmlns:ahyp="http://schemas.microsoft.com/office/drawing/2018/hyperlinkcolor" val="tx"/>
                              </a:ext>
                            </a:extLst>
                          </a:hlinkClick>
                        </a:rPr>
                        <a:t>https://www.posterpresentations.com/how-to-change-the-research-poster-template-colors.html</a:t>
                      </a:r>
                      <a:endParaRPr sz="2400" u="none" strike="noStrike" cap="none">
                        <a:solidFill>
                          <a:srgbClr val="FFC000"/>
                        </a:solidFill>
                      </a:endParaRPr>
                    </a:p>
                    <a:p>
                      <a:pPr marL="0" marR="0" lvl="0" indent="0" algn="l" rtl="0">
                        <a:lnSpc>
                          <a:spcPct val="100000"/>
                        </a:lnSpc>
                        <a:spcBef>
                          <a:spcPts val="0"/>
                        </a:spcBef>
                        <a:spcAft>
                          <a:spcPts val="0"/>
                        </a:spcAft>
                        <a:buClr>
                          <a:srgbClr val="000000"/>
                        </a:buClr>
                        <a:buSzPts val="2400"/>
                        <a:buFont typeface="Arial"/>
                        <a:buNone/>
                      </a:pPr>
                      <a:endParaRPr sz="2400" b="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GB" sz="2400" b="0" u="none" strike="noStrike" cap="none">
                          <a:solidFill>
                            <a:srgbClr val="D9D9D9"/>
                          </a:solidFill>
                          <a:latin typeface="Arial"/>
                          <a:ea typeface="Arial"/>
                          <a:cs typeface="Arial"/>
                          <a:sym typeface="Arial"/>
                        </a:rPr>
                        <a:t>You can also manually change the color of individual elements by going to VIEW &gt; SLIDE MASTER. On the left side of your screen select the background master where you can change the template background, column sizes, etc. </a:t>
                      </a:r>
                      <a:endParaRPr sz="1400" u="none" strike="noStrike" cap="none"/>
                    </a:p>
                    <a:p>
                      <a:pPr marL="0" marR="0" lvl="0" indent="0" algn="l" rtl="0">
                        <a:lnSpc>
                          <a:spcPct val="100000"/>
                        </a:lnSpc>
                        <a:spcBef>
                          <a:spcPts val="0"/>
                        </a:spcBef>
                        <a:spcAft>
                          <a:spcPts val="0"/>
                        </a:spcAft>
                        <a:buClr>
                          <a:srgbClr val="000000"/>
                        </a:buClr>
                        <a:buSzPts val="2400"/>
                        <a:buFont typeface="Arial"/>
                        <a:buNone/>
                      </a:pPr>
                      <a:endParaRPr sz="2400" b="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GB" sz="2400" b="0" u="none" strike="noStrike" cap="none">
                          <a:solidFill>
                            <a:srgbClr val="D9D9D9"/>
                          </a:solidFill>
                          <a:latin typeface="Arial"/>
                          <a:ea typeface="Arial"/>
                          <a:cs typeface="Arial"/>
                          <a:sym typeface="Arial"/>
                        </a:rPr>
                        <a:t>After you finish working on the SLIDE MASTER, it is important that you go to VIEW &gt; NORMAL to continue working on your poster. </a:t>
                      </a:r>
                      <a:endParaRPr sz="1400" u="none" strike="noStrike" cap="none"/>
                    </a:p>
                  </a:txBody>
                  <a:tcPr marL="182875" marR="91450" marT="137150" marB="45725">
                    <a:solidFill>
                      <a:schemeClr val="dk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3667725">
                <a:tc gridSpan="3">
                  <a:txBody>
                    <a:bodyPr/>
                    <a:lstStyle/>
                    <a:p>
                      <a:pPr marL="0" marR="0" lvl="0" indent="0" algn="l" rtl="0">
                        <a:lnSpc>
                          <a:spcPct val="100000"/>
                        </a:lnSpc>
                        <a:spcBef>
                          <a:spcPts val="0"/>
                        </a:spcBef>
                        <a:spcAft>
                          <a:spcPts val="0"/>
                        </a:spcAft>
                        <a:buClr>
                          <a:srgbClr val="000000"/>
                        </a:buClr>
                        <a:buSzPts val="2800"/>
                        <a:buFont typeface="Arial"/>
                        <a:buNone/>
                      </a:pPr>
                      <a:r>
                        <a:rPr lang="en-GB" sz="2800" b="1" u="none" strike="noStrike" cap="none">
                          <a:solidFill>
                            <a:srgbClr val="FFC000"/>
                          </a:solidFill>
                          <a:latin typeface="Arial"/>
                          <a:ea typeface="Arial"/>
                          <a:cs typeface="Arial"/>
                          <a:sym typeface="Arial"/>
                        </a:rPr>
                        <a:t>How to change the column layout configuration</a:t>
                      </a:r>
                      <a:endParaRPr sz="1400" u="none" strike="noStrike" cap="none"/>
                    </a:p>
                    <a:p>
                      <a:pPr marL="0" marR="0" lvl="0" indent="0" algn="l" rtl="0">
                        <a:lnSpc>
                          <a:spcPct val="100000"/>
                        </a:lnSpc>
                        <a:spcBef>
                          <a:spcPts val="0"/>
                        </a:spcBef>
                        <a:spcAft>
                          <a:spcPts val="0"/>
                        </a:spcAft>
                        <a:buClr>
                          <a:srgbClr val="000000"/>
                        </a:buClr>
                        <a:buSzPts val="2400"/>
                        <a:buFont typeface="Arial"/>
                        <a:buNone/>
                      </a:pPr>
                      <a:r>
                        <a:rPr lang="en-GB" sz="2400" u="none" strike="noStrike" cap="none">
                          <a:solidFill>
                            <a:srgbClr val="D9D9D9"/>
                          </a:solidFill>
                          <a:latin typeface="Arial"/>
                          <a:ea typeface="Arial"/>
                          <a:cs typeface="Arial"/>
                          <a:sym typeface="Arial"/>
                        </a:rPr>
                        <a:t>You can manually change the configuration on the columns by going to VIEW &gt; SLIDE MASTER. You can delete columns, resize them or modify them as needed for your layout. </a:t>
                      </a:r>
                      <a:endParaRPr sz="1400" u="none" strike="noStrike" cap="none"/>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You can see a tutorial here: </a:t>
                      </a:r>
                      <a:r>
                        <a:rPr lang="en-GB" sz="2400" u="sng" strike="noStrike" cap="none">
                          <a:solidFill>
                            <a:srgbClr val="FFC000"/>
                          </a:solidFill>
                          <a:latin typeface="Arial"/>
                          <a:ea typeface="Arial"/>
                          <a:cs typeface="Arial"/>
                          <a:sym typeface="Arial"/>
                        </a:rPr>
                        <a:t>https://www.posterpresentations.com/how-to-change-the-column-configuration.html</a:t>
                      </a:r>
                      <a:endParaRPr sz="8600" u="sng" strike="noStrike" cap="none">
                        <a:solidFill>
                          <a:srgbClr val="FFC000"/>
                        </a:solidFill>
                      </a:endParaRPr>
                    </a:p>
                  </a:txBody>
                  <a:tcPr marL="182875" marR="91450" marT="137150" marB="45725">
                    <a:solidFill>
                      <a:schemeClr val="dk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2"/>
                  </a:ext>
                </a:extLst>
              </a:tr>
              <a:tr h="5177075">
                <a:tc gridSpan="2">
                  <a:txBody>
                    <a:bodyPr/>
                    <a:lstStyle/>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txBody>
                  <a:tcPr marL="182875" marR="91450" marT="137150" marB="45725"/>
                </a:tc>
                <a:tc hMerge="1">
                  <a:txBody>
                    <a:bodyPr/>
                    <a:lstStyle/>
                    <a:p>
                      <a:endParaRPr lang="en-US"/>
                    </a:p>
                  </a:txBody>
                  <a:tcPr/>
                </a:tc>
                <a:tc rowSpan="2">
                  <a:txBody>
                    <a:bodyPr/>
                    <a:lstStyle/>
                    <a:p>
                      <a:pPr marL="0" marR="0" lvl="0" indent="0" algn="l" rtl="0">
                        <a:lnSpc>
                          <a:spcPct val="100000"/>
                        </a:lnSpc>
                        <a:spcBef>
                          <a:spcPts val="0"/>
                        </a:spcBef>
                        <a:spcAft>
                          <a:spcPts val="0"/>
                        </a:spcAft>
                        <a:buClr>
                          <a:srgbClr val="FFC000"/>
                        </a:buClr>
                        <a:buSzPts val="2800"/>
                        <a:buFont typeface="Arial"/>
                        <a:buNone/>
                      </a:pPr>
                      <a:r>
                        <a:rPr lang="en-GB" sz="2800" b="1" u="none" strike="noStrike" cap="none">
                          <a:solidFill>
                            <a:srgbClr val="FFC000"/>
                          </a:solidFill>
                          <a:latin typeface="Arial"/>
                          <a:ea typeface="Arial"/>
                          <a:cs typeface="Arial"/>
                          <a:sym typeface="Arial"/>
                        </a:rPr>
                        <a:t>How to hide the QUICK START GUIDE bars from the sides of the template</a:t>
                      </a:r>
                      <a:endParaRPr sz="1400" u="none" strike="noStrike" cap="none"/>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The Quick Start Guides </a:t>
                      </a:r>
                      <a:r>
                        <a:rPr lang="en-GB" sz="2400" u="sng" strike="noStrike" cap="none">
                          <a:solidFill>
                            <a:srgbClr val="D9D9D9"/>
                          </a:solidFill>
                          <a:latin typeface="Arial"/>
                          <a:ea typeface="Arial"/>
                          <a:cs typeface="Arial"/>
                          <a:sym typeface="Arial"/>
                        </a:rPr>
                        <a:t>are outside the template’s printable area</a:t>
                      </a:r>
                      <a:r>
                        <a:rPr lang="en-GB" sz="2400" u="none" strike="noStrike" cap="none">
                          <a:solidFill>
                            <a:srgbClr val="D9D9D9"/>
                          </a:solidFill>
                          <a:latin typeface="Arial"/>
                          <a:ea typeface="Arial"/>
                          <a:cs typeface="Arial"/>
                          <a:sym typeface="Arial"/>
                        </a:rPr>
                        <a:t> and they will not be on the printed poster. </a:t>
                      </a:r>
                      <a:endParaRPr sz="1400" u="none" strike="noStrike" cap="none"/>
                    </a:p>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If you create a PDF file from your template, the guides will not be included.</a:t>
                      </a:r>
                      <a:endParaRPr sz="1400" u="none" strike="noStrike" cap="none"/>
                    </a:p>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To hide the guides click on the </a:t>
                      </a:r>
                      <a:r>
                        <a:rPr lang="en-GB" sz="2400" b="1" u="none" strike="noStrike" cap="none">
                          <a:solidFill>
                            <a:srgbClr val="D9D9D9"/>
                          </a:solidFill>
                          <a:latin typeface="Arial"/>
                          <a:ea typeface="Arial"/>
                          <a:cs typeface="Arial"/>
                          <a:sym typeface="Arial"/>
                        </a:rPr>
                        <a:t>Home</a:t>
                      </a:r>
                      <a:r>
                        <a:rPr lang="en-GB" sz="2400" u="none" strike="noStrike" cap="none">
                          <a:solidFill>
                            <a:srgbClr val="D9D9D9"/>
                          </a:solidFill>
                          <a:latin typeface="Arial"/>
                          <a:ea typeface="Arial"/>
                          <a:cs typeface="Arial"/>
                          <a:sym typeface="Arial"/>
                        </a:rPr>
                        <a:t> tab (top of the screen) and then click on the </a:t>
                      </a:r>
                      <a:r>
                        <a:rPr lang="en-GB" sz="2400" b="1" u="none" strike="noStrike" cap="none">
                          <a:solidFill>
                            <a:srgbClr val="D9D9D9"/>
                          </a:solidFill>
                          <a:latin typeface="Arial"/>
                          <a:ea typeface="Arial"/>
                          <a:cs typeface="Arial"/>
                          <a:sym typeface="Arial"/>
                        </a:rPr>
                        <a:t>Layout</a:t>
                      </a:r>
                      <a:r>
                        <a:rPr lang="en-GB" sz="2400" u="none" strike="noStrike" cap="none">
                          <a:solidFill>
                            <a:srgbClr val="D9D9D9"/>
                          </a:solidFill>
                          <a:latin typeface="Arial"/>
                          <a:ea typeface="Arial"/>
                          <a:cs typeface="Arial"/>
                          <a:sym typeface="Arial"/>
                        </a:rPr>
                        <a:t> button below to see the available layouts. Choose the </a:t>
                      </a:r>
                      <a:r>
                        <a:rPr lang="en-GB" sz="2400" b="1" u="none" strike="noStrike" cap="none">
                          <a:solidFill>
                            <a:srgbClr val="D9D9D9"/>
                          </a:solidFill>
                          <a:latin typeface="Arial"/>
                          <a:ea typeface="Arial"/>
                          <a:cs typeface="Arial"/>
                          <a:sym typeface="Arial"/>
                        </a:rPr>
                        <a:t>Without Guides </a:t>
                      </a:r>
                      <a:r>
                        <a:rPr lang="en-GB" sz="2400" b="0" u="none" strike="noStrike" cap="none">
                          <a:solidFill>
                            <a:srgbClr val="D9D9D9"/>
                          </a:solidFill>
                          <a:latin typeface="Arial"/>
                          <a:ea typeface="Arial"/>
                          <a:cs typeface="Arial"/>
                          <a:sym typeface="Arial"/>
                        </a:rPr>
                        <a:t>layout</a:t>
                      </a:r>
                      <a:r>
                        <a:rPr lang="en-GB" sz="2400" u="none" strike="noStrike" cap="none">
                          <a:solidFill>
                            <a:srgbClr val="D9D9D9"/>
                          </a:solidFill>
                          <a:latin typeface="Arial"/>
                          <a:ea typeface="Arial"/>
                          <a:cs typeface="Arial"/>
                          <a:sym typeface="Arial"/>
                        </a:rPr>
                        <a:t>.</a:t>
                      </a:r>
                      <a:endParaRPr sz="240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txBody>
                  <a:tcPr marL="182875" marR="91450" marT="137150" marB="45725">
                    <a:solidFill>
                      <a:srgbClr val="010101"/>
                    </a:solidFill>
                  </a:tcPr>
                </a:tc>
                <a:extLst>
                  <a:ext uri="{0D108BD9-81ED-4DB2-BD59-A6C34878D82A}">
                    <a16:rowId xmlns:a16="http://schemas.microsoft.com/office/drawing/2014/main" val="10003"/>
                  </a:ext>
                </a:extLst>
              </a:tr>
              <a:tr h="2888325">
                <a:tc gridSpan="2">
                  <a:txBody>
                    <a:bodyPr/>
                    <a:lstStyle/>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0004"/>
                  </a:ext>
                </a:extLst>
              </a:tr>
              <a:tr h="3781425">
                <a:tc gridSpan="2">
                  <a:txBody>
                    <a:bodyPr/>
                    <a:lstStyle/>
                    <a:p>
                      <a:pPr marL="0" marR="0" lvl="0" indent="0" algn="l" rtl="0">
                        <a:lnSpc>
                          <a:spcPct val="100000"/>
                        </a:lnSpc>
                        <a:spcBef>
                          <a:spcPts val="0"/>
                        </a:spcBef>
                        <a:spcAft>
                          <a:spcPts val="0"/>
                        </a:spcAft>
                        <a:buClr>
                          <a:srgbClr val="000000"/>
                        </a:buClr>
                        <a:buSzPts val="2800"/>
                        <a:buFont typeface="Arial"/>
                        <a:buNone/>
                      </a:pPr>
                      <a:r>
                        <a:rPr lang="en-GB" sz="2800" b="1" u="none" strike="noStrike" cap="none">
                          <a:solidFill>
                            <a:srgbClr val="FFC000"/>
                          </a:solidFill>
                          <a:latin typeface="Arial"/>
                          <a:ea typeface="Arial"/>
                          <a:cs typeface="Arial"/>
                          <a:sym typeface="Arial"/>
                        </a:rPr>
                        <a:t>How to preview your poster prior to printing</a:t>
                      </a:r>
                      <a:endParaRPr sz="2800" b="1" u="none" strike="noStrike" cap="none">
                        <a:solidFill>
                          <a:srgbClr val="FFC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GB" sz="2400" u="none" strike="noStrike" cap="none">
                          <a:solidFill>
                            <a:srgbClr val="D9D9D9"/>
                          </a:solidFill>
                          <a:latin typeface="Arial"/>
                          <a:ea typeface="Arial"/>
                          <a:cs typeface="Arial"/>
                          <a:sym typeface="Arial"/>
                        </a:rPr>
                        <a:t>You can preview your poster at any time by pressing the </a:t>
                      </a:r>
                      <a:r>
                        <a:rPr lang="en-GB" sz="2400" u="none" strike="noStrike" cap="none">
                          <a:solidFill>
                            <a:srgbClr val="FFC000"/>
                          </a:solidFill>
                          <a:latin typeface="Arial"/>
                          <a:ea typeface="Arial"/>
                          <a:cs typeface="Arial"/>
                          <a:sym typeface="Arial"/>
                        </a:rPr>
                        <a:t>F5 key</a:t>
                      </a:r>
                      <a:r>
                        <a:rPr lang="en-GB" sz="2400" u="none" strike="noStrike" cap="none">
                          <a:solidFill>
                            <a:srgbClr val="D9D9D9"/>
                          </a:solidFill>
                          <a:latin typeface="Arial"/>
                          <a:ea typeface="Arial"/>
                          <a:cs typeface="Arial"/>
                          <a:sym typeface="Arial"/>
                        </a:rPr>
                        <a:t> on your keyboard. You will see on the screen what's on your poster and how it should look when printed. Press the </a:t>
                      </a:r>
                      <a:r>
                        <a:rPr lang="en-GB" sz="2400" u="none" strike="noStrike" cap="none">
                          <a:solidFill>
                            <a:srgbClr val="FFC000"/>
                          </a:solidFill>
                          <a:latin typeface="Arial"/>
                          <a:ea typeface="Arial"/>
                          <a:cs typeface="Arial"/>
                          <a:sym typeface="Arial"/>
                        </a:rPr>
                        <a:t>ESC key </a:t>
                      </a:r>
                      <a:r>
                        <a:rPr lang="en-GB" sz="2400" u="none" strike="noStrike" cap="none">
                          <a:solidFill>
                            <a:srgbClr val="D9D9D9"/>
                          </a:solidFill>
                          <a:latin typeface="Arial"/>
                          <a:ea typeface="Arial"/>
                          <a:cs typeface="Arial"/>
                          <a:sym typeface="Arial"/>
                        </a:rPr>
                        <a:t>to exit Preview.</a:t>
                      </a:r>
                      <a:endParaRPr sz="1400" u="none" strike="noStrike" cap="none"/>
                    </a:p>
                  </a:txBody>
                  <a:tcPr marL="182875" marR="91450" marT="137150" marB="45725">
                    <a:solidFill>
                      <a:srgbClr val="010101"/>
                    </a:solidFill>
                  </a:tcPr>
                </a:tc>
                <a:tc hMerge="1">
                  <a:txBody>
                    <a:bodyPr/>
                    <a:lstStyle/>
                    <a:p>
                      <a:endParaRPr lang="en-US"/>
                    </a:p>
                  </a:txBody>
                  <a:tcPr/>
                </a:tc>
                <a:tc>
                  <a:txBody>
                    <a:bodyPr/>
                    <a:lstStyle/>
                    <a:p>
                      <a:pPr marL="0" marR="0" lvl="0" indent="0" algn="ctr" rtl="0">
                        <a:lnSpc>
                          <a:spcPct val="100000"/>
                        </a:lnSpc>
                        <a:spcBef>
                          <a:spcPts val="0"/>
                        </a:spcBef>
                        <a:spcAft>
                          <a:spcPts val="0"/>
                        </a:spcAft>
                        <a:buClr>
                          <a:srgbClr val="000000"/>
                        </a:buClr>
                        <a:buSzPts val="11500"/>
                        <a:buFont typeface="Arial"/>
                        <a:buNone/>
                      </a:pPr>
                      <a:r>
                        <a:rPr lang="en-GB" sz="11500" b="1" u="none" strike="noStrike" cap="none">
                          <a:solidFill>
                            <a:srgbClr val="D9D9D9"/>
                          </a:solidFill>
                          <a:latin typeface="Arial"/>
                          <a:ea typeface="Arial"/>
                          <a:cs typeface="Arial"/>
                          <a:sym typeface="Arial"/>
                        </a:rPr>
                        <a:t>F5</a:t>
                      </a:r>
                      <a:r>
                        <a:rPr lang="en-GB" sz="2400" u="none" strike="noStrike" cap="none">
                          <a:solidFill>
                            <a:srgbClr val="D9D9D9"/>
                          </a:solidFill>
                          <a:latin typeface="Arial"/>
                          <a:ea typeface="Arial"/>
                          <a:cs typeface="Arial"/>
                          <a:sym typeface="Arial"/>
                        </a:rPr>
                        <a:t> </a:t>
                      </a:r>
                      <a:endParaRPr sz="8600" u="none" strike="noStrike" cap="none"/>
                    </a:p>
                  </a:txBody>
                  <a:tcPr marL="182875" marR="91450" marT="137150" marB="45725" anchor="ctr">
                    <a:solidFill>
                      <a:srgbClr val="0C0C0C"/>
                    </a:solidFill>
                  </a:tcPr>
                </a:tc>
                <a:extLst>
                  <a:ext uri="{0D108BD9-81ED-4DB2-BD59-A6C34878D82A}">
                    <a16:rowId xmlns:a16="http://schemas.microsoft.com/office/drawing/2014/main" val="10005"/>
                  </a:ext>
                </a:extLst>
              </a:tr>
              <a:tr h="5674000">
                <a:tc gridSpan="3">
                  <a:txBody>
                    <a:bodyPr/>
                    <a:lstStyle/>
                    <a:p>
                      <a:pPr marL="0" marR="0" lvl="0" indent="0" algn="l" rtl="0">
                        <a:lnSpc>
                          <a:spcPct val="100000"/>
                        </a:lnSpc>
                        <a:spcBef>
                          <a:spcPts val="0"/>
                        </a:spcBef>
                        <a:spcAft>
                          <a:spcPts val="0"/>
                        </a:spcAft>
                        <a:buClr>
                          <a:srgbClr val="FFC000"/>
                        </a:buClr>
                        <a:buSzPts val="2800"/>
                        <a:buFont typeface="Arial"/>
                        <a:buNone/>
                      </a:pPr>
                      <a:r>
                        <a:rPr lang="en-GB" sz="2800" b="1" u="none" strike="noStrike" cap="none">
                          <a:solidFill>
                            <a:srgbClr val="FFC000"/>
                          </a:solidFill>
                          <a:latin typeface="Arial"/>
                          <a:ea typeface="Arial"/>
                          <a:cs typeface="Arial"/>
                          <a:sym typeface="Arial"/>
                        </a:rPr>
                        <a:t>How to print your poster</a:t>
                      </a:r>
                      <a:endParaRPr sz="1400" u="none" strike="noStrike" cap="none"/>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When you are ready to have your poster printed go online to </a:t>
                      </a:r>
                      <a:r>
                        <a:rPr lang="en-GB" sz="2400" u="none" strike="noStrike" cap="none">
                          <a:solidFill>
                            <a:srgbClr val="FFC000"/>
                          </a:solidFill>
                          <a:latin typeface="Arial"/>
                          <a:ea typeface="Arial"/>
                          <a:cs typeface="Arial"/>
                          <a:sym typeface="Arial"/>
                        </a:rPr>
                        <a:t>PosterPresentations.com</a:t>
                      </a:r>
                      <a:r>
                        <a:rPr lang="en-GB" sz="2400" u="none" strike="noStrike" cap="none">
                          <a:solidFill>
                            <a:srgbClr val="D9D9D9"/>
                          </a:solidFill>
                          <a:latin typeface="Arial"/>
                          <a:ea typeface="Arial"/>
                          <a:cs typeface="Arial"/>
                          <a:sym typeface="Arial"/>
                        </a:rPr>
                        <a:t> and click on the "</a:t>
                      </a:r>
                      <a:r>
                        <a:rPr lang="en-GB" sz="2400" u="none" strike="noStrike" cap="none">
                          <a:solidFill>
                            <a:srgbClr val="FFC000"/>
                          </a:solidFill>
                          <a:latin typeface="Arial"/>
                          <a:ea typeface="Arial"/>
                          <a:cs typeface="Arial"/>
                          <a:sym typeface="Arial"/>
                        </a:rPr>
                        <a:t>Order Your Poster</a:t>
                      </a:r>
                      <a:r>
                        <a:rPr lang="en-GB" sz="2400" u="none" strike="noStrike" cap="none">
                          <a:solidFill>
                            <a:srgbClr val="D9D9D9"/>
                          </a:solidFill>
                          <a:latin typeface="Arial"/>
                          <a:ea typeface="Arial"/>
                          <a:cs typeface="Arial"/>
                          <a:sym typeface="Arial"/>
                        </a:rPr>
                        <a:t>" button. You can have your poster printed on professional papers, fabric for easy traveling and a variety of other materials. </a:t>
                      </a:r>
                      <a:endParaRPr sz="1400" u="none" strike="noStrike" cap="none"/>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endParaRPr sz="1400" u="none" strike="noStrike" cap="none"/>
                    </a:p>
                    <a:p>
                      <a:pPr marL="0" marR="0" lvl="0" indent="0" algn="l" rtl="0">
                        <a:lnSpc>
                          <a:spcPct val="100000"/>
                        </a:lnSpc>
                        <a:spcBef>
                          <a:spcPts val="0"/>
                        </a:spcBef>
                        <a:spcAft>
                          <a:spcPts val="0"/>
                        </a:spcAft>
                        <a:buClr>
                          <a:srgbClr val="D9D9D9"/>
                        </a:buClr>
                        <a:buSzPts val="2400"/>
                        <a:buFont typeface="Arial"/>
                        <a:buNone/>
                      </a:pPr>
                      <a:br>
                        <a:rPr lang="en-GB" sz="2400" u="none" strike="noStrike" cap="none">
                          <a:solidFill>
                            <a:srgbClr val="D9D9D9"/>
                          </a:solidFill>
                          <a:latin typeface="Arial"/>
                          <a:ea typeface="Arial"/>
                          <a:cs typeface="Arial"/>
                          <a:sym typeface="Arial"/>
                        </a:rPr>
                      </a:br>
                      <a:r>
                        <a:rPr lang="en-GB" sz="2400" u="none" strike="noStrike" cap="none">
                          <a:solidFill>
                            <a:srgbClr val="D9D9D9"/>
                          </a:solidFill>
                          <a:latin typeface="Arial"/>
                          <a:ea typeface="Arial"/>
                          <a:cs typeface="Arial"/>
                          <a:sym typeface="Arial"/>
                        </a:rPr>
                        <a:t>Go to </a:t>
                      </a:r>
                      <a:r>
                        <a:rPr lang="en-GB" sz="2400" u="none" strike="noStrike" cap="none">
                          <a:solidFill>
                            <a:srgbClr val="FFC000"/>
                          </a:solidFill>
                          <a:latin typeface="Arial"/>
                          <a:ea typeface="Arial"/>
                          <a:cs typeface="Arial"/>
                          <a:sym typeface="Arial"/>
                        </a:rPr>
                        <a:t>PosterPresentations.com</a:t>
                      </a:r>
                      <a:r>
                        <a:rPr lang="en-GB" sz="2400" u="none" strike="noStrike" cap="none">
                          <a:solidFill>
                            <a:srgbClr val="D9D9D9"/>
                          </a:solidFill>
                          <a:latin typeface="Arial"/>
                          <a:ea typeface="Arial"/>
                          <a:cs typeface="Arial"/>
                          <a:sym typeface="Arial"/>
                        </a:rPr>
                        <a:t> for more information.</a:t>
                      </a:r>
                      <a:endParaRPr sz="1400" u="none" strike="noStrike" cap="none"/>
                    </a:p>
                  </a:txBody>
                  <a:tcPr marL="182875" marR="91450" marT="137150" marB="4572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6"/>
                  </a:ext>
                </a:extLst>
              </a:tr>
              <a:tr h="1354775">
                <a:tc gridSpan="3">
                  <a:txBody>
                    <a:bodyPr/>
                    <a:lstStyle/>
                    <a:p>
                      <a:pPr marL="0" marR="0" lvl="0" indent="0" algn="l" rtl="0">
                        <a:lnSpc>
                          <a:spcPct val="100000"/>
                        </a:lnSpc>
                        <a:spcBef>
                          <a:spcPts val="0"/>
                        </a:spcBef>
                        <a:spcAft>
                          <a:spcPts val="0"/>
                        </a:spcAft>
                        <a:buClr>
                          <a:srgbClr val="000000"/>
                        </a:buClr>
                        <a:buSzPts val="2400"/>
                        <a:buFont typeface="Arial"/>
                        <a:buNone/>
                      </a:pPr>
                      <a:endParaRPr sz="2400" u="none" strike="noStrike" cap="none">
                        <a:solidFill>
                          <a:srgbClr val="1F3A4E"/>
                        </a:solidFill>
                      </a:endParaRPr>
                    </a:p>
                  </a:txBody>
                  <a:tcPr marL="182875" marR="91450" marT="137150" marB="45725"/>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212200">
                <a:tc>
                  <a:txBody>
                    <a:bodyPr/>
                    <a:lstStyle/>
                    <a:p>
                      <a:pPr marL="0" marR="0" lvl="0" indent="0" algn="l" rtl="0">
                        <a:lnSpc>
                          <a:spcPct val="130000"/>
                        </a:lnSpc>
                        <a:spcBef>
                          <a:spcPts val="0"/>
                        </a:spcBef>
                        <a:spcAft>
                          <a:spcPts val="0"/>
                        </a:spcAft>
                        <a:buClr>
                          <a:srgbClr val="000000"/>
                        </a:buClr>
                        <a:buSzPts val="2000"/>
                        <a:buFont typeface="Arial"/>
                        <a:buNone/>
                      </a:pPr>
                      <a:r>
                        <a:rPr lang="en-GB" sz="2000" u="none" strike="noStrike" cap="none">
                          <a:solidFill>
                            <a:srgbClr val="D8D8D8"/>
                          </a:solidFill>
                          <a:latin typeface="Arial"/>
                          <a:ea typeface="Arial"/>
                          <a:cs typeface="Arial"/>
                          <a:sym typeface="Arial"/>
                        </a:rPr>
                        <a:t>© 2019 PosterPresentations.com</a:t>
                      </a:r>
                      <a:br>
                        <a:rPr lang="en-GB" sz="2000" u="none" strike="noStrike" cap="none">
                          <a:solidFill>
                            <a:srgbClr val="D8D8D8"/>
                          </a:solidFill>
                          <a:latin typeface="Arial"/>
                          <a:ea typeface="Arial"/>
                          <a:cs typeface="Arial"/>
                          <a:sym typeface="Arial"/>
                        </a:rPr>
                      </a:br>
                      <a:r>
                        <a:rPr lang="en-GB" sz="2000" u="none" strike="noStrike" cap="none">
                          <a:solidFill>
                            <a:srgbClr val="D8D8D8"/>
                          </a:solidFill>
                          <a:latin typeface="Arial"/>
                          <a:ea typeface="Arial"/>
                          <a:cs typeface="Arial"/>
                          <a:sym typeface="Arial"/>
                        </a:rPr>
                        <a:t>2117 Fourth Street , STE C        </a:t>
                      </a:r>
                      <a:endParaRPr sz="1400" u="none" strike="noStrike" cap="none"/>
                    </a:p>
                    <a:p>
                      <a:pPr marL="0" marR="0" lvl="0" indent="0" algn="l" rtl="0">
                        <a:lnSpc>
                          <a:spcPct val="130000"/>
                        </a:lnSpc>
                        <a:spcBef>
                          <a:spcPts val="0"/>
                        </a:spcBef>
                        <a:spcAft>
                          <a:spcPts val="0"/>
                        </a:spcAft>
                        <a:buClr>
                          <a:srgbClr val="000000"/>
                        </a:buClr>
                        <a:buSzPts val="2000"/>
                        <a:buFont typeface="Arial"/>
                        <a:buNone/>
                      </a:pPr>
                      <a:r>
                        <a:rPr lang="en-GB" sz="2000" u="none" strike="noStrike" cap="none">
                          <a:solidFill>
                            <a:srgbClr val="D8D8D8"/>
                          </a:solidFill>
                          <a:latin typeface="Arial"/>
                          <a:ea typeface="Arial"/>
                          <a:cs typeface="Arial"/>
                          <a:sym typeface="Arial"/>
                        </a:rPr>
                        <a:t>Berkeley CA 94710 USA</a:t>
                      </a:r>
                      <a:endParaRPr sz="2000" u="none" strike="noStrike" cap="none">
                        <a:solidFill>
                          <a:srgbClr val="D8D8D8"/>
                        </a:solidFill>
                        <a:latin typeface="Arial"/>
                        <a:ea typeface="Arial"/>
                        <a:cs typeface="Arial"/>
                        <a:sym typeface="Arial"/>
                      </a:endParaRPr>
                    </a:p>
                  </a:txBody>
                  <a:tcPr marL="182875" marR="91450" marT="137150" marB="45725">
                    <a:solidFill>
                      <a:srgbClr val="010101"/>
                    </a:solidFill>
                  </a:tcPr>
                </a:tc>
                <a:tc gridSpan="2">
                  <a:txBody>
                    <a:bodyPr/>
                    <a:lstStyle/>
                    <a:p>
                      <a:pPr marL="0" marR="0" lvl="0" indent="0" algn="l" rtl="0">
                        <a:lnSpc>
                          <a:spcPct val="100000"/>
                        </a:lnSpc>
                        <a:spcBef>
                          <a:spcPts val="0"/>
                        </a:spcBef>
                        <a:spcAft>
                          <a:spcPts val="0"/>
                        </a:spcAft>
                        <a:buClr>
                          <a:srgbClr val="D0D0D0"/>
                        </a:buClr>
                        <a:buSzPts val="2400"/>
                        <a:buFont typeface="Arial"/>
                        <a:buNone/>
                      </a:pPr>
                      <a:r>
                        <a:rPr lang="en-GB" sz="2400" b="1" u="none" strike="noStrike" cap="none">
                          <a:solidFill>
                            <a:srgbClr val="D0D0D0"/>
                          </a:solidFill>
                          <a:latin typeface="Arial"/>
                          <a:ea typeface="Arial"/>
                          <a:cs typeface="Arial"/>
                          <a:sym typeface="Arial"/>
                        </a:rPr>
                        <a:t>For complete tutorials visit:</a:t>
                      </a:r>
                      <a:endParaRPr sz="1400" u="none" strike="noStrike" cap="none"/>
                    </a:p>
                    <a:p>
                      <a:pPr marL="0" marR="0" lvl="0" indent="0" algn="l" rtl="0">
                        <a:lnSpc>
                          <a:spcPct val="100000"/>
                        </a:lnSpc>
                        <a:spcBef>
                          <a:spcPts val="0"/>
                        </a:spcBef>
                        <a:spcAft>
                          <a:spcPts val="0"/>
                        </a:spcAft>
                        <a:buClr>
                          <a:srgbClr val="FFC000"/>
                        </a:buClr>
                        <a:buSzPts val="1800"/>
                        <a:buFont typeface="Arial"/>
                        <a:buNone/>
                      </a:pPr>
                      <a:r>
                        <a:rPr lang="en-GB" sz="1800" b="1" u="none" strike="noStrike" cap="none">
                          <a:solidFill>
                            <a:srgbClr val="FFC000"/>
                          </a:solidFill>
                          <a:latin typeface="Arial"/>
                          <a:ea typeface="Arial"/>
                          <a:cs typeface="Arial"/>
                          <a:sym typeface="Arial"/>
                        </a:rPr>
                        <a:t>https://www.posterpresentations.com/helpdesk.html</a:t>
                      </a:r>
                      <a:endParaRPr sz="1800" u="none" strike="noStrike" cap="none">
                        <a:solidFill>
                          <a:srgbClr val="D8D8D8"/>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8"/>
                  </a:ext>
                </a:extLst>
              </a:tr>
            </a:tbl>
          </a:graphicData>
        </a:graphic>
      </p:graphicFrame>
      <p:grpSp>
        <p:nvGrpSpPr>
          <p:cNvPr id="166" name="Google Shape;166;p19"/>
          <p:cNvGrpSpPr/>
          <p:nvPr/>
        </p:nvGrpSpPr>
        <p:grpSpPr>
          <a:xfrm>
            <a:off x="-43304" y="11286"/>
            <a:ext cx="43905392" cy="4120075"/>
            <a:chOff x="-43304" y="11286"/>
            <a:chExt cx="43905392" cy="4120075"/>
          </a:xfrm>
        </p:grpSpPr>
        <p:sp>
          <p:nvSpPr>
            <p:cNvPr id="167" name="Google Shape;167;p19"/>
            <p:cNvSpPr/>
            <p:nvPr/>
          </p:nvSpPr>
          <p:spPr>
            <a:xfrm>
              <a:off x="-1" y="1106328"/>
              <a:ext cx="43854834" cy="3025033"/>
            </a:xfrm>
            <a:prstGeom prst="rect">
              <a:avLst/>
            </a:prstGeom>
            <a:gradFill>
              <a:gsLst>
                <a:gs pos="0">
                  <a:schemeClr val="accent6"/>
                </a:gs>
                <a:gs pos="100000">
                  <a:schemeClr val="accent1"/>
                </a:gs>
              </a:gsLst>
              <a:lin ang="54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grpSp>
          <p:nvGrpSpPr>
            <p:cNvPr id="168" name="Google Shape;168;p19"/>
            <p:cNvGrpSpPr/>
            <p:nvPr/>
          </p:nvGrpSpPr>
          <p:grpSpPr>
            <a:xfrm>
              <a:off x="-43304" y="11286"/>
              <a:ext cx="43905392" cy="4036528"/>
              <a:chOff x="-14192" y="1382"/>
              <a:chExt cx="27451941" cy="4572641"/>
            </a:xfrm>
          </p:grpSpPr>
          <p:sp>
            <p:nvSpPr>
              <p:cNvPr id="169" name="Google Shape;169;p19"/>
              <p:cNvSpPr/>
              <p:nvPr/>
            </p:nvSpPr>
            <p:spPr>
              <a:xfrm>
                <a:off x="4001" y="707797"/>
                <a:ext cx="27429212" cy="3866226"/>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70" name="Google Shape;170;p19"/>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71" name="Google Shape;171;p19"/>
              <p:cNvSpPr/>
              <p:nvPr/>
            </p:nvSpPr>
            <p:spPr>
              <a:xfrm>
                <a:off x="-14192" y="1382"/>
                <a:ext cx="27451941" cy="4570665"/>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accent1"/>
                  </a:solidFill>
                  <a:latin typeface="Calibri"/>
                  <a:ea typeface="Calibri"/>
                  <a:cs typeface="Calibri"/>
                  <a:sym typeface="Calibri"/>
                </a:endParaRPr>
              </a:p>
            </p:txBody>
          </p:sp>
        </p:grpSp>
      </p:grpSp>
    </p:spTree>
  </p:cSld>
  <p:clrMap bg1="lt1" tx1="dk1" bg2="dk2" tx2="lt2" accent1="accent1" accent2="accent2" accent3="accent3" accent4="accent4" accent5="accent5" accent6="accent6" hlink="hlink" folHlink="folHlink"/>
  <p:sldLayoutIdLst>
    <p:sldLayoutId id="2147483665"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904">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0"/>
        <p:cNvGrpSpPr/>
        <p:nvPr/>
      </p:nvGrpSpPr>
      <p:grpSpPr>
        <a:xfrm>
          <a:off x="0" y="0"/>
          <a:ext cx="0" cy="0"/>
          <a:chOff x="0" y="0"/>
          <a:chExt cx="0" cy="0"/>
        </a:xfrm>
      </p:grpSpPr>
      <p:sp>
        <p:nvSpPr>
          <p:cNvPr id="191" name="Google Shape;191;p21"/>
          <p:cNvSpPr/>
          <p:nvPr/>
        </p:nvSpPr>
        <p:spPr>
          <a:xfrm>
            <a:off x="483426" y="4691266"/>
            <a:ext cx="10058400" cy="2651827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92" name="Google Shape;192;p21"/>
          <p:cNvSpPr/>
          <p:nvPr/>
        </p:nvSpPr>
        <p:spPr>
          <a:xfrm>
            <a:off x="33320262" y="4691266"/>
            <a:ext cx="10058400" cy="2651827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93" name="Google Shape;193;p21"/>
          <p:cNvSpPr/>
          <p:nvPr/>
        </p:nvSpPr>
        <p:spPr>
          <a:xfrm>
            <a:off x="11442847" y="4691266"/>
            <a:ext cx="20978625" cy="26518273"/>
          </a:xfrm>
          <a:prstGeom prst="roundRect">
            <a:avLst>
              <a:gd name="adj" fmla="val 957"/>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grpSp>
        <p:nvGrpSpPr>
          <p:cNvPr id="194" name="Google Shape;194;p21"/>
          <p:cNvGrpSpPr/>
          <p:nvPr/>
        </p:nvGrpSpPr>
        <p:grpSpPr>
          <a:xfrm rot="10800000">
            <a:off x="-36600" y="31404884"/>
            <a:ext cx="43927800" cy="1502229"/>
            <a:chOff x="-14192" y="1382"/>
            <a:chExt cx="27451941" cy="4572641"/>
          </a:xfrm>
        </p:grpSpPr>
        <p:sp>
          <p:nvSpPr>
            <p:cNvPr id="195" name="Google Shape;195;p21"/>
            <p:cNvSpPr/>
            <p:nvPr/>
          </p:nvSpPr>
          <p:spPr>
            <a:xfrm>
              <a:off x="4001" y="707796"/>
              <a:ext cx="27429212" cy="3866227"/>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96" name="Google Shape;196;p21"/>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197" name="Google Shape;197;p21"/>
            <p:cNvSpPr/>
            <p:nvPr/>
          </p:nvSpPr>
          <p:spPr>
            <a:xfrm>
              <a:off x="-14192" y="1382"/>
              <a:ext cx="27451941" cy="4570666"/>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accent1"/>
                </a:solidFill>
                <a:latin typeface="Calibri"/>
                <a:ea typeface="Calibri"/>
                <a:cs typeface="Calibri"/>
                <a:sym typeface="Calibri"/>
              </a:endParaRPr>
            </a:p>
          </p:txBody>
        </p:sp>
      </p:grpSp>
      <p:sp>
        <p:nvSpPr>
          <p:cNvPr id="198" name="Google Shape;198;p21"/>
          <p:cNvSpPr txBox="1"/>
          <p:nvPr/>
        </p:nvSpPr>
        <p:spPr>
          <a:xfrm>
            <a:off x="1003118" y="32156325"/>
            <a:ext cx="3786383" cy="329308"/>
          </a:xfrm>
          <a:prstGeom prst="rect">
            <a:avLst/>
          </a:prstGeom>
          <a:noFill/>
          <a:ln>
            <a:noFill/>
          </a:ln>
        </p:spPr>
        <p:txBody>
          <a:bodyPr spcFirstLastPara="1" wrap="square" lIns="78275" tIns="39125" rIns="78275" bIns="39125" anchor="t" anchorCtr="0">
            <a:spAutoFit/>
          </a:bodyPr>
          <a:lstStyle/>
          <a:p>
            <a:pPr marL="0" marR="0" lvl="0" indent="0" algn="l" rtl="0">
              <a:lnSpc>
                <a:spcPct val="65000"/>
              </a:lnSpc>
              <a:spcBef>
                <a:spcPts val="0"/>
              </a:spcBef>
              <a:spcAft>
                <a:spcPts val="0"/>
              </a:spcAft>
              <a:buClr>
                <a:srgbClr val="000000"/>
              </a:buClr>
              <a:buSzPts val="600"/>
              <a:buFont typeface="Arial"/>
              <a:buNone/>
            </a:pPr>
            <a:r>
              <a:rPr lang="en-GB" sz="600" b="1" i="0" u="none" strike="noStrike" cap="none">
                <a:solidFill>
                  <a:srgbClr val="BFBFBF"/>
                </a:solidFill>
                <a:latin typeface="Arial"/>
                <a:ea typeface="Arial"/>
                <a:cs typeface="Arial"/>
                <a:sym typeface="Arial"/>
              </a:rPr>
              <a:t>RESEARCH POSTER PRESENTATION DESIGN © 2019</a:t>
            </a:r>
            <a:endParaRPr sz="1400" b="0" i="0" u="none" strike="noStrike" cap="none">
              <a:solidFill>
                <a:srgbClr val="000000"/>
              </a:solidFill>
              <a:latin typeface="Arial"/>
              <a:ea typeface="Arial"/>
              <a:cs typeface="Arial"/>
              <a:sym typeface="Arial"/>
            </a:endParaRPr>
          </a:p>
          <a:p>
            <a:pPr marL="0" marR="0" lvl="0" indent="0" algn="l" rtl="0">
              <a:lnSpc>
                <a:spcPct val="65000"/>
              </a:lnSpc>
              <a:spcBef>
                <a:spcPts val="525"/>
              </a:spcBef>
              <a:spcAft>
                <a:spcPts val="0"/>
              </a:spcAft>
              <a:buClr>
                <a:srgbClr val="000000"/>
              </a:buClr>
              <a:buSzPts val="1050"/>
              <a:buFont typeface="Arial"/>
              <a:buNone/>
            </a:pPr>
            <a:r>
              <a:rPr lang="en-GB" sz="1050" b="1" i="0" u="none" strike="noStrike" cap="none">
                <a:solidFill>
                  <a:srgbClr val="BFBFBF"/>
                </a:solidFill>
                <a:latin typeface="Arial"/>
                <a:ea typeface="Arial"/>
                <a:cs typeface="Arial"/>
                <a:sym typeface="Arial"/>
              </a:rPr>
              <a:t>www.PosterPresentations.com</a:t>
            </a:r>
            <a:endParaRPr sz="1400" b="0" i="0" u="none" strike="noStrike" cap="none">
              <a:solidFill>
                <a:srgbClr val="000000"/>
              </a:solidFill>
              <a:latin typeface="Arial"/>
              <a:ea typeface="Arial"/>
              <a:cs typeface="Arial"/>
              <a:sym typeface="Arial"/>
            </a:endParaRPr>
          </a:p>
        </p:txBody>
      </p:sp>
      <p:graphicFrame>
        <p:nvGraphicFramePr>
          <p:cNvPr id="199" name="Google Shape;199;p21"/>
          <p:cNvGraphicFramePr/>
          <p:nvPr/>
        </p:nvGraphicFramePr>
        <p:xfrm>
          <a:off x="-10611120" y="14098"/>
          <a:ext cx="3000000" cy="3000000"/>
        </p:xfrm>
        <a:graphic>
          <a:graphicData uri="http://schemas.openxmlformats.org/drawingml/2006/table">
            <a:tbl>
              <a:tblPr firstRow="1" bandRow="1">
                <a:noFill/>
                <a:tableStyleId>{66432208-1F3F-44C0-8C78-4D997A839D8B}</a:tableStyleId>
              </a:tblPr>
              <a:tblGrid>
                <a:gridCol w="4192250">
                  <a:extLst>
                    <a:ext uri="{9D8B030D-6E8A-4147-A177-3AD203B41FA5}">
                      <a16:colId xmlns:a16="http://schemas.microsoft.com/office/drawing/2014/main" val="20000"/>
                    </a:ext>
                  </a:extLst>
                </a:gridCol>
                <a:gridCol w="5584625">
                  <a:extLst>
                    <a:ext uri="{9D8B030D-6E8A-4147-A177-3AD203B41FA5}">
                      <a16:colId xmlns:a16="http://schemas.microsoft.com/office/drawing/2014/main" val="20001"/>
                    </a:ext>
                  </a:extLst>
                </a:gridCol>
              </a:tblGrid>
              <a:tr h="1329125">
                <a:tc gridSpan="2">
                  <a:txBody>
                    <a:bodyPr/>
                    <a:lstStyle/>
                    <a:p>
                      <a:pPr marL="0" marR="0" lvl="0" indent="0" algn="ctr" rtl="0">
                        <a:lnSpc>
                          <a:spcPct val="100000"/>
                        </a:lnSpc>
                        <a:spcBef>
                          <a:spcPts val="0"/>
                        </a:spcBef>
                        <a:spcAft>
                          <a:spcPts val="0"/>
                        </a:spcAft>
                        <a:buClr>
                          <a:srgbClr val="1F3A4E"/>
                        </a:buClr>
                        <a:buSzPts val="3600"/>
                        <a:buFont typeface="Arial Black"/>
                        <a:buNone/>
                      </a:pPr>
                      <a:r>
                        <a:rPr lang="en-GB" sz="3600" b="0" u="none" strike="noStrike" cap="none">
                          <a:solidFill>
                            <a:srgbClr val="1F3A4E"/>
                          </a:solidFill>
                          <a:latin typeface="Arial Black"/>
                          <a:ea typeface="Arial Black"/>
                          <a:cs typeface="Arial Black"/>
                          <a:sym typeface="Arial Black"/>
                        </a:rPr>
                        <a:t>QUICK START GUIDE</a:t>
                      </a:r>
                      <a:br>
                        <a:rPr lang="en-GB" sz="3600" b="0" u="none" strike="noStrike" cap="none">
                          <a:solidFill>
                            <a:srgbClr val="1F3A4E"/>
                          </a:solidFill>
                          <a:latin typeface="Arial Black"/>
                          <a:ea typeface="Arial Black"/>
                          <a:cs typeface="Arial Black"/>
                          <a:sym typeface="Arial Black"/>
                        </a:rPr>
                      </a:br>
                      <a:r>
                        <a:rPr lang="en-GB" sz="2800" b="1" u="none" strike="noStrike" cap="none">
                          <a:solidFill>
                            <a:srgbClr val="FF0000"/>
                          </a:solidFill>
                          <a:latin typeface="Trebuchet MS"/>
                          <a:ea typeface="Trebuchet MS"/>
                          <a:cs typeface="Trebuchet MS"/>
                          <a:sym typeface="Trebuchet MS"/>
                        </a:rPr>
                        <a:t>(THIS SIDEBAR WILL NOT PRINT)</a:t>
                      </a:r>
                      <a:endParaRPr sz="3600" b="1" u="none" strike="noStrike" cap="none">
                        <a:solidFill>
                          <a:schemeClr val="lt1"/>
                        </a:solidFill>
                        <a:latin typeface="Trebuchet MS"/>
                        <a:ea typeface="Trebuchet MS"/>
                        <a:cs typeface="Trebuchet MS"/>
                        <a:sym typeface="Trebuchet MS"/>
                      </a:endParaRPr>
                    </a:p>
                  </a:txBody>
                  <a:tcPr marL="182875" marR="91450" marT="137150" marB="45725">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5">
                <a:tc gridSpan="2">
                  <a:txBody>
                    <a:bodyPr/>
                    <a:lstStyle/>
                    <a:p>
                      <a:pPr marL="0" marR="0" lvl="0" indent="0" algn="l" rtl="0">
                        <a:lnSpc>
                          <a:spcPct val="100000"/>
                        </a:lnSpc>
                        <a:spcBef>
                          <a:spcPts val="0"/>
                        </a:spcBef>
                        <a:spcAft>
                          <a:spcPts val="0"/>
                        </a:spcAft>
                        <a:buClr>
                          <a:srgbClr val="000000"/>
                        </a:buClr>
                        <a:buSzPts val="2000"/>
                        <a:buFont typeface="Arial"/>
                        <a:buNone/>
                      </a:pPr>
                      <a:r>
                        <a:rPr lang="en-GB" sz="2000" i="0" u="none" strike="noStrike" cap="none">
                          <a:solidFill>
                            <a:srgbClr val="D9D9D9"/>
                          </a:solidFill>
                          <a:latin typeface="Arial"/>
                          <a:ea typeface="Arial"/>
                          <a:cs typeface="Arial"/>
                          <a:sym typeface="Arial"/>
                        </a:rPr>
                        <a:t>This PowerPoint template produces a </a:t>
                      </a:r>
                      <a:r>
                        <a:rPr lang="en-GB" sz="2000" i="0" u="none" strike="noStrike" cap="none">
                          <a:solidFill>
                            <a:srgbClr val="FFC000"/>
                          </a:solidFill>
                          <a:latin typeface="Arial"/>
                          <a:ea typeface="Arial"/>
                          <a:cs typeface="Arial"/>
                          <a:sym typeface="Arial"/>
                        </a:rPr>
                        <a:t>36"x48" </a:t>
                      </a:r>
                      <a:r>
                        <a:rPr lang="en-GB" sz="2000" i="0" u="none" strike="noStrike" cap="none">
                          <a:solidFill>
                            <a:srgbClr val="D9D9D9"/>
                          </a:solidFill>
                          <a:latin typeface="Arial"/>
                          <a:ea typeface="Arial"/>
                          <a:cs typeface="Arial"/>
                          <a:sym typeface="Arial"/>
                        </a:rPr>
                        <a:t>presentation poster. You can use it to create your research poster by placing your title, subtitle, text, tables, charts and photos. </a:t>
                      </a:r>
                      <a:endParaRPr sz="1400" u="none" strike="noStrike" cap="none"/>
                    </a:p>
                    <a:p>
                      <a:pPr marL="0" marR="0" lvl="0" indent="0" algn="l" rtl="0">
                        <a:lnSpc>
                          <a:spcPct val="100000"/>
                        </a:lnSpc>
                        <a:spcBef>
                          <a:spcPts val="0"/>
                        </a:spcBef>
                        <a:spcAft>
                          <a:spcPts val="0"/>
                        </a:spcAft>
                        <a:buClr>
                          <a:srgbClr val="000000"/>
                        </a:buClr>
                        <a:buSzPts val="2000"/>
                        <a:buFont typeface="Arial"/>
                        <a:buNone/>
                      </a:pPr>
                      <a:endParaRPr sz="2000" i="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None/>
                      </a:pPr>
                      <a:r>
                        <a:rPr lang="en-GB" sz="2000" i="0" u="none" strike="noStrike" cap="none">
                          <a:solidFill>
                            <a:srgbClr val="D9D9D9"/>
                          </a:solidFill>
                          <a:latin typeface="Arial"/>
                          <a:ea typeface="Arial"/>
                          <a:cs typeface="Arial"/>
                          <a:sym typeface="Arial"/>
                        </a:rPr>
                        <a:t>We provide a series of online tutorials that will guide you through the poster design process and answer your poster production questions. For complete template tutorials, go online to </a:t>
                      </a:r>
                      <a:r>
                        <a:rPr lang="en-GB" sz="2000" i="0" u="none" strike="noStrike" cap="none">
                          <a:solidFill>
                            <a:srgbClr val="FFC000"/>
                          </a:solidFill>
                          <a:latin typeface="Arial"/>
                          <a:ea typeface="Arial"/>
                          <a:cs typeface="Arial"/>
                          <a:sym typeface="Arial"/>
                        </a:rPr>
                        <a:t>PosterPresentations.com</a:t>
                      </a:r>
                      <a:r>
                        <a:rPr lang="en-GB" sz="2000" i="0" u="none" strike="noStrike" cap="none">
                          <a:solidFill>
                            <a:srgbClr val="D9D9D9"/>
                          </a:solidFill>
                          <a:latin typeface="Arial"/>
                          <a:ea typeface="Arial"/>
                          <a:cs typeface="Arial"/>
                          <a:sym typeface="Arial"/>
                        </a:rPr>
                        <a:t> and click on the  </a:t>
                      </a:r>
                      <a:r>
                        <a:rPr lang="en-GB" sz="2000" i="0" u="none" strike="noStrike" cap="none">
                          <a:solidFill>
                            <a:srgbClr val="FFC000"/>
                          </a:solidFill>
                          <a:latin typeface="Arial"/>
                          <a:ea typeface="Arial"/>
                          <a:cs typeface="Arial"/>
                          <a:sym typeface="Arial"/>
                        </a:rPr>
                        <a:t>HELP DESK</a:t>
                      </a:r>
                      <a:r>
                        <a:rPr lang="en-GB" sz="2000" i="0" u="none" strike="noStrike" cap="none">
                          <a:solidFill>
                            <a:srgbClr val="D9D9D9"/>
                          </a:solidFill>
                          <a:latin typeface="Arial"/>
                          <a:ea typeface="Arial"/>
                          <a:cs typeface="Arial"/>
                          <a:sym typeface="Arial"/>
                        </a:rPr>
                        <a:t> tab.</a:t>
                      </a:r>
                      <a:endParaRPr sz="1400" u="none" strike="noStrike" cap="none"/>
                    </a:p>
                    <a:p>
                      <a:pPr marL="0" marR="0" lvl="0" indent="0" algn="l" rtl="0">
                        <a:lnSpc>
                          <a:spcPct val="100000"/>
                        </a:lnSpc>
                        <a:spcBef>
                          <a:spcPts val="0"/>
                        </a:spcBef>
                        <a:spcAft>
                          <a:spcPts val="0"/>
                        </a:spcAft>
                        <a:buClr>
                          <a:srgbClr val="000000"/>
                        </a:buClr>
                        <a:buSzPts val="2000"/>
                        <a:buFont typeface="Arial"/>
                        <a:buNone/>
                      </a:pPr>
                      <a:endParaRPr sz="2000" i="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None/>
                      </a:pPr>
                      <a:r>
                        <a:rPr lang="en-GB" sz="2000" i="0" u="none" strike="noStrike" cap="none">
                          <a:solidFill>
                            <a:srgbClr val="D9D9D9"/>
                          </a:solidFill>
                          <a:latin typeface="Arial"/>
                          <a:ea typeface="Arial"/>
                          <a:cs typeface="Arial"/>
                          <a:sym typeface="Arial"/>
                        </a:rPr>
                        <a:t>To print your poster using our same-day professional printing service, go online to </a:t>
                      </a:r>
                      <a:r>
                        <a:rPr lang="en-GB" sz="2000" i="0" u="none" strike="noStrike" cap="none">
                          <a:solidFill>
                            <a:srgbClr val="FFC000"/>
                          </a:solidFill>
                          <a:latin typeface="Arial"/>
                          <a:ea typeface="Arial"/>
                          <a:cs typeface="Arial"/>
                          <a:sym typeface="Arial"/>
                        </a:rPr>
                        <a:t>PosterPresentations.com</a:t>
                      </a:r>
                      <a:r>
                        <a:rPr lang="en-GB" sz="2000" i="0" u="none" strike="noStrike" cap="none">
                          <a:solidFill>
                            <a:srgbClr val="D9D9D9"/>
                          </a:solidFill>
                          <a:latin typeface="Arial"/>
                          <a:ea typeface="Arial"/>
                          <a:cs typeface="Arial"/>
                          <a:sym typeface="Arial"/>
                        </a:rPr>
                        <a:t> and click on "</a:t>
                      </a:r>
                      <a:r>
                        <a:rPr lang="en-GB" sz="2000" i="0" u="none" strike="noStrike" cap="none">
                          <a:solidFill>
                            <a:srgbClr val="FFC000"/>
                          </a:solidFill>
                          <a:latin typeface="Arial"/>
                          <a:ea typeface="Arial"/>
                          <a:cs typeface="Arial"/>
                          <a:sym typeface="Arial"/>
                        </a:rPr>
                        <a:t>Order your poster</a:t>
                      </a:r>
                      <a:r>
                        <a:rPr lang="en-GB" sz="2000" i="0" u="none" strike="noStrike" cap="none">
                          <a:solidFill>
                            <a:srgbClr val="D9D9D9"/>
                          </a:solidFill>
                          <a:latin typeface="Arial"/>
                          <a:ea typeface="Arial"/>
                          <a:cs typeface="Arial"/>
                          <a:sym typeface="Arial"/>
                        </a:rPr>
                        <a:t>".</a:t>
                      </a:r>
                      <a:endParaRPr sz="2000" b="1" u="none" strike="noStrike" cap="none">
                        <a:solidFill>
                          <a:srgbClr val="D9D9D9"/>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1"/>
                  </a:ext>
                </a:extLst>
              </a:tr>
              <a:tr h="4572425">
                <a:tc>
                  <a:txBody>
                    <a:bodyPr/>
                    <a:lstStyle/>
                    <a:p>
                      <a:pPr marL="0" marR="0" lvl="0" indent="0" algn="ctr" rtl="0">
                        <a:lnSpc>
                          <a:spcPct val="100000"/>
                        </a:lnSpc>
                        <a:spcBef>
                          <a:spcPts val="0"/>
                        </a:spcBef>
                        <a:spcAft>
                          <a:spcPts val="0"/>
                        </a:spcAft>
                        <a:buClr>
                          <a:srgbClr val="000000"/>
                        </a:buClr>
                        <a:buSzPts val="2000"/>
                        <a:buFont typeface="Arial"/>
                        <a:buNone/>
                      </a:pPr>
                      <a:endParaRPr sz="2000" u="none" strike="noStrike" cap="none">
                        <a:solidFill>
                          <a:srgbClr val="1F3A4E"/>
                        </a:solidFill>
                      </a:endParaRPr>
                    </a:p>
                    <a:p>
                      <a:pPr marL="0" marR="0" lvl="0" indent="0" algn="ctr" rtl="0">
                        <a:lnSpc>
                          <a:spcPct val="100000"/>
                        </a:lnSpc>
                        <a:spcBef>
                          <a:spcPts val="0"/>
                        </a:spcBef>
                        <a:spcAft>
                          <a:spcPts val="0"/>
                        </a:spcAft>
                        <a:buClr>
                          <a:srgbClr val="000000"/>
                        </a:buClr>
                        <a:buSzPts val="2000"/>
                        <a:buFont typeface="Arial"/>
                        <a:buNone/>
                      </a:pPr>
                      <a:endParaRPr sz="2000" u="none" strike="noStrike" cap="none">
                        <a:solidFill>
                          <a:srgbClr val="1F3A4E"/>
                        </a:solidFill>
                      </a:endParaRPr>
                    </a:p>
                    <a:p>
                      <a:pPr marL="0" marR="0" lvl="0" indent="0" algn="ctr" rtl="0">
                        <a:lnSpc>
                          <a:spcPct val="100000"/>
                        </a:lnSpc>
                        <a:spcBef>
                          <a:spcPts val="0"/>
                        </a:spcBef>
                        <a:spcAft>
                          <a:spcPts val="0"/>
                        </a:spcAft>
                        <a:buClr>
                          <a:srgbClr val="000000"/>
                        </a:buClr>
                        <a:buSzPts val="2000"/>
                        <a:buFont typeface="Arial"/>
                        <a:buNone/>
                      </a:pPr>
                      <a:r>
                        <a:rPr lang="en-GB" sz="2000" u="none" strike="noStrike" cap="none">
                          <a:solidFill>
                            <a:schemeClr val="lt1"/>
                          </a:solidFill>
                          <a:latin typeface="Arial"/>
                          <a:ea typeface="Arial"/>
                          <a:cs typeface="Arial"/>
                          <a:sym typeface="Arial"/>
                        </a:rPr>
                        <a:t>This is a template for a </a:t>
                      </a:r>
                      <a:endParaRPr sz="1400" u="none" strike="noStrike" cap="none"/>
                    </a:p>
                    <a:p>
                      <a:pPr marL="0" marR="0" lvl="0" indent="0" algn="ctr" rtl="0">
                        <a:lnSpc>
                          <a:spcPct val="100000"/>
                        </a:lnSpc>
                        <a:spcBef>
                          <a:spcPts val="0"/>
                        </a:spcBef>
                        <a:spcAft>
                          <a:spcPts val="0"/>
                        </a:spcAft>
                        <a:buClr>
                          <a:srgbClr val="000000"/>
                        </a:buClr>
                        <a:buSzPts val="2000"/>
                        <a:buFont typeface="Arial"/>
                        <a:buNone/>
                      </a:pPr>
                      <a:r>
                        <a:rPr lang="en-GB" sz="2000" u="none" strike="noStrike" cap="none">
                          <a:solidFill>
                            <a:schemeClr val="lt1"/>
                          </a:solidFill>
                          <a:latin typeface="Arial"/>
                          <a:ea typeface="Arial"/>
                          <a:cs typeface="Arial"/>
                          <a:sym typeface="Arial"/>
                        </a:rPr>
                        <a:t>presentation poster</a:t>
                      </a:r>
                      <a:br>
                        <a:rPr lang="en-GB" sz="2000" u="none" strike="noStrike" cap="none">
                          <a:solidFill>
                            <a:schemeClr val="lt1"/>
                          </a:solidFill>
                          <a:latin typeface="Arial"/>
                          <a:ea typeface="Arial"/>
                          <a:cs typeface="Arial"/>
                          <a:sym typeface="Arial"/>
                        </a:rPr>
                      </a:br>
                      <a:r>
                        <a:rPr lang="en-GB" sz="3600" b="1" u="none" strike="noStrike" cap="none">
                          <a:solidFill>
                            <a:srgbClr val="FFC000"/>
                          </a:solidFill>
                          <a:latin typeface="Arial"/>
                          <a:ea typeface="Arial"/>
                          <a:cs typeface="Arial"/>
                          <a:sym typeface="Arial"/>
                        </a:rPr>
                        <a:t>36 inches tall</a:t>
                      </a:r>
                      <a:br>
                        <a:rPr lang="en-GB" sz="3600" b="1" u="none" strike="noStrike" cap="none">
                          <a:solidFill>
                            <a:srgbClr val="FFC000"/>
                          </a:solidFill>
                          <a:latin typeface="Arial"/>
                          <a:ea typeface="Arial"/>
                          <a:cs typeface="Arial"/>
                          <a:sym typeface="Arial"/>
                        </a:rPr>
                      </a:br>
                      <a:r>
                        <a:rPr lang="en-GB" sz="3600" b="1" u="none" strike="noStrike" cap="none">
                          <a:solidFill>
                            <a:srgbClr val="FFC000"/>
                          </a:solidFill>
                          <a:latin typeface="Arial"/>
                          <a:ea typeface="Arial"/>
                          <a:cs typeface="Arial"/>
                          <a:sym typeface="Arial"/>
                        </a:rPr>
                        <a:t>by</a:t>
                      </a:r>
                      <a:br>
                        <a:rPr lang="en-GB" sz="3600" b="1" u="none" strike="noStrike" cap="none">
                          <a:solidFill>
                            <a:srgbClr val="FFC000"/>
                          </a:solidFill>
                          <a:latin typeface="Arial"/>
                          <a:ea typeface="Arial"/>
                          <a:cs typeface="Arial"/>
                          <a:sym typeface="Arial"/>
                        </a:rPr>
                      </a:br>
                      <a:r>
                        <a:rPr lang="en-GB" sz="3600" b="1" u="none" strike="noStrike" cap="none">
                          <a:solidFill>
                            <a:srgbClr val="FFC000"/>
                          </a:solidFill>
                          <a:latin typeface="Arial"/>
                          <a:ea typeface="Arial"/>
                          <a:cs typeface="Arial"/>
                          <a:sym typeface="Arial"/>
                        </a:rPr>
                        <a:t>48 inches wide</a:t>
                      </a:r>
                      <a:br>
                        <a:rPr lang="en-GB" sz="2000" u="none" strike="noStrike" cap="none">
                          <a:solidFill>
                            <a:schemeClr val="lt1"/>
                          </a:solidFill>
                          <a:latin typeface="Arial"/>
                          <a:ea typeface="Arial"/>
                          <a:cs typeface="Arial"/>
                          <a:sym typeface="Arial"/>
                        </a:rPr>
                      </a:br>
                      <a:endParaRPr sz="2000" u="none" strike="noStrike" cap="none">
                        <a:solidFill>
                          <a:srgbClr val="1F3A4E"/>
                        </a:solidFill>
                      </a:endParaRPr>
                    </a:p>
                  </a:txBody>
                  <a:tcPr marL="91450" marR="91450" marT="45725" marB="45725">
                    <a:solidFill>
                      <a:srgbClr val="010101"/>
                    </a:solidFill>
                  </a:tcPr>
                </a:tc>
                <a:tc>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Important: Check the template size</a:t>
                      </a:r>
                      <a:br>
                        <a:rPr lang="en-GB" sz="2000" b="0" u="none" strike="noStrike" cap="none">
                          <a:solidFill>
                            <a:srgbClr val="FFC000"/>
                          </a:solidFill>
                          <a:latin typeface="Arial"/>
                          <a:ea typeface="Arial"/>
                          <a:cs typeface="Arial"/>
                          <a:sym typeface="Arial"/>
                        </a:rPr>
                      </a:br>
                      <a:r>
                        <a:rPr lang="en-GB" sz="2000" b="0" u="none" strike="noStrike" cap="none">
                          <a:solidFill>
                            <a:srgbClr val="D9D9D9"/>
                          </a:solidFill>
                          <a:latin typeface="Arial"/>
                          <a:ea typeface="Arial"/>
                          <a:cs typeface="Arial"/>
                          <a:sym typeface="Arial"/>
                        </a:rPr>
                        <a:t>Before you start working on your poster and to avoid printing problems check that you have downloaded and that you are using the correct size template for your poster presentation.</a:t>
                      </a:r>
                      <a:br>
                        <a:rPr lang="en-GB" sz="2000" b="0" u="none" strike="noStrike" cap="none">
                          <a:solidFill>
                            <a:srgbClr val="D9D9D9"/>
                          </a:solidFill>
                          <a:latin typeface="Arial"/>
                          <a:ea typeface="Arial"/>
                          <a:cs typeface="Arial"/>
                          <a:sym typeface="Arial"/>
                        </a:rPr>
                      </a:br>
                      <a:r>
                        <a:rPr lang="en-GB" sz="2000" b="0" u="none" strike="noStrike" cap="none">
                          <a:solidFill>
                            <a:srgbClr val="D9D9D9"/>
                          </a:solidFill>
                          <a:latin typeface="Arial"/>
                          <a:ea typeface="Arial"/>
                          <a:cs typeface="Arial"/>
                          <a:sym typeface="Arial"/>
                        </a:rPr>
                        <a:t>This template can also be printed at the following sizes without distortion and without any additional formatting:</a:t>
                      </a:r>
                      <a:br>
                        <a:rPr lang="en-GB" sz="2000" b="0" u="none" strike="noStrike" cap="none">
                          <a:solidFill>
                            <a:srgbClr val="D9D9D9"/>
                          </a:solidFill>
                          <a:latin typeface="Arial"/>
                          <a:ea typeface="Arial"/>
                          <a:cs typeface="Arial"/>
                          <a:sym typeface="Arial"/>
                        </a:rPr>
                      </a:br>
                      <a:r>
                        <a:rPr lang="en-GB" sz="2000" b="0" u="none" strike="noStrike" cap="none">
                          <a:solidFill>
                            <a:srgbClr val="FFC000"/>
                          </a:solidFill>
                          <a:latin typeface="Arial"/>
                          <a:ea typeface="Arial"/>
                          <a:cs typeface="Arial"/>
                          <a:sym typeface="Arial"/>
                        </a:rPr>
                        <a:t>30 tall x 40 wide</a:t>
                      </a:r>
                      <a:br>
                        <a:rPr lang="en-GB" sz="2000" b="0" u="none" strike="noStrike" cap="none">
                          <a:solidFill>
                            <a:srgbClr val="FFC000"/>
                          </a:solidFill>
                          <a:latin typeface="Arial"/>
                          <a:ea typeface="Arial"/>
                          <a:cs typeface="Arial"/>
                          <a:sym typeface="Arial"/>
                        </a:rPr>
                      </a:br>
                      <a:r>
                        <a:rPr lang="en-GB" sz="2000" b="0" u="none" strike="noStrike" cap="none">
                          <a:solidFill>
                            <a:srgbClr val="FFC000"/>
                          </a:solidFill>
                          <a:latin typeface="Arial"/>
                          <a:ea typeface="Arial"/>
                          <a:cs typeface="Arial"/>
                          <a:sym typeface="Arial"/>
                        </a:rPr>
                        <a:t>42 tall x 56 wide</a:t>
                      </a:r>
                      <a:br>
                        <a:rPr lang="en-GB" sz="2000" b="0" u="none" strike="noStrike" cap="none">
                          <a:solidFill>
                            <a:srgbClr val="FFC000"/>
                          </a:solidFill>
                          <a:latin typeface="Arial"/>
                          <a:ea typeface="Arial"/>
                          <a:cs typeface="Arial"/>
                          <a:sym typeface="Arial"/>
                        </a:rPr>
                      </a:br>
                      <a:r>
                        <a:rPr lang="en-GB" sz="2000" b="0" u="none" strike="noStrike" cap="none">
                          <a:solidFill>
                            <a:srgbClr val="FFC000"/>
                          </a:solidFill>
                          <a:latin typeface="Arial"/>
                          <a:ea typeface="Arial"/>
                          <a:cs typeface="Arial"/>
                          <a:sym typeface="Arial"/>
                        </a:rPr>
                        <a:t>48 tall x 64 wide</a:t>
                      </a:r>
                      <a:endParaRPr sz="1400" u="none" strike="noStrike" cap="none"/>
                    </a:p>
                  </a:txBody>
                  <a:tcPr marL="182875" marR="91450" marT="137150" marB="45725">
                    <a:solidFill>
                      <a:srgbClr val="010101"/>
                    </a:solidFill>
                  </a:tcPr>
                </a:tc>
                <a:extLst>
                  <a:ext uri="{0D108BD9-81ED-4DB2-BD59-A6C34878D82A}">
                    <a16:rowId xmlns:a16="http://schemas.microsoft.com/office/drawing/2014/main" val="10002"/>
                  </a:ext>
                </a:extLst>
              </a:tr>
              <a:tr h="4288700">
                <a:tc>
                  <a:txBody>
                    <a:bodyPr/>
                    <a:lstStyle/>
                    <a:p>
                      <a:pPr marL="0" marR="0" lvl="0" indent="0" algn="l" rtl="0">
                        <a:lnSpc>
                          <a:spcPct val="100000"/>
                        </a:lnSpc>
                        <a:spcBef>
                          <a:spcPts val="0"/>
                        </a:spcBef>
                        <a:spcAft>
                          <a:spcPts val="0"/>
                        </a:spcAft>
                        <a:buClr>
                          <a:srgbClr val="000000"/>
                        </a:buClr>
                        <a:buSzPts val="2000"/>
                        <a:buFont typeface="Arial"/>
                        <a:buNone/>
                      </a:pPr>
                      <a:endParaRPr sz="2000" u="none" strike="noStrike" cap="none">
                        <a:solidFill>
                          <a:srgbClr val="1F3A4E"/>
                        </a:solidFill>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2400"/>
                        <a:buFont typeface="Arial"/>
                        <a:buNone/>
                      </a:pPr>
                      <a:r>
                        <a:rPr lang="en-GB" sz="2400" b="1" u="none" strike="noStrike" cap="none">
                          <a:solidFill>
                            <a:srgbClr val="FFC000"/>
                          </a:solidFill>
                          <a:latin typeface="Arial"/>
                          <a:ea typeface="Arial"/>
                          <a:cs typeface="Arial"/>
                          <a:sym typeface="Arial"/>
                        </a:rPr>
                        <a:t>How to </a:t>
                      </a:r>
                      <a:r>
                        <a:rPr lang="en-GB" sz="4000" b="1" u="none" strike="noStrike" cap="none">
                          <a:solidFill>
                            <a:srgbClr val="FFC000"/>
                          </a:solidFill>
                          <a:latin typeface="Arial"/>
                          <a:ea typeface="Arial"/>
                          <a:cs typeface="Arial"/>
                          <a:sym typeface="Arial"/>
                        </a:rPr>
                        <a:t>Zoom in </a:t>
                      </a:r>
                      <a:r>
                        <a:rPr lang="en-GB" sz="2400" b="1" u="none" strike="noStrike" cap="none">
                          <a:solidFill>
                            <a:srgbClr val="FFC000"/>
                          </a:solidFill>
                          <a:latin typeface="Arial"/>
                          <a:ea typeface="Arial"/>
                          <a:cs typeface="Arial"/>
                          <a:sym typeface="Arial"/>
                        </a:rPr>
                        <a:t>and </a:t>
                      </a:r>
                      <a:r>
                        <a:rPr lang="en-GB" sz="1800" b="1" u="none" strike="noStrike" cap="none">
                          <a:solidFill>
                            <a:srgbClr val="FFC000"/>
                          </a:solidFill>
                          <a:latin typeface="Arial"/>
                          <a:ea typeface="Arial"/>
                          <a:cs typeface="Arial"/>
                          <a:sym typeface="Arial"/>
                        </a:rPr>
                        <a:t>out</a:t>
                      </a:r>
                      <a:endParaRPr sz="2400" b="1" u="none" strike="noStrike" cap="none">
                        <a:solidFill>
                          <a:srgbClr val="FFC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000"/>
                        <a:buFont typeface="Arial"/>
                        <a:buNone/>
                      </a:pPr>
                      <a:r>
                        <a:rPr lang="en-GB" sz="2000" b="0" u="none" strike="noStrike" cap="none">
                          <a:solidFill>
                            <a:srgbClr val="D9D9D9"/>
                          </a:solidFill>
                          <a:latin typeface="Arial"/>
                          <a:ea typeface="Arial"/>
                          <a:cs typeface="Arial"/>
                          <a:sym typeface="Arial"/>
                        </a:rPr>
                        <a:t>Use the PowerPoint zoom tool to adjust the screen magnification to view comfortably. PowerPoint provides 2 ways to zoom: </a:t>
                      </a:r>
                      <a:br>
                        <a:rPr lang="en-GB" sz="2000" b="0" u="none" strike="noStrike" cap="none">
                          <a:solidFill>
                            <a:srgbClr val="D9D9D9"/>
                          </a:solidFill>
                          <a:latin typeface="Arial"/>
                          <a:ea typeface="Arial"/>
                          <a:cs typeface="Arial"/>
                          <a:sym typeface="Arial"/>
                        </a:rPr>
                      </a:br>
                      <a:r>
                        <a:rPr lang="en-GB" sz="2000" b="0" u="none" strike="noStrike" cap="none">
                          <a:solidFill>
                            <a:srgbClr val="FFC000"/>
                          </a:solidFill>
                          <a:latin typeface="Arial"/>
                          <a:ea typeface="Arial"/>
                          <a:cs typeface="Arial"/>
                          <a:sym typeface="Arial"/>
                        </a:rPr>
                        <a:t>1. </a:t>
                      </a:r>
                      <a:r>
                        <a:rPr lang="en-GB" sz="2000" b="0" u="none" strike="noStrike" cap="none">
                          <a:solidFill>
                            <a:srgbClr val="D9D9D9"/>
                          </a:solidFill>
                          <a:latin typeface="Arial"/>
                          <a:ea typeface="Arial"/>
                          <a:cs typeface="Arial"/>
                          <a:sym typeface="Arial"/>
                        </a:rPr>
                        <a:t>On the top menu bar click on the VIEW tab and then click on ZOOM. Choose the zoom percentage that works best for you. </a:t>
                      </a:r>
                      <a:br>
                        <a:rPr lang="en-GB" sz="2000" b="0" u="none" strike="noStrike" cap="none">
                          <a:solidFill>
                            <a:srgbClr val="D9D9D9"/>
                          </a:solidFill>
                          <a:latin typeface="Arial"/>
                          <a:ea typeface="Arial"/>
                          <a:cs typeface="Arial"/>
                          <a:sym typeface="Arial"/>
                        </a:rPr>
                      </a:br>
                      <a:r>
                        <a:rPr lang="en-GB" sz="2000" b="0" u="none" strike="noStrike" cap="none">
                          <a:solidFill>
                            <a:srgbClr val="FFC000"/>
                          </a:solidFill>
                          <a:latin typeface="Arial"/>
                          <a:ea typeface="Arial"/>
                          <a:cs typeface="Arial"/>
                          <a:sym typeface="Arial"/>
                        </a:rPr>
                        <a:t>2. </a:t>
                      </a:r>
                      <a:r>
                        <a:rPr lang="en-GB" sz="2000" b="0" u="none" strike="noStrike" cap="none">
                          <a:solidFill>
                            <a:srgbClr val="D9D9D9"/>
                          </a:solidFill>
                          <a:latin typeface="Arial"/>
                          <a:ea typeface="Arial"/>
                          <a:cs typeface="Arial"/>
                          <a:sym typeface="Arial"/>
                        </a:rPr>
                        <a:t>For better zoom flexibility, use the zoom slider at the bottom right of the window.</a:t>
                      </a:r>
                      <a:endParaRPr sz="1400" u="none" strike="noStrike" cap="none"/>
                    </a:p>
                  </a:txBody>
                  <a:tcPr marL="182875" marR="91450" marT="137150" marB="45725">
                    <a:solidFill>
                      <a:srgbClr val="010101"/>
                    </a:solidFill>
                  </a:tcPr>
                </a:tc>
                <a:extLst>
                  <a:ext uri="{0D108BD9-81ED-4DB2-BD59-A6C34878D82A}">
                    <a16:rowId xmlns:a16="http://schemas.microsoft.com/office/drawing/2014/main" val="10003"/>
                  </a:ext>
                </a:extLst>
              </a:tr>
              <a:tr h="1800525">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Ruler and Guides</a:t>
                      </a:r>
                      <a:br>
                        <a:rPr lang="en-GB" sz="2000" b="0" u="none" strike="noStrike" cap="none">
                          <a:solidFill>
                            <a:srgbClr val="FFC000"/>
                          </a:solidFill>
                          <a:latin typeface="Arial"/>
                          <a:ea typeface="Arial"/>
                          <a:cs typeface="Arial"/>
                          <a:sym typeface="Arial"/>
                        </a:rPr>
                      </a:br>
                      <a:r>
                        <a:rPr lang="en-GB" sz="2000" b="0" u="none" strike="noStrike" cap="none">
                          <a:solidFill>
                            <a:srgbClr val="D9D9D9"/>
                          </a:solidFill>
                          <a:latin typeface="Arial"/>
                          <a:ea typeface="Arial"/>
                          <a:cs typeface="Arial"/>
                          <a:sym typeface="Arial"/>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endParaRPr sz="1400" u="none" strike="noStrike" cap="none"/>
                    </a:p>
                  </a:txBody>
                  <a:tcPr marL="91450" marR="91450" marT="45725" marB="45725">
                    <a:solidFill>
                      <a:srgbClr val="010101"/>
                    </a:solidFill>
                  </a:tcPr>
                </a:tc>
                <a:tc hMerge="1">
                  <a:txBody>
                    <a:bodyPr/>
                    <a:lstStyle/>
                    <a:p>
                      <a:endParaRPr lang="en-US"/>
                    </a:p>
                  </a:txBody>
                  <a:tcPr/>
                </a:tc>
                <a:extLst>
                  <a:ext uri="{0D108BD9-81ED-4DB2-BD59-A6C34878D82A}">
                    <a16:rowId xmlns:a16="http://schemas.microsoft.com/office/drawing/2014/main" val="10004"/>
                  </a:ext>
                </a:extLst>
              </a:tr>
              <a:tr h="3824350">
                <a:tc>
                  <a:txBody>
                    <a:bodyPr/>
                    <a:lstStyle/>
                    <a:p>
                      <a:pPr marL="0" marR="0" lvl="0" indent="0" algn="l" rtl="0">
                        <a:lnSpc>
                          <a:spcPct val="100000"/>
                        </a:lnSpc>
                        <a:spcBef>
                          <a:spcPts val="0"/>
                        </a:spcBef>
                        <a:spcAft>
                          <a:spcPts val="0"/>
                        </a:spcAft>
                        <a:buClr>
                          <a:srgbClr val="000000"/>
                        </a:buClr>
                        <a:buSzPts val="2000"/>
                        <a:buFont typeface="Arial"/>
                        <a:buNone/>
                      </a:pPr>
                      <a:endParaRPr sz="2000" u="none" strike="noStrike" cap="none">
                        <a:solidFill>
                          <a:srgbClr val="1F3A4E"/>
                        </a:solidFill>
                      </a:endParaRPr>
                    </a:p>
                  </a:txBody>
                  <a:tcPr marL="91450" marR="91450" marT="45725" marB="45725"/>
                </a:tc>
                <a:tc>
                  <a:txBody>
                    <a:bodyPr/>
                    <a:lstStyle/>
                    <a:p>
                      <a:pPr marL="0" marR="0" lvl="1" indent="0" algn="l" rtl="0">
                        <a:lnSpc>
                          <a:spcPct val="100000"/>
                        </a:lnSpc>
                        <a:spcBef>
                          <a:spcPts val="0"/>
                        </a:spcBef>
                        <a:spcAft>
                          <a:spcPts val="0"/>
                        </a:spcAft>
                        <a:buClr>
                          <a:srgbClr val="000000"/>
                        </a:buClr>
                        <a:buSzPts val="2400"/>
                        <a:buFont typeface="Arial"/>
                        <a:buNone/>
                      </a:pPr>
                      <a:r>
                        <a:rPr lang="en-GB" sz="2400" b="1" u="none" strike="noStrike" cap="none">
                          <a:solidFill>
                            <a:srgbClr val="FFC000"/>
                          </a:solidFill>
                          <a:latin typeface="Arial"/>
                          <a:ea typeface="Arial"/>
                          <a:cs typeface="Arial"/>
                          <a:sym typeface="Arial"/>
                        </a:rPr>
                        <a:t>Headers and text containers</a:t>
                      </a:r>
                      <a:br>
                        <a:rPr lang="en-GB" sz="2000" b="0" u="none" strike="noStrike" cap="none">
                          <a:solidFill>
                            <a:schemeClr val="lt1"/>
                          </a:solidFill>
                          <a:latin typeface="Arial"/>
                          <a:ea typeface="Arial"/>
                          <a:cs typeface="Arial"/>
                          <a:sym typeface="Arial"/>
                        </a:rPr>
                      </a:br>
                      <a:r>
                        <a:rPr lang="en-GB" sz="2000" b="0" u="none" strike="noStrike" cap="none">
                          <a:solidFill>
                            <a:srgbClr val="D9D9D9"/>
                          </a:solidFill>
                          <a:latin typeface="Arial"/>
                          <a:ea typeface="Arial"/>
                          <a:cs typeface="Arial"/>
                          <a:sym typeface="Arial"/>
                        </a:rPr>
                        <a:t>Included in this template are commonly used section headers such as Abstract, Objectives, Methods, Results, etc.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Click inside a section header to add its text.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To add another header, click on edge of the section box so that it is outlined. Copy and paste it.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To increase its size, click on the white circles and expand to the the desired size.</a:t>
                      </a:r>
                      <a:endParaRPr sz="1400" u="none" strike="noStrike" cap="none"/>
                    </a:p>
                  </a:txBody>
                  <a:tcPr marL="182875" marR="91450" marT="137150" marB="45725">
                    <a:solidFill>
                      <a:srgbClr val="010101"/>
                    </a:solidFill>
                  </a:tcPr>
                </a:tc>
                <a:extLst>
                  <a:ext uri="{0D108BD9-81ED-4DB2-BD59-A6C34878D82A}">
                    <a16:rowId xmlns:a16="http://schemas.microsoft.com/office/drawing/2014/main" val="10005"/>
                  </a:ext>
                </a:extLst>
              </a:tr>
              <a:tr h="3519125">
                <a:tc gridSpan="2">
                  <a:txBody>
                    <a:bodyPr/>
                    <a:lstStyle/>
                    <a:p>
                      <a:pPr marL="0" marR="0" lvl="0" indent="0" algn="l" rtl="0">
                        <a:lnSpc>
                          <a:spcPct val="100000"/>
                        </a:lnSpc>
                        <a:spcBef>
                          <a:spcPts val="0"/>
                        </a:spcBef>
                        <a:spcAft>
                          <a:spcPts val="0"/>
                        </a:spcAft>
                        <a:buClr>
                          <a:srgbClr val="000000"/>
                        </a:buClr>
                        <a:buSzPts val="2400"/>
                        <a:buFont typeface="Arial"/>
                        <a:buNone/>
                      </a:pPr>
                      <a:r>
                        <a:rPr lang="en-GB" sz="2400" b="1" u="none" strike="noStrike" cap="none">
                          <a:solidFill>
                            <a:srgbClr val="FFC000"/>
                          </a:solidFill>
                          <a:latin typeface="Arial"/>
                          <a:ea typeface="Arial"/>
                          <a:cs typeface="Arial"/>
                          <a:sym typeface="Arial"/>
                        </a:rPr>
                        <a:t>Adding content to the poster</a:t>
                      </a:r>
                      <a:endParaRPr sz="1400" u="none" strike="noStrike" cap="none"/>
                    </a:p>
                    <a:p>
                      <a:pPr marL="0" marR="0" lvl="0" indent="0" algn="l" rtl="0">
                        <a:lnSpc>
                          <a:spcPct val="100000"/>
                        </a:lnSpc>
                        <a:spcBef>
                          <a:spcPts val="0"/>
                        </a:spcBef>
                        <a:spcAft>
                          <a:spcPts val="0"/>
                        </a:spcAft>
                        <a:buClr>
                          <a:srgbClr val="000000"/>
                        </a:buClr>
                        <a:buSzPts val="2000"/>
                        <a:buFont typeface="Arial"/>
                        <a:buNone/>
                      </a:pPr>
                      <a:r>
                        <a:rPr lang="en-GB" sz="2000" u="none" strike="noStrike" cap="none">
                          <a:solidFill>
                            <a:srgbClr val="D9D9D9"/>
                          </a:solidFill>
                          <a:latin typeface="Arial"/>
                          <a:ea typeface="Arial"/>
                          <a:cs typeface="Arial"/>
                          <a:sym typeface="Arial"/>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endParaRPr sz="1400" u="none" strike="noStrike" cap="none"/>
                    </a:p>
                    <a:p>
                      <a:pPr marL="342900" marR="0" lvl="0" indent="-342900" algn="l" rtl="0">
                        <a:lnSpc>
                          <a:spcPct val="100000"/>
                        </a:lnSpc>
                        <a:spcBef>
                          <a:spcPts val="0"/>
                        </a:spcBef>
                        <a:spcAft>
                          <a:spcPts val="0"/>
                        </a:spcAft>
                        <a:buClr>
                          <a:srgbClr val="D9D9D9"/>
                        </a:buClr>
                        <a:buSzPts val="2000"/>
                        <a:buFont typeface="Arial"/>
                        <a:buChar char="-"/>
                      </a:pPr>
                      <a:r>
                        <a:rPr lang="en-GB" sz="2000" u="none" strike="noStrike" cap="none">
                          <a:solidFill>
                            <a:srgbClr val="D9D9D9"/>
                          </a:solidFill>
                          <a:latin typeface="Arial"/>
                          <a:ea typeface="Arial"/>
                          <a:cs typeface="Arial"/>
                          <a:sym typeface="Arial"/>
                        </a:rPr>
                        <a:t>If you run out of room, try to reduce the size of your fonts and/or the size of your graphics. If there is a lot of empty space try to increase your font sizes and the size of your graphics. The font used for references can be smaller.</a:t>
                      </a:r>
                      <a:endParaRPr sz="2000" u="none" strike="noStrike" cap="none">
                        <a:solidFill>
                          <a:srgbClr val="D9D9D9"/>
                        </a:solidFill>
                        <a:latin typeface="Arial"/>
                        <a:ea typeface="Arial"/>
                        <a:cs typeface="Arial"/>
                        <a:sym typeface="Arial"/>
                      </a:endParaRPr>
                    </a:p>
                  </a:txBody>
                  <a:tcPr marL="91450" marR="91450" marT="45725" marB="45725">
                    <a:solidFill>
                      <a:srgbClr val="010101"/>
                    </a:solidFill>
                  </a:tcPr>
                </a:tc>
                <a:tc hMerge="1">
                  <a:txBody>
                    <a:bodyPr/>
                    <a:lstStyle/>
                    <a:p>
                      <a:endParaRPr lang="en-US"/>
                    </a:p>
                  </a:txBody>
                  <a:tcPr/>
                </a:tc>
                <a:extLst>
                  <a:ext uri="{0D108BD9-81ED-4DB2-BD59-A6C34878D82A}">
                    <a16:rowId xmlns:a16="http://schemas.microsoft.com/office/drawing/2014/main" val="10006"/>
                  </a:ext>
                </a:extLst>
              </a:tr>
              <a:tr h="2377650">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Photos</a:t>
                      </a:r>
                      <a:endParaRPr sz="1400" u="none" strike="noStrike" cap="none"/>
                    </a:p>
                    <a:p>
                      <a:pPr marL="0" marR="0" lvl="0" indent="0" algn="l" rtl="0">
                        <a:lnSpc>
                          <a:spcPct val="100000"/>
                        </a:lnSpc>
                        <a:spcBef>
                          <a:spcPts val="0"/>
                        </a:spcBef>
                        <a:spcAft>
                          <a:spcPts val="0"/>
                        </a:spcAft>
                        <a:buClr>
                          <a:srgbClr val="D9D9D9"/>
                        </a:buClr>
                        <a:buSzPts val="2000"/>
                        <a:buFont typeface="Arial"/>
                        <a:buNone/>
                      </a:pPr>
                      <a:r>
                        <a:rPr lang="en-GB" sz="2000" b="0" i="0" u="none" strike="noStrike" cap="none">
                          <a:solidFill>
                            <a:srgbClr val="D9D9D9"/>
                          </a:solidFill>
                          <a:latin typeface="Arial"/>
                          <a:ea typeface="Arial"/>
                          <a:cs typeface="Arial"/>
                          <a:sym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endParaRPr sz="1400" u="none" strike="noStrike" cap="none"/>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7"/>
                  </a:ext>
                </a:extLst>
              </a:tr>
              <a:tr h="2293175">
                <a:tc gridSpan="2">
                  <a:txBody>
                    <a:bodyPr/>
                    <a:lstStyle/>
                    <a:p>
                      <a:pPr marL="0" marR="0" lvl="0" indent="0" algn="l" rtl="0">
                        <a:lnSpc>
                          <a:spcPct val="100000"/>
                        </a:lnSpc>
                        <a:spcBef>
                          <a:spcPts val="0"/>
                        </a:spcBef>
                        <a:spcAft>
                          <a:spcPts val="0"/>
                        </a:spcAft>
                        <a:buClr>
                          <a:srgbClr val="000000"/>
                        </a:buClr>
                        <a:buSzPts val="2000"/>
                        <a:buFont typeface="Arial"/>
                        <a:buNone/>
                      </a:pPr>
                      <a:endParaRPr sz="2000" u="none" strike="noStrike" cap="none">
                        <a:solidFill>
                          <a:schemeClr val="lt1"/>
                        </a:solidFill>
                        <a:latin typeface="Arial"/>
                        <a:ea typeface="Arial"/>
                        <a:cs typeface="Arial"/>
                        <a:sym typeface="Arial"/>
                      </a:endParaRPr>
                    </a:p>
                  </a:txBody>
                  <a:tcPr marL="182875" marR="91450" marT="137150" marB="45725"/>
                </a:tc>
                <a:tc hMerge="1">
                  <a:txBody>
                    <a:bodyPr/>
                    <a:lstStyle/>
                    <a:p>
                      <a:endParaRPr lang="en-US"/>
                    </a:p>
                  </a:txBody>
                  <a:tcPr/>
                </a:tc>
                <a:extLst>
                  <a:ext uri="{0D108BD9-81ED-4DB2-BD59-A6C34878D82A}">
                    <a16:rowId xmlns:a16="http://schemas.microsoft.com/office/drawing/2014/main" val="10008"/>
                  </a:ext>
                </a:extLst>
              </a:tr>
              <a:tr h="1280275">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Quality check your graphics</a:t>
                      </a:r>
                      <a:endParaRPr sz="1400" u="none" strike="noStrike" cap="none"/>
                    </a:p>
                    <a:p>
                      <a:pPr marL="0" marR="0" lvl="0" indent="0" algn="l" rtl="0">
                        <a:lnSpc>
                          <a:spcPct val="100000"/>
                        </a:lnSpc>
                        <a:spcBef>
                          <a:spcPts val="0"/>
                        </a:spcBef>
                        <a:spcAft>
                          <a:spcPts val="0"/>
                        </a:spcAft>
                        <a:buClr>
                          <a:srgbClr val="D9D9D9"/>
                        </a:buClr>
                        <a:buSzPts val="2000"/>
                        <a:buFont typeface="Arial"/>
                        <a:buNone/>
                      </a:pPr>
                      <a:r>
                        <a:rPr lang="en-GB" sz="2000" u="none" strike="noStrike" cap="none">
                          <a:solidFill>
                            <a:srgbClr val="D9D9D9"/>
                          </a:solidFill>
                          <a:latin typeface="Arial"/>
                          <a:ea typeface="Arial"/>
                          <a:cs typeface="Arial"/>
                          <a:sym typeface="Arial"/>
                        </a:rPr>
                        <a:t>Zoom in and look at your images at 100%-200% magnification. If they look clear, they will print well. </a:t>
                      </a:r>
                      <a:endParaRPr sz="1400" u="none" strike="noStrike" cap="none"/>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9"/>
                  </a:ext>
                </a:extLst>
              </a:tr>
              <a:tr h="3187275">
                <a:tc gridSpan="2">
                  <a:txBody>
                    <a:bodyPr/>
                    <a:lstStyle/>
                    <a:p>
                      <a:pPr marL="0" marR="0" lvl="0" indent="0" algn="l" rtl="0">
                        <a:lnSpc>
                          <a:spcPct val="100000"/>
                        </a:lnSpc>
                        <a:spcBef>
                          <a:spcPts val="0"/>
                        </a:spcBef>
                        <a:spcAft>
                          <a:spcPts val="0"/>
                        </a:spcAft>
                        <a:buClr>
                          <a:schemeClr val="dk1"/>
                        </a:buClr>
                        <a:buSzPts val="2000"/>
                        <a:buFont typeface="Calibri"/>
                        <a:buNone/>
                      </a:pPr>
                      <a:endParaRPr sz="2000" u="none" strike="noStrike" cap="none">
                        <a:solidFill>
                          <a:schemeClr val="lt1"/>
                        </a:solidFill>
                        <a:latin typeface="Arial"/>
                        <a:ea typeface="Arial"/>
                        <a:cs typeface="Arial"/>
                        <a:sym typeface="Arial"/>
                      </a:endParaRPr>
                    </a:p>
                  </a:txBody>
                  <a:tcPr marL="182875" marR="91450" marT="137150" marB="45725"/>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200" name="Google Shape;200;p21"/>
          <p:cNvGraphicFramePr/>
          <p:nvPr/>
        </p:nvGraphicFramePr>
        <p:xfrm>
          <a:off x="44695229" y="-84749"/>
          <a:ext cx="3000000" cy="3000000"/>
        </p:xfrm>
        <a:graphic>
          <a:graphicData uri="http://schemas.openxmlformats.org/drawingml/2006/table">
            <a:tbl>
              <a:tblPr firstRow="1" bandRow="1">
                <a:noFill/>
                <a:tableStyleId>{66432208-1F3F-44C0-8C78-4D997A839D8B}</a:tableStyleId>
              </a:tblPr>
              <a:tblGrid>
                <a:gridCol w="3343825">
                  <a:extLst>
                    <a:ext uri="{9D8B030D-6E8A-4147-A177-3AD203B41FA5}">
                      <a16:colId xmlns:a16="http://schemas.microsoft.com/office/drawing/2014/main" val="20000"/>
                    </a:ext>
                  </a:extLst>
                </a:gridCol>
                <a:gridCol w="1381550">
                  <a:extLst>
                    <a:ext uri="{9D8B030D-6E8A-4147-A177-3AD203B41FA5}">
                      <a16:colId xmlns:a16="http://schemas.microsoft.com/office/drawing/2014/main" val="20001"/>
                    </a:ext>
                  </a:extLst>
                </a:gridCol>
                <a:gridCol w="4704800">
                  <a:extLst>
                    <a:ext uri="{9D8B030D-6E8A-4147-A177-3AD203B41FA5}">
                      <a16:colId xmlns:a16="http://schemas.microsoft.com/office/drawing/2014/main" val="20002"/>
                    </a:ext>
                  </a:extLst>
                </a:gridCol>
              </a:tblGrid>
              <a:tr h="1756425">
                <a:tc gridSpan="3">
                  <a:txBody>
                    <a:bodyPr/>
                    <a:lstStyle/>
                    <a:p>
                      <a:pPr marL="0" marR="0" lvl="0" indent="0" algn="ctr" rtl="0">
                        <a:lnSpc>
                          <a:spcPct val="100000"/>
                        </a:lnSpc>
                        <a:spcBef>
                          <a:spcPts val="0"/>
                        </a:spcBef>
                        <a:spcAft>
                          <a:spcPts val="0"/>
                        </a:spcAft>
                        <a:buClr>
                          <a:srgbClr val="1F3A4E"/>
                        </a:buClr>
                        <a:buSzPts val="4000"/>
                        <a:buFont typeface="Arial Black"/>
                        <a:buNone/>
                      </a:pPr>
                      <a:r>
                        <a:rPr lang="en-GB" sz="4000" b="0" u="none" strike="noStrike" cap="none">
                          <a:solidFill>
                            <a:srgbClr val="1F3A4E"/>
                          </a:solidFill>
                          <a:latin typeface="Arial Black"/>
                          <a:ea typeface="Arial Black"/>
                          <a:cs typeface="Arial Black"/>
                          <a:sym typeface="Arial Black"/>
                        </a:rPr>
                        <a:t>QUICK START GUIDE</a:t>
                      </a:r>
                      <a:br>
                        <a:rPr lang="en-GB" sz="4000" b="0" u="none" strike="noStrike" cap="none">
                          <a:solidFill>
                            <a:srgbClr val="1F3A4E"/>
                          </a:solidFill>
                          <a:latin typeface="Arial Black"/>
                          <a:ea typeface="Arial Black"/>
                          <a:cs typeface="Arial Black"/>
                          <a:sym typeface="Arial Black"/>
                        </a:rPr>
                      </a:br>
                      <a:r>
                        <a:rPr lang="en-GB" sz="3200" b="1" u="none" strike="noStrike" cap="none">
                          <a:solidFill>
                            <a:srgbClr val="FF0000"/>
                          </a:solidFill>
                          <a:latin typeface="Trebuchet MS"/>
                          <a:ea typeface="Trebuchet MS"/>
                          <a:cs typeface="Trebuchet MS"/>
                          <a:sym typeface="Trebuchet MS"/>
                        </a:rPr>
                        <a:t>(THIS SIDEBAR WILL NOT PRINT)</a:t>
                      </a:r>
                      <a:endParaRPr sz="4000" b="1" u="none" strike="noStrike" cap="none">
                        <a:solidFill>
                          <a:schemeClr val="lt1"/>
                        </a:solidFill>
                        <a:latin typeface="Trebuchet MS"/>
                        <a:ea typeface="Trebuchet MS"/>
                        <a:cs typeface="Trebuchet MS"/>
                        <a:sym typeface="Trebuchet MS"/>
                      </a:endParaRPr>
                    </a:p>
                  </a:txBody>
                  <a:tcPr marL="182875" marR="91450" marT="137150" marB="4572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0">
                <a:tc gridSpan="3">
                  <a:txBody>
                    <a:bodyPr/>
                    <a:lstStyle/>
                    <a:p>
                      <a:pPr marL="0" marR="0" lvl="0" indent="0" algn="l" rtl="0">
                        <a:lnSpc>
                          <a:spcPct val="100000"/>
                        </a:lnSpc>
                        <a:spcBef>
                          <a:spcPts val="0"/>
                        </a:spcBef>
                        <a:spcAft>
                          <a:spcPts val="0"/>
                        </a:spcAft>
                        <a:buClr>
                          <a:srgbClr val="000000"/>
                        </a:buClr>
                        <a:buSzPts val="2800"/>
                        <a:buFont typeface="Arial"/>
                        <a:buNone/>
                      </a:pPr>
                      <a:r>
                        <a:rPr lang="en-GB" sz="2800" b="1" u="none" strike="noStrike" cap="none">
                          <a:solidFill>
                            <a:srgbClr val="FFC000"/>
                          </a:solidFill>
                          <a:latin typeface="Arial"/>
                          <a:ea typeface="Arial"/>
                          <a:cs typeface="Arial"/>
                          <a:sym typeface="Arial"/>
                        </a:rPr>
                        <a:t>How to change the template colors</a:t>
                      </a:r>
                      <a:endParaRPr sz="1400" u="none" strike="noStrike" cap="none"/>
                    </a:p>
                    <a:p>
                      <a:pPr marL="0" marR="0" lvl="0" indent="0" algn="l" rtl="0">
                        <a:lnSpc>
                          <a:spcPct val="100000"/>
                        </a:lnSpc>
                        <a:spcBef>
                          <a:spcPts val="0"/>
                        </a:spcBef>
                        <a:spcAft>
                          <a:spcPts val="0"/>
                        </a:spcAft>
                        <a:buClr>
                          <a:srgbClr val="000000"/>
                        </a:buClr>
                        <a:buSzPts val="2400"/>
                        <a:buFont typeface="Arial"/>
                        <a:buNone/>
                      </a:pPr>
                      <a:r>
                        <a:rPr lang="en-GB" sz="2400" b="0" u="none" strike="noStrike" cap="none">
                          <a:solidFill>
                            <a:srgbClr val="D9D9D9"/>
                          </a:solidFill>
                          <a:latin typeface="Arial"/>
                          <a:ea typeface="Arial"/>
                          <a:cs typeface="Arial"/>
                          <a:sym typeface="Arial"/>
                        </a:rPr>
                        <a:t>You can change the overall template color theme by clicking on the COLORS dropdown menu under the DESIGN tab. You can see a tutorial here: </a:t>
                      </a:r>
                      <a:r>
                        <a:rPr lang="en-GB" sz="2400" u="sng" strike="noStrike" cap="none">
                          <a:solidFill>
                            <a:srgbClr val="FFC000"/>
                          </a:solidFill>
                          <a:hlinkClick r:id="rId3">
                            <a:extLst>
                              <a:ext uri="{A12FA001-AC4F-418D-AE19-62706E023703}">
                                <ahyp:hlinkClr xmlns:ahyp="http://schemas.microsoft.com/office/drawing/2018/hyperlinkcolor" val="tx"/>
                              </a:ext>
                            </a:extLst>
                          </a:hlinkClick>
                        </a:rPr>
                        <a:t>https://www.posterpresentations.com/how-to-change-the-research-poster-template-colors.html</a:t>
                      </a:r>
                      <a:endParaRPr sz="2400" u="none" strike="noStrike" cap="none">
                        <a:solidFill>
                          <a:srgbClr val="FFC000"/>
                        </a:solidFill>
                      </a:endParaRPr>
                    </a:p>
                    <a:p>
                      <a:pPr marL="0" marR="0" lvl="0" indent="0" algn="l" rtl="0">
                        <a:lnSpc>
                          <a:spcPct val="100000"/>
                        </a:lnSpc>
                        <a:spcBef>
                          <a:spcPts val="0"/>
                        </a:spcBef>
                        <a:spcAft>
                          <a:spcPts val="0"/>
                        </a:spcAft>
                        <a:buClr>
                          <a:srgbClr val="000000"/>
                        </a:buClr>
                        <a:buSzPts val="2400"/>
                        <a:buFont typeface="Arial"/>
                        <a:buNone/>
                      </a:pPr>
                      <a:endParaRPr sz="2400" b="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GB" sz="2400" b="0" u="none" strike="noStrike" cap="none">
                          <a:solidFill>
                            <a:srgbClr val="D9D9D9"/>
                          </a:solidFill>
                          <a:latin typeface="Arial"/>
                          <a:ea typeface="Arial"/>
                          <a:cs typeface="Arial"/>
                          <a:sym typeface="Arial"/>
                        </a:rPr>
                        <a:t>You can also manually change the color of individual elements by going to VIEW &gt; SLIDE MASTER. On the left side of your screen select the background master where you can change the template background, column sizes, etc. </a:t>
                      </a:r>
                      <a:endParaRPr sz="1400" u="none" strike="noStrike" cap="none"/>
                    </a:p>
                    <a:p>
                      <a:pPr marL="0" marR="0" lvl="0" indent="0" algn="l" rtl="0">
                        <a:lnSpc>
                          <a:spcPct val="100000"/>
                        </a:lnSpc>
                        <a:spcBef>
                          <a:spcPts val="0"/>
                        </a:spcBef>
                        <a:spcAft>
                          <a:spcPts val="0"/>
                        </a:spcAft>
                        <a:buClr>
                          <a:srgbClr val="000000"/>
                        </a:buClr>
                        <a:buSzPts val="2400"/>
                        <a:buFont typeface="Arial"/>
                        <a:buNone/>
                      </a:pPr>
                      <a:endParaRPr sz="2400" b="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GB" sz="2400" b="0" u="none" strike="noStrike" cap="none">
                          <a:solidFill>
                            <a:srgbClr val="D9D9D9"/>
                          </a:solidFill>
                          <a:latin typeface="Arial"/>
                          <a:ea typeface="Arial"/>
                          <a:cs typeface="Arial"/>
                          <a:sym typeface="Arial"/>
                        </a:rPr>
                        <a:t>After you finish working on the SLIDE MASTER, it is important that you go to VIEW &gt; NORMAL to continue working on your poster. </a:t>
                      </a:r>
                      <a:endParaRPr sz="1400" u="none" strike="noStrike" cap="none"/>
                    </a:p>
                  </a:txBody>
                  <a:tcPr marL="182875" marR="91450" marT="137150" marB="45725">
                    <a:solidFill>
                      <a:schemeClr val="dk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3667725">
                <a:tc gridSpan="3">
                  <a:txBody>
                    <a:bodyPr/>
                    <a:lstStyle/>
                    <a:p>
                      <a:pPr marL="0" marR="0" lvl="0" indent="0" algn="l" rtl="0">
                        <a:lnSpc>
                          <a:spcPct val="100000"/>
                        </a:lnSpc>
                        <a:spcBef>
                          <a:spcPts val="0"/>
                        </a:spcBef>
                        <a:spcAft>
                          <a:spcPts val="0"/>
                        </a:spcAft>
                        <a:buClr>
                          <a:srgbClr val="000000"/>
                        </a:buClr>
                        <a:buSzPts val="2800"/>
                        <a:buFont typeface="Arial"/>
                        <a:buNone/>
                      </a:pPr>
                      <a:r>
                        <a:rPr lang="en-GB" sz="2800" b="1" u="none" strike="noStrike" cap="none">
                          <a:solidFill>
                            <a:srgbClr val="FFC000"/>
                          </a:solidFill>
                          <a:latin typeface="Arial"/>
                          <a:ea typeface="Arial"/>
                          <a:cs typeface="Arial"/>
                          <a:sym typeface="Arial"/>
                        </a:rPr>
                        <a:t>How to change the column layout configuration</a:t>
                      </a:r>
                      <a:endParaRPr sz="1400" u="none" strike="noStrike" cap="none"/>
                    </a:p>
                    <a:p>
                      <a:pPr marL="0" marR="0" lvl="0" indent="0" algn="l" rtl="0">
                        <a:lnSpc>
                          <a:spcPct val="100000"/>
                        </a:lnSpc>
                        <a:spcBef>
                          <a:spcPts val="0"/>
                        </a:spcBef>
                        <a:spcAft>
                          <a:spcPts val="0"/>
                        </a:spcAft>
                        <a:buClr>
                          <a:srgbClr val="000000"/>
                        </a:buClr>
                        <a:buSzPts val="2400"/>
                        <a:buFont typeface="Arial"/>
                        <a:buNone/>
                      </a:pPr>
                      <a:r>
                        <a:rPr lang="en-GB" sz="2400" u="none" strike="noStrike" cap="none">
                          <a:solidFill>
                            <a:srgbClr val="D9D9D9"/>
                          </a:solidFill>
                          <a:latin typeface="Arial"/>
                          <a:ea typeface="Arial"/>
                          <a:cs typeface="Arial"/>
                          <a:sym typeface="Arial"/>
                        </a:rPr>
                        <a:t>You can manually change the configuration on the columns by going to VIEW &gt; SLIDE MASTER. You can delete columns, resize them or modify them as needed for your layout. </a:t>
                      </a:r>
                      <a:endParaRPr sz="1400" u="none" strike="noStrike" cap="none"/>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You can see a tutorial here: </a:t>
                      </a:r>
                      <a:r>
                        <a:rPr lang="en-GB" sz="2400" u="sng" strike="noStrike" cap="none">
                          <a:solidFill>
                            <a:srgbClr val="FFC000"/>
                          </a:solidFill>
                          <a:latin typeface="Arial"/>
                          <a:ea typeface="Arial"/>
                          <a:cs typeface="Arial"/>
                          <a:sym typeface="Arial"/>
                        </a:rPr>
                        <a:t>https://www.posterpresentations.com/how-to-change-the-column-configuration.html</a:t>
                      </a:r>
                      <a:endParaRPr sz="8600" u="sng" strike="noStrike" cap="none">
                        <a:solidFill>
                          <a:srgbClr val="FFC000"/>
                        </a:solidFill>
                      </a:endParaRPr>
                    </a:p>
                  </a:txBody>
                  <a:tcPr marL="182875" marR="91450" marT="137150" marB="45725">
                    <a:solidFill>
                      <a:schemeClr val="dk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2"/>
                  </a:ext>
                </a:extLst>
              </a:tr>
              <a:tr h="5177075">
                <a:tc gridSpan="2">
                  <a:txBody>
                    <a:bodyPr/>
                    <a:lstStyle/>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txBody>
                  <a:tcPr marL="182875" marR="91450" marT="137150" marB="45725"/>
                </a:tc>
                <a:tc hMerge="1">
                  <a:txBody>
                    <a:bodyPr/>
                    <a:lstStyle/>
                    <a:p>
                      <a:endParaRPr lang="en-US"/>
                    </a:p>
                  </a:txBody>
                  <a:tcPr/>
                </a:tc>
                <a:tc rowSpan="2">
                  <a:txBody>
                    <a:bodyPr/>
                    <a:lstStyle/>
                    <a:p>
                      <a:pPr marL="0" marR="0" lvl="0" indent="0" algn="l" rtl="0">
                        <a:lnSpc>
                          <a:spcPct val="100000"/>
                        </a:lnSpc>
                        <a:spcBef>
                          <a:spcPts val="0"/>
                        </a:spcBef>
                        <a:spcAft>
                          <a:spcPts val="0"/>
                        </a:spcAft>
                        <a:buClr>
                          <a:srgbClr val="FFC000"/>
                        </a:buClr>
                        <a:buSzPts val="2800"/>
                        <a:buFont typeface="Arial"/>
                        <a:buNone/>
                      </a:pPr>
                      <a:r>
                        <a:rPr lang="en-GB" sz="2800" b="1" u="none" strike="noStrike" cap="none">
                          <a:solidFill>
                            <a:srgbClr val="FFC000"/>
                          </a:solidFill>
                          <a:latin typeface="Arial"/>
                          <a:ea typeface="Arial"/>
                          <a:cs typeface="Arial"/>
                          <a:sym typeface="Arial"/>
                        </a:rPr>
                        <a:t>How to hide the QUICK START GUIDE bars from the sides of the template</a:t>
                      </a:r>
                      <a:endParaRPr sz="1400" u="none" strike="noStrike" cap="none"/>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The Quick Start Guides </a:t>
                      </a:r>
                      <a:r>
                        <a:rPr lang="en-GB" sz="2400" u="sng" strike="noStrike" cap="none">
                          <a:solidFill>
                            <a:srgbClr val="D9D9D9"/>
                          </a:solidFill>
                          <a:latin typeface="Arial"/>
                          <a:ea typeface="Arial"/>
                          <a:cs typeface="Arial"/>
                          <a:sym typeface="Arial"/>
                        </a:rPr>
                        <a:t>are outside the template’s printable area</a:t>
                      </a:r>
                      <a:r>
                        <a:rPr lang="en-GB" sz="2400" u="none" strike="noStrike" cap="none">
                          <a:solidFill>
                            <a:srgbClr val="D9D9D9"/>
                          </a:solidFill>
                          <a:latin typeface="Arial"/>
                          <a:ea typeface="Arial"/>
                          <a:cs typeface="Arial"/>
                          <a:sym typeface="Arial"/>
                        </a:rPr>
                        <a:t> and they will not be on the printed poster. </a:t>
                      </a:r>
                      <a:endParaRPr sz="1400" u="none" strike="noStrike" cap="none"/>
                    </a:p>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If you create a PDF file from your template, the guides will not be included.</a:t>
                      </a:r>
                      <a:endParaRPr sz="1400" u="none" strike="noStrike" cap="none"/>
                    </a:p>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To hide the guides click on the </a:t>
                      </a:r>
                      <a:r>
                        <a:rPr lang="en-GB" sz="2400" b="1" u="none" strike="noStrike" cap="none">
                          <a:solidFill>
                            <a:srgbClr val="D9D9D9"/>
                          </a:solidFill>
                          <a:latin typeface="Arial"/>
                          <a:ea typeface="Arial"/>
                          <a:cs typeface="Arial"/>
                          <a:sym typeface="Arial"/>
                        </a:rPr>
                        <a:t>Home</a:t>
                      </a:r>
                      <a:r>
                        <a:rPr lang="en-GB" sz="2400" u="none" strike="noStrike" cap="none">
                          <a:solidFill>
                            <a:srgbClr val="D9D9D9"/>
                          </a:solidFill>
                          <a:latin typeface="Arial"/>
                          <a:ea typeface="Arial"/>
                          <a:cs typeface="Arial"/>
                          <a:sym typeface="Arial"/>
                        </a:rPr>
                        <a:t> tab (top of the screen) and then click on the </a:t>
                      </a:r>
                      <a:r>
                        <a:rPr lang="en-GB" sz="2400" b="1" u="none" strike="noStrike" cap="none">
                          <a:solidFill>
                            <a:srgbClr val="D9D9D9"/>
                          </a:solidFill>
                          <a:latin typeface="Arial"/>
                          <a:ea typeface="Arial"/>
                          <a:cs typeface="Arial"/>
                          <a:sym typeface="Arial"/>
                        </a:rPr>
                        <a:t>Layout</a:t>
                      </a:r>
                      <a:r>
                        <a:rPr lang="en-GB" sz="2400" u="none" strike="noStrike" cap="none">
                          <a:solidFill>
                            <a:srgbClr val="D9D9D9"/>
                          </a:solidFill>
                          <a:latin typeface="Arial"/>
                          <a:ea typeface="Arial"/>
                          <a:cs typeface="Arial"/>
                          <a:sym typeface="Arial"/>
                        </a:rPr>
                        <a:t> button below to see the available layouts. Choose the </a:t>
                      </a:r>
                      <a:r>
                        <a:rPr lang="en-GB" sz="2400" b="1" u="none" strike="noStrike" cap="none">
                          <a:solidFill>
                            <a:srgbClr val="D9D9D9"/>
                          </a:solidFill>
                          <a:latin typeface="Arial"/>
                          <a:ea typeface="Arial"/>
                          <a:cs typeface="Arial"/>
                          <a:sym typeface="Arial"/>
                        </a:rPr>
                        <a:t>Without Guides </a:t>
                      </a:r>
                      <a:r>
                        <a:rPr lang="en-GB" sz="2400" b="0" u="none" strike="noStrike" cap="none">
                          <a:solidFill>
                            <a:srgbClr val="D9D9D9"/>
                          </a:solidFill>
                          <a:latin typeface="Arial"/>
                          <a:ea typeface="Arial"/>
                          <a:cs typeface="Arial"/>
                          <a:sym typeface="Arial"/>
                        </a:rPr>
                        <a:t>layout</a:t>
                      </a:r>
                      <a:r>
                        <a:rPr lang="en-GB" sz="2400" u="none" strike="noStrike" cap="none">
                          <a:solidFill>
                            <a:srgbClr val="D9D9D9"/>
                          </a:solidFill>
                          <a:latin typeface="Arial"/>
                          <a:ea typeface="Arial"/>
                          <a:cs typeface="Arial"/>
                          <a:sym typeface="Arial"/>
                        </a:rPr>
                        <a:t>.</a:t>
                      </a:r>
                      <a:endParaRPr sz="2400" u="none" strike="noStrike" cap="none">
                        <a:solidFill>
                          <a:srgbClr val="D9D9D9"/>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txBody>
                  <a:tcPr marL="182875" marR="91450" marT="137150" marB="45725">
                    <a:solidFill>
                      <a:srgbClr val="010101"/>
                    </a:solidFill>
                  </a:tcPr>
                </a:tc>
                <a:extLst>
                  <a:ext uri="{0D108BD9-81ED-4DB2-BD59-A6C34878D82A}">
                    <a16:rowId xmlns:a16="http://schemas.microsoft.com/office/drawing/2014/main" val="10003"/>
                  </a:ext>
                </a:extLst>
              </a:tr>
              <a:tr h="2888325">
                <a:tc gridSpan="2">
                  <a:txBody>
                    <a:bodyPr/>
                    <a:lstStyle/>
                    <a:p>
                      <a:pPr marL="0" marR="0" lvl="0" indent="0" algn="l" rtl="0">
                        <a:lnSpc>
                          <a:spcPct val="100000"/>
                        </a:lnSpc>
                        <a:spcBef>
                          <a:spcPts val="0"/>
                        </a:spcBef>
                        <a:spcAft>
                          <a:spcPts val="0"/>
                        </a:spcAft>
                        <a:buClr>
                          <a:schemeClr val="dk1"/>
                        </a:buClr>
                        <a:buSzPts val="2400"/>
                        <a:buFont typeface="Calibri"/>
                        <a:buNone/>
                      </a:pPr>
                      <a:endParaRPr sz="2400" u="none" strike="noStrike" cap="none">
                        <a:solidFill>
                          <a:srgbClr val="D9D9D9"/>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0004"/>
                  </a:ext>
                </a:extLst>
              </a:tr>
              <a:tr h="3781425">
                <a:tc gridSpan="2">
                  <a:txBody>
                    <a:bodyPr/>
                    <a:lstStyle/>
                    <a:p>
                      <a:pPr marL="0" marR="0" lvl="0" indent="0" algn="l" rtl="0">
                        <a:lnSpc>
                          <a:spcPct val="100000"/>
                        </a:lnSpc>
                        <a:spcBef>
                          <a:spcPts val="0"/>
                        </a:spcBef>
                        <a:spcAft>
                          <a:spcPts val="0"/>
                        </a:spcAft>
                        <a:buClr>
                          <a:srgbClr val="000000"/>
                        </a:buClr>
                        <a:buSzPts val="2800"/>
                        <a:buFont typeface="Arial"/>
                        <a:buNone/>
                      </a:pPr>
                      <a:r>
                        <a:rPr lang="en-GB" sz="2800" b="1" u="none" strike="noStrike" cap="none">
                          <a:solidFill>
                            <a:srgbClr val="FFC000"/>
                          </a:solidFill>
                          <a:latin typeface="Arial"/>
                          <a:ea typeface="Arial"/>
                          <a:cs typeface="Arial"/>
                          <a:sym typeface="Arial"/>
                        </a:rPr>
                        <a:t>How to preview your poster prior to printing</a:t>
                      </a:r>
                      <a:endParaRPr sz="2800" b="1" u="none" strike="noStrike" cap="none">
                        <a:solidFill>
                          <a:srgbClr val="FFC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GB" sz="2400" u="none" strike="noStrike" cap="none">
                          <a:solidFill>
                            <a:srgbClr val="D9D9D9"/>
                          </a:solidFill>
                          <a:latin typeface="Arial"/>
                          <a:ea typeface="Arial"/>
                          <a:cs typeface="Arial"/>
                          <a:sym typeface="Arial"/>
                        </a:rPr>
                        <a:t>You can preview your poster at any time by pressing the </a:t>
                      </a:r>
                      <a:r>
                        <a:rPr lang="en-GB" sz="2400" u="none" strike="noStrike" cap="none">
                          <a:solidFill>
                            <a:srgbClr val="FFC000"/>
                          </a:solidFill>
                          <a:latin typeface="Arial"/>
                          <a:ea typeface="Arial"/>
                          <a:cs typeface="Arial"/>
                          <a:sym typeface="Arial"/>
                        </a:rPr>
                        <a:t>F5 key</a:t>
                      </a:r>
                      <a:r>
                        <a:rPr lang="en-GB" sz="2400" u="none" strike="noStrike" cap="none">
                          <a:solidFill>
                            <a:srgbClr val="D9D9D9"/>
                          </a:solidFill>
                          <a:latin typeface="Arial"/>
                          <a:ea typeface="Arial"/>
                          <a:cs typeface="Arial"/>
                          <a:sym typeface="Arial"/>
                        </a:rPr>
                        <a:t> on your keyboard. You will see on the screen what's on your poster and how it should look when printed. Press the </a:t>
                      </a:r>
                      <a:r>
                        <a:rPr lang="en-GB" sz="2400" u="none" strike="noStrike" cap="none">
                          <a:solidFill>
                            <a:srgbClr val="FFC000"/>
                          </a:solidFill>
                          <a:latin typeface="Arial"/>
                          <a:ea typeface="Arial"/>
                          <a:cs typeface="Arial"/>
                          <a:sym typeface="Arial"/>
                        </a:rPr>
                        <a:t>ESC key </a:t>
                      </a:r>
                      <a:r>
                        <a:rPr lang="en-GB" sz="2400" u="none" strike="noStrike" cap="none">
                          <a:solidFill>
                            <a:srgbClr val="D9D9D9"/>
                          </a:solidFill>
                          <a:latin typeface="Arial"/>
                          <a:ea typeface="Arial"/>
                          <a:cs typeface="Arial"/>
                          <a:sym typeface="Arial"/>
                        </a:rPr>
                        <a:t>to exit Preview.</a:t>
                      </a:r>
                      <a:endParaRPr sz="1400" u="none" strike="noStrike" cap="none"/>
                    </a:p>
                  </a:txBody>
                  <a:tcPr marL="182875" marR="91450" marT="137150" marB="45725">
                    <a:solidFill>
                      <a:srgbClr val="010101"/>
                    </a:solidFill>
                  </a:tcPr>
                </a:tc>
                <a:tc hMerge="1">
                  <a:txBody>
                    <a:bodyPr/>
                    <a:lstStyle/>
                    <a:p>
                      <a:endParaRPr lang="en-US"/>
                    </a:p>
                  </a:txBody>
                  <a:tcPr/>
                </a:tc>
                <a:tc>
                  <a:txBody>
                    <a:bodyPr/>
                    <a:lstStyle/>
                    <a:p>
                      <a:pPr marL="0" marR="0" lvl="0" indent="0" algn="ctr" rtl="0">
                        <a:lnSpc>
                          <a:spcPct val="100000"/>
                        </a:lnSpc>
                        <a:spcBef>
                          <a:spcPts val="0"/>
                        </a:spcBef>
                        <a:spcAft>
                          <a:spcPts val="0"/>
                        </a:spcAft>
                        <a:buClr>
                          <a:srgbClr val="000000"/>
                        </a:buClr>
                        <a:buSzPts val="11500"/>
                        <a:buFont typeface="Arial"/>
                        <a:buNone/>
                      </a:pPr>
                      <a:r>
                        <a:rPr lang="en-GB" sz="11500" b="1" u="none" strike="noStrike" cap="none">
                          <a:solidFill>
                            <a:srgbClr val="D9D9D9"/>
                          </a:solidFill>
                          <a:latin typeface="Arial"/>
                          <a:ea typeface="Arial"/>
                          <a:cs typeface="Arial"/>
                          <a:sym typeface="Arial"/>
                        </a:rPr>
                        <a:t>F5</a:t>
                      </a:r>
                      <a:r>
                        <a:rPr lang="en-GB" sz="2400" u="none" strike="noStrike" cap="none">
                          <a:solidFill>
                            <a:srgbClr val="D9D9D9"/>
                          </a:solidFill>
                          <a:latin typeface="Arial"/>
                          <a:ea typeface="Arial"/>
                          <a:cs typeface="Arial"/>
                          <a:sym typeface="Arial"/>
                        </a:rPr>
                        <a:t> </a:t>
                      </a:r>
                      <a:endParaRPr sz="8600" u="none" strike="noStrike" cap="none"/>
                    </a:p>
                  </a:txBody>
                  <a:tcPr marL="182875" marR="91450" marT="137150" marB="45725" anchor="ctr">
                    <a:solidFill>
                      <a:srgbClr val="0C0C0C"/>
                    </a:solidFill>
                  </a:tcPr>
                </a:tc>
                <a:extLst>
                  <a:ext uri="{0D108BD9-81ED-4DB2-BD59-A6C34878D82A}">
                    <a16:rowId xmlns:a16="http://schemas.microsoft.com/office/drawing/2014/main" val="10005"/>
                  </a:ext>
                </a:extLst>
              </a:tr>
              <a:tr h="5674000">
                <a:tc gridSpan="3">
                  <a:txBody>
                    <a:bodyPr/>
                    <a:lstStyle/>
                    <a:p>
                      <a:pPr marL="0" marR="0" lvl="0" indent="0" algn="l" rtl="0">
                        <a:lnSpc>
                          <a:spcPct val="100000"/>
                        </a:lnSpc>
                        <a:spcBef>
                          <a:spcPts val="0"/>
                        </a:spcBef>
                        <a:spcAft>
                          <a:spcPts val="0"/>
                        </a:spcAft>
                        <a:buClr>
                          <a:srgbClr val="FFC000"/>
                        </a:buClr>
                        <a:buSzPts val="2800"/>
                        <a:buFont typeface="Arial"/>
                        <a:buNone/>
                      </a:pPr>
                      <a:r>
                        <a:rPr lang="en-GB" sz="2800" b="1" u="none" strike="noStrike" cap="none">
                          <a:solidFill>
                            <a:srgbClr val="FFC000"/>
                          </a:solidFill>
                          <a:latin typeface="Arial"/>
                          <a:ea typeface="Arial"/>
                          <a:cs typeface="Arial"/>
                          <a:sym typeface="Arial"/>
                        </a:rPr>
                        <a:t>How to print your poster</a:t>
                      </a:r>
                      <a:endParaRPr sz="1400" u="none" strike="noStrike" cap="none"/>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When you are ready to have your poster printed go online to </a:t>
                      </a:r>
                      <a:r>
                        <a:rPr lang="en-GB" sz="2400" u="none" strike="noStrike" cap="none">
                          <a:solidFill>
                            <a:srgbClr val="FFC000"/>
                          </a:solidFill>
                          <a:latin typeface="Arial"/>
                          <a:ea typeface="Arial"/>
                          <a:cs typeface="Arial"/>
                          <a:sym typeface="Arial"/>
                        </a:rPr>
                        <a:t>PosterPresentations.com</a:t>
                      </a:r>
                      <a:r>
                        <a:rPr lang="en-GB" sz="2400" u="none" strike="noStrike" cap="none">
                          <a:solidFill>
                            <a:srgbClr val="D9D9D9"/>
                          </a:solidFill>
                          <a:latin typeface="Arial"/>
                          <a:ea typeface="Arial"/>
                          <a:cs typeface="Arial"/>
                          <a:sym typeface="Arial"/>
                        </a:rPr>
                        <a:t> and click on the "</a:t>
                      </a:r>
                      <a:r>
                        <a:rPr lang="en-GB" sz="2400" u="none" strike="noStrike" cap="none">
                          <a:solidFill>
                            <a:srgbClr val="FFC000"/>
                          </a:solidFill>
                          <a:latin typeface="Arial"/>
                          <a:ea typeface="Arial"/>
                          <a:cs typeface="Arial"/>
                          <a:sym typeface="Arial"/>
                        </a:rPr>
                        <a:t>Order Your Poster</a:t>
                      </a:r>
                      <a:r>
                        <a:rPr lang="en-GB" sz="2400" u="none" strike="noStrike" cap="none">
                          <a:solidFill>
                            <a:srgbClr val="D9D9D9"/>
                          </a:solidFill>
                          <a:latin typeface="Arial"/>
                          <a:ea typeface="Arial"/>
                          <a:cs typeface="Arial"/>
                          <a:sym typeface="Arial"/>
                        </a:rPr>
                        <a:t>" button. You can have your poster printed on professional papers, fabric for easy traveling and a variety of other materials. </a:t>
                      </a:r>
                      <a:endParaRPr sz="1400" u="none" strike="noStrike" cap="none"/>
                    </a:p>
                    <a:p>
                      <a:pPr marL="0" marR="0" lvl="0" indent="0" algn="l" rtl="0">
                        <a:lnSpc>
                          <a:spcPct val="100000"/>
                        </a:lnSpc>
                        <a:spcBef>
                          <a:spcPts val="0"/>
                        </a:spcBef>
                        <a:spcAft>
                          <a:spcPts val="0"/>
                        </a:spcAft>
                        <a:buClr>
                          <a:srgbClr val="D9D9D9"/>
                        </a:buClr>
                        <a:buSzPts val="2400"/>
                        <a:buFont typeface="Arial"/>
                        <a:buNone/>
                      </a:pPr>
                      <a:r>
                        <a:rPr lang="en-GB" sz="2400" u="none" strike="noStrike" cap="none">
                          <a:solidFill>
                            <a:srgbClr val="D9D9D9"/>
                          </a:solidFill>
                          <a:latin typeface="Arial"/>
                          <a:ea typeface="Arial"/>
                          <a:cs typeface="Arial"/>
                          <a:sym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endParaRPr sz="1400" u="none" strike="noStrike" cap="none"/>
                    </a:p>
                    <a:p>
                      <a:pPr marL="0" marR="0" lvl="0" indent="0" algn="l" rtl="0">
                        <a:lnSpc>
                          <a:spcPct val="100000"/>
                        </a:lnSpc>
                        <a:spcBef>
                          <a:spcPts val="0"/>
                        </a:spcBef>
                        <a:spcAft>
                          <a:spcPts val="0"/>
                        </a:spcAft>
                        <a:buClr>
                          <a:srgbClr val="D9D9D9"/>
                        </a:buClr>
                        <a:buSzPts val="2400"/>
                        <a:buFont typeface="Arial"/>
                        <a:buNone/>
                      </a:pPr>
                      <a:br>
                        <a:rPr lang="en-GB" sz="2400" u="none" strike="noStrike" cap="none">
                          <a:solidFill>
                            <a:srgbClr val="D9D9D9"/>
                          </a:solidFill>
                          <a:latin typeface="Arial"/>
                          <a:ea typeface="Arial"/>
                          <a:cs typeface="Arial"/>
                          <a:sym typeface="Arial"/>
                        </a:rPr>
                      </a:br>
                      <a:r>
                        <a:rPr lang="en-GB" sz="2400" u="none" strike="noStrike" cap="none">
                          <a:solidFill>
                            <a:srgbClr val="D9D9D9"/>
                          </a:solidFill>
                          <a:latin typeface="Arial"/>
                          <a:ea typeface="Arial"/>
                          <a:cs typeface="Arial"/>
                          <a:sym typeface="Arial"/>
                        </a:rPr>
                        <a:t>Go to </a:t>
                      </a:r>
                      <a:r>
                        <a:rPr lang="en-GB" sz="2400" u="none" strike="noStrike" cap="none">
                          <a:solidFill>
                            <a:srgbClr val="FFC000"/>
                          </a:solidFill>
                          <a:latin typeface="Arial"/>
                          <a:ea typeface="Arial"/>
                          <a:cs typeface="Arial"/>
                          <a:sym typeface="Arial"/>
                        </a:rPr>
                        <a:t>PosterPresentations.com</a:t>
                      </a:r>
                      <a:r>
                        <a:rPr lang="en-GB" sz="2400" u="none" strike="noStrike" cap="none">
                          <a:solidFill>
                            <a:srgbClr val="D9D9D9"/>
                          </a:solidFill>
                          <a:latin typeface="Arial"/>
                          <a:ea typeface="Arial"/>
                          <a:cs typeface="Arial"/>
                          <a:sym typeface="Arial"/>
                        </a:rPr>
                        <a:t> for more information.</a:t>
                      </a:r>
                      <a:endParaRPr sz="1400" u="none" strike="noStrike" cap="none"/>
                    </a:p>
                  </a:txBody>
                  <a:tcPr marL="182875" marR="91450" marT="137150" marB="4572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6"/>
                  </a:ext>
                </a:extLst>
              </a:tr>
              <a:tr h="1354775">
                <a:tc gridSpan="3">
                  <a:txBody>
                    <a:bodyPr/>
                    <a:lstStyle/>
                    <a:p>
                      <a:pPr marL="0" marR="0" lvl="0" indent="0" algn="l" rtl="0">
                        <a:lnSpc>
                          <a:spcPct val="100000"/>
                        </a:lnSpc>
                        <a:spcBef>
                          <a:spcPts val="0"/>
                        </a:spcBef>
                        <a:spcAft>
                          <a:spcPts val="0"/>
                        </a:spcAft>
                        <a:buClr>
                          <a:srgbClr val="000000"/>
                        </a:buClr>
                        <a:buSzPts val="2400"/>
                        <a:buFont typeface="Arial"/>
                        <a:buNone/>
                      </a:pPr>
                      <a:endParaRPr sz="2400" u="none" strike="noStrike" cap="none">
                        <a:solidFill>
                          <a:srgbClr val="1F3A4E"/>
                        </a:solidFill>
                      </a:endParaRPr>
                    </a:p>
                  </a:txBody>
                  <a:tcPr marL="182875" marR="91450" marT="137150" marB="45725"/>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212200">
                <a:tc>
                  <a:txBody>
                    <a:bodyPr/>
                    <a:lstStyle/>
                    <a:p>
                      <a:pPr marL="0" marR="0" lvl="0" indent="0" algn="l" rtl="0">
                        <a:lnSpc>
                          <a:spcPct val="130000"/>
                        </a:lnSpc>
                        <a:spcBef>
                          <a:spcPts val="0"/>
                        </a:spcBef>
                        <a:spcAft>
                          <a:spcPts val="0"/>
                        </a:spcAft>
                        <a:buClr>
                          <a:srgbClr val="000000"/>
                        </a:buClr>
                        <a:buSzPts val="2000"/>
                        <a:buFont typeface="Arial"/>
                        <a:buNone/>
                      </a:pPr>
                      <a:r>
                        <a:rPr lang="en-GB" sz="2000" u="none" strike="noStrike" cap="none">
                          <a:solidFill>
                            <a:srgbClr val="D8D8D8"/>
                          </a:solidFill>
                          <a:latin typeface="Arial"/>
                          <a:ea typeface="Arial"/>
                          <a:cs typeface="Arial"/>
                          <a:sym typeface="Arial"/>
                        </a:rPr>
                        <a:t>© 2019 PosterPresentations.com</a:t>
                      </a:r>
                      <a:br>
                        <a:rPr lang="en-GB" sz="2000" u="none" strike="noStrike" cap="none">
                          <a:solidFill>
                            <a:srgbClr val="D8D8D8"/>
                          </a:solidFill>
                          <a:latin typeface="Arial"/>
                          <a:ea typeface="Arial"/>
                          <a:cs typeface="Arial"/>
                          <a:sym typeface="Arial"/>
                        </a:rPr>
                      </a:br>
                      <a:r>
                        <a:rPr lang="en-GB" sz="2000" u="none" strike="noStrike" cap="none">
                          <a:solidFill>
                            <a:srgbClr val="D8D8D8"/>
                          </a:solidFill>
                          <a:latin typeface="Arial"/>
                          <a:ea typeface="Arial"/>
                          <a:cs typeface="Arial"/>
                          <a:sym typeface="Arial"/>
                        </a:rPr>
                        <a:t>2117 Fourth Street , STE C        </a:t>
                      </a:r>
                      <a:endParaRPr sz="1400" u="none" strike="noStrike" cap="none"/>
                    </a:p>
                    <a:p>
                      <a:pPr marL="0" marR="0" lvl="0" indent="0" algn="l" rtl="0">
                        <a:lnSpc>
                          <a:spcPct val="130000"/>
                        </a:lnSpc>
                        <a:spcBef>
                          <a:spcPts val="0"/>
                        </a:spcBef>
                        <a:spcAft>
                          <a:spcPts val="0"/>
                        </a:spcAft>
                        <a:buClr>
                          <a:srgbClr val="000000"/>
                        </a:buClr>
                        <a:buSzPts val="2000"/>
                        <a:buFont typeface="Arial"/>
                        <a:buNone/>
                      </a:pPr>
                      <a:r>
                        <a:rPr lang="en-GB" sz="2000" u="none" strike="noStrike" cap="none">
                          <a:solidFill>
                            <a:srgbClr val="D8D8D8"/>
                          </a:solidFill>
                          <a:latin typeface="Arial"/>
                          <a:ea typeface="Arial"/>
                          <a:cs typeface="Arial"/>
                          <a:sym typeface="Arial"/>
                        </a:rPr>
                        <a:t>Berkeley CA 94710 USA</a:t>
                      </a:r>
                      <a:endParaRPr sz="2000" u="none" strike="noStrike" cap="none">
                        <a:solidFill>
                          <a:srgbClr val="D8D8D8"/>
                        </a:solidFill>
                        <a:latin typeface="Arial"/>
                        <a:ea typeface="Arial"/>
                        <a:cs typeface="Arial"/>
                        <a:sym typeface="Arial"/>
                      </a:endParaRPr>
                    </a:p>
                  </a:txBody>
                  <a:tcPr marL="182875" marR="91450" marT="137150" marB="45725">
                    <a:solidFill>
                      <a:srgbClr val="010101"/>
                    </a:solidFill>
                  </a:tcPr>
                </a:tc>
                <a:tc gridSpan="2">
                  <a:txBody>
                    <a:bodyPr/>
                    <a:lstStyle/>
                    <a:p>
                      <a:pPr marL="0" marR="0" lvl="0" indent="0" algn="l" rtl="0">
                        <a:lnSpc>
                          <a:spcPct val="100000"/>
                        </a:lnSpc>
                        <a:spcBef>
                          <a:spcPts val="0"/>
                        </a:spcBef>
                        <a:spcAft>
                          <a:spcPts val="0"/>
                        </a:spcAft>
                        <a:buClr>
                          <a:srgbClr val="D0D0D0"/>
                        </a:buClr>
                        <a:buSzPts val="2400"/>
                        <a:buFont typeface="Arial"/>
                        <a:buNone/>
                      </a:pPr>
                      <a:r>
                        <a:rPr lang="en-GB" sz="2400" b="1" u="none" strike="noStrike" cap="none">
                          <a:solidFill>
                            <a:srgbClr val="D0D0D0"/>
                          </a:solidFill>
                          <a:latin typeface="Arial"/>
                          <a:ea typeface="Arial"/>
                          <a:cs typeface="Arial"/>
                          <a:sym typeface="Arial"/>
                        </a:rPr>
                        <a:t>For complete tutorials visit:</a:t>
                      </a:r>
                      <a:endParaRPr sz="1400" u="none" strike="noStrike" cap="none"/>
                    </a:p>
                    <a:p>
                      <a:pPr marL="0" marR="0" lvl="0" indent="0" algn="l" rtl="0">
                        <a:lnSpc>
                          <a:spcPct val="100000"/>
                        </a:lnSpc>
                        <a:spcBef>
                          <a:spcPts val="0"/>
                        </a:spcBef>
                        <a:spcAft>
                          <a:spcPts val="0"/>
                        </a:spcAft>
                        <a:buClr>
                          <a:srgbClr val="FFC000"/>
                        </a:buClr>
                        <a:buSzPts val="1800"/>
                        <a:buFont typeface="Arial"/>
                        <a:buNone/>
                      </a:pPr>
                      <a:r>
                        <a:rPr lang="en-GB" sz="1800" b="1" u="none" strike="noStrike" cap="none">
                          <a:solidFill>
                            <a:srgbClr val="FFC000"/>
                          </a:solidFill>
                          <a:latin typeface="Arial"/>
                          <a:ea typeface="Arial"/>
                          <a:cs typeface="Arial"/>
                          <a:sym typeface="Arial"/>
                        </a:rPr>
                        <a:t>https://www.posterpresentations.com/helpdesk.html</a:t>
                      </a:r>
                      <a:endParaRPr sz="1800" u="none" strike="noStrike" cap="none">
                        <a:solidFill>
                          <a:srgbClr val="D8D8D8"/>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8"/>
                  </a:ext>
                </a:extLst>
              </a:tr>
            </a:tbl>
          </a:graphicData>
        </a:graphic>
      </p:graphicFrame>
      <p:grpSp>
        <p:nvGrpSpPr>
          <p:cNvPr id="201" name="Google Shape;201;p21"/>
          <p:cNvGrpSpPr/>
          <p:nvPr/>
        </p:nvGrpSpPr>
        <p:grpSpPr>
          <a:xfrm>
            <a:off x="-43304" y="11286"/>
            <a:ext cx="43905392" cy="4120075"/>
            <a:chOff x="-43304" y="11286"/>
            <a:chExt cx="43905392" cy="4120075"/>
          </a:xfrm>
        </p:grpSpPr>
        <p:sp>
          <p:nvSpPr>
            <p:cNvPr id="202" name="Google Shape;202;p21"/>
            <p:cNvSpPr/>
            <p:nvPr/>
          </p:nvSpPr>
          <p:spPr>
            <a:xfrm>
              <a:off x="-1" y="1106328"/>
              <a:ext cx="43854834" cy="3025033"/>
            </a:xfrm>
            <a:prstGeom prst="rect">
              <a:avLst/>
            </a:prstGeom>
            <a:gradFill>
              <a:gsLst>
                <a:gs pos="0">
                  <a:schemeClr val="accent6"/>
                </a:gs>
                <a:gs pos="100000">
                  <a:schemeClr val="accent1"/>
                </a:gs>
              </a:gsLst>
              <a:lin ang="54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grpSp>
          <p:nvGrpSpPr>
            <p:cNvPr id="203" name="Google Shape;203;p21"/>
            <p:cNvGrpSpPr/>
            <p:nvPr/>
          </p:nvGrpSpPr>
          <p:grpSpPr>
            <a:xfrm>
              <a:off x="-43304" y="11286"/>
              <a:ext cx="43905392" cy="4036528"/>
              <a:chOff x="-14192" y="1382"/>
              <a:chExt cx="27451941" cy="4572641"/>
            </a:xfrm>
          </p:grpSpPr>
          <p:sp>
            <p:nvSpPr>
              <p:cNvPr id="204" name="Google Shape;204;p21"/>
              <p:cNvSpPr/>
              <p:nvPr/>
            </p:nvSpPr>
            <p:spPr>
              <a:xfrm>
                <a:off x="4001" y="707797"/>
                <a:ext cx="27429212" cy="3866226"/>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205" name="Google Shape;205;p21"/>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lt1"/>
                  </a:solidFill>
                  <a:latin typeface="Calibri"/>
                  <a:ea typeface="Calibri"/>
                  <a:cs typeface="Calibri"/>
                  <a:sym typeface="Calibri"/>
                </a:endParaRPr>
              </a:p>
            </p:txBody>
          </p:sp>
          <p:sp>
            <p:nvSpPr>
              <p:cNvPr id="206" name="Google Shape;206;p21"/>
              <p:cNvSpPr/>
              <p:nvPr/>
            </p:nvSpPr>
            <p:spPr>
              <a:xfrm>
                <a:off x="-14192" y="1382"/>
                <a:ext cx="27451941" cy="4570665"/>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8600"/>
                  <a:buFont typeface="Arial"/>
                  <a:buNone/>
                </a:pPr>
                <a:endParaRPr sz="8600" b="0" i="0" u="none" strike="noStrike" cap="none">
                  <a:solidFill>
                    <a:schemeClr val="accent1"/>
                  </a:solidFill>
                  <a:latin typeface="Calibri"/>
                  <a:ea typeface="Calibri"/>
                  <a:cs typeface="Calibri"/>
                  <a:sym typeface="Calibri"/>
                </a:endParaRPr>
              </a:p>
            </p:txBody>
          </p:sp>
        </p:grpSp>
      </p:grpSp>
    </p:spTree>
  </p:cSld>
  <p:clrMap bg1="lt1" tx1="dk1" bg2="dk2" tx2="lt2" accent1="accent1" accent2="accent2" accent3="accent3" accent4="accent4" accent5="accent5" accent6="accent6" hlink="hlink" folHlink="folHlink"/>
  <p:sldLayoutIdLst>
    <p:sldLayoutId id="2147483667"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10368">
          <p15:clr>
            <a:srgbClr val="F26B43"/>
          </p15:clr>
        </p15:guide>
        <p15:guide id="2" pos="6912">
          <p15:clr>
            <a:srgbClr val="F26B43"/>
          </p15:clr>
        </p15:guide>
        <p15:guide id="3" pos="2071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
          <p:cNvSpPr txBox="1">
            <a:spLocks noGrp="1"/>
          </p:cNvSpPr>
          <p:nvPr>
            <p:ph type="ctrTitle"/>
          </p:nvPr>
        </p:nvSpPr>
        <p:spPr>
          <a:xfrm>
            <a:off x="1652337" y="11935326"/>
            <a:ext cx="40987579" cy="4957011"/>
          </a:xfrm>
          <a:prstGeom prst="rect">
            <a:avLst/>
          </a:prstGeom>
          <a:noFill/>
          <a:ln>
            <a:noFill/>
          </a:ln>
        </p:spPr>
        <p:txBody>
          <a:bodyPr spcFirstLastPara="1" wrap="square" lIns="91425" tIns="45700" rIns="91425" bIns="45700" anchor="b" anchorCtr="0">
            <a:normAutofit/>
          </a:bodyPr>
          <a:lstStyle/>
          <a:p>
            <a:pPr marL="0" lvl="0" indent="0" algn="r" rtl="0">
              <a:lnSpc>
                <a:spcPct val="90000"/>
              </a:lnSpc>
              <a:spcBef>
                <a:spcPts val="0"/>
              </a:spcBef>
              <a:spcAft>
                <a:spcPts val="0"/>
              </a:spcAft>
              <a:buClr>
                <a:schemeClr val="dk1"/>
              </a:buClr>
              <a:buSzPts val="3200"/>
              <a:buFont typeface="Play"/>
              <a:buNone/>
            </a:pPr>
            <a:br>
              <a:rPr lang="en-GB" sz="3200" b="1" dirty="0"/>
            </a:br>
            <a:br>
              <a:rPr lang="en-GB" sz="3200" dirty="0"/>
            </a:br>
            <a:r>
              <a:rPr lang="en-GB" sz="6600" b="1" dirty="0">
                <a:latin typeface="Arial"/>
                <a:ea typeface="Arial"/>
                <a:cs typeface="Arial"/>
                <a:sym typeface="Arial"/>
              </a:rPr>
              <a:t>Student name: Kinga Julia Gisca </a:t>
            </a:r>
            <a:br>
              <a:rPr lang="en-GB" sz="6600" b="1" dirty="0">
                <a:latin typeface="Arial"/>
                <a:ea typeface="Arial"/>
                <a:cs typeface="Arial"/>
                <a:sym typeface="Arial"/>
              </a:rPr>
            </a:br>
            <a:r>
              <a:rPr lang="en-GB" sz="6600" b="1" dirty="0">
                <a:latin typeface="Arial"/>
                <a:ea typeface="Arial"/>
                <a:cs typeface="Arial"/>
                <a:sym typeface="Arial"/>
              </a:rPr>
              <a:t>Student number: 1916790</a:t>
            </a:r>
            <a:br>
              <a:rPr lang="en-GB" sz="6600" b="1" dirty="0">
                <a:latin typeface="Arial"/>
                <a:ea typeface="Arial"/>
                <a:cs typeface="Arial"/>
                <a:sym typeface="Arial"/>
              </a:rPr>
            </a:br>
            <a:r>
              <a:rPr lang="en-GB" sz="6600" b="1" dirty="0">
                <a:latin typeface="Arial"/>
                <a:ea typeface="Arial"/>
                <a:cs typeface="Arial"/>
                <a:sym typeface="Arial"/>
              </a:rPr>
              <a:t>Tutor: Farah Wiita </a:t>
            </a:r>
            <a:br>
              <a:rPr lang="en-GB" sz="6600" dirty="0"/>
            </a:br>
            <a:endParaRPr sz="6600" dirty="0"/>
          </a:p>
        </p:txBody>
      </p:sp>
      <p:sp>
        <p:nvSpPr>
          <p:cNvPr id="230" name="Google Shape;230;p1"/>
          <p:cNvSpPr txBox="1">
            <a:spLocks noGrp="1"/>
          </p:cNvSpPr>
          <p:nvPr>
            <p:ph type="subTitle" idx="1"/>
          </p:nvPr>
        </p:nvSpPr>
        <p:spPr>
          <a:xfrm>
            <a:off x="1010651" y="21031200"/>
            <a:ext cx="39848589" cy="5293895"/>
          </a:xfrm>
          <a:prstGeom prst="rect">
            <a:avLst/>
          </a:prstGeom>
          <a:noFill/>
          <a:ln>
            <a:noFill/>
          </a:ln>
        </p:spPr>
        <p:txBody>
          <a:bodyPr spcFirstLastPara="1" wrap="square" lIns="91425" tIns="45700" rIns="91425" bIns="45700" anchor="t" anchorCtr="0">
            <a:normAutofit/>
          </a:bodyPr>
          <a:lstStyle/>
          <a:p>
            <a:pPr marL="0" lvl="0" indent="0">
              <a:spcBef>
                <a:spcPts val="0"/>
              </a:spcBef>
              <a:buSzPts val="4400"/>
            </a:pPr>
            <a:r>
              <a:rPr lang="en-GB" sz="9600" u="sng" dirty="0"/>
              <a:t>BIOPLAR DISORDER</a:t>
            </a:r>
            <a:endParaRPr dirty="0"/>
          </a:p>
        </p:txBody>
      </p:sp>
      <p:sp>
        <p:nvSpPr>
          <p:cNvPr id="231" name="Google Shape;231;p1"/>
          <p:cNvSpPr txBox="1"/>
          <p:nvPr/>
        </p:nvSpPr>
        <p:spPr>
          <a:xfrm>
            <a:off x="7860632" y="6593305"/>
            <a:ext cx="29036209" cy="4154984"/>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8800"/>
              <a:buFont typeface="Arial"/>
              <a:buNone/>
            </a:pPr>
            <a:r>
              <a:rPr lang="en-GB" sz="8800" b="1" i="0" u="none" strike="noStrike" cap="none">
                <a:solidFill>
                  <a:schemeClr val="dk1"/>
                </a:solidFill>
                <a:latin typeface="Arial"/>
                <a:ea typeface="Arial"/>
                <a:cs typeface="Arial"/>
                <a:sym typeface="Arial"/>
              </a:rPr>
              <a:t>BMHP6029</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8800"/>
              <a:buFont typeface="Arial"/>
              <a:buNone/>
            </a:pPr>
            <a:r>
              <a:rPr lang="en-GB" sz="8800" b="1" i="0" u="none" strike="noStrike" cap="none">
                <a:solidFill>
                  <a:schemeClr val="dk1"/>
                </a:solidFill>
                <a:latin typeface="Arial"/>
                <a:ea typeface="Arial"/>
                <a:cs typeface="Arial"/>
                <a:sym typeface="Arial"/>
              </a:rPr>
              <a:t>Psychopathological Classifications and Provisions Component</a:t>
            </a:r>
            <a:endParaRPr sz="8600" b="0" i="0" u="none" strike="noStrike" cap="none">
              <a:solidFill>
                <a:schemeClr val="dk1"/>
              </a:solidFill>
              <a:latin typeface="Arial"/>
              <a:ea typeface="Arial"/>
              <a:cs typeface="Arial"/>
              <a:sym typeface="Arial"/>
            </a:endParaRPr>
          </a:p>
        </p:txBody>
      </p:sp>
      <p:pic>
        <p:nvPicPr>
          <p:cNvPr id="232" name="Google Shape;232;p1" descr="UWTSD logo | Discover Dylan Thomas"/>
          <p:cNvPicPr preferRelativeResize="0"/>
          <p:nvPr/>
        </p:nvPicPr>
        <p:blipFill rotWithShape="1">
          <a:blip r:embed="rId3">
            <a:alphaModFix/>
          </a:blip>
          <a:srcRect/>
          <a:stretch/>
        </p:blipFill>
        <p:spPr>
          <a:xfrm>
            <a:off x="1652337" y="310900"/>
            <a:ext cx="15706028" cy="6282411"/>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2"/>
          <p:cNvSpPr txBox="1">
            <a:spLocks noGrp="1"/>
          </p:cNvSpPr>
          <p:nvPr>
            <p:ph type="body" idx="1"/>
          </p:nvPr>
        </p:nvSpPr>
        <p:spPr>
          <a:xfrm>
            <a:off x="459674" y="5503831"/>
            <a:ext cx="10056900" cy="7067700"/>
          </a:xfrm>
          <a:prstGeom prst="rect">
            <a:avLst/>
          </a:prstGeom>
          <a:noFill/>
          <a:ln>
            <a:noFill/>
          </a:ln>
        </p:spPr>
        <p:txBody>
          <a:bodyPr spcFirstLastPara="1" wrap="square" lIns="228575" tIns="228575" rIns="228575" bIns="228575" anchor="t" anchorCtr="0">
            <a:spAutoFit/>
          </a:bodyPr>
          <a:lstStyle/>
          <a:p>
            <a:pPr marL="0" lvl="0" indent="0" algn="just" rtl="0">
              <a:lnSpc>
                <a:spcPct val="100000"/>
              </a:lnSpc>
              <a:spcBef>
                <a:spcPts val="500"/>
              </a:spcBef>
              <a:spcAft>
                <a:spcPts val="0"/>
              </a:spcAft>
              <a:buClr>
                <a:schemeClr val="dk1"/>
              </a:buClr>
              <a:buSzPts val="2500"/>
              <a:buNone/>
            </a:pPr>
            <a:r>
              <a:rPr lang="en-GB">
                <a:latin typeface="Arial"/>
                <a:ea typeface="Arial"/>
                <a:cs typeface="Arial"/>
                <a:sym typeface="Arial"/>
              </a:rPr>
              <a:t>Social Anxiety Disorder or social phobia is a psychological disorder that belongs to the group of anxiety disorders. It entails severe fear, anxiety or nervousness in social interaction with others. People are usually afraid of being teased, humiliated, or judged differently. Due to that, they can become nervous about talking in front of people, communicating with new acquaintances, or group activities. Such fears can result in shunning of social situations, which can have an adverse impact on the education, careers, and daily lives of a person. Social Anxiety Disorder is known for one of the typical anxiety disorders that has impacted about 7 percent of the people every year on, on the other hand 12 percent of the people live with this disorder during their whole lifetime (Social Anxiety Alliance UK, 2024). It normally starts in adolescence or early adulthood and may occur in both sexes with a margin of greater prevalence among women. The prevention of social functioning and overall wellbeing is facilitated by early recognition and treatment. </a:t>
            </a: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p:txBody>
      </p:sp>
      <p:sp>
        <p:nvSpPr>
          <p:cNvPr id="238" name="Google Shape;238;p2"/>
          <p:cNvSpPr txBox="1">
            <a:spLocks noGrp="1"/>
          </p:cNvSpPr>
          <p:nvPr>
            <p:ph type="body" idx="2"/>
          </p:nvPr>
        </p:nvSpPr>
        <p:spPr>
          <a:xfrm>
            <a:off x="477827" y="4674099"/>
            <a:ext cx="10048875" cy="923322"/>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Clr>
                <a:schemeClr val="dk1"/>
              </a:buClr>
              <a:buSzPts val="4800"/>
              <a:buNone/>
            </a:pPr>
            <a:r>
              <a:rPr lang="en-GB" sz="4800">
                <a:latin typeface="Arial"/>
                <a:ea typeface="Arial"/>
                <a:cs typeface="Arial"/>
                <a:sym typeface="Arial"/>
              </a:rPr>
              <a:t>Introduction </a:t>
            </a:r>
            <a:endParaRPr/>
          </a:p>
        </p:txBody>
      </p:sp>
      <p:sp>
        <p:nvSpPr>
          <p:cNvPr id="239" name="Google Shape;239;p2"/>
          <p:cNvSpPr txBox="1">
            <a:spLocks noGrp="1"/>
          </p:cNvSpPr>
          <p:nvPr>
            <p:ph type="body" idx="3"/>
          </p:nvPr>
        </p:nvSpPr>
        <p:spPr>
          <a:xfrm>
            <a:off x="488025" y="11575374"/>
            <a:ext cx="10038600" cy="2280600"/>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Clr>
                <a:schemeClr val="dk1"/>
              </a:buClr>
              <a:buSzPts val="3700"/>
              <a:buNone/>
            </a:pPr>
            <a:endParaRPr/>
          </a:p>
          <a:p>
            <a:pPr marL="0" lvl="0" indent="0" algn="ctr" rtl="0">
              <a:lnSpc>
                <a:spcPct val="100000"/>
              </a:lnSpc>
              <a:spcBef>
                <a:spcPts val="960"/>
              </a:spcBef>
              <a:spcAft>
                <a:spcPts val="0"/>
              </a:spcAft>
              <a:buClr>
                <a:schemeClr val="dk1"/>
              </a:buClr>
              <a:buSzPts val="4800"/>
              <a:buNone/>
            </a:pPr>
            <a:r>
              <a:rPr lang="en-GB" sz="4800">
                <a:latin typeface="Arial"/>
                <a:ea typeface="Arial"/>
                <a:cs typeface="Arial"/>
                <a:sym typeface="Arial"/>
              </a:rPr>
              <a:t>Causes, Symptoms, Diagnosis</a:t>
            </a:r>
            <a:endParaRPr/>
          </a:p>
          <a:p>
            <a:pPr marL="0" lvl="0" indent="0" algn="ctr" rtl="0">
              <a:lnSpc>
                <a:spcPct val="100000"/>
              </a:lnSpc>
              <a:spcBef>
                <a:spcPts val="740"/>
              </a:spcBef>
              <a:spcAft>
                <a:spcPts val="0"/>
              </a:spcAft>
              <a:buClr>
                <a:schemeClr val="dk1"/>
              </a:buClr>
              <a:buSzPts val="3700"/>
              <a:buNone/>
            </a:pPr>
            <a:endParaRPr/>
          </a:p>
        </p:txBody>
      </p:sp>
      <p:sp>
        <p:nvSpPr>
          <p:cNvPr id="240" name="Google Shape;240;p2"/>
          <p:cNvSpPr txBox="1">
            <a:spLocks noGrp="1"/>
          </p:cNvSpPr>
          <p:nvPr>
            <p:ph type="body" idx="4"/>
          </p:nvPr>
        </p:nvSpPr>
        <p:spPr>
          <a:xfrm>
            <a:off x="11488046" y="6105808"/>
            <a:ext cx="10048800" cy="26500500"/>
          </a:xfrm>
          <a:prstGeom prst="rect">
            <a:avLst/>
          </a:prstGeom>
          <a:noFill/>
          <a:ln>
            <a:noFill/>
          </a:ln>
        </p:spPr>
        <p:txBody>
          <a:bodyPr spcFirstLastPara="1" wrap="square" lIns="228575" tIns="228575" rIns="228575" bIns="228575" anchor="t" anchorCtr="0">
            <a:spAutoFit/>
          </a:bodyPr>
          <a:lstStyle/>
          <a:p>
            <a:pPr marL="0" lvl="0" indent="0" algn="just" rtl="0">
              <a:lnSpc>
                <a:spcPct val="100000"/>
              </a:lnSpc>
              <a:spcBef>
                <a:spcPts val="500"/>
              </a:spcBef>
              <a:spcAft>
                <a:spcPts val="0"/>
              </a:spcAft>
              <a:buClr>
                <a:schemeClr val="dk1"/>
              </a:buClr>
              <a:buSzPts val="2500"/>
              <a:buNone/>
            </a:pPr>
            <a:r>
              <a:rPr lang="en-GB">
                <a:latin typeface="Arial"/>
                <a:ea typeface="Arial"/>
                <a:cs typeface="Arial"/>
                <a:sym typeface="Arial"/>
              </a:rPr>
              <a:t>People having signs and symptoms that people now identify as social anxiety disorder have historically been misunderstood, and their behaviours interpreted negatively by society. The extreme timidity, fear of social interaction, or risk of being exposed, which is common in earlier periods, was generally considered as a weakness of personality and not a mental disorder. Individuals who did not want to socialise were even referred to as shy, timid, anti-social or insecure. Consequently, their plight was hardly seen as a psychological condition, most people were never provided such professional help and treatment. Previously, there was also little knowledge of doctors about anxiety disorders. Early psychological theory tended to pay more attention to the physical disease or serious mental disorders, and it did not exactly delimit or identify the conditions such as social anxiety (Wakefield, 2025). In most instances, people who were socially phobic were supposed to get over their predicaments with the help of self will or by pushing themselves into the social contexts. Due to this misunderstanding, much of the sufferers of the social anxiety disorder suffered in stigma, humiliation, and isolation. </a:t>
            </a: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r>
              <a:rPr lang="en-GB">
                <a:latin typeface="Arial"/>
                <a:ea typeface="Arial"/>
                <a:cs typeface="Arial"/>
                <a:sym typeface="Arial"/>
              </a:rPr>
              <a:t>The twentieth century has seen the growth of knowledge of anxiety disorders with the increased amount of research performed in the sphere of psychology. Mental health workers started to realise the fact that continuous and strong fear of social roles may not be shyness per se but could be a clear case of mental health problem. Social anxiety disorder, also known as social phobia, began to be recognised and became an on-listing anxiety disorder (Elrewany et al., 2025). It is based on this understanding that enabled researchers and clinicians to study the condition in better manners as well as determine its symptoms and create more effective remedies. When mental health awareness was more apparent, the attitude toward persons with social anxiety disorder also started to evolve. Society slowly came to realise that anxiety disorders are real mental disorders, which may impact heavily on the quality of life of the victim. This change contributed to the decrease in the amount of stigma attached to the condition and made more people want to seek help. Treatment of social anxiety disorder has now been rooted in research and psychological knowledge. There is also the extensive use of psychological therapies, especially cognitive behavioural therapy, to assist individuals in recognising the negative styles of thinking and be able to step gradually into situations that they fear. In other cases, medication can be prescribed to assist in control of symptoms of anxiety. Moreover, one of the key support activities that people living with social anxiety disorder receive is through community mental health services and counselling as well as support groups (Wang et al., 2025).  The history of social anxiety disorder in general has transformed in terms of its historical generations. The formerly neglected phenomenon of shyness has been noted to be a kind of mental health issue that can be treated, and the victims are expected to be supported to obtain proper help and care more frequently. </a:t>
            </a: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a:p>
            <a:pPr marL="0" lvl="0" indent="0" algn="just" rtl="0">
              <a:lnSpc>
                <a:spcPct val="100000"/>
              </a:lnSpc>
              <a:spcBef>
                <a:spcPts val="500"/>
              </a:spcBef>
              <a:spcAft>
                <a:spcPts val="0"/>
              </a:spcAft>
              <a:buClr>
                <a:schemeClr val="dk1"/>
              </a:buClr>
              <a:buSzPts val="2500"/>
              <a:buNone/>
            </a:pPr>
            <a:endParaRPr>
              <a:latin typeface="Arial"/>
              <a:ea typeface="Arial"/>
              <a:cs typeface="Arial"/>
              <a:sym typeface="Arial"/>
            </a:endParaRPr>
          </a:p>
        </p:txBody>
      </p:sp>
      <p:sp>
        <p:nvSpPr>
          <p:cNvPr id="241" name="Google Shape;241;p2"/>
          <p:cNvSpPr txBox="1">
            <a:spLocks noGrp="1"/>
          </p:cNvSpPr>
          <p:nvPr>
            <p:ph type="body" idx="5"/>
          </p:nvPr>
        </p:nvSpPr>
        <p:spPr>
          <a:xfrm>
            <a:off x="11428411" y="4674099"/>
            <a:ext cx="10048875" cy="1661985"/>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Clr>
                <a:schemeClr val="dk1"/>
              </a:buClr>
              <a:buSzPts val="4800"/>
              <a:buNone/>
            </a:pPr>
            <a:r>
              <a:rPr lang="en-GB" sz="4800">
                <a:latin typeface="Arial"/>
                <a:ea typeface="Arial"/>
                <a:cs typeface="Arial"/>
                <a:sym typeface="Arial"/>
              </a:rPr>
              <a:t>Historical perspectives and treatments </a:t>
            </a:r>
            <a:endParaRPr/>
          </a:p>
        </p:txBody>
      </p:sp>
      <p:sp>
        <p:nvSpPr>
          <p:cNvPr id="242" name="Google Shape;242;p2"/>
          <p:cNvSpPr txBox="1">
            <a:spLocks noGrp="1"/>
          </p:cNvSpPr>
          <p:nvPr>
            <p:ph type="body" idx="7"/>
          </p:nvPr>
        </p:nvSpPr>
        <p:spPr>
          <a:xfrm>
            <a:off x="22448845" y="4783591"/>
            <a:ext cx="10058400" cy="13994100"/>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Clr>
                <a:schemeClr val="dk1"/>
              </a:buClr>
              <a:buSzPts val="4800"/>
              <a:buNone/>
            </a:pPr>
            <a:r>
              <a:rPr lang="en-GB" sz="2500">
                <a:latin typeface="Arial"/>
                <a:ea typeface="Arial"/>
                <a:cs typeface="Arial"/>
                <a:sym typeface="Arial"/>
              </a:rPr>
              <a:t>Current services and treatments </a:t>
            </a:r>
            <a:endParaRPr sz="2500"/>
          </a:p>
          <a:p>
            <a:pPr marL="0" lvl="0" indent="0" algn="just" rtl="0">
              <a:lnSpc>
                <a:spcPct val="100000"/>
              </a:lnSpc>
              <a:spcBef>
                <a:spcPts val="960"/>
              </a:spcBef>
              <a:spcAft>
                <a:spcPts val="0"/>
              </a:spcAft>
              <a:buClr>
                <a:srgbClr val="FF0000"/>
              </a:buClr>
              <a:buSzPts val="4800"/>
              <a:buNone/>
            </a:pPr>
            <a:r>
              <a:rPr lang="en-GB" sz="2500" b="0" u="none">
                <a:latin typeface="Arial"/>
                <a:ea typeface="Arial"/>
                <a:cs typeface="Arial"/>
                <a:sym typeface="Arial"/>
              </a:rPr>
              <a:t>Social Anxiety Disorder has several services and treatments to offer to people that enable them to deal with the disorder (Akbari et al., 2025). Contemporary interventions are usually a blend of psychological treatment, drugs, and supportive mental health to treat the symptoms and enhance social functioning. One of the best treatments of social anxiety disorder is Cognitive Behavioural Therapy (CBT). It assists the individuals to name and override the negative ways of thinking including fears of judgement or embarrassment and substitute them with more enlightened thoughts (Garke et al., 2025). CBT may also use exposure therapy by slowly exposing feared social situations, such as talking in front of an audience or meeting strangers and developing confidence during the treatment. </a:t>
            </a:r>
            <a:endParaRPr sz="2500" b="0" u="none">
              <a:latin typeface="Arial"/>
              <a:ea typeface="Arial"/>
              <a:cs typeface="Arial"/>
              <a:sym typeface="Arial"/>
            </a:endParaRPr>
          </a:p>
          <a:p>
            <a:pPr marL="0" lvl="0" indent="0" algn="just" rtl="0">
              <a:lnSpc>
                <a:spcPct val="100000"/>
              </a:lnSpc>
              <a:spcBef>
                <a:spcPts val="960"/>
              </a:spcBef>
              <a:spcAft>
                <a:spcPts val="0"/>
              </a:spcAft>
              <a:buClr>
                <a:srgbClr val="FF0000"/>
              </a:buClr>
              <a:buSzPts val="4800"/>
              <a:buNone/>
            </a:pPr>
            <a:r>
              <a:rPr lang="en-GB" sz="2500" b="0" u="none">
                <a:latin typeface="Arial"/>
                <a:ea typeface="Arial"/>
                <a:cs typeface="Arial"/>
                <a:sym typeface="Arial"/>
              </a:rPr>
              <a:t>Medication can also be employed particularly in severe cases of anxiety. In treating the brain chemicals of mood and anxiety, selective serotonin reuptake inhibitors (SSRI) are often given, and it may not occur within several weeks. Physical symptoms, such as the rapid heartbeat or extreme nervousness, can also be treated by other drugs. The supportive services also help them to overcome social anxiety (Ritchie and Acisu, 2025). Ongoing advice is provided by counselling, community mental health teams, and specialist anxiety clinics, and support groups give their experience, coping skills and motivation. New developments are digital CBT programmes and virtual reality therapy. Individuals can use these technologies to rehearse their coping techniques and test their social situations under supportive settings. Simulations Virtual reality experiences of public speaking or social events aid in developing confidence under the direction of the therapist. Anxiety can also be decreased with the help of complementary lifestyle practices, including physical activity, relaxation methods, meditative skills, and stress coping. Coupled with therapy, medication, supportive services and lifestyle strategies, there is a holistic approach to this. With these resources, lots of people with a social anxiety disorder will be able to decrease symptoms as well as engage in social life with more confidence. </a:t>
            </a:r>
            <a:endParaRPr sz="2500" b="0" u="none">
              <a:latin typeface="Arial"/>
              <a:ea typeface="Arial"/>
              <a:cs typeface="Arial"/>
              <a:sym typeface="Arial"/>
            </a:endParaRPr>
          </a:p>
          <a:p>
            <a:pPr marL="0" lvl="0" indent="0" algn="just" rtl="0">
              <a:lnSpc>
                <a:spcPct val="100000"/>
              </a:lnSpc>
              <a:spcBef>
                <a:spcPts val="740"/>
              </a:spcBef>
              <a:spcAft>
                <a:spcPts val="0"/>
              </a:spcAft>
              <a:buClr>
                <a:schemeClr val="dk1"/>
              </a:buClr>
              <a:buSzPts val="3700"/>
              <a:buNone/>
            </a:pPr>
            <a:endParaRPr sz="2500"/>
          </a:p>
        </p:txBody>
      </p:sp>
      <p:sp>
        <p:nvSpPr>
          <p:cNvPr id="243" name="Google Shape;243;p2"/>
          <p:cNvSpPr txBox="1">
            <a:spLocks noGrp="1"/>
          </p:cNvSpPr>
          <p:nvPr>
            <p:ph type="body" idx="8"/>
          </p:nvPr>
        </p:nvSpPr>
        <p:spPr>
          <a:xfrm>
            <a:off x="33422043" y="4674099"/>
            <a:ext cx="10047018" cy="1606586"/>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Clr>
                <a:schemeClr val="dk1"/>
              </a:buClr>
              <a:buSzPts val="4800"/>
              <a:buNone/>
            </a:pPr>
            <a:r>
              <a:rPr lang="en-GB" sz="4800">
                <a:latin typeface="Arial"/>
                <a:ea typeface="Arial"/>
                <a:cs typeface="Arial"/>
                <a:sym typeface="Arial"/>
              </a:rPr>
              <a:t>Recommendations</a:t>
            </a:r>
            <a:endParaRPr/>
          </a:p>
          <a:p>
            <a:pPr marL="0" lvl="0" indent="0" algn="ctr" rtl="0">
              <a:lnSpc>
                <a:spcPct val="100000"/>
              </a:lnSpc>
              <a:spcBef>
                <a:spcPts val="740"/>
              </a:spcBef>
              <a:spcAft>
                <a:spcPts val="0"/>
              </a:spcAft>
              <a:buClr>
                <a:schemeClr val="dk1"/>
              </a:buClr>
              <a:buSzPts val="3700"/>
              <a:buNone/>
            </a:pPr>
            <a:endParaRPr/>
          </a:p>
        </p:txBody>
      </p:sp>
      <p:sp>
        <p:nvSpPr>
          <p:cNvPr id="244" name="Google Shape;244;p2"/>
          <p:cNvSpPr txBox="1">
            <a:spLocks noGrp="1"/>
          </p:cNvSpPr>
          <p:nvPr>
            <p:ph type="body" idx="9"/>
          </p:nvPr>
        </p:nvSpPr>
        <p:spPr>
          <a:xfrm>
            <a:off x="33422043" y="5503831"/>
            <a:ext cx="10047000" cy="6439200"/>
          </a:xfrm>
          <a:prstGeom prst="rect">
            <a:avLst/>
          </a:prstGeom>
          <a:noFill/>
          <a:ln>
            <a:noFill/>
          </a:ln>
        </p:spPr>
        <p:txBody>
          <a:bodyPr spcFirstLastPara="1" wrap="square" lIns="228575" tIns="228575" rIns="228575" bIns="228575" anchor="t" anchorCtr="0">
            <a:spAutoFit/>
          </a:bodyPr>
          <a:lstStyle/>
          <a:p>
            <a:pPr marL="0" lvl="0" indent="0" algn="just" rtl="0">
              <a:lnSpc>
                <a:spcPct val="100000"/>
              </a:lnSpc>
              <a:spcBef>
                <a:spcPts val="1600"/>
              </a:spcBef>
              <a:spcAft>
                <a:spcPts val="0"/>
              </a:spcAft>
              <a:buClr>
                <a:schemeClr val="dk1"/>
              </a:buClr>
              <a:buSzPts val="2500"/>
              <a:buNone/>
            </a:pPr>
            <a:r>
              <a:rPr lang="en-GB">
                <a:latin typeface="Arial"/>
                <a:ea typeface="Arial"/>
                <a:cs typeface="Arial"/>
                <a:sym typeface="Arial"/>
              </a:rPr>
              <a:t>Social Anxiety Disorder individuals could be better managed and supported with several recommendations. Stigma reduction and early seeking of professional support by individuals through more publicity and education concerning the nature of anxiety disorders can be effective in decreasing the problem. Mental health services ought to also enhance access to evidenced-based interventions like cognitive behavioural therapy especially among the youth who tend to develop the symptoms during the adolescence stage (Garke et al., 2025). Mental health education and early intervention programmes can be implemented in schools, universities and workplaces helping those who have social anxiety. Further studies on effective therapies and digital therapeutic opportunities could also lead to greater accessibility and flexible assistance to people with social anxiety disorder. </a:t>
            </a:r>
            <a:endParaRPr>
              <a:latin typeface="Arial"/>
              <a:ea typeface="Arial"/>
              <a:cs typeface="Arial"/>
              <a:sym typeface="Arial"/>
            </a:endParaRPr>
          </a:p>
          <a:p>
            <a:pPr marL="0" lvl="0" indent="0" algn="just" rtl="0">
              <a:lnSpc>
                <a:spcPct val="100000"/>
              </a:lnSpc>
              <a:spcBef>
                <a:spcPts val="1600"/>
              </a:spcBef>
              <a:spcAft>
                <a:spcPts val="0"/>
              </a:spcAft>
              <a:buClr>
                <a:schemeClr val="dk1"/>
              </a:buClr>
              <a:buSzPts val="2500"/>
              <a:buNone/>
            </a:pPr>
            <a:endParaRPr>
              <a:latin typeface="Arial"/>
              <a:ea typeface="Arial"/>
              <a:cs typeface="Arial"/>
              <a:sym typeface="Arial"/>
            </a:endParaRPr>
          </a:p>
        </p:txBody>
      </p:sp>
      <p:sp>
        <p:nvSpPr>
          <p:cNvPr id="245" name="Google Shape;245;p2"/>
          <p:cNvSpPr txBox="1">
            <a:spLocks noGrp="1"/>
          </p:cNvSpPr>
          <p:nvPr>
            <p:ph type="body" idx="13"/>
          </p:nvPr>
        </p:nvSpPr>
        <p:spPr>
          <a:xfrm>
            <a:off x="33366355" y="15654527"/>
            <a:ext cx="10047018" cy="923322"/>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Clr>
                <a:schemeClr val="dk1"/>
              </a:buClr>
              <a:buSzPts val="4800"/>
              <a:buNone/>
            </a:pPr>
            <a:r>
              <a:rPr lang="en-GB" sz="4800">
                <a:latin typeface="Arial"/>
                <a:ea typeface="Arial"/>
                <a:cs typeface="Arial"/>
                <a:sym typeface="Arial"/>
              </a:rPr>
              <a:t>Conclusions </a:t>
            </a:r>
            <a:endParaRPr/>
          </a:p>
        </p:txBody>
      </p:sp>
      <p:sp>
        <p:nvSpPr>
          <p:cNvPr id="246" name="Google Shape;246;p2"/>
          <p:cNvSpPr txBox="1">
            <a:spLocks noGrp="1"/>
          </p:cNvSpPr>
          <p:nvPr>
            <p:ph type="body" idx="14"/>
          </p:nvPr>
        </p:nvSpPr>
        <p:spPr>
          <a:xfrm>
            <a:off x="33422043" y="16731284"/>
            <a:ext cx="10052100" cy="3540300"/>
          </a:xfrm>
          <a:prstGeom prst="rect">
            <a:avLst/>
          </a:prstGeom>
          <a:noFill/>
          <a:ln>
            <a:noFill/>
          </a:ln>
        </p:spPr>
        <p:txBody>
          <a:bodyPr spcFirstLastPara="1" wrap="square" lIns="228575" tIns="228575" rIns="228575" bIns="228575" anchor="t" anchorCtr="0">
            <a:spAutoFit/>
          </a:bodyPr>
          <a:lstStyle/>
          <a:p>
            <a:pPr marL="0" lvl="0" indent="0" algn="just" rtl="0">
              <a:lnSpc>
                <a:spcPct val="100000"/>
              </a:lnSpc>
              <a:spcBef>
                <a:spcPts val="0"/>
              </a:spcBef>
              <a:spcAft>
                <a:spcPts val="0"/>
              </a:spcAft>
              <a:buClr>
                <a:srgbClr val="EE0000"/>
              </a:buClr>
              <a:buSzPts val="4800"/>
              <a:buNone/>
            </a:pPr>
            <a:r>
              <a:rPr lang="en-GB">
                <a:latin typeface="Arial"/>
                <a:ea typeface="Arial"/>
                <a:cs typeface="Arial"/>
                <a:sym typeface="Arial"/>
              </a:rPr>
              <a:t>Social Anxiety Disorder is an ordinary form of anxiety disorder that would greatly impact on the social life of an individual, self-confidence and day to day activities. Long mistaken, it is now established as a potentially curable mental health disorder. Having better awareness, early diagnosis, and effective treatment methods like therapy and medication, the people with social anxiety disorder will be able to control the symptoms and enhance their overall life quality.</a:t>
            </a:r>
            <a:endParaRPr>
              <a:latin typeface="Arial"/>
              <a:ea typeface="Arial"/>
              <a:cs typeface="Arial"/>
              <a:sym typeface="Arial"/>
            </a:endParaRPr>
          </a:p>
        </p:txBody>
      </p:sp>
      <p:sp>
        <p:nvSpPr>
          <p:cNvPr id="247" name="Google Shape;247;p2"/>
          <p:cNvSpPr txBox="1">
            <a:spLocks noGrp="1"/>
          </p:cNvSpPr>
          <p:nvPr>
            <p:ph type="body" idx="15"/>
          </p:nvPr>
        </p:nvSpPr>
        <p:spPr>
          <a:xfrm>
            <a:off x="33366343" y="20425001"/>
            <a:ext cx="10047000" cy="923400"/>
          </a:xfrm>
          <a:prstGeom prst="rect">
            <a:avLst/>
          </a:prstGeom>
          <a:noFill/>
          <a:ln>
            <a:noFill/>
          </a:ln>
        </p:spPr>
        <p:txBody>
          <a:bodyPr spcFirstLastPara="1" wrap="square" lIns="91425" tIns="91425" rIns="91425" bIns="91425" anchor="t" anchorCtr="0">
            <a:spAutoFit/>
          </a:bodyPr>
          <a:lstStyle/>
          <a:p>
            <a:pPr marL="0" lvl="0" indent="0" algn="ctr" rtl="0">
              <a:lnSpc>
                <a:spcPct val="100000"/>
              </a:lnSpc>
              <a:spcBef>
                <a:spcPts val="0"/>
              </a:spcBef>
              <a:spcAft>
                <a:spcPts val="0"/>
              </a:spcAft>
              <a:buClr>
                <a:schemeClr val="dk1"/>
              </a:buClr>
              <a:buSzPts val="4800"/>
              <a:buNone/>
            </a:pPr>
            <a:r>
              <a:rPr lang="en-GB" sz="4800">
                <a:latin typeface="Arial"/>
                <a:ea typeface="Arial"/>
                <a:cs typeface="Arial"/>
                <a:sym typeface="Arial"/>
              </a:rPr>
              <a:t>References </a:t>
            </a:r>
            <a:endParaRPr/>
          </a:p>
        </p:txBody>
      </p:sp>
      <p:sp>
        <p:nvSpPr>
          <p:cNvPr id="248" name="Google Shape;248;p2"/>
          <p:cNvSpPr txBox="1">
            <a:spLocks noGrp="1"/>
          </p:cNvSpPr>
          <p:nvPr>
            <p:ph type="body" idx="16"/>
          </p:nvPr>
        </p:nvSpPr>
        <p:spPr>
          <a:xfrm>
            <a:off x="33422056" y="21348396"/>
            <a:ext cx="10052100" cy="9096900"/>
          </a:xfrm>
          <a:prstGeom prst="rect">
            <a:avLst/>
          </a:prstGeom>
          <a:noFill/>
          <a:ln>
            <a:noFill/>
          </a:ln>
        </p:spPr>
        <p:txBody>
          <a:bodyPr spcFirstLastPara="1" wrap="square" lIns="228575" tIns="228575" rIns="228575" bIns="228575" anchor="t" anchorCtr="0">
            <a:spAutoFit/>
          </a:bodyPr>
          <a:lstStyle/>
          <a:p>
            <a:pPr marL="0" lvl="0" indent="0" algn="just" rtl="0">
              <a:lnSpc>
                <a:spcPct val="100000"/>
              </a:lnSpc>
              <a:spcBef>
                <a:spcPts val="0"/>
              </a:spcBef>
              <a:spcAft>
                <a:spcPts val="0"/>
              </a:spcAft>
              <a:buClr>
                <a:srgbClr val="FF0000"/>
              </a:buClr>
              <a:buSzPts val="4400"/>
              <a:buNone/>
            </a:pPr>
            <a:r>
              <a:rPr lang="en-GB" sz="1700">
                <a:latin typeface="Arial"/>
                <a:ea typeface="Arial"/>
                <a:cs typeface="Arial"/>
                <a:sym typeface="Arial"/>
              </a:rPr>
              <a:t>Akbari, A., Torabizadeh, C., Nick, N., Setoodeh, G. and Ghaemmaghami, P., (2025). The effects of training female students in emotion regulation techniques on their social problem-solving skills and social anxiety: a randomized controlled trial. Child and Adolescent Psychiatry and Mental Health, 19(1), p.3.</a:t>
            </a:r>
            <a:endParaRPr sz="1700">
              <a:latin typeface="Arial"/>
              <a:ea typeface="Arial"/>
              <a:cs typeface="Arial"/>
              <a:sym typeface="Arial"/>
            </a:endParaRPr>
          </a:p>
          <a:p>
            <a:pPr marL="0" lvl="0" indent="0" algn="just" rtl="0">
              <a:lnSpc>
                <a:spcPct val="100000"/>
              </a:lnSpc>
              <a:spcBef>
                <a:spcPts val="0"/>
              </a:spcBef>
              <a:spcAft>
                <a:spcPts val="0"/>
              </a:spcAft>
              <a:buClr>
                <a:srgbClr val="FF0000"/>
              </a:buClr>
              <a:buSzPts val="4400"/>
              <a:buNone/>
            </a:pPr>
            <a:r>
              <a:rPr lang="en-GB" sz="1700">
                <a:latin typeface="Arial"/>
                <a:ea typeface="Arial"/>
                <a:cs typeface="Arial"/>
                <a:sym typeface="Arial"/>
              </a:rPr>
              <a:t>Elrewany, E., Ghazy, R.M., Shiba, H.A.A., Abdel-Rahman, S., Shabrawy, A.E., alabdo, N.K., Altayf, A., Alshahrani, F.A.S., Abouelmagd, M.E., Tarawneh, H. and Al-Muqbel, R., (2025). Youth characteristics and Internet addiction in the Eastern Mediterranean Region: the mediating role of social anxiety disorder. International Journal of Mental Health and Addiction, pp.1-18.</a:t>
            </a:r>
            <a:endParaRPr sz="1700">
              <a:latin typeface="Arial"/>
              <a:ea typeface="Arial"/>
              <a:cs typeface="Arial"/>
              <a:sym typeface="Arial"/>
            </a:endParaRPr>
          </a:p>
          <a:p>
            <a:pPr marL="0" lvl="0" indent="0" algn="just" rtl="0">
              <a:lnSpc>
                <a:spcPct val="100000"/>
              </a:lnSpc>
              <a:spcBef>
                <a:spcPts val="0"/>
              </a:spcBef>
              <a:spcAft>
                <a:spcPts val="0"/>
              </a:spcAft>
              <a:buClr>
                <a:srgbClr val="FF0000"/>
              </a:buClr>
              <a:buSzPts val="4400"/>
              <a:buNone/>
            </a:pPr>
            <a:r>
              <a:rPr lang="en-GB" sz="1700">
                <a:latin typeface="Arial"/>
                <a:ea typeface="Arial"/>
                <a:cs typeface="Arial"/>
                <a:sym typeface="Arial"/>
              </a:rPr>
              <a:t>Garke, M.Å., Hentati Isacsson, N., Kolbeinsson, Ö., Hesser, H. and Månsson, K.N., (2025). Improvements in emotion regulation during cognitive behavior therapy predict subsequent social anxiety reductions. Cognitive behaviour therapy, 54(1), pp.78-95.</a:t>
            </a:r>
            <a:endParaRPr sz="1700">
              <a:latin typeface="Arial"/>
              <a:ea typeface="Arial"/>
              <a:cs typeface="Arial"/>
              <a:sym typeface="Arial"/>
            </a:endParaRPr>
          </a:p>
          <a:p>
            <a:pPr marL="0" lvl="0" indent="0" algn="just" rtl="0">
              <a:lnSpc>
                <a:spcPct val="100000"/>
              </a:lnSpc>
              <a:spcBef>
                <a:spcPts val="0"/>
              </a:spcBef>
              <a:spcAft>
                <a:spcPts val="0"/>
              </a:spcAft>
              <a:buClr>
                <a:srgbClr val="FF0000"/>
              </a:buClr>
              <a:buSzPts val="4400"/>
              <a:buNone/>
            </a:pPr>
            <a:r>
              <a:rPr lang="en-GB" sz="1700">
                <a:latin typeface="Arial"/>
                <a:ea typeface="Arial"/>
                <a:cs typeface="Arial"/>
                <a:sym typeface="Arial"/>
              </a:rPr>
              <a:t>Kuleli, D., Tyson, P., Davies, N.H. and Zeng, B., (2025). Examining the comparative effectiveness of virtual reality and in-vivo exposure therapy on social anxiety and specific phobia: A systematic review &amp; meta-analysis. Journal of Behavioral and Cognitive Therapy, 35(2), p.100524.</a:t>
            </a:r>
            <a:endParaRPr sz="1700">
              <a:latin typeface="Arial"/>
              <a:ea typeface="Arial"/>
              <a:cs typeface="Arial"/>
              <a:sym typeface="Arial"/>
            </a:endParaRPr>
          </a:p>
          <a:p>
            <a:pPr marL="0" lvl="0" indent="0" algn="just" rtl="0">
              <a:lnSpc>
                <a:spcPct val="100000"/>
              </a:lnSpc>
              <a:spcBef>
                <a:spcPts val="0"/>
              </a:spcBef>
              <a:spcAft>
                <a:spcPts val="0"/>
              </a:spcAft>
              <a:buClr>
                <a:srgbClr val="FF0000"/>
              </a:buClr>
              <a:buSzPts val="4400"/>
              <a:buNone/>
            </a:pPr>
            <a:r>
              <a:rPr lang="en-GB" sz="1700">
                <a:latin typeface="Arial"/>
                <a:ea typeface="Arial"/>
                <a:cs typeface="Arial"/>
                <a:sym typeface="Arial"/>
              </a:rPr>
              <a:t>Jaishankar, D., Raghuram, T., Raju, B.K., Swarna, D., Parekh, S., Chirmule, N. and Gujar, V., (2025). A biopsychosocial overview of speech disorders: neuroanatomical, genetic, and environmental insights. Biomedicines, 13(1), p.239.</a:t>
            </a:r>
            <a:endParaRPr sz="1700">
              <a:latin typeface="Arial"/>
              <a:ea typeface="Arial"/>
              <a:cs typeface="Arial"/>
              <a:sym typeface="Arial"/>
            </a:endParaRPr>
          </a:p>
          <a:p>
            <a:pPr marL="0" lvl="0" indent="0" algn="just" rtl="0">
              <a:lnSpc>
                <a:spcPct val="100000"/>
              </a:lnSpc>
              <a:spcBef>
                <a:spcPts val="0"/>
              </a:spcBef>
              <a:spcAft>
                <a:spcPts val="0"/>
              </a:spcAft>
              <a:buClr>
                <a:srgbClr val="FF0000"/>
              </a:buClr>
              <a:buSzPts val="4400"/>
              <a:buNone/>
            </a:pPr>
            <a:r>
              <a:rPr lang="en-GB" sz="1700">
                <a:latin typeface="Arial"/>
                <a:ea typeface="Arial"/>
                <a:cs typeface="Arial"/>
                <a:sym typeface="Arial"/>
              </a:rPr>
              <a:t>Ritchie, H. and Acisu, T., (2025). Anxiety is one of the world’s most common health issues. How have treatments evolved over the last 70 years?. Our World in Data.</a:t>
            </a:r>
            <a:endParaRPr sz="1700">
              <a:latin typeface="Arial"/>
              <a:ea typeface="Arial"/>
              <a:cs typeface="Arial"/>
              <a:sym typeface="Arial"/>
            </a:endParaRPr>
          </a:p>
          <a:p>
            <a:pPr marL="0" lvl="0" indent="0" algn="just" rtl="0">
              <a:lnSpc>
                <a:spcPct val="100000"/>
              </a:lnSpc>
              <a:spcBef>
                <a:spcPts val="0"/>
              </a:spcBef>
              <a:spcAft>
                <a:spcPts val="0"/>
              </a:spcAft>
              <a:buClr>
                <a:srgbClr val="FF0000"/>
              </a:buClr>
              <a:buSzPts val="4400"/>
              <a:buNone/>
            </a:pPr>
            <a:r>
              <a:rPr lang="en-GB" sz="1700">
                <a:latin typeface="Arial"/>
                <a:ea typeface="Arial"/>
                <a:cs typeface="Arial"/>
                <a:sym typeface="Arial"/>
              </a:rPr>
              <a:t>Social Anxiety Alliance UK (2024) Prevalence: How many people have social anxiety disorder? Available at: https://socialanxietyalliance.org.uk/prevalence-how-many-people-social-anxiety-disorder/ (Accessed: 7 March 2026).</a:t>
            </a:r>
            <a:endParaRPr sz="1700">
              <a:latin typeface="Arial"/>
              <a:ea typeface="Arial"/>
              <a:cs typeface="Arial"/>
              <a:sym typeface="Arial"/>
            </a:endParaRPr>
          </a:p>
          <a:p>
            <a:pPr marL="0" lvl="0" indent="0" algn="just" rtl="0">
              <a:lnSpc>
                <a:spcPct val="100000"/>
              </a:lnSpc>
              <a:spcBef>
                <a:spcPts val="0"/>
              </a:spcBef>
              <a:spcAft>
                <a:spcPts val="0"/>
              </a:spcAft>
              <a:buClr>
                <a:srgbClr val="FF0000"/>
              </a:buClr>
              <a:buSzPts val="4400"/>
              <a:buNone/>
            </a:pPr>
            <a:r>
              <a:rPr lang="en-GB" sz="1700">
                <a:latin typeface="Arial"/>
                <a:ea typeface="Arial"/>
                <a:cs typeface="Arial"/>
                <a:sym typeface="Arial"/>
              </a:rPr>
              <a:t>Walder, N., Frey, A., Berger, T. and Schmidt, S.J., (2025). Digital mental health interventions for the prevention and treatment of social anxiety disorder in children, adolescents, and young adults: systematic review and meta-analysis of randomized controlled trials. Journal of Medical Internet Research, 27, p.e67067.</a:t>
            </a:r>
            <a:endParaRPr sz="1700">
              <a:latin typeface="Arial"/>
              <a:ea typeface="Arial"/>
              <a:cs typeface="Arial"/>
              <a:sym typeface="Arial"/>
            </a:endParaRPr>
          </a:p>
          <a:p>
            <a:pPr marL="0" lvl="0" indent="0" algn="just" rtl="0">
              <a:lnSpc>
                <a:spcPct val="100000"/>
              </a:lnSpc>
              <a:spcBef>
                <a:spcPts val="0"/>
              </a:spcBef>
              <a:spcAft>
                <a:spcPts val="0"/>
              </a:spcAft>
              <a:buClr>
                <a:srgbClr val="FF0000"/>
              </a:buClr>
              <a:buSzPts val="4400"/>
              <a:buNone/>
            </a:pPr>
            <a:r>
              <a:rPr lang="en-GB" sz="1700">
                <a:latin typeface="Arial"/>
                <a:ea typeface="Arial"/>
                <a:cs typeface="Arial"/>
                <a:sym typeface="Arial"/>
              </a:rPr>
              <a:t>Wakefield, J.C., (2025). Mental Disorders as Genuine Medical Conditions. In Handbook of the Philosophy of Medicine (pp. 69-89). Dordrecht: Springer Netherlands.</a:t>
            </a:r>
            <a:endParaRPr sz="1700">
              <a:latin typeface="Arial"/>
              <a:ea typeface="Arial"/>
              <a:cs typeface="Arial"/>
              <a:sym typeface="Arial"/>
            </a:endParaRPr>
          </a:p>
          <a:p>
            <a:pPr marL="0" lvl="0" indent="0" algn="just" rtl="0">
              <a:lnSpc>
                <a:spcPct val="100000"/>
              </a:lnSpc>
              <a:spcBef>
                <a:spcPts val="0"/>
              </a:spcBef>
              <a:spcAft>
                <a:spcPts val="0"/>
              </a:spcAft>
              <a:buClr>
                <a:srgbClr val="FF0000"/>
              </a:buClr>
              <a:buSzPts val="4400"/>
              <a:buNone/>
            </a:pPr>
            <a:r>
              <a:rPr lang="en-GB" sz="1700">
                <a:latin typeface="Arial"/>
                <a:ea typeface="Arial"/>
                <a:cs typeface="Arial"/>
                <a:sym typeface="Arial"/>
              </a:rPr>
              <a:t>Wang, Y.Z., Zhou, D.H.R., Ng, S.M., Wang, B.B., Feng, Y.Y. and Weng, X., (2025). Effectiveness and Cost-Effectiveness of a Mobile Psychoeducation Program (OkeyMind) for Social Anxiety Symptoms Among Youths: Protocol for a Randomized Controlled Trial. JMIR Research Protocols, 14(1), p.e64518.</a:t>
            </a:r>
            <a:endParaRPr sz="1700">
              <a:latin typeface="Arial"/>
              <a:ea typeface="Arial"/>
              <a:cs typeface="Arial"/>
              <a:sym typeface="Arial"/>
            </a:endParaRPr>
          </a:p>
        </p:txBody>
      </p:sp>
      <p:sp>
        <p:nvSpPr>
          <p:cNvPr id="249" name="Google Shape;249;p2"/>
          <p:cNvSpPr txBox="1">
            <a:spLocks noGrp="1"/>
          </p:cNvSpPr>
          <p:nvPr>
            <p:ph type="body" idx="17"/>
          </p:nvPr>
        </p:nvSpPr>
        <p:spPr>
          <a:xfrm>
            <a:off x="488025" y="13283050"/>
            <a:ext cx="10038600" cy="20271600"/>
          </a:xfrm>
          <a:prstGeom prst="rect">
            <a:avLst/>
          </a:prstGeom>
          <a:noFill/>
          <a:ln>
            <a:noFill/>
          </a:ln>
        </p:spPr>
        <p:txBody>
          <a:bodyPr spcFirstLastPara="1" wrap="square" lIns="228575" tIns="228575" rIns="228575" bIns="228575" anchor="t" anchorCtr="0">
            <a:spAutoFit/>
          </a:bodyPr>
          <a:lstStyle/>
          <a:p>
            <a:pPr marL="0" lvl="0" indent="0" algn="ctr" rtl="0">
              <a:lnSpc>
                <a:spcPct val="100000"/>
              </a:lnSpc>
              <a:spcBef>
                <a:spcPts val="960"/>
              </a:spcBef>
              <a:spcAft>
                <a:spcPts val="0"/>
              </a:spcAft>
              <a:buClr>
                <a:srgbClr val="FF0000"/>
              </a:buClr>
              <a:buSzPts val="4800"/>
              <a:buNone/>
            </a:pPr>
            <a:r>
              <a:rPr lang="en-GB" b="1">
                <a:latin typeface="Arial"/>
                <a:ea typeface="Arial"/>
                <a:cs typeface="Arial"/>
                <a:sym typeface="Arial"/>
              </a:rPr>
              <a:t>Causes </a:t>
            </a:r>
            <a:endParaRPr b="1">
              <a:latin typeface="Arial"/>
              <a:ea typeface="Arial"/>
              <a:cs typeface="Arial"/>
              <a:sym typeface="Arial"/>
            </a:endParaRPr>
          </a:p>
          <a:p>
            <a:pPr marL="0" lvl="0" indent="0" algn="just" rtl="0">
              <a:lnSpc>
                <a:spcPct val="100000"/>
              </a:lnSpc>
              <a:spcBef>
                <a:spcPts val="960"/>
              </a:spcBef>
              <a:spcAft>
                <a:spcPts val="0"/>
              </a:spcAft>
              <a:buClr>
                <a:srgbClr val="FF0000"/>
              </a:buClr>
              <a:buSzPts val="4800"/>
              <a:buNone/>
            </a:pPr>
            <a:r>
              <a:rPr lang="en-GB">
                <a:latin typeface="Arial"/>
                <a:ea typeface="Arial"/>
                <a:cs typeface="Arial"/>
                <a:sym typeface="Arial"/>
              </a:rPr>
              <a:t>Social Anxiety Disorder is not well understood in its cause. Research however indicates that it is formed through a mixture of genetic, psychological and environmental factors. Genetic factors could play a significant role, because people who have other relatives with the anxiety disorders are more exposed to developing the social anxiety disorder (making them susceptible to the problem) (Jaishankar et al., 2025). This implies that other individuals are more susceptible to anxiety or stress due to inheritance. The disorder could also be developed due to biological reasons. Some of the brain regions that regulate the sensation of fear and emotional reaction, specifically those involving processing a threat or social evaluation, might also not work in the same way in patients with social anxiety disorder. Moreover, this is coupled with the fact that imbalances in brain chemicals that govern mood and anxiety may also heighten chances of having an enduring fear in social environments. Social anxiety can also be developed by environmental experiences. Such negative social experiences in childhood as bullying, rejection, criticism, or embarrassment can predispose the risk of developing fear in social situations. The condition may also be caused by overprotective parenting; elevated rates of family conflict, or stressful life events.</a:t>
            </a:r>
            <a:endParaRPr>
              <a:latin typeface="Arial"/>
              <a:ea typeface="Arial"/>
              <a:cs typeface="Arial"/>
              <a:sym typeface="Arial"/>
            </a:endParaRPr>
          </a:p>
          <a:p>
            <a:pPr marL="0" lvl="0" indent="0" algn="ctr" rtl="0">
              <a:lnSpc>
                <a:spcPct val="100000"/>
              </a:lnSpc>
              <a:spcBef>
                <a:spcPts val="960"/>
              </a:spcBef>
              <a:spcAft>
                <a:spcPts val="0"/>
              </a:spcAft>
              <a:buClr>
                <a:srgbClr val="FF0000"/>
              </a:buClr>
              <a:buSzPts val="4800"/>
              <a:buNone/>
            </a:pPr>
            <a:r>
              <a:rPr lang="en-GB" b="1">
                <a:latin typeface="Arial"/>
                <a:ea typeface="Arial"/>
                <a:cs typeface="Arial"/>
                <a:sym typeface="Arial"/>
              </a:rPr>
              <a:t>Symptoms </a:t>
            </a:r>
            <a:endParaRPr b="1">
              <a:latin typeface="Arial"/>
              <a:ea typeface="Arial"/>
              <a:cs typeface="Arial"/>
              <a:sym typeface="Arial"/>
            </a:endParaRPr>
          </a:p>
          <a:p>
            <a:pPr marL="0" lvl="0" indent="0" algn="just" rtl="0">
              <a:lnSpc>
                <a:spcPct val="100000"/>
              </a:lnSpc>
              <a:spcBef>
                <a:spcPts val="960"/>
              </a:spcBef>
              <a:spcAft>
                <a:spcPts val="0"/>
              </a:spcAft>
              <a:buClr>
                <a:srgbClr val="FF0000"/>
              </a:buClr>
              <a:buSzPts val="4800"/>
              <a:buNone/>
            </a:pPr>
            <a:r>
              <a:rPr lang="en-GB">
                <a:latin typeface="Arial"/>
                <a:ea typeface="Arial"/>
                <a:cs typeface="Arial"/>
                <a:sym typeface="Arial"/>
              </a:rPr>
              <a:t>Individuals having social anxiety disorder are affected by high levels of fright and uncomfortable feelings during social or performance activities. Emotional symptoms such as being overly worried about being judged, embarrassed or humiliated by others are common (Walder et al., 2025). People can also be in fear of the possibility that they will conduct themselves in a manner that will draw attention towards them negatively. There might be physical symptoms that appear in social situations. These may incorporate; sweating, trembling, elevation of heart rate, blushing, nausea, dizziness and difficulty in speaking. On the behavioural side, they may evade social experiences, speak in public or engage with strangers. </a:t>
            </a:r>
            <a:endParaRPr>
              <a:latin typeface="Arial"/>
              <a:ea typeface="Arial"/>
              <a:cs typeface="Arial"/>
              <a:sym typeface="Arial"/>
            </a:endParaRPr>
          </a:p>
          <a:p>
            <a:pPr marL="0" lvl="0" indent="0" algn="ctr" rtl="0">
              <a:lnSpc>
                <a:spcPct val="100000"/>
              </a:lnSpc>
              <a:spcBef>
                <a:spcPts val="960"/>
              </a:spcBef>
              <a:spcAft>
                <a:spcPts val="0"/>
              </a:spcAft>
              <a:buClr>
                <a:srgbClr val="FF0000"/>
              </a:buClr>
              <a:buSzPts val="4800"/>
              <a:buNone/>
            </a:pPr>
            <a:r>
              <a:rPr lang="en-GB" b="1">
                <a:latin typeface="Arial"/>
                <a:ea typeface="Arial"/>
                <a:cs typeface="Arial"/>
                <a:sym typeface="Arial"/>
              </a:rPr>
              <a:t>Diagnosis </a:t>
            </a:r>
            <a:endParaRPr b="1">
              <a:latin typeface="Arial"/>
              <a:ea typeface="Arial"/>
              <a:cs typeface="Arial"/>
              <a:sym typeface="Arial"/>
            </a:endParaRPr>
          </a:p>
          <a:p>
            <a:pPr marL="0" lvl="0" indent="0" algn="just" rtl="0">
              <a:lnSpc>
                <a:spcPct val="100000"/>
              </a:lnSpc>
              <a:spcBef>
                <a:spcPts val="960"/>
              </a:spcBef>
              <a:spcAft>
                <a:spcPts val="0"/>
              </a:spcAft>
              <a:buClr>
                <a:srgbClr val="FF0000"/>
              </a:buClr>
              <a:buSzPts val="4800"/>
              <a:buNone/>
            </a:pPr>
            <a:r>
              <a:rPr lang="en-GB">
                <a:latin typeface="Arial"/>
                <a:ea typeface="Arial"/>
                <a:cs typeface="Arial"/>
                <a:sym typeface="Arial"/>
              </a:rPr>
              <a:t>Social anxiety disorder diagnosis entails a psychological examination that is conducted by a mental health professional. This is typically done through talking about the symptoms of the individual, the emotional life experienced, and how anxiety influences his daily life. Professionals determine the symptoms' time span, degree, and recurrence and find out whether the fear poses a severe problem in dealing with social, academic, or professional functioning (Kuleli et al., 2025). In other instances, other tests can also be carried out to eliminate other mental illnesses that can lead to similar symptoms.</a:t>
            </a:r>
            <a:endParaRPr>
              <a:latin typeface="Arial"/>
              <a:ea typeface="Arial"/>
              <a:cs typeface="Arial"/>
              <a:sym typeface="Arial"/>
            </a:endParaRPr>
          </a:p>
          <a:p>
            <a:pPr marL="0" lvl="0" indent="0" algn="just" rtl="0">
              <a:lnSpc>
                <a:spcPct val="100000"/>
              </a:lnSpc>
              <a:spcBef>
                <a:spcPts val="960"/>
              </a:spcBef>
              <a:spcAft>
                <a:spcPts val="0"/>
              </a:spcAft>
              <a:buClr>
                <a:srgbClr val="FF0000"/>
              </a:buClr>
              <a:buSzPts val="4800"/>
              <a:buNone/>
            </a:pPr>
            <a:endParaRPr>
              <a:latin typeface="Arial"/>
              <a:ea typeface="Arial"/>
              <a:cs typeface="Arial"/>
              <a:sym typeface="Arial"/>
            </a:endParaRPr>
          </a:p>
          <a:p>
            <a:pPr marL="0" lvl="0" indent="0" algn="just" rtl="0">
              <a:lnSpc>
                <a:spcPct val="100000"/>
              </a:lnSpc>
              <a:spcBef>
                <a:spcPts val="880"/>
              </a:spcBef>
              <a:spcAft>
                <a:spcPts val="0"/>
              </a:spcAft>
              <a:buClr>
                <a:schemeClr val="dk1"/>
              </a:buClr>
              <a:buSzPts val="4400"/>
              <a:buNone/>
            </a:pPr>
            <a:endParaRPr>
              <a:solidFill>
                <a:srgbClr val="FF0000"/>
              </a:solidFill>
              <a:latin typeface="Arial"/>
              <a:ea typeface="Arial"/>
              <a:cs typeface="Arial"/>
              <a:sym typeface="Arial"/>
            </a:endParaRPr>
          </a:p>
          <a:p>
            <a:pPr marL="0" lvl="0" indent="0" algn="just" rtl="0">
              <a:lnSpc>
                <a:spcPct val="100000"/>
              </a:lnSpc>
              <a:spcBef>
                <a:spcPts val="800"/>
              </a:spcBef>
              <a:spcAft>
                <a:spcPts val="0"/>
              </a:spcAft>
              <a:buClr>
                <a:schemeClr val="dk1"/>
              </a:buClr>
              <a:buSzPts val="4000"/>
              <a:buNone/>
            </a:pPr>
            <a:endParaRPr>
              <a:latin typeface="Arial"/>
              <a:ea typeface="Arial"/>
              <a:cs typeface="Arial"/>
              <a:sym typeface="Arial"/>
            </a:endParaRPr>
          </a:p>
        </p:txBody>
      </p:sp>
      <p:sp>
        <p:nvSpPr>
          <p:cNvPr id="250" name="Google Shape;250;p2"/>
          <p:cNvSpPr txBox="1">
            <a:spLocks noGrp="1"/>
          </p:cNvSpPr>
          <p:nvPr>
            <p:ph type="body" idx="20"/>
          </p:nvPr>
        </p:nvSpPr>
        <p:spPr>
          <a:xfrm>
            <a:off x="5932593" y="389601"/>
            <a:ext cx="31998900" cy="2308800"/>
          </a:xfrm>
          <a:prstGeom prst="rect">
            <a:avLst/>
          </a:prstGeom>
          <a:noFill/>
          <a:ln>
            <a:noFill/>
          </a:ln>
        </p:spPr>
        <p:txBody>
          <a:bodyPr spcFirstLastPara="1" wrap="square" lIns="91425" tIns="45700" rIns="91425" bIns="45700" anchor="t" anchorCtr="0">
            <a:spAutoFit/>
          </a:bodyPr>
          <a:lstStyle/>
          <a:p>
            <a:pPr marL="0" lvl="0" indent="0" algn="ctr" rtl="0">
              <a:lnSpc>
                <a:spcPct val="100000"/>
              </a:lnSpc>
              <a:spcBef>
                <a:spcPts val="0"/>
              </a:spcBef>
              <a:spcAft>
                <a:spcPts val="0"/>
              </a:spcAft>
              <a:buClr>
                <a:schemeClr val="lt1"/>
              </a:buClr>
              <a:buSzPts val="8000"/>
              <a:buFont typeface="Calibri"/>
              <a:buNone/>
            </a:pPr>
            <a:r>
              <a:rPr lang="en-GB" sz="14400" u="sng" dirty="0"/>
              <a:t>Title BIOPLAR DISORDER</a:t>
            </a:r>
            <a:endParaRPr sz="14400" u="sng" dirty="0"/>
          </a:p>
        </p:txBody>
      </p:sp>
      <p:sp>
        <p:nvSpPr>
          <p:cNvPr id="251" name="Google Shape;251;p2"/>
          <p:cNvSpPr txBox="1"/>
          <p:nvPr/>
        </p:nvSpPr>
        <p:spPr>
          <a:xfrm>
            <a:off x="34209318" y="7315200"/>
            <a:ext cx="184731" cy="141577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600"/>
              <a:buFont typeface="Arial"/>
              <a:buNone/>
            </a:pPr>
            <a:endParaRPr sz="8600" b="0" i="0" u="none" strike="noStrike" cap="none">
              <a:solidFill>
                <a:schemeClr val="dk1"/>
              </a:solidFill>
              <a:latin typeface="Calibri"/>
              <a:ea typeface="Calibri"/>
              <a:cs typeface="Calibri"/>
              <a:sym typeface="Calibri"/>
            </a:endParaRPr>
          </a:p>
        </p:txBody>
      </p:sp>
      <p:pic>
        <p:nvPicPr>
          <p:cNvPr id="252" name="Google Shape;252;p2"/>
          <p:cNvPicPr preferRelativeResize="0"/>
          <p:nvPr/>
        </p:nvPicPr>
        <p:blipFill rotWithShape="1">
          <a:blip r:embed="rId3">
            <a:alphaModFix/>
          </a:blip>
          <a:srcRect/>
          <a:stretch/>
        </p:blipFill>
        <p:spPr>
          <a:xfrm>
            <a:off x="12005675" y="13826825"/>
            <a:ext cx="9157151" cy="5264750"/>
          </a:xfrm>
          <a:prstGeom prst="rect">
            <a:avLst/>
          </a:prstGeom>
          <a:noFill/>
          <a:ln>
            <a:noFill/>
          </a:ln>
        </p:spPr>
      </p:pic>
      <p:pic>
        <p:nvPicPr>
          <p:cNvPr id="253" name="Google Shape;253;p2"/>
          <p:cNvPicPr preferRelativeResize="0"/>
          <p:nvPr/>
        </p:nvPicPr>
        <p:blipFill rotWithShape="1">
          <a:blip r:embed="rId4">
            <a:alphaModFix/>
          </a:blip>
          <a:srcRect/>
          <a:stretch/>
        </p:blipFill>
        <p:spPr>
          <a:xfrm>
            <a:off x="22836900" y="18930100"/>
            <a:ext cx="9376187" cy="12525501"/>
          </a:xfrm>
          <a:prstGeom prst="rect">
            <a:avLst/>
          </a:prstGeom>
          <a:noFill/>
          <a:ln>
            <a:noFill/>
          </a:ln>
        </p:spPr>
      </p:pic>
      <p:pic>
        <p:nvPicPr>
          <p:cNvPr id="254" name="Google Shape;254;p2"/>
          <p:cNvPicPr preferRelativeResize="0"/>
          <p:nvPr/>
        </p:nvPicPr>
        <p:blipFill rotWithShape="1">
          <a:blip r:embed="rId5">
            <a:alphaModFix/>
          </a:blip>
          <a:srcRect/>
          <a:stretch/>
        </p:blipFill>
        <p:spPr>
          <a:xfrm>
            <a:off x="33793275" y="11108525"/>
            <a:ext cx="9157149" cy="4546001"/>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6x48-Template-V2b">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Classic 3 Columns">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Trifold - Wide Center">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2397</Words>
  <Application>Microsoft Office PowerPoint</Application>
  <PresentationFormat>Custom</PresentationFormat>
  <Paragraphs>50</Paragraphs>
  <Slides>2</Slides>
  <Notes>2</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vt:i4>
      </vt:variant>
    </vt:vector>
  </HeadingPairs>
  <TitlesOfParts>
    <vt:vector size="13" baseType="lpstr">
      <vt:lpstr>Play</vt:lpstr>
      <vt:lpstr>Arial Black</vt:lpstr>
      <vt:lpstr>Trebuchet MS</vt:lpstr>
      <vt:lpstr>Arial</vt:lpstr>
      <vt:lpstr>Times New Roman</vt:lpstr>
      <vt:lpstr>Calibri</vt:lpstr>
      <vt:lpstr>Office Theme</vt:lpstr>
      <vt:lpstr>Without Quick Guides</vt:lpstr>
      <vt:lpstr>36x48-Template-V2b</vt:lpstr>
      <vt:lpstr>Classic 3 Columns</vt:lpstr>
      <vt:lpstr>Trifold - Wide Center</vt:lpstr>
      <vt:lpstr>  Student name: Kinga Julia Gisca  Student number: 1916790 Tutor: Farah Wiita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CanterburyMedia</dc:creator>
  <cp:lastModifiedBy>Kinga Gisca (1916790)</cp:lastModifiedBy>
  <cp:revision>1</cp:revision>
  <dcterms:created xsi:type="dcterms:W3CDTF">2012-02-03T19:11:35Z</dcterms:created>
  <dcterms:modified xsi:type="dcterms:W3CDTF">2026-03-24T15:20:39Z</dcterms:modified>
</cp:coreProperties>
</file>