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301" r:id="rId25"/>
    <p:sldId id="302" r:id="rId26"/>
    <p:sldId id="386" r:id="rId27"/>
    <p:sldId id="387" r:id="rId28"/>
    <p:sldId id="726" r:id="rId29"/>
    <p:sldId id="388" r:id="rId30"/>
    <p:sldId id="396" r:id="rId31"/>
    <p:sldId id="395" r:id="rId32"/>
    <p:sldId id="727" r:id="rId33"/>
    <p:sldId id="397" r:id="rId34"/>
    <p:sldId id="732" r:id="rId35"/>
    <p:sldId id="729" r:id="rId36"/>
    <p:sldId id="730" r:id="rId37"/>
    <p:sldId id="731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CF647-8C2E-402F-AB82-056905ED874F}" v="2" dt="2023-02-06T11:54:02.4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49ACF647-8C2E-402F-AB82-056905ED874F}"/>
    <pc:docChg chg="custSel modSld">
      <pc:chgData name="Stalin Jacob Wilson Packia Dhas" userId="050d7d71-3621-4503-95e8-1c9a9d962492" providerId="ADAL" clId="{49ACF647-8C2E-402F-AB82-056905ED874F}" dt="2023-02-06T11:55:27.005" v="76"/>
      <pc:docMkLst>
        <pc:docMk/>
      </pc:docMkLst>
      <pc:sldChg chg="modSp mod">
        <pc:chgData name="Stalin Jacob Wilson Packia Dhas" userId="050d7d71-3621-4503-95e8-1c9a9d962492" providerId="ADAL" clId="{49ACF647-8C2E-402F-AB82-056905ED874F}" dt="2023-02-06T11:53:39.663" v="6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49ACF647-8C2E-402F-AB82-056905ED874F}" dt="2023-02-06T11:53:39.663" v="65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4:38.023" v="68" actId="114"/>
        <pc:sldMkLst>
          <pc:docMk/>
          <pc:sldMk cId="3101842036" sldId="387"/>
        </pc:sldMkLst>
        <pc:spChg chg="mod">
          <ac:chgData name="Stalin Jacob Wilson Packia Dhas" userId="050d7d71-3621-4503-95e8-1c9a9d962492" providerId="ADAL" clId="{49ACF647-8C2E-402F-AB82-056905ED874F}" dt="2023-02-06T11:54:25.792" v="66" actId="21"/>
          <ac:spMkLst>
            <pc:docMk/>
            <pc:sldMk cId="3101842036" sldId="387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49ACF647-8C2E-402F-AB82-056905ED874F}" dt="2023-02-06T11:54:38.023" v="68" actId="114"/>
          <ac:spMkLst>
            <pc:docMk/>
            <pc:sldMk cId="3101842036" sldId="387"/>
            <ac:spMk id="10" creationId="{3D48A9E3-704A-1501-D3F2-AFAF59CCB35A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5:03.480" v="72" actId="114"/>
        <pc:sldMkLst>
          <pc:docMk/>
          <pc:sldMk cId="4075796340" sldId="388"/>
        </pc:sldMkLst>
        <pc:spChg chg="mod">
          <ac:chgData name="Stalin Jacob Wilson Packia Dhas" userId="050d7d71-3621-4503-95e8-1c9a9d962492" providerId="ADAL" clId="{49ACF647-8C2E-402F-AB82-056905ED874F}" dt="2023-02-06T11:55:03.480" v="72" actId="114"/>
          <ac:spMkLst>
            <pc:docMk/>
            <pc:sldMk cId="4075796340" sldId="38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5:18.970" v="74"/>
        <pc:sldMkLst>
          <pc:docMk/>
          <pc:sldMk cId="180367946" sldId="395"/>
        </pc:sldMkLst>
        <pc:spChg chg="mod">
          <ac:chgData name="Stalin Jacob Wilson Packia Dhas" userId="050d7d71-3621-4503-95e8-1c9a9d962492" providerId="ADAL" clId="{49ACF647-8C2E-402F-AB82-056905ED874F}" dt="2023-02-06T11:55:15.068" v="73" actId="21"/>
          <ac:spMkLst>
            <pc:docMk/>
            <pc:sldMk cId="180367946" sldId="395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49ACF647-8C2E-402F-AB82-056905ED874F}" dt="2023-02-06T11:55:18.970" v="74"/>
          <ac:spMkLst>
            <pc:docMk/>
            <pc:sldMk cId="180367946" sldId="395"/>
            <ac:spMk id="7" creationId="{2974F68F-F9B9-8BA7-3E7E-E14422612176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3:14.700" v="3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49ACF647-8C2E-402F-AB82-056905ED874F}" dt="2023-02-06T11:53:14.700" v="3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4:55.768" v="71" actId="114"/>
        <pc:sldMkLst>
          <pc:docMk/>
          <pc:sldMk cId="1390727509" sldId="726"/>
        </pc:sldMkLst>
        <pc:spChg chg="mod">
          <ac:chgData name="Stalin Jacob Wilson Packia Dhas" userId="050d7d71-3621-4503-95e8-1c9a9d962492" providerId="ADAL" clId="{49ACF647-8C2E-402F-AB82-056905ED874F}" dt="2023-02-06T11:54:46.533" v="69" actId="21"/>
          <ac:spMkLst>
            <pc:docMk/>
            <pc:sldMk cId="1390727509" sldId="726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49ACF647-8C2E-402F-AB82-056905ED874F}" dt="2023-02-06T11:54:55.768" v="71" actId="114"/>
          <ac:spMkLst>
            <pc:docMk/>
            <pc:sldMk cId="1390727509" sldId="726"/>
            <ac:spMk id="10" creationId="{3D48A9E3-704A-1501-D3F2-AFAF59CCB35A}"/>
          </ac:spMkLst>
        </pc:spChg>
      </pc:sldChg>
      <pc:sldChg chg="modSp mod">
        <pc:chgData name="Stalin Jacob Wilson Packia Dhas" userId="050d7d71-3621-4503-95e8-1c9a9d962492" providerId="ADAL" clId="{49ACF647-8C2E-402F-AB82-056905ED874F}" dt="2023-02-06T11:55:27.005" v="76"/>
        <pc:sldMkLst>
          <pc:docMk/>
          <pc:sldMk cId="1618223965" sldId="727"/>
        </pc:sldMkLst>
        <pc:spChg chg="mod">
          <ac:chgData name="Stalin Jacob Wilson Packia Dhas" userId="050d7d71-3621-4503-95e8-1c9a9d962492" providerId="ADAL" clId="{49ACF647-8C2E-402F-AB82-056905ED874F}" dt="2023-02-06T11:55:23.608" v="75" actId="21"/>
          <ac:spMkLst>
            <pc:docMk/>
            <pc:sldMk cId="1618223965" sldId="727"/>
            <ac:spMk id="4" creationId="{00000000-0000-0000-0000-000000000000}"/>
          </ac:spMkLst>
        </pc:spChg>
        <pc:spChg chg="mod">
          <ac:chgData name="Stalin Jacob Wilson Packia Dhas" userId="050d7d71-3621-4503-95e8-1c9a9d962492" providerId="ADAL" clId="{49ACF647-8C2E-402F-AB82-056905ED874F}" dt="2023-02-06T11:55:27.005" v="76"/>
          <ac:spMkLst>
            <pc:docMk/>
            <pc:sldMk cId="1618223965" sldId="727"/>
            <ac:spMk id="7" creationId="{2974F68F-F9B9-8BA7-3E7E-E1442261217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76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3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347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87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67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769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237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62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2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9963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019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3200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9187896-EADE-4535-8EB5-8C2B2BA33904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CAD49-8862-4BBA-A755-108D5783AAF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17B8AE4-4B28-47D0-927D-A652F7589FD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1BA033-B140-419D-A6DE-42C74717ACF6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C762-0F30-4FCE-9AF4-2774A99ACD9B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9CDA91-84A9-4EAE-A252-EA27544CAFF2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A755AD-A408-4F59-A538-8419685AED96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FF39E44-2F9A-49C8-B8E5-89F8BF18B32E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B1138-D215-4BB1-B60B-693848A31BA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BD8E6D-BF7B-481A-9597-7BBC2868DFA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C25094A-C3C2-4D1B-9100-F58D5BCA0202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C832C1-3F98-4F53-BE31-E74B246C9116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17398-C9B2-4A38-B66C-EBF39BEF5B5E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25FBE93-9FB2-4278-A119-318897FD8A5C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8D210-2F20-49D9-A811-D7FE3C4E9594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7E8A8-680E-4348-9F12-17101E883BDD}" type="datetime1">
              <a:rPr lang="en-GB" smtClean="0"/>
              <a:t>06/02/2023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590D30-F408-42BB-B6B8-9928F96653DF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F63F-FF24-45F7-958C-DCEEE2B187A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FCDB9D-7FFC-4278-9319-7808B4F7B1D7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698B448-6E5E-441A-94A4-30427FBE7C81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D120B73-2CF6-4C4D-B6D8-B75F8627F6A4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6DF76-A0D5-4AD9-98DC-47159698882E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2BFD5E0-8F08-4B75-BB99-D304C209F5F3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55114F9-E76E-45D6-A1FD-2D2DAFF2C138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EADAAE-D074-48AF-BA03-0F313D021AFD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3EFA0-B9B6-4FF5-850C-01C4D984C898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765977-080A-4F09-A1C7-C413FC36101B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C69F95-F3D3-4B8F-89DE-5F8A923E512A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62EBBB2-3C23-4E9A-A44B-3A3C53DD7A7E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4961B-6E7D-4A17-8D38-835315616962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A327AC-592B-403D-ACF9-F577CBEA4094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4AFF36-C729-4114-8876-706BE01725F9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022E218-9354-4093-9201-3C0CE870A9B2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AC160-A65B-4C8A-89DC-27877734AF00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1C61BE-459E-42E8-9EDE-9AC1214C54FB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F1251C6-5E58-481D-9E64-0BDE2867A60F}" type="datetime1">
              <a:rPr lang="en-GB" noProof="0" smtClean="0"/>
              <a:t>06/02/2023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5/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7673CB-CCAE-4BB4-97A8-AC9A1BF3B735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C3BA-CA3C-48AC-BACD-9F12ECC3D5EA}" type="datetime1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C49DE9-6CBF-49D3-A232-DA89412497C1}" type="datetime1">
              <a:rPr lang="en-GB" smtClean="0"/>
              <a:t>06/02/2023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9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536575" indent="-447675"/>
            <a:r>
              <a:rPr lang="en-US" sz="4400" b="1" dirty="0">
                <a:latin typeface="+mj-lt"/>
                <a:ea typeface="+mj-ea"/>
                <a:cs typeface="+mj-cs"/>
              </a:rPr>
              <a:t>Current Divider Rule</a:t>
            </a:r>
          </a:p>
          <a:p>
            <a:pPr marL="536575" indent="-447675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Divider Rule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5/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600" dirty="0"/>
              <a:t>Define Current divider rule and Voltage divider rule.</a:t>
            </a:r>
          </a:p>
          <a:p>
            <a:r>
              <a:rPr lang="en-IN" sz="3600" dirty="0"/>
              <a:t>Describe Current divider rule and Voltage Divider rule.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5/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048" y="0"/>
            <a:ext cx="5669559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620" y="1600201"/>
            <a:ext cx="1069663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539" b="1" dirty="0"/>
              <a:t>Voltage divider rule</a:t>
            </a:r>
          </a:p>
          <a:p>
            <a:pPr marL="0" indent="0">
              <a:buNone/>
            </a:pPr>
            <a:r>
              <a:rPr lang="en-IN" sz="2539" dirty="0"/>
              <a:t>For easy calculation of voltage drop across each resistors in a </a:t>
            </a:r>
            <a:r>
              <a:rPr lang="en-IN" sz="2539" b="1" dirty="0"/>
              <a:t>series circuit</a:t>
            </a:r>
            <a:r>
              <a:rPr lang="en-IN" sz="2539" dirty="0"/>
              <a:t>, Voltage divider rule can be used. Consider the following circuit.</a:t>
            </a:r>
          </a:p>
          <a:p>
            <a:pPr marL="0" indent="0">
              <a:buNone/>
            </a:pPr>
            <a:endParaRPr lang="en-IN" sz="2539" dirty="0"/>
          </a:p>
          <a:p>
            <a:pPr marL="0" indent="0">
              <a:buNone/>
            </a:pPr>
            <a:endParaRPr lang="en-IN" sz="2539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C82B79-B44D-6C1C-2AAD-EFFB826C6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56" y="3078164"/>
            <a:ext cx="576442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994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IN" sz="2539" dirty="0"/>
                  <a:t>In the above circuit, Using Ohm’s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Applying Ohms law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Sub I in the above eqn.</a:t>
                </a:r>
              </a:p>
              <a:p>
                <a:pPr marL="0" indent="0" algn="ctr">
                  <a:buNone/>
                </a:pPr>
                <a:r>
                  <a:rPr lang="en-IN" sz="2539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176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 algn="ctr">
                  <a:buNone/>
                </a:pPr>
                <a:r>
                  <a:rPr lang="en-IN" sz="2539" dirty="0"/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l="-1765" t="-1821" b="-26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ounded Rectangle 6"/>
              <p:cNvSpPr/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</p:txBody>
          </p:sp>
        </mc:Choice>
        <mc:Fallback xmlns="">
          <p:sp>
            <p:nvSpPr>
              <p:cNvPr id="7" name="Rounded 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/>
              <a:t>Lecture 5/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0184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6795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4000" dirty="0"/>
              <a:t>The voltage divider rule states that the voltage drop across any resistor in a </a:t>
            </a:r>
            <a:r>
              <a:rPr lang="en-IN" sz="4000" b="1" dirty="0"/>
              <a:t>series circuit </a:t>
            </a:r>
            <a:r>
              <a:rPr lang="en-IN" sz="4000" dirty="0"/>
              <a:t>is the ratio of the product of the </a:t>
            </a:r>
            <a:r>
              <a:rPr lang="en-IN" sz="4000" b="1" dirty="0"/>
              <a:t>total voltage and its own resistance </a:t>
            </a:r>
            <a:r>
              <a:rPr lang="en-IN" sz="4000" dirty="0"/>
              <a:t>to the </a:t>
            </a:r>
            <a:r>
              <a:rPr lang="en-IN" sz="4000" b="1" dirty="0"/>
              <a:t>total resistance </a:t>
            </a:r>
            <a:r>
              <a:rPr lang="en-IN" sz="4000" dirty="0"/>
              <a:t>of the series circuits. </a:t>
            </a:r>
          </a:p>
          <a:p>
            <a:pPr marL="0" indent="0" algn="ctr">
              <a:buNone/>
            </a:pPr>
            <a:endParaRPr lang="en-IN" sz="2539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/>
              <a:t>Lecture 5/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139072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2436" y="31094"/>
            <a:ext cx="464469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i="1" dirty="0"/>
              <a:t>Lecture 5/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" y="1600202"/>
            <a:ext cx="10972800" cy="205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divider rule:</a:t>
            </a:r>
          </a:p>
          <a:p>
            <a:pPr marL="0" indent="0">
              <a:buNone/>
            </a:pPr>
            <a:r>
              <a:rPr lang="en-IN" dirty="0"/>
              <a:t>Current divider rule is used in </a:t>
            </a:r>
            <a:r>
              <a:rPr lang="en-IN" b="1" dirty="0"/>
              <a:t>parallel circuits </a:t>
            </a:r>
            <a:r>
              <a:rPr lang="en-IN" dirty="0"/>
              <a:t>to find the branch currents, if the </a:t>
            </a:r>
            <a:r>
              <a:rPr lang="en-IN" b="1" dirty="0"/>
              <a:t>total current is known</a:t>
            </a:r>
            <a:r>
              <a:rPr lang="en-IN" dirty="0"/>
              <a:t>. </a:t>
            </a:r>
            <a:endParaRPr lang="en-IN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262" y="2951648"/>
            <a:ext cx="4158338" cy="294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9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512" y="177274"/>
            <a:ext cx="4853350" cy="1015880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In the circuit, Voltage across AB can be written using Ohms Law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𝑨𝑩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……………….(1)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Total current in the circuit is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………………………….(2)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 err="1"/>
                  <a:t>Reagrranging</a:t>
                </a:r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……………..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 </a:t>
                </a:r>
                <a:r>
                  <a:rPr lang="en-IN" b="1" dirty="0" err="1"/>
                  <a:t>eq</a:t>
                </a:r>
                <a:r>
                  <a:rPr lang="en-IN" b="1" dirty="0"/>
                  <a:t> (3) in </a:t>
                </a:r>
                <a:r>
                  <a:rPr lang="en-IN" b="1" dirty="0" err="1"/>
                  <a:t>eq</a:t>
                </a:r>
                <a:r>
                  <a:rPr lang="en-IN" b="1" dirty="0"/>
                  <a:t> 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IN" b="1" dirty="0"/>
                  <a:t>………………(4)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  <a:blipFill>
                <a:blip r:embed="rId3"/>
                <a:stretch>
                  <a:fillRect l="-2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40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Equation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Sub. </a:t>
                </a:r>
                <a:r>
                  <a:rPr lang="en-IN" b="1" dirty="0" err="1"/>
                  <a:t>Eq</a:t>
                </a:r>
                <a:r>
                  <a:rPr lang="en-IN" b="1" dirty="0"/>
                  <a:t> (4) in the above </a:t>
                </a:r>
                <a:r>
                  <a:rPr lang="en-IN" b="1" dirty="0" err="1"/>
                  <a:t>eqn</a:t>
                </a:r>
                <a:r>
                  <a:rPr lang="en-IN" b="1" dirty="0"/>
                  <a:t> 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IN" b="1" dirty="0"/>
                  <a:t> ……….. (5)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  <a:blipFill>
                <a:blip r:embed="rId3"/>
                <a:stretch>
                  <a:fillRect l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ounded Rectangle 8"/>
              <p:cNvSpPr/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GB" sz="20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dirty="0">
                  <a:solidFill>
                    <a:schemeClr val="tx1"/>
                  </a:solidFill>
                </a:endParaRPr>
              </a:p>
              <a:p>
                <a:pPr algn="ctr"/>
                <a:endParaRPr lang="en-IN" sz="1632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Rounded 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5/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18036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895989" y="1751982"/>
            <a:ext cx="10516921" cy="4351338"/>
          </a:xfrm>
        </p:spPr>
        <p:txBody>
          <a:bodyPr/>
          <a:lstStyle/>
          <a:p>
            <a:pPr marL="0" indent="0">
              <a:buNone/>
            </a:pPr>
            <a:r>
              <a:rPr lang="en-IN" sz="3200" dirty="0">
                <a:cs typeface="Times New Roman" panose="02020603050405020304" pitchFamily="18" charset="0"/>
              </a:rPr>
              <a:t>The current divider rule states that in a parallel circuit, </a:t>
            </a:r>
            <a:r>
              <a:rPr lang="en-IN" sz="3200" b="1" dirty="0">
                <a:cs typeface="Times New Roman" panose="02020603050405020304" pitchFamily="18" charset="0"/>
              </a:rPr>
              <a:t>current through one branch </a:t>
            </a:r>
            <a:r>
              <a:rPr lang="en-IN" sz="3200" dirty="0">
                <a:cs typeface="Times New Roman" panose="02020603050405020304" pitchFamily="18" charset="0"/>
              </a:rPr>
              <a:t>is equal to the product of </a:t>
            </a:r>
            <a:r>
              <a:rPr lang="en-IN" sz="3200" b="1" dirty="0">
                <a:cs typeface="Times New Roman" panose="02020603050405020304" pitchFamily="18" charset="0"/>
              </a:rPr>
              <a:t>line/total current and</a:t>
            </a:r>
            <a:r>
              <a:rPr lang="en-IN" sz="3200" dirty="0">
                <a:cs typeface="Times New Roman" panose="02020603050405020304" pitchFamily="18" charset="0"/>
              </a:rPr>
              <a:t> </a:t>
            </a:r>
            <a:r>
              <a:rPr lang="en-IN" sz="3200" b="1" dirty="0">
                <a:cs typeface="Times New Roman" panose="02020603050405020304" pitchFamily="18" charset="0"/>
              </a:rPr>
              <a:t>resistance of the other branches </a:t>
            </a:r>
            <a:r>
              <a:rPr lang="en-IN" sz="3200" dirty="0">
                <a:cs typeface="Times New Roman" panose="02020603050405020304" pitchFamily="18" charset="0"/>
              </a:rPr>
              <a:t>divided by </a:t>
            </a:r>
            <a:r>
              <a:rPr lang="en-IN" sz="3200" b="1" dirty="0">
                <a:cs typeface="Times New Roman" panose="02020603050405020304" pitchFamily="18" charset="0"/>
              </a:rPr>
              <a:t>the total resistance</a:t>
            </a:r>
            <a:r>
              <a:rPr lang="en-IN" sz="3200" dirty="0">
                <a:cs typeface="Times New Roman" panose="02020603050405020304" pitchFamily="18" charset="0"/>
              </a:rPr>
              <a:t>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5/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1618223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DEAD58-8129-AACA-4192-39C90CBCD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258" y="2698132"/>
            <a:ext cx="443865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16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3BC9D4-10BA-7FDB-CDB8-866023AE7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2647950"/>
            <a:ext cx="466725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4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Voltage across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502C9C-CD12-091C-C5F1-BB286E6D6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2" y="2674021"/>
            <a:ext cx="593407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267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Three resistors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are connected in series to a 250V Voltage Source.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=80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Total current = 2A. 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endParaRPr lang="en-IN" dirty="0"/>
              </a:p>
              <a:p>
                <a:pPr marL="673707" indent="-673707">
                  <a:buFont typeface="+mj-lt"/>
                  <a:buAutoNum type="arabicPeriod"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  <a:blipFill>
                <a:blip r:embed="rId3"/>
                <a:stretch>
                  <a:fillRect l="-1203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2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Three resistors 5</a:t>
            </a:r>
            <a:r>
              <a:rPr lang="el-GR" dirty="0"/>
              <a:t>Ω</a:t>
            </a:r>
            <a:r>
              <a:rPr lang="en-GB" dirty="0"/>
              <a:t>, 10</a:t>
            </a:r>
            <a:r>
              <a:rPr lang="el-GR" dirty="0"/>
              <a:t>Ω</a:t>
            </a:r>
            <a:r>
              <a:rPr lang="en-GB" dirty="0"/>
              <a:t>, and 15</a:t>
            </a:r>
            <a:r>
              <a:rPr lang="el-GR" dirty="0"/>
              <a:t>Ω</a:t>
            </a:r>
            <a:r>
              <a:rPr lang="en-GB" dirty="0"/>
              <a:t> </a:t>
            </a:r>
            <a:r>
              <a:rPr lang="en-IN" dirty="0"/>
              <a:t>are connected in parallel. If the Current in 10</a:t>
            </a:r>
            <a:r>
              <a:rPr lang="el-GR" dirty="0"/>
              <a:t>Ω</a:t>
            </a:r>
            <a:r>
              <a:rPr lang="en-GB" dirty="0"/>
              <a:t> resistor is 3A. Calculate the current in other resistors, total current also the voltage applied to the circuit.</a:t>
            </a: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5/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1864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5/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632</Words>
  <Application>Microsoft Office PowerPoint</Application>
  <PresentationFormat>Widescreen</PresentationFormat>
  <Paragraphs>114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Voltage divider rule</vt:lpstr>
      <vt:lpstr>Voltage divider rule</vt:lpstr>
      <vt:lpstr>Voltage divider rule</vt:lpstr>
      <vt:lpstr>Current divider rule</vt:lpstr>
      <vt:lpstr>Current divider rule</vt:lpstr>
      <vt:lpstr>Current divider rule</vt:lpstr>
      <vt:lpstr>Current divider rule</vt:lpstr>
      <vt:lpstr>Exercise 1</vt:lpstr>
      <vt:lpstr>Exercise 2</vt:lpstr>
      <vt:lpstr>Exercise 3</vt:lpstr>
      <vt:lpstr>Exercise 4</vt:lpstr>
      <vt:lpstr>Exercise 5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142</cp:revision>
  <dcterms:created xsi:type="dcterms:W3CDTF">2021-03-09T15:35:42Z</dcterms:created>
  <dcterms:modified xsi:type="dcterms:W3CDTF">2023-02-06T11:55:37Z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