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1.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2.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96" r:id="rId1"/>
  </p:sldMasterIdLst>
  <p:notesMasterIdLst>
    <p:notesMasterId r:id="rId26"/>
  </p:notesMasterIdLst>
  <p:sldIdLst>
    <p:sldId id="258" r:id="rId2"/>
    <p:sldId id="259" r:id="rId3"/>
    <p:sldId id="267" r:id="rId4"/>
    <p:sldId id="279" r:id="rId5"/>
    <p:sldId id="280" r:id="rId6"/>
    <p:sldId id="281" r:id="rId7"/>
    <p:sldId id="266" r:id="rId8"/>
    <p:sldId id="282" r:id="rId9"/>
    <p:sldId id="283" r:id="rId10"/>
    <p:sldId id="284" r:id="rId11"/>
    <p:sldId id="285" r:id="rId12"/>
    <p:sldId id="292" r:id="rId13"/>
    <p:sldId id="286" r:id="rId14"/>
    <p:sldId id="260" r:id="rId15"/>
    <p:sldId id="276" r:id="rId16"/>
    <p:sldId id="277" r:id="rId17"/>
    <p:sldId id="272" r:id="rId18"/>
    <p:sldId id="273" r:id="rId19"/>
    <p:sldId id="287" r:id="rId20"/>
    <p:sldId id="288" r:id="rId21"/>
    <p:sldId id="289" r:id="rId22"/>
    <p:sldId id="290" r:id="rId23"/>
    <p:sldId id="291" r:id="rId24"/>
    <p:sldId id="278" r:id="rId25"/>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A432A5C4-1B82-4B4F-B596-1DF92A4CA2B5}" v="15" dt="2023-03-16T09:31:21.212"/>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9971" autoAdjust="0"/>
    <p:restoredTop sz="85696" autoAdjust="0"/>
  </p:normalViewPr>
  <p:slideViewPr>
    <p:cSldViewPr snapToGrid="0">
      <p:cViewPr varScale="1">
        <p:scale>
          <a:sx n="76" d="100"/>
          <a:sy n="76" d="100"/>
        </p:scale>
        <p:origin x="327" y="39"/>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microsoft.com/office/2015/10/relationships/revisionInfo" Target="revisionInfo.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microsoft.com/office/2016/11/relationships/changesInfo" Target="changesInfos/changesInfo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presProps" Target="presProps.xml"/><Relationship Id="rId30"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Sian Turvey" userId="9a374997-2901-41ac-b51e-a8948a26085a" providerId="ADAL" clId="{A432A5C4-1B82-4B4F-B596-1DF92A4CA2B5}"/>
    <pc:docChg chg="custSel addSld delSld modSld sldOrd">
      <pc:chgData name="Sian Turvey" userId="9a374997-2901-41ac-b51e-a8948a26085a" providerId="ADAL" clId="{A432A5C4-1B82-4B4F-B596-1DF92A4CA2B5}" dt="2023-03-16T09:38:24.178" v="705" actId="20577"/>
      <pc:docMkLst>
        <pc:docMk/>
      </pc:docMkLst>
      <pc:sldChg chg="delSp modSp mod modTransition modAnim">
        <pc:chgData name="Sian Turvey" userId="9a374997-2901-41ac-b51e-a8948a26085a" providerId="ADAL" clId="{A432A5C4-1B82-4B4F-B596-1DF92A4CA2B5}" dt="2023-03-16T09:38:24.178" v="705" actId="20577"/>
        <pc:sldMkLst>
          <pc:docMk/>
          <pc:sldMk cId="3005067311" sldId="258"/>
        </pc:sldMkLst>
        <pc:spChg chg="mod">
          <ac:chgData name="Sian Turvey" userId="9a374997-2901-41ac-b51e-a8948a26085a" providerId="ADAL" clId="{A432A5C4-1B82-4B4F-B596-1DF92A4CA2B5}" dt="2023-03-16T09:38:24.178" v="705" actId="20577"/>
          <ac:spMkLst>
            <pc:docMk/>
            <pc:sldMk cId="3005067311" sldId="258"/>
            <ac:spMk id="3" creationId="{00000000-0000-0000-0000-000000000000}"/>
          </ac:spMkLst>
        </pc:spChg>
        <pc:picChg chg="del">
          <ac:chgData name="Sian Turvey" userId="9a374997-2901-41ac-b51e-a8948a26085a" providerId="ADAL" clId="{A432A5C4-1B82-4B4F-B596-1DF92A4CA2B5}" dt="2023-03-16T08:57:59.704" v="0"/>
          <ac:picMkLst>
            <pc:docMk/>
            <pc:sldMk cId="3005067311" sldId="258"/>
            <ac:picMk id="6" creationId="{D48DBFC4-0F91-4108-A716-29BBAC2E7729}"/>
          </ac:picMkLst>
        </pc:picChg>
      </pc:sldChg>
      <pc:sldChg chg="delSp modSp mod modTransition modAnim">
        <pc:chgData name="Sian Turvey" userId="9a374997-2901-41ac-b51e-a8948a26085a" providerId="ADAL" clId="{A432A5C4-1B82-4B4F-B596-1DF92A4CA2B5}" dt="2023-03-16T09:30:14.247" v="528" actId="20577"/>
        <pc:sldMkLst>
          <pc:docMk/>
          <pc:sldMk cId="2124446985" sldId="259"/>
        </pc:sldMkLst>
        <pc:spChg chg="mod">
          <ac:chgData name="Sian Turvey" userId="9a374997-2901-41ac-b51e-a8948a26085a" providerId="ADAL" clId="{A432A5C4-1B82-4B4F-B596-1DF92A4CA2B5}" dt="2023-03-16T09:30:14.247" v="528" actId="20577"/>
          <ac:spMkLst>
            <pc:docMk/>
            <pc:sldMk cId="2124446985" sldId="259"/>
            <ac:spMk id="3" creationId="{00000000-0000-0000-0000-000000000000}"/>
          </ac:spMkLst>
        </pc:spChg>
        <pc:picChg chg="del">
          <ac:chgData name="Sian Turvey" userId="9a374997-2901-41ac-b51e-a8948a26085a" providerId="ADAL" clId="{A432A5C4-1B82-4B4F-B596-1DF92A4CA2B5}" dt="2023-03-16T08:57:59.704" v="0"/>
          <ac:picMkLst>
            <pc:docMk/>
            <pc:sldMk cId="2124446985" sldId="259"/>
            <ac:picMk id="5" creationId="{8BEA3269-0681-453F-9194-D70FC12AFBAD}"/>
          </ac:picMkLst>
        </pc:picChg>
      </pc:sldChg>
      <pc:sldChg chg="delSp modSp mod modTransition modAnim">
        <pc:chgData name="Sian Turvey" userId="9a374997-2901-41ac-b51e-a8948a26085a" providerId="ADAL" clId="{A432A5C4-1B82-4B4F-B596-1DF92A4CA2B5}" dt="2023-03-16T09:23:03.393" v="350" actId="27636"/>
        <pc:sldMkLst>
          <pc:docMk/>
          <pc:sldMk cId="543083611" sldId="260"/>
        </pc:sldMkLst>
        <pc:spChg chg="mod">
          <ac:chgData name="Sian Turvey" userId="9a374997-2901-41ac-b51e-a8948a26085a" providerId="ADAL" clId="{A432A5C4-1B82-4B4F-B596-1DF92A4CA2B5}" dt="2023-03-16T09:23:03.393" v="350" actId="27636"/>
          <ac:spMkLst>
            <pc:docMk/>
            <pc:sldMk cId="543083611" sldId="260"/>
            <ac:spMk id="3" creationId="{00000000-0000-0000-0000-000000000000}"/>
          </ac:spMkLst>
        </pc:spChg>
        <pc:picChg chg="del">
          <ac:chgData name="Sian Turvey" userId="9a374997-2901-41ac-b51e-a8948a26085a" providerId="ADAL" clId="{A432A5C4-1B82-4B4F-B596-1DF92A4CA2B5}" dt="2023-03-16T08:57:59.704" v="0"/>
          <ac:picMkLst>
            <pc:docMk/>
            <pc:sldMk cId="543083611" sldId="260"/>
            <ac:picMk id="4" creationId="{B551E50D-A2FA-443C-B5F3-419B687080AC}"/>
          </ac:picMkLst>
        </pc:picChg>
      </pc:sldChg>
      <pc:sldChg chg="delSp modSp ord modTransition modAnim">
        <pc:chgData name="Sian Turvey" userId="9a374997-2901-41ac-b51e-a8948a26085a" providerId="ADAL" clId="{A432A5C4-1B82-4B4F-B596-1DF92A4CA2B5}" dt="2023-03-16T09:13:42.736" v="139" actId="478"/>
        <pc:sldMkLst>
          <pc:docMk/>
          <pc:sldMk cId="283336545" sldId="266"/>
        </pc:sldMkLst>
        <pc:graphicFrameChg chg="mod">
          <ac:chgData name="Sian Turvey" userId="9a374997-2901-41ac-b51e-a8948a26085a" providerId="ADAL" clId="{A432A5C4-1B82-4B4F-B596-1DF92A4CA2B5}" dt="2023-03-16T09:13:42.736" v="139" actId="478"/>
          <ac:graphicFrameMkLst>
            <pc:docMk/>
            <pc:sldMk cId="283336545" sldId="266"/>
            <ac:graphicFrameMk id="5" creationId="{95025C81-9A20-4CF0-8871-E8F509C825BD}"/>
          </ac:graphicFrameMkLst>
        </pc:graphicFrameChg>
        <pc:picChg chg="del">
          <ac:chgData name="Sian Turvey" userId="9a374997-2901-41ac-b51e-a8948a26085a" providerId="ADAL" clId="{A432A5C4-1B82-4B4F-B596-1DF92A4CA2B5}" dt="2023-03-16T08:57:59.704" v="0"/>
          <ac:picMkLst>
            <pc:docMk/>
            <pc:sldMk cId="283336545" sldId="266"/>
            <ac:picMk id="4" creationId="{EC92A1B3-605E-4E9F-AAC1-30A3FDDDD4DF}"/>
          </ac:picMkLst>
        </pc:picChg>
      </pc:sldChg>
      <pc:sldChg chg="delSp modSp mod ord modTransition modAnim">
        <pc:chgData name="Sian Turvey" userId="9a374997-2901-41ac-b51e-a8948a26085a" providerId="ADAL" clId="{A432A5C4-1B82-4B4F-B596-1DF92A4CA2B5}" dt="2023-03-16T09:20:10.049" v="335"/>
        <pc:sldMkLst>
          <pc:docMk/>
          <pc:sldMk cId="1326641358" sldId="267"/>
        </pc:sldMkLst>
        <pc:spChg chg="mod">
          <ac:chgData name="Sian Turvey" userId="9a374997-2901-41ac-b51e-a8948a26085a" providerId="ADAL" clId="{A432A5C4-1B82-4B4F-B596-1DF92A4CA2B5}" dt="2023-03-16T09:03:27.816" v="70" actId="20577"/>
          <ac:spMkLst>
            <pc:docMk/>
            <pc:sldMk cId="1326641358" sldId="267"/>
            <ac:spMk id="3" creationId="{3504B347-9C52-457D-9999-B703D3DCBA02}"/>
          </ac:spMkLst>
        </pc:spChg>
        <pc:picChg chg="del">
          <ac:chgData name="Sian Turvey" userId="9a374997-2901-41ac-b51e-a8948a26085a" providerId="ADAL" clId="{A432A5C4-1B82-4B4F-B596-1DF92A4CA2B5}" dt="2023-03-16T08:57:59.704" v="0"/>
          <ac:picMkLst>
            <pc:docMk/>
            <pc:sldMk cId="1326641358" sldId="267"/>
            <ac:picMk id="5" creationId="{000C2BFA-51A8-423A-959F-B235A113F1F6}"/>
          </ac:picMkLst>
        </pc:picChg>
      </pc:sldChg>
      <pc:sldChg chg="delSp del modTransition modAnim">
        <pc:chgData name="Sian Turvey" userId="9a374997-2901-41ac-b51e-a8948a26085a" providerId="ADAL" clId="{A432A5C4-1B82-4B4F-B596-1DF92A4CA2B5}" dt="2023-03-16T09:19:31.400" v="329" actId="47"/>
        <pc:sldMkLst>
          <pc:docMk/>
          <pc:sldMk cId="1964555547" sldId="268"/>
        </pc:sldMkLst>
        <pc:picChg chg="del">
          <ac:chgData name="Sian Turvey" userId="9a374997-2901-41ac-b51e-a8948a26085a" providerId="ADAL" clId="{A432A5C4-1B82-4B4F-B596-1DF92A4CA2B5}" dt="2023-03-16T08:57:59.704" v="0"/>
          <ac:picMkLst>
            <pc:docMk/>
            <pc:sldMk cId="1964555547" sldId="268"/>
            <ac:picMk id="5" creationId="{C09A8032-7F41-4C5E-BFA5-67795B57C85E}"/>
          </ac:picMkLst>
        </pc:picChg>
      </pc:sldChg>
      <pc:sldChg chg="delSp del modTransition modAnim">
        <pc:chgData name="Sian Turvey" userId="9a374997-2901-41ac-b51e-a8948a26085a" providerId="ADAL" clId="{A432A5C4-1B82-4B4F-B596-1DF92A4CA2B5}" dt="2023-03-16T09:19:35.903" v="330" actId="47"/>
        <pc:sldMkLst>
          <pc:docMk/>
          <pc:sldMk cId="3734334955" sldId="269"/>
        </pc:sldMkLst>
        <pc:picChg chg="del">
          <ac:chgData name="Sian Turvey" userId="9a374997-2901-41ac-b51e-a8948a26085a" providerId="ADAL" clId="{A432A5C4-1B82-4B4F-B596-1DF92A4CA2B5}" dt="2023-03-16T08:57:59.704" v="0"/>
          <ac:picMkLst>
            <pc:docMk/>
            <pc:sldMk cId="3734334955" sldId="269"/>
            <ac:picMk id="4" creationId="{B09B907B-E0CB-4B36-8853-FB4710A5A30B}"/>
          </ac:picMkLst>
        </pc:picChg>
      </pc:sldChg>
      <pc:sldChg chg="delSp modSp del mod modTransition modAnim">
        <pc:chgData name="Sian Turvey" userId="9a374997-2901-41ac-b51e-a8948a26085a" providerId="ADAL" clId="{A432A5C4-1B82-4B4F-B596-1DF92A4CA2B5}" dt="2023-03-16T09:19:36.609" v="331" actId="47"/>
        <pc:sldMkLst>
          <pc:docMk/>
          <pc:sldMk cId="1328920939" sldId="270"/>
        </pc:sldMkLst>
        <pc:graphicFrameChg chg="mod modGraphic">
          <ac:chgData name="Sian Turvey" userId="9a374997-2901-41ac-b51e-a8948a26085a" providerId="ADAL" clId="{A432A5C4-1B82-4B4F-B596-1DF92A4CA2B5}" dt="2023-03-16T09:14:57.036" v="145" actId="33524"/>
          <ac:graphicFrameMkLst>
            <pc:docMk/>
            <pc:sldMk cId="1328920939" sldId="270"/>
            <ac:graphicFrameMk id="5" creationId="{70DEE70C-DD7E-490D-8557-16262FEA4626}"/>
          </ac:graphicFrameMkLst>
        </pc:graphicFrameChg>
        <pc:picChg chg="del">
          <ac:chgData name="Sian Turvey" userId="9a374997-2901-41ac-b51e-a8948a26085a" providerId="ADAL" clId="{A432A5C4-1B82-4B4F-B596-1DF92A4CA2B5}" dt="2023-03-16T08:57:59.704" v="0"/>
          <ac:picMkLst>
            <pc:docMk/>
            <pc:sldMk cId="1328920939" sldId="270"/>
            <ac:picMk id="3" creationId="{DAFC6110-5568-41E0-B310-439EB5C1BC94}"/>
          </ac:picMkLst>
        </pc:picChg>
      </pc:sldChg>
      <pc:sldChg chg="delSp del modTransition modAnim">
        <pc:chgData name="Sian Turvey" userId="9a374997-2901-41ac-b51e-a8948a26085a" providerId="ADAL" clId="{A432A5C4-1B82-4B4F-B596-1DF92A4CA2B5}" dt="2023-03-16T09:19:38.227" v="332" actId="47"/>
        <pc:sldMkLst>
          <pc:docMk/>
          <pc:sldMk cId="3612645777" sldId="271"/>
        </pc:sldMkLst>
        <pc:picChg chg="del">
          <ac:chgData name="Sian Turvey" userId="9a374997-2901-41ac-b51e-a8948a26085a" providerId="ADAL" clId="{A432A5C4-1B82-4B4F-B596-1DF92A4CA2B5}" dt="2023-03-16T08:57:59.704" v="0"/>
          <ac:picMkLst>
            <pc:docMk/>
            <pc:sldMk cId="3612645777" sldId="271"/>
            <ac:picMk id="4" creationId="{39665A51-1E3C-4EEA-983A-D6A07C39E64A}"/>
          </ac:picMkLst>
        </pc:picChg>
      </pc:sldChg>
      <pc:sldChg chg="delSp modTransition modAnim">
        <pc:chgData name="Sian Turvey" userId="9a374997-2901-41ac-b51e-a8948a26085a" providerId="ADAL" clId="{A432A5C4-1B82-4B4F-B596-1DF92A4CA2B5}" dt="2023-03-16T08:57:59.704" v="0"/>
        <pc:sldMkLst>
          <pc:docMk/>
          <pc:sldMk cId="1398944760" sldId="272"/>
        </pc:sldMkLst>
        <pc:picChg chg="del">
          <ac:chgData name="Sian Turvey" userId="9a374997-2901-41ac-b51e-a8948a26085a" providerId="ADAL" clId="{A432A5C4-1B82-4B4F-B596-1DF92A4CA2B5}" dt="2023-03-16T08:57:59.704" v="0"/>
          <ac:picMkLst>
            <pc:docMk/>
            <pc:sldMk cId="1398944760" sldId="272"/>
            <ac:picMk id="3" creationId="{936CE518-0B02-4E3F-911F-D8A695B35F4C}"/>
          </ac:picMkLst>
        </pc:picChg>
      </pc:sldChg>
      <pc:sldChg chg="delSp ord modTransition modAnim modNotesTx">
        <pc:chgData name="Sian Turvey" userId="9a374997-2901-41ac-b51e-a8948a26085a" providerId="ADAL" clId="{A432A5C4-1B82-4B4F-B596-1DF92A4CA2B5}" dt="2023-03-16T09:25:20.847" v="413"/>
        <pc:sldMkLst>
          <pc:docMk/>
          <pc:sldMk cId="1613007379" sldId="273"/>
        </pc:sldMkLst>
        <pc:picChg chg="del">
          <ac:chgData name="Sian Turvey" userId="9a374997-2901-41ac-b51e-a8948a26085a" providerId="ADAL" clId="{A432A5C4-1B82-4B4F-B596-1DF92A4CA2B5}" dt="2023-03-16T08:57:59.704" v="0"/>
          <ac:picMkLst>
            <pc:docMk/>
            <pc:sldMk cId="1613007379" sldId="273"/>
            <ac:picMk id="4" creationId="{E241AAD0-F7C4-476B-B682-00C0679ADEFA}"/>
          </ac:picMkLst>
        </pc:picChg>
      </pc:sldChg>
      <pc:sldChg chg="delSp del modTransition modAnim">
        <pc:chgData name="Sian Turvey" userId="9a374997-2901-41ac-b51e-a8948a26085a" providerId="ADAL" clId="{A432A5C4-1B82-4B4F-B596-1DF92A4CA2B5}" dt="2023-03-16T09:22:37.361" v="345" actId="47"/>
        <pc:sldMkLst>
          <pc:docMk/>
          <pc:sldMk cId="1437309249" sldId="274"/>
        </pc:sldMkLst>
        <pc:picChg chg="del">
          <ac:chgData name="Sian Turvey" userId="9a374997-2901-41ac-b51e-a8948a26085a" providerId="ADAL" clId="{A432A5C4-1B82-4B4F-B596-1DF92A4CA2B5}" dt="2023-03-16T08:57:59.704" v="0"/>
          <ac:picMkLst>
            <pc:docMk/>
            <pc:sldMk cId="1437309249" sldId="274"/>
            <ac:picMk id="4" creationId="{9640C89F-3F27-44F7-99C0-01C39E522313}"/>
          </ac:picMkLst>
        </pc:picChg>
      </pc:sldChg>
      <pc:sldChg chg="delSp del modTransition modAnim">
        <pc:chgData name="Sian Turvey" userId="9a374997-2901-41ac-b51e-a8948a26085a" providerId="ADAL" clId="{A432A5C4-1B82-4B4F-B596-1DF92A4CA2B5}" dt="2023-03-16T09:22:38.201" v="346" actId="47"/>
        <pc:sldMkLst>
          <pc:docMk/>
          <pc:sldMk cId="3214322706" sldId="275"/>
        </pc:sldMkLst>
        <pc:picChg chg="del">
          <ac:chgData name="Sian Turvey" userId="9a374997-2901-41ac-b51e-a8948a26085a" providerId="ADAL" clId="{A432A5C4-1B82-4B4F-B596-1DF92A4CA2B5}" dt="2023-03-16T08:57:59.704" v="0"/>
          <ac:picMkLst>
            <pc:docMk/>
            <pc:sldMk cId="3214322706" sldId="275"/>
            <ac:picMk id="4" creationId="{BA78424B-493E-4779-BA76-26547C4BF1BD}"/>
          </ac:picMkLst>
        </pc:picChg>
      </pc:sldChg>
      <pc:sldChg chg="delSp modSp mod modTransition modAnim">
        <pc:chgData name="Sian Turvey" userId="9a374997-2901-41ac-b51e-a8948a26085a" providerId="ADAL" clId="{A432A5C4-1B82-4B4F-B596-1DF92A4CA2B5}" dt="2023-03-16T09:23:25.878" v="352" actId="20577"/>
        <pc:sldMkLst>
          <pc:docMk/>
          <pc:sldMk cId="1452819683" sldId="276"/>
        </pc:sldMkLst>
        <pc:spChg chg="mod">
          <ac:chgData name="Sian Turvey" userId="9a374997-2901-41ac-b51e-a8948a26085a" providerId="ADAL" clId="{A432A5C4-1B82-4B4F-B596-1DF92A4CA2B5}" dt="2023-03-16T09:23:25.878" v="352" actId="20577"/>
          <ac:spMkLst>
            <pc:docMk/>
            <pc:sldMk cId="1452819683" sldId="276"/>
            <ac:spMk id="3" creationId="{44087C43-D901-4AE2-91D6-3220BBD965F0}"/>
          </ac:spMkLst>
        </pc:spChg>
        <pc:picChg chg="del">
          <ac:chgData name="Sian Turvey" userId="9a374997-2901-41ac-b51e-a8948a26085a" providerId="ADAL" clId="{A432A5C4-1B82-4B4F-B596-1DF92A4CA2B5}" dt="2023-03-16T08:57:59.704" v="0"/>
          <ac:picMkLst>
            <pc:docMk/>
            <pc:sldMk cId="1452819683" sldId="276"/>
            <ac:picMk id="4" creationId="{ACED6E14-6CFD-48AD-B107-8694B24B388B}"/>
          </ac:picMkLst>
        </pc:picChg>
      </pc:sldChg>
      <pc:sldChg chg="delSp modSp mod modTransition modAnim">
        <pc:chgData name="Sian Turvey" userId="9a374997-2901-41ac-b51e-a8948a26085a" providerId="ADAL" clId="{A432A5C4-1B82-4B4F-B596-1DF92A4CA2B5}" dt="2023-03-16T09:23:40.783" v="353" actId="20577"/>
        <pc:sldMkLst>
          <pc:docMk/>
          <pc:sldMk cId="4252625836" sldId="277"/>
        </pc:sldMkLst>
        <pc:spChg chg="mod">
          <ac:chgData name="Sian Turvey" userId="9a374997-2901-41ac-b51e-a8948a26085a" providerId="ADAL" clId="{A432A5C4-1B82-4B4F-B596-1DF92A4CA2B5}" dt="2023-03-16T09:23:40.783" v="353" actId="20577"/>
          <ac:spMkLst>
            <pc:docMk/>
            <pc:sldMk cId="4252625836" sldId="277"/>
            <ac:spMk id="3" creationId="{ABC379A9-86DF-4A18-A0A2-7D832C41648A}"/>
          </ac:spMkLst>
        </pc:spChg>
        <pc:picChg chg="del">
          <ac:chgData name="Sian Turvey" userId="9a374997-2901-41ac-b51e-a8948a26085a" providerId="ADAL" clId="{A432A5C4-1B82-4B4F-B596-1DF92A4CA2B5}" dt="2023-03-16T08:57:59.704" v="0"/>
          <ac:picMkLst>
            <pc:docMk/>
            <pc:sldMk cId="4252625836" sldId="277"/>
            <ac:picMk id="4" creationId="{1BD04F4F-A00B-4A1C-9903-6C4B08F687ED}"/>
          </ac:picMkLst>
        </pc:picChg>
      </pc:sldChg>
      <pc:sldChg chg="addSp delSp modSp mod ord modTransition modAnim">
        <pc:chgData name="Sian Turvey" userId="9a374997-2901-41ac-b51e-a8948a26085a" providerId="ADAL" clId="{A432A5C4-1B82-4B4F-B596-1DF92A4CA2B5}" dt="2023-03-16T09:31:51.773" v="585" actId="115"/>
        <pc:sldMkLst>
          <pc:docMk/>
          <pc:sldMk cId="124355770" sldId="278"/>
        </pc:sldMkLst>
        <pc:spChg chg="mod">
          <ac:chgData name="Sian Turvey" userId="9a374997-2901-41ac-b51e-a8948a26085a" providerId="ADAL" clId="{A432A5C4-1B82-4B4F-B596-1DF92A4CA2B5}" dt="2023-03-16T09:07:16.944" v="120" actId="14100"/>
          <ac:spMkLst>
            <pc:docMk/>
            <pc:sldMk cId="124355770" sldId="278"/>
            <ac:spMk id="2" creationId="{9C895C30-AFEF-418F-BB6E-E7B7ECE34A0E}"/>
          </ac:spMkLst>
        </pc:spChg>
        <pc:spChg chg="del mod">
          <ac:chgData name="Sian Turvey" userId="9a374997-2901-41ac-b51e-a8948a26085a" providerId="ADAL" clId="{A432A5C4-1B82-4B4F-B596-1DF92A4CA2B5}" dt="2023-03-16T09:07:03.209" v="117" actId="478"/>
          <ac:spMkLst>
            <pc:docMk/>
            <pc:sldMk cId="124355770" sldId="278"/>
            <ac:spMk id="3" creationId="{E663066E-97DA-48D0-95A3-FCFCA85DA827}"/>
          </ac:spMkLst>
        </pc:spChg>
        <pc:spChg chg="add mod">
          <ac:chgData name="Sian Turvey" userId="9a374997-2901-41ac-b51e-a8948a26085a" providerId="ADAL" clId="{A432A5C4-1B82-4B4F-B596-1DF92A4CA2B5}" dt="2023-03-16T09:31:51.773" v="585" actId="115"/>
          <ac:spMkLst>
            <pc:docMk/>
            <pc:sldMk cId="124355770" sldId="278"/>
            <ac:spMk id="5" creationId="{9E95EC84-9222-24D4-27FE-DBA3290C743A}"/>
          </ac:spMkLst>
        </pc:spChg>
        <pc:picChg chg="del">
          <ac:chgData name="Sian Turvey" userId="9a374997-2901-41ac-b51e-a8948a26085a" providerId="ADAL" clId="{A432A5C4-1B82-4B4F-B596-1DF92A4CA2B5}" dt="2023-03-16T08:57:59.704" v="0"/>
          <ac:picMkLst>
            <pc:docMk/>
            <pc:sldMk cId="124355770" sldId="278"/>
            <ac:picMk id="4" creationId="{EF50B1B8-5AE9-4476-A917-A9C0300EB265}"/>
          </ac:picMkLst>
        </pc:picChg>
      </pc:sldChg>
      <pc:sldChg chg="modSp new mod">
        <pc:chgData name="Sian Turvey" userId="9a374997-2901-41ac-b51e-a8948a26085a" providerId="ADAL" clId="{A432A5C4-1B82-4B4F-B596-1DF92A4CA2B5}" dt="2023-03-16T09:05:02.258" v="105" actId="20577"/>
        <pc:sldMkLst>
          <pc:docMk/>
          <pc:sldMk cId="2984465285" sldId="279"/>
        </pc:sldMkLst>
        <pc:spChg chg="mod">
          <ac:chgData name="Sian Turvey" userId="9a374997-2901-41ac-b51e-a8948a26085a" providerId="ADAL" clId="{A432A5C4-1B82-4B4F-B596-1DF92A4CA2B5}" dt="2023-03-16T09:04:38.224" v="88" actId="20577"/>
          <ac:spMkLst>
            <pc:docMk/>
            <pc:sldMk cId="2984465285" sldId="279"/>
            <ac:spMk id="2" creationId="{6DFA99B4-9F3C-78DB-56FD-EA20FB152F70}"/>
          </ac:spMkLst>
        </pc:spChg>
        <pc:spChg chg="mod">
          <ac:chgData name="Sian Turvey" userId="9a374997-2901-41ac-b51e-a8948a26085a" providerId="ADAL" clId="{A432A5C4-1B82-4B4F-B596-1DF92A4CA2B5}" dt="2023-03-16T09:05:02.258" v="105" actId="20577"/>
          <ac:spMkLst>
            <pc:docMk/>
            <pc:sldMk cId="2984465285" sldId="279"/>
            <ac:spMk id="3" creationId="{F30654A8-47AE-D846-F474-5632406AEE69}"/>
          </ac:spMkLst>
        </pc:spChg>
      </pc:sldChg>
      <pc:sldChg chg="modSp new mod">
        <pc:chgData name="Sian Turvey" userId="9a374997-2901-41ac-b51e-a8948a26085a" providerId="ADAL" clId="{A432A5C4-1B82-4B4F-B596-1DF92A4CA2B5}" dt="2023-03-16T09:08:08.231" v="127" actId="27636"/>
        <pc:sldMkLst>
          <pc:docMk/>
          <pc:sldMk cId="1774338818" sldId="280"/>
        </pc:sldMkLst>
        <pc:spChg chg="mod">
          <ac:chgData name="Sian Turvey" userId="9a374997-2901-41ac-b51e-a8948a26085a" providerId="ADAL" clId="{A432A5C4-1B82-4B4F-B596-1DF92A4CA2B5}" dt="2023-03-16T09:08:08.231" v="127" actId="27636"/>
          <ac:spMkLst>
            <pc:docMk/>
            <pc:sldMk cId="1774338818" sldId="280"/>
            <ac:spMk id="3" creationId="{D847FF7C-8F41-A479-6723-0D7652D385BD}"/>
          </ac:spMkLst>
        </pc:spChg>
      </pc:sldChg>
      <pc:sldChg chg="modSp new mod">
        <pc:chgData name="Sian Turvey" userId="9a374997-2901-41ac-b51e-a8948a26085a" providerId="ADAL" clId="{A432A5C4-1B82-4B4F-B596-1DF92A4CA2B5}" dt="2023-03-16T09:08:20.946" v="131" actId="20577"/>
        <pc:sldMkLst>
          <pc:docMk/>
          <pc:sldMk cId="4230239156" sldId="281"/>
        </pc:sldMkLst>
        <pc:spChg chg="mod">
          <ac:chgData name="Sian Turvey" userId="9a374997-2901-41ac-b51e-a8948a26085a" providerId="ADAL" clId="{A432A5C4-1B82-4B4F-B596-1DF92A4CA2B5}" dt="2023-03-16T09:08:20.946" v="131" actId="20577"/>
          <ac:spMkLst>
            <pc:docMk/>
            <pc:sldMk cId="4230239156" sldId="281"/>
            <ac:spMk id="3" creationId="{0CF5F35B-A5D2-6798-54D6-C8C2178F999B}"/>
          </ac:spMkLst>
        </pc:spChg>
      </pc:sldChg>
      <pc:sldChg chg="modSp new mod modNotesTx">
        <pc:chgData name="Sian Turvey" userId="9a374997-2901-41ac-b51e-a8948a26085a" providerId="ADAL" clId="{A432A5C4-1B82-4B4F-B596-1DF92A4CA2B5}" dt="2023-03-16T09:17:10.297" v="246" actId="27636"/>
        <pc:sldMkLst>
          <pc:docMk/>
          <pc:sldMk cId="1720119164" sldId="282"/>
        </pc:sldMkLst>
        <pc:spChg chg="mod">
          <ac:chgData name="Sian Turvey" userId="9a374997-2901-41ac-b51e-a8948a26085a" providerId="ADAL" clId="{A432A5C4-1B82-4B4F-B596-1DF92A4CA2B5}" dt="2023-03-16T09:15:39.867" v="178" actId="20577"/>
          <ac:spMkLst>
            <pc:docMk/>
            <pc:sldMk cId="1720119164" sldId="282"/>
            <ac:spMk id="2" creationId="{FA85522B-1B22-1ABE-4E39-B993EC15BC84}"/>
          </ac:spMkLst>
        </pc:spChg>
        <pc:spChg chg="mod">
          <ac:chgData name="Sian Turvey" userId="9a374997-2901-41ac-b51e-a8948a26085a" providerId="ADAL" clId="{A432A5C4-1B82-4B4F-B596-1DF92A4CA2B5}" dt="2023-03-16T09:17:10.297" v="246" actId="27636"/>
          <ac:spMkLst>
            <pc:docMk/>
            <pc:sldMk cId="1720119164" sldId="282"/>
            <ac:spMk id="3" creationId="{E937CCFA-2A0C-C1AA-7B68-419344FEEA28}"/>
          </ac:spMkLst>
        </pc:spChg>
      </pc:sldChg>
      <pc:sldChg chg="modSp new mod">
        <pc:chgData name="Sian Turvey" userId="9a374997-2901-41ac-b51e-a8948a26085a" providerId="ADAL" clId="{A432A5C4-1B82-4B4F-B596-1DF92A4CA2B5}" dt="2023-03-16T09:17:17.108" v="249" actId="5793"/>
        <pc:sldMkLst>
          <pc:docMk/>
          <pc:sldMk cId="796870467" sldId="283"/>
        </pc:sldMkLst>
        <pc:spChg chg="mod">
          <ac:chgData name="Sian Turvey" userId="9a374997-2901-41ac-b51e-a8948a26085a" providerId="ADAL" clId="{A432A5C4-1B82-4B4F-B596-1DF92A4CA2B5}" dt="2023-03-16T09:17:17.108" v="249" actId="5793"/>
          <ac:spMkLst>
            <pc:docMk/>
            <pc:sldMk cId="796870467" sldId="283"/>
            <ac:spMk id="3" creationId="{29D1D265-B149-28B6-D134-DB87BA89B01A}"/>
          </ac:spMkLst>
        </pc:spChg>
      </pc:sldChg>
      <pc:sldChg chg="modSp new mod">
        <pc:chgData name="Sian Turvey" userId="9a374997-2901-41ac-b51e-a8948a26085a" providerId="ADAL" clId="{A432A5C4-1B82-4B4F-B596-1DF92A4CA2B5}" dt="2023-03-16T09:17:42.734" v="264" actId="20577"/>
        <pc:sldMkLst>
          <pc:docMk/>
          <pc:sldMk cId="1661040178" sldId="284"/>
        </pc:sldMkLst>
        <pc:spChg chg="mod">
          <ac:chgData name="Sian Turvey" userId="9a374997-2901-41ac-b51e-a8948a26085a" providerId="ADAL" clId="{A432A5C4-1B82-4B4F-B596-1DF92A4CA2B5}" dt="2023-03-16T09:17:42.734" v="264" actId="20577"/>
          <ac:spMkLst>
            <pc:docMk/>
            <pc:sldMk cId="1661040178" sldId="284"/>
            <ac:spMk id="2" creationId="{FF7D8183-3BFF-C230-463D-EB6AB3B9FF2B}"/>
          </ac:spMkLst>
        </pc:spChg>
        <pc:spChg chg="mod">
          <ac:chgData name="Sian Turvey" userId="9a374997-2901-41ac-b51e-a8948a26085a" providerId="ADAL" clId="{A432A5C4-1B82-4B4F-B596-1DF92A4CA2B5}" dt="2023-03-16T09:17:39.224" v="252" actId="27636"/>
          <ac:spMkLst>
            <pc:docMk/>
            <pc:sldMk cId="1661040178" sldId="284"/>
            <ac:spMk id="3" creationId="{9ED70DF0-CA43-5BD3-68AC-1D8735906657}"/>
          </ac:spMkLst>
        </pc:spChg>
      </pc:sldChg>
      <pc:sldChg chg="modSp new mod">
        <pc:chgData name="Sian Turvey" userId="9a374997-2901-41ac-b51e-a8948a26085a" providerId="ADAL" clId="{A432A5C4-1B82-4B4F-B596-1DF92A4CA2B5}" dt="2023-03-16T09:18:29.885" v="289" actId="20577"/>
        <pc:sldMkLst>
          <pc:docMk/>
          <pc:sldMk cId="795924048" sldId="285"/>
        </pc:sldMkLst>
        <pc:spChg chg="mod">
          <ac:chgData name="Sian Turvey" userId="9a374997-2901-41ac-b51e-a8948a26085a" providerId="ADAL" clId="{A432A5C4-1B82-4B4F-B596-1DF92A4CA2B5}" dt="2023-03-16T09:18:29.885" v="289" actId="20577"/>
          <ac:spMkLst>
            <pc:docMk/>
            <pc:sldMk cId="795924048" sldId="285"/>
            <ac:spMk id="2" creationId="{A688433F-1F33-9BDE-D152-381E01D7CB9D}"/>
          </ac:spMkLst>
        </pc:spChg>
        <pc:spChg chg="mod">
          <ac:chgData name="Sian Turvey" userId="9a374997-2901-41ac-b51e-a8948a26085a" providerId="ADAL" clId="{A432A5C4-1B82-4B4F-B596-1DF92A4CA2B5}" dt="2023-03-16T09:18:25.663" v="267" actId="27636"/>
          <ac:spMkLst>
            <pc:docMk/>
            <pc:sldMk cId="795924048" sldId="285"/>
            <ac:spMk id="3" creationId="{5309FA9C-5B2C-CFDC-F6C9-E593256C7775}"/>
          </ac:spMkLst>
        </pc:spChg>
      </pc:sldChg>
      <pc:sldChg chg="modSp new mod">
        <pc:chgData name="Sian Turvey" userId="9a374997-2901-41ac-b51e-a8948a26085a" providerId="ADAL" clId="{A432A5C4-1B82-4B4F-B596-1DF92A4CA2B5}" dt="2023-03-16T09:20:29.732" v="343" actId="20577"/>
        <pc:sldMkLst>
          <pc:docMk/>
          <pc:sldMk cId="2098963267" sldId="286"/>
        </pc:sldMkLst>
        <pc:spChg chg="mod">
          <ac:chgData name="Sian Turvey" userId="9a374997-2901-41ac-b51e-a8948a26085a" providerId="ADAL" clId="{A432A5C4-1B82-4B4F-B596-1DF92A4CA2B5}" dt="2023-03-16T09:20:29.732" v="343" actId="20577"/>
          <ac:spMkLst>
            <pc:docMk/>
            <pc:sldMk cId="2098963267" sldId="286"/>
            <ac:spMk id="2" creationId="{EDCB7153-34D2-09CB-6512-5D91D0B06E09}"/>
          </ac:spMkLst>
        </pc:spChg>
        <pc:spChg chg="mod">
          <ac:chgData name="Sian Turvey" userId="9a374997-2901-41ac-b51e-a8948a26085a" providerId="ADAL" clId="{A432A5C4-1B82-4B4F-B596-1DF92A4CA2B5}" dt="2023-03-16T09:19:07.589" v="292" actId="27636"/>
          <ac:spMkLst>
            <pc:docMk/>
            <pc:sldMk cId="2098963267" sldId="286"/>
            <ac:spMk id="3" creationId="{CD516CCE-248F-C237-1264-5B2784E95CB9}"/>
          </ac:spMkLst>
        </pc:spChg>
      </pc:sldChg>
      <pc:sldChg chg="modSp new mod">
        <pc:chgData name="Sian Turvey" userId="9a374997-2901-41ac-b51e-a8948a26085a" providerId="ADAL" clId="{A432A5C4-1B82-4B4F-B596-1DF92A4CA2B5}" dt="2023-03-16T09:24:33.022" v="389" actId="27636"/>
        <pc:sldMkLst>
          <pc:docMk/>
          <pc:sldMk cId="376982181" sldId="287"/>
        </pc:sldMkLst>
        <pc:spChg chg="mod">
          <ac:chgData name="Sian Turvey" userId="9a374997-2901-41ac-b51e-a8948a26085a" providerId="ADAL" clId="{A432A5C4-1B82-4B4F-B596-1DF92A4CA2B5}" dt="2023-03-16T09:23:50.525" v="369" actId="20577"/>
          <ac:spMkLst>
            <pc:docMk/>
            <pc:sldMk cId="376982181" sldId="287"/>
            <ac:spMk id="2" creationId="{8E15A7EE-BFB4-687C-1E8C-5DBF29EA2AEA}"/>
          </ac:spMkLst>
        </pc:spChg>
        <pc:spChg chg="mod">
          <ac:chgData name="Sian Turvey" userId="9a374997-2901-41ac-b51e-a8948a26085a" providerId="ADAL" clId="{A432A5C4-1B82-4B4F-B596-1DF92A4CA2B5}" dt="2023-03-16T09:24:33.022" v="389" actId="27636"/>
          <ac:spMkLst>
            <pc:docMk/>
            <pc:sldMk cId="376982181" sldId="287"/>
            <ac:spMk id="3" creationId="{3B6792B3-5780-9A33-C02E-8702AEB14BFE}"/>
          </ac:spMkLst>
        </pc:spChg>
      </pc:sldChg>
      <pc:sldChg chg="new del">
        <pc:chgData name="Sian Turvey" userId="9a374997-2901-41ac-b51e-a8948a26085a" providerId="ADAL" clId="{A432A5C4-1B82-4B4F-B596-1DF92A4CA2B5}" dt="2023-03-16T09:19:50.779" v="333" actId="47"/>
        <pc:sldMkLst>
          <pc:docMk/>
          <pc:sldMk cId="2122641351" sldId="287"/>
        </pc:sldMkLst>
      </pc:sldChg>
      <pc:sldChg chg="modSp new mod">
        <pc:chgData name="Sian Turvey" userId="9a374997-2901-41ac-b51e-a8948a26085a" providerId="ADAL" clId="{A432A5C4-1B82-4B4F-B596-1DF92A4CA2B5}" dt="2023-03-16T09:25:10.104" v="411" actId="20577"/>
        <pc:sldMkLst>
          <pc:docMk/>
          <pc:sldMk cId="146440223" sldId="288"/>
        </pc:sldMkLst>
        <pc:spChg chg="mod">
          <ac:chgData name="Sian Turvey" userId="9a374997-2901-41ac-b51e-a8948a26085a" providerId="ADAL" clId="{A432A5C4-1B82-4B4F-B596-1DF92A4CA2B5}" dt="2023-03-16T09:25:03.325" v="410" actId="20577"/>
          <ac:spMkLst>
            <pc:docMk/>
            <pc:sldMk cId="146440223" sldId="288"/>
            <ac:spMk id="2" creationId="{359FFBC8-5B7E-DC02-4827-574482A0093B}"/>
          </ac:spMkLst>
        </pc:spChg>
        <pc:spChg chg="mod">
          <ac:chgData name="Sian Turvey" userId="9a374997-2901-41ac-b51e-a8948a26085a" providerId="ADAL" clId="{A432A5C4-1B82-4B4F-B596-1DF92A4CA2B5}" dt="2023-03-16T09:25:10.104" v="411" actId="20577"/>
          <ac:spMkLst>
            <pc:docMk/>
            <pc:sldMk cId="146440223" sldId="288"/>
            <ac:spMk id="3" creationId="{2895FAB9-37A1-EC88-BB5C-0E0F6FE7ED4A}"/>
          </ac:spMkLst>
        </pc:spChg>
      </pc:sldChg>
      <pc:sldChg chg="modSp new mod">
        <pc:chgData name="Sian Turvey" userId="9a374997-2901-41ac-b51e-a8948a26085a" providerId="ADAL" clId="{A432A5C4-1B82-4B4F-B596-1DF92A4CA2B5}" dt="2023-03-16T09:26:00.497" v="435" actId="20577"/>
        <pc:sldMkLst>
          <pc:docMk/>
          <pc:sldMk cId="2491189934" sldId="289"/>
        </pc:sldMkLst>
        <pc:spChg chg="mod">
          <ac:chgData name="Sian Turvey" userId="9a374997-2901-41ac-b51e-a8948a26085a" providerId="ADAL" clId="{A432A5C4-1B82-4B4F-B596-1DF92A4CA2B5}" dt="2023-03-16T09:26:00.497" v="435" actId="20577"/>
          <ac:spMkLst>
            <pc:docMk/>
            <pc:sldMk cId="2491189934" sldId="289"/>
            <ac:spMk id="2" creationId="{79F990A1-82EE-35D2-DBC1-320E54D60037}"/>
          </ac:spMkLst>
        </pc:spChg>
        <pc:spChg chg="mod">
          <ac:chgData name="Sian Turvey" userId="9a374997-2901-41ac-b51e-a8948a26085a" providerId="ADAL" clId="{A432A5C4-1B82-4B4F-B596-1DF92A4CA2B5}" dt="2023-03-16T09:25:52.200" v="416" actId="27636"/>
          <ac:spMkLst>
            <pc:docMk/>
            <pc:sldMk cId="2491189934" sldId="289"/>
            <ac:spMk id="3" creationId="{909963EE-AF3D-FF9A-B0CE-E646EDA8F2CE}"/>
          </ac:spMkLst>
        </pc:spChg>
      </pc:sldChg>
      <pc:sldChg chg="modSp new mod">
        <pc:chgData name="Sian Turvey" userId="9a374997-2901-41ac-b51e-a8948a26085a" providerId="ADAL" clId="{A432A5C4-1B82-4B4F-B596-1DF92A4CA2B5}" dt="2023-03-16T09:27:00.308" v="474" actId="27636"/>
        <pc:sldMkLst>
          <pc:docMk/>
          <pc:sldMk cId="1765856946" sldId="290"/>
        </pc:sldMkLst>
        <pc:spChg chg="mod">
          <ac:chgData name="Sian Turvey" userId="9a374997-2901-41ac-b51e-a8948a26085a" providerId="ADAL" clId="{A432A5C4-1B82-4B4F-B596-1DF92A4CA2B5}" dt="2023-03-16T09:26:40.397" v="456" actId="20577"/>
          <ac:spMkLst>
            <pc:docMk/>
            <pc:sldMk cId="1765856946" sldId="290"/>
            <ac:spMk id="2" creationId="{B670D3CF-E4F8-9FE8-74A0-E64924B1A2F4}"/>
          </ac:spMkLst>
        </pc:spChg>
        <pc:spChg chg="mod">
          <ac:chgData name="Sian Turvey" userId="9a374997-2901-41ac-b51e-a8948a26085a" providerId="ADAL" clId="{A432A5C4-1B82-4B4F-B596-1DF92A4CA2B5}" dt="2023-03-16T09:27:00.308" v="474" actId="27636"/>
          <ac:spMkLst>
            <pc:docMk/>
            <pc:sldMk cId="1765856946" sldId="290"/>
            <ac:spMk id="3" creationId="{8E1DDC15-3D7D-346A-4E49-21C14F5C1FFC}"/>
          </ac:spMkLst>
        </pc:spChg>
      </pc:sldChg>
      <pc:sldChg chg="modSp new mod">
        <pc:chgData name="Sian Turvey" userId="9a374997-2901-41ac-b51e-a8948a26085a" providerId="ADAL" clId="{A432A5C4-1B82-4B4F-B596-1DF92A4CA2B5}" dt="2023-03-16T09:31:02.102" v="550" actId="20577"/>
        <pc:sldMkLst>
          <pc:docMk/>
          <pc:sldMk cId="3244422377" sldId="291"/>
        </pc:sldMkLst>
        <pc:spChg chg="mod">
          <ac:chgData name="Sian Turvey" userId="9a374997-2901-41ac-b51e-a8948a26085a" providerId="ADAL" clId="{A432A5C4-1B82-4B4F-B596-1DF92A4CA2B5}" dt="2023-03-16T09:30:30.064" v="536" actId="20577"/>
          <ac:spMkLst>
            <pc:docMk/>
            <pc:sldMk cId="3244422377" sldId="291"/>
            <ac:spMk id="2" creationId="{B39A4126-FF81-7467-8BFC-4832BF55C4F5}"/>
          </ac:spMkLst>
        </pc:spChg>
        <pc:spChg chg="mod">
          <ac:chgData name="Sian Turvey" userId="9a374997-2901-41ac-b51e-a8948a26085a" providerId="ADAL" clId="{A432A5C4-1B82-4B4F-B596-1DF92A4CA2B5}" dt="2023-03-16T09:31:02.102" v="550" actId="20577"/>
          <ac:spMkLst>
            <pc:docMk/>
            <pc:sldMk cId="3244422377" sldId="291"/>
            <ac:spMk id="3" creationId="{64D8C95A-114F-D12D-8EBB-060A34399F72}"/>
          </ac:spMkLst>
        </pc:spChg>
      </pc:sldChg>
      <pc:sldChg chg="modSp new mod">
        <pc:chgData name="Sian Turvey" userId="9a374997-2901-41ac-b51e-a8948a26085a" providerId="ADAL" clId="{A432A5C4-1B82-4B4F-B596-1DF92A4CA2B5}" dt="2023-03-16T09:38:00.752" v="699" actId="255"/>
        <pc:sldMkLst>
          <pc:docMk/>
          <pc:sldMk cId="1044276522" sldId="292"/>
        </pc:sldMkLst>
        <pc:spChg chg="mod">
          <ac:chgData name="Sian Turvey" userId="9a374997-2901-41ac-b51e-a8948a26085a" providerId="ADAL" clId="{A432A5C4-1B82-4B4F-B596-1DF92A4CA2B5}" dt="2023-03-16T09:32:51.998" v="594" actId="20577"/>
          <ac:spMkLst>
            <pc:docMk/>
            <pc:sldMk cId="1044276522" sldId="292"/>
            <ac:spMk id="2" creationId="{50541F86-7CB5-E978-3079-7305E7FAB4BF}"/>
          </ac:spMkLst>
        </pc:spChg>
        <pc:spChg chg="mod">
          <ac:chgData name="Sian Turvey" userId="9a374997-2901-41ac-b51e-a8948a26085a" providerId="ADAL" clId="{A432A5C4-1B82-4B4F-B596-1DF92A4CA2B5}" dt="2023-03-16T09:38:00.752" v="699" actId="255"/>
          <ac:spMkLst>
            <pc:docMk/>
            <pc:sldMk cId="1044276522" sldId="292"/>
            <ac:spMk id="3" creationId="{69832F72-454C-FD56-F346-78A60A8B6227}"/>
          </ac:spMkLst>
        </pc:spChg>
      </pc:sldChg>
    </pc:docChg>
  </pc:docChgLst>
</pc:chgInfo>
</file>

<file path=ppt/diagrams/_rels/data1.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hyperlink" Target="https://www.legislation.gov.uk/ukpga/1998/37/section/51" TargetMode="External"/></Relationships>
</file>

<file path=ppt/diagrams/_rels/data2.xml.rels><?xml version="1.0" encoding="UTF-8" standalone="yes"?>
<Relationships xmlns="http://schemas.openxmlformats.org/package/2006/relationships"><Relationship Id="rId3" Type="http://schemas.openxmlformats.org/officeDocument/2006/relationships/hyperlink" Target="https://www.legislation.gov.uk/ukpga/1980/43/section/20" TargetMode="External"/><Relationship Id="rId2" Type="http://schemas.openxmlformats.org/officeDocument/2006/relationships/hyperlink" Target="https://www.legislation.gov.uk/ukpga/1998/37/section/51" TargetMode="External"/><Relationship Id="rId1" Type="http://schemas.openxmlformats.org/officeDocument/2006/relationships/hyperlink" Target="https://www.legislation.gov.uk/ukpga/1980/43/section/21" TargetMode="External"/></Relationships>
</file>

<file path=ppt/diagrams/_rels/drawing1.xml.rels><?xml version="1.0" encoding="UTF-8" standalone="yes"?>
<Relationships xmlns="http://schemas.openxmlformats.org/package/2006/relationships"><Relationship Id="rId3" Type="http://schemas.openxmlformats.org/officeDocument/2006/relationships/hyperlink" Target="https://www.legislation.gov.uk/ukpga/1998/37/section/51" TargetMode="External"/><Relationship Id="rId2" Type="http://schemas.openxmlformats.org/officeDocument/2006/relationships/image" Target="../media/image6.svg"/><Relationship Id="rId1" Type="http://schemas.openxmlformats.org/officeDocument/2006/relationships/image" Target="../media/image5.png"/></Relationships>
</file>

<file path=ppt/diagrams/_rels/drawing2.xml.rels><?xml version="1.0" encoding="UTF-8" standalone="yes"?>
<Relationships xmlns="http://schemas.openxmlformats.org/package/2006/relationships"><Relationship Id="rId3" Type="http://schemas.openxmlformats.org/officeDocument/2006/relationships/hyperlink" Target="https://www.legislation.gov.uk/ukpga/1980/43/section/20" TargetMode="External"/><Relationship Id="rId2" Type="http://schemas.openxmlformats.org/officeDocument/2006/relationships/hyperlink" Target="https://www.legislation.gov.uk/ukpga/1998/37/section/51" TargetMode="External"/><Relationship Id="rId1" Type="http://schemas.openxmlformats.org/officeDocument/2006/relationships/hyperlink" Target="https://www.legislation.gov.uk/ukpga/1980/43/section/21" TargetMode="External"/></Relationships>
</file>

<file path=ppt/diagrams/colors1.xml><?xml version="1.0" encoding="utf-8"?>
<dgm:colorsDef xmlns:dgm="http://schemas.openxmlformats.org/drawingml/2006/diagram" xmlns:a="http://schemas.openxmlformats.org/drawingml/2006/main" uniqueId="urn:microsoft.com/office/officeart/2018/5/colors/Iconchunking_neutralbg_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a:alpha val="0"/>
      </a:schemeClr>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bg1">
        <a:lumMod val="95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3406C17C-8137-415C-BB4B-3BF07E445F96}" type="doc">
      <dgm:prSet loTypeId="urn:microsoft.com/office/officeart/2018/2/layout/IconLabelList" loCatId="icon" qsTypeId="urn:microsoft.com/office/officeart/2005/8/quickstyle/simple1" qsCatId="simple" csTypeId="urn:microsoft.com/office/officeart/2018/5/colors/Iconchunking_neutralbg_accent1_2" csCatId="accent1" phldr="1"/>
      <dgm:spPr/>
      <dgm:t>
        <a:bodyPr/>
        <a:lstStyle/>
        <a:p>
          <a:endParaRPr lang="en-US"/>
        </a:p>
      </dgm:t>
    </dgm:pt>
    <dgm:pt modelId="{31C8D8B4-349F-457D-9B9F-92EBA06A45CD}">
      <dgm:prSet/>
      <dgm:spPr/>
      <dgm:t>
        <a:bodyPr/>
        <a:lstStyle/>
        <a:p>
          <a:pPr>
            <a:lnSpc>
              <a:spcPct val="100000"/>
            </a:lnSpc>
          </a:pPr>
          <a:r>
            <a:rPr lang="en-GB"/>
            <a:t>Indictable only offences are sent immediately to the Crown Court pursuant to </a:t>
          </a:r>
          <a:r>
            <a:rPr lang="en-GB">
              <a:hlinkClick xmlns:r="http://schemas.openxmlformats.org/officeDocument/2006/relationships" r:id="rId1"/>
            </a:rPr>
            <a:t>s51 of the Crime and Disorder Act 1998.</a:t>
          </a:r>
          <a:endParaRPr lang="en-US"/>
        </a:p>
      </dgm:t>
    </dgm:pt>
    <dgm:pt modelId="{E34BE88D-83C3-4587-97AD-37F9FEEE993C}" type="parTrans" cxnId="{38EA9BBD-0B48-4AA8-B3CD-6B1C98DBF95B}">
      <dgm:prSet/>
      <dgm:spPr/>
      <dgm:t>
        <a:bodyPr/>
        <a:lstStyle/>
        <a:p>
          <a:endParaRPr lang="en-US"/>
        </a:p>
      </dgm:t>
    </dgm:pt>
    <dgm:pt modelId="{BD39DBB3-1C4F-4ABB-9AF6-CB19E73534D1}" type="sibTrans" cxnId="{38EA9BBD-0B48-4AA8-B3CD-6B1C98DBF95B}">
      <dgm:prSet/>
      <dgm:spPr/>
      <dgm:t>
        <a:bodyPr/>
        <a:lstStyle/>
        <a:p>
          <a:endParaRPr lang="en-US"/>
        </a:p>
      </dgm:t>
    </dgm:pt>
    <dgm:pt modelId="{0F1FB8E0-2534-49BB-AF86-A58B10EF0E6B}" type="pres">
      <dgm:prSet presAssocID="{3406C17C-8137-415C-BB4B-3BF07E445F96}" presName="root" presStyleCnt="0">
        <dgm:presLayoutVars>
          <dgm:dir/>
          <dgm:resizeHandles val="exact"/>
        </dgm:presLayoutVars>
      </dgm:prSet>
      <dgm:spPr/>
    </dgm:pt>
    <dgm:pt modelId="{2A07410A-DFA7-4C13-A6F2-D040A559A9E2}" type="pres">
      <dgm:prSet presAssocID="{31C8D8B4-349F-457D-9B9F-92EBA06A45CD}" presName="compNode" presStyleCnt="0"/>
      <dgm:spPr/>
    </dgm:pt>
    <dgm:pt modelId="{0480F5CE-C509-4B2A-9C07-86769DF2A992}" type="pres">
      <dgm:prSet presAssocID="{31C8D8B4-349F-457D-9B9F-92EBA06A45CD}" presName="iconRect" presStyleLbl="node1" presStyleIdx="0" presStyleCnt="1"/>
      <dgm:spPr>
        <a:blipFill>
          <a:blip xmlns:r="http://schemas.openxmlformats.org/officeDocument/2006/relationships"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a:blipFill>
        <a:ln>
          <a:noFill/>
        </a:ln>
      </dgm:spPr>
      <dgm:extLst>
        <a:ext uri="{E40237B7-FDA0-4F09-8148-C483321AD2D9}">
          <dgm14:cNvPr xmlns:dgm14="http://schemas.microsoft.com/office/drawing/2010/diagram" id="0" name="" descr="Judge"/>
        </a:ext>
      </dgm:extLst>
    </dgm:pt>
    <dgm:pt modelId="{A420E4FC-EDBC-4AC3-8741-7E9CEFA81038}" type="pres">
      <dgm:prSet presAssocID="{31C8D8B4-349F-457D-9B9F-92EBA06A45CD}" presName="spaceRect" presStyleCnt="0"/>
      <dgm:spPr/>
    </dgm:pt>
    <dgm:pt modelId="{CEAF3C05-53B9-4390-AD7A-E0A22933A740}" type="pres">
      <dgm:prSet presAssocID="{31C8D8B4-349F-457D-9B9F-92EBA06A45CD}" presName="textRect" presStyleLbl="revTx" presStyleIdx="0" presStyleCnt="1">
        <dgm:presLayoutVars>
          <dgm:chMax val="1"/>
          <dgm:chPref val="1"/>
        </dgm:presLayoutVars>
      </dgm:prSet>
      <dgm:spPr/>
    </dgm:pt>
  </dgm:ptLst>
  <dgm:cxnLst>
    <dgm:cxn modelId="{38EA9BBD-0B48-4AA8-B3CD-6B1C98DBF95B}" srcId="{3406C17C-8137-415C-BB4B-3BF07E445F96}" destId="{31C8D8B4-349F-457D-9B9F-92EBA06A45CD}" srcOrd="0" destOrd="0" parTransId="{E34BE88D-83C3-4587-97AD-37F9FEEE993C}" sibTransId="{BD39DBB3-1C4F-4ABB-9AF6-CB19E73534D1}"/>
    <dgm:cxn modelId="{869537EC-198A-4F08-9FBD-1A7E5C12AA47}" type="presOf" srcId="{3406C17C-8137-415C-BB4B-3BF07E445F96}" destId="{0F1FB8E0-2534-49BB-AF86-A58B10EF0E6B}" srcOrd="0" destOrd="0" presId="urn:microsoft.com/office/officeart/2018/2/layout/IconLabelList"/>
    <dgm:cxn modelId="{EFC22DED-4BA6-48D6-AE51-93E7F4C8FF86}" type="presOf" srcId="{31C8D8B4-349F-457D-9B9F-92EBA06A45CD}" destId="{CEAF3C05-53B9-4390-AD7A-E0A22933A740}" srcOrd="0" destOrd="0" presId="urn:microsoft.com/office/officeart/2018/2/layout/IconLabelList"/>
    <dgm:cxn modelId="{774584D0-8E05-4358-A5F8-DC26E2F69DF7}" type="presParOf" srcId="{0F1FB8E0-2534-49BB-AF86-A58B10EF0E6B}" destId="{2A07410A-DFA7-4C13-A6F2-D040A559A9E2}" srcOrd="0" destOrd="0" presId="urn:microsoft.com/office/officeart/2018/2/layout/IconLabelList"/>
    <dgm:cxn modelId="{43124711-3823-42E9-AF69-602C0433343B}" type="presParOf" srcId="{2A07410A-DFA7-4C13-A6F2-D040A559A9E2}" destId="{0480F5CE-C509-4B2A-9C07-86769DF2A992}" srcOrd="0" destOrd="0" presId="urn:microsoft.com/office/officeart/2018/2/layout/IconLabelList"/>
    <dgm:cxn modelId="{94CF4DA7-54C9-4C9D-B3AE-E24D30DBA04B}" type="presParOf" srcId="{2A07410A-DFA7-4C13-A6F2-D040A559A9E2}" destId="{A420E4FC-EDBC-4AC3-8741-7E9CEFA81038}" srcOrd="1" destOrd="0" presId="urn:microsoft.com/office/officeart/2018/2/layout/IconLabelList"/>
    <dgm:cxn modelId="{479DA3CA-87DA-4024-80C4-C00E64F895B5}" type="presParOf" srcId="{2A07410A-DFA7-4C13-A6F2-D040A559A9E2}" destId="{CEAF3C05-53B9-4390-AD7A-E0A22933A740}" srcOrd="2" destOrd="0" presId="urn:microsoft.com/office/officeart/2018/2/layout/IconLabel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4BBA331E-9FD2-49CF-819C-1F8EED9AB985}" type="doc">
      <dgm:prSet loTypeId="urn:microsoft.com/office/officeart/2016/7/layout/LinearArrowProcessNumbered" loCatId="process" qsTypeId="urn:microsoft.com/office/officeart/2005/8/quickstyle/simple1" qsCatId="simple" csTypeId="urn:microsoft.com/office/officeart/2005/8/colors/colorful5" csCatId="colorful"/>
      <dgm:spPr/>
      <dgm:t>
        <a:bodyPr/>
        <a:lstStyle/>
        <a:p>
          <a:endParaRPr lang="en-US"/>
        </a:p>
      </dgm:t>
    </dgm:pt>
    <dgm:pt modelId="{0B5C2244-1239-447F-954B-A79906D34A98}">
      <dgm:prSet/>
      <dgm:spPr/>
      <dgm:t>
        <a:bodyPr/>
        <a:lstStyle/>
        <a:p>
          <a:r>
            <a:rPr lang="en-GB"/>
            <a:t>If the magistrates believe the case is </a:t>
          </a:r>
          <a:r>
            <a:rPr lang="en-GB" u="sng"/>
            <a:t>not</a:t>
          </a:r>
          <a:r>
            <a:rPr lang="en-GB"/>
            <a:t> suitable for summary trial, they will send the case to the Crown Court (</a:t>
          </a:r>
          <a:r>
            <a:rPr lang="en-GB">
              <a:hlinkClick xmlns:r="http://schemas.openxmlformats.org/officeDocument/2006/relationships" r:id="rId1"/>
            </a:rPr>
            <a:t>s21 MCA</a:t>
          </a:r>
          <a:r>
            <a:rPr lang="en-GB"/>
            <a:t>/</a:t>
          </a:r>
          <a:r>
            <a:rPr lang="en-GB">
              <a:hlinkClick xmlns:r="http://schemas.openxmlformats.org/officeDocument/2006/relationships" r:id="rId2"/>
            </a:rPr>
            <a:t>s51 CDA</a:t>
          </a:r>
          <a:r>
            <a:rPr lang="en-GB"/>
            <a:t>).</a:t>
          </a:r>
          <a:endParaRPr lang="en-US"/>
        </a:p>
      </dgm:t>
    </dgm:pt>
    <dgm:pt modelId="{8511C207-C798-451C-934B-13CEF7D8DEF4}" type="parTrans" cxnId="{236BB604-4E91-466A-8188-E7058BFC2070}">
      <dgm:prSet/>
      <dgm:spPr/>
      <dgm:t>
        <a:bodyPr/>
        <a:lstStyle/>
        <a:p>
          <a:endParaRPr lang="en-US"/>
        </a:p>
      </dgm:t>
    </dgm:pt>
    <dgm:pt modelId="{3E02D2F9-FFA2-453E-ACD6-5CC4A1FC8CFF}" type="sibTrans" cxnId="{236BB604-4E91-466A-8188-E7058BFC2070}">
      <dgm:prSet phldrT="1" phldr="0"/>
      <dgm:spPr/>
      <dgm:t>
        <a:bodyPr/>
        <a:lstStyle/>
        <a:p>
          <a:r>
            <a:rPr lang="en-US"/>
            <a:t>1</a:t>
          </a:r>
        </a:p>
      </dgm:t>
    </dgm:pt>
    <dgm:pt modelId="{73990909-2F9D-4E7D-B25D-C748A753F3BF}">
      <dgm:prSet/>
      <dgm:spPr/>
      <dgm:t>
        <a:bodyPr/>
        <a:lstStyle/>
        <a:p>
          <a:r>
            <a:rPr lang="en-GB"/>
            <a:t>If the magistrates decide that the case is suitable for summary trial the procedure in </a:t>
          </a:r>
          <a:r>
            <a:rPr lang="en-GB">
              <a:hlinkClick xmlns:r="http://schemas.openxmlformats.org/officeDocument/2006/relationships" r:id="rId3"/>
            </a:rPr>
            <a:t>s20 MCA </a:t>
          </a:r>
          <a:r>
            <a:rPr lang="en-GB"/>
            <a:t>is followed.</a:t>
          </a:r>
          <a:endParaRPr lang="en-US"/>
        </a:p>
      </dgm:t>
    </dgm:pt>
    <dgm:pt modelId="{D020DF61-A685-4217-92DA-54A52580ED76}" type="parTrans" cxnId="{C374C93C-CDF1-46DF-80F1-B28BEFFD0A59}">
      <dgm:prSet/>
      <dgm:spPr/>
      <dgm:t>
        <a:bodyPr/>
        <a:lstStyle/>
        <a:p>
          <a:endParaRPr lang="en-US"/>
        </a:p>
      </dgm:t>
    </dgm:pt>
    <dgm:pt modelId="{5A462C69-4AC0-498C-8B97-838F8B189755}" type="sibTrans" cxnId="{C374C93C-CDF1-46DF-80F1-B28BEFFD0A59}">
      <dgm:prSet phldrT="2" phldr="0"/>
      <dgm:spPr/>
      <dgm:t>
        <a:bodyPr/>
        <a:lstStyle/>
        <a:p>
          <a:r>
            <a:rPr lang="en-US"/>
            <a:t>2</a:t>
          </a:r>
        </a:p>
      </dgm:t>
    </dgm:pt>
    <dgm:pt modelId="{9908AF05-967B-4CCE-9881-54505EC7B5A2}">
      <dgm:prSet/>
      <dgm:spPr/>
      <dgm:t>
        <a:bodyPr/>
        <a:lstStyle/>
        <a:p>
          <a:r>
            <a:rPr lang="en-GB"/>
            <a:t>The defendant </a:t>
          </a:r>
          <a:r>
            <a:rPr lang="en-GB" u="sng"/>
            <a:t>may </a:t>
          </a:r>
          <a:r>
            <a:rPr lang="en-GB"/>
            <a:t>ask for and the court </a:t>
          </a:r>
          <a:r>
            <a:rPr lang="en-GB" u="sng"/>
            <a:t>may</a:t>
          </a:r>
          <a:r>
            <a:rPr lang="en-GB"/>
            <a:t> give an indication of sentence and in the light if that indication the defendant may change their indication of plea.</a:t>
          </a:r>
          <a:endParaRPr lang="en-US"/>
        </a:p>
      </dgm:t>
    </dgm:pt>
    <dgm:pt modelId="{7BD372A3-948B-46DA-A406-A14C7924033F}" type="parTrans" cxnId="{08C51F52-9499-496D-BBDA-F76CB16A6278}">
      <dgm:prSet/>
      <dgm:spPr/>
      <dgm:t>
        <a:bodyPr/>
        <a:lstStyle/>
        <a:p>
          <a:endParaRPr lang="en-US"/>
        </a:p>
      </dgm:t>
    </dgm:pt>
    <dgm:pt modelId="{C2B51D43-CBFD-436C-9AFE-295237D7D8BD}" type="sibTrans" cxnId="{08C51F52-9499-496D-BBDA-F76CB16A6278}">
      <dgm:prSet phldrT="3" phldr="0"/>
      <dgm:spPr/>
      <dgm:t>
        <a:bodyPr/>
        <a:lstStyle/>
        <a:p>
          <a:r>
            <a:rPr lang="en-US"/>
            <a:t>3</a:t>
          </a:r>
        </a:p>
      </dgm:t>
    </dgm:pt>
    <dgm:pt modelId="{6E6E7942-79B2-4A05-91A7-0603C8E7C021}">
      <dgm:prSet/>
      <dgm:spPr/>
      <dgm:t>
        <a:bodyPr/>
        <a:lstStyle/>
        <a:p>
          <a:r>
            <a:rPr lang="en-GB"/>
            <a:t>If the indication of plea is not changed the defendant is asked if he consents to summary trial or whether he elects trial by jury</a:t>
          </a:r>
          <a:endParaRPr lang="en-US"/>
        </a:p>
      </dgm:t>
    </dgm:pt>
    <dgm:pt modelId="{AAB7799D-8634-4D3B-9199-CFC30125A7D7}" type="parTrans" cxnId="{FCD0C9AA-E853-4E28-988E-6677B17D266B}">
      <dgm:prSet/>
      <dgm:spPr/>
      <dgm:t>
        <a:bodyPr/>
        <a:lstStyle/>
        <a:p>
          <a:endParaRPr lang="en-US"/>
        </a:p>
      </dgm:t>
    </dgm:pt>
    <dgm:pt modelId="{F1313D70-03BA-4D51-B413-D59BBB0F4515}" type="sibTrans" cxnId="{FCD0C9AA-E853-4E28-988E-6677B17D266B}">
      <dgm:prSet phldrT="4" phldr="0"/>
      <dgm:spPr/>
      <dgm:t>
        <a:bodyPr/>
        <a:lstStyle/>
        <a:p>
          <a:r>
            <a:rPr lang="en-US"/>
            <a:t>4</a:t>
          </a:r>
        </a:p>
      </dgm:t>
    </dgm:pt>
    <dgm:pt modelId="{37B59BB9-91A1-4DD2-B7D3-0E6C68CDB458}">
      <dgm:prSet/>
      <dgm:spPr/>
      <dgm:t>
        <a:bodyPr/>
        <a:lstStyle/>
        <a:p>
          <a:r>
            <a:rPr lang="en-GB"/>
            <a:t>If he consents to summary trial case adjourn for trial.</a:t>
          </a:r>
          <a:endParaRPr lang="en-US"/>
        </a:p>
      </dgm:t>
    </dgm:pt>
    <dgm:pt modelId="{5290D6F0-E6A5-44AB-83D2-31E7B6D4EE16}" type="parTrans" cxnId="{697D9986-2327-4116-8B55-5782BE997E52}">
      <dgm:prSet/>
      <dgm:spPr/>
      <dgm:t>
        <a:bodyPr/>
        <a:lstStyle/>
        <a:p>
          <a:endParaRPr lang="en-US"/>
        </a:p>
      </dgm:t>
    </dgm:pt>
    <dgm:pt modelId="{690A3EA5-D943-4D7F-9031-9EC63F8047C5}" type="sibTrans" cxnId="{697D9986-2327-4116-8B55-5782BE997E52}">
      <dgm:prSet phldrT="5" phldr="0"/>
      <dgm:spPr/>
      <dgm:t>
        <a:bodyPr/>
        <a:lstStyle/>
        <a:p>
          <a:r>
            <a:rPr lang="en-US"/>
            <a:t>5</a:t>
          </a:r>
        </a:p>
      </dgm:t>
    </dgm:pt>
    <dgm:pt modelId="{8F3C3BAD-7699-4F79-9580-317633A15D89}">
      <dgm:prSet/>
      <dgm:spPr/>
      <dgm:t>
        <a:bodyPr/>
        <a:lstStyle/>
        <a:p>
          <a:r>
            <a:rPr lang="en-GB"/>
            <a:t>If elects the case is sent to Crown Court pursuant to s51.</a:t>
          </a:r>
          <a:endParaRPr lang="en-US"/>
        </a:p>
      </dgm:t>
    </dgm:pt>
    <dgm:pt modelId="{EF07CC27-2361-4E36-A701-47D7374BDB82}" type="parTrans" cxnId="{74B4FAEC-230D-4569-9362-91776C7CFC37}">
      <dgm:prSet/>
      <dgm:spPr/>
      <dgm:t>
        <a:bodyPr/>
        <a:lstStyle/>
        <a:p>
          <a:endParaRPr lang="en-US"/>
        </a:p>
      </dgm:t>
    </dgm:pt>
    <dgm:pt modelId="{31DB8FC9-3011-4947-B256-191A7B9479AF}" type="sibTrans" cxnId="{74B4FAEC-230D-4569-9362-91776C7CFC37}">
      <dgm:prSet phldrT="6" phldr="0"/>
      <dgm:spPr/>
      <dgm:t>
        <a:bodyPr/>
        <a:lstStyle/>
        <a:p>
          <a:r>
            <a:rPr lang="en-US"/>
            <a:t>6</a:t>
          </a:r>
        </a:p>
      </dgm:t>
    </dgm:pt>
    <dgm:pt modelId="{84117338-5662-4EB4-A452-FADD510D0650}" type="pres">
      <dgm:prSet presAssocID="{4BBA331E-9FD2-49CF-819C-1F8EED9AB985}" presName="linearFlow" presStyleCnt="0">
        <dgm:presLayoutVars>
          <dgm:dir/>
          <dgm:animLvl val="lvl"/>
          <dgm:resizeHandles val="exact"/>
        </dgm:presLayoutVars>
      </dgm:prSet>
      <dgm:spPr/>
    </dgm:pt>
    <dgm:pt modelId="{6DFB4106-9A46-4715-BBC8-A3DF7FE6CB53}" type="pres">
      <dgm:prSet presAssocID="{0B5C2244-1239-447F-954B-A79906D34A98}" presName="compositeNode" presStyleCnt="0"/>
      <dgm:spPr/>
    </dgm:pt>
    <dgm:pt modelId="{3F07A29B-4B16-4635-9500-E7ED2683B070}" type="pres">
      <dgm:prSet presAssocID="{0B5C2244-1239-447F-954B-A79906D34A98}" presName="parTx" presStyleLbl="node1" presStyleIdx="0" presStyleCnt="0">
        <dgm:presLayoutVars>
          <dgm:chMax val="0"/>
          <dgm:chPref val="0"/>
          <dgm:bulletEnabled val="1"/>
        </dgm:presLayoutVars>
      </dgm:prSet>
      <dgm:spPr/>
    </dgm:pt>
    <dgm:pt modelId="{C2F62A24-E0C6-4028-A91C-33C7F9EDB356}" type="pres">
      <dgm:prSet presAssocID="{0B5C2244-1239-447F-954B-A79906D34A98}" presName="parSh" presStyleCnt="0"/>
      <dgm:spPr/>
    </dgm:pt>
    <dgm:pt modelId="{A9F01B87-131A-4E9A-9CE1-B781C4CFAC2A}" type="pres">
      <dgm:prSet presAssocID="{0B5C2244-1239-447F-954B-A79906D34A98}" presName="lineNode" presStyleLbl="alignAccFollowNode1" presStyleIdx="0" presStyleCnt="18"/>
      <dgm:spPr/>
    </dgm:pt>
    <dgm:pt modelId="{918D020D-DC06-4D8F-BE60-D18730837FC4}" type="pres">
      <dgm:prSet presAssocID="{0B5C2244-1239-447F-954B-A79906D34A98}" presName="lineArrowNode" presStyleLbl="alignAccFollowNode1" presStyleIdx="1" presStyleCnt="18"/>
      <dgm:spPr/>
    </dgm:pt>
    <dgm:pt modelId="{130E1300-7792-4FAA-8962-FEE1A642AE49}" type="pres">
      <dgm:prSet presAssocID="{3E02D2F9-FFA2-453E-ACD6-5CC4A1FC8CFF}" presName="sibTransNodeCircle" presStyleLbl="alignNode1" presStyleIdx="0" presStyleCnt="6">
        <dgm:presLayoutVars>
          <dgm:chMax val="0"/>
          <dgm:bulletEnabled/>
        </dgm:presLayoutVars>
      </dgm:prSet>
      <dgm:spPr/>
    </dgm:pt>
    <dgm:pt modelId="{25033B93-15B2-40B8-9814-A6E143F6FB39}" type="pres">
      <dgm:prSet presAssocID="{3E02D2F9-FFA2-453E-ACD6-5CC4A1FC8CFF}" presName="spacerBetweenCircleAndCallout" presStyleCnt="0">
        <dgm:presLayoutVars/>
      </dgm:prSet>
      <dgm:spPr/>
    </dgm:pt>
    <dgm:pt modelId="{36DC229A-5DAA-4730-AF09-8A95AF97042A}" type="pres">
      <dgm:prSet presAssocID="{0B5C2244-1239-447F-954B-A79906D34A98}" presName="nodeText" presStyleLbl="alignAccFollowNode1" presStyleIdx="2" presStyleCnt="18">
        <dgm:presLayoutVars>
          <dgm:bulletEnabled val="1"/>
        </dgm:presLayoutVars>
      </dgm:prSet>
      <dgm:spPr/>
    </dgm:pt>
    <dgm:pt modelId="{6460E19D-B90E-4079-B96C-4EDDE72AE3B7}" type="pres">
      <dgm:prSet presAssocID="{3E02D2F9-FFA2-453E-ACD6-5CC4A1FC8CFF}" presName="sibTransComposite" presStyleCnt="0"/>
      <dgm:spPr/>
    </dgm:pt>
    <dgm:pt modelId="{9128C651-52D7-4300-A54C-0EC7375E8BE5}" type="pres">
      <dgm:prSet presAssocID="{73990909-2F9D-4E7D-B25D-C748A753F3BF}" presName="compositeNode" presStyleCnt="0"/>
      <dgm:spPr/>
    </dgm:pt>
    <dgm:pt modelId="{FFF9A82E-2838-48A5-BF07-FCF5AAD2F6C9}" type="pres">
      <dgm:prSet presAssocID="{73990909-2F9D-4E7D-B25D-C748A753F3BF}" presName="parTx" presStyleLbl="node1" presStyleIdx="0" presStyleCnt="0">
        <dgm:presLayoutVars>
          <dgm:chMax val="0"/>
          <dgm:chPref val="0"/>
          <dgm:bulletEnabled val="1"/>
        </dgm:presLayoutVars>
      </dgm:prSet>
      <dgm:spPr/>
    </dgm:pt>
    <dgm:pt modelId="{62A784FC-E9B9-4837-B1C5-0B051F1E0EBE}" type="pres">
      <dgm:prSet presAssocID="{73990909-2F9D-4E7D-B25D-C748A753F3BF}" presName="parSh" presStyleCnt="0"/>
      <dgm:spPr/>
    </dgm:pt>
    <dgm:pt modelId="{121B1A0B-1226-4902-AA3E-A82B5B291151}" type="pres">
      <dgm:prSet presAssocID="{73990909-2F9D-4E7D-B25D-C748A753F3BF}" presName="lineNode" presStyleLbl="alignAccFollowNode1" presStyleIdx="3" presStyleCnt="18"/>
      <dgm:spPr/>
    </dgm:pt>
    <dgm:pt modelId="{3746D9D2-7949-4140-80D3-C0EDFF28434B}" type="pres">
      <dgm:prSet presAssocID="{73990909-2F9D-4E7D-B25D-C748A753F3BF}" presName="lineArrowNode" presStyleLbl="alignAccFollowNode1" presStyleIdx="4" presStyleCnt="18"/>
      <dgm:spPr/>
    </dgm:pt>
    <dgm:pt modelId="{29C64DA4-2076-41A8-9D50-447F6CD640AC}" type="pres">
      <dgm:prSet presAssocID="{5A462C69-4AC0-498C-8B97-838F8B189755}" presName="sibTransNodeCircle" presStyleLbl="alignNode1" presStyleIdx="1" presStyleCnt="6">
        <dgm:presLayoutVars>
          <dgm:chMax val="0"/>
          <dgm:bulletEnabled/>
        </dgm:presLayoutVars>
      </dgm:prSet>
      <dgm:spPr/>
    </dgm:pt>
    <dgm:pt modelId="{7D665516-5506-40E2-8350-46EB739F5481}" type="pres">
      <dgm:prSet presAssocID="{5A462C69-4AC0-498C-8B97-838F8B189755}" presName="spacerBetweenCircleAndCallout" presStyleCnt="0">
        <dgm:presLayoutVars/>
      </dgm:prSet>
      <dgm:spPr/>
    </dgm:pt>
    <dgm:pt modelId="{5B2CDA1C-94FA-44D4-BAE4-B2DCF7B55A08}" type="pres">
      <dgm:prSet presAssocID="{73990909-2F9D-4E7D-B25D-C748A753F3BF}" presName="nodeText" presStyleLbl="alignAccFollowNode1" presStyleIdx="5" presStyleCnt="18">
        <dgm:presLayoutVars>
          <dgm:bulletEnabled val="1"/>
        </dgm:presLayoutVars>
      </dgm:prSet>
      <dgm:spPr/>
    </dgm:pt>
    <dgm:pt modelId="{38094161-BFE1-4761-90A3-CAFFA32C3F84}" type="pres">
      <dgm:prSet presAssocID="{5A462C69-4AC0-498C-8B97-838F8B189755}" presName="sibTransComposite" presStyleCnt="0"/>
      <dgm:spPr/>
    </dgm:pt>
    <dgm:pt modelId="{2C5F4005-2F0B-4F25-B947-827EDB05A0CE}" type="pres">
      <dgm:prSet presAssocID="{9908AF05-967B-4CCE-9881-54505EC7B5A2}" presName="compositeNode" presStyleCnt="0"/>
      <dgm:spPr/>
    </dgm:pt>
    <dgm:pt modelId="{0866F550-FA0B-4E09-92D5-7217A2A0840F}" type="pres">
      <dgm:prSet presAssocID="{9908AF05-967B-4CCE-9881-54505EC7B5A2}" presName="parTx" presStyleLbl="node1" presStyleIdx="0" presStyleCnt="0">
        <dgm:presLayoutVars>
          <dgm:chMax val="0"/>
          <dgm:chPref val="0"/>
          <dgm:bulletEnabled val="1"/>
        </dgm:presLayoutVars>
      </dgm:prSet>
      <dgm:spPr/>
    </dgm:pt>
    <dgm:pt modelId="{1DF12624-FAD1-417B-9861-54572A7995B1}" type="pres">
      <dgm:prSet presAssocID="{9908AF05-967B-4CCE-9881-54505EC7B5A2}" presName="parSh" presStyleCnt="0"/>
      <dgm:spPr/>
    </dgm:pt>
    <dgm:pt modelId="{EF841573-6D7F-4093-B5B3-52C55D220075}" type="pres">
      <dgm:prSet presAssocID="{9908AF05-967B-4CCE-9881-54505EC7B5A2}" presName="lineNode" presStyleLbl="alignAccFollowNode1" presStyleIdx="6" presStyleCnt="18"/>
      <dgm:spPr/>
    </dgm:pt>
    <dgm:pt modelId="{1928A732-C89C-4831-AC99-684ED043523F}" type="pres">
      <dgm:prSet presAssocID="{9908AF05-967B-4CCE-9881-54505EC7B5A2}" presName="lineArrowNode" presStyleLbl="alignAccFollowNode1" presStyleIdx="7" presStyleCnt="18"/>
      <dgm:spPr/>
    </dgm:pt>
    <dgm:pt modelId="{B2026CAE-4954-49AE-B755-34EC9453512C}" type="pres">
      <dgm:prSet presAssocID="{C2B51D43-CBFD-436C-9AFE-295237D7D8BD}" presName="sibTransNodeCircle" presStyleLbl="alignNode1" presStyleIdx="2" presStyleCnt="6">
        <dgm:presLayoutVars>
          <dgm:chMax val="0"/>
          <dgm:bulletEnabled/>
        </dgm:presLayoutVars>
      </dgm:prSet>
      <dgm:spPr/>
    </dgm:pt>
    <dgm:pt modelId="{9FBD8AB5-AD95-4A1C-9A2F-5400E6229A5E}" type="pres">
      <dgm:prSet presAssocID="{C2B51D43-CBFD-436C-9AFE-295237D7D8BD}" presName="spacerBetweenCircleAndCallout" presStyleCnt="0">
        <dgm:presLayoutVars/>
      </dgm:prSet>
      <dgm:spPr/>
    </dgm:pt>
    <dgm:pt modelId="{2A1AF4A4-6107-4DBD-8A2D-F66EA3E6E13F}" type="pres">
      <dgm:prSet presAssocID="{9908AF05-967B-4CCE-9881-54505EC7B5A2}" presName="nodeText" presStyleLbl="alignAccFollowNode1" presStyleIdx="8" presStyleCnt="18">
        <dgm:presLayoutVars>
          <dgm:bulletEnabled val="1"/>
        </dgm:presLayoutVars>
      </dgm:prSet>
      <dgm:spPr/>
    </dgm:pt>
    <dgm:pt modelId="{EF4A93FA-B799-40B4-B787-A36AC817803F}" type="pres">
      <dgm:prSet presAssocID="{C2B51D43-CBFD-436C-9AFE-295237D7D8BD}" presName="sibTransComposite" presStyleCnt="0"/>
      <dgm:spPr/>
    </dgm:pt>
    <dgm:pt modelId="{8ED96E02-B74F-4FA2-AF51-F5B5A924FA29}" type="pres">
      <dgm:prSet presAssocID="{6E6E7942-79B2-4A05-91A7-0603C8E7C021}" presName="compositeNode" presStyleCnt="0"/>
      <dgm:spPr/>
    </dgm:pt>
    <dgm:pt modelId="{D2502165-D846-451F-BAF9-4C1776944F7C}" type="pres">
      <dgm:prSet presAssocID="{6E6E7942-79B2-4A05-91A7-0603C8E7C021}" presName="parTx" presStyleLbl="node1" presStyleIdx="0" presStyleCnt="0">
        <dgm:presLayoutVars>
          <dgm:chMax val="0"/>
          <dgm:chPref val="0"/>
          <dgm:bulletEnabled val="1"/>
        </dgm:presLayoutVars>
      </dgm:prSet>
      <dgm:spPr/>
    </dgm:pt>
    <dgm:pt modelId="{BC9AB527-0F43-4E7B-A692-E1067C8068F5}" type="pres">
      <dgm:prSet presAssocID="{6E6E7942-79B2-4A05-91A7-0603C8E7C021}" presName="parSh" presStyleCnt="0"/>
      <dgm:spPr/>
    </dgm:pt>
    <dgm:pt modelId="{47BB408C-B5D4-4D82-B87A-0A22340E36A1}" type="pres">
      <dgm:prSet presAssocID="{6E6E7942-79B2-4A05-91A7-0603C8E7C021}" presName="lineNode" presStyleLbl="alignAccFollowNode1" presStyleIdx="9" presStyleCnt="18"/>
      <dgm:spPr/>
    </dgm:pt>
    <dgm:pt modelId="{17ADB957-D958-4CCF-AB2E-EAA36407436B}" type="pres">
      <dgm:prSet presAssocID="{6E6E7942-79B2-4A05-91A7-0603C8E7C021}" presName="lineArrowNode" presStyleLbl="alignAccFollowNode1" presStyleIdx="10" presStyleCnt="18"/>
      <dgm:spPr/>
    </dgm:pt>
    <dgm:pt modelId="{9D60BEB7-006F-4498-B13F-1454D265940E}" type="pres">
      <dgm:prSet presAssocID="{F1313D70-03BA-4D51-B413-D59BBB0F4515}" presName="sibTransNodeCircle" presStyleLbl="alignNode1" presStyleIdx="3" presStyleCnt="6">
        <dgm:presLayoutVars>
          <dgm:chMax val="0"/>
          <dgm:bulletEnabled/>
        </dgm:presLayoutVars>
      </dgm:prSet>
      <dgm:spPr/>
    </dgm:pt>
    <dgm:pt modelId="{CF4A0EAC-6E4C-4ABD-9468-F16881BE7CF6}" type="pres">
      <dgm:prSet presAssocID="{F1313D70-03BA-4D51-B413-D59BBB0F4515}" presName="spacerBetweenCircleAndCallout" presStyleCnt="0">
        <dgm:presLayoutVars/>
      </dgm:prSet>
      <dgm:spPr/>
    </dgm:pt>
    <dgm:pt modelId="{CEEB6EEB-E731-4AC8-B1BC-A253E223FF70}" type="pres">
      <dgm:prSet presAssocID="{6E6E7942-79B2-4A05-91A7-0603C8E7C021}" presName="nodeText" presStyleLbl="alignAccFollowNode1" presStyleIdx="11" presStyleCnt="18">
        <dgm:presLayoutVars>
          <dgm:bulletEnabled val="1"/>
        </dgm:presLayoutVars>
      </dgm:prSet>
      <dgm:spPr/>
    </dgm:pt>
    <dgm:pt modelId="{8CEDA148-4FD9-4CAB-A369-121B2B055FB5}" type="pres">
      <dgm:prSet presAssocID="{F1313D70-03BA-4D51-B413-D59BBB0F4515}" presName="sibTransComposite" presStyleCnt="0"/>
      <dgm:spPr/>
    </dgm:pt>
    <dgm:pt modelId="{2858422F-3304-44C0-AE99-51D3FD38CD5A}" type="pres">
      <dgm:prSet presAssocID="{37B59BB9-91A1-4DD2-B7D3-0E6C68CDB458}" presName="compositeNode" presStyleCnt="0"/>
      <dgm:spPr/>
    </dgm:pt>
    <dgm:pt modelId="{43AE6BC0-743B-4601-92B8-49034CFF72D5}" type="pres">
      <dgm:prSet presAssocID="{37B59BB9-91A1-4DD2-B7D3-0E6C68CDB458}" presName="parTx" presStyleLbl="node1" presStyleIdx="0" presStyleCnt="0">
        <dgm:presLayoutVars>
          <dgm:chMax val="0"/>
          <dgm:chPref val="0"/>
          <dgm:bulletEnabled val="1"/>
        </dgm:presLayoutVars>
      </dgm:prSet>
      <dgm:spPr/>
    </dgm:pt>
    <dgm:pt modelId="{26B996B0-2C6F-4697-9712-8863AC536DD9}" type="pres">
      <dgm:prSet presAssocID="{37B59BB9-91A1-4DD2-B7D3-0E6C68CDB458}" presName="parSh" presStyleCnt="0"/>
      <dgm:spPr/>
    </dgm:pt>
    <dgm:pt modelId="{E6EEAB67-A483-4C28-9BD2-0640CF490BB2}" type="pres">
      <dgm:prSet presAssocID="{37B59BB9-91A1-4DD2-B7D3-0E6C68CDB458}" presName="lineNode" presStyleLbl="alignAccFollowNode1" presStyleIdx="12" presStyleCnt="18"/>
      <dgm:spPr/>
    </dgm:pt>
    <dgm:pt modelId="{C0AEDBA1-C71C-484D-8AC3-C0C24F32F727}" type="pres">
      <dgm:prSet presAssocID="{37B59BB9-91A1-4DD2-B7D3-0E6C68CDB458}" presName="lineArrowNode" presStyleLbl="alignAccFollowNode1" presStyleIdx="13" presStyleCnt="18"/>
      <dgm:spPr/>
    </dgm:pt>
    <dgm:pt modelId="{D4B83432-1281-4964-9B04-EBD5D5480F3B}" type="pres">
      <dgm:prSet presAssocID="{690A3EA5-D943-4D7F-9031-9EC63F8047C5}" presName="sibTransNodeCircle" presStyleLbl="alignNode1" presStyleIdx="4" presStyleCnt="6">
        <dgm:presLayoutVars>
          <dgm:chMax val="0"/>
          <dgm:bulletEnabled/>
        </dgm:presLayoutVars>
      </dgm:prSet>
      <dgm:spPr/>
    </dgm:pt>
    <dgm:pt modelId="{1D4F3F8B-8465-42C3-90E7-2BC603B723AE}" type="pres">
      <dgm:prSet presAssocID="{690A3EA5-D943-4D7F-9031-9EC63F8047C5}" presName="spacerBetweenCircleAndCallout" presStyleCnt="0">
        <dgm:presLayoutVars/>
      </dgm:prSet>
      <dgm:spPr/>
    </dgm:pt>
    <dgm:pt modelId="{B4F89C28-D03F-4379-B4D3-26D000345E2E}" type="pres">
      <dgm:prSet presAssocID="{37B59BB9-91A1-4DD2-B7D3-0E6C68CDB458}" presName="nodeText" presStyleLbl="alignAccFollowNode1" presStyleIdx="14" presStyleCnt="18">
        <dgm:presLayoutVars>
          <dgm:bulletEnabled val="1"/>
        </dgm:presLayoutVars>
      </dgm:prSet>
      <dgm:spPr/>
    </dgm:pt>
    <dgm:pt modelId="{6450BE27-4BA7-4A0C-8DB0-F00D9C74AFFD}" type="pres">
      <dgm:prSet presAssocID="{690A3EA5-D943-4D7F-9031-9EC63F8047C5}" presName="sibTransComposite" presStyleCnt="0"/>
      <dgm:spPr/>
    </dgm:pt>
    <dgm:pt modelId="{3885C8FB-0193-44CC-94AE-C5C9046D49EE}" type="pres">
      <dgm:prSet presAssocID="{8F3C3BAD-7699-4F79-9580-317633A15D89}" presName="compositeNode" presStyleCnt="0"/>
      <dgm:spPr/>
    </dgm:pt>
    <dgm:pt modelId="{1CA32DF3-35D7-42CC-AAF0-9F25CAC49C8F}" type="pres">
      <dgm:prSet presAssocID="{8F3C3BAD-7699-4F79-9580-317633A15D89}" presName="parTx" presStyleLbl="node1" presStyleIdx="0" presStyleCnt="0">
        <dgm:presLayoutVars>
          <dgm:chMax val="0"/>
          <dgm:chPref val="0"/>
          <dgm:bulletEnabled val="1"/>
        </dgm:presLayoutVars>
      </dgm:prSet>
      <dgm:spPr/>
    </dgm:pt>
    <dgm:pt modelId="{1E4D34B4-ECC1-4C18-AABE-4A3E7C80F249}" type="pres">
      <dgm:prSet presAssocID="{8F3C3BAD-7699-4F79-9580-317633A15D89}" presName="parSh" presStyleCnt="0"/>
      <dgm:spPr/>
    </dgm:pt>
    <dgm:pt modelId="{062FC020-F469-40D5-926A-DBF805CBAD2B}" type="pres">
      <dgm:prSet presAssocID="{8F3C3BAD-7699-4F79-9580-317633A15D89}" presName="lineNode" presStyleLbl="alignAccFollowNode1" presStyleIdx="15" presStyleCnt="18"/>
      <dgm:spPr/>
    </dgm:pt>
    <dgm:pt modelId="{6D78F40F-9A32-4665-8054-51F57A970FB3}" type="pres">
      <dgm:prSet presAssocID="{8F3C3BAD-7699-4F79-9580-317633A15D89}" presName="lineArrowNode" presStyleLbl="alignAccFollowNode1" presStyleIdx="16" presStyleCnt="18"/>
      <dgm:spPr/>
    </dgm:pt>
    <dgm:pt modelId="{31ED9AF2-81F0-4E35-BB51-3AD550E6021F}" type="pres">
      <dgm:prSet presAssocID="{31DB8FC9-3011-4947-B256-191A7B9479AF}" presName="sibTransNodeCircle" presStyleLbl="alignNode1" presStyleIdx="5" presStyleCnt="6">
        <dgm:presLayoutVars>
          <dgm:chMax val="0"/>
          <dgm:bulletEnabled/>
        </dgm:presLayoutVars>
      </dgm:prSet>
      <dgm:spPr/>
    </dgm:pt>
    <dgm:pt modelId="{E53F3469-5EB8-47EA-BE8B-DF165C73CA99}" type="pres">
      <dgm:prSet presAssocID="{31DB8FC9-3011-4947-B256-191A7B9479AF}" presName="spacerBetweenCircleAndCallout" presStyleCnt="0">
        <dgm:presLayoutVars/>
      </dgm:prSet>
      <dgm:spPr/>
    </dgm:pt>
    <dgm:pt modelId="{03EEAE4D-E97E-44E0-AD4C-8A7C26F15D4E}" type="pres">
      <dgm:prSet presAssocID="{8F3C3BAD-7699-4F79-9580-317633A15D89}" presName="nodeText" presStyleLbl="alignAccFollowNode1" presStyleIdx="17" presStyleCnt="18">
        <dgm:presLayoutVars>
          <dgm:bulletEnabled val="1"/>
        </dgm:presLayoutVars>
      </dgm:prSet>
      <dgm:spPr/>
    </dgm:pt>
  </dgm:ptLst>
  <dgm:cxnLst>
    <dgm:cxn modelId="{BA573102-E9A7-4F8E-BC85-1DD4EA01FDBA}" type="presOf" srcId="{6E6E7942-79B2-4A05-91A7-0603C8E7C021}" destId="{CEEB6EEB-E731-4AC8-B1BC-A253E223FF70}" srcOrd="0" destOrd="0" presId="urn:microsoft.com/office/officeart/2016/7/layout/LinearArrowProcessNumbered"/>
    <dgm:cxn modelId="{236BB604-4E91-466A-8188-E7058BFC2070}" srcId="{4BBA331E-9FD2-49CF-819C-1F8EED9AB985}" destId="{0B5C2244-1239-447F-954B-A79906D34A98}" srcOrd="0" destOrd="0" parTransId="{8511C207-C798-451C-934B-13CEF7D8DEF4}" sibTransId="{3E02D2F9-FFA2-453E-ACD6-5CC4A1FC8CFF}"/>
    <dgm:cxn modelId="{C538B704-65A9-4B6F-AC21-78DB87DF4488}" type="presOf" srcId="{C2B51D43-CBFD-436C-9AFE-295237D7D8BD}" destId="{B2026CAE-4954-49AE-B755-34EC9453512C}" srcOrd="0" destOrd="0" presId="urn:microsoft.com/office/officeart/2016/7/layout/LinearArrowProcessNumbered"/>
    <dgm:cxn modelId="{B8F52E0E-7938-4557-AF1A-37F7C629F9FB}" type="presOf" srcId="{4BBA331E-9FD2-49CF-819C-1F8EED9AB985}" destId="{84117338-5662-4EB4-A452-FADD510D0650}" srcOrd="0" destOrd="0" presId="urn:microsoft.com/office/officeart/2016/7/layout/LinearArrowProcessNumbered"/>
    <dgm:cxn modelId="{FE37E61B-17E9-4721-BBC8-162666E61CC2}" type="presOf" srcId="{F1313D70-03BA-4D51-B413-D59BBB0F4515}" destId="{9D60BEB7-006F-4498-B13F-1454D265940E}" srcOrd="0" destOrd="0" presId="urn:microsoft.com/office/officeart/2016/7/layout/LinearArrowProcessNumbered"/>
    <dgm:cxn modelId="{D1DA0332-9460-487B-8BBC-2B1FA5D482C2}" type="presOf" srcId="{31DB8FC9-3011-4947-B256-191A7B9479AF}" destId="{31ED9AF2-81F0-4E35-BB51-3AD550E6021F}" srcOrd="0" destOrd="0" presId="urn:microsoft.com/office/officeart/2016/7/layout/LinearArrowProcessNumbered"/>
    <dgm:cxn modelId="{E7897533-C01D-4C0D-ACD9-2109949AE6B3}" type="presOf" srcId="{37B59BB9-91A1-4DD2-B7D3-0E6C68CDB458}" destId="{B4F89C28-D03F-4379-B4D3-26D000345E2E}" srcOrd="0" destOrd="0" presId="urn:microsoft.com/office/officeart/2016/7/layout/LinearArrowProcessNumbered"/>
    <dgm:cxn modelId="{DDB93E39-8D27-4664-A4B5-6F21D80CBB04}" type="presOf" srcId="{3E02D2F9-FFA2-453E-ACD6-5CC4A1FC8CFF}" destId="{130E1300-7792-4FAA-8962-FEE1A642AE49}" srcOrd="0" destOrd="0" presId="urn:microsoft.com/office/officeart/2016/7/layout/LinearArrowProcessNumbered"/>
    <dgm:cxn modelId="{C374C93C-CDF1-46DF-80F1-B28BEFFD0A59}" srcId="{4BBA331E-9FD2-49CF-819C-1F8EED9AB985}" destId="{73990909-2F9D-4E7D-B25D-C748A753F3BF}" srcOrd="1" destOrd="0" parTransId="{D020DF61-A685-4217-92DA-54A52580ED76}" sibTransId="{5A462C69-4AC0-498C-8B97-838F8B189755}"/>
    <dgm:cxn modelId="{BD4DDD4A-42BD-47CF-B333-27DB9B0AC754}" type="presOf" srcId="{5A462C69-4AC0-498C-8B97-838F8B189755}" destId="{29C64DA4-2076-41A8-9D50-447F6CD640AC}" srcOrd="0" destOrd="0" presId="urn:microsoft.com/office/officeart/2016/7/layout/LinearArrowProcessNumbered"/>
    <dgm:cxn modelId="{08C51F52-9499-496D-BBDA-F76CB16A6278}" srcId="{4BBA331E-9FD2-49CF-819C-1F8EED9AB985}" destId="{9908AF05-967B-4CCE-9881-54505EC7B5A2}" srcOrd="2" destOrd="0" parTransId="{7BD372A3-948B-46DA-A406-A14C7924033F}" sibTransId="{C2B51D43-CBFD-436C-9AFE-295237D7D8BD}"/>
    <dgm:cxn modelId="{1D9D5486-A4F8-4A51-9507-03512AEA697D}" type="presOf" srcId="{0B5C2244-1239-447F-954B-A79906D34A98}" destId="{36DC229A-5DAA-4730-AF09-8A95AF97042A}" srcOrd="0" destOrd="0" presId="urn:microsoft.com/office/officeart/2016/7/layout/LinearArrowProcessNumbered"/>
    <dgm:cxn modelId="{697D9986-2327-4116-8B55-5782BE997E52}" srcId="{4BBA331E-9FD2-49CF-819C-1F8EED9AB985}" destId="{37B59BB9-91A1-4DD2-B7D3-0E6C68CDB458}" srcOrd="4" destOrd="0" parTransId="{5290D6F0-E6A5-44AB-83D2-31E7B6D4EE16}" sibTransId="{690A3EA5-D943-4D7F-9031-9EC63F8047C5}"/>
    <dgm:cxn modelId="{EE7B7C87-3F8D-41DD-91E8-981822A24AC8}" type="presOf" srcId="{9908AF05-967B-4CCE-9881-54505EC7B5A2}" destId="{2A1AF4A4-6107-4DBD-8A2D-F66EA3E6E13F}" srcOrd="0" destOrd="0" presId="urn:microsoft.com/office/officeart/2016/7/layout/LinearArrowProcessNumbered"/>
    <dgm:cxn modelId="{9752DF8D-3C76-41CB-8D63-665FA4CD6879}" type="presOf" srcId="{73990909-2F9D-4E7D-B25D-C748A753F3BF}" destId="{5B2CDA1C-94FA-44D4-BAE4-B2DCF7B55A08}" srcOrd="0" destOrd="0" presId="urn:microsoft.com/office/officeart/2016/7/layout/LinearArrowProcessNumbered"/>
    <dgm:cxn modelId="{FCD0C9AA-E853-4E28-988E-6677B17D266B}" srcId="{4BBA331E-9FD2-49CF-819C-1F8EED9AB985}" destId="{6E6E7942-79B2-4A05-91A7-0603C8E7C021}" srcOrd="3" destOrd="0" parTransId="{AAB7799D-8634-4D3B-9199-CFC30125A7D7}" sibTransId="{F1313D70-03BA-4D51-B413-D59BBB0F4515}"/>
    <dgm:cxn modelId="{898D2AAD-3743-4E6C-940A-7DCE574E753E}" type="presOf" srcId="{690A3EA5-D943-4D7F-9031-9EC63F8047C5}" destId="{D4B83432-1281-4964-9B04-EBD5D5480F3B}" srcOrd="0" destOrd="0" presId="urn:microsoft.com/office/officeart/2016/7/layout/LinearArrowProcessNumbered"/>
    <dgm:cxn modelId="{340950B3-2F75-4F6B-9F39-C87A1A5C01D5}" type="presOf" srcId="{8F3C3BAD-7699-4F79-9580-317633A15D89}" destId="{03EEAE4D-E97E-44E0-AD4C-8A7C26F15D4E}" srcOrd="0" destOrd="0" presId="urn:microsoft.com/office/officeart/2016/7/layout/LinearArrowProcessNumbered"/>
    <dgm:cxn modelId="{74B4FAEC-230D-4569-9362-91776C7CFC37}" srcId="{4BBA331E-9FD2-49CF-819C-1F8EED9AB985}" destId="{8F3C3BAD-7699-4F79-9580-317633A15D89}" srcOrd="5" destOrd="0" parTransId="{EF07CC27-2361-4E36-A701-47D7374BDB82}" sibTransId="{31DB8FC9-3011-4947-B256-191A7B9479AF}"/>
    <dgm:cxn modelId="{34333B00-7106-4914-BB74-E55687A2EF5A}" type="presParOf" srcId="{84117338-5662-4EB4-A452-FADD510D0650}" destId="{6DFB4106-9A46-4715-BBC8-A3DF7FE6CB53}" srcOrd="0" destOrd="0" presId="urn:microsoft.com/office/officeart/2016/7/layout/LinearArrowProcessNumbered"/>
    <dgm:cxn modelId="{A01EBC6D-0150-451C-8E36-E703706EFF4E}" type="presParOf" srcId="{6DFB4106-9A46-4715-BBC8-A3DF7FE6CB53}" destId="{3F07A29B-4B16-4635-9500-E7ED2683B070}" srcOrd="0" destOrd="0" presId="urn:microsoft.com/office/officeart/2016/7/layout/LinearArrowProcessNumbered"/>
    <dgm:cxn modelId="{70257FD9-1C8A-49EF-B93B-5B38F9BDD6F2}" type="presParOf" srcId="{6DFB4106-9A46-4715-BBC8-A3DF7FE6CB53}" destId="{C2F62A24-E0C6-4028-A91C-33C7F9EDB356}" srcOrd="1" destOrd="0" presId="urn:microsoft.com/office/officeart/2016/7/layout/LinearArrowProcessNumbered"/>
    <dgm:cxn modelId="{24AABFF1-8EDE-43A3-8B4E-67E4F7FF45F2}" type="presParOf" srcId="{C2F62A24-E0C6-4028-A91C-33C7F9EDB356}" destId="{A9F01B87-131A-4E9A-9CE1-B781C4CFAC2A}" srcOrd="0" destOrd="0" presId="urn:microsoft.com/office/officeart/2016/7/layout/LinearArrowProcessNumbered"/>
    <dgm:cxn modelId="{E1855474-FF21-4517-B7BA-2B30B50C216F}" type="presParOf" srcId="{C2F62A24-E0C6-4028-A91C-33C7F9EDB356}" destId="{918D020D-DC06-4D8F-BE60-D18730837FC4}" srcOrd="1" destOrd="0" presId="urn:microsoft.com/office/officeart/2016/7/layout/LinearArrowProcessNumbered"/>
    <dgm:cxn modelId="{2CA9479B-E83C-4818-8583-367D58054BAA}" type="presParOf" srcId="{C2F62A24-E0C6-4028-A91C-33C7F9EDB356}" destId="{130E1300-7792-4FAA-8962-FEE1A642AE49}" srcOrd="2" destOrd="0" presId="urn:microsoft.com/office/officeart/2016/7/layout/LinearArrowProcessNumbered"/>
    <dgm:cxn modelId="{DE33EBB0-81DB-4773-93DC-E7E5FF617A61}" type="presParOf" srcId="{C2F62A24-E0C6-4028-A91C-33C7F9EDB356}" destId="{25033B93-15B2-40B8-9814-A6E143F6FB39}" srcOrd="3" destOrd="0" presId="urn:microsoft.com/office/officeart/2016/7/layout/LinearArrowProcessNumbered"/>
    <dgm:cxn modelId="{F6CAB75F-C0C8-4B99-9D73-0B22117AC4B1}" type="presParOf" srcId="{6DFB4106-9A46-4715-BBC8-A3DF7FE6CB53}" destId="{36DC229A-5DAA-4730-AF09-8A95AF97042A}" srcOrd="2" destOrd="0" presId="urn:microsoft.com/office/officeart/2016/7/layout/LinearArrowProcessNumbered"/>
    <dgm:cxn modelId="{FFA3CA96-41A6-44AE-8E09-09CE04265BFD}" type="presParOf" srcId="{84117338-5662-4EB4-A452-FADD510D0650}" destId="{6460E19D-B90E-4079-B96C-4EDDE72AE3B7}" srcOrd="1" destOrd="0" presId="urn:microsoft.com/office/officeart/2016/7/layout/LinearArrowProcessNumbered"/>
    <dgm:cxn modelId="{87FA9064-ED90-40F1-A562-DF1666D77E03}" type="presParOf" srcId="{84117338-5662-4EB4-A452-FADD510D0650}" destId="{9128C651-52D7-4300-A54C-0EC7375E8BE5}" srcOrd="2" destOrd="0" presId="urn:microsoft.com/office/officeart/2016/7/layout/LinearArrowProcessNumbered"/>
    <dgm:cxn modelId="{AE5847A6-EFCD-40B6-8A77-CA703E6599DB}" type="presParOf" srcId="{9128C651-52D7-4300-A54C-0EC7375E8BE5}" destId="{FFF9A82E-2838-48A5-BF07-FCF5AAD2F6C9}" srcOrd="0" destOrd="0" presId="urn:microsoft.com/office/officeart/2016/7/layout/LinearArrowProcessNumbered"/>
    <dgm:cxn modelId="{8A4EFAD5-A7A9-4F7E-A75C-EA63CEB352D0}" type="presParOf" srcId="{9128C651-52D7-4300-A54C-0EC7375E8BE5}" destId="{62A784FC-E9B9-4837-B1C5-0B051F1E0EBE}" srcOrd="1" destOrd="0" presId="urn:microsoft.com/office/officeart/2016/7/layout/LinearArrowProcessNumbered"/>
    <dgm:cxn modelId="{4907C2CF-5D0A-463C-9CBA-C7186FB1298E}" type="presParOf" srcId="{62A784FC-E9B9-4837-B1C5-0B051F1E0EBE}" destId="{121B1A0B-1226-4902-AA3E-A82B5B291151}" srcOrd="0" destOrd="0" presId="urn:microsoft.com/office/officeart/2016/7/layout/LinearArrowProcessNumbered"/>
    <dgm:cxn modelId="{A28503F2-B2C5-48AF-8D94-4886A420BEAB}" type="presParOf" srcId="{62A784FC-E9B9-4837-B1C5-0B051F1E0EBE}" destId="{3746D9D2-7949-4140-80D3-C0EDFF28434B}" srcOrd="1" destOrd="0" presId="urn:microsoft.com/office/officeart/2016/7/layout/LinearArrowProcessNumbered"/>
    <dgm:cxn modelId="{C445A9E3-BDB4-41DD-AA64-FC1B712DD0FA}" type="presParOf" srcId="{62A784FC-E9B9-4837-B1C5-0B051F1E0EBE}" destId="{29C64DA4-2076-41A8-9D50-447F6CD640AC}" srcOrd="2" destOrd="0" presId="urn:microsoft.com/office/officeart/2016/7/layout/LinearArrowProcessNumbered"/>
    <dgm:cxn modelId="{E880451D-9626-4984-9D8D-85F4A3409B2B}" type="presParOf" srcId="{62A784FC-E9B9-4837-B1C5-0B051F1E0EBE}" destId="{7D665516-5506-40E2-8350-46EB739F5481}" srcOrd="3" destOrd="0" presId="urn:microsoft.com/office/officeart/2016/7/layout/LinearArrowProcessNumbered"/>
    <dgm:cxn modelId="{88E505D9-EE00-4433-A16C-670D02E7E394}" type="presParOf" srcId="{9128C651-52D7-4300-A54C-0EC7375E8BE5}" destId="{5B2CDA1C-94FA-44D4-BAE4-B2DCF7B55A08}" srcOrd="2" destOrd="0" presId="urn:microsoft.com/office/officeart/2016/7/layout/LinearArrowProcessNumbered"/>
    <dgm:cxn modelId="{150CB2C7-0700-45A2-AD47-D108BA4A81AE}" type="presParOf" srcId="{84117338-5662-4EB4-A452-FADD510D0650}" destId="{38094161-BFE1-4761-90A3-CAFFA32C3F84}" srcOrd="3" destOrd="0" presId="urn:microsoft.com/office/officeart/2016/7/layout/LinearArrowProcessNumbered"/>
    <dgm:cxn modelId="{D30FA8A9-1AC1-4A4E-A310-5A01841F8551}" type="presParOf" srcId="{84117338-5662-4EB4-A452-FADD510D0650}" destId="{2C5F4005-2F0B-4F25-B947-827EDB05A0CE}" srcOrd="4" destOrd="0" presId="urn:microsoft.com/office/officeart/2016/7/layout/LinearArrowProcessNumbered"/>
    <dgm:cxn modelId="{FB886F5C-D95B-4ADB-ADD9-DFACD57DE0A5}" type="presParOf" srcId="{2C5F4005-2F0B-4F25-B947-827EDB05A0CE}" destId="{0866F550-FA0B-4E09-92D5-7217A2A0840F}" srcOrd="0" destOrd="0" presId="urn:microsoft.com/office/officeart/2016/7/layout/LinearArrowProcessNumbered"/>
    <dgm:cxn modelId="{25F61DC9-D74F-4133-89D8-E26439672E07}" type="presParOf" srcId="{2C5F4005-2F0B-4F25-B947-827EDB05A0CE}" destId="{1DF12624-FAD1-417B-9861-54572A7995B1}" srcOrd="1" destOrd="0" presId="urn:microsoft.com/office/officeart/2016/7/layout/LinearArrowProcessNumbered"/>
    <dgm:cxn modelId="{1DA6C006-4606-427B-8700-D1CA26803150}" type="presParOf" srcId="{1DF12624-FAD1-417B-9861-54572A7995B1}" destId="{EF841573-6D7F-4093-B5B3-52C55D220075}" srcOrd="0" destOrd="0" presId="urn:microsoft.com/office/officeart/2016/7/layout/LinearArrowProcessNumbered"/>
    <dgm:cxn modelId="{1EB81477-6A4C-416F-A91E-94511396BE1E}" type="presParOf" srcId="{1DF12624-FAD1-417B-9861-54572A7995B1}" destId="{1928A732-C89C-4831-AC99-684ED043523F}" srcOrd="1" destOrd="0" presId="urn:microsoft.com/office/officeart/2016/7/layout/LinearArrowProcessNumbered"/>
    <dgm:cxn modelId="{7DE13DC8-5FA7-4F5E-ADA6-CEA2BD13114F}" type="presParOf" srcId="{1DF12624-FAD1-417B-9861-54572A7995B1}" destId="{B2026CAE-4954-49AE-B755-34EC9453512C}" srcOrd="2" destOrd="0" presId="urn:microsoft.com/office/officeart/2016/7/layout/LinearArrowProcessNumbered"/>
    <dgm:cxn modelId="{E61BC6D9-3D46-4D23-A2C1-0D859EDE977F}" type="presParOf" srcId="{1DF12624-FAD1-417B-9861-54572A7995B1}" destId="{9FBD8AB5-AD95-4A1C-9A2F-5400E6229A5E}" srcOrd="3" destOrd="0" presId="urn:microsoft.com/office/officeart/2016/7/layout/LinearArrowProcessNumbered"/>
    <dgm:cxn modelId="{B7CE9EF0-1D45-4DCF-9E1B-8C9F451A30B6}" type="presParOf" srcId="{2C5F4005-2F0B-4F25-B947-827EDB05A0CE}" destId="{2A1AF4A4-6107-4DBD-8A2D-F66EA3E6E13F}" srcOrd="2" destOrd="0" presId="urn:microsoft.com/office/officeart/2016/7/layout/LinearArrowProcessNumbered"/>
    <dgm:cxn modelId="{40C62AA5-4BE7-413E-84E3-B842DD60C920}" type="presParOf" srcId="{84117338-5662-4EB4-A452-FADD510D0650}" destId="{EF4A93FA-B799-40B4-B787-A36AC817803F}" srcOrd="5" destOrd="0" presId="urn:microsoft.com/office/officeart/2016/7/layout/LinearArrowProcessNumbered"/>
    <dgm:cxn modelId="{855907AB-66DF-4C36-9421-DD9DA0994966}" type="presParOf" srcId="{84117338-5662-4EB4-A452-FADD510D0650}" destId="{8ED96E02-B74F-4FA2-AF51-F5B5A924FA29}" srcOrd="6" destOrd="0" presId="urn:microsoft.com/office/officeart/2016/7/layout/LinearArrowProcessNumbered"/>
    <dgm:cxn modelId="{769985DC-B3F7-41D7-9263-7296C15DF773}" type="presParOf" srcId="{8ED96E02-B74F-4FA2-AF51-F5B5A924FA29}" destId="{D2502165-D846-451F-BAF9-4C1776944F7C}" srcOrd="0" destOrd="0" presId="urn:microsoft.com/office/officeart/2016/7/layout/LinearArrowProcessNumbered"/>
    <dgm:cxn modelId="{0E9AB357-E64D-417F-87A2-5CC483E089D7}" type="presParOf" srcId="{8ED96E02-B74F-4FA2-AF51-F5B5A924FA29}" destId="{BC9AB527-0F43-4E7B-A692-E1067C8068F5}" srcOrd="1" destOrd="0" presId="urn:microsoft.com/office/officeart/2016/7/layout/LinearArrowProcessNumbered"/>
    <dgm:cxn modelId="{41513065-6517-4B16-B88C-3938D58776F3}" type="presParOf" srcId="{BC9AB527-0F43-4E7B-A692-E1067C8068F5}" destId="{47BB408C-B5D4-4D82-B87A-0A22340E36A1}" srcOrd="0" destOrd="0" presId="urn:microsoft.com/office/officeart/2016/7/layout/LinearArrowProcessNumbered"/>
    <dgm:cxn modelId="{D8A0051D-A65F-4178-A956-67E13F771F47}" type="presParOf" srcId="{BC9AB527-0F43-4E7B-A692-E1067C8068F5}" destId="{17ADB957-D958-4CCF-AB2E-EAA36407436B}" srcOrd="1" destOrd="0" presId="urn:microsoft.com/office/officeart/2016/7/layout/LinearArrowProcessNumbered"/>
    <dgm:cxn modelId="{91110CB7-131A-49BB-9449-1C3C2AFAF565}" type="presParOf" srcId="{BC9AB527-0F43-4E7B-A692-E1067C8068F5}" destId="{9D60BEB7-006F-4498-B13F-1454D265940E}" srcOrd="2" destOrd="0" presId="urn:microsoft.com/office/officeart/2016/7/layout/LinearArrowProcessNumbered"/>
    <dgm:cxn modelId="{D5C88F46-3BE4-48D2-A153-9BC671C9A9BE}" type="presParOf" srcId="{BC9AB527-0F43-4E7B-A692-E1067C8068F5}" destId="{CF4A0EAC-6E4C-4ABD-9468-F16881BE7CF6}" srcOrd="3" destOrd="0" presId="urn:microsoft.com/office/officeart/2016/7/layout/LinearArrowProcessNumbered"/>
    <dgm:cxn modelId="{657B7D7B-5C45-4410-903A-CE8E4BA18AC4}" type="presParOf" srcId="{8ED96E02-B74F-4FA2-AF51-F5B5A924FA29}" destId="{CEEB6EEB-E731-4AC8-B1BC-A253E223FF70}" srcOrd="2" destOrd="0" presId="urn:microsoft.com/office/officeart/2016/7/layout/LinearArrowProcessNumbered"/>
    <dgm:cxn modelId="{F2513986-2DB5-41CA-8BB7-AC07F8C3B463}" type="presParOf" srcId="{84117338-5662-4EB4-A452-FADD510D0650}" destId="{8CEDA148-4FD9-4CAB-A369-121B2B055FB5}" srcOrd="7" destOrd="0" presId="urn:microsoft.com/office/officeart/2016/7/layout/LinearArrowProcessNumbered"/>
    <dgm:cxn modelId="{7EAA64DA-4982-4470-8FF0-5B628AB8E742}" type="presParOf" srcId="{84117338-5662-4EB4-A452-FADD510D0650}" destId="{2858422F-3304-44C0-AE99-51D3FD38CD5A}" srcOrd="8" destOrd="0" presId="urn:microsoft.com/office/officeart/2016/7/layout/LinearArrowProcessNumbered"/>
    <dgm:cxn modelId="{E042616B-6644-4DE5-9647-9F03907DEF44}" type="presParOf" srcId="{2858422F-3304-44C0-AE99-51D3FD38CD5A}" destId="{43AE6BC0-743B-4601-92B8-49034CFF72D5}" srcOrd="0" destOrd="0" presId="urn:microsoft.com/office/officeart/2016/7/layout/LinearArrowProcessNumbered"/>
    <dgm:cxn modelId="{7F133E7A-83C9-4883-83C7-9A8E46E51354}" type="presParOf" srcId="{2858422F-3304-44C0-AE99-51D3FD38CD5A}" destId="{26B996B0-2C6F-4697-9712-8863AC536DD9}" srcOrd="1" destOrd="0" presId="urn:microsoft.com/office/officeart/2016/7/layout/LinearArrowProcessNumbered"/>
    <dgm:cxn modelId="{A06805E6-505A-4598-811F-CD6224719A6E}" type="presParOf" srcId="{26B996B0-2C6F-4697-9712-8863AC536DD9}" destId="{E6EEAB67-A483-4C28-9BD2-0640CF490BB2}" srcOrd="0" destOrd="0" presId="urn:microsoft.com/office/officeart/2016/7/layout/LinearArrowProcessNumbered"/>
    <dgm:cxn modelId="{C16FC3F7-83DC-453D-AA94-27183BBF54DB}" type="presParOf" srcId="{26B996B0-2C6F-4697-9712-8863AC536DD9}" destId="{C0AEDBA1-C71C-484D-8AC3-C0C24F32F727}" srcOrd="1" destOrd="0" presId="urn:microsoft.com/office/officeart/2016/7/layout/LinearArrowProcessNumbered"/>
    <dgm:cxn modelId="{8300F826-3CD7-4560-9C1A-FDC7D4D054AB}" type="presParOf" srcId="{26B996B0-2C6F-4697-9712-8863AC536DD9}" destId="{D4B83432-1281-4964-9B04-EBD5D5480F3B}" srcOrd="2" destOrd="0" presId="urn:microsoft.com/office/officeart/2016/7/layout/LinearArrowProcessNumbered"/>
    <dgm:cxn modelId="{1E4A0479-3B3E-4004-83D5-7D0431923093}" type="presParOf" srcId="{26B996B0-2C6F-4697-9712-8863AC536DD9}" destId="{1D4F3F8B-8465-42C3-90E7-2BC603B723AE}" srcOrd="3" destOrd="0" presId="urn:microsoft.com/office/officeart/2016/7/layout/LinearArrowProcessNumbered"/>
    <dgm:cxn modelId="{35147986-E24C-4027-ADDA-FD241C9D74A5}" type="presParOf" srcId="{2858422F-3304-44C0-AE99-51D3FD38CD5A}" destId="{B4F89C28-D03F-4379-B4D3-26D000345E2E}" srcOrd="2" destOrd="0" presId="urn:microsoft.com/office/officeart/2016/7/layout/LinearArrowProcessNumbered"/>
    <dgm:cxn modelId="{BC244809-1D5B-4675-B1DD-234DF7AC8853}" type="presParOf" srcId="{84117338-5662-4EB4-A452-FADD510D0650}" destId="{6450BE27-4BA7-4A0C-8DB0-F00D9C74AFFD}" srcOrd="9" destOrd="0" presId="urn:microsoft.com/office/officeart/2016/7/layout/LinearArrowProcessNumbered"/>
    <dgm:cxn modelId="{69F30726-ECB3-483F-887E-8264427EB9C8}" type="presParOf" srcId="{84117338-5662-4EB4-A452-FADD510D0650}" destId="{3885C8FB-0193-44CC-94AE-C5C9046D49EE}" srcOrd="10" destOrd="0" presId="urn:microsoft.com/office/officeart/2016/7/layout/LinearArrowProcessNumbered"/>
    <dgm:cxn modelId="{ED600424-B0B7-4F0B-B96C-C3D9F55CF58B}" type="presParOf" srcId="{3885C8FB-0193-44CC-94AE-C5C9046D49EE}" destId="{1CA32DF3-35D7-42CC-AAF0-9F25CAC49C8F}" srcOrd="0" destOrd="0" presId="urn:microsoft.com/office/officeart/2016/7/layout/LinearArrowProcessNumbered"/>
    <dgm:cxn modelId="{AE6CDCF8-CFD5-4B94-8A90-5E35174AE9D5}" type="presParOf" srcId="{3885C8FB-0193-44CC-94AE-C5C9046D49EE}" destId="{1E4D34B4-ECC1-4C18-AABE-4A3E7C80F249}" srcOrd="1" destOrd="0" presId="urn:microsoft.com/office/officeart/2016/7/layout/LinearArrowProcessNumbered"/>
    <dgm:cxn modelId="{2A1F6575-0143-4138-9475-CC38AEEA179F}" type="presParOf" srcId="{1E4D34B4-ECC1-4C18-AABE-4A3E7C80F249}" destId="{062FC020-F469-40D5-926A-DBF805CBAD2B}" srcOrd="0" destOrd="0" presId="urn:microsoft.com/office/officeart/2016/7/layout/LinearArrowProcessNumbered"/>
    <dgm:cxn modelId="{097E3DBD-1953-45D4-9C2D-C021A3343AEE}" type="presParOf" srcId="{1E4D34B4-ECC1-4C18-AABE-4A3E7C80F249}" destId="{6D78F40F-9A32-4665-8054-51F57A970FB3}" srcOrd="1" destOrd="0" presId="urn:microsoft.com/office/officeart/2016/7/layout/LinearArrowProcessNumbered"/>
    <dgm:cxn modelId="{F7FCB149-1DBC-4E7A-98BF-D08870666CEC}" type="presParOf" srcId="{1E4D34B4-ECC1-4C18-AABE-4A3E7C80F249}" destId="{31ED9AF2-81F0-4E35-BB51-3AD550E6021F}" srcOrd="2" destOrd="0" presId="urn:microsoft.com/office/officeart/2016/7/layout/LinearArrowProcessNumbered"/>
    <dgm:cxn modelId="{0CEE9617-2A11-4B59-9BFB-77F1396F39E5}" type="presParOf" srcId="{1E4D34B4-ECC1-4C18-AABE-4A3E7C80F249}" destId="{E53F3469-5EB8-47EA-BE8B-DF165C73CA99}" srcOrd="3" destOrd="0" presId="urn:microsoft.com/office/officeart/2016/7/layout/LinearArrowProcessNumbered"/>
    <dgm:cxn modelId="{1DAD36F9-F079-4DD9-AF0E-45F624996D1C}" type="presParOf" srcId="{3885C8FB-0193-44CC-94AE-C5C9046D49EE}" destId="{03EEAE4D-E97E-44E0-AD4C-8A7C26F15D4E}" srcOrd="2" destOrd="0" presId="urn:microsoft.com/office/officeart/2016/7/layout/LinearArrowProcessNumbered"/>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480F5CE-C509-4B2A-9C07-86769DF2A992}">
      <dsp:nvSpPr>
        <dsp:cNvPr id="0" name=""/>
        <dsp:cNvSpPr/>
      </dsp:nvSpPr>
      <dsp:spPr>
        <a:xfrm>
          <a:off x="3970348" y="37134"/>
          <a:ext cx="1660500" cy="1660500"/>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5875"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CEAF3C05-53B9-4390-AD7A-E0A22933A740}">
      <dsp:nvSpPr>
        <dsp:cNvPr id="0" name=""/>
        <dsp:cNvSpPr/>
      </dsp:nvSpPr>
      <dsp:spPr>
        <a:xfrm>
          <a:off x="2955598" y="2117748"/>
          <a:ext cx="3690000"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711200">
            <a:lnSpc>
              <a:spcPct val="100000"/>
            </a:lnSpc>
            <a:spcBef>
              <a:spcPct val="0"/>
            </a:spcBef>
            <a:spcAft>
              <a:spcPct val="35000"/>
            </a:spcAft>
            <a:buNone/>
          </a:pPr>
          <a:r>
            <a:rPr lang="en-GB" sz="1600" kern="1200"/>
            <a:t>Indictable only offences are sent immediately to the Crown Court pursuant to </a:t>
          </a:r>
          <a:r>
            <a:rPr lang="en-GB" sz="1600" kern="1200">
              <a:hlinkClick xmlns:r="http://schemas.openxmlformats.org/officeDocument/2006/relationships" r:id="rId3"/>
            </a:rPr>
            <a:t>s51 of the Crime and Disorder Act 1998.</a:t>
          </a:r>
          <a:endParaRPr lang="en-US" sz="1600" kern="1200"/>
        </a:p>
      </dsp:txBody>
      <dsp:txXfrm>
        <a:off x="2955598" y="2117748"/>
        <a:ext cx="3690000" cy="720000"/>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9F01B87-131A-4E9A-9CE1-B781C4CFAC2A}">
      <dsp:nvSpPr>
        <dsp:cNvPr id="0" name=""/>
        <dsp:cNvSpPr/>
      </dsp:nvSpPr>
      <dsp:spPr>
        <a:xfrm>
          <a:off x="804006" y="427201"/>
          <a:ext cx="639454" cy="71"/>
        </a:xfrm>
        <a:prstGeom prst="rect">
          <a:avLst/>
        </a:prstGeom>
        <a:solidFill>
          <a:schemeClr val="accent5">
            <a:tint val="40000"/>
            <a:alpha val="90000"/>
            <a:hueOff val="0"/>
            <a:satOff val="0"/>
            <a:lumOff val="0"/>
            <a:alphaOff val="0"/>
          </a:schemeClr>
        </a:solidFill>
        <a:ln w="15875" cap="flat" cmpd="sng" algn="ctr">
          <a:solidFill>
            <a:schemeClr val="accent5">
              <a:tint val="40000"/>
              <a:alpha val="9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918D020D-DC06-4D8F-BE60-D18730837FC4}">
      <dsp:nvSpPr>
        <dsp:cNvPr id="0" name=""/>
        <dsp:cNvSpPr/>
      </dsp:nvSpPr>
      <dsp:spPr>
        <a:xfrm>
          <a:off x="1481828" y="373523"/>
          <a:ext cx="73537" cy="138121"/>
        </a:xfrm>
        <a:prstGeom prst="chevron">
          <a:avLst>
            <a:gd name="adj" fmla="val 90000"/>
          </a:avLst>
        </a:prstGeom>
        <a:solidFill>
          <a:schemeClr val="accent5">
            <a:tint val="40000"/>
            <a:alpha val="90000"/>
            <a:hueOff val="162767"/>
            <a:satOff val="-569"/>
            <a:lumOff val="-157"/>
            <a:alphaOff val="0"/>
          </a:schemeClr>
        </a:solidFill>
        <a:ln w="15875" cap="flat" cmpd="sng" algn="ctr">
          <a:solidFill>
            <a:schemeClr val="accent5">
              <a:tint val="40000"/>
              <a:alpha val="90000"/>
              <a:hueOff val="162767"/>
              <a:satOff val="-569"/>
              <a:lumOff val="-157"/>
              <a:alphaOff val="0"/>
            </a:schemeClr>
          </a:solidFill>
          <a:prstDash val="solid"/>
        </a:ln>
        <a:effectLst/>
      </dsp:spPr>
      <dsp:style>
        <a:lnRef idx="2">
          <a:scrgbClr r="0" g="0" b="0"/>
        </a:lnRef>
        <a:fillRef idx="1">
          <a:scrgbClr r="0" g="0" b="0"/>
        </a:fillRef>
        <a:effectRef idx="0">
          <a:scrgbClr r="0" g="0" b="0"/>
        </a:effectRef>
        <a:fontRef idx="minor"/>
      </dsp:style>
    </dsp:sp>
    <dsp:sp modelId="{130E1300-7792-4FAA-8962-FEE1A642AE49}">
      <dsp:nvSpPr>
        <dsp:cNvPr id="0" name=""/>
        <dsp:cNvSpPr/>
      </dsp:nvSpPr>
      <dsp:spPr>
        <a:xfrm>
          <a:off x="423201" y="126364"/>
          <a:ext cx="601745" cy="601745"/>
        </a:xfrm>
        <a:prstGeom prst="ellipse">
          <a:avLst/>
        </a:prstGeom>
        <a:solidFill>
          <a:schemeClr val="accent5">
            <a:hueOff val="0"/>
            <a:satOff val="0"/>
            <a:lumOff val="0"/>
            <a:alphaOff val="0"/>
          </a:schemeClr>
        </a:solidFill>
        <a:ln w="15875" cap="flat" cmpd="sng" algn="ctr">
          <a:solidFill>
            <a:schemeClr val="accent5">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3351" tIns="23351" rIns="23351" bIns="23351" numCol="1" spcCol="1270" anchor="ctr" anchorCtr="0">
          <a:noAutofit/>
        </a:bodyPr>
        <a:lstStyle/>
        <a:p>
          <a:pPr marL="0" lvl="0" indent="0" algn="ctr" defTabSz="1289050">
            <a:lnSpc>
              <a:spcPct val="90000"/>
            </a:lnSpc>
            <a:spcBef>
              <a:spcPct val="0"/>
            </a:spcBef>
            <a:spcAft>
              <a:spcPct val="35000"/>
            </a:spcAft>
            <a:buNone/>
          </a:pPr>
          <a:r>
            <a:rPr lang="en-US" sz="2900" kern="1200"/>
            <a:t>1</a:t>
          </a:r>
        </a:p>
      </dsp:txBody>
      <dsp:txXfrm>
        <a:off x="511325" y="214488"/>
        <a:ext cx="425497" cy="425497"/>
      </dsp:txXfrm>
    </dsp:sp>
    <dsp:sp modelId="{36DC229A-5DAA-4730-AF09-8A95AF97042A}">
      <dsp:nvSpPr>
        <dsp:cNvPr id="0" name=""/>
        <dsp:cNvSpPr/>
      </dsp:nvSpPr>
      <dsp:spPr>
        <a:xfrm>
          <a:off x="4688" y="893710"/>
          <a:ext cx="1438773" cy="1965600"/>
        </a:xfrm>
        <a:prstGeom prst="upArrowCallout">
          <a:avLst>
            <a:gd name="adj1" fmla="val 50000"/>
            <a:gd name="adj2" fmla="val 20000"/>
            <a:gd name="adj3" fmla="val 20000"/>
            <a:gd name="adj4" fmla="val 100000"/>
          </a:avLst>
        </a:prstGeom>
        <a:solidFill>
          <a:schemeClr val="accent5">
            <a:tint val="40000"/>
            <a:alpha val="90000"/>
            <a:hueOff val="325534"/>
            <a:satOff val="-1138"/>
            <a:lumOff val="-313"/>
            <a:alphaOff val="0"/>
          </a:schemeClr>
        </a:solidFill>
        <a:ln w="15875" cap="flat" cmpd="sng" algn="ctr">
          <a:solidFill>
            <a:schemeClr val="accent5">
              <a:tint val="40000"/>
              <a:alpha val="90000"/>
              <a:hueOff val="325534"/>
              <a:satOff val="-1138"/>
              <a:lumOff val="-313"/>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13492" tIns="165100" rIns="113492" bIns="165100" numCol="1" spcCol="1270" anchor="t" anchorCtr="0">
          <a:noAutofit/>
        </a:bodyPr>
        <a:lstStyle/>
        <a:p>
          <a:pPr marL="0" lvl="0" indent="0" algn="l" defTabSz="488950">
            <a:lnSpc>
              <a:spcPct val="90000"/>
            </a:lnSpc>
            <a:spcBef>
              <a:spcPct val="0"/>
            </a:spcBef>
            <a:spcAft>
              <a:spcPct val="35000"/>
            </a:spcAft>
            <a:buNone/>
          </a:pPr>
          <a:r>
            <a:rPr lang="en-GB" sz="1100" kern="1200"/>
            <a:t>If the magistrates believe the case is </a:t>
          </a:r>
          <a:r>
            <a:rPr lang="en-GB" sz="1100" u="sng" kern="1200"/>
            <a:t>not</a:t>
          </a:r>
          <a:r>
            <a:rPr lang="en-GB" sz="1100" kern="1200"/>
            <a:t> suitable for summary trial, they will send the case to the Crown Court (</a:t>
          </a:r>
          <a:r>
            <a:rPr lang="en-GB" sz="1100" kern="1200">
              <a:hlinkClick xmlns:r="http://schemas.openxmlformats.org/officeDocument/2006/relationships" r:id="rId1"/>
            </a:rPr>
            <a:t>s21 MCA</a:t>
          </a:r>
          <a:r>
            <a:rPr lang="en-GB" sz="1100" kern="1200"/>
            <a:t>/</a:t>
          </a:r>
          <a:r>
            <a:rPr lang="en-GB" sz="1100" kern="1200">
              <a:hlinkClick xmlns:r="http://schemas.openxmlformats.org/officeDocument/2006/relationships" r:id="rId2"/>
            </a:rPr>
            <a:t>s51 CDA</a:t>
          </a:r>
          <a:r>
            <a:rPr lang="en-GB" sz="1100" kern="1200"/>
            <a:t>).</a:t>
          </a:r>
          <a:endParaRPr lang="en-US" sz="1100" kern="1200"/>
        </a:p>
      </dsp:txBody>
      <dsp:txXfrm>
        <a:off x="4688" y="1181465"/>
        <a:ext cx="1438773" cy="1677845"/>
      </dsp:txXfrm>
    </dsp:sp>
    <dsp:sp modelId="{121B1A0B-1226-4902-AA3E-A82B5B291151}">
      <dsp:nvSpPr>
        <dsp:cNvPr id="0" name=""/>
        <dsp:cNvSpPr/>
      </dsp:nvSpPr>
      <dsp:spPr>
        <a:xfrm>
          <a:off x="1603324" y="427201"/>
          <a:ext cx="1438773" cy="71"/>
        </a:xfrm>
        <a:prstGeom prst="rect">
          <a:avLst/>
        </a:prstGeom>
        <a:solidFill>
          <a:schemeClr val="accent5">
            <a:tint val="40000"/>
            <a:alpha val="90000"/>
            <a:hueOff val="488301"/>
            <a:satOff val="-1707"/>
            <a:lumOff val="-470"/>
            <a:alphaOff val="0"/>
          </a:schemeClr>
        </a:solidFill>
        <a:ln w="15875" cap="flat" cmpd="sng" algn="ctr">
          <a:solidFill>
            <a:schemeClr val="accent5">
              <a:tint val="40000"/>
              <a:alpha val="90000"/>
              <a:hueOff val="488301"/>
              <a:satOff val="-1707"/>
              <a:lumOff val="-470"/>
              <a:alphaOff val="0"/>
            </a:schemeClr>
          </a:solidFill>
          <a:prstDash val="solid"/>
        </a:ln>
        <a:effectLst/>
      </dsp:spPr>
      <dsp:style>
        <a:lnRef idx="2">
          <a:scrgbClr r="0" g="0" b="0"/>
        </a:lnRef>
        <a:fillRef idx="1">
          <a:scrgbClr r="0" g="0" b="0"/>
        </a:fillRef>
        <a:effectRef idx="0">
          <a:scrgbClr r="0" g="0" b="0"/>
        </a:effectRef>
        <a:fontRef idx="minor"/>
      </dsp:style>
    </dsp:sp>
    <dsp:sp modelId="{3746D9D2-7949-4140-80D3-C0EDFF28434B}">
      <dsp:nvSpPr>
        <dsp:cNvPr id="0" name=""/>
        <dsp:cNvSpPr/>
      </dsp:nvSpPr>
      <dsp:spPr>
        <a:xfrm>
          <a:off x="3080465" y="373523"/>
          <a:ext cx="73537" cy="138122"/>
        </a:xfrm>
        <a:prstGeom prst="chevron">
          <a:avLst>
            <a:gd name="adj" fmla="val 90000"/>
          </a:avLst>
        </a:prstGeom>
        <a:solidFill>
          <a:schemeClr val="accent5">
            <a:tint val="40000"/>
            <a:alpha val="90000"/>
            <a:hueOff val="651067"/>
            <a:satOff val="-2276"/>
            <a:lumOff val="-626"/>
            <a:alphaOff val="0"/>
          </a:schemeClr>
        </a:solidFill>
        <a:ln w="15875" cap="flat" cmpd="sng" algn="ctr">
          <a:solidFill>
            <a:schemeClr val="accent5">
              <a:tint val="40000"/>
              <a:alpha val="90000"/>
              <a:hueOff val="651067"/>
              <a:satOff val="-2276"/>
              <a:lumOff val="-626"/>
              <a:alphaOff val="0"/>
            </a:schemeClr>
          </a:solidFill>
          <a:prstDash val="solid"/>
        </a:ln>
        <a:effectLst/>
      </dsp:spPr>
      <dsp:style>
        <a:lnRef idx="2">
          <a:scrgbClr r="0" g="0" b="0"/>
        </a:lnRef>
        <a:fillRef idx="1">
          <a:scrgbClr r="0" g="0" b="0"/>
        </a:fillRef>
        <a:effectRef idx="0">
          <a:scrgbClr r="0" g="0" b="0"/>
        </a:effectRef>
        <a:fontRef idx="minor"/>
      </dsp:style>
    </dsp:sp>
    <dsp:sp modelId="{29C64DA4-2076-41A8-9D50-447F6CD640AC}">
      <dsp:nvSpPr>
        <dsp:cNvPr id="0" name=""/>
        <dsp:cNvSpPr/>
      </dsp:nvSpPr>
      <dsp:spPr>
        <a:xfrm>
          <a:off x="2021838" y="126364"/>
          <a:ext cx="601745" cy="601745"/>
        </a:xfrm>
        <a:prstGeom prst="ellipse">
          <a:avLst/>
        </a:prstGeom>
        <a:solidFill>
          <a:schemeClr val="accent5">
            <a:hueOff val="497853"/>
            <a:satOff val="-1764"/>
            <a:lumOff val="-2392"/>
            <a:alphaOff val="0"/>
          </a:schemeClr>
        </a:solidFill>
        <a:ln w="15875" cap="flat" cmpd="sng" algn="ctr">
          <a:solidFill>
            <a:schemeClr val="accent5">
              <a:hueOff val="497853"/>
              <a:satOff val="-1764"/>
              <a:lumOff val="-2392"/>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3351" tIns="23351" rIns="23351" bIns="23351" numCol="1" spcCol="1270" anchor="ctr" anchorCtr="0">
          <a:noAutofit/>
        </a:bodyPr>
        <a:lstStyle/>
        <a:p>
          <a:pPr marL="0" lvl="0" indent="0" algn="ctr" defTabSz="1289050">
            <a:lnSpc>
              <a:spcPct val="90000"/>
            </a:lnSpc>
            <a:spcBef>
              <a:spcPct val="0"/>
            </a:spcBef>
            <a:spcAft>
              <a:spcPct val="35000"/>
            </a:spcAft>
            <a:buNone/>
          </a:pPr>
          <a:r>
            <a:rPr lang="en-US" sz="2900" kern="1200"/>
            <a:t>2</a:t>
          </a:r>
        </a:p>
      </dsp:txBody>
      <dsp:txXfrm>
        <a:off x="2109962" y="214488"/>
        <a:ext cx="425497" cy="425497"/>
      </dsp:txXfrm>
    </dsp:sp>
    <dsp:sp modelId="{5B2CDA1C-94FA-44D4-BAE4-B2DCF7B55A08}">
      <dsp:nvSpPr>
        <dsp:cNvPr id="0" name=""/>
        <dsp:cNvSpPr/>
      </dsp:nvSpPr>
      <dsp:spPr>
        <a:xfrm>
          <a:off x="1603324" y="893710"/>
          <a:ext cx="1438773" cy="1965600"/>
        </a:xfrm>
        <a:prstGeom prst="upArrowCallout">
          <a:avLst>
            <a:gd name="adj1" fmla="val 50000"/>
            <a:gd name="adj2" fmla="val 20000"/>
            <a:gd name="adj3" fmla="val 20000"/>
            <a:gd name="adj4" fmla="val 100000"/>
          </a:avLst>
        </a:prstGeom>
        <a:solidFill>
          <a:schemeClr val="accent5">
            <a:tint val="40000"/>
            <a:alpha val="90000"/>
            <a:hueOff val="813834"/>
            <a:satOff val="-2845"/>
            <a:lumOff val="-783"/>
            <a:alphaOff val="0"/>
          </a:schemeClr>
        </a:solidFill>
        <a:ln w="15875" cap="flat" cmpd="sng" algn="ctr">
          <a:solidFill>
            <a:schemeClr val="accent5">
              <a:tint val="40000"/>
              <a:alpha val="90000"/>
              <a:hueOff val="813834"/>
              <a:satOff val="-2845"/>
              <a:lumOff val="-783"/>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13492" tIns="165100" rIns="113492" bIns="165100" numCol="1" spcCol="1270" anchor="t" anchorCtr="0">
          <a:noAutofit/>
        </a:bodyPr>
        <a:lstStyle/>
        <a:p>
          <a:pPr marL="0" lvl="0" indent="0" algn="l" defTabSz="488950">
            <a:lnSpc>
              <a:spcPct val="90000"/>
            </a:lnSpc>
            <a:spcBef>
              <a:spcPct val="0"/>
            </a:spcBef>
            <a:spcAft>
              <a:spcPct val="35000"/>
            </a:spcAft>
            <a:buNone/>
          </a:pPr>
          <a:r>
            <a:rPr lang="en-GB" sz="1100" kern="1200"/>
            <a:t>If the magistrates decide that the case is suitable for summary trial the procedure in </a:t>
          </a:r>
          <a:r>
            <a:rPr lang="en-GB" sz="1100" kern="1200">
              <a:hlinkClick xmlns:r="http://schemas.openxmlformats.org/officeDocument/2006/relationships" r:id="rId3"/>
            </a:rPr>
            <a:t>s20 MCA </a:t>
          </a:r>
          <a:r>
            <a:rPr lang="en-GB" sz="1100" kern="1200"/>
            <a:t>is followed.</a:t>
          </a:r>
          <a:endParaRPr lang="en-US" sz="1100" kern="1200"/>
        </a:p>
      </dsp:txBody>
      <dsp:txXfrm>
        <a:off x="1603324" y="1181465"/>
        <a:ext cx="1438773" cy="1677845"/>
      </dsp:txXfrm>
    </dsp:sp>
    <dsp:sp modelId="{EF841573-6D7F-4093-B5B3-52C55D220075}">
      <dsp:nvSpPr>
        <dsp:cNvPr id="0" name=""/>
        <dsp:cNvSpPr/>
      </dsp:nvSpPr>
      <dsp:spPr>
        <a:xfrm>
          <a:off x="3201961" y="427201"/>
          <a:ext cx="1438773" cy="72"/>
        </a:xfrm>
        <a:prstGeom prst="rect">
          <a:avLst/>
        </a:prstGeom>
        <a:solidFill>
          <a:schemeClr val="accent5">
            <a:tint val="40000"/>
            <a:alpha val="90000"/>
            <a:hueOff val="976601"/>
            <a:satOff val="-3414"/>
            <a:lumOff val="-939"/>
            <a:alphaOff val="0"/>
          </a:schemeClr>
        </a:solidFill>
        <a:ln w="15875" cap="flat" cmpd="sng" algn="ctr">
          <a:solidFill>
            <a:schemeClr val="accent5">
              <a:tint val="40000"/>
              <a:alpha val="90000"/>
              <a:hueOff val="976601"/>
              <a:satOff val="-3414"/>
              <a:lumOff val="-939"/>
              <a:alphaOff val="0"/>
            </a:schemeClr>
          </a:solidFill>
          <a:prstDash val="solid"/>
        </a:ln>
        <a:effectLst/>
      </dsp:spPr>
      <dsp:style>
        <a:lnRef idx="2">
          <a:scrgbClr r="0" g="0" b="0"/>
        </a:lnRef>
        <a:fillRef idx="1">
          <a:scrgbClr r="0" g="0" b="0"/>
        </a:fillRef>
        <a:effectRef idx="0">
          <a:scrgbClr r="0" g="0" b="0"/>
        </a:effectRef>
        <a:fontRef idx="minor"/>
      </dsp:style>
    </dsp:sp>
    <dsp:sp modelId="{1928A732-C89C-4831-AC99-684ED043523F}">
      <dsp:nvSpPr>
        <dsp:cNvPr id="0" name=""/>
        <dsp:cNvSpPr/>
      </dsp:nvSpPr>
      <dsp:spPr>
        <a:xfrm>
          <a:off x="4679102" y="373523"/>
          <a:ext cx="73537" cy="138122"/>
        </a:xfrm>
        <a:prstGeom prst="chevron">
          <a:avLst>
            <a:gd name="adj" fmla="val 90000"/>
          </a:avLst>
        </a:prstGeom>
        <a:solidFill>
          <a:schemeClr val="accent5">
            <a:tint val="40000"/>
            <a:alpha val="90000"/>
            <a:hueOff val="1139368"/>
            <a:satOff val="-3983"/>
            <a:lumOff val="-1096"/>
            <a:alphaOff val="0"/>
          </a:schemeClr>
        </a:solidFill>
        <a:ln w="15875" cap="flat" cmpd="sng" algn="ctr">
          <a:solidFill>
            <a:schemeClr val="accent5">
              <a:tint val="40000"/>
              <a:alpha val="90000"/>
              <a:hueOff val="1139368"/>
              <a:satOff val="-3983"/>
              <a:lumOff val="-1096"/>
              <a:alphaOff val="0"/>
            </a:schemeClr>
          </a:solidFill>
          <a:prstDash val="solid"/>
        </a:ln>
        <a:effectLst/>
      </dsp:spPr>
      <dsp:style>
        <a:lnRef idx="2">
          <a:scrgbClr r="0" g="0" b="0"/>
        </a:lnRef>
        <a:fillRef idx="1">
          <a:scrgbClr r="0" g="0" b="0"/>
        </a:fillRef>
        <a:effectRef idx="0">
          <a:scrgbClr r="0" g="0" b="0"/>
        </a:effectRef>
        <a:fontRef idx="minor"/>
      </dsp:style>
    </dsp:sp>
    <dsp:sp modelId="{B2026CAE-4954-49AE-B755-34EC9453512C}">
      <dsp:nvSpPr>
        <dsp:cNvPr id="0" name=""/>
        <dsp:cNvSpPr/>
      </dsp:nvSpPr>
      <dsp:spPr>
        <a:xfrm>
          <a:off x="3620475" y="126364"/>
          <a:ext cx="601745" cy="601745"/>
        </a:xfrm>
        <a:prstGeom prst="ellipse">
          <a:avLst/>
        </a:prstGeom>
        <a:solidFill>
          <a:schemeClr val="accent5">
            <a:hueOff val="995705"/>
            <a:satOff val="-3527"/>
            <a:lumOff val="-4784"/>
            <a:alphaOff val="0"/>
          </a:schemeClr>
        </a:solidFill>
        <a:ln w="15875" cap="flat" cmpd="sng" algn="ctr">
          <a:solidFill>
            <a:schemeClr val="accent5">
              <a:hueOff val="995705"/>
              <a:satOff val="-3527"/>
              <a:lumOff val="-4784"/>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3351" tIns="23351" rIns="23351" bIns="23351" numCol="1" spcCol="1270" anchor="ctr" anchorCtr="0">
          <a:noAutofit/>
        </a:bodyPr>
        <a:lstStyle/>
        <a:p>
          <a:pPr marL="0" lvl="0" indent="0" algn="ctr" defTabSz="1289050">
            <a:lnSpc>
              <a:spcPct val="90000"/>
            </a:lnSpc>
            <a:spcBef>
              <a:spcPct val="0"/>
            </a:spcBef>
            <a:spcAft>
              <a:spcPct val="35000"/>
            </a:spcAft>
            <a:buNone/>
          </a:pPr>
          <a:r>
            <a:rPr lang="en-US" sz="2900" kern="1200"/>
            <a:t>3</a:t>
          </a:r>
        </a:p>
      </dsp:txBody>
      <dsp:txXfrm>
        <a:off x="3708599" y="214488"/>
        <a:ext cx="425497" cy="425497"/>
      </dsp:txXfrm>
    </dsp:sp>
    <dsp:sp modelId="{2A1AF4A4-6107-4DBD-8A2D-F66EA3E6E13F}">
      <dsp:nvSpPr>
        <dsp:cNvPr id="0" name=""/>
        <dsp:cNvSpPr/>
      </dsp:nvSpPr>
      <dsp:spPr>
        <a:xfrm>
          <a:off x="3201961" y="893710"/>
          <a:ext cx="1438773" cy="1965600"/>
        </a:xfrm>
        <a:prstGeom prst="upArrowCallout">
          <a:avLst>
            <a:gd name="adj1" fmla="val 50000"/>
            <a:gd name="adj2" fmla="val 20000"/>
            <a:gd name="adj3" fmla="val 20000"/>
            <a:gd name="adj4" fmla="val 100000"/>
          </a:avLst>
        </a:prstGeom>
        <a:solidFill>
          <a:schemeClr val="accent5">
            <a:tint val="40000"/>
            <a:alpha val="90000"/>
            <a:hueOff val="1302135"/>
            <a:satOff val="-4552"/>
            <a:lumOff val="-1252"/>
            <a:alphaOff val="0"/>
          </a:schemeClr>
        </a:solidFill>
        <a:ln w="15875" cap="flat" cmpd="sng" algn="ctr">
          <a:solidFill>
            <a:schemeClr val="accent5">
              <a:tint val="40000"/>
              <a:alpha val="90000"/>
              <a:hueOff val="1302135"/>
              <a:satOff val="-4552"/>
              <a:lumOff val="-1252"/>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13492" tIns="165100" rIns="113492" bIns="165100" numCol="1" spcCol="1270" anchor="t" anchorCtr="0">
          <a:noAutofit/>
        </a:bodyPr>
        <a:lstStyle/>
        <a:p>
          <a:pPr marL="0" lvl="0" indent="0" algn="l" defTabSz="488950">
            <a:lnSpc>
              <a:spcPct val="90000"/>
            </a:lnSpc>
            <a:spcBef>
              <a:spcPct val="0"/>
            </a:spcBef>
            <a:spcAft>
              <a:spcPct val="35000"/>
            </a:spcAft>
            <a:buNone/>
          </a:pPr>
          <a:r>
            <a:rPr lang="en-GB" sz="1100" kern="1200"/>
            <a:t>The defendant </a:t>
          </a:r>
          <a:r>
            <a:rPr lang="en-GB" sz="1100" u="sng" kern="1200"/>
            <a:t>may </a:t>
          </a:r>
          <a:r>
            <a:rPr lang="en-GB" sz="1100" kern="1200"/>
            <a:t>ask for and the court </a:t>
          </a:r>
          <a:r>
            <a:rPr lang="en-GB" sz="1100" u="sng" kern="1200"/>
            <a:t>may</a:t>
          </a:r>
          <a:r>
            <a:rPr lang="en-GB" sz="1100" kern="1200"/>
            <a:t> give an indication of sentence and in the light if that indication the defendant may change their indication of plea.</a:t>
          </a:r>
          <a:endParaRPr lang="en-US" sz="1100" kern="1200"/>
        </a:p>
      </dsp:txBody>
      <dsp:txXfrm>
        <a:off x="3201961" y="1181465"/>
        <a:ext cx="1438773" cy="1677845"/>
      </dsp:txXfrm>
    </dsp:sp>
    <dsp:sp modelId="{47BB408C-B5D4-4D82-B87A-0A22340E36A1}">
      <dsp:nvSpPr>
        <dsp:cNvPr id="0" name=""/>
        <dsp:cNvSpPr/>
      </dsp:nvSpPr>
      <dsp:spPr>
        <a:xfrm>
          <a:off x="4800598" y="427201"/>
          <a:ext cx="1438773" cy="72"/>
        </a:xfrm>
        <a:prstGeom prst="rect">
          <a:avLst/>
        </a:prstGeom>
        <a:solidFill>
          <a:schemeClr val="accent5">
            <a:tint val="40000"/>
            <a:alpha val="90000"/>
            <a:hueOff val="1464902"/>
            <a:satOff val="-5122"/>
            <a:lumOff val="-1409"/>
            <a:alphaOff val="0"/>
          </a:schemeClr>
        </a:solidFill>
        <a:ln w="15875" cap="flat" cmpd="sng" algn="ctr">
          <a:solidFill>
            <a:schemeClr val="accent5">
              <a:tint val="40000"/>
              <a:alpha val="90000"/>
              <a:hueOff val="1464902"/>
              <a:satOff val="-5122"/>
              <a:lumOff val="-1409"/>
              <a:alphaOff val="0"/>
            </a:schemeClr>
          </a:solidFill>
          <a:prstDash val="solid"/>
        </a:ln>
        <a:effectLst/>
      </dsp:spPr>
      <dsp:style>
        <a:lnRef idx="2">
          <a:scrgbClr r="0" g="0" b="0"/>
        </a:lnRef>
        <a:fillRef idx="1">
          <a:scrgbClr r="0" g="0" b="0"/>
        </a:fillRef>
        <a:effectRef idx="0">
          <a:scrgbClr r="0" g="0" b="0"/>
        </a:effectRef>
        <a:fontRef idx="minor"/>
      </dsp:style>
    </dsp:sp>
    <dsp:sp modelId="{17ADB957-D958-4CCF-AB2E-EAA36407436B}">
      <dsp:nvSpPr>
        <dsp:cNvPr id="0" name=""/>
        <dsp:cNvSpPr/>
      </dsp:nvSpPr>
      <dsp:spPr>
        <a:xfrm>
          <a:off x="6277738" y="373523"/>
          <a:ext cx="73537" cy="138122"/>
        </a:xfrm>
        <a:prstGeom prst="chevron">
          <a:avLst>
            <a:gd name="adj" fmla="val 90000"/>
          </a:avLst>
        </a:prstGeom>
        <a:solidFill>
          <a:schemeClr val="accent5">
            <a:tint val="40000"/>
            <a:alpha val="90000"/>
            <a:hueOff val="1627668"/>
            <a:satOff val="-5691"/>
            <a:lumOff val="-1565"/>
            <a:alphaOff val="0"/>
          </a:schemeClr>
        </a:solidFill>
        <a:ln w="15875" cap="flat" cmpd="sng" algn="ctr">
          <a:solidFill>
            <a:schemeClr val="accent5">
              <a:tint val="40000"/>
              <a:alpha val="90000"/>
              <a:hueOff val="1627668"/>
              <a:satOff val="-5691"/>
              <a:lumOff val="-1565"/>
              <a:alphaOff val="0"/>
            </a:schemeClr>
          </a:solidFill>
          <a:prstDash val="solid"/>
        </a:ln>
        <a:effectLst/>
      </dsp:spPr>
      <dsp:style>
        <a:lnRef idx="2">
          <a:scrgbClr r="0" g="0" b="0"/>
        </a:lnRef>
        <a:fillRef idx="1">
          <a:scrgbClr r="0" g="0" b="0"/>
        </a:fillRef>
        <a:effectRef idx="0">
          <a:scrgbClr r="0" g="0" b="0"/>
        </a:effectRef>
        <a:fontRef idx="minor"/>
      </dsp:style>
    </dsp:sp>
    <dsp:sp modelId="{9D60BEB7-006F-4498-B13F-1454D265940E}">
      <dsp:nvSpPr>
        <dsp:cNvPr id="0" name=""/>
        <dsp:cNvSpPr/>
      </dsp:nvSpPr>
      <dsp:spPr>
        <a:xfrm>
          <a:off x="5219112" y="126364"/>
          <a:ext cx="601745" cy="601745"/>
        </a:xfrm>
        <a:prstGeom prst="ellipse">
          <a:avLst/>
        </a:prstGeom>
        <a:solidFill>
          <a:schemeClr val="accent5">
            <a:hueOff val="1493558"/>
            <a:satOff val="-5291"/>
            <a:lumOff val="-7177"/>
            <a:alphaOff val="0"/>
          </a:schemeClr>
        </a:solidFill>
        <a:ln w="15875" cap="flat" cmpd="sng" algn="ctr">
          <a:solidFill>
            <a:schemeClr val="accent5">
              <a:hueOff val="1493558"/>
              <a:satOff val="-5291"/>
              <a:lumOff val="-7177"/>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3351" tIns="23351" rIns="23351" bIns="23351" numCol="1" spcCol="1270" anchor="ctr" anchorCtr="0">
          <a:noAutofit/>
        </a:bodyPr>
        <a:lstStyle/>
        <a:p>
          <a:pPr marL="0" lvl="0" indent="0" algn="ctr" defTabSz="1289050">
            <a:lnSpc>
              <a:spcPct val="90000"/>
            </a:lnSpc>
            <a:spcBef>
              <a:spcPct val="0"/>
            </a:spcBef>
            <a:spcAft>
              <a:spcPct val="35000"/>
            </a:spcAft>
            <a:buNone/>
          </a:pPr>
          <a:r>
            <a:rPr lang="en-US" sz="2900" kern="1200"/>
            <a:t>4</a:t>
          </a:r>
        </a:p>
      </dsp:txBody>
      <dsp:txXfrm>
        <a:off x="5307236" y="214488"/>
        <a:ext cx="425497" cy="425497"/>
      </dsp:txXfrm>
    </dsp:sp>
    <dsp:sp modelId="{CEEB6EEB-E731-4AC8-B1BC-A253E223FF70}">
      <dsp:nvSpPr>
        <dsp:cNvPr id="0" name=""/>
        <dsp:cNvSpPr/>
      </dsp:nvSpPr>
      <dsp:spPr>
        <a:xfrm>
          <a:off x="4800598" y="893710"/>
          <a:ext cx="1438773" cy="1965600"/>
        </a:xfrm>
        <a:prstGeom prst="upArrowCallout">
          <a:avLst>
            <a:gd name="adj1" fmla="val 50000"/>
            <a:gd name="adj2" fmla="val 20000"/>
            <a:gd name="adj3" fmla="val 20000"/>
            <a:gd name="adj4" fmla="val 100000"/>
          </a:avLst>
        </a:prstGeom>
        <a:solidFill>
          <a:schemeClr val="accent5">
            <a:tint val="40000"/>
            <a:alpha val="90000"/>
            <a:hueOff val="1790435"/>
            <a:satOff val="-6260"/>
            <a:lumOff val="-1722"/>
            <a:alphaOff val="0"/>
          </a:schemeClr>
        </a:solidFill>
        <a:ln w="15875" cap="flat" cmpd="sng" algn="ctr">
          <a:solidFill>
            <a:schemeClr val="accent5">
              <a:tint val="40000"/>
              <a:alpha val="90000"/>
              <a:hueOff val="1790435"/>
              <a:satOff val="-6260"/>
              <a:lumOff val="-1722"/>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13492" tIns="165100" rIns="113492" bIns="165100" numCol="1" spcCol="1270" anchor="t" anchorCtr="0">
          <a:noAutofit/>
        </a:bodyPr>
        <a:lstStyle/>
        <a:p>
          <a:pPr marL="0" lvl="0" indent="0" algn="l" defTabSz="488950">
            <a:lnSpc>
              <a:spcPct val="90000"/>
            </a:lnSpc>
            <a:spcBef>
              <a:spcPct val="0"/>
            </a:spcBef>
            <a:spcAft>
              <a:spcPct val="35000"/>
            </a:spcAft>
            <a:buNone/>
          </a:pPr>
          <a:r>
            <a:rPr lang="en-GB" sz="1100" kern="1200"/>
            <a:t>If the indication of plea is not changed the defendant is asked if he consents to summary trial or whether he elects trial by jury</a:t>
          </a:r>
          <a:endParaRPr lang="en-US" sz="1100" kern="1200"/>
        </a:p>
      </dsp:txBody>
      <dsp:txXfrm>
        <a:off x="4800598" y="1181465"/>
        <a:ext cx="1438773" cy="1677845"/>
      </dsp:txXfrm>
    </dsp:sp>
    <dsp:sp modelId="{E6EEAB67-A483-4C28-9BD2-0640CF490BB2}">
      <dsp:nvSpPr>
        <dsp:cNvPr id="0" name=""/>
        <dsp:cNvSpPr/>
      </dsp:nvSpPr>
      <dsp:spPr>
        <a:xfrm>
          <a:off x="6399235" y="427201"/>
          <a:ext cx="1438773" cy="72"/>
        </a:xfrm>
        <a:prstGeom prst="rect">
          <a:avLst/>
        </a:prstGeom>
        <a:solidFill>
          <a:schemeClr val="accent5">
            <a:tint val="40000"/>
            <a:alpha val="90000"/>
            <a:hueOff val="1953202"/>
            <a:satOff val="-6829"/>
            <a:lumOff val="-1878"/>
            <a:alphaOff val="0"/>
          </a:schemeClr>
        </a:solidFill>
        <a:ln w="15875" cap="flat" cmpd="sng" algn="ctr">
          <a:solidFill>
            <a:schemeClr val="accent5">
              <a:tint val="40000"/>
              <a:alpha val="90000"/>
              <a:hueOff val="1953202"/>
              <a:satOff val="-6829"/>
              <a:lumOff val="-1878"/>
              <a:alphaOff val="0"/>
            </a:schemeClr>
          </a:solidFill>
          <a:prstDash val="solid"/>
        </a:ln>
        <a:effectLst/>
      </dsp:spPr>
      <dsp:style>
        <a:lnRef idx="2">
          <a:scrgbClr r="0" g="0" b="0"/>
        </a:lnRef>
        <a:fillRef idx="1">
          <a:scrgbClr r="0" g="0" b="0"/>
        </a:fillRef>
        <a:effectRef idx="0">
          <a:scrgbClr r="0" g="0" b="0"/>
        </a:effectRef>
        <a:fontRef idx="minor"/>
      </dsp:style>
    </dsp:sp>
    <dsp:sp modelId="{C0AEDBA1-C71C-484D-8AC3-C0C24F32F727}">
      <dsp:nvSpPr>
        <dsp:cNvPr id="0" name=""/>
        <dsp:cNvSpPr/>
      </dsp:nvSpPr>
      <dsp:spPr>
        <a:xfrm>
          <a:off x="7876375" y="373523"/>
          <a:ext cx="73537" cy="138122"/>
        </a:xfrm>
        <a:prstGeom prst="chevron">
          <a:avLst>
            <a:gd name="adj" fmla="val 90000"/>
          </a:avLst>
        </a:prstGeom>
        <a:solidFill>
          <a:schemeClr val="accent5">
            <a:tint val="40000"/>
            <a:alpha val="90000"/>
            <a:hueOff val="2115969"/>
            <a:satOff val="-7398"/>
            <a:lumOff val="-2035"/>
            <a:alphaOff val="0"/>
          </a:schemeClr>
        </a:solidFill>
        <a:ln w="15875" cap="flat" cmpd="sng" algn="ctr">
          <a:solidFill>
            <a:schemeClr val="accent5">
              <a:tint val="40000"/>
              <a:alpha val="90000"/>
              <a:hueOff val="2115969"/>
              <a:satOff val="-7398"/>
              <a:lumOff val="-2035"/>
              <a:alphaOff val="0"/>
            </a:schemeClr>
          </a:solidFill>
          <a:prstDash val="solid"/>
        </a:ln>
        <a:effectLst/>
      </dsp:spPr>
      <dsp:style>
        <a:lnRef idx="2">
          <a:scrgbClr r="0" g="0" b="0"/>
        </a:lnRef>
        <a:fillRef idx="1">
          <a:scrgbClr r="0" g="0" b="0"/>
        </a:fillRef>
        <a:effectRef idx="0">
          <a:scrgbClr r="0" g="0" b="0"/>
        </a:effectRef>
        <a:fontRef idx="minor"/>
      </dsp:style>
    </dsp:sp>
    <dsp:sp modelId="{D4B83432-1281-4964-9B04-EBD5D5480F3B}">
      <dsp:nvSpPr>
        <dsp:cNvPr id="0" name=""/>
        <dsp:cNvSpPr/>
      </dsp:nvSpPr>
      <dsp:spPr>
        <a:xfrm>
          <a:off x="6817749" y="126364"/>
          <a:ext cx="601745" cy="601745"/>
        </a:xfrm>
        <a:prstGeom prst="ellipse">
          <a:avLst/>
        </a:prstGeom>
        <a:solidFill>
          <a:schemeClr val="accent5">
            <a:hueOff val="1991410"/>
            <a:satOff val="-7054"/>
            <a:lumOff val="-9569"/>
            <a:alphaOff val="0"/>
          </a:schemeClr>
        </a:solidFill>
        <a:ln w="15875" cap="flat" cmpd="sng" algn="ctr">
          <a:solidFill>
            <a:schemeClr val="accent5">
              <a:hueOff val="1991410"/>
              <a:satOff val="-7054"/>
              <a:lumOff val="-9569"/>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3351" tIns="23351" rIns="23351" bIns="23351" numCol="1" spcCol="1270" anchor="ctr" anchorCtr="0">
          <a:noAutofit/>
        </a:bodyPr>
        <a:lstStyle/>
        <a:p>
          <a:pPr marL="0" lvl="0" indent="0" algn="ctr" defTabSz="1289050">
            <a:lnSpc>
              <a:spcPct val="90000"/>
            </a:lnSpc>
            <a:spcBef>
              <a:spcPct val="0"/>
            </a:spcBef>
            <a:spcAft>
              <a:spcPct val="35000"/>
            </a:spcAft>
            <a:buNone/>
          </a:pPr>
          <a:r>
            <a:rPr lang="en-US" sz="2900" kern="1200"/>
            <a:t>5</a:t>
          </a:r>
        </a:p>
      </dsp:txBody>
      <dsp:txXfrm>
        <a:off x="6905873" y="214488"/>
        <a:ext cx="425497" cy="425497"/>
      </dsp:txXfrm>
    </dsp:sp>
    <dsp:sp modelId="{B4F89C28-D03F-4379-B4D3-26D000345E2E}">
      <dsp:nvSpPr>
        <dsp:cNvPr id="0" name=""/>
        <dsp:cNvSpPr/>
      </dsp:nvSpPr>
      <dsp:spPr>
        <a:xfrm>
          <a:off x="6399235" y="893710"/>
          <a:ext cx="1438773" cy="1965600"/>
        </a:xfrm>
        <a:prstGeom prst="upArrowCallout">
          <a:avLst>
            <a:gd name="adj1" fmla="val 50000"/>
            <a:gd name="adj2" fmla="val 20000"/>
            <a:gd name="adj3" fmla="val 20000"/>
            <a:gd name="adj4" fmla="val 100000"/>
          </a:avLst>
        </a:prstGeom>
        <a:solidFill>
          <a:schemeClr val="accent5">
            <a:tint val="40000"/>
            <a:alpha val="90000"/>
            <a:hueOff val="2278736"/>
            <a:satOff val="-7967"/>
            <a:lumOff val="-2191"/>
            <a:alphaOff val="0"/>
          </a:schemeClr>
        </a:solidFill>
        <a:ln w="15875" cap="flat" cmpd="sng" algn="ctr">
          <a:solidFill>
            <a:schemeClr val="accent5">
              <a:tint val="40000"/>
              <a:alpha val="90000"/>
              <a:hueOff val="2278736"/>
              <a:satOff val="-7967"/>
              <a:lumOff val="-2191"/>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13492" tIns="165100" rIns="113492" bIns="165100" numCol="1" spcCol="1270" anchor="t" anchorCtr="0">
          <a:noAutofit/>
        </a:bodyPr>
        <a:lstStyle/>
        <a:p>
          <a:pPr marL="0" lvl="0" indent="0" algn="l" defTabSz="488950">
            <a:lnSpc>
              <a:spcPct val="90000"/>
            </a:lnSpc>
            <a:spcBef>
              <a:spcPct val="0"/>
            </a:spcBef>
            <a:spcAft>
              <a:spcPct val="35000"/>
            </a:spcAft>
            <a:buNone/>
          </a:pPr>
          <a:r>
            <a:rPr lang="en-GB" sz="1100" kern="1200"/>
            <a:t>If he consents to summary trial case adjourn for trial.</a:t>
          </a:r>
          <a:endParaRPr lang="en-US" sz="1100" kern="1200"/>
        </a:p>
      </dsp:txBody>
      <dsp:txXfrm>
        <a:off x="6399235" y="1181465"/>
        <a:ext cx="1438773" cy="1677845"/>
      </dsp:txXfrm>
    </dsp:sp>
    <dsp:sp modelId="{062FC020-F469-40D5-926A-DBF805CBAD2B}">
      <dsp:nvSpPr>
        <dsp:cNvPr id="0" name=""/>
        <dsp:cNvSpPr/>
      </dsp:nvSpPr>
      <dsp:spPr>
        <a:xfrm>
          <a:off x="7997872" y="427201"/>
          <a:ext cx="719386" cy="72"/>
        </a:xfrm>
        <a:prstGeom prst="rect">
          <a:avLst/>
        </a:prstGeom>
        <a:solidFill>
          <a:schemeClr val="accent5">
            <a:tint val="40000"/>
            <a:alpha val="90000"/>
            <a:hueOff val="2441502"/>
            <a:satOff val="-8536"/>
            <a:lumOff val="-2348"/>
            <a:alphaOff val="0"/>
          </a:schemeClr>
        </a:solidFill>
        <a:ln w="15875" cap="flat" cmpd="sng" algn="ctr">
          <a:solidFill>
            <a:schemeClr val="accent5">
              <a:tint val="40000"/>
              <a:alpha val="90000"/>
              <a:hueOff val="2441502"/>
              <a:satOff val="-8536"/>
              <a:lumOff val="-2348"/>
              <a:alphaOff val="0"/>
            </a:schemeClr>
          </a:solidFill>
          <a:prstDash val="solid"/>
        </a:ln>
        <a:effectLst/>
      </dsp:spPr>
      <dsp:style>
        <a:lnRef idx="2">
          <a:scrgbClr r="0" g="0" b="0"/>
        </a:lnRef>
        <a:fillRef idx="1">
          <a:scrgbClr r="0" g="0" b="0"/>
        </a:fillRef>
        <a:effectRef idx="0">
          <a:scrgbClr r="0" g="0" b="0"/>
        </a:effectRef>
        <a:fontRef idx="minor"/>
      </dsp:style>
    </dsp:sp>
    <dsp:sp modelId="{31ED9AF2-81F0-4E35-BB51-3AD550E6021F}">
      <dsp:nvSpPr>
        <dsp:cNvPr id="0" name=""/>
        <dsp:cNvSpPr/>
      </dsp:nvSpPr>
      <dsp:spPr>
        <a:xfrm>
          <a:off x="8416385" y="126364"/>
          <a:ext cx="601745" cy="601745"/>
        </a:xfrm>
        <a:prstGeom prst="ellipse">
          <a:avLst/>
        </a:prstGeom>
        <a:solidFill>
          <a:schemeClr val="accent5">
            <a:hueOff val="2489263"/>
            <a:satOff val="-8818"/>
            <a:lumOff val="-11961"/>
            <a:alphaOff val="0"/>
          </a:schemeClr>
        </a:solidFill>
        <a:ln w="15875" cap="flat" cmpd="sng" algn="ctr">
          <a:solidFill>
            <a:schemeClr val="accent5">
              <a:hueOff val="2489263"/>
              <a:satOff val="-8818"/>
              <a:lumOff val="-11961"/>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3351" tIns="23351" rIns="23351" bIns="23351" numCol="1" spcCol="1270" anchor="ctr" anchorCtr="0">
          <a:noAutofit/>
        </a:bodyPr>
        <a:lstStyle/>
        <a:p>
          <a:pPr marL="0" lvl="0" indent="0" algn="ctr" defTabSz="1289050">
            <a:lnSpc>
              <a:spcPct val="90000"/>
            </a:lnSpc>
            <a:spcBef>
              <a:spcPct val="0"/>
            </a:spcBef>
            <a:spcAft>
              <a:spcPct val="35000"/>
            </a:spcAft>
            <a:buNone/>
          </a:pPr>
          <a:r>
            <a:rPr lang="en-US" sz="2900" kern="1200"/>
            <a:t>6</a:t>
          </a:r>
        </a:p>
      </dsp:txBody>
      <dsp:txXfrm>
        <a:off x="8504509" y="214488"/>
        <a:ext cx="425497" cy="425497"/>
      </dsp:txXfrm>
    </dsp:sp>
    <dsp:sp modelId="{03EEAE4D-E97E-44E0-AD4C-8A7C26F15D4E}">
      <dsp:nvSpPr>
        <dsp:cNvPr id="0" name=""/>
        <dsp:cNvSpPr/>
      </dsp:nvSpPr>
      <dsp:spPr>
        <a:xfrm>
          <a:off x="7997872" y="893710"/>
          <a:ext cx="1438773" cy="1965600"/>
        </a:xfrm>
        <a:prstGeom prst="upArrowCallout">
          <a:avLst>
            <a:gd name="adj1" fmla="val 50000"/>
            <a:gd name="adj2" fmla="val 20000"/>
            <a:gd name="adj3" fmla="val 20000"/>
            <a:gd name="adj4" fmla="val 100000"/>
          </a:avLst>
        </a:prstGeom>
        <a:solidFill>
          <a:schemeClr val="accent5">
            <a:tint val="40000"/>
            <a:alpha val="90000"/>
            <a:hueOff val="2767036"/>
            <a:satOff val="-9674"/>
            <a:lumOff val="-2661"/>
            <a:alphaOff val="0"/>
          </a:schemeClr>
        </a:solidFill>
        <a:ln w="15875" cap="flat" cmpd="sng" algn="ctr">
          <a:solidFill>
            <a:schemeClr val="accent5">
              <a:tint val="40000"/>
              <a:alpha val="90000"/>
              <a:hueOff val="2767036"/>
              <a:satOff val="-9674"/>
              <a:lumOff val="-2661"/>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13492" tIns="165100" rIns="113492" bIns="165100" numCol="1" spcCol="1270" anchor="t" anchorCtr="0">
          <a:noAutofit/>
        </a:bodyPr>
        <a:lstStyle/>
        <a:p>
          <a:pPr marL="0" lvl="0" indent="0" algn="l" defTabSz="488950">
            <a:lnSpc>
              <a:spcPct val="90000"/>
            </a:lnSpc>
            <a:spcBef>
              <a:spcPct val="0"/>
            </a:spcBef>
            <a:spcAft>
              <a:spcPct val="35000"/>
            </a:spcAft>
            <a:buNone/>
          </a:pPr>
          <a:r>
            <a:rPr lang="en-GB" sz="1100" kern="1200"/>
            <a:t>If elects the case is sent to Crown Court pursuant to s51.</a:t>
          </a:r>
          <a:endParaRPr lang="en-US" sz="1100" kern="1200"/>
        </a:p>
      </dsp:txBody>
      <dsp:txXfrm>
        <a:off x="7997872" y="1181465"/>
        <a:ext cx="1438773" cy="1677845"/>
      </dsp:txXfrm>
    </dsp:sp>
  </dsp:spTree>
</dsp:drawing>
</file>

<file path=ppt/diagrams/layout1.xml><?xml version="1.0" encoding="utf-8"?>
<dgm:layoutDef xmlns:dgm="http://schemas.openxmlformats.org/drawingml/2006/diagram" xmlns:a="http://schemas.openxmlformats.org/drawingml/2006/main" uniqueId="urn:microsoft.com/office/officeart/2018/2/layout/IconLabelList">
  <dgm:title val="Icon Label List"/>
  <dgm:desc val="Use to show non-sequential or grouped chunks of information accompanied by a related visuals. Works best with icons or small pictures with short text ca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snake">
          <dgm:param type="grDir" val="tL"/>
          <dgm:param type="flowDir" val="row"/>
          <dgm:param type="contDir" val="sameDir"/>
          <dgm:param type="off" val="ctr"/>
          <dgm:param type="vertAlign" val="mid"/>
          <dgm:param type="horzAlign" val="ctr"/>
        </dgm:alg>
      </dgm:if>
      <dgm:else name="Name2">
        <dgm:alg type="snake">
          <dgm:param type="grDir" val="tR"/>
          <dgm:param type="flowDir" val="row"/>
          <dgm:param type="contDir" val="sameDir"/>
          <dgm:param type="off" val="ctr"/>
          <dgm:param type="vertAlign" val="mid"/>
          <dgm:param type="horzAlign" val="ctr"/>
        </dgm:alg>
      </dgm:else>
    </dgm:choose>
    <dgm:shape xmlns:r="http://schemas.openxmlformats.org/officeDocument/2006/relationships" r:blip="">
      <dgm:adjLst/>
    </dgm:shape>
    <dgm:presOf/>
    <dgm:choose name="Name3">
      <dgm:if name="Name4" axis="ch" ptType="node" func="cnt" op="lte" val="2">
        <dgm:constrLst>
          <dgm:constr type="h" for="ch" forName="compNode" refType="h" fact="0.4"/>
          <dgm:constr type="w" for="ch" forName="compNode" val="120"/>
          <dgm:constr type="w" for="ch" forName="sibTrans" refType="w" refFor="ch" refForName="compNode" fact="0.175"/>
          <dgm:constr type="sp" refType="w" refFor="ch" refForName="compNode" op="equ" fact="0.25"/>
          <dgm:constr type="primFontSz" for="des" ptType="node" op="equ" val="50"/>
          <dgm:constr type="h" for="des" forName="compNode" op="equ"/>
          <dgm:constr type="h" for="des" forName="textRect" op="equ"/>
        </dgm:constrLst>
      </dgm:if>
      <dgm:if name="Name5" axis="ch" ptType="node" func="cnt" op="lte" val="4">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36"/>
          <dgm:constr type="h" for="des" forName="compNode" op="equ"/>
          <dgm:constr type="h" for="des" forName="textRect" op="equ"/>
        </dgm:constrLst>
      </dgm:if>
      <dgm:else name="Name6">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24"/>
          <dgm:constr type="h" for="des" forName="compNode" op="equ"/>
          <dgm:constr type="h" for="des" forName="textRect" op="equ"/>
        </dgm:constrLst>
      </dgm:else>
    </dgm:choose>
    <dgm:ruleLst>
      <dgm:rule type="w" for="ch" forName="compNode" val="50" fact="NaN" max="NaN"/>
    </dgm:ruleLst>
    <dgm:forEach name="Name7" axis="ch" ptType="node">
      <dgm:layoutNode name="compNode">
        <dgm:alg type="composite"/>
        <dgm:shape xmlns:r="http://schemas.openxmlformats.org/officeDocument/2006/relationships" r:blip="">
          <dgm:adjLst/>
        </dgm:shape>
        <dgm:presOf axis="self"/>
        <dgm:constrLst>
          <dgm:constr type="w" for="ch" forName="iconRect" refType="w" fact="0.45"/>
          <dgm:constr type="h" for="ch" forName="iconRect" refType="w" refFor="ch" refForName="iconRect"/>
          <dgm:constr type="ctrX" for="ch" forName="iconRect" refType="w" fact="0.5"/>
          <dgm:constr type="t" for="ch" forName="iconRect"/>
          <dgm:constr type="h" for="ch" forName="spaceRect" refType="h" fact="0.15"/>
          <dgm:constr type="w" for="ch" forName="spaceRect" refType="w"/>
          <dgm:constr type="l" for="ch" forName="spaceRect"/>
          <dgm:constr type="t" for="ch" forName="spaceRect" refType="b" refFor="ch" refForName="iconRect"/>
          <dgm:constr type="h" for="ch" forName="textRect" val="20"/>
          <dgm:constr type="w" for="ch" forName="textRect" refType="w"/>
          <dgm:constr type="l" for="ch" forName="textRect"/>
          <dgm:constr type="t" for="ch" forName="textRect" refType="b" refFor="ch" refForName="spaceRect"/>
        </dgm:constrLst>
        <dgm:ruleLst>
          <dgm:rule type="h" val="INF" fact="NaN" max="NaN"/>
        </dgm:ruleLst>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alg type="tx">
            <dgm:param type="txAnchorVert" val="t"/>
          </dgm:alg>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 type="h" val="INF" fact="NaN" max="NaN"/>
          </dgm:ruleLst>
        </dgm:layoutNode>
      </dgm:layoutNode>
      <dgm:forEach name="Name8"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dgm1612:lstStyle>
    </a:ext>
  </dgm:extLst>
</dgm:layoutDef>
</file>

<file path=ppt/diagrams/layout2.xml><?xml version="1.0" encoding="utf-8"?>
<dgm:layoutDef xmlns:dgm="http://schemas.openxmlformats.org/drawingml/2006/diagram" xmlns:a="http://schemas.openxmlformats.org/drawingml/2006/main" uniqueId="urn:microsoft.com/office/officeart/2016/7/layout/LinearArrowProcessNumbered">
  <dgm:title val="Linear Arrow Process Numbered"/>
  <dgm:desc val="Used to show a progression; a timeline; sequential steps in a task, process, or workflow; or to emphasize movement or direction. Automatic numbers have been introduced to show the steps of the process which appears in a circle. Level 1 and Level 2 text appear in a shape called UpArrowCallout. Also the nodes are connected by an arrow like shape emphasizing the process nature."/>
  <dgm:catLst>
    <dgm:cat type="process" pri="500"/>
  </dgm:catLst>
  <dgm:sampData>
    <dgm:dataModel>
      <dgm:ptLst>
        <dgm:pt modelId="0" type="doc"/>
        <dgm:pt modelId="1">
          <dgm:prSet phldr="1"/>
        </dgm:pt>
        <dgm:pt modelId="11">
          <dgm:prSet phldr="1"/>
        </dgm:pt>
        <dgm:pt modelId="2">
          <dgm:prSet phldr="1"/>
        </dgm:pt>
        <dgm:pt modelId="21">
          <dgm:prSet phldr="1"/>
        </dgm:pt>
        <dgm:pt modelId="3">
          <dgm:prSet phldr="1"/>
        </dgm:pt>
        <dgm:pt modelId="31">
          <dgm:prSet phldr="1"/>
        </dgm:pt>
        <dgm:pt modelId="101" type="sibTrans" cxnId="4">
          <dgm:prSet phldrT="1"/>
          <dgm:t>
            <a:bodyPr/>
            <a:lstStyle/>
            <a:p>
              <a:r>
                <a:t>1</a:t>
              </a:r>
            </a:p>
          </dgm:t>
        </dgm:pt>
        <dgm:pt modelId="201" type="sibTrans" cxnId="5">
          <dgm:prSet phldrT="2"/>
          <dgm:t>
            <a:bodyPr/>
            <a:lstStyle/>
            <a:p>
              <a:r>
                <a:t>2</a:t>
              </a:r>
            </a:p>
          </dgm:t>
        </dgm:pt>
        <dgm:pt modelId="301" type="sibTrans" cxnId="6">
          <dgm:prSet phldrT="3"/>
          <dgm:t>
            <a:bodyPr/>
            <a:lstStyle/>
            <a:p>
              <a:r>
                <a:t>3</a:t>
              </a:r>
            </a:p>
          </dgm:t>
        </dgm:pt>
      </dgm:ptLst>
      <dgm:cxnLst>
        <dgm:cxn modelId="4" srcId="0" destId="1" srcOrd="0" destOrd="0" sibTransId="101"/>
        <dgm:cxn modelId="5" srcId="0" destId="2" srcOrd="1" destOrd="0" sibTransId="201"/>
        <dgm:cxn modelId="6" srcId="0" destId="3" srcOrd="3" destOrd="0" sibTransId="301"/>
        <dgm:cxn modelId="13" srcId="1" destId="11" srcOrd="0" destOrd="0"/>
        <dgm:cxn modelId="23" srcId="2" destId="21" srcOrd="0" destOrd="0"/>
        <dgm:cxn modelId="33" srcId="3" destId="31" srcOrd="0" destOrd="0"/>
      </dgm:cxnLst>
      <dgm:bg/>
      <dgm:whole/>
    </dgm:dataModel>
  </dgm:sampData>
  <dgm:style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rSet phldr="1"/>
        </dgm:pt>
        <dgm:pt modelId="11">
          <dgm:prSet phldr="1"/>
        </dgm:pt>
        <dgm:pt modelId="2">
          <dgm:prSet phldr="1"/>
        </dgm:pt>
        <dgm:pt modelId="21">
          <dgm:prSet phldr="1"/>
        </dgm:pt>
        <dgm:pt modelId="3">
          <dgm:prSet phldr="1"/>
        </dgm:pt>
        <dgm:pt modelId="31">
          <dgm:prSet phldr="1"/>
        </dgm:pt>
        <dgm:pt modelId="4">
          <dgm:prSet phldr="1"/>
        </dgm:pt>
        <dgm:pt modelId="41">
          <dgm:prSet phldr="1"/>
        </dgm:pt>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linearFlow">
    <dgm:varLst>
      <dgm:dir/>
      <dgm:animLvl val="lvl"/>
      <dgm:resizeHandles val="exact"/>
    </dgm:varLst>
    <dgm:alg type="lin">
      <dgm:param type="linDir" val="fromL"/>
      <dgm:param type="nodeVertAlign" val="t"/>
    </dgm:alg>
    <dgm:shape xmlns:r="http://schemas.openxmlformats.org/officeDocument/2006/relationships" r:blip="">
      <dgm:adjLst/>
    </dgm:shape>
    <dgm:presOf/>
    <dgm:constrLst>
      <dgm:constr type="w" for="ch" forName="compositeNode" refType="w"/>
      <dgm:constr type="h" for="ch" forName="compositeNode" op="equ"/>
      <dgm:constr type="w" for="ch" forName="sibTransComposite" refType="w" refFor="ch" refForName="compositeNode" fact="0"/>
      <dgm:constr type="w" for="des" forName="parTx"/>
      <dgm:constr type="h" for="des" forName="parTx" op="equ"/>
      <dgm:constr type="h" for="des" forName="parSh" op="equ"/>
      <dgm:constr type="w" for="des" forName="nodeText"/>
      <dgm:constr type="h" for="des" forName="nodeText" op="equ"/>
      <dgm:constr type="w" for="des" forName="parSh"/>
      <dgm:constr type="w" for="des" forName="parSh" op="equ"/>
      <dgm:constr type="primFontSz" for="des" forName="parTx" val="26"/>
      <dgm:constr type="primFontSz" for="des" forName="parTx" op="equ"/>
      <dgm:constr type="primFontSz" for="des" forName="parSh" op="equ"/>
      <dgm:constr type="primFontSz" for="des" forName="nodeText" op="equ"/>
      <dgm:constr type="secFontSz" for="des" forName="nodeText" op="equ"/>
      <dgm:constr type="primFontSz" for="des" forName="sibTransNodeCircle" op="equ"/>
      <dgm:constr type="h" for="des" forName="sibTransNodeCircle" op="equ"/>
      <dgm:constr type="w" for="des" forName="sibTransNodeCircle" op="equ"/>
      <dgm:constr type="h" for="des" forName="parTx" refType="primFontSz" refFor="des" refForName="parTx" fact="1.5"/>
      <dgm:constr type="h" for="ch" forName="compositeNode" refType="h"/>
      <dgm:constr type="h" for="des" forName="parSh" refType="w"/>
      <dgm:constr type="h" for="des" forName="nodeText" refType="primFontSz" refFor="des" refForName="parTx" fact="2.1"/>
      <dgm:constr type="h" for="des" forName="parSh" refType="h" refFor="des" refForName="parTx" op="lte" fact="1.2"/>
      <dgm:constr type="h" for="des" forName="parSh" refType="h" refFor="des" refForName="parTx" op="gte" fact="1.2"/>
    </dgm:constrLst>
    <dgm:ruleLst>
      <dgm:rule type="primFontSz" for="des" forName="parSh" val="5" fact="NaN" max="NaN"/>
    </dgm:ruleLst>
    <dgm:forEach name="Name3" axis="ch" ptType="node">
      <dgm:layoutNode name="compositeNode">
        <dgm:alg type="composite"/>
        <dgm:shape xmlns:r="http://schemas.openxmlformats.org/officeDocument/2006/relationships" r:blip="">
          <dgm:adjLst/>
        </dgm:shape>
        <dgm:presOf/>
        <dgm:choose name="Name004">
          <dgm:if name="Name5" axis="self" ptType="node" func="cnt" op="equ" val="0">
            <dgm:constrLst>
              <dgm:constr type="w" for="ch" forName="parTx" refType="w"/>
              <dgm:constr type="w" for="ch" forName="parSh" refType="w" refFor="ch" refForName="parTx"/>
              <dgm:constr type="w" for="ch" forName="nodeText" refType="w" refFor="ch" refForName="parTx"/>
              <dgm:constr type="t" for="ch" forName="nodeText" refType="b" refFor="ch" refForName="parSh"/>
            </dgm:constrLst>
          </dgm:if>
          <dgm:else name="Name6">
            <dgm:constrLst>
              <dgm:constr type="w" for="ch" forName="parTx" refType="w"/>
              <dgm:constr type="w" for="ch" forName="parSh" refType="w" refFor="ch" refForName="parTx"/>
              <dgm:constr type="w" for="ch" forName="nodeText" refType="w" refFor="ch" refForName="parTx" fact="0.9"/>
              <dgm:constr type="t" for="ch" forName="nodeText" refType="b" refFor="ch" refForName="parSh"/>
            </dgm:constrLst>
          </dgm:else>
        </dgm:choose>
        <dgm:ruleLst>
          <dgm:rule type="h" val="INF" fact="NaN" max="NaN"/>
        </dgm:ruleLst>
        <dgm:layoutNode name="parTx">
          <dgm:varLst>
            <dgm:chMax val="0"/>
            <dgm:chPref val="0"/>
            <dgm:bulletEnabled val="1"/>
          </dgm:varLst>
          <dgm:alg type="tx"/>
          <dgm:shape xmlns:r="http://schemas.openxmlformats.org/officeDocument/2006/relationships" type="rect" r:blip="" zOrderOff="1" hideGeom="1">
            <dgm:adjLst/>
          </dgm:shape>
          <dgm:presOf/>
          <dgm:constrLst>
            <dgm:constr type="h" refType="w" op="lte" fact="0.4"/>
            <dgm:constr type="h"/>
          </dgm:constrLst>
          <dgm:ruleLst>
            <dgm:rule type="h" val="INF" fact="NaN" max="NaN"/>
          </dgm:ruleLst>
        </dgm:layoutNode>
        <dgm:layoutNode name="parSh">
          <dgm:alg type="composite"/>
          <dgm:shape xmlns:r="http://schemas.openxmlformats.org/officeDocument/2006/relationships" r:blip="">
            <dgm:adjLst/>
          </dgm:shape>
          <dgm:presOf axis="self" ptType="node"/>
          <dgm:choose name="casesForFirstAndLastNode">
            <dgm:if name="ifFirstNode" axis="self" ptType="node" func="pos" op="equ" val="1">
              <dgm:choose name="removeLineWhenOnlyOneNode">
                <dgm:if name="ifOnlyOneNode" axis="followSib" ptType="node" func="cnt" op="equ" val="0">
                  <dgm:constrLst>
                    <dgm:constr type="h"/>
                    <dgm:constr type="h" for="ch" forName="lineNode" val="0.002"/>
                    <dgm:constr type="w" for="ch" forName="lineNode" refType="w" fact="0"/>
                    <dgm:constr type="w" for="ch" forName="lineArrowNode" refType="w" fact="0"/>
                    <dgm:constr type="h" for="ch" forName="lineArrowNode" refType="h" fact="0"/>
                    <dgm:constr type="ctrY" for="ch" forName="lineNode" refType="ctrY" refFor="ch" refForName="sibTransNodeCircle"/>
                    <dgm:constr type="h" for="ch" forName="sibTransNodeCircle" refType="h" fact="0.9"/>
                    <dgm:constr type="w" for="ch" forName="sibTransNodeCircle" refType="h" refFor="ch" refForName="sibTransNodeCircle"/>
                    <dgm:constr type="ctrX" for="ch" forName="sibTransNodeCircle" refType="w" fact="0.45"/>
                    <dgm:constr type="ctrY" for="ch" forName="sibTransNodeCircle" refType="h" fact="0.25"/>
                    <dgm:constr type="t" for="ch" forName="spacerBetweenCircleAndCallout" refType="b" refFor="ch" refForName="sibTransNodeCircle"/>
                    <dgm:constr type="h" for="ch" forName="spacerBetweenCircleAndCallout" val="4.6"/>
                  </dgm:constrLst>
                </dgm:if>
                <dgm:else name="ifMoreThanOneNode">
                  <dgm:constrLst>
                    <dgm:constr type="h"/>
                    <dgm:constr type="h" for="ch" forName="lineNode" val="0.002"/>
                    <dgm:constr type="w" for="ch" forName="lineNode" refType="w" fact="0.4"/>
                    <dgm:constr type="l" for="ch" forName="lineNode" refType="w" fact="0.5"/>
                    <dgm:constr type="w" for="ch" forName="lineArrowNode" refType="w" fact="0.046"/>
                    <dgm:constr type="h" for="ch" forName="lineArrowNode" refType="h" fact="0.18"/>
                    <dgm:constr type="l" for="ch" forName="lineArrowNode" refType="w" fact="0.924"/>
                    <dgm:constr type="t" for="ch" forName="lineArrowNode" refType="h" fact="0.18"/>
                    <dgm:constr type="ctrY" for="ch" forName="lineNode" refType="ctrY" refFor="ch" refForName="sibTransNodeCircle"/>
                    <dgm:constr type="h" for="ch" forName="sibTransNodeCircle" refType="h" fact="0.9"/>
                    <dgm:constr type="w" for="ch" forName="sibTransNodeCircle" refType="h" refFor="ch" refForName="sibTransNodeCircle"/>
                    <dgm:constr type="ctrX" for="ch" forName="sibTransNodeCircle" refType="w" fact="0.45"/>
                    <dgm:constr type="ctrY" for="ch" forName="sibTransNodeCircle" refType="h" fact="0.25"/>
                    <dgm:constr type="t" for="ch" forName="spacerBetweenCircleAndCallout" refType="b" refFor="ch" refForName="sibTransNodeCircle"/>
                    <dgm:constr type="h" for="ch" forName="spacerBetweenCircleAndCallout" val="4.6"/>
                  </dgm:constrLst>
                </dgm:else>
              </dgm:choose>
            </dgm:if>
            <dgm:if name="ifLastNode" axis="self" ptType="node" func="revPos" op="equ" val="1">
              <dgm:constrLst>
                <dgm:constr type="h"/>
                <dgm:constr type="h" for="ch" forName="lineNode" val="0.002"/>
                <dgm:constr type="w" for="ch" forName="lineNode" refType="w" fact="0.45"/>
                <dgm:constr type="w" for="ch" forName="lineArrowNode" refType="w" fact="0"/>
                <dgm:constr type="h" for="ch" forName="lineArrowNode" refType="h" fact="0"/>
                <dgm:constr type="ctrY" for="ch" forName="lineNode" refType="ctrY" refFor="ch" refForName="sibTransNodeCircle"/>
                <dgm:constr type="h" for="ch" forName="sibTransNodeCircle" refType="h"/>
                <dgm:constr type="w" for="ch" forName="sibTransNodeCircle" refType="h" refFor="ch" refForName="sibTransNodeCircle"/>
                <dgm:constr type="ctrX" for="ch" forName="sibTransNodeCircle" refType="w" fact="0.45"/>
                <dgm:constr type="ctrY" for="ch" forName="sibTransNodeCircle" refType="h" fact="0.25"/>
                <dgm:constr type="t" for="ch" forName="spacerBetweenCircleAndCallout" refType="b" refFor="ch" refForName="sibTransNodeCircle"/>
                <dgm:constr type="h" for="ch" forName="spacerBetweenCircleAndCallout" val="4.6"/>
              </dgm:constrLst>
            </dgm:if>
            <dgm:else name="allOtherNodes">
              <dgm:constrLst>
                <dgm:constr type="h"/>
                <dgm:constr type="h" for="ch" forName="lineNode" val="0.002"/>
                <dgm:constr type="w" for="ch" forName="lineNode" refType="w" fact="0.9"/>
                <dgm:constr type="w" for="ch" forName="lineArrowNode" refType="w" fact="0.046"/>
                <dgm:constr type="h" for="ch" forName="lineArrowNode" refType="h" fact="0.18"/>
                <dgm:constr type="l" for="ch" forName="lineArrowNode" refType="w" fact="0.924"/>
                <dgm:constr type="t" for="ch" forName="lineArrowNode" refType="h" fact="0.18"/>
                <dgm:constr type="ctrY" for="ch" forName="lineNode" refType="ctrY" refFor="ch" refForName="sibTransNodeCircle"/>
                <dgm:constr type="h" for="ch" forName="sibTransNodeCircle" refType="h" fact="0.9"/>
                <dgm:constr type="w" for="ch" forName="sibTransNodeCircle" refType="h" refFor="ch" refForName="sibTransNodeCircle"/>
                <dgm:constr type="ctrX" for="ch" forName="sibTransNodeCircle" refType="w" fact="0.45"/>
                <dgm:constr type="ctrY" for="ch" forName="sibTransNodeCircle" refType="h" fact="0.25"/>
                <dgm:constr type="t" for="ch" forName="spacerBetweenCircleAndCallout" refType="b" refFor="ch" refForName="sibTransNodeCircle"/>
                <dgm:constr type="h" for="ch" forName="spacerBetweenCircleAndCallout" val="4.6"/>
              </dgm:constrLst>
            </dgm:else>
          </dgm:choose>
          <dgm:layoutNode name="lineNode" styleLbl="alignAccFollowNode1">
            <dgm:alg type="sp"/>
            <dgm:shape xmlns:r="http://schemas.openxmlformats.org/officeDocument/2006/relationships" type="rect" r:blip="">
              <dgm:adjLst/>
            </dgm:shape>
            <dgm:presOf/>
            <dgm:constrLst/>
            <dgm:ruleLst/>
          </dgm:layoutNode>
          <dgm:layoutNode name="lineArrowNode" styleLbl="alignAccFollowNode1">
            <dgm:alg type="sp"/>
            <dgm:shape xmlns:r="http://schemas.openxmlformats.org/officeDocument/2006/relationships" type="chevron" r:blip="">
              <dgm:adjLst>
                <dgm:adj idx="1" val="0.9"/>
              </dgm:adjLst>
            </dgm:shape>
            <dgm:presOf/>
            <dgm:ruleLst/>
          </dgm:layoutNode>
          <dgm:forEach name="Name19" axis="followSib" ptType="sibTrans" hideLastTrans="0" cnt="1">
            <dgm:layoutNode name="sibTransNodeCircle" styleLbl="alignNode1">
              <dgm:varLst>
                <dgm:chMax val="0"/>
                <dgm:bulletEnabled/>
              </dgm:varLst>
              <dgm:presOf axis="self" ptType="sibTrans"/>
              <dgm:alg type="tx">
                <dgm:param type="txAnchorVert" val="mid"/>
                <dgm:param type="txAnchorHorzCh" val="ctr"/>
                <dgm:param type="parTxRTLAlign" val="l"/>
              </dgm:alg>
              <dgm:shape xmlns:r="http://schemas.openxmlformats.org/officeDocument/2006/relationships" type="ellipse" r:blip="">
                <dgm:adjLst/>
              </dgm:shape>
              <dgm:constrLst>
                <dgm:constr type="w" refType="h" op="equ"/>
                <dgm:constr type="primFontSz" val="60"/>
                <dgm:constr type="tMarg" refType="w" fact="0.11"/>
                <dgm:constr type="lMarg" refType="w" fact="0.11"/>
                <dgm:constr type="rMarg" refType="w" fact="0.11"/>
                <dgm:constr type="bMarg" refType="w" fact="0.11"/>
              </dgm:constrLst>
              <dgm:ruleLst>
                <dgm:rule type="primFontSz" val="14" fact="NaN" max="NaN"/>
              </dgm:ruleLst>
            </dgm:layoutNode>
            <dgm:layoutNode name="spacerBetweenCircleAndCallout">
              <dgm:varLst/>
              <dgm:presOf/>
              <dgm:alg type="sp"/>
              <dgm:shape xmlns:r="http://schemas.openxmlformats.org/officeDocument/2006/relationships" r:blip="">
                <dgm:adjLst/>
              </dgm:shape>
              <dgm:constrLst/>
              <dgm:ruleLst/>
            </dgm:layoutNode>
          </dgm:forEach>
          <dgm:presOf/>
          <dgm:ruleLst/>
        </dgm:layoutNode>
        <dgm:layoutNode name="nodeText" styleLbl="alignAccFollowNode1">
          <dgm:varLst>
            <dgm:bulletEnabled val="1"/>
          </dgm:varLst>
          <dgm:alg type="tx">
            <dgm:param type="parTxLTRAlign" val="l"/>
            <dgm:param type="parTxRTLAlign" val="r"/>
            <dgm:param type="txAnchorVert" val="t"/>
          </dgm:alg>
          <dgm:shape xmlns:r="http://schemas.openxmlformats.org/officeDocument/2006/relationships" type="upArrowCallout" r:blip="">
            <dgm:adjLst>
              <dgm:adj idx="1" val="0.5"/>
              <dgm:adj idx="2" val="0.2"/>
              <dgm:adj idx="3" val="0.2"/>
              <dgm:adj idx="4" val="1"/>
            </dgm:adjLst>
          </dgm:shape>
          <dgm:presOf axis="desOrSelf" ptType="node"/>
          <dgm:constrLst>
            <dgm:constr type="secFontSz" val="16"/>
            <dgm:constr type="primFontSz" val="26"/>
            <dgm:constr type="h"/>
            <dgm:constr type="tMarg" val="13"/>
            <dgm:constr type="lMarg" refType="w" fact="0.2236"/>
            <dgm:constr type="rMarg" refType="w" fact="0.2236"/>
            <dgm:constr type="bMarg" val="13"/>
          </dgm:constrLst>
          <dgm:ruleLst>
            <dgm:rule type="secFontSz" val="11" fact="NaN" max="NaN"/>
            <dgm:rule type="primFontSz" val="11" fact="NaN" max="NaN"/>
            <dgm:rule type="h" val="INF" fact="NaN" max="NaN"/>
          </dgm:ruleLst>
        </dgm:layoutNode>
      </dgm:layoutNode>
      <dgm:forEach name="sibTransForEach" axis="followSib" ptType="sibTrans" cnt="1">
        <dgm:layoutNode name="sibTransComposite" styleLbl="alignAccFollowNode1">
          <dgm:alg type="sp"/>
          <dgm:shape xmlns:r="http://schemas.openxmlformats.org/officeDocument/2006/relationships" r:blip="">
            <dgm:adjLst/>
          </dgm:shape>
          <dgm:ruleLst/>
        </dgm:layoutNode>
        <dgm:ruleLst>
          <dgm:rule type="h" val="INF" fact="NaN" max="NaN"/>
        </dgm:ruleLst>
      </dgm:forEach>
    </dgm:forEach>
  </dgm:layoutNode>
  <dgm:extLst>
    <a:ext uri="{4F341089-5ED1-44EC-B178-C955D00A3D55}">
      <dgm1611:autoBuNodeInfoLst xmlns:dgm1611="http://schemas.microsoft.com/office/drawing/2016/11/diagram">
        <dgm1611:autoBuNodeInfo lvl="1" ptType="sibTrans">
          <dgm1611:buPr prefix="" leadZeros="0">
            <a:buAutoNum type="arabicParenBoth"/>
          </dgm1611:buPr>
        </dgm1611:autoBuNodeInfo>
      </dgm1611:autoBuNodeInfoLst>
    </a:ext>
  </dgm:extLst>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A5C20BB3-3CCB-4FE5-991B-82F6BCB48AF3}" type="datetimeFigureOut">
              <a:rPr lang="en-US" smtClean="0"/>
              <a:t>3/16/2023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0746DE6-3336-457D-A091-FA20AC1C536E}" type="slidenum">
              <a:rPr lang="en-US" smtClean="0"/>
              <a:t>‹#›</a:t>
            </a:fld>
            <a:endParaRPr lang="en-US"/>
          </a:p>
        </p:txBody>
      </p:sp>
    </p:spTree>
    <p:extLst>
      <p:ext uri="{BB962C8B-B14F-4D97-AF65-F5344CB8AC3E}">
        <p14:creationId xmlns:p14="http://schemas.microsoft.com/office/powerpoint/2010/main" val="23964769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IDPC – initial details of the prosecution’s case.</a:t>
            </a:r>
          </a:p>
        </p:txBody>
      </p:sp>
      <p:sp>
        <p:nvSpPr>
          <p:cNvPr id="4" name="Slide Number Placeholder 3"/>
          <p:cNvSpPr>
            <a:spLocks noGrp="1"/>
          </p:cNvSpPr>
          <p:nvPr>
            <p:ph type="sldNum" sz="quarter" idx="5"/>
          </p:nvPr>
        </p:nvSpPr>
        <p:spPr/>
        <p:txBody>
          <a:bodyPr/>
          <a:lstStyle/>
          <a:p>
            <a:fld id="{E0746DE6-3336-457D-A091-FA20AC1C536E}" type="slidenum">
              <a:rPr lang="en-US" smtClean="0"/>
              <a:t>8</a:t>
            </a:fld>
            <a:endParaRPr lang="en-US"/>
          </a:p>
        </p:txBody>
      </p:sp>
    </p:spTree>
    <p:extLst>
      <p:ext uri="{BB962C8B-B14F-4D97-AF65-F5344CB8AC3E}">
        <p14:creationId xmlns:p14="http://schemas.microsoft.com/office/powerpoint/2010/main" val="181106286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a:r>
              <a:rPr lang="en-GB" b="0" i="0" dirty="0">
                <a:solidFill>
                  <a:srgbClr val="000000"/>
                </a:solidFill>
                <a:effectLst/>
                <a:latin typeface="Times New Roman" panose="02020603050405020304" pitchFamily="18" charset="0"/>
              </a:rPr>
              <a:t>Both criminal damage and theft are either-way offences. Clearly the normal situation is that either-way offences are indictable and thus able to be allocated to either the Crown Court or the Magistrates’ Court. However, in relation to low value criminal damage and shop theft there are restrictions on this.</a:t>
            </a:r>
          </a:p>
          <a:p>
            <a:pPr algn="just"/>
            <a:r>
              <a:rPr lang="en-GB" b="0" i="0" dirty="0">
                <a:solidFill>
                  <a:srgbClr val="000000"/>
                </a:solidFill>
                <a:effectLst/>
                <a:latin typeface="Times New Roman" panose="02020603050405020304" pitchFamily="18" charset="0"/>
              </a:rPr>
              <a:t>Under </a:t>
            </a:r>
            <a:r>
              <a:rPr lang="en-GB" b="1" i="0" dirty="0">
                <a:solidFill>
                  <a:srgbClr val="000000"/>
                </a:solidFill>
                <a:effectLst/>
                <a:latin typeface="Times New Roman" panose="02020603050405020304" pitchFamily="18" charset="0"/>
              </a:rPr>
              <a:t>s22 MCA 1980</a:t>
            </a:r>
            <a:r>
              <a:rPr lang="en-GB" b="0" i="0" dirty="0">
                <a:solidFill>
                  <a:srgbClr val="000000"/>
                </a:solidFill>
                <a:effectLst/>
                <a:latin typeface="Times New Roman" panose="02020603050405020304" pitchFamily="18" charset="0"/>
              </a:rPr>
              <a:t>, where a defendant is charged with a basic offence of criminal damage under </a:t>
            </a:r>
            <a:r>
              <a:rPr lang="en-GB" b="1" i="0" dirty="0">
                <a:solidFill>
                  <a:srgbClr val="000000"/>
                </a:solidFill>
                <a:effectLst/>
                <a:latin typeface="Times New Roman" panose="02020603050405020304" pitchFamily="18" charset="0"/>
              </a:rPr>
              <a:t>s1(1) Criminal Damage Act 1971</a:t>
            </a:r>
            <a:r>
              <a:rPr lang="en-GB" b="0" i="0" dirty="0">
                <a:solidFill>
                  <a:srgbClr val="000000"/>
                </a:solidFill>
                <a:effectLst/>
                <a:latin typeface="Times New Roman" panose="02020603050405020304" pitchFamily="18" charset="0"/>
              </a:rPr>
              <a:t>, other than criminal damage by fire (arson), if the damage is less than £5,000 the magistrates must treat the offence as a summary offence and the defendant does not have a right to elect trial at the Crown Court.</a:t>
            </a:r>
          </a:p>
          <a:p>
            <a:pPr algn="just"/>
            <a:r>
              <a:rPr lang="en-GB" b="0" i="0" dirty="0">
                <a:solidFill>
                  <a:srgbClr val="000000"/>
                </a:solidFill>
                <a:effectLst/>
                <a:latin typeface="Times New Roman" panose="02020603050405020304" pitchFamily="18" charset="0"/>
              </a:rPr>
              <a:t>A similar provision applies in relation to low value shop theft under </a:t>
            </a:r>
            <a:r>
              <a:rPr lang="en-GB" b="1" i="0" dirty="0">
                <a:solidFill>
                  <a:srgbClr val="000000"/>
                </a:solidFill>
                <a:effectLst/>
                <a:latin typeface="Times New Roman" panose="02020603050405020304" pitchFamily="18" charset="0"/>
              </a:rPr>
              <a:t>s22A MCA 1980</a:t>
            </a:r>
            <a:r>
              <a:rPr lang="en-GB" b="0" i="0" dirty="0">
                <a:solidFill>
                  <a:srgbClr val="000000"/>
                </a:solidFill>
                <a:effectLst/>
                <a:latin typeface="Times New Roman" panose="02020603050405020304" pitchFamily="18" charset="0"/>
              </a:rPr>
              <a:t>. As a result of this provision, if the offence is committed by a person purporting to be a customer of a shop or similar enterprise such as a market stall, and the value of the theft is £200 or less, the magistrates cannot allocate the case to the Crown Court. Unlike low value criminal damage, however, the defendant can elect Crown Court trial.</a:t>
            </a:r>
          </a:p>
          <a:p>
            <a:endParaRPr lang="en-GB" dirty="0"/>
          </a:p>
        </p:txBody>
      </p:sp>
      <p:sp>
        <p:nvSpPr>
          <p:cNvPr id="4" name="Slide Number Placeholder 3"/>
          <p:cNvSpPr>
            <a:spLocks noGrp="1"/>
          </p:cNvSpPr>
          <p:nvPr>
            <p:ph type="sldNum" sz="quarter" idx="5"/>
          </p:nvPr>
        </p:nvSpPr>
        <p:spPr/>
        <p:txBody>
          <a:bodyPr/>
          <a:lstStyle/>
          <a:p>
            <a:fld id="{E0746DE6-3336-457D-A091-FA20AC1C536E}" type="slidenum">
              <a:rPr lang="en-US" smtClean="0"/>
              <a:t>18</a:t>
            </a:fld>
            <a:endParaRPr lang="en-US"/>
          </a:p>
        </p:txBody>
      </p:sp>
    </p:spTree>
    <p:extLst>
      <p:ext uri="{BB962C8B-B14F-4D97-AF65-F5344CB8AC3E}">
        <p14:creationId xmlns:p14="http://schemas.microsoft.com/office/powerpoint/2010/main" val="3582859206"/>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pic>
        <p:nvPicPr>
          <p:cNvPr id="7" name="Picture 6" descr="HD-PanelTitle-GrommetsCombine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ctrTitle"/>
          </p:nvPr>
        </p:nvSpPr>
        <p:spPr>
          <a:xfrm>
            <a:off x="2692398" y="1871131"/>
            <a:ext cx="6815669" cy="1515533"/>
          </a:xfrm>
        </p:spPr>
        <p:txBody>
          <a:bodyPr anchor="b">
            <a:noAutofit/>
          </a:bodyPr>
          <a:lstStyle>
            <a:lvl1pPr algn="ctr">
              <a:defRPr sz="5400">
                <a:effectLst/>
              </a:defRPr>
            </a:lvl1pPr>
          </a:lstStyle>
          <a:p>
            <a:r>
              <a:rPr lang="en-US"/>
              <a:t>Click to edit Master title style</a:t>
            </a:r>
            <a:endParaRPr lang="en-US" dirty="0"/>
          </a:p>
        </p:txBody>
      </p:sp>
      <p:sp>
        <p:nvSpPr>
          <p:cNvPr id="3" name="Subtitle 2"/>
          <p:cNvSpPr>
            <a:spLocks noGrp="1"/>
          </p:cNvSpPr>
          <p:nvPr>
            <p:ph type="subTitle" idx="1"/>
          </p:nvPr>
        </p:nvSpPr>
        <p:spPr>
          <a:xfrm>
            <a:off x="2692398" y="3657597"/>
            <a:ext cx="6815669" cy="1320802"/>
          </a:xfrm>
        </p:spPr>
        <p:txBody>
          <a:bodyPr anchor="t">
            <a:normAutofit/>
          </a:bodyPr>
          <a:lstStyle>
            <a:lvl1pPr marL="0" indent="0" algn="ctr">
              <a:buNone/>
              <a:defRPr sz="2100">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a:xfrm>
            <a:off x="7983232" y="5037663"/>
            <a:ext cx="897467" cy="279400"/>
          </a:xfrm>
        </p:spPr>
        <p:txBody>
          <a:bodyPr/>
          <a:lstStyle/>
          <a:p>
            <a:fld id="{1C12D574-25AB-4ED9-A06D-4279CBFE7127}" type="datetimeFigureOut">
              <a:rPr lang="en-US" smtClean="0"/>
              <a:t>3/16/2023</a:t>
            </a:fld>
            <a:endParaRPr lang="en-US"/>
          </a:p>
        </p:txBody>
      </p:sp>
      <p:sp>
        <p:nvSpPr>
          <p:cNvPr id="5" name="Footer Placeholder 4"/>
          <p:cNvSpPr>
            <a:spLocks noGrp="1"/>
          </p:cNvSpPr>
          <p:nvPr>
            <p:ph type="ftr" sz="quarter" idx="11"/>
          </p:nvPr>
        </p:nvSpPr>
        <p:spPr>
          <a:xfrm>
            <a:off x="2692397" y="5037663"/>
            <a:ext cx="5214635" cy="279400"/>
          </a:xfrm>
        </p:spPr>
        <p:txBody>
          <a:bodyPr/>
          <a:lstStyle/>
          <a:p>
            <a:endParaRPr lang="en-US"/>
          </a:p>
        </p:txBody>
      </p:sp>
      <p:sp>
        <p:nvSpPr>
          <p:cNvPr id="6" name="Slide Number Placeholder 5"/>
          <p:cNvSpPr>
            <a:spLocks noGrp="1"/>
          </p:cNvSpPr>
          <p:nvPr>
            <p:ph type="sldNum" sz="quarter" idx="12"/>
          </p:nvPr>
        </p:nvSpPr>
        <p:spPr>
          <a:xfrm>
            <a:off x="8956900" y="5037663"/>
            <a:ext cx="551167" cy="279400"/>
          </a:xfrm>
        </p:spPr>
        <p:txBody>
          <a:bodyPr/>
          <a:lstStyle/>
          <a:p>
            <a:fld id="{77FBE95E-9360-4856-B5BA-33A9034977AE}" type="slidenum">
              <a:rPr lang="en-US" smtClean="0"/>
              <a:t>‹#›</a:t>
            </a:fld>
            <a:endParaRPr lang="en-US"/>
          </a:p>
        </p:txBody>
      </p:sp>
      <p:cxnSp>
        <p:nvCxnSpPr>
          <p:cNvPr id="15" name="Straight Connector 14"/>
          <p:cNvCxnSpPr/>
          <p:nvPr/>
        </p:nvCxnSpPr>
        <p:spPr>
          <a:xfrm>
            <a:off x="2692399" y="3522131"/>
            <a:ext cx="6815668" cy="0"/>
          </a:xfrm>
          <a:prstGeom prst="line">
            <a:avLst/>
          </a:prstGeom>
          <a:ln>
            <a:solidFill>
              <a:schemeClr val="accent1">
                <a:lumMod val="60000"/>
                <a:lumOff val="40000"/>
              </a:schemeClr>
            </a:solidFill>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77636297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cxnSp>
        <p:nvCxnSpPr>
          <p:cNvPr id="7" name="Straight Connector 6"/>
          <p:cNvCxnSpPr/>
          <p:nvPr/>
        </p:nvCxnSpPr>
        <p:spPr>
          <a:xfrm>
            <a:off x="1396169" y="2421466"/>
            <a:ext cx="9407298" cy="0"/>
          </a:xfrm>
          <a:prstGeom prst="line">
            <a:avLst/>
          </a:prstGeom>
          <a:ln>
            <a:solidFill>
              <a:schemeClr val="accent1">
                <a:lumMod val="60000"/>
                <a:lumOff val="40000"/>
              </a:schemeClr>
            </a:solidFill>
          </a:ln>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C12D574-25AB-4ED9-A06D-4279CBFE7127}" type="datetimeFigureOut">
              <a:rPr lang="en-US" smtClean="0"/>
              <a:t>3/16/2023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7FBE95E-9360-4856-B5BA-33A9034977AE}" type="slidenum">
              <a:rPr lang="en-US" smtClean="0"/>
              <a:t>‹#›</a:t>
            </a:fld>
            <a:endParaRPr lang="en-US"/>
          </a:p>
        </p:txBody>
      </p:sp>
    </p:spTree>
    <p:extLst>
      <p:ext uri="{BB962C8B-B14F-4D97-AF65-F5344CB8AC3E}">
        <p14:creationId xmlns:p14="http://schemas.microsoft.com/office/powerpoint/2010/main" val="8656811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015069" y="1752606"/>
            <a:ext cx="8158688" cy="1822514"/>
          </a:xfrm>
        </p:spPr>
        <p:txBody>
          <a:bodyPr anchor="b">
            <a:normAutofit/>
          </a:bodyPr>
          <a:lstStyle>
            <a:lvl1pPr algn="ctr">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2015067" y="3846051"/>
            <a:ext cx="8158690" cy="954547"/>
          </a:xfrm>
        </p:spPr>
        <p:txBody>
          <a:bodyPr anchor="t">
            <a:normAutofit/>
          </a:bodyPr>
          <a:lstStyle>
            <a:lvl1pPr marL="0" indent="0" algn="ctr">
              <a:buNone/>
              <a:defRPr sz="24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C12D574-25AB-4ED9-A06D-4279CBFE7127}" type="datetimeFigureOut">
              <a:rPr lang="en-US" smtClean="0"/>
              <a:t>3/16/2023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7FBE95E-9360-4856-B5BA-33A9034977AE}" type="slidenum">
              <a:rPr lang="en-US" smtClean="0"/>
              <a:t>‹#›</a:t>
            </a:fld>
            <a:endParaRPr lang="en-US"/>
          </a:p>
        </p:txBody>
      </p:sp>
      <p:cxnSp>
        <p:nvCxnSpPr>
          <p:cNvPr id="16" name="Straight Connector 15"/>
          <p:cNvCxnSpPr/>
          <p:nvPr/>
        </p:nvCxnSpPr>
        <p:spPr>
          <a:xfrm>
            <a:off x="2012723" y="3710585"/>
            <a:ext cx="8163380" cy="0"/>
          </a:xfrm>
          <a:prstGeom prst="line">
            <a:avLst/>
          </a:prstGeom>
          <a:ln w="15875">
            <a:solidFill>
              <a:schemeClr val="accent1">
                <a:lumMod val="60000"/>
                <a:lumOff val="40000"/>
              </a:schemeClr>
            </a:solidFill>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65629372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cxnSp>
        <p:nvCxnSpPr>
          <p:cNvPr id="8" name="Straight Connector 7"/>
          <p:cNvCxnSpPr/>
          <p:nvPr/>
        </p:nvCxnSpPr>
        <p:spPr>
          <a:xfrm>
            <a:off x="1396169" y="2421466"/>
            <a:ext cx="9407298" cy="0"/>
          </a:xfrm>
          <a:prstGeom prst="line">
            <a:avLst/>
          </a:prstGeom>
          <a:ln w="15875">
            <a:solidFill>
              <a:schemeClr val="accent1">
                <a:lumMod val="60000"/>
                <a:lumOff val="40000"/>
              </a:schemeClr>
            </a:solidFill>
          </a:ln>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298448" y="2560320"/>
            <a:ext cx="4718304" cy="3310128"/>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81344" y="2560320"/>
            <a:ext cx="4718304" cy="3310128"/>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1C12D574-25AB-4ED9-A06D-4279CBFE7127}" type="datetimeFigureOut">
              <a:rPr lang="en-US" smtClean="0"/>
              <a:t>3/16/2023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77FBE95E-9360-4856-B5BA-33A9034977AE}" type="slidenum">
              <a:rPr lang="en-US" smtClean="0"/>
              <a:t>‹#›</a:t>
            </a:fld>
            <a:endParaRPr lang="en-US"/>
          </a:p>
        </p:txBody>
      </p:sp>
    </p:spTree>
    <p:extLst>
      <p:ext uri="{BB962C8B-B14F-4D97-AF65-F5344CB8AC3E}">
        <p14:creationId xmlns:p14="http://schemas.microsoft.com/office/powerpoint/2010/main" val="239274005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1295400" y="2658533"/>
            <a:ext cx="4718304" cy="576262"/>
          </a:xfrm>
        </p:spPr>
        <p:txBody>
          <a:bodyPr anchor="b">
            <a:noAutofit/>
          </a:bodyPr>
          <a:lstStyle>
            <a:lvl1pPr marL="0" indent="0">
              <a:buNone/>
              <a:defRPr sz="28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295400" y="3243262"/>
            <a:ext cx="4718304" cy="2632605"/>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180671" y="2658533"/>
            <a:ext cx="4718304" cy="576262"/>
          </a:xfrm>
        </p:spPr>
        <p:txBody>
          <a:bodyPr anchor="b">
            <a:noAutofit/>
          </a:bodyPr>
          <a:lstStyle>
            <a:lvl1pPr marL="0" indent="0">
              <a:buNone/>
              <a:defRPr sz="28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80671" y="3243262"/>
            <a:ext cx="4718304" cy="2632605"/>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1C12D574-25AB-4ED9-A06D-4279CBFE7127}" type="datetimeFigureOut">
              <a:rPr lang="en-US" smtClean="0"/>
              <a:t>3/16/2023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77FBE95E-9360-4856-B5BA-33A9034977AE}" type="slidenum">
              <a:rPr lang="en-US" smtClean="0"/>
              <a:t>‹#›</a:t>
            </a:fld>
            <a:endParaRPr lang="en-US"/>
          </a:p>
        </p:txBody>
      </p:sp>
      <p:cxnSp>
        <p:nvCxnSpPr>
          <p:cNvPr id="18" name="Straight Connector 17"/>
          <p:cNvCxnSpPr/>
          <p:nvPr/>
        </p:nvCxnSpPr>
        <p:spPr>
          <a:xfrm>
            <a:off x="1396169" y="2421466"/>
            <a:ext cx="9407298" cy="0"/>
          </a:xfrm>
          <a:prstGeom prst="line">
            <a:avLst/>
          </a:prstGeom>
          <a:ln w="15875">
            <a:solidFill>
              <a:schemeClr val="accent1">
                <a:lumMod val="60000"/>
                <a:lumOff val="40000"/>
              </a:schemeClr>
            </a:solidFill>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1434224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1C12D574-25AB-4ED9-A06D-4279CBFE7127}" type="datetimeFigureOut">
              <a:rPr lang="en-US" smtClean="0"/>
              <a:t>3/16/2023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77FBE95E-9360-4856-B5BA-33A9034977AE}" type="slidenum">
              <a:rPr lang="en-US" smtClean="0"/>
              <a:t>‹#›</a:t>
            </a:fld>
            <a:endParaRPr lang="en-US"/>
          </a:p>
        </p:txBody>
      </p:sp>
      <p:cxnSp>
        <p:nvCxnSpPr>
          <p:cNvPr id="14" name="Straight Connector 13"/>
          <p:cNvCxnSpPr/>
          <p:nvPr/>
        </p:nvCxnSpPr>
        <p:spPr>
          <a:xfrm>
            <a:off x="1396169" y="2421466"/>
            <a:ext cx="9407298" cy="0"/>
          </a:xfrm>
          <a:prstGeom prst="line">
            <a:avLst/>
          </a:prstGeom>
          <a:ln w="15875">
            <a:solidFill>
              <a:schemeClr val="accent1">
                <a:lumMod val="60000"/>
                <a:lumOff val="40000"/>
              </a:schemeClr>
            </a:solidFill>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25897959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C12D574-25AB-4ED9-A06D-4279CBFE7127}" type="datetimeFigureOut">
              <a:rPr lang="en-US" smtClean="0"/>
              <a:t>3/16/2023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77FBE95E-9360-4856-B5BA-33A9034977AE}" type="slidenum">
              <a:rPr lang="en-US" smtClean="0"/>
              <a:t>‹#›</a:t>
            </a:fld>
            <a:endParaRPr lang="en-US"/>
          </a:p>
        </p:txBody>
      </p:sp>
    </p:spTree>
    <p:extLst>
      <p:ext uri="{BB962C8B-B14F-4D97-AF65-F5344CB8AC3E}">
        <p14:creationId xmlns:p14="http://schemas.microsoft.com/office/powerpoint/2010/main" val="315388925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93811" y="1388534"/>
            <a:ext cx="3718455" cy="1371600"/>
          </a:xfrm>
        </p:spPr>
        <p:txBody>
          <a:bodyPr anchor="b">
            <a:normAutofit/>
          </a:bodyPr>
          <a:lstStyle>
            <a:lvl1pPr algn="ctr">
              <a:defRPr sz="2400" b="0"/>
            </a:lvl1pPr>
          </a:lstStyle>
          <a:p>
            <a:r>
              <a:rPr lang="en-US"/>
              <a:t>Click to edit Master title style</a:t>
            </a:r>
            <a:endParaRPr lang="en-US" dirty="0"/>
          </a:p>
        </p:txBody>
      </p:sp>
      <p:sp>
        <p:nvSpPr>
          <p:cNvPr id="3" name="Content Placeholder 2"/>
          <p:cNvSpPr>
            <a:spLocks noGrp="1"/>
          </p:cNvSpPr>
          <p:nvPr>
            <p:ph idx="1"/>
          </p:nvPr>
        </p:nvSpPr>
        <p:spPr>
          <a:xfrm>
            <a:off x="5418668" y="982131"/>
            <a:ext cx="5469466" cy="4893735"/>
          </a:xfrm>
        </p:spPr>
        <p:txBody>
          <a:bodyPr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293811" y="3031065"/>
            <a:ext cx="3718455" cy="2438404"/>
          </a:xfrm>
        </p:spPr>
        <p:txBody>
          <a:bodyPr anchor="t">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C12D574-25AB-4ED9-A06D-4279CBFE7127}" type="datetimeFigureOut">
              <a:rPr lang="en-US" smtClean="0"/>
              <a:t>3/16/2023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77FBE95E-9360-4856-B5BA-33A9034977AE}" type="slidenum">
              <a:rPr lang="en-US" smtClean="0"/>
              <a:t>‹#›</a:t>
            </a:fld>
            <a:endParaRPr lang="en-US"/>
          </a:p>
        </p:txBody>
      </p:sp>
      <p:cxnSp>
        <p:nvCxnSpPr>
          <p:cNvPr id="16" name="Straight Connector 15"/>
          <p:cNvCxnSpPr/>
          <p:nvPr/>
        </p:nvCxnSpPr>
        <p:spPr>
          <a:xfrm>
            <a:off x="1396169" y="2912533"/>
            <a:ext cx="3514498" cy="0"/>
          </a:xfrm>
          <a:prstGeom prst="line">
            <a:avLst/>
          </a:prstGeom>
          <a:ln w="15875">
            <a:solidFill>
              <a:schemeClr val="accent1">
                <a:lumMod val="60000"/>
                <a:lumOff val="40000"/>
              </a:schemeClr>
            </a:solidFill>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3259420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95399" y="1883832"/>
            <a:ext cx="6241816" cy="1371600"/>
          </a:xfrm>
        </p:spPr>
        <p:txBody>
          <a:bodyPr anchor="b">
            <a:normAutofit/>
          </a:bodyPr>
          <a:lstStyle>
            <a:lvl1pPr algn="ctr">
              <a:defRPr sz="2800" b="0"/>
            </a:lvl1pPr>
          </a:lstStyle>
          <a:p>
            <a:r>
              <a:rPr lang="en-US"/>
              <a:t>Click to edit Master title style</a:t>
            </a:r>
            <a:endParaRPr lang="en-US" dirty="0"/>
          </a:p>
        </p:txBody>
      </p:sp>
      <p:sp>
        <p:nvSpPr>
          <p:cNvPr id="17" name="Picture Placeholder 2"/>
          <p:cNvSpPr>
            <a:spLocks noGrp="1" noChangeAspect="1"/>
          </p:cNvSpPr>
          <p:nvPr>
            <p:ph type="pic" idx="1"/>
          </p:nvPr>
        </p:nvSpPr>
        <p:spPr>
          <a:xfrm>
            <a:off x="8094831" y="1041400"/>
            <a:ext cx="3063347" cy="4775200"/>
          </a:xfrm>
          <a:prstGeom prst="roundRect">
            <a:avLst>
              <a:gd name="adj" fmla="val 0"/>
            </a:avLst>
          </a:prstGeom>
          <a:ln w="57150" cmpd="thickThin">
            <a:solidFill>
              <a:schemeClr val="tx1">
                <a:lumMod val="50000"/>
                <a:lumOff val="50000"/>
              </a:schemeClr>
            </a:solidFill>
            <a:miter lim="800000"/>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295399" y="3255432"/>
            <a:ext cx="6241816" cy="1828800"/>
          </a:xfrm>
        </p:spPr>
        <p:txBody>
          <a:bodyPr anchor="t">
            <a:normAutofit/>
          </a:bodyPr>
          <a:lstStyle>
            <a:lvl1pPr marL="0" indent="0" algn="ctr">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C12D574-25AB-4ED9-A06D-4279CBFE7127}" type="datetimeFigureOut">
              <a:rPr lang="en-US" smtClean="0"/>
              <a:t>3/16/2023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77FBE95E-9360-4856-B5BA-33A9034977AE}" type="slidenum">
              <a:rPr lang="en-US" smtClean="0"/>
              <a:t>‹#›</a:t>
            </a:fld>
            <a:endParaRPr lang="en-US"/>
          </a:p>
        </p:txBody>
      </p:sp>
    </p:spTree>
    <p:extLst>
      <p:ext uri="{BB962C8B-B14F-4D97-AF65-F5344CB8AC3E}">
        <p14:creationId xmlns:p14="http://schemas.microsoft.com/office/powerpoint/2010/main" val="174607444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95401" y="4815415"/>
            <a:ext cx="9609666" cy="566738"/>
          </a:xfrm>
        </p:spPr>
        <p:txBody>
          <a:bodyPr anchor="b">
            <a:normAutofit/>
          </a:bodyPr>
          <a:lstStyle>
            <a:lvl1pPr algn="ctr">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041427" y="1041399"/>
            <a:ext cx="10105972" cy="3335869"/>
          </a:xfrm>
          <a:prstGeom prst="roundRect">
            <a:avLst>
              <a:gd name="adj" fmla="val 0"/>
            </a:avLst>
          </a:prstGeom>
          <a:ln w="57150" cmpd="thickThin">
            <a:solidFill>
              <a:schemeClr val="tx1">
                <a:lumMod val="50000"/>
                <a:lumOff val="50000"/>
              </a:schemeClr>
            </a:solidFill>
            <a:miter lim="800000"/>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295401" y="5382153"/>
            <a:ext cx="9609666" cy="493712"/>
          </a:xfrm>
        </p:spPr>
        <p:txBody>
          <a:bodyPr>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C12D574-25AB-4ED9-A06D-4279CBFE7127}" type="datetimeFigureOut">
              <a:rPr lang="en-US" smtClean="0"/>
              <a:t>3/16/2023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77FBE95E-9360-4856-B5BA-33A9034977AE}" type="slidenum">
              <a:rPr lang="en-US" smtClean="0"/>
              <a:t>‹#›</a:t>
            </a:fld>
            <a:endParaRPr lang="en-US"/>
          </a:p>
        </p:txBody>
      </p:sp>
    </p:spTree>
    <p:extLst>
      <p:ext uri="{BB962C8B-B14F-4D97-AF65-F5344CB8AC3E}">
        <p14:creationId xmlns:p14="http://schemas.microsoft.com/office/powerpoint/2010/main" val="351879855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303868" y="982132"/>
            <a:ext cx="9592732" cy="2954868"/>
          </a:xfrm>
        </p:spPr>
        <p:txBody>
          <a:bodyPr anchor="ctr">
            <a:normAutofit/>
          </a:bodyPr>
          <a:lstStyle>
            <a:lvl1pPr algn="ctr">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1303868" y="4343399"/>
            <a:ext cx="9592732" cy="1532467"/>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C12D574-25AB-4ED9-A06D-4279CBFE7127}" type="datetimeFigureOut">
              <a:rPr lang="en-US" smtClean="0"/>
              <a:t>3/16/2023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7FBE95E-9360-4856-B5BA-33A9034977AE}" type="slidenum">
              <a:rPr lang="en-US" smtClean="0"/>
              <a:t>‹#›</a:t>
            </a:fld>
            <a:endParaRPr lang="en-US"/>
          </a:p>
        </p:txBody>
      </p:sp>
      <p:cxnSp>
        <p:nvCxnSpPr>
          <p:cNvPr id="15" name="Straight Connector 14"/>
          <p:cNvCxnSpPr/>
          <p:nvPr/>
        </p:nvCxnSpPr>
        <p:spPr>
          <a:xfrm>
            <a:off x="1396169" y="4140199"/>
            <a:ext cx="9407298" cy="0"/>
          </a:xfrm>
          <a:prstGeom prst="line">
            <a:avLst/>
          </a:prstGeom>
          <a:ln w="15875">
            <a:solidFill>
              <a:schemeClr val="accent1">
                <a:lumMod val="60000"/>
                <a:lumOff val="40000"/>
              </a:schemeClr>
            </a:solidFill>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65037996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46213" y="982132"/>
            <a:ext cx="9296398" cy="2370668"/>
          </a:xfrm>
        </p:spPr>
        <p:txBody>
          <a:bodyPr anchor="ctr">
            <a:normAutofit/>
          </a:bodyPr>
          <a:lstStyle>
            <a:lvl1pPr algn="ctr">
              <a:defRPr sz="3200" b="0" cap="none">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1674812" y="3352800"/>
            <a:ext cx="8839202" cy="584200"/>
          </a:xfrm>
        </p:spPr>
        <p:txBody>
          <a:bodyPr anchor="ctr">
            <a:normAutofit/>
          </a:bodyPr>
          <a:lstStyle>
            <a:lvl1pPr marL="0" indent="0" algn="r">
              <a:buFontTx/>
              <a:buNone/>
              <a:defRPr sz="2000"/>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1295401" y="4343399"/>
            <a:ext cx="9609666" cy="1532467"/>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C12D574-25AB-4ED9-A06D-4279CBFE7127}" type="datetimeFigureOut">
              <a:rPr lang="en-US" smtClean="0"/>
              <a:t>3/16/2023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7FBE95E-9360-4856-B5BA-33A9034977AE}" type="slidenum">
              <a:rPr lang="en-US" smtClean="0"/>
              <a:t>‹#›</a:t>
            </a:fld>
            <a:endParaRPr lang="en-US"/>
          </a:p>
        </p:txBody>
      </p:sp>
      <p:sp>
        <p:nvSpPr>
          <p:cNvPr id="14" name="TextBox 13"/>
          <p:cNvSpPr txBox="1"/>
          <p:nvPr/>
        </p:nvSpPr>
        <p:spPr>
          <a:xfrm>
            <a:off x="862013" y="879961"/>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5" name="TextBox 14"/>
          <p:cNvSpPr txBox="1"/>
          <p:nvPr/>
        </p:nvSpPr>
        <p:spPr>
          <a:xfrm>
            <a:off x="10600267" y="2827870"/>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cxnSp>
        <p:nvCxnSpPr>
          <p:cNvPr id="19" name="Straight Connector 18"/>
          <p:cNvCxnSpPr/>
          <p:nvPr/>
        </p:nvCxnSpPr>
        <p:spPr>
          <a:xfrm>
            <a:off x="1396169" y="4140199"/>
            <a:ext cx="9407298" cy="0"/>
          </a:xfrm>
          <a:prstGeom prst="line">
            <a:avLst/>
          </a:prstGeom>
          <a:ln w="15875">
            <a:solidFill>
              <a:schemeClr val="accent1">
                <a:lumMod val="60000"/>
                <a:lumOff val="40000"/>
              </a:schemeClr>
            </a:solidFill>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98753119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295402" y="3308581"/>
            <a:ext cx="9609668" cy="1468800"/>
          </a:xfrm>
        </p:spPr>
        <p:txBody>
          <a:bodyPr anchor="b">
            <a:normAutofit/>
          </a:bodyPr>
          <a:lstStyle>
            <a:lvl1pPr algn="l">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1295401" y="4777381"/>
            <a:ext cx="9609668" cy="860400"/>
          </a:xfrm>
        </p:spPr>
        <p:txBody>
          <a:bodyPr anchor="t">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C12D574-25AB-4ED9-A06D-4279CBFE7127}" type="datetimeFigureOut">
              <a:rPr lang="en-US" smtClean="0"/>
              <a:t>3/16/2023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7FBE95E-9360-4856-B5BA-33A9034977AE}" type="slidenum">
              <a:rPr lang="en-US" smtClean="0"/>
              <a:t>‹#›</a:t>
            </a:fld>
            <a:endParaRPr lang="en-US"/>
          </a:p>
        </p:txBody>
      </p:sp>
    </p:spTree>
    <p:extLst>
      <p:ext uri="{BB962C8B-B14F-4D97-AF65-F5344CB8AC3E}">
        <p14:creationId xmlns:p14="http://schemas.microsoft.com/office/powerpoint/2010/main" val="164227192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1446213" y="982132"/>
            <a:ext cx="9296398" cy="2243668"/>
          </a:xfrm>
        </p:spPr>
        <p:txBody>
          <a:bodyPr anchor="ctr">
            <a:normAutofit/>
          </a:bodyPr>
          <a:lstStyle>
            <a:lvl1pPr algn="ctr">
              <a:defRPr sz="3200" b="0" cap="none">
                <a:solidFill>
                  <a:schemeClr val="tx1"/>
                </a:solidFill>
              </a:defRPr>
            </a:lvl1pPr>
          </a:lstStyle>
          <a:p>
            <a:r>
              <a:rPr lang="en-US"/>
              <a:t>Click to edit Master title style</a:t>
            </a:r>
            <a:endParaRPr lang="en-US" dirty="0"/>
          </a:p>
        </p:txBody>
      </p:sp>
      <p:sp>
        <p:nvSpPr>
          <p:cNvPr id="14" name="Text Placeholder 2"/>
          <p:cNvSpPr>
            <a:spLocks noGrp="1"/>
          </p:cNvSpPr>
          <p:nvPr>
            <p:ph type="body" idx="13"/>
          </p:nvPr>
        </p:nvSpPr>
        <p:spPr>
          <a:xfrm>
            <a:off x="1295401" y="3639312"/>
            <a:ext cx="9609668" cy="886968"/>
          </a:xfrm>
        </p:spPr>
        <p:txBody>
          <a:bodyPr anchor="b">
            <a:normAutofit/>
          </a:bodyPr>
          <a:lstStyle>
            <a:lvl1pPr marL="0" indent="0" algn="l">
              <a:spcBef>
                <a:spcPts val="0"/>
              </a:spcBef>
              <a:buNone/>
              <a:defRPr sz="24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3" name="Text Placeholder 2"/>
          <p:cNvSpPr>
            <a:spLocks noGrp="1"/>
          </p:cNvSpPr>
          <p:nvPr>
            <p:ph type="body" idx="1"/>
          </p:nvPr>
        </p:nvSpPr>
        <p:spPr>
          <a:xfrm>
            <a:off x="1295401" y="4529667"/>
            <a:ext cx="9609668" cy="13462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C12D574-25AB-4ED9-A06D-4279CBFE7127}" type="datetimeFigureOut">
              <a:rPr lang="en-US" smtClean="0"/>
              <a:t>3/16/2023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7FBE95E-9360-4856-B5BA-33A9034977AE}" type="slidenum">
              <a:rPr lang="en-US" smtClean="0"/>
              <a:t>‹#›</a:t>
            </a:fld>
            <a:endParaRPr lang="en-US"/>
          </a:p>
        </p:txBody>
      </p:sp>
      <p:sp>
        <p:nvSpPr>
          <p:cNvPr id="12" name="TextBox 11"/>
          <p:cNvSpPr txBox="1"/>
          <p:nvPr/>
        </p:nvSpPr>
        <p:spPr>
          <a:xfrm>
            <a:off x="862013" y="879961"/>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3" name="TextBox 12"/>
          <p:cNvSpPr txBox="1"/>
          <p:nvPr/>
        </p:nvSpPr>
        <p:spPr>
          <a:xfrm>
            <a:off x="10600267" y="2599261"/>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cxnSp>
        <p:nvCxnSpPr>
          <p:cNvPr id="26" name="Straight Connector 25"/>
          <p:cNvCxnSpPr/>
          <p:nvPr/>
        </p:nvCxnSpPr>
        <p:spPr>
          <a:xfrm>
            <a:off x="1396169" y="3429000"/>
            <a:ext cx="9407298" cy="0"/>
          </a:xfrm>
          <a:prstGeom prst="line">
            <a:avLst/>
          </a:prstGeom>
          <a:ln w="15875">
            <a:solidFill>
              <a:schemeClr val="accent1">
                <a:lumMod val="60000"/>
                <a:lumOff val="40000"/>
              </a:schemeClr>
            </a:solidFill>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32788909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1295401" y="982132"/>
            <a:ext cx="9609666" cy="2243668"/>
          </a:xfrm>
        </p:spPr>
        <p:txBody>
          <a:bodyPr vert="horz" lIns="91440" tIns="45720" rIns="91440" bIns="45720" rtlCol="0" anchor="ctr">
            <a:normAutofit/>
          </a:bodyPr>
          <a:lstStyle>
            <a:lvl1pPr>
              <a:defRPr lang="en-US" b="0" dirty="0"/>
            </a:lvl1pPr>
          </a:lstStyle>
          <a:p>
            <a:pPr marL="0" lvl="0"/>
            <a:r>
              <a:rPr lang="en-US"/>
              <a:t>Click to edit Master title style</a:t>
            </a:r>
            <a:endParaRPr lang="en-US" dirty="0"/>
          </a:p>
        </p:txBody>
      </p:sp>
      <p:sp>
        <p:nvSpPr>
          <p:cNvPr id="11" name="Text Placeholder 2"/>
          <p:cNvSpPr>
            <a:spLocks noGrp="1"/>
          </p:cNvSpPr>
          <p:nvPr>
            <p:ph type="body" idx="13"/>
          </p:nvPr>
        </p:nvSpPr>
        <p:spPr>
          <a:xfrm>
            <a:off x="1295401" y="3630168"/>
            <a:ext cx="9609668" cy="841248"/>
          </a:xfrm>
        </p:spPr>
        <p:txBody>
          <a:bodyPr anchor="b">
            <a:normAutofit/>
          </a:bodyPr>
          <a:lstStyle>
            <a:lvl1pPr marL="0" indent="0" algn="l">
              <a:spcBef>
                <a:spcPts val="0"/>
              </a:spcBef>
              <a:buNone/>
              <a:defRPr sz="2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3" name="Text Placeholder 2"/>
          <p:cNvSpPr>
            <a:spLocks noGrp="1"/>
          </p:cNvSpPr>
          <p:nvPr>
            <p:ph type="body" idx="1"/>
          </p:nvPr>
        </p:nvSpPr>
        <p:spPr>
          <a:xfrm>
            <a:off x="1295400" y="4470399"/>
            <a:ext cx="9609670" cy="1405467"/>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C12D574-25AB-4ED9-A06D-4279CBFE7127}" type="datetimeFigureOut">
              <a:rPr lang="en-US" smtClean="0"/>
              <a:t>3/16/2023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7FBE95E-9360-4856-B5BA-33A9034977AE}" type="slidenum">
              <a:rPr lang="en-US" smtClean="0"/>
              <a:t>‹#›</a:t>
            </a:fld>
            <a:endParaRPr lang="en-US"/>
          </a:p>
        </p:txBody>
      </p:sp>
      <p:cxnSp>
        <p:nvCxnSpPr>
          <p:cNvPr id="15" name="Straight Connector 14"/>
          <p:cNvCxnSpPr/>
          <p:nvPr/>
        </p:nvCxnSpPr>
        <p:spPr>
          <a:xfrm>
            <a:off x="1396169" y="3429000"/>
            <a:ext cx="9407298" cy="0"/>
          </a:xfrm>
          <a:prstGeom prst="line">
            <a:avLst/>
          </a:prstGeom>
          <a:ln w="15875">
            <a:solidFill>
              <a:schemeClr val="accent1">
                <a:lumMod val="60000"/>
                <a:lumOff val="40000"/>
              </a:schemeClr>
            </a:solidFill>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86771067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ctr">
              <a:defRPr/>
            </a:lvl1p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C12D574-25AB-4ED9-A06D-4279CBFE7127}" type="datetimeFigureOut">
              <a:rPr lang="en-US" smtClean="0"/>
              <a:t>3/16/2023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7FBE95E-9360-4856-B5BA-33A9034977AE}" type="slidenum">
              <a:rPr lang="en-US" smtClean="0"/>
              <a:t>‹#›</a:t>
            </a:fld>
            <a:endParaRPr lang="en-US"/>
          </a:p>
        </p:txBody>
      </p:sp>
      <p:cxnSp>
        <p:nvCxnSpPr>
          <p:cNvPr id="14" name="Straight Connector 13"/>
          <p:cNvCxnSpPr/>
          <p:nvPr/>
        </p:nvCxnSpPr>
        <p:spPr>
          <a:xfrm>
            <a:off x="1396169" y="2421466"/>
            <a:ext cx="9407298" cy="0"/>
          </a:xfrm>
          <a:prstGeom prst="line">
            <a:avLst/>
          </a:prstGeom>
          <a:ln w="15875">
            <a:solidFill>
              <a:schemeClr val="accent1">
                <a:lumMod val="60000"/>
                <a:lumOff val="40000"/>
              </a:schemeClr>
            </a:solidFill>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808012941"/>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999356" y="982131"/>
            <a:ext cx="1890895" cy="4893735"/>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1295398" y="982132"/>
            <a:ext cx="7433025" cy="4893734"/>
          </a:xfrm>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C12D574-25AB-4ED9-A06D-4279CBFE7127}" type="datetimeFigureOut">
              <a:rPr lang="en-US" smtClean="0"/>
              <a:t>3/16/2023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7FBE95E-9360-4856-B5BA-33A9034977AE}" type="slidenum">
              <a:rPr lang="en-US" smtClean="0"/>
              <a:t>‹#›</a:t>
            </a:fld>
            <a:endParaRPr lang="en-US"/>
          </a:p>
        </p:txBody>
      </p:sp>
      <p:cxnSp>
        <p:nvCxnSpPr>
          <p:cNvPr id="14" name="Straight Connector 13"/>
          <p:cNvCxnSpPr/>
          <p:nvPr/>
        </p:nvCxnSpPr>
        <p:spPr>
          <a:xfrm>
            <a:off x="8863890" y="990600"/>
            <a:ext cx="0" cy="4876800"/>
          </a:xfrm>
          <a:prstGeom prst="line">
            <a:avLst/>
          </a:prstGeom>
          <a:ln w="15875">
            <a:solidFill>
              <a:schemeClr val="accent1">
                <a:lumMod val="60000"/>
                <a:lumOff val="40000"/>
              </a:schemeClr>
            </a:solidFill>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43349995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3.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pic>
        <p:nvPicPr>
          <p:cNvPr id="7" name="Picture 6" descr="HD-PanelContent-GrommetsCombined.png"/>
          <p:cNvPicPr>
            <a:picLocks noChangeAspect="1"/>
          </p:cNvPicPr>
          <p:nvPr/>
        </p:nvPicPr>
        <p:blipFill>
          <a:blip r:embed="rId19">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Placeholder 1"/>
          <p:cNvSpPr>
            <a:spLocks noGrp="1"/>
          </p:cNvSpPr>
          <p:nvPr>
            <p:ph type="title"/>
          </p:nvPr>
        </p:nvSpPr>
        <p:spPr>
          <a:xfrm>
            <a:off x="1295402" y="982132"/>
            <a:ext cx="9601196" cy="1303867"/>
          </a:xfrm>
          <a:prstGeom prst="rect">
            <a:avLst/>
          </a:prstGeom>
          <a:effectLst/>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1295401" y="2556932"/>
            <a:ext cx="9601196" cy="3318936"/>
          </a:xfrm>
          <a:prstGeom prst="rect">
            <a:avLst/>
          </a:prstGeom>
        </p:spPr>
        <p:txBody>
          <a:bodyPr vert="horz" lIns="91440" tIns="45720" rIns="91440" bIns="45720" rtlCol="0"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677501" y="5969000"/>
            <a:ext cx="1600200" cy="279400"/>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1C12D574-25AB-4ED9-A06D-4279CBFE7127}" type="datetimeFigureOut">
              <a:rPr lang="en-US" smtClean="0"/>
              <a:t>3/16/2023</a:t>
            </a:fld>
            <a:endParaRPr lang="en-US"/>
          </a:p>
        </p:txBody>
      </p:sp>
      <p:sp>
        <p:nvSpPr>
          <p:cNvPr id="5" name="Footer Placeholder 4"/>
          <p:cNvSpPr>
            <a:spLocks noGrp="1"/>
          </p:cNvSpPr>
          <p:nvPr>
            <p:ph type="ftr" sz="quarter" idx="3"/>
          </p:nvPr>
        </p:nvSpPr>
        <p:spPr>
          <a:xfrm>
            <a:off x="1295401" y="5969000"/>
            <a:ext cx="7305900" cy="279400"/>
          </a:xfrm>
          <a:prstGeom prst="rect">
            <a:avLst/>
          </a:prstGeom>
        </p:spPr>
        <p:txBody>
          <a:bodyPr vert="horz" lIns="91440" tIns="45720" rIns="91440" bIns="45720" rtlCol="0" anchor="ctr"/>
          <a:lstStyle>
            <a:lvl1pPr algn="l">
              <a:defRPr sz="1000" b="0" i="0">
                <a:solidFill>
                  <a:schemeClr val="tx1"/>
                </a:solidFill>
                <a:effectLst/>
                <a:latin typeface="+mn-lt"/>
              </a:defRPr>
            </a:lvl1pPr>
          </a:lstStyle>
          <a:p>
            <a:endParaRPr lang="en-US"/>
          </a:p>
        </p:txBody>
      </p:sp>
      <p:sp>
        <p:nvSpPr>
          <p:cNvPr id="6" name="Slide Number Placeholder 5"/>
          <p:cNvSpPr>
            <a:spLocks noGrp="1"/>
          </p:cNvSpPr>
          <p:nvPr>
            <p:ph type="sldNum" sz="quarter" idx="4"/>
          </p:nvPr>
        </p:nvSpPr>
        <p:spPr>
          <a:xfrm>
            <a:off x="10353901" y="5969000"/>
            <a:ext cx="542697" cy="279400"/>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77FBE95E-9360-4856-B5BA-33A9034977AE}" type="slidenum">
              <a:rPr lang="en-US" smtClean="0"/>
              <a:t>‹#›</a:t>
            </a:fld>
            <a:endParaRPr lang="en-US"/>
          </a:p>
        </p:txBody>
      </p:sp>
    </p:spTree>
    <p:extLst>
      <p:ext uri="{BB962C8B-B14F-4D97-AF65-F5344CB8AC3E}">
        <p14:creationId xmlns:p14="http://schemas.microsoft.com/office/powerpoint/2010/main" val="816199307"/>
      </p:ext>
    </p:extLst>
  </p:cSld>
  <p:clrMap bg1="lt1" tx1="dk1" bg2="lt2" tx2="dk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 id="2147483708" r:id="rId12"/>
    <p:sldLayoutId id="2147483709" r:id="rId13"/>
    <p:sldLayoutId id="2147483710" r:id="rId14"/>
    <p:sldLayoutId id="2147483711" r:id="rId15"/>
    <p:sldLayoutId id="2147483712" r:id="rId16"/>
    <p:sldLayoutId id="2147483713" r:id="rId17"/>
  </p:sldLayoutIdLst>
  <p:txStyles>
    <p:titleStyle>
      <a:lvl1pPr algn="ctr" defTabSz="457200" rtl="0" eaLnBrk="1" latinLnBrk="0" hangingPunct="1">
        <a:spcBef>
          <a:spcPct val="0"/>
        </a:spcBef>
        <a:buNone/>
        <a:defRPr sz="4400" kern="1200" cap="none">
          <a:ln w="3175" cmpd="sng">
            <a:noFill/>
          </a:ln>
          <a:solidFill>
            <a:schemeClr val="tx1">
              <a:lumMod val="85000"/>
              <a:lumOff val="15000"/>
            </a:schemeClr>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ct val="20000"/>
        </a:spcBef>
        <a:spcAft>
          <a:spcPts val="600"/>
        </a:spcAft>
        <a:buClr>
          <a:schemeClr val="accent1"/>
        </a:buClr>
        <a:buSzPct val="115000"/>
        <a:buFont typeface="Arial"/>
        <a:buChar char="•"/>
        <a:defRPr sz="2400" kern="1200" cap="none">
          <a:solidFill>
            <a:schemeClr val="tx1">
              <a:lumMod val="85000"/>
              <a:lumOff val="15000"/>
            </a:schemeClr>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buClr>
        <a:buSzPct val="115000"/>
        <a:buFont typeface="Arial"/>
        <a:buChar char="•"/>
        <a:defRPr sz="2000" kern="1200" cap="none">
          <a:solidFill>
            <a:schemeClr val="tx1">
              <a:lumMod val="85000"/>
              <a:lumOff val="15000"/>
            </a:schemeClr>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buClr>
        <a:buSzPct val="115000"/>
        <a:buFont typeface="Arial"/>
        <a:buChar char="•"/>
        <a:defRPr sz="1800" kern="1200" cap="none">
          <a:solidFill>
            <a:schemeClr val="tx1">
              <a:lumMod val="85000"/>
              <a:lumOff val="15000"/>
            </a:schemeClr>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buClr>
        <a:buSzPct val="115000"/>
        <a:buFont typeface="Arial"/>
        <a:buChar char="•"/>
        <a:defRPr sz="1600" kern="1200" cap="none">
          <a:solidFill>
            <a:schemeClr val="tx1">
              <a:lumMod val="85000"/>
              <a:lumOff val="15000"/>
            </a:schemeClr>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image" Target="../media/image2.jpeg"/><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hyperlink" Target="https://www.sentencingcouncil.org.uk/publications/item/magistrates-court-sentencing-guidelines" TargetMode="Externa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Layout" Target="../slideLayouts/slideLayout2.xml"/><Relationship Id="rId5" Type="http://schemas.openxmlformats.org/officeDocument/2006/relationships/image" Target="../media/image8.svg"/><Relationship Id="rId4" Type="http://schemas.openxmlformats.org/officeDocument/2006/relationships/image" Target="../media/image7.png"/></Relationships>
</file>

<file path=ppt/slides/_rels/slide1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Layout" Target="../slideLayouts/slideLayout2.xml"/><Relationship Id="rId5" Type="http://schemas.openxmlformats.org/officeDocument/2006/relationships/image" Target="../media/image10.svg"/><Relationship Id="rId4" Type="http://schemas.openxmlformats.org/officeDocument/2006/relationships/image" Target="../media/image9.png"/></Relationships>
</file>

<file path=ppt/slides/_rels/slide17.xml.rels><?xml version="1.0" encoding="UTF-8" standalone="yes"?>
<Relationships xmlns="http://schemas.openxmlformats.org/package/2006/relationships"><Relationship Id="rId8" Type="http://schemas.microsoft.com/office/2007/relationships/diagramDrawing" Target="../diagrams/drawing2.xml"/><Relationship Id="rId3" Type="http://schemas.openxmlformats.org/officeDocument/2006/relationships/image" Target="../media/image3.png"/><Relationship Id="rId7" Type="http://schemas.openxmlformats.org/officeDocument/2006/relationships/diagramColors" Target="../diagrams/colors2.xml"/><Relationship Id="rId2" Type="http://schemas.openxmlformats.org/officeDocument/2006/relationships/image" Target="../media/image2.jpeg"/><Relationship Id="rId1" Type="http://schemas.openxmlformats.org/officeDocument/2006/relationships/slideLayout" Target="../slideLayouts/slideLayout2.xml"/><Relationship Id="rId6" Type="http://schemas.openxmlformats.org/officeDocument/2006/relationships/diagramQuickStyle" Target="../diagrams/quickStyle2.xml"/><Relationship Id="rId5" Type="http://schemas.openxmlformats.org/officeDocument/2006/relationships/diagramLayout" Target="../diagrams/layout2.xml"/><Relationship Id="rId4" Type="http://schemas.openxmlformats.org/officeDocument/2006/relationships/diagramData" Target="../diagrams/data2.xml"/></Relationships>
</file>

<file path=ppt/slides/_rels/slide18.xml.rels><?xml version="1.0" encoding="UTF-8" standalone="yes"?>
<Relationships xmlns="http://schemas.openxmlformats.org/package/2006/relationships"><Relationship Id="rId3" Type="http://schemas.openxmlformats.org/officeDocument/2006/relationships/hyperlink" Target="https://www.legislation.gov.uk/ukpga/1980/43/section/22" TargetMode="External"/><Relationship Id="rId2" Type="http://schemas.openxmlformats.org/officeDocument/2006/relationships/notesSlide" Target="../notesSlides/notesSlide2.xml"/><Relationship Id="rId1" Type="http://schemas.openxmlformats.org/officeDocument/2006/relationships/slideLayout" Target="../slideLayouts/slideLayout2.xml"/><Relationship Id="rId4" Type="http://schemas.openxmlformats.org/officeDocument/2006/relationships/hyperlink" Target="https://www.legislation.gov.uk/ukpga/1980/43/section/22A" TargetMode="Externa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hyperlink" Target="http://www.justice.gov.uk/courts/procedure-rules/criminal/docs/october-2015/cm001england-eng.pdf" TargetMode="Externa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2.jpeg"/><Relationship Id="rId1" Type="http://schemas.openxmlformats.org/officeDocument/2006/relationships/slideLayout" Target="../slideLayouts/slideLayout2.xml"/><Relationship Id="rId6" Type="http://schemas.openxmlformats.org/officeDocument/2006/relationships/hyperlink" Target="https://thesecretbarrister.com/" TargetMode="External"/><Relationship Id="rId5" Type="http://schemas.openxmlformats.org/officeDocument/2006/relationships/hyperlink" Target="https://www.defence-barrister.co.uk/" TargetMode="External"/><Relationship Id="rId4" Type="http://schemas.openxmlformats.org/officeDocument/2006/relationships/image" Target="../media/image11.png"/></Relationships>
</file>

<file path=ppt/slides/slide1.xml><?xml version="1.0" encoding="utf-8"?>
<p:sld xmlns:a="http://schemas.openxmlformats.org/drawingml/2006/main" xmlns:r="http://schemas.openxmlformats.org/officeDocument/2006/relationships" xmlns:p="http://schemas.openxmlformats.org/presentationml/2006/main">
  <p:cSld>
    <p:bg>
      <p:bgPr>
        <a:blipFill>
          <a:blip r:embed="rId2"/>
          <a:stretch/>
        </a:blip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946E2E74-06CA-4173-B7B0-204D27B19DF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5875"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Garamond" panose="02020404030301010803"/>
              <a:ea typeface="+mn-ea"/>
              <a:cs typeface="+mn-cs"/>
            </a:endParaRPr>
          </a:p>
        </p:txBody>
      </p:sp>
      <p:sp>
        <p:nvSpPr>
          <p:cNvPr id="11" name="Rectangle 10">
            <a:extLst>
              <a:ext uri="{FF2B5EF4-FFF2-40B4-BE49-F238E27FC236}">
                <a16:creationId xmlns:a16="http://schemas.microsoft.com/office/drawing/2014/main" id="{6970E1C9-C9F9-481F-894F-6978A15CF58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65201" y="965200"/>
            <a:ext cx="10286108" cy="4927600"/>
          </a:xfrm>
          <a:prstGeom prst="rect">
            <a:avLst/>
          </a:prstGeom>
          <a:solidFill>
            <a:schemeClr val="bg1">
              <a:lumMod val="95000"/>
            </a:schemeClr>
          </a:solidFill>
          <a:ln>
            <a:noFill/>
          </a:ln>
          <a:effectLst>
            <a:outerShdw blurRad="114300" dist="127000" dir="5400000" sx="99000" sy="99000" algn="t" rotWithShape="0">
              <a:prstClr val="black">
                <a:alpha val="40000"/>
              </a:prstClr>
            </a:outerShdw>
          </a:effectLst>
          <a:scene3d>
            <a:camera prst="orthographicFront"/>
            <a:lightRig rig="twoPt" dir="t"/>
          </a:scene3d>
          <a:sp3d contourW="6350">
            <a:bevelT w="12700" h="0" prst="coolSlant"/>
            <a:contourClr>
              <a:schemeClr val="bg2"/>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A995FB36-9688-49FD-8F26-AD60717627C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29347" y="1129284"/>
            <a:ext cx="9957816" cy="4599432"/>
          </a:xfrm>
          <a:prstGeom prst="rect">
            <a:avLst/>
          </a:prstGeom>
          <a:no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ctrTitle"/>
          </p:nvPr>
        </p:nvSpPr>
        <p:spPr>
          <a:xfrm>
            <a:off x="1567543" y="1588168"/>
            <a:ext cx="9149156" cy="2644719"/>
          </a:xfrm>
        </p:spPr>
        <p:txBody>
          <a:bodyPr anchor="ctr">
            <a:normAutofit/>
          </a:bodyPr>
          <a:lstStyle/>
          <a:p>
            <a:r>
              <a:rPr lang="en-US" sz="4800" dirty="0"/>
              <a:t>Criminal Litigation</a:t>
            </a:r>
          </a:p>
        </p:txBody>
      </p:sp>
      <p:sp>
        <p:nvSpPr>
          <p:cNvPr id="3" name="Content Placeholder 2"/>
          <p:cNvSpPr>
            <a:spLocks noGrp="1"/>
          </p:cNvSpPr>
          <p:nvPr>
            <p:ph type="subTitle" idx="1"/>
          </p:nvPr>
        </p:nvSpPr>
        <p:spPr>
          <a:xfrm>
            <a:off x="1828801" y="4777740"/>
            <a:ext cx="8626640" cy="504682"/>
          </a:xfrm>
        </p:spPr>
        <p:txBody>
          <a:bodyPr>
            <a:normAutofit/>
          </a:bodyPr>
          <a:lstStyle/>
          <a:p>
            <a:r>
              <a:rPr lang="en-GB" dirty="0"/>
              <a:t>Week 8 – </a:t>
            </a:r>
            <a:r>
              <a:rPr lang="en-GB"/>
              <a:t>Plea Before Venue and Allocation</a:t>
            </a:r>
            <a:endParaRPr dirty="0"/>
          </a:p>
        </p:txBody>
      </p:sp>
      <p:cxnSp>
        <p:nvCxnSpPr>
          <p:cNvPr id="15" name="Straight Connector 14">
            <a:extLst>
              <a:ext uri="{FF2B5EF4-FFF2-40B4-BE49-F238E27FC236}">
                <a16:creationId xmlns:a16="http://schemas.microsoft.com/office/drawing/2014/main" id="{DE8DFF79-735F-44E8-8B9C-D1F28BED791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5181600" y="4663440"/>
            <a:ext cx="1828800" cy="0"/>
          </a:xfrm>
          <a:prstGeom prst="line">
            <a:avLst/>
          </a:prstGeom>
          <a:ln w="15875">
            <a:solidFill>
              <a:schemeClr val="accent2"/>
            </a:solidFill>
            <a:headEnd type="none"/>
            <a:tailEnd type="non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00506731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blipFill>
          <a:blip r:embed="rId2"/>
          <a:stretch/>
        </a:blip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C44B17FE-2E14-47B6-B5A8-4363DE76952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14E53280-E6EB-47D2-B0BB-78B772DC4B9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4663" y="469900"/>
            <a:ext cx="3695002" cy="5918200"/>
          </a:xfrm>
          <a:prstGeom prst="rect">
            <a:avLst/>
          </a:prstGeom>
          <a:solidFill>
            <a:srgbClr val="373737"/>
          </a:solidFill>
          <a:ln>
            <a:noFill/>
          </a:ln>
          <a:effectLst>
            <a:outerShdw blurRad="50800" dist="38100" dir="5400000" algn="t" rotWithShape="0">
              <a:prstClr val="black">
                <a:alpha val="40000"/>
              </a:prstClr>
            </a:outerShdw>
          </a:effectLst>
          <a:scene3d>
            <a:camera prst="orthographicFront"/>
            <a:lightRig rig="balanced" dir="t"/>
          </a:scene3d>
          <a:sp3d>
            <a:bevelT w="6350" h="63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E44C4738-31FA-4AA4-9D3A-9B0F0B1F5FB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39668" y="635508"/>
            <a:ext cx="3364992" cy="5586984"/>
          </a:xfrm>
          <a:prstGeom prst="rect">
            <a:avLst/>
          </a:prstGeom>
          <a:noFill/>
          <a:ln w="15875" cap="flat">
            <a:solidFill>
              <a:schemeClr val="accent1"/>
            </a:solidFill>
            <a:miter lim="800000"/>
          </a:ln>
          <a:effec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a:xfrm>
            <a:off x="952108" y="954756"/>
            <a:ext cx="2730414" cy="4946003"/>
          </a:xfrm>
        </p:spPr>
        <p:txBody>
          <a:bodyPr>
            <a:normAutofit/>
          </a:bodyPr>
          <a:lstStyle/>
          <a:p>
            <a:r>
              <a:rPr lang="en-US" sz="3600" dirty="0">
                <a:solidFill>
                  <a:srgbClr val="FFFFFF"/>
                </a:solidFill>
              </a:rPr>
              <a:t>Aims</a:t>
            </a:r>
          </a:p>
        </p:txBody>
      </p:sp>
      <p:sp>
        <p:nvSpPr>
          <p:cNvPr id="15" name="Rectangle 14">
            <a:extLst>
              <a:ext uri="{FF2B5EF4-FFF2-40B4-BE49-F238E27FC236}">
                <a16:creationId xmlns:a16="http://schemas.microsoft.com/office/drawing/2014/main" id="{809F3F69-CB9E-4C14-8F9B-7565980C877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54296" y="0"/>
            <a:ext cx="7537704" cy="6858000"/>
          </a:xfrm>
          <a:prstGeom prst="rect">
            <a:avLst/>
          </a:prstGeom>
          <a:gradFill>
            <a:gsLst>
              <a:gs pos="0">
                <a:srgbClr val="FFFFFF"/>
              </a:gs>
              <a:gs pos="30000">
                <a:srgbClr val="FFFFFF"/>
              </a:gs>
              <a:gs pos="61000">
                <a:srgbClr val="F8F8F8"/>
              </a:gs>
              <a:gs pos="97000">
                <a:srgbClr val="E5E5E5"/>
              </a:gs>
            </a:gsLst>
            <a:path path="circle">
              <a:fillToRect l="50000" t="50000" r="50000" b="50000"/>
            </a:path>
          </a:gradFill>
          <a:ln>
            <a:noFill/>
          </a:ln>
          <a:effectLst>
            <a:innerShdw blurRad="63500" dist="12700" dir="10800000">
              <a:prstClr val="black">
                <a:alpha val="35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p:cNvSpPr>
            <a:spLocks noGrp="1"/>
          </p:cNvSpPr>
          <p:nvPr>
            <p:ph type="body" idx="1"/>
          </p:nvPr>
        </p:nvSpPr>
        <p:spPr>
          <a:xfrm>
            <a:off x="5140934" y="469900"/>
            <a:ext cx="5953630" cy="5405968"/>
          </a:xfrm>
        </p:spPr>
        <p:txBody>
          <a:bodyPr anchor="ctr">
            <a:normAutofit/>
          </a:bodyPr>
          <a:lstStyle/>
          <a:p>
            <a:r>
              <a:rPr lang="en-US" dirty="0">
                <a:solidFill>
                  <a:srgbClr val="212121"/>
                </a:solidFill>
              </a:rPr>
              <a:t>To understand the function of the allocation hearing</a:t>
            </a:r>
          </a:p>
          <a:p>
            <a:r>
              <a:rPr lang="en-US" dirty="0">
                <a:solidFill>
                  <a:srgbClr val="212121"/>
                </a:solidFill>
              </a:rPr>
              <a:t>To understand where cases will be tried</a:t>
            </a:r>
          </a:p>
          <a:p>
            <a:pPr marL="0" indent="0">
              <a:buNone/>
            </a:pPr>
            <a:endParaRPr lang="en-US" dirty="0">
              <a:solidFill>
                <a:srgbClr val="212121"/>
              </a:solidFill>
            </a:endParaRPr>
          </a:p>
        </p:txBody>
      </p:sp>
    </p:spTree>
    <p:extLst>
      <p:ext uri="{BB962C8B-B14F-4D97-AF65-F5344CB8AC3E}">
        <p14:creationId xmlns:p14="http://schemas.microsoft.com/office/powerpoint/2010/main" val="212444698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1">
                <a:tint val="90000"/>
                <a:lumMod val="110000"/>
              </a:schemeClr>
            </a:gs>
            <a:gs pos="100000">
              <a:schemeClr val="bg1">
                <a:shade val="88000"/>
                <a:lumMod val="98000"/>
              </a:schemeClr>
            </a:gs>
          </a:gsLst>
          <a:lin ang="5400000" scaled="0"/>
        </a:gra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65604E06-DF9D-4C49-8314-4F0307BD5E2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5875" cap="flat" cmpd="sng" algn="ctr">
            <a:noFill/>
            <a:prstDash val="solid"/>
          </a:ln>
          <a:effectLst/>
        </p:spPr>
        <p:style>
          <a:lnRef idx="0">
            <a:scrgbClr r="0" g="0" b="0"/>
          </a:lnRef>
          <a:fillRef idx="1003">
            <a:schemeClr val="dk1"/>
          </a:fillRef>
          <a:effectRef idx="0">
            <a:scrgbClr r="0" g="0" b="0"/>
          </a:effectRef>
          <a:fontRef idx="major"/>
        </p:style>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Garamond" panose="02020404030301010803"/>
              <a:ea typeface="+mn-ea"/>
              <a:cs typeface="+mn-cs"/>
            </a:endParaRPr>
          </a:p>
        </p:txBody>
      </p:sp>
      <p:sp>
        <p:nvSpPr>
          <p:cNvPr id="10" name="Rectangle 9">
            <a:extLst>
              <a:ext uri="{FF2B5EF4-FFF2-40B4-BE49-F238E27FC236}">
                <a16:creationId xmlns:a16="http://schemas.microsoft.com/office/drawing/2014/main" id="{CF166AD8-180F-4585-8444-D6E3F1B037D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61795" y="643468"/>
            <a:ext cx="10905066" cy="5571065"/>
          </a:xfrm>
          <a:prstGeom prst="rect">
            <a:avLst/>
          </a:prstGeom>
          <a:solidFill>
            <a:schemeClr val="tx2">
              <a:lumMod val="90000"/>
              <a:lumOff val="10000"/>
            </a:schemeClr>
          </a:solidFill>
          <a:ln>
            <a:noFill/>
          </a:ln>
          <a:effectLst>
            <a:outerShdw blurRad="114300" dist="127000" dir="5400000" sx="99000" sy="99000" algn="t" rotWithShape="0">
              <a:prstClr val="black">
                <a:alpha val="40000"/>
              </a:prstClr>
            </a:outerShdw>
          </a:effectLst>
          <a:scene3d>
            <a:camera prst="orthographicFront"/>
            <a:lightRig rig="twoPt" dir="t"/>
          </a:scene3d>
          <a:sp3d extrusionH="76200" contourW="12700">
            <a:bevelT w="19050" h="0" prst="coolSlant"/>
            <a:extrusionClr>
              <a:schemeClr val="accent3">
                <a:lumMod val="50000"/>
              </a:schemeClr>
            </a:extrusionClr>
            <a:contourClr>
              <a:schemeClr val="tx2">
                <a:lumMod val="75000"/>
                <a:lumOff val="25000"/>
              </a:schemeClr>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2" name="Rectangle 11">
            <a:extLst>
              <a:ext uri="{FF2B5EF4-FFF2-40B4-BE49-F238E27FC236}">
                <a16:creationId xmlns:a16="http://schemas.microsoft.com/office/drawing/2014/main" id="{1419DD48-144F-4836-9C0F-7A3BFC28AA4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24524" y="809244"/>
            <a:ext cx="10579608" cy="5239512"/>
          </a:xfrm>
          <a:prstGeom prst="rect">
            <a:avLst/>
          </a:prstGeom>
          <a:ln w="15875">
            <a:noFill/>
            <a:miter lim="800000"/>
          </a:ln>
          <a:effectLst/>
        </p:spPr>
        <p:style>
          <a:lnRef idx="1">
            <a:schemeClr val="accent1"/>
          </a:lnRef>
          <a:fillRef idx="3">
            <a:schemeClr val="accent1"/>
          </a:fillRef>
          <a:effectRef idx="2">
            <a:schemeClr val="accent1"/>
          </a:effectRef>
          <a:fontRef idx="minor">
            <a:schemeClr val="lt1"/>
          </a:fontRef>
        </p:style>
      </p:sp>
      <p:sp>
        <p:nvSpPr>
          <p:cNvPr id="2" name="Title 1">
            <a:extLst>
              <a:ext uri="{FF2B5EF4-FFF2-40B4-BE49-F238E27FC236}">
                <a16:creationId xmlns:a16="http://schemas.microsoft.com/office/drawing/2014/main" id="{EA51BFB3-F089-4DFB-BE54-D1C6638914F3}"/>
              </a:ext>
            </a:extLst>
          </p:cNvPr>
          <p:cNvSpPr>
            <a:spLocks noGrp="1"/>
          </p:cNvSpPr>
          <p:nvPr>
            <p:ph type="title"/>
          </p:nvPr>
        </p:nvSpPr>
        <p:spPr>
          <a:xfrm>
            <a:off x="1295402" y="1508760"/>
            <a:ext cx="2918458" cy="3840480"/>
          </a:xfrm>
        </p:spPr>
        <p:txBody>
          <a:bodyPr>
            <a:normAutofit/>
          </a:bodyPr>
          <a:lstStyle/>
          <a:p>
            <a:r>
              <a:rPr lang="en-GB">
                <a:solidFill>
                  <a:schemeClr val="tx1"/>
                </a:solidFill>
              </a:rPr>
              <a:t>Sentencing powers of the Magistrates’ Court</a:t>
            </a:r>
          </a:p>
        </p:txBody>
      </p:sp>
      <p:cxnSp>
        <p:nvCxnSpPr>
          <p:cNvPr id="14" name="Straight Connector 13">
            <a:extLst>
              <a:ext uri="{FF2B5EF4-FFF2-40B4-BE49-F238E27FC236}">
                <a16:creationId xmlns:a16="http://schemas.microsoft.com/office/drawing/2014/main" id="{14379797-D651-47FF-942A-A38CFE97E5A9}"/>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656219" y="1508760"/>
            <a:ext cx="0" cy="3840480"/>
          </a:xfrm>
          <a:prstGeom prst="line">
            <a:avLst/>
          </a:prstGeom>
          <a:ln w="15875"/>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3504B347-9C52-457D-9999-B703D3DCBA02}"/>
              </a:ext>
            </a:extLst>
          </p:cNvPr>
          <p:cNvSpPr>
            <a:spLocks noGrp="1"/>
          </p:cNvSpPr>
          <p:nvPr>
            <p:ph idx="1"/>
          </p:nvPr>
        </p:nvSpPr>
        <p:spPr>
          <a:xfrm>
            <a:off x="4907279" y="1508760"/>
            <a:ext cx="5989317" cy="3840480"/>
          </a:xfrm>
        </p:spPr>
        <p:txBody>
          <a:bodyPr anchor="ctr">
            <a:normAutofit/>
          </a:bodyPr>
          <a:lstStyle/>
          <a:p>
            <a:r>
              <a:rPr lang="en-GB" sz="2000" dirty="0">
                <a:solidFill>
                  <a:schemeClr val="tx1"/>
                </a:solidFill>
              </a:rPr>
              <a:t>Task – what are the sentencing powers of the Magistrates’ Court? </a:t>
            </a:r>
          </a:p>
          <a:p>
            <a:endParaRPr lang="en-GB" sz="2000" dirty="0">
              <a:solidFill>
                <a:schemeClr val="tx1"/>
              </a:solidFill>
            </a:endParaRPr>
          </a:p>
        </p:txBody>
      </p:sp>
    </p:spTree>
    <p:extLst>
      <p:ext uri="{BB962C8B-B14F-4D97-AF65-F5344CB8AC3E}">
        <p14:creationId xmlns:p14="http://schemas.microsoft.com/office/powerpoint/2010/main" val="132664135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DFA99B4-9F3C-78DB-56FD-EA20FB152F70}"/>
              </a:ext>
            </a:extLst>
          </p:cNvPr>
          <p:cNvSpPr>
            <a:spLocks noGrp="1"/>
          </p:cNvSpPr>
          <p:nvPr>
            <p:ph type="title"/>
          </p:nvPr>
        </p:nvSpPr>
        <p:spPr/>
        <p:txBody>
          <a:bodyPr/>
          <a:lstStyle/>
          <a:p>
            <a:r>
              <a:rPr lang="en-GB" dirty="0"/>
              <a:t>Plea Before Venue</a:t>
            </a:r>
          </a:p>
        </p:txBody>
      </p:sp>
      <p:sp>
        <p:nvSpPr>
          <p:cNvPr id="3" name="Content Placeholder 2">
            <a:extLst>
              <a:ext uri="{FF2B5EF4-FFF2-40B4-BE49-F238E27FC236}">
                <a16:creationId xmlns:a16="http://schemas.microsoft.com/office/drawing/2014/main" id="{F30654A8-47AE-D846-F474-5632406AEE69}"/>
              </a:ext>
            </a:extLst>
          </p:cNvPr>
          <p:cNvSpPr>
            <a:spLocks noGrp="1"/>
          </p:cNvSpPr>
          <p:nvPr>
            <p:ph idx="1"/>
          </p:nvPr>
        </p:nvSpPr>
        <p:spPr/>
        <p:txBody>
          <a:bodyPr/>
          <a:lstStyle/>
          <a:p>
            <a:r>
              <a:rPr lang="en-GB" b="0" i="0" dirty="0">
                <a:solidFill>
                  <a:srgbClr val="000000"/>
                </a:solidFill>
                <a:effectLst/>
                <a:latin typeface="Times New Roman" panose="02020603050405020304" pitchFamily="18" charset="0"/>
              </a:rPr>
              <a:t>When a defendant is charged with a summary only offence, the court will take a plea from the defendant. </a:t>
            </a:r>
          </a:p>
          <a:p>
            <a:r>
              <a:rPr lang="en-GB" b="0" i="0" dirty="0">
                <a:solidFill>
                  <a:srgbClr val="000000"/>
                </a:solidFill>
                <a:effectLst/>
                <a:latin typeface="Times New Roman" panose="02020603050405020304" pitchFamily="18" charset="0"/>
              </a:rPr>
              <a:t>If the plea is guilty, the Magistrates’ Court will proceed to consider sentence. </a:t>
            </a:r>
          </a:p>
          <a:p>
            <a:r>
              <a:rPr lang="en-GB" b="0" i="0" dirty="0">
                <a:solidFill>
                  <a:srgbClr val="000000"/>
                </a:solidFill>
                <a:effectLst/>
                <a:latin typeface="Times New Roman" panose="02020603050405020304" pitchFamily="18" charset="0"/>
              </a:rPr>
              <a:t>If the plea is not guilty, the magistrates will conduct a case management hearing and fix a date for trial. </a:t>
            </a:r>
            <a:endParaRPr lang="en-GB" dirty="0"/>
          </a:p>
        </p:txBody>
      </p:sp>
    </p:spTree>
    <p:extLst>
      <p:ext uri="{BB962C8B-B14F-4D97-AF65-F5344CB8AC3E}">
        <p14:creationId xmlns:p14="http://schemas.microsoft.com/office/powerpoint/2010/main" val="298446528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A9210E5-0C43-881B-961D-8C3B19F08CDE}"/>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D847FF7C-8F41-A479-6723-0D7652D385BD}"/>
              </a:ext>
            </a:extLst>
          </p:cNvPr>
          <p:cNvSpPr>
            <a:spLocks noGrp="1"/>
          </p:cNvSpPr>
          <p:nvPr>
            <p:ph idx="1"/>
          </p:nvPr>
        </p:nvSpPr>
        <p:spPr/>
        <p:txBody>
          <a:bodyPr>
            <a:normAutofit/>
          </a:bodyPr>
          <a:lstStyle/>
          <a:p>
            <a:r>
              <a:rPr lang="en-GB" b="0" i="0" dirty="0">
                <a:solidFill>
                  <a:srgbClr val="000000"/>
                </a:solidFill>
                <a:effectLst/>
                <a:latin typeface="Times New Roman" panose="02020603050405020304" pitchFamily="18" charset="0"/>
              </a:rPr>
              <a:t>If the defendant has been charged with an either-way offence, a different procedure occurs. </a:t>
            </a:r>
          </a:p>
          <a:p>
            <a:r>
              <a:rPr lang="en-GB" b="0" i="0" dirty="0">
                <a:solidFill>
                  <a:srgbClr val="000000"/>
                </a:solidFill>
                <a:effectLst/>
                <a:latin typeface="Times New Roman" panose="02020603050405020304" pitchFamily="18" charset="0"/>
              </a:rPr>
              <a:t>Defendants charged with either-way offences are subject to the plea before venue procedure, which precedes an allocation hearing (</a:t>
            </a:r>
            <a:r>
              <a:rPr lang="en-GB" b="1" i="0" dirty="0">
                <a:solidFill>
                  <a:srgbClr val="000000"/>
                </a:solidFill>
                <a:effectLst/>
                <a:latin typeface="Times New Roman" panose="02020603050405020304" pitchFamily="18" charset="0"/>
              </a:rPr>
              <a:t>s17A MCA 1980</a:t>
            </a:r>
            <a:r>
              <a:rPr lang="en-GB" b="0" i="0" dirty="0">
                <a:solidFill>
                  <a:srgbClr val="000000"/>
                </a:solidFill>
                <a:effectLst/>
                <a:latin typeface="Times New Roman" panose="02020603050405020304" pitchFamily="18" charset="0"/>
              </a:rPr>
              <a:t>). </a:t>
            </a:r>
          </a:p>
          <a:p>
            <a:r>
              <a:rPr lang="en-GB" b="0" i="0" dirty="0">
                <a:solidFill>
                  <a:srgbClr val="000000"/>
                </a:solidFill>
                <a:effectLst/>
                <a:latin typeface="Times New Roman" panose="02020603050405020304" pitchFamily="18" charset="0"/>
              </a:rPr>
              <a:t>The procedure provides the defendant with an opportunity to indicate how they intend to plead to the either-way offence. </a:t>
            </a:r>
          </a:p>
        </p:txBody>
      </p:sp>
    </p:spTree>
    <p:extLst>
      <p:ext uri="{BB962C8B-B14F-4D97-AF65-F5344CB8AC3E}">
        <p14:creationId xmlns:p14="http://schemas.microsoft.com/office/powerpoint/2010/main" val="177433881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17F3F83-7C99-18CA-D7D9-2B928A7FDA30}"/>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0CF5F35B-A5D2-6798-54D6-C8C2178F999B}"/>
              </a:ext>
            </a:extLst>
          </p:cNvPr>
          <p:cNvSpPr>
            <a:spLocks noGrp="1"/>
          </p:cNvSpPr>
          <p:nvPr>
            <p:ph idx="1"/>
          </p:nvPr>
        </p:nvSpPr>
        <p:spPr/>
        <p:txBody>
          <a:bodyPr/>
          <a:lstStyle/>
          <a:p>
            <a:r>
              <a:rPr lang="en-GB" b="0" i="0" dirty="0">
                <a:solidFill>
                  <a:srgbClr val="000000"/>
                </a:solidFill>
                <a:effectLst/>
                <a:latin typeface="Times New Roman" panose="02020603050405020304" pitchFamily="18" charset="0"/>
              </a:rPr>
              <a:t>There is some pressure on the defendant to enter a guilty plea at the PBV hearing, which comes from the availability of a generous sentencing discount for entering a guilty plea early in the proceedings.</a:t>
            </a:r>
          </a:p>
          <a:p>
            <a:r>
              <a:rPr lang="en-GB" b="0" i="0" dirty="0">
                <a:solidFill>
                  <a:srgbClr val="000000"/>
                </a:solidFill>
                <a:effectLst/>
                <a:latin typeface="Times New Roman" panose="02020603050405020304" pitchFamily="18" charset="0"/>
              </a:rPr>
              <a:t>The decision to plead guilty will often be taken on the advice of a defence solicitor who will have reviewed the available evidence against their client.</a:t>
            </a:r>
            <a:endParaRPr lang="en-GB" dirty="0"/>
          </a:p>
        </p:txBody>
      </p:sp>
    </p:spTree>
    <p:extLst>
      <p:ext uri="{BB962C8B-B14F-4D97-AF65-F5344CB8AC3E}">
        <p14:creationId xmlns:p14="http://schemas.microsoft.com/office/powerpoint/2010/main" val="423023915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blipFill>
          <a:blip r:embed="rId2"/>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229453F-8037-4481-BAFB-67747E05515B}"/>
              </a:ext>
            </a:extLst>
          </p:cNvPr>
          <p:cNvSpPr>
            <a:spLocks noGrp="1"/>
          </p:cNvSpPr>
          <p:nvPr>
            <p:ph type="title"/>
          </p:nvPr>
        </p:nvSpPr>
        <p:spPr>
          <a:xfrm>
            <a:off x="1295402" y="982132"/>
            <a:ext cx="9601196" cy="1303867"/>
          </a:xfrm>
        </p:spPr>
        <p:txBody>
          <a:bodyPr>
            <a:normAutofit/>
          </a:bodyPr>
          <a:lstStyle/>
          <a:p>
            <a:r>
              <a:rPr lang="en-GB">
                <a:solidFill>
                  <a:srgbClr val="262626"/>
                </a:solidFill>
              </a:rPr>
              <a:t>Indictable only offences </a:t>
            </a:r>
          </a:p>
        </p:txBody>
      </p:sp>
      <p:graphicFrame>
        <p:nvGraphicFramePr>
          <p:cNvPr id="5" name="Content Placeholder 2">
            <a:extLst>
              <a:ext uri="{FF2B5EF4-FFF2-40B4-BE49-F238E27FC236}">
                <a16:creationId xmlns:a16="http://schemas.microsoft.com/office/drawing/2014/main" id="{95025C81-9A20-4CF0-8871-E8F509C825BD}"/>
              </a:ext>
            </a:extLst>
          </p:cNvPr>
          <p:cNvGraphicFramePr>
            <a:graphicFrameLocks noGrp="1"/>
          </p:cNvGraphicFramePr>
          <p:nvPr>
            <p:ph idx="1"/>
            <p:extLst>
              <p:ext uri="{D42A27DB-BD31-4B8C-83A1-F6EECF244321}">
                <p14:modId xmlns:p14="http://schemas.microsoft.com/office/powerpoint/2010/main" val="350582429"/>
              </p:ext>
            </p:extLst>
          </p:nvPr>
        </p:nvGraphicFramePr>
        <p:xfrm>
          <a:off x="1295400" y="2772384"/>
          <a:ext cx="9601197" cy="287488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8333654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85522B-1B22-1ABE-4E39-B993EC15BC84}"/>
              </a:ext>
            </a:extLst>
          </p:cNvPr>
          <p:cNvSpPr>
            <a:spLocks noGrp="1"/>
          </p:cNvSpPr>
          <p:nvPr>
            <p:ph type="title"/>
          </p:nvPr>
        </p:nvSpPr>
        <p:spPr/>
        <p:txBody>
          <a:bodyPr/>
          <a:lstStyle/>
          <a:p>
            <a:r>
              <a:rPr lang="en-GB" dirty="0"/>
              <a:t>Plea Before Venue Procedure</a:t>
            </a:r>
          </a:p>
        </p:txBody>
      </p:sp>
      <p:sp>
        <p:nvSpPr>
          <p:cNvPr id="3" name="Content Placeholder 2">
            <a:extLst>
              <a:ext uri="{FF2B5EF4-FFF2-40B4-BE49-F238E27FC236}">
                <a16:creationId xmlns:a16="http://schemas.microsoft.com/office/drawing/2014/main" id="{E937CCFA-2A0C-C1AA-7B68-419344FEEA28}"/>
              </a:ext>
            </a:extLst>
          </p:cNvPr>
          <p:cNvSpPr>
            <a:spLocks noGrp="1"/>
          </p:cNvSpPr>
          <p:nvPr>
            <p:ph idx="1"/>
          </p:nvPr>
        </p:nvSpPr>
        <p:spPr/>
        <p:txBody>
          <a:bodyPr>
            <a:normAutofit fontScale="70000" lnSpcReduction="20000"/>
          </a:bodyPr>
          <a:lstStyle/>
          <a:p>
            <a:pPr algn="just"/>
            <a:r>
              <a:rPr lang="en-GB" b="0" i="0" dirty="0">
                <a:solidFill>
                  <a:srgbClr val="000000"/>
                </a:solidFill>
                <a:effectLst/>
                <a:latin typeface="Times New Roman" panose="02020603050405020304" pitchFamily="18" charset="0"/>
              </a:rPr>
              <a:t>The starting point for this procedure is </a:t>
            </a:r>
            <a:r>
              <a:rPr lang="en-GB" b="1" i="0" dirty="0" err="1">
                <a:solidFill>
                  <a:srgbClr val="000000"/>
                </a:solidFill>
                <a:effectLst/>
                <a:latin typeface="Times New Roman" panose="02020603050405020304" pitchFamily="18" charset="0"/>
              </a:rPr>
              <a:t>CrPR</a:t>
            </a:r>
            <a:r>
              <a:rPr lang="en-GB" b="1" i="0" dirty="0">
                <a:solidFill>
                  <a:srgbClr val="000000"/>
                </a:solidFill>
                <a:effectLst/>
                <a:latin typeface="Times New Roman" panose="02020603050405020304" pitchFamily="18" charset="0"/>
              </a:rPr>
              <a:t> Part 9</a:t>
            </a:r>
            <a:r>
              <a:rPr lang="en-GB" b="0" i="0" dirty="0">
                <a:solidFill>
                  <a:srgbClr val="000000"/>
                </a:solidFill>
                <a:effectLst/>
                <a:latin typeface="Times New Roman" panose="02020603050405020304" pitchFamily="18" charset="0"/>
              </a:rPr>
              <a:t>. </a:t>
            </a:r>
          </a:p>
          <a:p>
            <a:pPr algn="just"/>
            <a:r>
              <a:rPr lang="en-GB" b="0" i="0" dirty="0">
                <a:solidFill>
                  <a:srgbClr val="000000"/>
                </a:solidFill>
                <a:effectLst/>
                <a:latin typeface="Times New Roman" panose="02020603050405020304" pitchFamily="18" charset="0"/>
              </a:rPr>
              <a:t>The court officer or presiding magistrate will identify the accused and the court officer will read out the charge and check to see that IDPC has been made, and whether the defendant is in a position to indicate a plea. </a:t>
            </a:r>
          </a:p>
          <a:p>
            <a:pPr algn="just"/>
            <a:r>
              <a:rPr lang="en-GB" b="0" i="0" dirty="0">
                <a:solidFill>
                  <a:srgbClr val="000000"/>
                </a:solidFill>
                <a:effectLst/>
                <a:latin typeface="Times New Roman" panose="02020603050405020304" pitchFamily="18" charset="0"/>
              </a:rPr>
              <a:t>If they are, the court officer will explain to the accused in ordinary language that they will be asked to indicate to the court whether they intend to plead guilty or not guilty. </a:t>
            </a:r>
          </a:p>
          <a:p>
            <a:pPr algn="just"/>
            <a:r>
              <a:rPr lang="en-GB" b="0" i="0" dirty="0">
                <a:solidFill>
                  <a:srgbClr val="000000"/>
                </a:solidFill>
                <a:effectLst/>
                <a:latin typeface="Times New Roman" panose="02020603050405020304" pitchFamily="18" charset="0"/>
              </a:rPr>
              <a:t>The court officer will also explain that if the defendant indicates a guilty plea, the Magistrates’ Court will proceed to sentence and deal with them as if they had been found guilty and there will be no trial and no evidence will be called. </a:t>
            </a:r>
          </a:p>
          <a:p>
            <a:pPr algn="just"/>
            <a:r>
              <a:rPr lang="en-GB" b="0" i="0" dirty="0">
                <a:solidFill>
                  <a:srgbClr val="000000"/>
                </a:solidFill>
                <a:effectLst/>
                <a:latin typeface="Times New Roman" panose="02020603050405020304" pitchFamily="18" charset="0"/>
              </a:rPr>
              <a:t>The defendant will also be warned that notwithstanding an indication of a guilty plea, the Magistrates’ Court may still commit the either-way offence for sentence to the Crown Court under </a:t>
            </a:r>
            <a:r>
              <a:rPr lang="en-GB" b="1" i="0" dirty="0">
                <a:solidFill>
                  <a:srgbClr val="000000"/>
                </a:solidFill>
                <a:effectLst/>
                <a:latin typeface="Times New Roman" panose="02020603050405020304" pitchFamily="18" charset="0"/>
              </a:rPr>
              <a:t>Chapter 2, Sentencing Act 2020</a:t>
            </a:r>
            <a:r>
              <a:rPr lang="en-GB" b="0" i="0" dirty="0">
                <a:solidFill>
                  <a:srgbClr val="000000"/>
                </a:solidFill>
                <a:effectLst/>
                <a:latin typeface="Times New Roman" panose="02020603050405020304" pitchFamily="18" charset="0"/>
              </a:rPr>
              <a:t> if the court considers its sentencing powers are insufficient. </a:t>
            </a:r>
          </a:p>
          <a:p>
            <a:endParaRPr lang="en-GB" dirty="0"/>
          </a:p>
        </p:txBody>
      </p:sp>
    </p:spTree>
    <p:extLst>
      <p:ext uri="{BB962C8B-B14F-4D97-AF65-F5344CB8AC3E}">
        <p14:creationId xmlns:p14="http://schemas.microsoft.com/office/powerpoint/2010/main" val="172011916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793FB79-6CC2-35D6-1757-5D6CF32A1E90}"/>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29D1D265-B149-28B6-D134-DB87BA89B01A}"/>
              </a:ext>
            </a:extLst>
          </p:cNvPr>
          <p:cNvSpPr>
            <a:spLocks noGrp="1"/>
          </p:cNvSpPr>
          <p:nvPr>
            <p:ph idx="1"/>
          </p:nvPr>
        </p:nvSpPr>
        <p:spPr/>
        <p:txBody>
          <a:bodyPr/>
          <a:lstStyle/>
          <a:p>
            <a:pPr algn="just"/>
            <a:r>
              <a:rPr lang="en-GB" b="0" i="0" dirty="0">
                <a:solidFill>
                  <a:srgbClr val="000000"/>
                </a:solidFill>
                <a:effectLst/>
                <a:latin typeface="Times New Roman" panose="02020603050405020304" pitchFamily="18" charset="0"/>
              </a:rPr>
              <a:t>The court officer will then read the charge to the accused, who is asked to indicate their plea. The defendant has four possible responses:</a:t>
            </a:r>
          </a:p>
          <a:p>
            <a:pPr algn="just">
              <a:buFont typeface="Arial" panose="020B0604020202020204" pitchFamily="34" charset="0"/>
              <a:buChar char="•"/>
            </a:pPr>
            <a:r>
              <a:rPr lang="en-GB" b="0" i="0" dirty="0">
                <a:solidFill>
                  <a:srgbClr val="000000"/>
                </a:solidFill>
                <a:effectLst/>
                <a:latin typeface="Times New Roman" panose="02020603050405020304" pitchFamily="18" charset="0"/>
              </a:rPr>
              <a:t>indicate a guilty plea;</a:t>
            </a:r>
          </a:p>
          <a:p>
            <a:pPr algn="just">
              <a:buFont typeface="Arial" panose="020B0604020202020204" pitchFamily="34" charset="0"/>
              <a:buChar char="•"/>
            </a:pPr>
            <a:r>
              <a:rPr lang="en-GB" b="0" i="0" dirty="0">
                <a:solidFill>
                  <a:srgbClr val="000000"/>
                </a:solidFill>
                <a:effectLst/>
                <a:latin typeface="Times New Roman" panose="02020603050405020304" pitchFamily="18" charset="0"/>
              </a:rPr>
              <a:t>indicate a not guilty plea;</a:t>
            </a:r>
          </a:p>
          <a:p>
            <a:pPr algn="just">
              <a:buFont typeface="Arial" panose="020B0604020202020204" pitchFamily="34" charset="0"/>
              <a:buChar char="•"/>
            </a:pPr>
            <a:r>
              <a:rPr lang="en-GB" b="0" i="0" dirty="0">
                <a:solidFill>
                  <a:srgbClr val="000000"/>
                </a:solidFill>
                <a:effectLst/>
                <a:latin typeface="Times New Roman" panose="02020603050405020304" pitchFamily="18" charset="0"/>
              </a:rPr>
              <a:t>give no indication of plea; or</a:t>
            </a:r>
          </a:p>
          <a:p>
            <a:pPr algn="just">
              <a:buFont typeface="Arial" panose="020B0604020202020204" pitchFamily="34" charset="0"/>
              <a:buChar char="•"/>
            </a:pPr>
            <a:r>
              <a:rPr lang="en-GB" b="0" i="0" dirty="0">
                <a:solidFill>
                  <a:srgbClr val="000000"/>
                </a:solidFill>
                <a:effectLst/>
                <a:latin typeface="Times New Roman" panose="02020603050405020304" pitchFamily="18" charset="0"/>
              </a:rPr>
              <a:t>enter an equivocal plea.</a:t>
            </a:r>
          </a:p>
          <a:p>
            <a:pPr marL="0" indent="0">
              <a:buNone/>
            </a:pPr>
            <a:endParaRPr lang="en-GB" dirty="0"/>
          </a:p>
        </p:txBody>
      </p:sp>
    </p:spTree>
    <p:extLst>
      <p:ext uri="{BB962C8B-B14F-4D97-AF65-F5344CB8AC3E}">
        <p14:creationId xmlns:p14="http://schemas.microsoft.com/office/powerpoint/2010/main" val="79687046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F7D8183-3BFF-C230-463D-EB6AB3B9FF2B}"/>
              </a:ext>
            </a:extLst>
          </p:cNvPr>
          <p:cNvSpPr>
            <a:spLocks noGrp="1"/>
          </p:cNvSpPr>
          <p:nvPr>
            <p:ph type="title"/>
          </p:nvPr>
        </p:nvSpPr>
        <p:spPr/>
        <p:txBody>
          <a:bodyPr/>
          <a:lstStyle/>
          <a:p>
            <a:r>
              <a:rPr lang="en-GB" dirty="0"/>
              <a:t>Scenario</a:t>
            </a:r>
          </a:p>
        </p:txBody>
      </p:sp>
      <p:sp>
        <p:nvSpPr>
          <p:cNvPr id="3" name="Content Placeholder 2">
            <a:extLst>
              <a:ext uri="{FF2B5EF4-FFF2-40B4-BE49-F238E27FC236}">
                <a16:creationId xmlns:a16="http://schemas.microsoft.com/office/drawing/2014/main" id="{9ED70DF0-CA43-5BD3-68AC-1D8735906657}"/>
              </a:ext>
            </a:extLst>
          </p:cNvPr>
          <p:cNvSpPr>
            <a:spLocks noGrp="1"/>
          </p:cNvSpPr>
          <p:nvPr>
            <p:ph idx="1"/>
          </p:nvPr>
        </p:nvSpPr>
        <p:spPr/>
        <p:txBody>
          <a:bodyPr>
            <a:normAutofit fontScale="92500" lnSpcReduction="20000"/>
          </a:bodyPr>
          <a:lstStyle/>
          <a:p>
            <a:pPr algn="just"/>
            <a:r>
              <a:rPr lang="en-GB" b="0" i="0" dirty="0">
                <a:solidFill>
                  <a:srgbClr val="0F2A5F"/>
                </a:solidFill>
                <a:effectLst/>
                <a:latin typeface="Times New Roman" panose="02020603050405020304" pitchFamily="18" charset="0"/>
              </a:rPr>
              <a:t>An equivocal plea is where the defendant indicates that they are going to plead guilty, but in actual fact their plea does not make it clear that they are accepting that they are guilty. For example:</a:t>
            </a:r>
          </a:p>
          <a:p>
            <a:pPr algn="just"/>
            <a:r>
              <a:rPr lang="en-GB" b="0" i="0" dirty="0">
                <a:solidFill>
                  <a:srgbClr val="0F2A5F"/>
                </a:solidFill>
                <a:effectLst/>
                <a:latin typeface="Times New Roman" panose="02020603050405020304" pitchFamily="18" charset="0"/>
              </a:rPr>
              <a:t>Sunita has been charged with common assault contrary to </a:t>
            </a:r>
            <a:r>
              <a:rPr lang="en-GB" b="1" i="0" dirty="0">
                <a:solidFill>
                  <a:srgbClr val="0F2A5F"/>
                </a:solidFill>
                <a:effectLst/>
                <a:latin typeface="Times New Roman" panose="02020603050405020304" pitchFamily="18" charset="0"/>
              </a:rPr>
              <a:t>s39 Criminal Justice Act 1988</a:t>
            </a:r>
            <a:r>
              <a:rPr lang="en-GB" b="0" i="0" dirty="0">
                <a:solidFill>
                  <a:srgbClr val="0F2A5F"/>
                </a:solidFill>
                <a:effectLst/>
                <a:latin typeface="Times New Roman" panose="02020603050405020304" pitchFamily="18" charset="0"/>
              </a:rPr>
              <a:t>. She accepts that she hit her friend Martin. When asked to enter her plea Sunita says that she is guilty. However, when asked why she hit Martin, she replies that they had had an argument, Martin was very angry and she thought he was about to punch her so she hit him to defend herself pre-emptively. This raises the possibility that Sunita could put forward the defence of self-defence. So, while she said she was guilty, the fact that Sunita raises a possible defence means that this plea is equivocal and the court should not accept it.</a:t>
            </a:r>
          </a:p>
          <a:p>
            <a:endParaRPr lang="en-GB" dirty="0"/>
          </a:p>
        </p:txBody>
      </p:sp>
    </p:spTree>
    <p:extLst>
      <p:ext uri="{BB962C8B-B14F-4D97-AF65-F5344CB8AC3E}">
        <p14:creationId xmlns:p14="http://schemas.microsoft.com/office/powerpoint/2010/main" val="166104017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688433F-1F33-9BDE-D152-381E01D7CB9D}"/>
              </a:ext>
            </a:extLst>
          </p:cNvPr>
          <p:cNvSpPr>
            <a:spLocks noGrp="1"/>
          </p:cNvSpPr>
          <p:nvPr>
            <p:ph type="title"/>
          </p:nvPr>
        </p:nvSpPr>
        <p:spPr/>
        <p:txBody>
          <a:bodyPr/>
          <a:lstStyle/>
          <a:p>
            <a:r>
              <a:rPr lang="en-GB" dirty="0"/>
              <a:t>The Allocation Hearing</a:t>
            </a:r>
          </a:p>
        </p:txBody>
      </p:sp>
      <p:sp>
        <p:nvSpPr>
          <p:cNvPr id="3" name="Content Placeholder 2">
            <a:extLst>
              <a:ext uri="{FF2B5EF4-FFF2-40B4-BE49-F238E27FC236}">
                <a16:creationId xmlns:a16="http://schemas.microsoft.com/office/drawing/2014/main" id="{5309FA9C-5B2C-CFDC-F6C9-E593256C7775}"/>
              </a:ext>
            </a:extLst>
          </p:cNvPr>
          <p:cNvSpPr>
            <a:spLocks noGrp="1"/>
          </p:cNvSpPr>
          <p:nvPr>
            <p:ph idx="1"/>
          </p:nvPr>
        </p:nvSpPr>
        <p:spPr/>
        <p:txBody>
          <a:bodyPr>
            <a:normAutofit fontScale="85000" lnSpcReduction="20000"/>
          </a:bodyPr>
          <a:lstStyle/>
          <a:p>
            <a:pPr algn="just"/>
            <a:r>
              <a:rPr lang="en-GB" b="0" i="0" dirty="0">
                <a:solidFill>
                  <a:srgbClr val="000000"/>
                </a:solidFill>
                <a:effectLst/>
                <a:latin typeface="Times New Roman" panose="02020603050405020304" pitchFamily="18" charset="0"/>
              </a:rPr>
              <a:t>It is important to remember that in the first instance the decision where the case will be tried lies with the magistrates hearing the case. In reaching their decision, the magistrates will take into account all of the following:</a:t>
            </a:r>
          </a:p>
          <a:p>
            <a:pPr algn="just">
              <a:buFont typeface="Arial" panose="020B0604020202020204" pitchFamily="34" charset="0"/>
              <a:buChar char="•"/>
            </a:pPr>
            <a:r>
              <a:rPr lang="en-GB" b="0" i="0" dirty="0">
                <a:solidFill>
                  <a:srgbClr val="000000"/>
                </a:solidFill>
                <a:effectLst/>
                <a:latin typeface="Times New Roman" panose="02020603050405020304" pitchFamily="18" charset="0"/>
              </a:rPr>
              <a:t>the submissions made by the parties;</a:t>
            </a:r>
          </a:p>
          <a:p>
            <a:pPr algn="just">
              <a:buFont typeface="Arial" panose="020B0604020202020204" pitchFamily="34" charset="0"/>
              <a:buChar char="•"/>
            </a:pPr>
            <a:r>
              <a:rPr lang="en-GB" b="0" i="0" dirty="0">
                <a:solidFill>
                  <a:srgbClr val="000000"/>
                </a:solidFill>
                <a:effectLst/>
                <a:latin typeface="Times New Roman" panose="02020603050405020304" pitchFamily="18" charset="0"/>
              </a:rPr>
              <a:t>the statutory factors contained in </a:t>
            </a:r>
            <a:r>
              <a:rPr lang="en-GB" b="1" i="0" dirty="0">
                <a:solidFill>
                  <a:srgbClr val="000000"/>
                </a:solidFill>
                <a:effectLst/>
                <a:latin typeface="Times New Roman" panose="02020603050405020304" pitchFamily="18" charset="0"/>
              </a:rPr>
              <a:t>s19 MCA 1980</a:t>
            </a:r>
            <a:r>
              <a:rPr lang="en-GB" b="0" i="0" dirty="0">
                <a:solidFill>
                  <a:srgbClr val="000000"/>
                </a:solidFill>
                <a:effectLst/>
                <a:latin typeface="Times New Roman" panose="02020603050405020304" pitchFamily="18" charset="0"/>
              </a:rPr>
              <a:t>;</a:t>
            </a:r>
          </a:p>
          <a:p>
            <a:pPr algn="just">
              <a:buFont typeface="Arial" panose="020B0604020202020204" pitchFamily="34" charset="0"/>
              <a:buChar char="•"/>
            </a:pPr>
            <a:r>
              <a:rPr lang="en-GB" b="0" i="0" dirty="0">
                <a:solidFill>
                  <a:srgbClr val="000000"/>
                </a:solidFill>
                <a:effectLst/>
                <a:latin typeface="Times New Roman" panose="02020603050405020304" pitchFamily="18" charset="0"/>
              </a:rPr>
              <a:t>allocation guidelines issued by the Sentencing Council for England and Wales (SC); and</a:t>
            </a:r>
          </a:p>
          <a:p>
            <a:pPr algn="just">
              <a:buFont typeface="Arial" panose="020B0604020202020204" pitchFamily="34" charset="0"/>
              <a:buChar char="•"/>
            </a:pPr>
            <a:r>
              <a:rPr lang="en-GB" b="0" i="0" dirty="0">
                <a:solidFill>
                  <a:srgbClr val="000000"/>
                </a:solidFill>
                <a:effectLst/>
                <a:latin typeface="Times New Roman" panose="02020603050405020304" pitchFamily="18" charset="0"/>
              </a:rPr>
              <a:t>specific sentencing guidelines published by the SC with particular reference to the </a:t>
            </a:r>
            <a:r>
              <a:rPr lang="en-GB" b="1" i="0" dirty="0">
                <a:solidFill>
                  <a:srgbClr val="000000"/>
                </a:solidFill>
                <a:effectLst/>
                <a:latin typeface="Times New Roman" panose="02020603050405020304" pitchFamily="18" charset="0"/>
              </a:rPr>
              <a:t>Magistrates’ Court Sentencing Guidelines</a:t>
            </a:r>
            <a:r>
              <a:rPr lang="en-GB" b="0" i="0" dirty="0">
                <a:solidFill>
                  <a:srgbClr val="000000"/>
                </a:solidFill>
                <a:effectLst/>
                <a:latin typeface="Times New Roman" panose="02020603050405020304" pitchFamily="18" charset="0"/>
              </a:rPr>
              <a:t> (</a:t>
            </a:r>
            <a:r>
              <a:rPr lang="en-GB" b="1" i="0" dirty="0">
                <a:solidFill>
                  <a:srgbClr val="000000"/>
                </a:solidFill>
                <a:effectLst/>
                <a:latin typeface="Times New Roman" panose="02020603050405020304" pitchFamily="18" charset="0"/>
              </a:rPr>
              <a:t>MCSGs</a:t>
            </a:r>
            <a:r>
              <a:rPr lang="en-GB" b="0" i="0" dirty="0">
                <a:solidFill>
                  <a:srgbClr val="000000"/>
                </a:solidFill>
                <a:effectLst/>
                <a:latin typeface="Times New Roman" panose="02020603050405020304" pitchFamily="18" charset="0"/>
              </a:rPr>
              <a:t>). The full guidelines can be accessed at </a:t>
            </a:r>
            <a:r>
              <a:rPr lang="en-GB" b="0" i="0" u="none" strike="noStrike" dirty="0">
                <a:solidFill>
                  <a:srgbClr val="000000"/>
                </a:solidFill>
                <a:effectLst/>
                <a:latin typeface="Times New Roman" panose="02020603050405020304" pitchFamily="18" charset="0"/>
                <a:hlinkClick r:id="rId2"/>
              </a:rPr>
              <a:t>https://www.sentencingcouncil.org.uk/publications/item/magistrates-court-sentencing-guidelines</a:t>
            </a:r>
            <a:r>
              <a:rPr lang="en-GB" b="0" i="0" dirty="0">
                <a:solidFill>
                  <a:srgbClr val="000000"/>
                </a:solidFill>
                <a:effectLst/>
                <a:latin typeface="Times New Roman" panose="02020603050405020304" pitchFamily="18" charset="0"/>
              </a:rPr>
              <a:t>.</a:t>
            </a:r>
          </a:p>
          <a:p>
            <a:endParaRPr lang="en-GB" dirty="0"/>
          </a:p>
        </p:txBody>
      </p:sp>
    </p:spTree>
    <p:extLst>
      <p:ext uri="{BB962C8B-B14F-4D97-AF65-F5344CB8AC3E}">
        <p14:creationId xmlns:p14="http://schemas.microsoft.com/office/powerpoint/2010/main" val="79592404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0541F86-7CB5-E978-3079-7305E7FAB4BF}"/>
              </a:ext>
            </a:extLst>
          </p:cNvPr>
          <p:cNvSpPr>
            <a:spLocks noGrp="1"/>
          </p:cNvSpPr>
          <p:nvPr>
            <p:ph type="title"/>
          </p:nvPr>
        </p:nvSpPr>
        <p:spPr/>
        <p:txBody>
          <a:bodyPr/>
          <a:lstStyle/>
          <a:p>
            <a:r>
              <a:rPr lang="en-GB" dirty="0"/>
              <a:t>Activity</a:t>
            </a:r>
          </a:p>
        </p:txBody>
      </p:sp>
      <p:sp>
        <p:nvSpPr>
          <p:cNvPr id="3" name="Content Placeholder 2">
            <a:extLst>
              <a:ext uri="{FF2B5EF4-FFF2-40B4-BE49-F238E27FC236}">
                <a16:creationId xmlns:a16="http://schemas.microsoft.com/office/drawing/2014/main" id="{69832F72-454C-FD56-F346-78A60A8B6227}"/>
              </a:ext>
            </a:extLst>
          </p:cNvPr>
          <p:cNvSpPr>
            <a:spLocks noGrp="1"/>
          </p:cNvSpPr>
          <p:nvPr>
            <p:ph idx="1"/>
          </p:nvPr>
        </p:nvSpPr>
        <p:spPr/>
        <p:txBody>
          <a:bodyPr/>
          <a:lstStyle/>
          <a:p>
            <a:r>
              <a:rPr lang="en-GB" sz="3600" dirty="0"/>
              <a:t>Identify the sentencing guidelines for the following offences: -</a:t>
            </a:r>
          </a:p>
          <a:p>
            <a:r>
              <a:rPr lang="en-GB" sz="3600" dirty="0"/>
              <a:t>Shoplifting</a:t>
            </a:r>
          </a:p>
          <a:p>
            <a:r>
              <a:rPr lang="en-GB" sz="3600" dirty="0"/>
              <a:t>Common Assault</a:t>
            </a:r>
          </a:p>
          <a:p>
            <a:endParaRPr lang="en-GB" dirty="0"/>
          </a:p>
        </p:txBody>
      </p:sp>
    </p:spTree>
    <p:extLst>
      <p:ext uri="{BB962C8B-B14F-4D97-AF65-F5344CB8AC3E}">
        <p14:creationId xmlns:p14="http://schemas.microsoft.com/office/powerpoint/2010/main" val="104427652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DCB7153-34D2-09CB-6512-5D91D0B06E09}"/>
              </a:ext>
            </a:extLst>
          </p:cNvPr>
          <p:cNvSpPr>
            <a:spLocks noGrp="1"/>
          </p:cNvSpPr>
          <p:nvPr>
            <p:ph type="title"/>
          </p:nvPr>
        </p:nvSpPr>
        <p:spPr/>
        <p:txBody>
          <a:bodyPr/>
          <a:lstStyle/>
          <a:p>
            <a:r>
              <a:rPr lang="en-GB" dirty="0"/>
              <a:t>Allocation – Statutory Position</a:t>
            </a:r>
          </a:p>
        </p:txBody>
      </p:sp>
      <p:sp>
        <p:nvSpPr>
          <p:cNvPr id="3" name="Content Placeholder 2">
            <a:extLst>
              <a:ext uri="{FF2B5EF4-FFF2-40B4-BE49-F238E27FC236}">
                <a16:creationId xmlns:a16="http://schemas.microsoft.com/office/drawing/2014/main" id="{CD516CCE-248F-C237-1264-5B2784E95CB9}"/>
              </a:ext>
            </a:extLst>
          </p:cNvPr>
          <p:cNvSpPr>
            <a:spLocks noGrp="1"/>
          </p:cNvSpPr>
          <p:nvPr>
            <p:ph idx="1"/>
          </p:nvPr>
        </p:nvSpPr>
        <p:spPr/>
        <p:txBody>
          <a:bodyPr>
            <a:normAutofit fontScale="92500" lnSpcReduction="20000"/>
          </a:bodyPr>
          <a:lstStyle/>
          <a:p>
            <a:pPr algn="just"/>
            <a:r>
              <a:rPr lang="en-GB" b="0" i="0" dirty="0">
                <a:solidFill>
                  <a:srgbClr val="000000"/>
                </a:solidFill>
                <a:effectLst/>
                <a:latin typeface="Times New Roman" panose="02020603050405020304" pitchFamily="18" charset="0"/>
              </a:rPr>
              <a:t>The statutory factors under </a:t>
            </a:r>
            <a:r>
              <a:rPr lang="en-GB" b="1" i="0" dirty="0">
                <a:solidFill>
                  <a:srgbClr val="000000"/>
                </a:solidFill>
                <a:effectLst/>
                <a:latin typeface="Times New Roman" panose="02020603050405020304" pitchFamily="18" charset="0"/>
              </a:rPr>
              <a:t>s19 MCA 1980</a:t>
            </a:r>
            <a:r>
              <a:rPr lang="en-GB" b="0" i="0" dirty="0">
                <a:solidFill>
                  <a:srgbClr val="000000"/>
                </a:solidFill>
                <a:effectLst/>
                <a:latin typeface="Times New Roman" panose="02020603050405020304" pitchFamily="18" charset="0"/>
              </a:rPr>
              <a:t> (as amended) require magistrates to have regard to the following in deciding whether the offence is more suitable for summary trial or trial on indictment:</a:t>
            </a:r>
          </a:p>
          <a:p>
            <a:pPr algn="just">
              <a:buFont typeface="Arial" panose="020B0604020202020204" pitchFamily="34" charset="0"/>
              <a:buChar char="•"/>
            </a:pPr>
            <a:r>
              <a:rPr lang="en-GB" b="0" i="0" dirty="0">
                <a:solidFill>
                  <a:srgbClr val="000000"/>
                </a:solidFill>
                <a:effectLst/>
                <a:latin typeface="Times New Roman" panose="02020603050405020304" pitchFamily="18" charset="0"/>
              </a:rPr>
              <a:t>the nature of the case;</a:t>
            </a:r>
          </a:p>
          <a:p>
            <a:pPr algn="just">
              <a:buFont typeface="Arial" panose="020B0604020202020204" pitchFamily="34" charset="0"/>
              <a:buChar char="•"/>
            </a:pPr>
            <a:r>
              <a:rPr lang="en-GB" b="0" i="0" dirty="0">
                <a:solidFill>
                  <a:srgbClr val="000000"/>
                </a:solidFill>
                <a:effectLst/>
                <a:latin typeface="Times New Roman" panose="02020603050405020304" pitchFamily="18" charset="0"/>
              </a:rPr>
              <a:t>whether the circumstances make the offence one of a serious character;</a:t>
            </a:r>
          </a:p>
          <a:p>
            <a:pPr algn="just">
              <a:buFont typeface="Arial" panose="020B0604020202020204" pitchFamily="34" charset="0"/>
              <a:buChar char="•"/>
            </a:pPr>
            <a:r>
              <a:rPr lang="en-GB" b="0" i="0" dirty="0">
                <a:solidFill>
                  <a:srgbClr val="000000"/>
                </a:solidFill>
                <a:effectLst/>
                <a:latin typeface="Times New Roman" panose="02020603050405020304" pitchFamily="18" charset="0"/>
              </a:rPr>
              <a:t>whether the powers of punishment in the Magistrates’ Court would be adequate if the defendant was found guilty; and</a:t>
            </a:r>
          </a:p>
          <a:p>
            <a:pPr algn="just">
              <a:buFont typeface="Arial" panose="020B0604020202020204" pitchFamily="34" charset="0"/>
              <a:buChar char="•"/>
            </a:pPr>
            <a:r>
              <a:rPr lang="en-GB" b="0" i="0" dirty="0">
                <a:solidFill>
                  <a:srgbClr val="000000"/>
                </a:solidFill>
                <a:effectLst/>
                <a:latin typeface="Times New Roman" panose="02020603050405020304" pitchFamily="18" charset="0"/>
              </a:rPr>
              <a:t>any other circumstances which appear to the court to make it more suitable for the offence to be tried summarily or on indictment.</a:t>
            </a:r>
          </a:p>
          <a:p>
            <a:endParaRPr lang="en-GB" dirty="0"/>
          </a:p>
        </p:txBody>
      </p:sp>
    </p:spTree>
    <p:extLst>
      <p:ext uri="{BB962C8B-B14F-4D97-AF65-F5344CB8AC3E}">
        <p14:creationId xmlns:p14="http://schemas.microsoft.com/office/powerpoint/2010/main" val="209896326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blipFill>
          <a:blip r:embed="rId2"/>
          <a:stretch/>
        </a:blip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C44B17FE-2E14-47B6-B5A8-4363DE76952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14E53280-E6EB-47D2-B0BB-78B772DC4B9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4663" y="469900"/>
            <a:ext cx="3695002" cy="5918200"/>
          </a:xfrm>
          <a:prstGeom prst="rect">
            <a:avLst/>
          </a:prstGeom>
          <a:solidFill>
            <a:srgbClr val="373737"/>
          </a:solidFill>
          <a:ln>
            <a:noFill/>
          </a:ln>
          <a:effectLst>
            <a:outerShdw blurRad="50800" dist="38100" dir="5400000" algn="t" rotWithShape="0">
              <a:prstClr val="black">
                <a:alpha val="40000"/>
              </a:prstClr>
            </a:outerShdw>
          </a:effectLst>
          <a:scene3d>
            <a:camera prst="orthographicFront"/>
            <a:lightRig rig="balanced" dir="t"/>
          </a:scene3d>
          <a:sp3d>
            <a:bevelT w="6350" h="63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E44C4738-31FA-4AA4-9D3A-9B0F0B1F5FB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39668" y="635508"/>
            <a:ext cx="3364992" cy="5586984"/>
          </a:xfrm>
          <a:prstGeom prst="rect">
            <a:avLst/>
          </a:prstGeom>
          <a:noFill/>
          <a:ln w="15875" cap="flat">
            <a:solidFill>
              <a:schemeClr val="accent1"/>
            </a:solidFill>
            <a:miter lim="800000"/>
          </a:ln>
          <a:effec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a:xfrm>
            <a:off x="952108" y="954756"/>
            <a:ext cx="2730414" cy="4946003"/>
          </a:xfrm>
        </p:spPr>
        <p:txBody>
          <a:bodyPr>
            <a:normAutofit/>
          </a:bodyPr>
          <a:lstStyle/>
          <a:p>
            <a:r>
              <a:rPr lang="en-US" sz="3600" dirty="0">
                <a:solidFill>
                  <a:srgbClr val="FFFFFF"/>
                </a:solidFill>
              </a:rPr>
              <a:t>Allocation Guidelines 2015</a:t>
            </a:r>
          </a:p>
        </p:txBody>
      </p:sp>
      <p:sp>
        <p:nvSpPr>
          <p:cNvPr id="15" name="Rectangle 14">
            <a:extLst>
              <a:ext uri="{FF2B5EF4-FFF2-40B4-BE49-F238E27FC236}">
                <a16:creationId xmlns:a16="http://schemas.microsoft.com/office/drawing/2014/main" id="{809F3F69-CB9E-4C14-8F9B-7565980C877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54296" y="0"/>
            <a:ext cx="7537704" cy="6858000"/>
          </a:xfrm>
          <a:prstGeom prst="rect">
            <a:avLst/>
          </a:prstGeom>
          <a:gradFill>
            <a:gsLst>
              <a:gs pos="0">
                <a:srgbClr val="FFFFFF"/>
              </a:gs>
              <a:gs pos="30000">
                <a:srgbClr val="FFFFFF"/>
              </a:gs>
              <a:gs pos="61000">
                <a:srgbClr val="F8F8F8"/>
              </a:gs>
              <a:gs pos="97000">
                <a:srgbClr val="E5E5E5"/>
              </a:gs>
            </a:gsLst>
            <a:path path="circle">
              <a:fillToRect l="50000" t="50000" r="50000" b="50000"/>
            </a:path>
          </a:gradFill>
          <a:ln>
            <a:noFill/>
          </a:ln>
          <a:effectLst>
            <a:innerShdw blurRad="63500" dist="12700" dir="10800000">
              <a:prstClr val="black">
                <a:alpha val="35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p:cNvSpPr>
            <a:spLocks noGrp="1"/>
          </p:cNvSpPr>
          <p:nvPr>
            <p:ph idx="1"/>
          </p:nvPr>
        </p:nvSpPr>
        <p:spPr>
          <a:xfrm>
            <a:off x="5140934" y="469900"/>
            <a:ext cx="5953630" cy="6227292"/>
          </a:xfrm>
        </p:spPr>
        <p:txBody>
          <a:bodyPr anchor="ctr">
            <a:normAutofit fontScale="70000" lnSpcReduction="20000"/>
          </a:bodyPr>
          <a:lstStyle/>
          <a:p>
            <a:pPr marL="0" indent="0">
              <a:buNone/>
            </a:pPr>
            <a:r>
              <a:rPr lang="en-GB" dirty="0"/>
              <a:t>1</a:t>
            </a:r>
            <a:r>
              <a:rPr lang="en-GB" sz="2900" dirty="0"/>
              <a:t>. In general, either way offences should be tried summarily unless:</a:t>
            </a:r>
          </a:p>
          <a:p>
            <a:pPr marL="0" indent="0">
              <a:buNone/>
            </a:pPr>
            <a:r>
              <a:rPr lang="en-GB" sz="2900" dirty="0"/>
              <a:t>the outcome would clearly be a sentence in excess of the court’s powers for the offence(s) concerned after taking into account personal mitigation and any potential reduction for a guilty plea; or for reasons of unusual legal, procedural or factual complexity, the case should be tried in the Crown Court. This exception may apply in cases where a very substantial fine is the likely sentence…</a:t>
            </a:r>
          </a:p>
          <a:p>
            <a:pPr marL="0" indent="0">
              <a:buNone/>
            </a:pPr>
            <a:r>
              <a:rPr lang="en-GB" sz="2900" dirty="0"/>
              <a:t>2. In cases with no factual or legal complications the court should bear in mind its power to commit for sentence after a trial and may retain jurisdiction notwithstanding that the likely sentence might exceed its powers. </a:t>
            </a:r>
          </a:p>
          <a:p>
            <a:pPr marL="0" indent="0">
              <a:buNone/>
            </a:pPr>
            <a:r>
              <a:rPr lang="en-GB" sz="2900" dirty="0"/>
              <a:t>3. Cases may be tried summarily even where the defendant is subject to a Crown Court Suspended Sentence Order or Community Order.</a:t>
            </a:r>
          </a:p>
          <a:p>
            <a:pPr marL="0" indent="0">
              <a:buNone/>
            </a:pPr>
            <a:r>
              <a:rPr lang="en-GB" sz="2900" dirty="0"/>
              <a:t>Where the court decides that the case is suitable to be dealt with in the magistrates’ court, it must warn the defendant that all sentencing options remain open and, if the defendant consents to summary trial and is convicted by the court or pleads guilty, the defendant may be committed to the Crown Court for sentence.</a:t>
            </a:r>
          </a:p>
          <a:p>
            <a:endParaRPr dirty="0">
              <a:solidFill>
                <a:srgbClr val="212121"/>
              </a:solidFill>
            </a:endParaRPr>
          </a:p>
        </p:txBody>
      </p:sp>
    </p:spTree>
    <p:extLst>
      <p:ext uri="{BB962C8B-B14F-4D97-AF65-F5344CB8AC3E}">
        <p14:creationId xmlns:p14="http://schemas.microsoft.com/office/powerpoint/2010/main" val="54308361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blipFill>
          <a:blip r:embed="rId2"/>
          <a:stretch/>
        </a:blipFill>
        <a:effectLst/>
      </p:bgPr>
    </p:bg>
    <p:spTree>
      <p:nvGrpSpPr>
        <p:cNvPr id="1" name=""/>
        <p:cNvGrpSpPr/>
        <p:nvPr/>
      </p:nvGrpSpPr>
      <p:grpSpPr>
        <a:xfrm>
          <a:off x="0" y="0"/>
          <a:ext cx="0" cy="0"/>
          <a:chOff x="0" y="0"/>
          <a:chExt cx="0" cy="0"/>
        </a:xfrm>
      </p:grpSpPr>
      <p:pic>
        <p:nvPicPr>
          <p:cNvPr id="10" name="Picture 9">
            <a:extLst>
              <a:ext uri="{FF2B5EF4-FFF2-40B4-BE49-F238E27FC236}">
                <a16:creationId xmlns:a16="http://schemas.microsoft.com/office/drawing/2014/main" id="{292E7AF0-A589-43B3-A1DE-8807EC76976B}"/>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3">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a:extLst>
              <a:ext uri="{FF2B5EF4-FFF2-40B4-BE49-F238E27FC236}">
                <a16:creationId xmlns:a16="http://schemas.microsoft.com/office/drawing/2014/main" id="{C63150A3-DFD9-4FBE-8947-1FC8C3F8844B}"/>
              </a:ext>
            </a:extLst>
          </p:cNvPr>
          <p:cNvSpPr>
            <a:spLocks noGrp="1"/>
          </p:cNvSpPr>
          <p:nvPr>
            <p:ph type="title"/>
          </p:nvPr>
        </p:nvSpPr>
        <p:spPr>
          <a:xfrm>
            <a:off x="1295402" y="982132"/>
            <a:ext cx="3660056" cy="1325373"/>
          </a:xfrm>
        </p:spPr>
        <p:txBody>
          <a:bodyPr anchor="b">
            <a:normAutofit/>
          </a:bodyPr>
          <a:lstStyle/>
          <a:p>
            <a:r>
              <a:rPr lang="en-GB" sz="2400"/>
              <a:t>Procedure at the allocation hearing</a:t>
            </a:r>
          </a:p>
        </p:txBody>
      </p:sp>
      <p:cxnSp>
        <p:nvCxnSpPr>
          <p:cNvPr id="12" name="Straight Connector 11">
            <a:extLst>
              <a:ext uri="{FF2B5EF4-FFF2-40B4-BE49-F238E27FC236}">
                <a16:creationId xmlns:a16="http://schemas.microsoft.com/office/drawing/2014/main" id="{29BCDD02-D5E3-4D30-8587-66036C8910BF}"/>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295401" y="2400639"/>
            <a:ext cx="3660057" cy="0"/>
          </a:xfrm>
          <a:prstGeom prst="line">
            <a:avLst/>
          </a:prstGeom>
        </p:spPr>
        <p:style>
          <a:lnRef idx="2">
            <a:schemeClr val="accent1"/>
          </a:lnRef>
          <a:fillRef idx="0">
            <a:schemeClr val="accent1"/>
          </a:fillRef>
          <a:effectRef idx="1">
            <a:schemeClr val="accent1"/>
          </a:effectRef>
          <a:fontRef idx="minor">
            <a:schemeClr val="tx1"/>
          </a:fontRef>
        </p:style>
      </p:cxnSp>
      <p:sp>
        <p:nvSpPr>
          <p:cNvPr id="3" name="Content Placeholder 2">
            <a:extLst>
              <a:ext uri="{FF2B5EF4-FFF2-40B4-BE49-F238E27FC236}">
                <a16:creationId xmlns:a16="http://schemas.microsoft.com/office/drawing/2014/main" id="{44087C43-D901-4AE2-91D6-3220BBD965F0}"/>
              </a:ext>
            </a:extLst>
          </p:cNvPr>
          <p:cNvSpPr>
            <a:spLocks noGrp="1"/>
          </p:cNvSpPr>
          <p:nvPr>
            <p:ph idx="1"/>
          </p:nvPr>
        </p:nvSpPr>
        <p:spPr>
          <a:xfrm>
            <a:off x="1295401" y="2493774"/>
            <a:ext cx="3660057" cy="3382094"/>
          </a:xfrm>
        </p:spPr>
        <p:txBody>
          <a:bodyPr>
            <a:normAutofit/>
          </a:bodyPr>
          <a:lstStyle/>
          <a:p>
            <a:pPr algn="ctr"/>
            <a:r>
              <a:rPr lang="en-GB" sz="1600" dirty="0"/>
              <a:t>Prosecution will give the court details of the facts of the case and a copy of the defendant’s antecedents.</a:t>
            </a:r>
          </a:p>
          <a:p>
            <a:pPr algn="ctr"/>
            <a:r>
              <a:rPr lang="en-GB" sz="1600" dirty="0"/>
              <a:t>They will suggest where the case should be </a:t>
            </a:r>
            <a:r>
              <a:rPr lang="en-GB" sz="1600" dirty="0" err="1"/>
              <a:t>heared</a:t>
            </a:r>
            <a:r>
              <a:rPr lang="en-GB" sz="1600" dirty="0"/>
              <a:t>.</a:t>
            </a:r>
          </a:p>
          <a:p>
            <a:pPr algn="ctr"/>
            <a:r>
              <a:rPr lang="en-GB" sz="1600" dirty="0"/>
              <a:t>Defence will then pass comment on the facts of the case and give their suggestion as to where the case should be heard. </a:t>
            </a:r>
          </a:p>
          <a:p>
            <a:pPr algn="ctr"/>
            <a:r>
              <a:rPr lang="en-GB" sz="1600" dirty="0"/>
              <a:t>The court will then make a decision. </a:t>
            </a:r>
          </a:p>
        </p:txBody>
      </p:sp>
      <p:pic>
        <p:nvPicPr>
          <p:cNvPr id="7" name="Graphic 6" descr="Gavel">
            <a:extLst>
              <a:ext uri="{FF2B5EF4-FFF2-40B4-BE49-F238E27FC236}">
                <a16:creationId xmlns:a16="http://schemas.microsoft.com/office/drawing/2014/main" id="{AD5CA46C-88ED-49C3-8165-BC64D00E256C}"/>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5706533" y="982131"/>
            <a:ext cx="4893735" cy="4893735"/>
          </a:xfrm>
          <a:prstGeom prst="rect">
            <a:avLst/>
          </a:prstGeom>
          <a:ln w="57150" cmpd="thickThin">
            <a:solidFill>
              <a:schemeClr val="tx1">
                <a:lumMod val="50000"/>
                <a:lumOff val="50000"/>
              </a:schemeClr>
            </a:solidFill>
            <a:miter lim="800000"/>
          </a:ln>
        </p:spPr>
      </p:pic>
    </p:spTree>
    <p:extLst>
      <p:ext uri="{BB962C8B-B14F-4D97-AF65-F5344CB8AC3E}">
        <p14:creationId xmlns:p14="http://schemas.microsoft.com/office/powerpoint/2010/main" val="145281968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blipFill>
          <a:blip r:embed="rId2"/>
          <a:stretch/>
        </a:blipFill>
        <a:effectLst/>
      </p:bgPr>
    </p:bg>
    <p:spTree>
      <p:nvGrpSpPr>
        <p:cNvPr id="1" name=""/>
        <p:cNvGrpSpPr/>
        <p:nvPr/>
      </p:nvGrpSpPr>
      <p:grpSpPr>
        <a:xfrm>
          <a:off x="0" y="0"/>
          <a:ext cx="0" cy="0"/>
          <a:chOff x="0" y="0"/>
          <a:chExt cx="0" cy="0"/>
        </a:xfrm>
      </p:grpSpPr>
      <p:pic>
        <p:nvPicPr>
          <p:cNvPr id="10" name="Picture 9">
            <a:extLst>
              <a:ext uri="{FF2B5EF4-FFF2-40B4-BE49-F238E27FC236}">
                <a16:creationId xmlns:a16="http://schemas.microsoft.com/office/drawing/2014/main" id="{292E7AF0-A589-43B3-A1DE-8807EC76976B}"/>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3">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a:extLst>
              <a:ext uri="{FF2B5EF4-FFF2-40B4-BE49-F238E27FC236}">
                <a16:creationId xmlns:a16="http://schemas.microsoft.com/office/drawing/2014/main" id="{8B5D5F7C-64A6-4B8A-BE55-27BA92D6E365}"/>
              </a:ext>
            </a:extLst>
          </p:cNvPr>
          <p:cNvSpPr>
            <a:spLocks noGrp="1"/>
          </p:cNvSpPr>
          <p:nvPr>
            <p:ph type="title"/>
          </p:nvPr>
        </p:nvSpPr>
        <p:spPr>
          <a:xfrm>
            <a:off x="1295402" y="982132"/>
            <a:ext cx="3660056" cy="1325373"/>
          </a:xfrm>
        </p:spPr>
        <p:txBody>
          <a:bodyPr anchor="b">
            <a:normAutofit/>
          </a:bodyPr>
          <a:lstStyle/>
          <a:p>
            <a:r>
              <a:rPr lang="en-GB" sz="2400"/>
              <a:t>The magistrates’ decision</a:t>
            </a:r>
          </a:p>
        </p:txBody>
      </p:sp>
      <p:cxnSp>
        <p:nvCxnSpPr>
          <p:cNvPr id="12" name="Straight Connector 11">
            <a:extLst>
              <a:ext uri="{FF2B5EF4-FFF2-40B4-BE49-F238E27FC236}">
                <a16:creationId xmlns:a16="http://schemas.microsoft.com/office/drawing/2014/main" id="{29BCDD02-D5E3-4D30-8587-66036C8910BF}"/>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295401" y="2400639"/>
            <a:ext cx="3660057" cy="0"/>
          </a:xfrm>
          <a:prstGeom prst="line">
            <a:avLst/>
          </a:prstGeom>
        </p:spPr>
        <p:style>
          <a:lnRef idx="2">
            <a:schemeClr val="accent1"/>
          </a:lnRef>
          <a:fillRef idx="0">
            <a:schemeClr val="accent1"/>
          </a:fillRef>
          <a:effectRef idx="1">
            <a:schemeClr val="accent1"/>
          </a:effectRef>
          <a:fontRef idx="minor">
            <a:schemeClr val="tx1"/>
          </a:fontRef>
        </p:style>
      </p:cxnSp>
      <p:sp>
        <p:nvSpPr>
          <p:cNvPr id="3" name="Content Placeholder 2">
            <a:extLst>
              <a:ext uri="{FF2B5EF4-FFF2-40B4-BE49-F238E27FC236}">
                <a16:creationId xmlns:a16="http://schemas.microsoft.com/office/drawing/2014/main" id="{ABC379A9-86DF-4A18-A0A2-7D832C41648A}"/>
              </a:ext>
            </a:extLst>
          </p:cNvPr>
          <p:cNvSpPr>
            <a:spLocks noGrp="1"/>
          </p:cNvSpPr>
          <p:nvPr>
            <p:ph idx="1"/>
          </p:nvPr>
        </p:nvSpPr>
        <p:spPr>
          <a:xfrm>
            <a:off x="1295401" y="2493774"/>
            <a:ext cx="3660057" cy="3382094"/>
          </a:xfrm>
        </p:spPr>
        <p:txBody>
          <a:bodyPr>
            <a:normAutofit/>
          </a:bodyPr>
          <a:lstStyle/>
          <a:p>
            <a:pPr algn="ctr">
              <a:lnSpc>
                <a:spcPct val="90000"/>
              </a:lnSpc>
            </a:pPr>
            <a:r>
              <a:rPr lang="en-GB" sz="1500" dirty="0"/>
              <a:t>The court will invite the prosecution to disclose any previous convictions the defendant may have.</a:t>
            </a:r>
          </a:p>
          <a:p>
            <a:pPr algn="ctr">
              <a:lnSpc>
                <a:spcPct val="90000"/>
              </a:lnSpc>
            </a:pPr>
            <a:r>
              <a:rPr lang="en-GB" sz="1500" dirty="0"/>
              <a:t>The prosecution and defence will be invited to make representations as to where summary trial or trial on indictment is more suitable.</a:t>
            </a:r>
          </a:p>
          <a:p>
            <a:pPr algn="ctr">
              <a:lnSpc>
                <a:spcPct val="90000"/>
              </a:lnSpc>
            </a:pPr>
            <a:r>
              <a:rPr lang="en-GB" sz="1500" dirty="0"/>
              <a:t>In making a decision, magistrates will consider the allocation guidelines issued by the Sentencing Council and any relevant sentencing guidelines for the offence. </a:t>
            </a:r>
          </a:p>
          <a:p>
            <a:pPr algn="ctr">
              <a:lnSpc>
                <a:spcPct val="90000"/>
              </a:lnSpc>
            </a:pPr>
            <a:r>
              <a:rPr lang="en-GB" sz="1500" dirty="0"/>
              <a:t>Are there any aggravating features in the offence?</a:t>
            </a:r>
          </a:p>
          <a:p>
            <a:pPr algn="ctr">
              <a:lnSpc>
                <a:spcPct val="90000"/>
              </a:lnSpc>
            </a:pPr>
            <a:endParaRPr lang="en-GB" sz="1500" dirty="0"/>
          </a:p>
        </p:txBody>
      </p:sp>
      <p:pic>
        <p:nvPicPr>
          <p:cNvPr id="7" name="Graphic 6" descr="Judge">
            <a:extLst>
              <a:ext uri="{FF2B5EF4-FFF2-40B4-BE49-F238E27FC236}">
                <a16:creationId xmlns:a16="http://schemas.microsoft.com/office/drawing/2014/main" id="{28A8871A-435D-4AE8-AD7A-650BC88B384E}"/>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5706533" y="982131"/>
            <a:ext cx="4893735" cy="4893735"/>
          </a:xfrm>
          <a:prstGeom prst="rect">
            <a:avLst/>
          </a:prstGeom>
          <a:ln w="57150" cmpd="thickThin">
            <a:solidFill>
              <a:schemeClr val="tx1">
                <a:lumMod val="50000"/>
                <a:lumOff val="50000"/>
              </a:schemeClr>
            </a:solidFill>
            <a:miter lim="800000"/>
          </a:ln>
        </p:spPr>
      </p:pic>
    </p:spTree>
    <p:extLst>
      <p:ext uri="{BB962C8B-B14F-4D97-AF65-F5344CB8AC3E}">
        <p14:creationId xmlns:p14="http://schemas.microsoft.com/office/powerpoint/2010/main" val="425262583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blipFill>
          <a:blip r:embed="rId2"/>
          <a:stretch/>
        </a:blip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8B8286FD-0D8B-4A23-A1DB-E3296C7280B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82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1" name="Picture 10">
            <a:extLst>
              <a:ext uri="{FF2B5EF4-FFF2-40B4-BE49-F238E27FC236}">
                <a16:creationId xmlns:a16="http://schemas.microsoft.com/office/drawing/2014/main" id="{C45A990F-5655-4935-A76E-35B43EA79537}"/>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3">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a:extLst>
              <a:ext uri="{FF2B5EF4-FFF2-40B4-BE49-F238E27FC236}">
                <a16:creationId xmlns:a16="http://schemas.microsoft.com/office/drawing/2014/main" id="{2CE85CC9-19DF-44B0-AF47-3CE58A731E26}"/>
              </a:ext>
            </a:extLst>
          </p:cNvPr>
          <p:cNvSpPr>
            <a:spLocks noGrp="1"/>
          </p:cNvSpPr>
          <p:nvPr>
            <p:ph type="title"/>
          </p:nvPr>
        </p:nvSpPr>
        <p:spPr>
          <a:xfrm>
            <a:off x="1295402" y="982132"/>
            <a:ext cx="9601196" cy="1303867"/>
          </a:xfrm>
        </p:spPr>
        <p:txBody>
          <a:bodyPr>
            <a:normAutofit/>
          </a:bodyPr>
          <a:lstStyle/>
          <a:p>
            <a:r>
              <a:rPr lang="en-GB">
                <a:solidFill>
                  <a:srgbClr val="262626"/>
                </a:solidFill>
              </a:rPr>
              <a:t>Procedure following allocation decision</a:t>
            </a:r>
          </a:p>
        </p:txBody>
      </p:sp>
      <p:graphicFrame>
        <p:nvGraphicFramePr>
          <p:cNvPr id="5" name="Content Placeholder 2">
            <a:extLst>
              <a:ext uri="{FF2B5EF4-FFF2-40B4-BE49-F238E27FC236}">
                <a16:creationId xmlns:a16="http://schemas.microsoft.com/office/drawing/2014/main" id="{0D75C7F7-0BCE-4870-AABC-C500302C1358}"/>
              </a:ext>
            </a:extLst>
          </p:cNvPr>
          <p:cNvGraphicFramePr>
            <a:graphicFrameLocks noGrp="1"/>
          </p:cNvGraphicFramePr>
          <p:nvPr>
            <p:ph idx="1"/>
            <p:extLst>
              <p:ext uri="{D42A27DB-BD31-4B8C-83A1-F6EECF244321}">
                <p14:modId xmlns:p14="http://schemas.microsoft.com/office/powerpoint/2010/main" val="2398236973"/>
              </p:ext>
            </p:extLst>
          </p:nvPr>
        </p:nvGraphicFramePr>
        <p:xfrm>
          <a:off x="1295401" y="2675822"/>
          <a:ext cx="9601197" cy="2985675"/>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139894476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D206C19-3721-4FA1-AE21-2F183B899BB4}"/>
              </a:ext>
            </a:extLst>
          </p:cNvPr>
          <p:cNvSpPr>
            <a:spLocks noGrp="1"/>
          </p:cNvSpPr>
          <p:nvPr>
            <p:ph type="title"/>
          </p:nvPr>
        </p:nvSpPr>
        <p:spPr/>
        <p:txBody>
          <a:bodyPr/>
          <a:lstStyle/>
          <a:p>
            <a:r>
              <a:rPr lang="en-GB" dirty="0"/>
              <a:t>Two special cases</a:t>
            </a:r>
          </a:p>
        </p:txBody>
      </p:sp>
      <p:sp>
        <p:nvSpPr>
          <p:cNvPr id="3" name="Content Placeholder 2">
            <a:extLst>
              <a:ext uri="{FF2B5EF4-FFF2-40B4-BE49-F238E27FC236}">
                <a16:creationId xmlns:a16="http://schemas.microsoft.com/office/drawing/2014/main" id="{032D154C-746F-427B-A1D0-6F8E55D6ADDF}"/>
              </a:ext>
            </a:extLst>
          </p:cNvPr>
          <p:cNvSpPr>
            <a:spLocks noGrp="1"/>
          </p:cNvSpPr>
          <p:nvPr>
            <p:ph idx="1"/>
          </p:nvPr>
        </p:nvSpPr>
        <p:spPr/>
        <p:txBody>
          <a:bodyPr/>
          <a:lstStyle/>
          <a:p>
            <a:r>
              <a:rPr lang="en-GB" dirty="0"/>
              <a:t>Criminal Damage under £5000 </a:t>
            </a:r>
            <a:r>
              <a:rPr lang="en-GB" dirty="0">
                <a:hlinkClick r:id="rId3"/>
              </a:rPr>
              <a:t>s22 MCA</a:t>
            </a:r>
            <a:endParaRPr lang="en-GB" dirty="0"/>
          </a:p>
          <a:p>
            <a:r>
              <a:rPr lang="en-GB" dirty="0"/>
              <a:t>Low value shoplifting (under £200) </a:t>
            </a:r>
            <a:r>
              <a:rPr lang="en-GB" dirty="0">
                <a:hlinkClick r:id="rId4"/>
              </a:rPr>
              <a:t>s22A MCA</a:t>
            </a:r>
            <a:endParaRPr lang="en-GB" dirty="0"/>
          </a:p>
          <a:p>
            <a:endParaRPr lang="en-GB" dirty="0"/>
          </a:p>
        </p:txBody>
      </p:sp>
    </p:spTree>
    <p:extLst>
      <p:ext uri="{BB962C8B-B14F-4D97-AF65-F5344CB8AC3E}">
        <p14:creationId xmlns:p14="http://schemas.microsoft.com/office/powerpoint/2010/main" val="161300737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15A7EE-BFB4-687C-1E8C-5DBF29EA2AEA}"/>
              </a:ext>
            </a:extLst>
          </p:cNvPr>
          <p:cNvSpPr>
            <a:spLocks noGrp="1"/>
          </p:cNvSpPr>
          <p:nvPr>
            <p:ph type="title"/>
          </p:nvPr>
        </p:nvSpPr>
        <p:spPr/>
        <p:txBody>
          <a:bodyPr/>
          <a:lstStyle/>
          <a:p>
            <a:r>
              <a:rPr lang="en-GB" dirty="0"/>
              <a:t>Case Management</a:t>
            </a:r>
          </a:p>
        </p:txBody>
      </p:sp>
      <p:sp>
        <p:nvSpPr>
          <p:cNvPr id="3" name="Content Placeholder 2">
            <a:extLst>
              <a:ext uri="{FF2B5EF4-FFF2-40B4-BE49-F238E27FC236}">
                <a16:creationId xmlns:a16="http://schemas.microsoft.com/office/drawing/2014/main" id="{3B6792B3-5780-9A33-C02E-8702AEB14BFE}"/>
              </a:ext>
            </a:extLst>
          </p:cNvPr>
          <p:cNvSpPr>
            <a:spLocks noGrp="1"/>
          </p:cNvSpPr>
          <p:nvPr>
            <p:ph idx="1"/>
          </p:nvPr>
        </p:nvSpPr>
        <p:spPr/>
        <p:txBody>
          <a:bodyPr>
            <a:normAutofit fontScale="92500" lnSpcReduction="20000"/>
          </a:bodyPr>
          <a:lstStyle/>
          <a:p>
            <a:pPr algn="just"/>
            <a:r>
              <a:rPr lang="en-GB" b="0" i="0" dirty="0">
                <a:solidFill>
                  <a:srgbClr val="000000"/>
                </a:solidFill>
                <a:effectLst/>
                <a:latin typeface="Times New Roman" panose="02020603050405020304" pitchFamily="18" charset="0"/>
              </a:rPr>
              <a:t>Where </a:t>
            </a:r>
            <a:r>
              <a:rPr lang="en-GB" dirty="0">
                <a:solidFill>
                  <a:srgbClr val="000000"/>
                </a:solidFill>
                <a:latin typeface="Times New Roman" panose="02020603050405020304" pitchFamily="18" charset="0"/>
              </a:rPr>
              <a:t>D</a:t>
            </a:r>
            <a:r>
              <a:rPr lang="en-GB" b="0" i="0" dirty="0">
                <a:solidFill>
                  <a:srgbClr val="000000"/>
                </a:solidFill>
                <a:effectLst/>
                <a:latin typeface="Times New Roman" panose="02020603050405020304" pitchFamily="18" charset="0"/>
              </a:rPr>
              <a:t> enters a not guilty plea and is to be tried summarily,</a:t>
            </a:r>
            <a:r>
              <a:rPr lang="en-GB" b="1" i="0" dirty="0">
                <a:solidFill>
                  <a:srgbClr val="000000"/>
                </a:solidFill>
                <a:effectLst/>
                <a:latin typeface="Times New Roman" panose="02020603050405020304" pitchFamily="18" charset="0"/>
              </a:rPr>
              <a:t> </a:t>
            </a:r>
            <a:r>
              <a:rPr lang="en-GB" b="0" i="0" dirty="0">
                <a:solidFill>
                  <a:srgbClr val="000000"/>
                </a:solidFill>
                <a:effectLst/>
                <a:latin typeface="Times New Roman" panose="02020603050405020304" pitchFamily="18" charset="0"/>
              </a:rPr>
              <a:t>the court expects the parties to be prepared to conduct a case management (Preparation for Trial) hearing right at the outset of the case. </a:t>
            </a:r>
          </a:p>
          <a:p>
            <a:pPr algn="just"/>
            <a:r>
              <a:rPr lang="en-GB" b="0" i="0" dirty="0">
                <a:solidFill>
                  <a:srgbClr val="000000"/>
                </a:solidFill>
                <a:effectLst/>
                <a:latin typeface="Times New Roman" panose="02020603050405020304" pitchFamily="18" charset="0"/>
              </a:rPr>
              <a:t>The parties should therefore know details about witness availability at the first hearing. </a:t>
            </a:r>
          </a:p>
          <a:p>
            <a:pPr algn="just"/>
            <a:r>
              <a:rPr lang="en-GB" b="0" i="0" dirty="0">
                <a:solidFill>
                  <a:srgbClr val="000000"/>
                </a:solidFill>
                <a:effectLst/>
                <a:latin typeface="Times New Roman" panose="02020603050405020304" pitchFamily="18" charset="0"/>
              </a:rPr>
              <a:t>If witness details are unavailable,</a:t>
            </a:r>
            <a:r>
              <a:rPr lang="en-GB" b="1" i="0" dirty="0">
                <a:solidFill>
                  <a:srgbClr val="000000"/>
                </a:solidFill>
                <a:effectLst/>
                <a:latin typeface="Times New Roman" panose="02020603050405020304" pitchFamily="18" charset="0"/>
              </a:rPr>
              <a:t> </a:t>
            </a:r>
            <a:r>
              <a:rPr lang="en-GB" b="0" i="0" dirty="0">
                <a:solidFill>
                  <a:srgbClr val="000000"/>
                </a:solidFill>
                <a:effectLst/>
                <a:latin typeface="Times New Roman" panose="02020603050405020304" pitchFamily="18" charset="0"/>
              </a:rPr>
              <a:t>the court will sometimes provisionally fix a trial and direct the parties to confirm that the date is acceptable within a week or so.</a:t>
            </a:r>
          </a:p>
          <a:p>
            <a:pPr algn="just"/>
            <a:r>
              <a:rPr lang="en-GB" b="0" i="0" dirty="0">
                <a:solidFill>
                  <a:srgbClr val="000000"/>
                </a:solidFill>
                <a:effectLst/>
                <a:latin typeface="Times New Roman" panose="02020603050405020304" pitchFamily="18" charset="0"/>
              </a:rPr>
              <a:t>The requirement to hold a Preparation for Trial Hearing in relation to any case that is to be a summary trial is found in </a:t>
            </a:r>
            <a:r>
              <a:rPr lang="en-GB" b="1" i="0" dirty="0" err="1">
                <a:solidFill>
                  <a:srgbClr val="000000"/>
                </a:solidFill>
                <a:effectLst/>
                <a:latin typeface="Times New Roman" panose="02020603050405020304" pitchFamily="18" charset="0"/>
              </a:rPr>
              <a:t>CrPR</a:t>
            </a:r>
            <a:r>
              <a:rPr lang="en-GB" b="1" i="0" dirty="0">
                <a:solidFill>
                  <a:srgbClr val="000000"/>
                </a:solidFill>
                <a:effectLst/>
                <a:latin typeface="Times New Roman" panose="02020603050405020304" pitchFamily="18" charset="0"/>
              </a:rPr>
              <a:t> 3.27</a:t>
            </a:r>
            <a:r>
              <a:rPr lang="en-GB" b="0" i="0" dirty="0">
                <a:solidFill>
                  <a:srgbClr val="000000"/>
                </a:solidFill>
                <a:effectLst/>
                <a:latin typeface="Times New Roman" panose="02020603050405020304" pitchFamily="18" charset="0"/>
              </a:rPr>
              <a:t>.</a:t>
            </a:r>
          </a:p>
          <a:p>
            <a:endParaRPr lang="en-GB" dirty="0"/>
          </a:p>
        </p:txBody>
      </p:sp>
    </p:spTree>
    <p:extLst>
      <p:ext uri="{BB962C8B-B14F-4D97-AF65-F5344CB8AC3E}">
        <p14:creationId xmlns:p14="http://schemas.microsoft.com/office/powerpoint/2010/main" val="37698218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59FFBC8-5B7E-DC02-4827-574482A0093B}"/>
              </a:ext>
            </a:extLst>
          </p:cNvPr>
          <p:cNvSpPr>
            <a:spLocks noGrp="1"/>
          </p:cNvSpPr>
          <p:nvPr>
            <p:ph type="title"/>
          </p:nvPr>
        </p:nvSpPr>
        <p:spPr/>
        <p:txBody>
          <a:bodyPr/>
          <a:lstStyle/>
          <a:p>
            <a:r>
              <a:rPr lang="en-GB" dirty="0"/>
              <a:t>Case Management (2)</a:t>
            </a:r>
          </a:p>
        </p:txBody>
      </p:sp>
      <p:sp>
        <p:nvSpPr>
          <p:cNvPr id="3" name="Content Placeholder 2">
            <a:extLst>
              <a:ext uri="{FF2B5EF4-FFF2-40B4-BE49-F238E27FC236}">
                <a16:creationId xmlns:a16="http://schemas.microsoft.com/office/drawing/2014/main" id="{2895FAB9-37A1-EC88-BB5C-0E0F6FE7ED4A}"/>
              </a:ext>
            </a:extLst>
          </p:cNvPr>
          <p:cNvSpPr>
            <a:spLocks noGrp="1"/>
          </p:cNvSpPr>
          <p:nvPr>
            <p:ph idx="1"/>
          </p:nvPr>
        </p:nvSpPr>
        <p:spPr/>
        <p:txBody>
          <a:bodyPr/>
          <a:lstStyle/>
          <a:p>
            <a:r>
              <a:rPr lang="en-GB" b="0" i="0" dirty="0">
                <a:solidFill>
                  <a:srgbClr val="000000"/>
                </a:solidFill>
                <a:effectLst/>
                <a:latin typeface="Times New Roman" panose="02020603050405020304" pitchFamily="18" charset="0"/>
              </a:rPr>
              <a:t>At this hearing the parties are expected to identify the issues in the case (and therefore limit the possibilities of an ‘ambush’ defence leading to an ineffective trial and the court must give directions for an effective trial, including in relation to the service of any further evidence and about anticipated legal argument (in relation to, e.g. character or hearsay evidence). </a:t>
            </a:r>
          </a:p>
          <a:p>
            <a:r>
              <a:rPr lang="en-GB" b="0" i="0" dirty="0">
                <a:solidFill>
                  <a:srgbClr val="000000"/>
                </a:solidFill>
                <a:effectLst/>
                <a:latin typeface="Times New Roman" panose="02020603050405020304" pitchFamily="18" charset="0"/>
              </a:rPr>
              <a:t>Binding rulings may be made at pre-trial hearings before a Magistrates’ Court (</a:t>
            </a:r>
            <a:r>
              <a:rPr lang="en-GB" b="1" i="0" dirty="0">
                <a:solidFill>
                  <a:srgbClr val="000000"/>
                </a:solidFill>
                <a:effectLst/>
                <a:latin typeface="Times New Roman" panose="02020603050405020304" pitchFamily="18" charset="0"/>
              </a:rPr>
              <a:t>s45</a:t>
            </a:r>
            <a:r>
              <a:rPr lang="en-GB" b="0" i="0" dirty="0">
                <a:solidFill>
                  <a:srgbClr val="000000"/>
                </a:solidFill>
                <a:effectLst/>
                <a:latin typeface="Times New Roman" panose="02020603050405020304" pitchFamily="18" charset="0"/>
              </a:rPr>
              <a:t> and </a:t>
            </a:r>
            <a:r>
              <a:rPr lang="en-GB" b="1" i="0" dirty="0" err="1">
                <a:solidFill>
                  <a:srgbClr val="000000"/>
                </a:solidFill>
                <a:effectLst/>
                <a:latin typeface="Times New Roman" panose="02020603050405020304" pitchFamily="18" charset="0"/>
              </a:rPr>
              <a:t>Sch</a:t>
            </a:r>
            <a:r>
              <a:rPr lang="en-GB" b="1" i="0" dirty="0">
                <a:solidFill>
                  <a:srgbClr val="000000"/>
                </a:solidFill>
                <a:effectLst/>
                <a:latin typeface="Times New Roman" panose="02020603050405020304" pitchFamily="18" charset="0"/>
              </a:rPr>
              <a:t> 3 Courts Act 2003</a:t>
            </a:r>
            <a:r>
              <a:rPr lang="en-GB" b="0" i="0" dirty="0">
                <a:solidFill>
                  <a:srgbClr val="000000"/>
                </a:solidFill>
                <a:effectLst/>
                <a:latin typeface="Times New Roman" panose="02020603050405020304" pitchFamily="18" charset="0"/>
              </a:rPr>
              <a:t>).</a:t>
            </a:r>
            <a:endParaRPr lang="en-GB" dirty="0"/>
          </a:p>
        </p:txBody>
      </p:sp>
    </p:spTree>
    <p:extLst>
      <p:ext uri="{BB962C8B-B14F-4D97-AF65-F5344CB8AC3E}">
        <p14:creationId xmlns:p14="http://schemas.microsoft.com/office/powerpoint/2010/main" val="14644022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9F990A1-82EE-35D2-DBC1-320E54D60037}"/>
              </a:ext>
            </a:extLst>
          </p:cNvPr>
          <p:cNvSpPr>
            <a:spLocks noGrp="1"/>
          </p:cNvSpPr>
          <p:nvPr>
            <p:ph type="title"/>
          </p:nvPr>
        </p:nvSpPr>
        <p:spPr/>
        <p:txBody>
          <a:bodyPr/>
          <a:lstStyle/>
          <a:p>
            <a:r>
              <a:rPr lang="en-GB" dirty="0"/>
              <a:t>Case Management (3)</a:t>
            </a:r>
          </a:p>
        </p:txBody>
      </p:sp>
      <p:sp>
        <p:nvSpPr>
          <p:cNvPr id="3" name="Content Placeholder 2">
            <a:extLst>
              <a:ext uri="{FF2B5EF4-FFF2-40B4-BE49-F238E27FC236}">
                <a16:creationId xmlns:a16="http://schemas.microsoft.com/office/drawing/2014/main" id="{909963EE-AF3D-FF9A-B0CE-E646EDA8F2CE}"/>
              </a:ext>
            </a:extLst>
          </p:cNvPr>
          <p:cNvSpPr>
            <a:spLocks noGrp="1"/>
          </p:cNvSpPr>
          <p:nvPr>
            <p:ph idx="1"/>
          </p:nvPr>
        </p:nvSpPr>
        <p:spPr/>
        <p:txBody>
          <a:bodyPr>
            <a:normAutofit fontScale="85000" lnSpcReduction="10000"/>
          </a:bodyPr>
          <a:lstStyle/>
          <a:p>
            <a:pPr algn="just"/>
            <a:r>
              <a:rPr lang="en-GB" b="0" i="0" dirty="0">
                <a:solidFill>
                  <a:srgbClr val="000000"/>
                </a:solidFill>
                <a:effectLst/>
                <a:latin typeface="Times New Roman" panose="02020603050405020304" pitchFamily="18" charset="0"/>
              </a:rPr>
              <a:t>In accordance with </a:t>
            </a:r>
            <a:r>
              <a:rPr lang="en-GB" b="1" i="0" dirty="0" err="1">
                <a:solidFill>
                  <a:srgbClr val="000000"/>
                </a:solidFill>
                <a:effectLst/>
                <a:latin typeface="Times New Roman" panose="02020603050405020304" pitchFamily="18" charset="0"/>
              </a:rPr>
              <a:t>CrPR</a:t>
            </a:r>
            <a:r>
              <a:rPr lang="en-GB" b="1" i="0" dirty="0">
                <a:solidFill>
                  <a:srgbClr val="000000"/>
                </a:solidFill>
                <a:effectLst/>
                <a:latin typeface="Times New Roman" panose="02020603050405020304" pitchFamily="18" charset="0"/>
              </a:rPr>
              <a:t> Part 3</a:t>
            </a:r>
            <a:r>
              <a:rPr lang="en-GB" b="0" i="0" dirty="0">
                <a:solidFill>
                  <a:srgbClr val="000000"/>
                </a:solidFill>
                <a:effectLst/>
                <a:latin typeface="Times New Roman" panose="02020603050405020304" pitchFamily="18" charset="0"/>
              </a:rPr>
              <a:t>, to effectively manage the case the court will require the parties to confirm:</a:t>
            </a:r>
          </a:p>
          <a:p>
            <a:pPr algn="just">
              <a:buFont typeface="Arial" panose="020B0604020202020204" pitchFamily="34" charset="0"/>
              <a:buChar char="•"/>
            </a:pPr>
            <a:r>
              <a:rPr lang="en-GB" b="0" i="0" dirty="0">
                <a:solidFill>
                  <a:srgbClr val="000000"/>
                </a:solidFill>
                <a:effectLst/>
                <a:latin typeface="Times New Roman" panose="02020603050405020304" pitchFamily="18" charset="0"/>
              </a:rPr>
              <a:t>what the real issues are in the case;</a:t>
            </a:r>
          </a:p>
          <a:p>
            <a:pPr algn="just">
              <a:buFont typeface="Arial" panose="020B0604020202020204" pitchFamily="34" charset="0"/>
              <a:buChar char="•"/>
            </a:pPr>
            <a:r>
              <a:rPr lang="en-GB" b="0" i="0" dirty="0">
                <a:solidFill>
                  <a:srgbClr val="000000"/>
                </a:solidFill>
                <a:effectLst/>
                <a:latin typeface="Times New Roman" panose="02020603050405020304" pitchFamily="18" charset="0"/>
              </a:rPr>
              <a:t>what evidence can be agreed and read out to the court in accordance with </a:t>
            </a:r>
            <a:r>
              <a:rPr lang="en-GB" b="1" i="0" dirty="0">
                <a:solidFill>
                  <a:srgbClr val="000000"/>
                </a:solidFill>
                <a:effectLst/>
                <a:latin typeface="Times New Roman" panose="02020603050405020304" pitchFamily="18" charset="0"/>
              </a:rPr>
              <a:t>s9 CJA 1967</a:t>
            </a:r>
            <a:r>
              <a:rPr lang="en-GB" b="0" i="0" dirty="0">
                <a:solidFill>
                  <a:srgbClr val="000000"/>
                </a:solidFill>
                <a:effectLst/>
                <a:latin typeface="Times New Roman" panose="02020603050405020304" pitchFamily="18" charset="0"/>
              </a:rPr>
              <a:t>;</a:t>
            </a:r>
          </a:p>
          <a:p>
            <a:pPr algn="just">
              <a:buFont typeface="Arial" panose="020B0604020202020204" pitchFamily="34" charset="0"/>
              <a:buChar char="•"/>
            </a:pPr>
            <a:r>
              <a:rPr lang="en-GB" b="0" i="0" dirty="0">
                <a:solidFill>
                  <a:srgbClr val="000000"/>
                </a:solidFill>
                <a:effectLst/>
                <a:latin typeface="Times New Roman" panose="02020603050405020304" pitchFamily="18" charset="0"/>
              </a:rPr>
              <a:t>how many witnesses need to be called for each side and the dates for their witnesses;</a:t>
            </a:r>
          </a:p>
          <a:p>
            <a:pPr algn="just">
              <a:buFont typeface="Arial" panose="020B0604020202020204" pitchFamily="34" charset="0"/>
              <a:buChar char="•"/>
            </a:pPr>
            <a:r>
              <a:rPr lang="en-GB" b="0" i="0" dirty="0">
                <a:solidFill>
                  <a:srgbClr val="000000"/>
                </a:solidFill>
                <a:effectLst/>
                <a:latin typeface="Times New Roman" panose="02020603050405020304" pitchFamily="18" charset="0"/>
              </a:rPr>
              <a:t>whether any witnesses are likely to apply for a special measures direction; and</a:t>
            </a:r>
          </a:p>
          <a:p>
            <a:pPr algn="just">
              <a:buFont typeface="Arial" panose="020B0604020202020204" pitchFamily="34" charset="0"/>
              <a:buChar char="•"/>
            </a:pPr>
            <a:r>
              <a:rPr lang="en-GB" b="0" i="0" dirty="0">
                <a:solidFill>
                  <a:srgbClr val="000000"/>
                </a:solidFill>
                <a:effectLst/>
                <a:latin typeface="Times New Roman" panose="02020603050405020304" pitchFamily="18" charset="0"/>
              </a:rPr>
              <a:t>whether any evidence can be adduced by way of formal admissions in accordance with </a:t>
            </a:r>
            <a:r>
              <a:rPr lang="en-GB" b="1" i="0" dirty="0">
                <a:solidFill>
                  <a:srgbClr val="000000"/>
                </a:solidFill>
                <a:effectLst/>
                <a:latin typeface="Times New Roman" panose="02020603050405020304" pitchFamily="18" charset="0"/>
              </a:rPr>
              <a:t>s10 CJA 1967</a:t>
            </a:r>
            <a:r>
              <a:rPr lang="en-GB" b="0" i="0" dirty="0">
                <a:solidFill>
                  <a:srgbClr val="000000"/>
                </a:solidFill>
                <a:effectLst/>
                <a:latin typeface="Times New Roman" panose="02020603050405020304" pitchFamily="18" charset="0"/>
              </a:rPr>
              <a:t>.</a:t>
            </a:r>
          </a:p>
          <a:p>
            <a:endParaRPr lang="en-GB" dirty="0"/>
          </a:p>
        </p:txBody>
      </p:sp>
    </p:spTree>
    <p:extLst>
      <p:ext uri="{BB962C8B-B14F-4D97-AF65-F5344CB8AC3E}">
        <p14:creationId xmlns:p14="http://schemas.microsoft.com/office/powerpoint/2010/main" val="249118993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670D3CF-E4F8-9FE8-74A0-E64924B1A2F4}"/>
              </a:ext>
            </a:extLst>
          </p:cNvPr>
          <p:cNvSpPr>
            <a:spLocks noGrp="1"/>
          </p:cNvSpPr>
          <p:nvPr>
            <p:ph type="title"/>
          </p:nvPr>
        </p:nvSpPr>
        <p:spPr/>
        <p:txBody>
          <a:bodyPr/>
          <a:lstStyle/>
          <a:p>
            <a:r>
              <a:rPr lang="en-GB" dirty="0"/>
              <a:t>Case Management (4)</a:t>
            </a:r>
          </a:p>
        </p:txBody>
      </p:sp>
      <p:sp>
        <p:nvSpPr>
          <p:cNvPr id="3" name="Content Placeholder 2">
            <a:extLst>
              <a:ext uri="{FF2B5EF4-FFF2-40B4-BE49-F238E27FC236}">
                <a16:creationId xmlns:a16="http://schemas.microsoft.com/office/drawing/2014/main" id="{8E1DDC15-3D7D-346A-4E49-21C14F5C1FFC}"/>
              </a:ext>
            </a:extLst>
          </p:cNvPr>
          <p:cNvSpPr>
            <a:spLocks noGrp="1"/>
          </p:cNvSpPr>
          <p:nvPr>
            <p:ph idx="1"/>
          </p:nvPr>
        </p:nvSpPr>
        <p:spPr/>
        <p:txBody>
          <a:bodyPr>
            <a:normAutofit/>
          </a:bodyPr>
          <a:lstStyle/>
          <a:p>
            <a:pPr algn="just"/>
            <a:r>
              <a:rPr lang="en-GB" b="0" i="0" dirty="0">
                <a:solidFill>
                  <a:srgbClr val="000000"/>
                </a:solidFill>
                <a:effectLst/>
                <a:latin typeface="Times New Roman" panose="02020603050405020304" pitchFamily="18" charset="0"/>
              </a:rPr>
              <a:t>All of these matters will be recorded on a Preparation for Effective Trial (PET) form. The form can be downloaded from here: </a:t>
            </a:r>
          </a:p>
          <a:p>
            <a:pPr algn="just"/>
            <a:r>
              <a:rPr lang="en-GB" b="0" i="0" u="none" strike="noStrike" dirty="0">
                <a:solidFill>
                  <a:srgbClr val="000000"/>
                </a:solidFill>
                <a:effectLst/>
                <a:latin typeface="Times New Roman" panose="02020603050405020304" pitchFamily="18" charset="0"/>
                <a:hlinkClick r:id="rId2"/>
              </a:rPr>
              <a:t>http://www.justice.gov.uk/courts/procedure-rules/criminal/docs/october-2015/cm001england-eng.pdf</a:t>
            </a:r>
            <a:r>
              <a:rPr lang="en-GB" b="0" i="0" dirty="0">
                <a:solidFill>
                  <a:srgbClr val="000000"/>
                </a:solidFill>
                <a:effectLst/>
                <a:latin typeface="Times New Roman" panose="02020603050405020304" pitchFamily="18" charset="0"/>
              </a:rPr>
              <a:t> As of April 2019, the </a:t>
            </a:r>
            <a:r>
              <a:rPr lang="en-GB" b="1" i="0" dirty="0" err="1">
                <a:solidFill>
                  <a:srgbClr val="000000"/>
                </a:solidFill>
                <a:effectLst/>
                <a:latin typeface="Times New Roman" panose="02020603050405020304" pitchFamily="18" charset="0"/>
              </a:rPr>
              <a:t>CrPR</a:t>
            </a:r>
            <a:r>
              <a:rPr lang="en-GB" b="0" i="0" dirty="0">
                <a:solidFill>
                  <a:srgbClr val="000000"/>
                </a:solidFill>
                <a:effectLst/>
                <a:latin typeface="Times New Roman" panose="02020603050405020304" pitchFamily="18" charset="0"/>
              </a:rPr>
              <a:t> require the defence to notify any changes to the PET form well in advance of trial.</a:t>
            </a:r>
          </a:p>
          <a:p>
            <a:pPr algn="just"/>
            <a:r>
              <a:rPr lang="en-GB" b="0" i="0" dirty="0">
                <a:solidFill>
                  <a:srgbClr val="000000"/>
                </a:solidFill>
                <a:effectLst/>
                <a:latin typeface="Times New Roman" panose="02020603050405020304" pitchFamily="18" charset="0"/>
              </a:rPr>
              <a:t>It is vital that the PET form is completed accurately. </a:t>
            </a:r>
          </a:p>
          <a:p>
            <a:pPr algn="just"/>
            <a:r>
              <a:rPr lang="en-GB" b="0" i="0" dirty="0">
                <a:solidFill>
                  <a:srgbClr val="000000"/>
                </a:solidFill>
                <a:effectLst/>
                <a:latin typeface="Times New Roman" panose="02020603050405020304" pitchFamily="18" charset="0"/>
              </a:rPr>
              <a:t>See </a:t>
            </a:r>
            <a:r>
              <a:rPr lang="en-GB" b="1" i="1" dirty="0" err="1">
                <a:solidFill>
                  <a:srgbClr val="000000"/>
                </a:solidFill>
                <a:effectLst/>
                <a:latin typeface="Times New Roman" panose="02020603050405020304" pitchFamily="18" charset="0"/>
              </a:rPr>
              <a:t>Valiati</a:t>
            </a:r>
            <a:r>
              <a:rPr lang="en-GB" b="1" i="1" dirty="0">
                <a:solidFill>
                  <a:srgbClr val="000000"/>
                </a:solidFill>
                <a:effectLst/>
                <a:latin typeface="Times New Roman" panose="02020603050405020304" pitchFamily="18" charset="0"/>
              </a:rPr>
              <a:t> v DPP; KM v DPP [2018]</a:t>
            </a:r>
            <a:endParaRPr lang="en-GB" b="0" i="0" dirty="0">
              <a:solidFill>
                <a:srgbClr val="000000"/>
              </a:solidFill>
              <a:effectLst/>
              <a:latin typeface="Times New Roman" panose="02020603050405020304" pitchFamily="18" charset="0"/>
            </a:endParaRPr>
          </a:p>
          <a:p>
            <a:endParaRPr lang="en-GB" dirty="0"/>
          </a:p>
        </p:txBody>
      </p:sp>
    </p:spTree>
    <p:extLst>
      <p:ext uri="{BB962C8B-B14F-4D97-AF65-F5344CB8AC3E}">
        <p14:creationId xmlns:p14="http://schemas.microsoft.com/office/powerpoint/2010/main" val="176585694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39A4126-FF81-7467-8BFC-4832BF55C4F5}"/>
              </a:ext>
            </a:extLst>
          </p:cNvPr>
          <p:cNvSpPr>
            <a:spLocks noGrp="1"/>
          </p:cNvSpPr>
          <p:nvPr>
            <p:ph type="title"/>
          </p:nvPr>
        </p:nvSpPr>
        <p:spPr/>
        <p:txBody>
          <a:bodyPr/>
          <a:lstStyle/>
          <a:p>
            <a:r>
              <a:rPr lang="en-GB" dirty="0"/>
              <a:t>Summary</a:t>
            </a:r>
          </a:p>
        </p:txBody>
      </p:sp>
      <p:sp>
        <p:nvSpPr>
          <p:cNvPr id="3" name="Content Placeholder 2">
            <a:extLst>
              <a:ext uri="{FF2B5EF4-FFF2-40B4-BE49-F238E27FC236}">
                <a16:creationId xmlns:a16="http://schemas.microsoft.com/office/drawing/2014/main" id="{64D8C95A-114F-D12D-8EBB-060A34399F72}"/>
              </a:ext>
            </a:extLst>
          </p:cNvPr>
          <p:cNvSpPr>
            <a:spLocks noGrp="1"/>
          </p:cNvSpPr>
          <p:nvPr>
            <p:ph idx="1"/>
          </p:nvPr>
        </p:nvSpPr>
        <p:spPr/>
        <p:txBody>
          <a:bodyPr>
            <a:normAutofit fontScale="85000" lnSpcReduction="20000"/>
          </a:bodyPr>
          <a:lstStyle/>
          <a:p>
            <a:pPr algn="just">
              <a:buFont typeface="Arial" panose="020B0604020202020204" pitchFamily="34" charset="0"/>
              <a:buChar char="•"/>
            </a:pPr>
            <a:r>
              <a:rPr lang="en-GB" b="0" i="0" dirty="0">
                <a:solidFill>
                  <a:srgbClr val="000000"/>
                </a:solidFill>
                <a:effectLst/>
                <a:latin typeface="Times New Roman" panose="02020603050405020304" pitchFamily="18" charset="0"/>
              </a:rPr>
              <a:t>Magistrates try summary only and either-way offences. When dealing with either-way offences, the magistrates must decide whether they have sufficient sentencing powers to hear the case. If their powers are insufficient, the case will be sent to the Crown Court.</a:t>
            </a:r>
          </a:p>
          <a:p>
            <a:pPr algn="just">
              <a:buFont typeface="Arial" panose="020B0604020202020204" pitchFamily="34" charset="0"/>
              <a:buChar char="•"/>
            </a:pPr>
            <a:r>
              <a:rPr lang="en-GB" b="0" i="0" dirty="0">
                <a:solidFill>
                  <a:srgbClr val="000000"/>
                </a:solidFill>
                <a:effectLst/>
                <a:latin typeface="Times New Roman" panose="02020603050405020304" pitchFamily="18" charset="0"/>
              </a:rPr>
              <a:t>The decision about court venue will be taken either when considering sentencing if a defendant pleads guilty to an either-way offence, or during an allocation hearing if the defendant pleads not guilty to an either-way offence. If the magistrates accept trial jurisdiction, the defendant will need to choose where they would like the trial to be heard.</a:t>
            </a:r>
          </a:p>
          <a:p>
            <a:pPr algn="just">
              <a:buFont typeface="Arial" panose="020B0604020202020204" pitchFamily="34" charset="0"/>
              <a:buChar char="•"/>
            </a:pPr>
            <a:r>
              <a:rPr lang="en-GB" b="0" i="0" dirty="0">
                <a:solidFill>
                  <a:srgbClr val="000000"/>
                </a:solidFill>
                <a:effectLst/>
                <a:latin typeface="Times New Roman" panose="02020603050405020304" pitchFamily="18" charset="0"/>
              </a:rPr>
              <a:t>Before fixing a trial date, the parties will be required to complete a Preparation for Effective Trial form to identify the issues in the case. This makes it essential that the prosecutor serves IDPC in good rime for the hearing. It is vital that the PET form is completed accurately.</a:t>
            </a:r>
          </a:p>
          <a:p>
            <a:endParaRPr lang="en-GB" dirty="0"/>
          </a:p>
        </p:txBody>
      </p:sp>
    </p:spTree>
    <p:extLst>
      <p:ext uri="{BB962C8B-B14F-4D97-AF65-F5344CB8AC3E}">
        <p14:creationId xmlns:p14="http://schemas.microsoft.com/office/powerpoint/2010/main" val="3244422377"/>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bg>
      <p:bgPr>
        <a:blipFill>
          <a:blip r:embed="rId2"/>
          <a:stretch/>
        </a:blipFill>
        <a:effectLst/>
      </p:bgPr>
    </p:bg>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639CD864-9B80-4217-918A-A08DD42815B9}"/>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3">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cxnSp>
        <p:nvCxnSpPr>
          <p:cNvPr id="10" name="Straight Connector 9">
            <a:extLst>
              <a:ext uri="{FF2B5EF4-FFF2-40B4-BE49-F238E27FC236}">
                <a16:creationId xmlns:a16="http://schemas.microsoft.com/office/drawing/2014/main" id="{1C376FBE-D09E-4799-BCF8-13452CEC186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2692399" y="3522131"/>
            <a:ext cx="6815668" cy="0"/>
          </a:xfrm>
          <a:prstGeom prst="line">
            <a:avLst/>
          </a:prstGeom>
          <a:ln>
            <a:solidFill>
              <a:schemeClr val="accent1">
                <a:lumMod val="60000"/>
                <a:lumOff val="40000"/>
              </a:schemeClr>
            </a:solidFill>
          </a:ln>
        </p:spPr>
        <p:style>
          <a:lnRef idx="2">
            <a:schemeClr val="accent1"/>
          </a:lnRef>
          <a:fillRef idx="0">
            <a:schemeClr val="accent1"/>
          </a:fillRef>
          <a:effectRef idx="1">
            <a:schemeClr val="accent1"/>
          </a:effectRef>
          <a:fontRef idx="minor">
            <a:schemeClr val="tx1"/>
          </a:fontRef>
        </p:style>
      </p:cxnSp>
      <p:sp useBgFill="1">
        <p:nvSpPr>
          <p:cNvPr id="12" name="Rectangle 11">
            <a:extLst>
              <a:ext uri="{FF2B5EF4-FFF2-40B4-BE49-F238E27FC236}">
                <a16:creationId xmlns:a16="http://schemas.microsoft.com/office/drawing/2014/main" id="{7E3F2784-92E5-48AF-8AA7-DA101BE3CA1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BDC48685-54C0-406B-BCC6-CD5287724F4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202616" y="1411015"/>
            <a:ext cx="7808159" cy="4103960"/>
          </a:xfrm>
          <a:prstGeom prst="rect">
            <a:avLst/>
          </a:prstGeom>
          <a:blipFill dpi="0" rotWithShape="1">
            <a:blip r:embed="rId4">
              <a:duotone>
                <a:schemeClr val="bg2">
                  <a:shade val="45000"/>
                  <a:satMod val="135000"/>
                </a:schemeClr>
                <a:prstClr val="white"/>
              </a:duotone>
            </a:blip>
            <a:srcRect/>
            <a:tile tx="0" ty="0" sx="90000" sy="100000" flip="none" algn="ctr"/>
          </a:blipFill>
          <a:ln>
            <a:noFill/>
          </a:ln>
          <a:effectLst>
            <a:outerShdw blurRad="114300" dist="139700" dir="3000000" sx="98000" sy="98000" algn="t" rotWithShape="0">
              <a:prstClr val="black">
                <a:alpha val="40000"/>
              </a:prstClr>
            </a:outerShdw>
          </a:effectLst>
          <a:scene3d>
            <a:camera prst="orthographicFront"/>
            <a:lightRig rig="twoPt" dir="t"/>
          </a:scene3d>
          <a:sp3d contourW="6350">
            <a:bevelT w="12700" h="0" prst="coolSlant"/>
            <a:contourClr>
              <a:schemeClr val="bg2"/>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9C895C30-AFEF-418F-BB6E-E7B7ECE34A0E}"/>
              </a:ext>
            </a:extLst>
          </p:cNvPr>
          <p:cNvSpPr>
            <a:spLocks noGrp="1"/>
          </p:cNvSpPr>
          <p:nvPr>
            <p:ph type="title"/>
          </p:nvPr>
        </p:nvSpPr>
        <p:spPr>
          <a:xfrm>
            <a:off x="2698861" y="1871131"/>
            <a:ext cx="7107291" cy="3154915"/>
          </a:xfrm>
        </p:spPr>
        <p:txBody>
          <a:bodyPr vert="horz" lIns="91440" tIns="45720" rIns="91440" bIns="45720" rtlCol="0" anchor="ctr">
            <a:noAutofit/>
          </a:bodyPr>
          <a:lstStyle/>
          <a:p>
            <a:r>
              <a:rPr lang="en-GB" sz="2800" b="0" i="0" dirty="0">
                <a:solidFill>
                  <a:srgbClr val="0F2A5F"/>
                </a:solidFill>
                <a:effectLst/>
                <a:latin typeface="Times New Roman" panose="02020603050405020304" pitchFamily="18" charset="0"/>
              </a:rPr>
              <a:t>Write 500 words on the pros and cons of trials at magistrates’ courts. The work should take the style of a blog piece that could be used to assist members of the public. Examples of well- known legal blogs include: </a:t>
            </a:r>
            <a:r>
              <a:rPr lang="en-GB" sz="2800" b="0" i="0" u="none" strike="noStrike" dirty="0">
                <a:effectLst/>
                <a:latin typeface="Times New Roman" panose="02020603050405020304" pitchFamily="18" charset="0"/>
                <a:hlinkClick r:id="rId5"/>
              </a:rPr>
              <a:t>https://www.defence-barrister.co.uk</a:t>
            </a:r>
            <a:r>
              <a:rPr lang="en-GB" sz="2800" b="0" i="0" dirty="0">
                <a:solidFill>
                  <a:srgbClr val="0F2A5F"/>
                </a:solidFill>
                <a:effectLst/>
                <a:latin typeface="Times New Roman" panose="02020603050405020304" pitchFamily="18" charset="0"/>
              </a:rPr>
              <a:t> and </a:t>
            </a:r>
            <a:r>
              <a:rPr lang="en-GB" sz="2800" b="0" i="0" u="none" strike="noStrike" dirty="0">
                <a:effectLst/>
                <a:latin typeface="Times New Roman" panose="02020603050405020304" pitchFamily="18" charset="0"/>
                <a:hlinkClick r:id="rId6"/>
              </a:rPr>
              <a:t>https://thesecretbarrister.com</a:t>
            </a:r>
            <a:endParaRPr lang="en-US" sz="2800" dirty="0">
              <a:solidFill>
                <a:srgbClr val="212121"/>
              </a:solidFill>
            </a:endParaRPr>
          </a:p>
        </p:txBody>
      </p:sp>
      <p:cxnSp>
        <p:nvCxnSpPr>
          <p:cNvPr id="16" name="Straight Connector 15">
            <a:extLst>
              <a:ext uri="{FF2B5EF4-FFF2-40B4-BE49-F238E27FC236}">
                <a16:creationId xmlns:a16="http://schemas.microsoft.com/office/drawing/2014/main" id="{DE9E818D-F990-490E-9599-A842EBC9B0DC}"/>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5420895" y="4280121"/>
            <a:ext cx="1371600" cy="0"/>
          </a:xfrm>
          <a:prstGeom prst="line">
            <a:avLst/>
          </a:prstGeom>
          <a:ln w="19050">
            <a:solidFill>
              <a:schemeClr val="accent1"/>
            </a:solidFill>
          </a:ln>
        </p:spPr>
        <p:style>
          <a:lnRef idx="2">
            <a:schemeClr val="accent1"/>
          </a:lnRef>
          <a:fillRef idx="0">
            <a:schemeClr val="accent1"/>
          </a:fillRef>
          <a:effectRef idx="1">
            <a:schemeClr val="accent1"/>
          </a:effectRef>
          <a:fontRef idx="minor">
            <a:schemeClr val="tx1"/>
          </a:fontRef>
        </p:style>
      </p:cxnSp>
      <p:sp>
        <p:nvSpPr>
          <p:cNvPr id="5" name="TextBox 4">
            <a:extLst>
              <a:ext uri="{FF2B5EF4-FFF2-40B4-BE49-F238E27FC236}">
                <a16:creationId xmlns:a16="http://schemas.microsoft.com/office/drawing/2014/main" id="{9E95EC84-9222-24D4-27FE-DBA3290C743A}"/>
              </a:ext>
            </a:extLst>
          </p:cNvPr>
          <p:cNvSpPr txBox="1"/>
          <p:nvPr/>
        </p:nvSpPr>
        <p:spPr>
          <a:xfrm>
            <a:off x="3342291" y="826113"/>
            <a:ext cx="5240458" cy="646331"/>
          </a:xfrm>
          <a:prstGeom prst="rect">
            <a:avLst/>
          </a:prstGeom>
          <a:noFill/>
        </p:spPr>
        <p:txBody>
          <a:bodyPr wrap="square" rtlCol="0">
            <a:spAutoFit/>
          </a:bodyPr>
          <a:lstStyle/>
          <a:p>
            <a:r>
              <a:rPr lang="en-GB" sz="3600" b="1" u="sng" dirty="0"/>
              <a:t>Revision Homework Task</a:t>
            </a:r>
          </a:p>
        </p:txBody>
      </p:sp>
    </p:spTree>
    <p:extLst>
      <p:ext uri="{BB962C8B-B14F-4D97-AF65-F5344CB8AC3E}">
        <p14:creationId xmlns:p14="http://schemas.microsoft.com/office/powerpoint/2010/main" val="124355770"/>
      </p:ext>
    </p:extLst>
  </p:cSld>
  <p:clrMapOvr>
    <a:masterClrMapping/>
  </p:clrMapOvr>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Organic">
  <a:themeElements>
    <a:clrScheme name="Organic">
      <a:dk1>
        <a:sysClr val="windowText" lastClr="000000"/>
      </a:dk1>
      <a:lt1>
        <a:sysClr val="window" lastClr="FFFFFF"/>
      </a:lt1>
      <a:dk2>
        <a:srgbClr val="212121"/>
      </a:dk2>
      <a:lt2>
        <a:srgbClr val="DADADA"/>
      </a:lt2>
      <a:accent1>
        <a:srgbClr val="D9B247"/>
      </a:accent1>
      <a:accent2>
        <a:srgbClr val="CC702D"/>
      </a:accent2>
      <a:accent3>
        <a:srgbClr val="B53A31"/>
      </a:accent3>
      <a:accent4>
        <a:srgbClr val="815F56"/>
      </a:accent4>
      <a:accent5>
        <a:srgbClr val="AE9E7C"/>
      </a:accent5>
      <a:accent6>
        <a:srgbClr val="7B8865"/>
      </a:accent6>
      <a:hlink>
        <a:srgbClr val="BB7826"/>
      </a:hlink>
      <a:folHlink>
        <a:srgbClr val="CF9C5F"/>
      </a:folHlink>
    </a:clrScheme>
    <a:fontScheme name="Organic">
      <a:majorFont>
        <a:latin typeface="Garamond" panose="02020404030301010803"/>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Garamond" panose="02020404030301010803"/>
        <a:ea typeface=""/>
        <a:cs typeface=""/>
        <a:font script="Jpan" typeface="ＭＳ Ｐ明朝"/>
        <a:font script="Hang" typeface="바탕"/>
        <a:font script="Hans" typeface="方正舒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Organic">
      <a:fillStyleLst>
        <a:solidFill>
          <a:schemeClr val="phClr"/>
        </a:solidFill>
        <a:gradFill rotWithShape="1">
          <a:gsLst>
            <a:gs pos="0">
              <a:schemeClr val="phClr">
                <a:tint val="60000"/>
                <a:lumMod val="110000"/>
              </a:schemeClr>
            </a:gs>
            <a:gs pos="100000">
              <a:schemeClr val="phClr">
                <a:tint val="82000"/>
              </a:schemeClr>
            </a:gs>
          </a:gsLst>
          <a:lin ang="5400000" scaled="0"/>
        </a:gradFill>
        <a:blipFill>
          <a:blip xmlns:r="http://schemas.openxmlformats.org/officeDocument/2006/relationships" r:embed="rId1">
            <a:duotone>
              <a:schemeClr val="phClr">
                <a:shade val="74000"/>
                <a:satMod val="130000"/>
                <a:lumMod val="90000"/>
              </a:schemeClr>
              <a:schemeClr val="phClr">
                <a:tint val="94000"/>
                <a:satMod val="120000"/>
                <a:lumMod val="104000"/>
              </a:schemeClr>
            </a:duotone>
          </a:blip>
          <a:tile tx="0" ty="0" sx="100000" sy="100000" flip="none" algn="tl"/>
        </a:blipFill>
      </a:fillStyleLst>
      <a:lnStyleLst>
        <a:ln w="9525"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innerShdw blurRad="25400" dist="12700" dir="13500000">
              <a:srgbClr val="000000">
                <a:alpha val="45000"/>
              </a:srgbClr>
            </a:innerShdw>
          </a:effectLst>
        </a:effectStyle>
        <a:effectStyle>
          <a:effectLst>
            <a:outerShdw blurRad="38100" dist="25400" dir="5400000" rotWithShape="0">
              <a:srgbClr val="000000">
                <a:alpha val="60000"/>
              </a:srgbClr>
            </a:outerShdw>
          </a:effectLst>
        </a:effectStyle>
      </a:effectStyleLst>
      <a:bgFillStyleLst>
        <a:solidFill>
          <a:schemeClr val="phClr"/>
        </a:solidFill>
        <a:gradFill rotWithShape="1">
          <a:gsLst>
            <a:gs pos="0">
              <a:schemeClr val="phClr">
                <a:tint val="90000"/>
                <a:lumMod val="110000"/>
              </a:schemeClr>
            </a:gs>
            <a:gs pos="100000">
              <a:schemeClr val="phClr">
                <a:shade val="88000"/>
                <a:lumMod val="98000"/>
              </a:schemeClr>
            </a:gs>
          </a:gsLst>
          <a:lin ang="5400000" scaled="0"/>
        </a:gradFill>
        <a:blipFill>
          <a:blip xmlns:r="http://schemas.openxmlformats.org/officeDocument/2006/relationships" r:embed="rId2"/>
          <a:stretch/>
        </a:blipFill>
      </a:bgFillStyleLst>
    </a:fmtScheme>
  </a:themeElements>
  <a:objectDefaults/>
  <a:extraClrSchemeLst/>
  <a:extLst>
    <a:ext uri="{05A4C25C-085E-4340-85A3-A5531E510DB2}">
      <thm15:themeFamily xmlns:thm15="http://schemas.microsoft.com/office/thememl/2012/main" name="Organic" id="{28CDC826-8792-45C0-861B-85EB3ADEDA33}" vid="{E4E49EB0-FB00-41F5-9359-4843D783A23D}"/>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2258</Words>
  <Application>Microsoft Office PowerPoint</Application>
  <PresentationFormat>Widescreen</PresentationFormat>
  <Paragraphs>106</Paragraphs>
  <Slides>24</Slides>
  <Notes>2</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24</vt:i4>
      </vt:variant>
    </vt:vector>
  </HeadingPairs>
  <TitlesOfParts>
    <vt:vector size="29" baseType="lpstr">
      <vt:lpstr>Arial</vt:lpstr>
      <vt:lpstr>Calibri</vt:lpstr>
      <vt:lpstr>Garamond</vt:lpstr>
      <vt:lpstr>Times New Roman</vt:lpstr>
      <vt:lpstr>Organic</vt:lpstr>
      <vt:lpstr>Criminal Litigation</vt:lpstr>
      <vt:lpstr>Aims</vt:lpstr>
      <vt:lpstr>Sentencing powers of the Magistrates’ Court</vt:lpstr>
      <vt:lpstr>Plea Before Venue</vt:lpstr>
      <vt:lpstr>PowerPoint Presentation</vt:lpstr>
      <vt:lpstr>PowerPoint Presentation</vt:lpstr>
      <vt:lpstr>Indictable only offences </vt:lpstr>
      <vt:lpstr>Plea Before Venue Procedure</vt:lpstr>
      <vt:lpstr>PowerPoint Presentation</vt:lpstr>
      <vt:lpstr>Scenario</vt:lpstr>
      <vt:lpstr>The Allocation Hearing</vt:lpstr>
      <vt:lpstr>Activity</vt:lpstr>
      <vt:lpstr>Allocation – Statutory Position</vt:lpstr>
      <vt:lpstr>Allocation Guidelines 2015</vt:lpstr>
      <vt:lpstr>Procedure at the allocation hearing</vt:lpstr>
      <vt:lpstr>The magistrates’ decision</vt:lpstr>
      <vt:lpstr>Procedure following allocation decision</vt:lpstr>
      <vt:lpstr>Two special cases</vt:lpstr>
      <vt:lpstr>Case Management</vt:lpstr>
      <vt:lpstr>Case Management (2)</vt:lpstr>
      <vt:lpstr>Case Management (3)</vt:lpstr>
      <vt:lpstr>Case Management (4)</vt:lpstr>
      <vt:lpstr>Summary</vt:lpstr>
      <vt:lpstr>Write 500 words on the pros and cons of trials at magistrates’ courts. The work should take the style of a blog piece that could be used to assist members of the public. Examples of well- known legal blogs include: https://www.defence-barrister.co.uk and https://thesecretbarrister.com</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Criminal Litigation</dc:title>
  <dc:creator>Sian Turvey</dc:creator>
  <cp:lastModifiedBy>Sian Turvey</cp:lastModifiedBy>
  <cp:revision>2</cp:revision>
  <dcterms:created xsi:type="dcterms:W3CDTF">2021-02-05T19:05:21Z</dcterms:created>
  <dcterms:modified xsi:type="dcterms:W3CDTF">2023-03-16T09:38:29Z</dcterms:modified>
</cp:coreProperties>
</file>