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revisionInfo.xml" ContentType="application/vnd.ms-powerpoint.revisioninfo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720" r:id="rId1"/>
  </p:sldMasterIdLst>
  <p:sldIdLst>
    <p:sldId id="256" r:id="rId2"/>
    <p:sldId id="263" r:id="rId3"/>
    <p:sldId id="259" r:id="rId4"/>
    <p:sldId id="260" r:id="rId5"/>
    <p:sldId id="264" r:id="rId6"/>
    <p:sldId id="261" r:id="rId7"/>
    <p:sldId id="262" r:id="rId8"/>
    <p:sldId id="265" r:id="rId9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>
  <p1510:revLst>
    <p1510:client id="{B00F36BD-4019-A3B7-B64E-60FE1AA0214E}" v="576" dt="2021-01-27T23:12:16.862"/>
    <p1510:client id="{C9157A93-E65D-47B0-B27F-05BC67766C84}" v="1929" dt="2021-01-27T22:50:51.099"/>
  </p1510:revLst>
</p1510:revInfo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9972" autoAdjust="0"/>
    <p:restoredTop sz="94660"/>
  </p:normalViewPr>
  <p:slideViewPr>
    <p:cSldViewPr snapToGrid="0">
      <p:cViewPr varScale="1">
        <p:scale>
          <a:sx n="86" d="100"/>
          <a:sy n="86" d="100"/>
        </p:scale>
        <p:origin x="96" y="88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theme" Target="theme/theme1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viewProps" Target="viewProps.xml"/><Relationship Id="rId5" Type="http://schemas.openxmlformats.org/officeDocument/2006/relationships/slide" Target="slides/slide4.xml"/><Relationship Id="rId10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microsoft.com/office/2015/10/relationships/revisionInfo" Target="revisionInfo.xml"/></Relationship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6" name="Group 15"/>
          <p:cNvGrpSpPr/>
          <p:nvPr/>
        </p:nvGrpSpPr>
        <p:grpSpPr>
          <a:xfrm>
            <a:off x="0" y="-2373"/>
            <a:ext cx="12192000" cy="6867027"/>
            <a:chOff x="0" y="-2373"/>
            <a:chExt cx="12192000" cy="6867027"/>
          </a:xfrm>
        </p:grpSpPr>
        <p:sp>
          <p:nvSpPr>
            <p:cNvPr id="8" name="Rectangle 7"/>
            <p:cNvSpPr/>
            <p:nvPr/>
          </p:nvSpPr>
          <p:spPr>
            <a:xfrm>
              <a:off x="0" y="0"/>
              <a:ext cx="12192000" cy="6858000"/>
            </a:xfrm>
            <a:prstGeom prst="rect">
              <a:avLst/>
            </a:prstGeom>
            <a:blipFill>
              <a:blip r:embed="rId2">
                <a:duotone>
                  <a:schemeClr val="dk2">
                    <a:shade val="62000"/>
                    <a:hueMod val="108000"/>
                    <a:satMod val="164000"/>
                    <a:lumMod val="69000"/>
                  </a:schemeClr>
                  <a:schemeClr val="dk2">
                    <a:tint val="96000"/>
                    <a:hueMod val="90000"/>
                    <a:satMod val="130000"/>
                    <a:lumMod val="134000"/>
                  </a:schemeClr>
                </a:duotone>
              </a:blip>
              <a:stretch>
                <a:fillRect/>
              </a:stretch>
            </a:blip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  <p:sp>
          <p:nvSpPr>
            <p:cNvPr id="11" name="Oval 10"/>
            <p:cNvSpPr/>
            <p:nvPr/>
          </p:nvSpPr>
          <p:spPr>
            <a:xfrm>
              <a:off x="3220" y="2667000"/>
              <a:ext cx="4191000" cy="4191000"/>
            </a:xfrm>
            <a:prstGeom prst="ellipse">
              <a:avLst/>
            </a:prstGeom>
            <a:gradFill flip="none" rotWithShape="1">
              <a:gsLst>
                <a:gs pos="0">
                  <a:schemeClr val="bg2">
                    <a:lumMod val="40000"/>
                    <a:lumOff val="60000"/>
                    <a:alpha val="11000"/>
                  </a:schemeClr>
                </a:gs>
                <a:gs pos="75000">
                  <a:schemeClr val="bg2">
                    <a:lumMod val="40000"/>
                    <a:lumOff val="60000"/>
                    <a:alpha val="0"/>
                  </a:schemeClr>
                </a:gs>
                <a:gs pos="36000">
                  <a:schemeClr val="bg2">
                    <a:lumMod val="40000"/>
                    <a:lumOff val="60000"/>
                    <a:alpha val="10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2" name="Oval 11"/>
            <p:cNvSpPr/>
            <p:nvPr/>
          </p:nvSpPr>
          <p:spPr>
            <a:xfrm>
              <a:off x="1750" y="2895600"/>
              <a:ext cx="2362200" cy="2362200"/>
            </a:xfrm>
            <a:prstGeom prst="ellipse">
              <a:avLst/>
            </a:prstGeom>
            <a:gradFill flip="none" rotWithShape="1">
              <a:gsLst>
                <a:gs pos="0">
                  <a:schemeClr val="bg2">
                    <a:lumMod val="40000"/>
                    <a:lumOff val="60000"/>
                    <a:alpha val="8000"/>
                  </a:schemeClr>
                </a:gs>
                <a:gs pos="72000">
                  <a:schemeClr val="bg2">
                    <a:lumMod val="40000"/>
                    <a:lumOff val="60000"/>
                    <a:alpha val="0"/>
                  </a:schemeClr>
                </a:gs>
                <a:gs pos="36000">
                  <a:schemeClr val="bg2">
                    <a:lumMod val="40000"/>
                    <a:lumOff val="60000"/>
                    <a:alpha val="8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3" name="Oval 12"/>
            <p:cNvSpPr/>
            <p:nvPr/>
          </p:nvSpPr>
          <p:spPr>
            <a:xfrm>
              <a:off x="8609012" y="1676400"/>
              <a:ext cx="2819400" cy="2819400"/>
            </a:xfrm>
            <a:prstGeom prst="ellipse">
              <a:avLst/>
            </a:prstGeom>
            <a:gradFill flip="none" rotWithShape="1">
              <a:gsLst>
                <a:gs pos="0">
                  <a:schemeClr val="bg2">
                    <a:lumMod val="40000"/>
                    <a:lumOff val="60000"/>
                    <a:alpha val="7000"/>
                  </a:schemeClr>
                </a:gs>
                <a:gs pos="69000">
                  <a:schemeClr val="bg2">
                    <a:lumMod val="40000"/>
                    <a:lumOff val="60000"/>
                    <a:alpha val="0"/>
                  </a:schemeClr>
                </a:gs>
                <a:gs pos="36000">
                  <a:schemeClr val="bg2">
                    <a:lumMod val="40000"/>
                    <a:lumOff val="60000"/>
                    <a:alpha val="6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4" name="Oval 13"/>
            <p:cNvSpPr/>
            <p:nvPr/>
          </p:nvSpPr>
          <p:spPr>
            <a:xfrm>
              <a:off x="7999412" y="-2373"/>
              <a:ext cx="1600200" cy="1600200"/>
            </a:xfrm>
            <a:prstGeom prst="ellipse">
              <a:avLst/>
            </a:prstGeom>
            <a:gradFill flip="none" rotWithShape="1">
              <a:gsLst>
                <a:gs pos="0">
                  <a:schemeClr val="bg2">
                    <a:lumMod val="40000"/>
                    <a:lumOff val="60000"/>
                    <a:alpha val="14000"/>
                  </a:schemeClr>
                </a:gs>
                <a:gs pos="73000">
                  <a:schemeClr val="bg2">
                    <a:lumMod val="40000"/>
                    <a:lumOff val="60000"/>
                    <a:alpha val="0"/>
                  </a:schemeClr>
                </a:gs>
                <a:gs pos="36000">
                  <a:schemeClr val="bg2">
                    <a:lumMod val="40000"/>
                    <a:lumOff val="60000"/>
                    <a:alpha val="7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5" name="Oval 14"/>
            <p:cNvSpPr/>
            <p:nvPr/>
          </p:nvSpPr>
          <p:spPr>
            <a:xfrm>
              <a:off x="8609012" y="5874054"/>
              <a:ext cx="990600" cy="990600"/>
            </a:xfrm>
            <a:prstGeom prst="ellipse">
              <a:avLst/>
            </a:prstGeom>
            <a:gradFill flip="none" rotWithShape="1">
              <a:gsLst>
                <a:gs pos="0">
                  <a:schemeClr val="bg2">
                    <a:lumMod val="40000"/>
                    <a:lumOff val="60000"/>
                    <a:alpha val="14000"/>
                  </a:schemeClr>
                </a:gs>
                <a:gs pos="66000">
                  <a:schemeClr val="bg2">
                    <a:lumMod val="40000"/>
                    <a:lumOff val="60000"/>
                    <a:alpha val="0"/>
                  </a:schemeClr>
                </a:gs>
                <a:gs pos="36000">
                  <a:schemeClr val="bg2">
                    <a:lumMod val="40000"/>
                    <a:lumOff val="60000"/>
                    <a:alpha val="7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9" name="Freeform 5"/>
            <p:cNvSpPr>
              <a:spLocks noEditPoints="1"/>
            </p:cNvSpPr>
            <p:nvPr/>
          </p:nvSpPr>
          <p:spPr bwMode="gray">
            <a:xfrm>
              <a:off x="0" y="1587"/>
              <a:ext cx="12192000" cy="6856413"/>
            </a:xfrm>
            <a:custGeom>
              <a:avLst/>
              <a:gdLst/>
              <a:ahLst/>
              <a:cxnLst/>
              <a:rect l="0" t="0" r="r" b="b"/>
              <a:pathLst>
                <a:path w="15356" h="8638">
                  <a:moveTo>
                    <a:pt x="0" y="0"/>
                  </a:moveTo>
                  <a:lnTo>
                    <a:pt x="0" y="8638"/>
                  </a:lnTo>
                  <a:lnTo>
                    <a:pt x="15356" y="8638"/>
                  </a:lnTo>
                  <a:lnTo>
                    <a:pt x="15356" y="0"/>
                  </a:lnTo>
                  <a:lnTo>
                    <a:pt x="0" y="0"/>
                  </a:lnTo>
                  <a:close/>
                  <a:moveTo>
                    <a:pt x="14748" y="8038"/>
                  </a:moveTo>
                  <a:lnTo>
                    <a:pt x="600" y="8038"/>
                  </a:lnTo>
                  <a:lnTo>
                    <a:pt x="600" y="592"/>
                  </a:lnTo>
                  <a:lnTo>
                    <a:pt x="14748" y="592"/>
                  </a:lnTo>
                  <a:lnTo>
                    <a:pt x="14748" y="8038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</p:sp>
      </p:grp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154955" y="2099733"/>
            <a:ext cx="8825658" cy="2677648"/>
          </a:xfrm>
        </p:spPr>
        <p:txBody>
          <a:bodyPr anchor="b"/>
          <a:lstStyle>
            <a:lvl1pPr>
              <a:defRPr sz="5400"/>
            </a:lvl1pPr>
          </a:lstStyle>
          <a:p>
            <a:r>
              <a:rPr lang="en-US" dirty="0"/>
              <a:t>Click to edit Master title style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154955" y="4777380"/>
            <a:ext cx="8825658" cy="861420"/>
          </a:xfrm>
        </p:spPr>
        <p:txBody>
          <a:bodyPr anchor="t"/>
          <a:lstStyle>
            <a:lvl1pPr marL="0" indent="0" algn="l">
              <a:buNone/>
              <a:defRPr cap="all">
                <a:solidFill>
                  <a:schemeClr val="accent1"/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dirty="0"/>
              <a:t>Click to edit Master subtitle style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 rot="5400000">
            <a:off x="10089390" y="1792223"/>
            <a:ext cx="990599" cy="304799"/>
          </a:xfrm>
        </p:spPr>
        <p:txBody>
          <a:bodyPr anchor="t"/>
          <a:lstStyle>
            <a:lvl1pPr algn="l">
              <a:defRPr b="0" i="0">
                <a:solidFill>
                  <a:schemeClr val="bg1"/>
                </a:solidFill>
              </a:defRPr>
            </a:lvl1pPr>
          </a:lstStyle>
          <a:p>
            <a:fld id="{1E700B27-DE4C-4B9E-BB11-B9027034A00F}" type="datetimeFigureOut">
              <a:rPr lang="en-US" dirty="0"/>
              <a:pPr/>
              <a:t>1/27/2021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 rot="5400000">
            <a:off x="8959592" y="3226820"/>
            <a:ext cx="3859795" cy="304801"/>
          </a:xfrm>
        </p:spPr>
        <p:txBody>
          <a:bodyPr/>
          <a:lstStyle>
            <a:lvl1pPr>
              <a:defRPr b="0" i="0">
                <a:solidFill>
                  <a:schemeClr val="bg1"/>
                </a:solidFill>
              </a:defRPr>
            </a:lvl1pPr>
          </a:lstStyle>
          <a:p>
            <a:r>
              <a:rPr lang="en-US" dirty="0"/>
              <a:t>
              </a:t>
            </a:r>
          </a:p>
        </p:txBody>
      </p:sp>
      <p:sp>
        <p:nvSpPr>
          <p:cNvPr id="10" name="Rectangle 9"/>
          <p:cNvSpPr/>
          <p:nvPr/>
        </p:nvSpPr>
        <p:spPr>
          <a:xfrm>
            <a:off x="10437812" y="0"/>
            <a:ext cx="685800" cy="1143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10351008" y="292608"/>
            <a:ext cx="838199" cy="767687"/>
          </a:xfrm>
        </p:spPr>
        <p:txBody>
          <a:bodyPr/>
          <a:lstStyle>
            <a:lvl1pPr>
              <a:defRPr sz="2800" b="0" i="0">
                <a:latin typeface="+mj-lt"/>
              </a:defRPr>
            </a:lvl1pPr>
          </a:lstStyle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56762835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5C51FCE-E4BB-4680-8E50-3C0E348D2609}" type="datetimeFigureOut">
              <a:rPr lang="en-US" dirty="0"/>
              <a:t>1/27/2021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dirty="0"/>
              <a:t>
              </a:t>
            </a: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550739112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3" name="Group 12"/>
          <p:cNvGrpSpPr/>
          <p:nvPr/>
        </p:nvGrpSpPr>
        <p:grpSpPr>
          <a:xfrm>
            <a:off x="0" y="-2373"/>
            <a:ext cx="12192000" cy="6867027"/>
            <a:chOff x="0" y="-2373"/>
            <a:chExt cx="12192000" cy="6867027"/>
          </a:xfrm>
        </p:grpSpPr>
        <p:sp>
          <p:nvSpPr>
            <p:cNvPr id="11" name="Rectangle 10"/>
            <p:cNvSpPr/>
            <p:nvPr/>
          </p:nvSpPr>
          <p:spPr>
            <a:xfrm>
              <a:off x="0" y="0"/>
              <a:ext cx="12192000" cy="6858000"/>
            </a:xfrm>
            <a:prstGeom prst="rect">
              <a:avLst/>
            </a:prstGeom>
            <a:blipFill>
              <a:blip r:embed="rId2">
                <a:duotone>
                  <a:schemeClr val="dk2">
                    <a:shade val="62000"/>
                    <a:hueMod val="108000"/>
                    <a:satMod val="164000"/>
                    <a:lumMod val="69000"/>
                  </a:schemeClr>
                  <a:schemeClr val="dk2">
                    <a:tint val="96000"/>
                    <a:hueMod val="90000"/>
                    <a:satMod val="130000"/>
                    <a:lumMod val="134000"/>
                  </a:schemeClr>
                </a:duotone>
              </a:blip>
              <a:stretch>
                <a:fillRect/>
              </a:stretch>
            </a:blip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  <p:sp>
          <p:nvSpPr>
            <p:cNvPr id="14" name="Oval 13"/>
            <p:cNvSpPr/>
            <p:nvPr/>
          </p:nvSpPr>
          <p:spPr>
            <a:xfrm>
              <a:off x="3220" y="2667000"/>
              <a:ext cx="4191000" cy="4191000"/>
            </a:xfrm>
            <a:prstGeom prst="ellipse">
              <a:avLst/>
            </a:prstGeom>
            <a:gradFill flip="none" rotWithShape="1">
              <a:gsLst>
                <a:gs pos="0">
                  <a:schemeClr val="bg2">
                    <a:lumMod val="40000"/>
                    <a:lumOff val="60000"/>
                    <a:alpha val="11000"/>
                  </a:schemeClr>
                </a:gs>
                <a:gs pos="75000">
                  <a:schemeClr val="bg2">
                    <a:lumMod val="40000"/>
                    <a:lumOff val="60000"/>
                    <a:alpha val="0"/>
                  </a:schemeClr>
                </a:gs>
                <a:gs pos="36000">
                  <a:schemeClr val="bg2">
                    <a:lumMod val="40000"/>
                    <a:lumOff val="60000"/>
                    <a:alpha val="10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6" name="Oval 15"/>
            <p:cNvSpPr/>
            <p:nvPr/>
          </p:nvSpPr>
          <p:spPr>
            <a:xfrm>
              <a:off x="1750" y="2895600"/>
              <a:ext cx="2362200" cy="2362200"/>
            </a:xfrm>
            <a:prstGeom prst="ellipse">
              <a:avLst/>
            </a:prstGeom>
            <a:gradFill flip="none" rotWithShape="1">
              <a:gsLst>
                <a:gs pos="0">
                  <a:schemeClr val="bg2">
                    <a:lumMod val="40000"/>
                    <a:lumOff val="60000"/>
                    <a:alpha val="8000"/>
                  </a:schemeClr>
                </a:gs>
                <a:gs pos="72000">
                  <a:schemeClr val="bg2">
                    <a:lumMod val="40000"/>
                    <a:lumOff val="60000"/>
                    <a:alpha val="0"/>
                  </a:schemeClr>
                </a:gs>
                <a:gs pos="36000">
                  <a:schemeClr val="bg2">
                    <a:lumMod val="40000"/>
                    <a:lumOff val="60000"/>
                    <a:alpha val="8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7" name="Oval 16"/>
            <p:cNvSpPr/>
            <p:nvPr/>
          </p:nvSpPr>
          <p:spPr>
            <a:xfrm>
              <a:off x="8609012" y="1676400"/>
              <a:ext cx="2819400" cy="2819400"/>
            </a:xfrm>
            <a:prstGeom prst="ellipse">
              <a:avLst/>
            </a:prstGeom>
            <a:gradFill flip="none" rotWithShape="1">
              <a:gsLst>
                <a:gs pos="0">
                  <a:schemeClr val="bg2">
                    <a:lumMod val="40000"/>
                    <a:lumOff val="60000"/>
                    <a:alpha val="7000"/>
                  </a:schemeClr>
                </a:gs>
                <a:gs pos="69000">
                  <a:schemeClr val="bg2">
                    <a:lumMod val="40000"/>
                    <a:lumOff val="60000"/>
                    <a:alpha val="0"/>
                  </a:schemeClr>
                </a:gs>
                <a:gs pos="36000">
                  <a:schemeClr val="bg2">
                    <a:lumMod val="40000"/>
                    <a:lumOff val="60000"/>
                    <a:alpha val="6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8" name="Oval 17"/>
            <p:cNvSpPr/>
            <p:nvPr/>
          </p:nvSpPr>
          <p:spPr>
            <a:xfrm>
              <a:off x="7999412" y="-2373"/>
              <a:ext cx="1600200" cy="1600200"/>
            </a:xfrm>
            <a:prstGeom prst="ellipse">
              <a:avLst/>
            </a:prstGeom>
            <a:gradFill flip="none" rotWithShape="1">
              <a:gsLst>
                <a:gs pos="0">
                  <a:schemeClr val="bg2">
                    <a:lumMod val="40000"/>
                    <a:lumOff val="60000"/>
                    <a:alpha val="14000"/>
                  </a:schemeClr>
                </a:gs>
                <a:gs pos="73000">
                  <a:schemeClr val="bg2">
                    <a:lumMod val="40000"/>
                    <a:lumOff val="60000"/>
                    <a:alpha val="0"/>
                  </a:schemeClr>
                </a:gs>
                <a:gs pos="36000">
                  <a:schemeClr val="bg2">
                    <a:lumMod val="40000"/>
                    <a:lumOff val="60000"/>
                    <a:alpha val="7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9" name="Oval 18"/>
            <p:cNvSpPr/>
            <p:nvPr/>
          </p:nvSpPr>
          <p:spPr>
            <a:xfrm>
              <a:off x="8609012" y="5874054"/>
              <a:ext cx="990600" cy="990600"/>
            </a:xfrm>
            <a:prstGeom prst="ellipse">
              <a:avLst/>
            </a:prstGeom>
            <a:gradFill flip="none" rotWithShape="1">
              <a:gsLst>
                <a:gs pos="0">
                  <a:schemeClr val="bg2">
                    <a:lumMod val="40000"/>
                    <a:lumOff val="60000"/>
                    <a:alpha val="14000"/>
                  </a:schemeClr>
                </a:gs>
                <a:gs pos="66000">
                  <a:schemeClr val="bg2">
                    <a:lumMod val="40000"/>
                    <a:lumOff val="60000"/>
                    <a:alpha val="0"/>
                  </a:schemeClr>
                </a:gs>
                <a:gs pos="36000">
                  <a:schemeClr val="bg2">
                    <a:lumMod val="40000"/>
                    <a:lumOff val="60000"/>
                    <a:alpha val="7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7" name="Rectangle 6"/>
            <p:cNvSpPr/>
            <p:nvPr/>
          </p:nvSpPr>
          <p:spPr>
            <a:xfrm>
              <a:off x="7289800" y="402165"/>
              <a:ext cx="4478865" cy="6053670"/>
            </a:xfrm>
            <a:prstGeom prst="rect">
              <a:avLst/>
            </a:prstGeom>
            <a:solidFill>
              <a:schemeClr val="bg1"/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9" name="Freeform 5"/>
            <p:cNvSpPr/>
            <p:nvPr/>
          </p:nvSpPr>
          <p:spPr bwMode="gray">
            <a:xfrm rot="15922489">
              <a:off x="4698352" y="1826078"/>
              <a:ext cx="3299407" cy="440924"/>
            </a:xfrm>
            <a:custGeom>
              <a:avLst/>
              <a:gdLst/>
              <a:ahLst/>
              <a:cxnLst/>
              <a:rect l="l" t="t" r="r" b="b"/>
              <a:pathLst>
                <a:path w="10000" h="5291">
                  <a:moveTo>
                    <a:pt x="85" y="2532"/>
                  </a:moveTo>
                  <a:cubicBezTo>
                    <a:pt x="1736" y="3911"/>
                    <a:pt x="7524" y="5298"/>
                    <a:pt x="9958" y="5291"/>
                  </a:cubicBezTo>
                  <a:cubicBezTo>
                    <a:pt x="9989" y="1958"/>
                    <a:pt x="9969" y="3333"/>
                    <a:pt x="10000" y="0"/>
                  </a:cubicBezTo>
                  <a:lnTo>
                    <a:pt x="10000" y="0"/>
                  </a:lnTo>
                  <a:lnTo>
                    <a:pt x="9667" y="204"/>
                  </a:lnTo>
                  <a:lnTo>
                    <a:pt x="9334" y="400"/>
                  </a:lnTo>
                  <a:lnTo>
                    <a:pt x="9001" y="590"/>
                  </a:lnTo>
                  <a:lnTo>
                    <a:pt x="8667" y="753"/>
                  </a:lnTo>
                  <a:lnTo>
                    <a:pt x="8333" y="917"/>
                  </a:lnTo>
                  <a:lnTo>
                    <a:pt x="7999" y="1071"/>
                  </a:lnTo>
                  <a:lnTo>
                    <a:pt x="7669" y="1202"/>
                  </a:lnTo>
                  <a:lnTo>
                    <a:pt x="7333" y="1325"/>
                  </a:lnTo>
                  <a:lnTo>
                    <a:pt x="7000" y="1440"/>
                  </a:lnTo>
                  <a:lnTo>
                    <a:pt x="6673" y="1538"/>
                  </a:lnTo>
                  <a:lnTo>
                    <a:pt x="6340" y="1636"/>
                  </a:lnTo>
                  <a:lnTo>
                    <a:pt x="6013" y="1719"/>
                  </a:lnTo>
                  <a:lnTo>
                    <a:pt x="5686" y="1784"/>
                  </a:lnTo>
                  <a:lnTo>
                    <a:pt x="5359" y="1850"/>
                  </a:lnTo>
                  <a:lnTo>
                    <a:pt x="5036" y="1906"/>
                  </a:lnTo>
                  <a:lnTo>
                    <a:pt x="4717" y="1948"/>
                  </a:lnTo>
                  <a:lnTo>
                    <a:pt x="4396" y="1980"/>
                  </a:lnTo>
                  <a:lnTo>
                    <a:pt x="4079" y="2013"/>
                  </a:lnTo>
                  <a:lnTo>
                    <a:pt x="3766" y="2029"/>
                  </a:lnTo>
                  <a:lnTo>
                    <a:pt x="3454" y="2046"/>
                  </a:lnTo>
                  <a:lnTo>
                    <a:pt x="3145" y="2053"/>
                  </a:lnTo>
                  <a:lnTo>
                    <a:pt x="2839" y="2046"/>
                  </a:lnTo>
                  <a:lnTo>
                    <a:pt x="2537" y="2046"/>
                  </a:lnTo>
                  <a:lnTo>
                    <a:pt x="2238" y="2029"/>
                  </a:lnTo>
                  <a:lnTo>
                    <a:pt x="1943" y="2004"/>
                  </a:lnTo>
                  <a:lnTo>
                    <a:pt x="1653" y="1980"/>
                  </a:lnTo>
                  <a:lnTo>
                    <a:pt x="1368" y="1955"/>
                  </a:lnTo>
                  <a:lnTo>
                    <a:pt x="1085" y="1915"/>
                  </a:lnTo>
                  <a:lnTo>
                    <a:pt x="806" y="1873"/>
                  </a:lnTo>
                  <a:lnTo>
                    <a:pt x="533" y="1833"/>
                  </a:lnTo>
                  <a:lnTo>
                    <a:pt x="0" y="1726"/>
                  </a:lnTo>
                  <a:cubicBezTo>
                    <a:pt x="28" y="1995"/>
                    <a:pt x="57" y="2263"/>
                    <a:pt x="85" y="2532"/>
                  </a:cubicBezTo>
                  <a:close/>
                </a:path>
              </a:pathLst>
            </a:custGeom>
            <a:solidFill>
              <a:schemeClr val="bg1">
                <a:alpha val="20000"/>
              </a:schemeClr>
            </a:solidFill>
            <a:ln>
              <a:noFill/>
            </a:ln>
          </p:spPr>
        </p:sp>
        <p:sp>
          <p:nvSpPr>
            <p:cNvPr id="8" name="Freeform 5"/>
            <p:cNvSpPr/>
            <p:nvPr/>
          </p:nvSpPr>
          <p:spPr bwMode="gray">
            <a:xfrm rot="16200000">
              <a:off x="3787244" y="2801721"/>
              <a:ext cx="6053670" cy="1254558"/>
            </a:xfrm>
            <a:custGeom>
              <a:avLst/>
              <a:gdLst/>
              <a:ahLst/>
              <a:cxnLst/>
              <a:rect l="l" t="t" r="r" b="b"/>
              <a:pathLst>
                <a:path w="10000" h="8000">
                  <a:moveTo>
                    <a:pt x="0" y="0"/>
                  </a:moveTo>
                  <a:lnTo>
                    <a:pt x="0" y="7970"/>
                  </a:lnTo>
                  <a:lnTo>
                    <a:pt x="10000" y="8000"/>
                  </a:lnTo>
                  <a:lnTo>
                    <a:pt x="10000" y="7"/>
                  </a:lnTo>
                  <a:lnTo>
                    <a:pt x="10000" y="7"/>
                  </a:lnTo>
                  <a:lnTo>
                    <a:pt x="9773" y="156"/>
                  </a:lnTo>
                  <a:lnTo>
                    <a:pt x="9547" y="298"/>
                  </a:lnTo>
                  <a:lnTo>
                    <a:pt x="9320" y="437"/>
                  </a:lnTo>
                  <a:lnTo>
                    <a:pt x="9092" y="556"/>
                  </a:lnTo>
                  <a:lnTo>
                    <a:pt x="8865" y="676"/>
                  </a:lnTo>
                  <a:lnTo>
                    <a:pt x="8637" y="788"/>
                  </a:lnTo>
                  <a:lnTo>
                    <a:pt x="8412" y="884"/>
                  </a:lnTo>
                  <a:lnTo>
                    <a:pt x="8184" y="975"/>
                  </a:lnTo>
                  <a:lnTo>
                    <a:pt x="7957" y="1058"/>
                  </a:lnTo>
                  <a:lnTo>
                    <a:pt x="7734" y="1130"/>
                  </a:lnTo>
                  <a:lnTo>
                    <a:pt x="7508" y="1202"/>
                  </a:lnTo>
                  <a:lnTo>
                    <a:pt x="7285" y="1262"/>
                  </a:lnTo>
                  <a:lnTo>
                    <a:pt x="7062" y="1309"/>
                  </a:lnTo>
                  <a:lnTo>
                    <a:pt x="6840" y="1358"/>
                  </a:lnTo>
                  <a:lnTo>
                    <a:pt x="6620" y="1399"/>
                  </a:lnTo>
                  <a:lnTo>
                    <a:pt x="6402" y="1428"/>
                  </a:lnTo>
                  <a:lnTo>
                    <a:pt x="6184" y="1453"/>
                  </a:lnTo>
                  <a:lnTo>
                    <a:pt x="5968" y="1477"/>
                  </a:lnTo>
                  <a:lnTo>
                    <a:pt x="5755" y="1488"/>
                  </a:lnTo>
                  <a:lnTo>
                    <a:pt x="5542" y="1500"/>
                  </a:lnTo>
                  <a:lnTo>
                    <a:pt x="5332" y="1506"/>
                  </a:lnTo>
                  <a:lnTo>
                    <a:pt x="5124" y="1500"/>
                  </a:lnTo>
                  <a:lnTo>
                    <a:pt x="4918" y="1500"/>
                  </a:lnTo>
                  <a:lnTo>
                    <a:pt x="4714" y="1488"/>
                  </a:lnTo>
                  <a:lnTo>
                    <a:pt x="4514" y="1470"/>
                  </a:lnTo>
                  <a:lnTo>
                    <a:pt x="4316" y="1453"/>
                  </a:lnTo>
                  <a:lnTo>
                    <a:pt x="4122" y="1434"/>
                  </a:lnTo>
                  <a:lnTo>
                    <a:pt x="3929" y="1405"/>
                  </a:lnTo>
                  <a:lnTo>
                    <a:pt x="3739" y="1374"/>
                  </a:lnTo>
                  <a:lnTo>
                    <a:pt x="3553" y="1346"/>
                  </a:lnTo>
                  <a:lnTo>
                    <a:pt x="3190" y="1267"/>
                  </a:lnTo>
                  <a:lnTo>
                    <a:pt x="2842" y="1183"/>
                  </a:lnTo>
                  <a:lnTo>
                    <a:pt x="2508" y="1095"/>
                  </a:lnTo>
                  <a:lnTo>
                    <a:pt x="2192" y="998"/>
                  </a:lnTo>
                  <a:lnTo>
                    <a:pt x="1890" y="897"/>
                  </a:lnTo>
                  <a:lnTo>
                    <a:pt x="1610" y="788"/>
                  </a:lnTo>
                  <a:lnTo>
                    <a:pt x="1347" y="681"/>
                  </a:lnTo>
                  <a:lnTo>
                    <a:pt x="1105" y="574"/>
                  </a:lnTo>
                  <a:lnTo>
                    <a:pt x="883" y="473"/>
                  </a:lnTo>
                  <a:lnTo>
                    <a:pt x="686" y="377"/>
                  </a:lnTo>
                  <a:lnTo>
                    <a:pt x="508" y="286"/>
                  </a:lnTo>
                  <a:lnTo>
                    <a:pt x="358" y="210"/>
                  </a:lnTo>
                  <a:lnTo>
                    <a:pt x="232" y="138"/>
                  </a:lnTo>
                  <a:lnTo>
                    <a:pt x="59" y="35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</p:sp>
        <p:sp>
          <p:nvSpPr>
            <p:cNvPr id="12" name="Freeform 5"/>
            <p:cNvSpPr>
              <a:spLocks noEditPoints="1"/>
            </p:cNvSpPr>
            <p:nvPr/>
          </p:nvSpPr>
          <p:spPr bwMode="gray">
            <a:xfrm>
              <a:off x="0" y="1587"/>
              <a:ext cx="12192000" cy="6856413"/>
            </a:xfrm>
            <a:custGeom>
              <a:avLst/>
              <a:gdLst/>
              <a:ahLst/>
              <a:cxnLst/>
              <a:rect l="0" t="0" r="r" b="b"/>
              <a:pathLst>
                <a:path w="15356" h="8638">
                  <a:moveTo>
                    <a:pt x="0" y="0"/>
                  </a:moveTo>
                  <a:lnTo>
                    <a:pt x="0" y="8638"/>
                  </a:lnTo>
                  <a:lnTo>
                    <a:pt x="15356" y="8638"/>
                  </a:lnTo>
                  <a:lnTo>
                    <a:pt x="15356" y="0"/>
                  </a:lnTo>
                  <a:lnTo>
                    <a:pt x="0" y="0"/>
                  </a:lnTo>
                  <a:close/>
                  <a:moveTo>
                    <a:pt x="14748" y="8038"/>
                  </a:moveTo>
                  <a:lnTo>
                    <a:pt x="600" y="8038"/>
                  </a:lnTo>
                  <a:lnTo>
                    <a:pt x="600" y="592"/>
                  </a:lnTo>
                  <a:lnTo>
                    <a:pt x="14748" y="592"/>
                  </a:lnTo>
                  <a:lnTo>
                    <a:pt x="14748" y="8038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</p:sp>
      </p:grp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54956" y="2677645"/>
            <a:ext cx="4351023" cy="2283824"/>
          </a:xfrm>
        </p:spPr>
        <p:txBody>
          <a:bodyPr anchor="ctr"/>
          <a:lstStyle>
            <a:lvl1pPr algn="l">
              <a:defRPr sz="4000" b="0" cap="none"/>
            </a:lvl1pPr>
          </a:lstStyle>
          <a:p>
            <a:r>
              <a:rPr lang="en-US" dirty="0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95558" y="2677644"/>
            <a:ext cx="3755379" cy="2283823"/>
          </a:xfrm>
        </p:spPr>
        <p:txBody>
          <a:bodyPr anchor="ctr"/>
          <a:lstStyle>
            <a:lvl1pPr marL="0" indent="0" algn="l">
              <a:buNone/>
              <a:defRPr sz="2000" cap="all">
                <a:solidFill>
                  <a:schemeClr val="accent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dirty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AAA073D-A903-47F8-8D16-77642FB0DF1F}" type="datetimeFigureOut">
              <a:rPr lang="en-US" dirty="0"/>
              <a:t>1/27/2021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dirty="0"/>
              <a:t>
              </a:t>
            </a:r>
          </a:p>
        </p:txBody>
      </p:sp>
      <p:sp>
        <p:nvSpPr>
          <p:cNvPr id="15" name="Rectangle 14"/>
          <p:cNvSpPr/>
          <p:nvPr/>
        </p:nvSpPr>
        <p:spPr>
          <a:xfrm>
            <a:off x="10437812" y="0"/>
            <a:ext cx="685800" cy="1143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712462372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1154954" y="2603500"/>
            <a:ext cx="4825158" cy="3416301"/>
          </a:xfrm>
        </p:spPr>
        <p:txBody>
          <a:bodyPr>
            <a:normAutofit/>
          </a:bodyPr>
          <a:lstStyle/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208712" y="2603500"/>
            <a:ext cx="4825159" cy="3416300"/>
          </a:xfrm>
        </p:spPr>
        <p:txBody>
          <a:bodyPr>
            <a:normAutofit/>
          </a:bodyPr>
          <a:lstStyle/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B91FA40-626B-4CA1-85D0-7A9016E395BA}" type="datetimeFigureOut">
              <a:rPr lang="en-US" dirty="0"/>
              <a:t>1/27/2021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dirty="0"/>
              <a:t>
              </a:t>
            </a: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4097870072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dirty="0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54954" y="2603500"/>
            <a:ext cx="4825157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accent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dirty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154954" y="3179762"/>
            <a:ext cx="4825158" cy="2840039"/>
          </a:xfrm>
        </p:spPr>
        <p:txBody>
          <a:bodyPr>
            <a:normAutofit/>
          </a:bodyPr>
          <a:lstStyle/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208712" y="2603500"/>
            <a:ext cx="4825159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accent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dirty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208710" y="3179762"/>
            <a:ext cx="4825159" cy="2840039"/>
          </a:xfrm>
        </p:spPr>
        <p:txBody>
          <a:bodyPr>
            <a:normAutofit/>
          </a:bodyPr>
          <a:lstStyle/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3F425EA-B9DC-48A7-991E-9A82573B1B21}" type="datetimeFigureOut">
              <a:rPr lang="en-US" dirty="0"/>
              <a:t>1/27/2021</a:t>
            </a:fld>
            <a:endParaRPr lang="en-US" dirty="0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dirty="0"/>
              <a:t>
              </a:t>
            </a:r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981761266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Click to edit Master title style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6CB97F8-6CEB-469B-AFCC-889F2A2B1D5A}" type="datetimeFigureOut">
              <a:rPr lang="en-US" dirty="0"/>
              <a:t>1/27/2021</a:t>
            </a:fld>
            <a:endParaRPr lang="en-US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dirty="0"/>
              <a:t>
              </a:t>
            </a:r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222467358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FA9179F-009E-4FA5-B091-7EBB82A185BD}" type="datetimeFigureOut">
              <a:rPr lang="en-US" dirty="0"/>
              <a:t>1/27/2021</a:t>
            </a:fld>
            <a:endParaRPr lang="en-US" dirty="0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dirty="0"/>
              <a:t>
              </a:t>
            </a:r>
          </a:p>
        </p:txBody>
      </p:sp>
      <p:sp>
        <p:nvSpPr>
          <p:cNvPr id="7" name="Rectangle 6"/>
          <p:cNvSpPr/>
          <p:nvPr/>
        </p:nvSpPr>
        <p:spPr>
          <a:xfrm>
            <a:off x="10437812" y="0"/>
            <a:ext cx="685800" cy="1143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843137870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4" name="Group 13"/>
          <p:cNvGrpSpPr/>
          <p:nvPr/>
        </p:nvGrpSpPr>
        <p:grpSpPr>
          <a:xfrm>
            <a:off x="0" y="-2373"/>
            <a:ext cx="12192000" cy="6867027"/>
            <a:chOff x="0" y="-2373"/>
            <a:chExt cx="12192000" cy="6867027"/>
          </a:xfrm>
        </p:grpSpPr>
        <p:sp>
          <p:nvSpPr>
            <p:cNvPr id="12" name="Rectangle 11"/>
            <p:cNvSpPr/>
            <p:nvPr/>
          </p:nvSpPr>
          <p:spPr>
            <a:xfrm>
              <a:off x="0" y="0"/>
              <a:ext cx="12192000" cy="6858000"/>
            </a:xfrm>
            <a:prstGeom prst="rect">
              <a:avLst/>
            </a:prstGeom>
            <a:blipFill>
              <a:blip r:embed="rId2">
                <a:duotone>
                  <a:schemeClr val="dk2">
                    <a:shade val="62000"/>
                    <a:hueMod val="108000"/>
                    <a:satMod val="164000"/>
                    <a:lumMod val="69000"/>
                  </a:schemeClr>
                  <a:schemeClr val="dk2">
                    <a:tint val="96000"/>
                    <a:hueMod val="90000"/>
                    <a:satMod val="130000"/>
                    <a:lumMod val="134000"/>
                  </a:schemeClr>
                </a:duotone>
              </a:blip>
              <a:stretch>
                <a:fillRect/>
              </a:stretch>
            </a:blip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  <p:sp>
          <p:nvSpPr>
            <p:cNvPr id="16" name="Oval 15"/>
            <p:cNvSpPr/>
            <p:nvPr/>
          </p:nvSpPr>
          <p:spPr>
            <a:xfrm>
              <a:off x="3220" y="2667000"/>
              <a:ext cx="4191000" cy="4191000"/>
            </a:xfrm>
            <a:prstGeom prst="ellipse">
              <a:avLst/>
            </a:prstGeom>
            <a:gradFill flip="none" rotWithShape="1">
              <a:gsLst>
                <a:gs pos="0">
                  <a:schemeClr val="bg2">
                    <a:lumMod val="40000"/>
                    <a:lumOff val="60000"/>
                    <a:alpha val="11000"/>
                  </a:schemeClr>
                </a:gs>
                <a:gs pos="75000">
                  <a:schemeClr val="bg2">
                    <a:lumMod val="40000"/>
                    <a:lumOff val="60000"/>
                    <a:alpha val="0"/>
                  </a:schemeClr>
                </a:gs>
                <a:gs pos="36000">
                  <a:schemeClr val="bg2">
                    <a:lumMod val="40000"/>
                    <a:lumOff val="60000"/>
                    <a:alpha val="10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7" name="Oval 16"/>
            <p:cNvSpPr/>
            <p:nvPr/>
          </p:nvSpPr>
          <p:spPr>
            <a:xfrm>
              <a:off x="1750" y="2895600"/>
              <a:ext cx="2362200" cy="2362200"/>
            </a:xfrm>
            <a:prstGeom prst="ellipse">
              <a:avLst/>
            </a:prstGeom>
            <a:gradFill flip="none" rotWithShape="1">
              <a:gsLst>
                <a:gs pos="0">
                  <a:schemeClr val="bg2">
                    <a:lumMod val="40000"/>
                    <a:lumOff val="60000"/>
                    <a:alpha val="8000"/>
                  </a:schemeClr>
                </a:gs>
                <a:gs pos="72000">
                  <a:schemeClr val="bg2">
                    <a:lumMod val="40000"/>
                    <a:lumOff val="60000"/>
                    <a:alpha val="0"/>
                  </a:schemeClr>
                </a:gs>
                <a:gs pos="36000">
                  <a:schemeClr val="bg2">
                    <a:lumMod val="40000"/>
                    <a:lumOff val="60000"/>
                    <a:alpha val="8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8" name="Oval 17"/>
            <p:cNvSpPr/>
            <p:nvPr/>
          </p:nvSpPr>
          <p:spPr>
            <a:xfrm>
              <a:off x="8609012" y="1676400"/>
              <a:ext cx="2819400" cy="2819400"/>
            </a:xfrm>
            <a:prstGeom prst="ellipse">
              <a:avLst/>
            </a:prstGeom>
            <a:gradFill flip="none" rotWithShape="1">
              <a:gsLst>
                <a:gs pos="0">
                  <a:schemeClr val="bg2">
                    <a:lumMod val="40000"/>
                    <a:lumOff val="60000"/>
                    <a:alpha val="7000"/>
                  </a:schemeClr>
                </a:gs>
                <a:gs pos="69000">
                  <a:schemeClr val="bg2">
                    <a:lumMod val="40000"/>
                    <a:lumOff val="60000"/>
                    <a:alpha val="0"/>
                  </a:schemeClr>
                </a:gs>
                <a:gs pos="36000">
                  <a:schemeClr val="bg2">
                    <a:lumMod val="40000"/>
                    <a:lumOff val="60000"/>
                    <a:alpha val="6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9" name="Oval 18"/>
            <p:cNvSpPr/>
            <p:nvPr/>
          </p:nvSpPr>
          <p:spPr>
            <a:xfrm>
              <a:off x="7999412" y="-2373"/>
              <a:ext cx="1600200" cy="1600200"/>
            </a:xfrm>
            <a:prstGeom prst="ellipse">
              <a:avLst/>
            </a:prstGeom>
            <a:gradFill flip="none" rotWithShape="1">
              <a:gsLst>
                <a:gs pos="0">
                  <a:schemeClr val="bg2">
                    <a:lumMod val="40000"/>
                    <a:lumOff val="60000"/>
                    <a:alpha val="14000"/>
                  </a:schemeClr>
                </a:gs>
                <a:gs pos="73000">
                  <a:schemeClr val="bg2">
                    <a:lumMod val="40000"/>
                    <a:lumOff val="60000"/>
                    <a:alpha val="0"/>
                  </a:schemeClr>
                </a:gs>
                <a:gs pos="36000">
                  <a:schemeClr val="bg2">
                    <a:lumMod val="40000"/>
                    <a:lumOff val="60000"/>
                    <a:alpha val="7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0" name="Oval 19"/>
            <p:cNvSpPr/>
            <p:nvPr/>
          </p:nvSpPr>
          <p:spPr>
            <a:xfrm>
              <a:off x="8609012" y="5874054"/>
              <a:ext cx="990600" cy="990600"/>
            </a:xfrm>
            <a:prstGeom prst="ellipse">
              <a:avLst/>
            </a:prstGeom>
            <a:gradFill flip="none" rotWithShape="1">
              <a:gsLst>
                <a:gs pos="0">
                  <a:schemeClr val="bg2">
                    <a:lumMod val="40000"/>
                    <a:lumOff val="60000"/>
                    <a:alpha val="14000"/>
                  </a:schemeClr>
                </a:gs>
                <a:gs pos="66000">
                  <a:schemeClr val="bg2">
                    <a:lumMod val="40000"/>
                    <a:lumOff val="60000"/>
                    <a:alpha val="0"/>
                  </a:schemeClr>
                </a:gs>
                <a:gs pos="36000">
                  <a:schemeClr val="bg2">
                    <a:lumMod val="40000"/>
                    <a:lumOff val="60000"/>
                    <a:alpha val="7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8" name="Rectangle 7"/>
            <p:cNvSpPr/>
            <p:nvPr/>
          </p:nvSpPr>
          <p:spPr>
            <a:xfrm>
              <a:off x="5713412" y="402165"/>
              <a:ext cx="6055253" cy="6053670"/>
            </a:xfrm>
            <a:prstGeom prst="rect">
              <a:avLst/>
            </a:prstGeom>
            <a:solidFill>
              <a:schemeClr val="bg1"/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0" name="Freeform 5"/>
            <p:cNvSpPr/>
            <p:nvPr/>
          </p:nvSpPr>
          <p:spPr bwMode="gray">
            <a:xfrm rot="15922489">
              <a:off x="3140485" y="1826078"/>
              <a:ext cx="3299407" cy="440924"/>
            </a:xfrm>
            <a:custGeom>
              <a:avLst/>
              <a:gdLst/>
              <a:ahLst/>
              <a:cxnLst/>
              <a:rect l="l" t="t" r="r" b="b"/>
              <a:pathLst>
                <a:path w="10000" h="5291">
                  <a:moveTo>
                    <a:pt x="85" y="2532"/>
                  </a:moveTo>
                  <a:cubicBezTo>
                    <a:pt x="1736" y="3911"/>
                    <a:pt x="7524" y="5298"/>
                    <a:pt x="9958" y="5291"/>
                  </a:cubicBezTo>
                  <a:cubicBezTo>
                    <a:pt x="9989" y="1958"/>
                    <a:pt x="9969" y="3333"/>
                    <a:pt x="10000" y="0"/>
                  </a:cubicBezTo>
                  <a:lnTo>
                    <a:pt x="10000" y="0"/>
                  </a:lnTo>
                  <a:lnTo>
                    <a:pt x="9667" y="204"/>
                  </a:lnTo>
                  <a:lnTo>
                    <a:pt x="9334" y="400"/>
                  </a:lnTo>
                  <a:lnTo>
                    <a:pt x="9001" y="590"/>
                  </a:lnTo>
                  <a:lnTo>
                    <a:pt x="8667" y="753"/>
                  </a:lnTo>
                  <a:lnTo>
                    <a:pt x="8333" y="917"/>
                  </a:lnTo>
                  <a:lnTo>
                    <a:pt x="7999" y="1071"/>
                  </a:lnTo>
                  <a:lnTo>
                    <a:pt x="7669" y="1202"/>
                  </a:lnTo>
                  <a:lnTo>
                    <a:pt x="7333" y="1325"/>
                  </a:lnTo>
                  <a:lnTo>
                    <a:pt x="7000" y="1440"/>
                  </a:lnTo>
                  <a:lnTo>
                    <a:pt x="6673" y="1538"/>
                  </a:lnTo>
                  <a:lnTo>
                    <a:pt x="6340" y="1636"/>
                  </a:lnTo>
                  <a:lnTo>
                    <a:pt x="6013" y="1719"/>
                  </a:lnTo>
                  <a:lnTo>
                    <a:pt x="5686" y="1784"/>
                  </a:lnTo>
                  <a:lnTo>
                    <a:pt x="5359" y="1850"/>
                  </a:lnTo>
                  <a:lnTo>
                    <a:pt x="5036" y="1906"/>
                  </a:lnTo>
                  <a:lnTo>
                    <a:pt x="4717" y="1948"/>
                  </a:lnTo>
                  <a:lnTo>
                    <a:pt x="4396" y="1980"/>
                  </a:lnTo>
                  <a:lnTo>
                    <a:pt x="4079" y="2013"/>
                  </a:lnTo>
                  <a:lnTo>
                    <a:pt x="3766" y="2029"/>
                  </a:lnTo>
                  <a:lnTo>
                    <a:pt x="3454" y="2046"/>
                  </a:lnTo>
                  <a:lnTo>
                    <a:pt x="3145" y="2053"/>
                  </a:lnTo>
                  <a:lnTo>
                    <a:pt x="2839" y="2046"/>
                  </a:lnTo>
                  <a:lnTo>
                    <a:pt x="2537" y="2046"/>
                  </a:lnTo>
                  <a:lnTo>
                    <a:pt x="2238" y="2029"/>
                  </a:lnTo>
                  <a:lnTo>
                    <a:pt x="1943" y="2004"/>
                  </a:lnTo>
                  <a:lnTo>
                    <a:pt x="1653" y="1980"/>
                  </a:lnTo>
                  <a:lnTo>
                    <a:pt x="1368" y="1955"/>
                  </a:lnTo>
                  <a:lnTo>
                    <a:pt x="1085" y="1915"/>
                  </a:lnTo>
                  <a:lnTo>
                    <a:pt x="806" y="1873"/>
                  </a:lnTo>
                  <a:lnTo>
                    <a:pt x="533" y="1833"/>
                  </a:lnTo>
                  <a:lnTo>
                    <a:pt x="0" y="1726"/>
                  </a:lnTo>
                  <a:cubicBezTo>
                    <a:pt x="28" y="1995"/>
                    <a:pt x="57" y="2263"/>
                    <a:pt x="85" y="2532"/>
                  </a:cubicBezTo>
                  <a:close/>
                </a:path>
              </a:pathLst>
            </a:custGeom>
            <a:solidFill>
              <a:schemeClr val="bg1">
                <a:alpha val="20000"/>
              </a:schemeClr>
            </a:solidFill>
            <a:ln>
              <a:noFill/>
            </a:ln>
          </p:spPr>
        </p:sp>
        <p:sp>
          <p:nvSpPr>
            <p:cNvPr id="9" name="Freeform 5"/>
            <p:cNvSpPr/>
            <p:nvPr/>
          </p:nvSpPr>
          <p:spPr bwMode="gray">
            <a:xfrm rot="16200000">
              <a:off x="2229377" y="2801721"/>
              <a:ext cx="6053670" cy="1254558"/>
            </a:xfrm>
            <a:custGeom>
              <a:avLst/>
              <a:gdLst/>
              <a:ahLst/>
              <a:cxnLst/>
              <a:rect l="l" t="t" r="r" b="b"/>
              <a:pathLst>
                <a:path w="10000" h="8000">
                  <a:moveTo>
                    <a:pt x="0" y="0"/>
                  </a:moveTo>
                  <a:lnTo>
                    <a:pt x="0" y="7970"/>
                  </a:lnTo>
                  <a:lnTo>
                    <a:pt x="10000" y="8000"/>
                  </a:lnTo>
                  <a:lnTo>
                    <a:pt x="10000" y="7"/>
                  </a:lnTo>
                  <a:lnTo>
                    <a:pt x="10000" y="7"/>
                  </a:lnTo>
                  <a:lnTo>
                    <a:pt x="9773" y="156"/>
                  </a:lnTo>
                  <a:lnTo>
                    <a:pt x="9547" y="298"/>
                  </a:lnTo>
                  <a:lnTo>
                    <a:pt x="9320" y="437"/>
                  </a:lnTo>
                  <a:lnTo>
                    <a:pt x="9092" y="556"/>
                  </a:lnTo>
                  <a:lnTo>
                    <a:pt x="8865" y="676"/>
                  </a:lnTo>
                  <a:lnTo>
                    <a:pt x="8637" y="788"/>
                  </a:lnTo>
                  <a:lnTo>
                    <a:pt x="8412" y="884"/>
                  </a:lnTo>
                  <a:lnTo>
                    <a:pt x="8184" y="975"/>
                  </a:lnTo>
                  <a:lnTo>
                    <a:pt x="7957" y="1058"/>
                  </a:lnTo>
                  <a:lnTo>
                    <a:pt x="7734" y="1130"/>
                  </a:lnTo>
                  <a:lnTo>
                    <a:pt x="7508" y="1202"/>
                  </a:lnTo>
                  <a:lnTo>
                    <a:pt x="7285" y="1262"/>
                  </a:lnTo>
                  <a:lnTo>
                    <a:pt x="7062" y="1309"/>
                  </a:lnTo>
                  <a:lnTo>
                    <a:pt x="6840" y="1358"/>
                  </a:lnTo>
                  <a:lnTo>
                    <a:pt x="6620" y="1399"/>
                  </a:lnTo>
                  <a:lnTo>
                    <a:pt x="6402" y="1428"/>
                  </a:lnTo>
                  <a:lnTo>
                    <a:pt x="6184" y="1453"/>
                  </a:lnTo>
                  <a:lnTo>
                    <a:pt x="5968" y="1477"/>
                  </a:lnTo>
                  <a:lnTo>
                    <a:pt x="5755" y="1488"/>
                  </a:lnTo>
                  <a:lnTo>
                    <a:pt x="5542" y="1500"/>
                  </a:lnTo>
                  <a:lnTo>
                    <a:pt x="5332" y="1506"/>
                  </a:lnTo>
                  <a:lnTo>
                    <a:pt x="5124" y="1500"/>
                  </a:lnTo>
                  <a:lnTo>
                    <a:pt x="4918" y="1500"/>
                  </a:lnTo>
                  <a:lnTo>
                    <a:pt x="4714" y="1488"/>
                  </a:lnTo>
                  <a:lnTo>
                    <a:pt x="4514" y="1470"/>
                  </a:lnTo>
                  <a:lnTo>
                    <a:pt x="4316" y="1453"/>
                  </a:lnTo>
                  <a:lnTo>
                    <a:pt x="4122" y="1434"/>
                  </a:lnTo>
                  <a:lnTo>
                    <a:pt x="3929" y="1405"/>
                  </a:lnTo>
                  <a:lnTo>
                    <a:pt x="3739" y="1374"/>
                  </a:lnTo>
                  <a:lnTo>
                    <a:pt x="3553" y="1346"/>
                  </a:lnTo>
                  <a:lnTo>
                    <a:pt x="3190" y="1267"/>
                  </a:lnTo>
                  <a:lnTo>
                    <a:pt x="2842" y="1183"/>
                  </a:lnTo>
                  <a:lnTo>
                    <a:pt x="2508" y="1095"/>
                  </a:lnTo>
                  <a:lnTo>
                    <a:pt x="2192" y="998"/>
                  </a:lnTo>
                  <a:lnTo>
                    <a:pt x="1890" y="897"/>
                  </a:lnTo>
                  <a:lnTo>
                    <a:pt x="1610" y="788"/>
                  </a:lnTo>
                  <a:lnTo>
                    <a:pt x="1347" y="681"/>
                  </a:lnTo>
                  <a:lnTo>
                    <a:pt x="1105" y="574"/>
                  </a:lnTo>
                  <a:lnTo>
                    <a:pt x="883" y="473"/>
                  </a:lnTo>
                  <a:lnTo>
                    <a:pt x="686" y="377"/>
                  </a:lnTo>
                  <a:lnTo>
                    <a:pt x="508" y="286"/>
                  </a:lnTo>
                  <a:lnTo>
                    <a:pt x="358" y="210"/>
                  </a:lnTo>
                  <a:lnTo>
                    <a:pt x="232" y="138"/>
                  </a:lnTo>
                  <a:lnTo>
                    <a:pt x="59" y="35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</p:sp>
        <p:sp>
          <p:nvSpPr>
            <p:cNvPr id="13" name="Freeform 5"/>
            <p:cNvSpPr>
              <a:spLocks noEditPoints="1"/>
            </p:cNvSpPr>
            <p:nvPr/>
          </p:nvSpPr>
          <p:spPr bwMode="gray">
            <a:xfrm>
              <a:off x="0" y="1587"/>
              <a:ext cx="12192000" cy="6856413"/>
            </a:xfrm>
            <a:custGeom>
              <a:avLst/>
              <a:gdLst/>
              <a:ahLst/>
              <a:cxnLst/>
              <a:rect l="0" t="0" r="r" b="b"/>
              <a:pathLst>
                <a:path w="15356" h="8638">
                  <a:moveTo>
                    <a:pt x="0" y="0"/>
                  </a:moveTo>
                  <a:lnTo>
                    <a:pt x="0" y="8638"/>
                  </a:lnTo>
                  <a:lnTo>
                    <a:pt x="15356" y="8638"/>
                  </a:lnTo>
                  <a:lnTo>
                    <a:pt x="15356" y="0"/>
                  </a:lnTo>
                  <a:lnTo>
                    <a:pt x="0" y="0"/>
                  </a:lnTo>
                  <a:close/>
                  <a:moveTo>
                    <a:pt x="14748" y="8038"/>
                  </a:moveTo>
                  <a:lnTo>
                    <a:pt x="600" y="8038"/>
                  </a:lnTo>
                  <a:lnTo>
                    <a:pt x="600" y="592"/>
                  </a:lnTo>
                  <a:lnTo>
                    <a:pt x="14748" y="592"/>
                  </a:lnTo>
                  <a:lnTo>
                    <a:pt x="14748" y="8038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</p:sp>
      </p:grp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54954" y="1295400"/>
            <a:ext cx="2793159" cy="1600200"/>
          </a:xfrm>
        </p:spPr>
        <p:txBody>
          <a:bodyPr anchor="b"/>
          <a:lstStyle>
            <a:lvl1pPr algn="l">
              <a:defRPr sz="2400" b="0"/>
            </a:lvl1pPr>
          </a:lstStyle>
          <a:p>
            <a:r>
              <a:rPr lang="en-US" dirty="0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781146" y="1447800"/>
            <a:ext cx="5190065" cy="4572000"/>
          </a:xfrm>
        </p:spPr>
        <p:txBody>
          <a:bodyPr anchor="ctr">
            <a:normAutofit/>
          </a:bodyPr>
          <a:lstStyle/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 bwMode="gray">
          <a:xfrm>
            <a:off x="1154955" y="2895600"/>
            <a:ext cx="2793158" cy="3129279"/>
          </a:xfrm>
        </p:spPr>
        <p:txBody>
          <a:bodyPr/>
          <a:lstStyle>
            <a:lvl1pPr marL="0" indent="0">
              <a:buNone/>
              <a:defRPr sz="1400">
                <a:solidFill>
                  <a:schemeClr val="accent1"/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dirty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E665CEB-0076-4E37-B880-BCEA9784DE0A}" type="datetimeFigureOut">
              <a:rPr lang="en-US" dirty="0"/>
              <a:t>1/27/2021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dirty="0"/>
              <a:t>
              </a:t>
            </a:r>
          </a:p>
        </p:txBody>
      </p:sp>
      <p:sp>
        <p:nvSpPr>
          <p:cNvPr id="15" name="Rectangle 14"/>
          <p:cNvSpPr/>
          <p:nvPr/>
        </p:nvSpPr>
        <p:spPr>
          <a:xfrm>
            <a:off x="10437812" y="0"/>
            <a:ext cx="685800" cy="1143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486218709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0" name="Group 19"/>
          <p:cNvGrpSpPr/>
          <p:nvPr/>
        </p:nvGrpSpPr>
        <p:grpSpPr>
          <a:xfrm>
            <a:off x="0" y="-2373"/>
            <a:ext cx="12192000" cy="6867027"/>
            <a:chOff x="0" y="-2373"/>
            <a:chExt cx="12192000" cy="6867027"/>
          </a:xfrm>
        </p:grpSpPr>
        <p:sp>
          <p:nvSpPr>
            <p:cNvPr id="12" name="Rectangle 11"/>
            <p:cNvSpPr/>
            <p:nvPr/>
          </p:nvSpPr>
          <p:spPr>
            <a:xfrm>
              <a:off x="0" y="0"/>
              <a:ext cx="12192000" cy="6858000"/>
            </a:xfrm>
            <a:prstGeom prst="rect">
              <a:avLst/>
            </a:prstGeom>
            <a:blipFill>
              <a:blip r:embed="rId2">
                <a:duotone>
                  <a:schemeClr val="dk2">
                    <a:shade val="62000"/>
                    <a:hueMod val="108000"/>
                    <a:satMod val="164000"/>
                    <a:lumMod val="69000"/>
                  </a:schemeClr>
                  <a:schemeClr val="dk2">
                    <a:tint val="96000"/>
                    <a:hueMod val="90000"/>
                    <a:satMod val="130000"/>
                    <a:lumMod val="134000"/>
                  </a:schemeClr>
                </a:duotone>
              </a:blip>
              <a:stretch>
                <a:fillRect/>
              </a:stretch>
            </a:blip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  <p:sp>
          <p:nvSpPr>
            <p:cNvPr id="15" name="Oval 14"/>
            <p:cNvSpPr/>
            <p:nvPr/>
          </p:nvSpPr>
          <p:spPr>
            <a:xfrm>
              <a:off x="3220" y="2667000"/>
              <a:ext cx="4191000" cy="4191000"/>
            </a:xfrm>
            <a:prstGeom prst="ellipse">
              <a:avLst/>
            </a:prstGeom>
            <a:gradFill flip="none" rotWithShape="1">
              <a:gsLst>
                <a:gs pos="0">
                  <a:schemeClr val="bg2">
                    <a:lumMod val="40000"/>
                    <a:lumOff val="60000"/>
                    <a:alpha val="11000"/>
                  </a:schemeClr>
                </a:gs>
                <a:gs pos="75000">
                  <a:schemeClr val="bg2">
                    <a:lumMod val="40000"/>
                    <a:lumOff val="60000"/>
                    <a:alpha val="0"/>
                  </a:schemeClr>
                </a:gs>
                <a:gs pos="36000">
                  <a:schemeClr val="bg2">
                    <a:lumMod val="40000"/>
                    <a:lumOff val="60000"/>
                    <a:alpha val="10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6" name="Oval 15"/>
            <p:cNvSpPr/>
            <p:nvPr/>
          </p:nvSpPr>
          <p:spPr>
            <a:xfrm>
              <a:off x="1750" y="2895600"/>
              <a:ext cx="2362200" cy="2362200"/>
            </a:xfrm>
            <a:prstGeom prst="ellipse">
              <a:avLst/>
            </a:prstGeom>
            <a:gradFill flip="none" rotWithShape="1">
              <a:gsLst>
                <a:gs pos="0">
                  <a:schemeClr val="bg2">
                    <a:lumMod val="40000"/>
                    <a:lumOff val="60000"/>
                    <a:alpha val="8000"/>
                  </a:schemeClr>
                </a:gs>
                <a:gs pos="72000">
                  <a:schemeClr val="bg2">
                    <a:lumMod val="40000"/>
                    <a:lumOff val="60000"/>
                    <a:alpha val="0"/>
                  </a:schemeClr>
                </a:gs>
                <a:gs pos="36000">
                  <a:schemeClr val="bg2">
                    <a:lumMod val="40000"/>
                    <a:lumOff val="60000"/>
                    <a:alpha val="8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7" name="Oval 16"/>
            <p:cNvSpPr/>
            <p:nvPr/>
          </p:nvSpPr>
          <p:spPr>
            <a:xfrm>
              <a:off x="8609012" y="1676400"/>
              <a:ext cx="2819400" cy="2819400"/>
            </a:xfrm>
            <a:prstGeom prst="ellipse">
              <a:avLst/>
            </a:prstGeom>
            <a:gradFill flip="none" rotWithShape="1">
              <a:gsLst>
                <a:gs pos="0">
                  <a:schemeClr val="bg2">
                    <a:lumMod val="40000"/>
                    <a:lumOff val="60000"/>
                    <a:alpha val="7000"/>
                  </a:schemeClr>
                </a:gs>
                <a:gs pos="69000">
                  <a:schemeClr val="bg2">
                    <a:lumMod val="40000"/>
                    <a:lumOff val="60000"/>
                    <a:alpha val="0"/>
                  </a:schemeClr>
                </a:gs>
                <a:gs pos="36000">
                  <a:schemeClr val="bg2">
                    <a:lumMod val="40000"/>
                    <a:lumOff val="60000"/>
                    <a:alpha val="6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8" name="Oval 17"/>
            <p:cNvSpPr/>
            <p:nvPr/>
          </p:nvSpPr>
          <p:spPr>
            <a:xfrm>
              <a:off x="7999412" y="-2373"/>
              <a:ext cx="1600200" cy="1600200"/>
            </a:xfrm>
            <a:prstGeom prst="ellipse">
              <a:avLst/>
            </a:prstGeom>
            <a:gradFill flip="none" rotWithShape="1">
              <a:gsLst>
                <a:gs pos="0">
                  <a:schemeClr val="bg2">
                    <a:lumMod val="40000"/>
                    <a:lumOff val="60000"/>
                    <a:alpha val="14000"/>
                  </a:schemeClr>
                </a:gs>
                <a:gs pos="73000">
                  <a:schemeClr val="bg2">
                    <a:lumMod val="40000"/>
                    <a:lumOff val="60000"/>
                    <a:alpha val="0"/>
                  </a:schemeClr>
                </a:gs>
                <a:gs pos="36000">
                  <a:schemeClr val="bg2">
                    <a:lumMod val="40000"/>
                    <a:lumOff val="60000"/>
                    <a:alpha val="7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9" name="Oval 18"/>
            <p:cNvSpPr/>
            <p:nvPr/>
          </p:nvSpPr>
          <p:spPr>
            <a:xfrm>
              <a:off x="8609012" y="5874054"/>
              <a:ext cx="990600" cy="990600"/>
            </a:xfrm>
            <a:prstGeom prst="ellipse">
              <a:avLst/>
            </a:prstGeom>
            <a:gradFill flip="none" rotWithShape="1">
              <a:gsLst>
                <a:gs pos="0">
                  <a:schemeClr val="bg2">
                    <a:lumMod val="40000"/>
                    <a:lumOff val="60000"/>
                    <a:alpha val="14000"/>
                  </a:schemeClr>
                </a:gs>
                <a:gs pos="66000">
                  <a:schemeClr val="bg2">
                    <a:lumMod val="40000"/>
                    <a:lumOff val="60000"/>
                    <a:alpha val="0"/>
                  </a:schemeClr>
                </a:gs>
                <a:gs pos="36000">
                  <a:schemeClr val="bg2">
                    <a:lumMod val="40000"/>
                    <a:lumOff val="60000"/>
                    <a:alpha val="7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8" name="Rectangle 7"/>
            <p:cNvSpPr/>
            <p:nvPr/>
          </p:nvSpPr>
          <p:spPr>
            <a:xfrm>
              <a:off x="6172200" y="402165"/>
              <a:ext cx="5596465" cy="6053670"/>
            </a:xfrm>
            <a:prstGeom prst="rect">
              <a:avLst/>
            </a:prstGeom>
            <a:solidFill>
              <a:schemeClr val="bg1"/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9" name="Freeform 5"/>
            <p:cNvSpPr/>
            <p:nvPr/>
          </p:nvSpPr>
          <p:spPr bwMode="gray">
            <a:xfrm rot="16200000">
              <a:off x="3295432" y="2801721"/>
              <a:ext cx="6053670" cy="1254558"/>
            </a:xfrm>
            <a:custGeom>
              <a:avLst/>
              <a:gdLst/>
              <a:ahLst/>
              <a:cxnLst/>
              <a:rect l="l" t="t" r="r" b="b"/>
              <a:pathLst>
                <a:path w="10000" h="8000">
                  <a:moveTo>
                    <a:pt x="0" y="0"/>
                  </a:moveTo>
                  <a:lnTo>
                    <a:pt x="0" y="7970"/>
                  </a:lnTo>
                  <a:lnTo>
                    <a:pt x="10000" y="8000"/>
                  </a:lnTo>
                  <a:lnTo>
                    <a:pt x="10000" y="7"/>
                  </a:lnTo>
                  <a:lnTo>
                    <a:pt x="10000" y="7"/>
                  </a:lnTo>
                  <a:lnTo>
                    <a:pt x="9773" y="156"/>
                  </a:lnTo>
                  <a:lnTo>
                    <a:pt x="9547" y="298"/>
                  </a:lnTo>
                  <a:lnTo>
                    <a:pt x="9320" y="437"/>
                  </a:lnTo>
                  <a:lnTo>
                    <a:pt x="9092" y="556"/>
                  </a:lnTo>
                  <a:lnTo>
                    <a:pt x="8865" y="676"/>
                  </a:lnTo>
                  <a:lnTo>
                    <a:pt x="8637" y="788"/>
                  </a:lnTo>
                  <a:lnTo>
                    <a:pt x="8412" y="884"/>
                  </a:lnTo>
                  <a:lnTo>
                    <a:pt x="8184" y="975"/>
                  </a:lnTo>
                  <a:lnTo>
                    <a:pt x="7957" y="1058"/>
                  </a:lnTo>
                  <a:lnTo>
                    <a:pt x="7734" y="1130"/>
                  </a:lnTo>
                  <a:lnTo>
                    <a:pt x="7508" y="1202"/>
                  </a:lnTo>
                  <a:lnTo>
                    <a:pt x="7285" y="1262"/>
                  </a:lnTo>
                  <a:lnTo>
                    <a:pt x="7062" y="1309"/>
                  </a:lnTo>
                  <a:lnTo>
                    <a:pt x="6840" y="1358"/>
                  </a:lnTo>
                  <a:lnTo>
                    <a:pt x="6620" y="1399"/>
                  </a:lnTo>
                  <a:lnTo>
                    <a:pt x="6402" y="1428"/>
                  </a:lnTo>
                  <a:lnTo>
                    <a:pt x="6184" y="1453"/>
                  </a:lnTo>
                  <a:lnTo>
                    <a:pt x="5968" y="1477"/>
                  </a:lnTo>
                  <a:lnTo>
                    <a:pt x="5755" y="1488"/>
                  </a:lnTo>
                  <a:lnTo>
                    <a:pt x="5542" y="1500"/>
                  </a:lnTo>
                  <a:lnTo>
                    <a:pt x="5332" y="1506"/>
                  </a:lnTo>
                  <a:lnTo>
                    <a:pt x="5124" y="1500"/>
                  </a:lnTo>
                  <a:lnTo>
                    <a:pt x="4918" y="1500"/>
                  </a:lnTo>
                  <a:lnTo>
                    <a:pt x="4714" y="1488"/>
                  </a:lnTo>
                  <a:lnTo>
                    <a:pt x="4514" y="1470"/>
                  </a:lnTo>
                  <a:lnTo>
                    <a:pt x="4316" y="1453"/>
                  </a:lnTo>
                  <a:lnTo>
                    <a:pt x="4122" y="1434"/>
                  </a:lnTo>
                  <a:lnTo>
                    <a:pt x="3929" y="1405"/>
                  </a:lnTo>
                  <a:lnTo>
                    <a:pt x="3739" y="1374"/>
                  </a:lnTo>
                  <a:lnTo>
                    <a:pt x="3553" y="1346"/>
                  </a:lnTo>
                  <a:lnTo>
                    <a:pt x="3190" y="1267"/>
                  </a:lnTo>
                  <a:lnTo>
                    <a:pt x="2842" y="1183"/>
                  </a:lnTo>
                  <a:lnTo>
                    <a:pt x="2508" y="1095"/>
                  </a:lnTo>
                  <a:lnTo>
                    <a:pt x="2192" y="998"/>
                  </a:lnTo>
                  <a:lnTo>
                    <a:pt x="1890" y="897"/>
                  </a:lnTo>
                  <a:lnTo>
                    <a:pt x="1610" y="788"/>
                  </a:lnTo>
                  <a:lnTo>
                    <a:pt x="1347" y="681"/>
                  </a:lnTo>
                  <a:lnTo>
                    <a:pt x="1105" y="574"/>
                  </a:lnTo>
                  <a:lnTo>
                    <a:pt x="883" y="473"/>
                  </a:lnTo>
                  <a:lnTo>
                    <a:pt x="686" y="377"/>
                  </a:lnTo>
                  <a:lnTo>
                    <a:pt x="508" y="286"/>
                  </a:lnTo>
                  <a:lnTo>
                    <a:pt x="358" y="210"/>
                  </a:lnTo>
                  <a:lnTo>
                    <a:pt x="232" y="138"/>
                  </a:lnTo>
                  <a:lnTo>
                    <a:pt x="59" y="35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</p:sp>
        <p:sp>
          <p:nvSpPr>
            <p:cNvPr id="10" name="Freeform 5"/>
            <p:cNvSpPr/>
            <p:nvPr/>
          </p:nvSpPr>
          <p:spPr bwMode="gray">
            <a:xfrm rot="15922489">
              <a:off x="4203594" y="1826078"/>
              <a:ext cx="3299407" cy="440924"/>
            </a:xfrm>
            <a:custGeom>
              <a:avLst/>
              <a:gdLst/>
              <a:ahLst/>
              <a:cxnLst/>
              <a:rect l="l" t="t" r="r" b="b"/>
              <a:pathLst>
                <a:path w="10000" h="5291">
                  <a:moveTo>
                    <a:pt x="85" y="2532"/>
                  </a:moveTo>
                  <a:cubicBezTo>
                    <a:pt x="1736" y="3911"/>
                    <a:pt x="7524" y="5298"/>
                    <a:pt x="9958" y="5291"/>
                  </a:cubicBezTo>
                  <a:cubicBezTo>
                    <a:pt x="9989" y="1958"/>
                    <a:pt x="9969" y="3333"/>
                    <a:pt x="10000" y="0"/>
                  </a:cubicBezTo>
                  <a:lnTo>
                    <a:pt x="10000" y="0"/>
                  </a:lnTo>
                  <a:lnTo>
                    <a:pt x="9667" y="204"/>
                  </a:lnTo>
                  <a:lnTo>
                    <a:pt x="9334" y="400"/>
                  </a:lnTo>
                  <a:lnTo>
                    <a:pt x="9001" y="590"/>
                  </a:lnTo>
                  <a:lnTo>
                    <a:pt x="8667" y="753"/>
                  </a:lnTo>
                  <a:lnTo>
                    <a:pt x="8333" y="917"/>
                  </a:lnTo>
                  <a:lnTo>
                    <a:pt x="7999" y="1071"/>
                  </a:lnTo>
                  <a:lnTo>
                    <a:pt x="7669" y="1202"/>
                  </a:lnTo>
                  <a:lnTo>
                    <a:pt x="7333" y="1325"/>
                  </a:lnTo>
                  <a:lnTo>
                    <a:pt x="7000" y="1440"/>
                  </a:lnTo>
                  <a:lnTo>
                    <a:pt x="6673" y="1538"/>
                  </a:lnTo>
                  <a:lnTo>
                    <a:pt x="6340" y="1636"/>
                  </a:lnTo>
                  <a:lnTo>
                    <a:pt x="6013" y="1719"/>
                  </a:lnTo>
                  <a:lnTo>
                    <a:pt x="5686" y="1784"/>
                  </a:lnTo>
                  <a:lnTo>
                    <a:pt x="5359" y="1850"/>
                  </a:lnTo>
                  <a:lnTo>
                    <a:pt x="5036" y="1906"/>
                  </a:lnTo>
                  <a:lnTo>
                    <a:pt x="4717" y="1948"/>
                  </a:lnTo>
                  <a:lnTo>
                    <a:pt x="4396" y="1980"/>
                  </a:lnTo>
                  <a:lnTo>
                    <a:pt x="4079" y="2013"/>
                  </a:lnTo>
                  <a:lnTo>
                    <a:pt x="3766" y="2029"/>
                  </a:lnTo>
                  <a:lnTo>
                    <a:pt x="3454" y="2046"/>
                  </a:lnTo>
                  <a:lnTo>
                    <a:pt x="3145" y="2053"/>
                  </a:lnTo>
                  <a:lnTo>
                    <a:pt x="2839" y="2046"/>
                  </a:lnTo>
                  <a:lnTo>
                    <a:pt x="2537" y="2046"/>
                  </a:lnTo>
                  <a:lnTo>
                    <a:pt x="2238" y="2029"/>
                  </a:lnTo>
                  <a:lnTo>
                    <a:pt x="1943" y="2004"/>
                  </a:lnTo>
                  <a:lnTo>
                    <a:pt x="1653" y="1980"/>
                  </a:lnTo>
                  <a:lnTo>
                    <a:pt x="1368" y="1955"/>
                  </a:lnTo>
                  <a:lnTo>
                    <a:pt x="1085" y="1915"/>
                  </a:lnTo>
                  <a:lnTo>
                    <a:pt x="806" y="1873"/>
                  </a:lnTo>
                  <a:lnTo>
                    <a:pt x="533" y="1833"/>
                  </a:lnTo>
                  <a:lnTo>
                    <a:pt x="0" y="1726"/>
                  </a:lnTo>
                  <a:cubicBezTo>
                    <a:pt x="28" y="1995"/>
                    <a:pt x="57" y="2263"/>
                    <a:pt x="85" y="2532"/>
                  </a:cubicBezTo>
                  <a:close/>
                </a:path>
              </a:pathLst>
            </a:custGeom>
            <a:solidFill>
              <a:schemeClr val="bg1">
                <a:alpha val="20000"/>
              </a:schemeClr>
            </a:solidFill>
            <a:ln>
              <a:noFill/>
            </a:ln>
          </p:spPr>
        </p:sp>
        <p:sp>
          <p:nvSpPr>
            <p:cNvPr id="13" name="Freeform 5"/>
            <p:cNvSpPr>
              <a:spLocks noEditPoints="1"/>
            </p:cNvSpPr>
            <p:nvPr/>
          </p:nvSpPr>
          <p:spPr bwMode="gray">
            <a:xfrm>
              <a:off x="0" y="1587"/>
              <a:ext cx="12192000" cy="6856413"/>
            </a:xfrm>
            <a:custGeom>
              <a:avLst/>
              <a:gdLst/>
              <a:ahLst/>
              <a:cxnLst/>
              <a:rect l="0" t="0" r="r" b="b"/>
              <a:pathLst>
                <a:path w="15356" h="8638">
                  <a:moveTo>
                    <a:pt x="0" y="0"/>
                  </a:moveTo>
                  <a:lnTo>
                    <a:pt x="0" y="8638"/>
                  </a:lnTo>
                  <a:lnTo>
                    <a:pt x="15356" y="8638"/>
                  </a:lnTo>
                  <a:lnTo>
                    <a:pt x="15356" y="0"/>
                  </a:lnTo>
                  <a:lnTo>
                    <a:pt x="0" y="0"/>
                  </a:lnTo>
                  <a:close/>
                  <a:moveTo>
                    <a:pt x="14748" y="8038"/>
                  </a:moveTo>
                  <a:lnTo>
                    <a:pt x="600" y="8038"/>
                  </a:lnTo>
                  <a:lnTo>
                    <a:pt x="600" y="592"/>
                  </a:lnTo>
                  <a:lnTo>
                    <a:pt x="14748" y="592"/>
                  </a:lnTo>
                  <a:lnTo>
                    <a:pt x="14748" y="8038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</p:sp>
      </p:grp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53907" y="1693332"/>
            <a:ext cx="3860260" cy="1735668"/>
          </a:xfrm>
        </p:spPr>
        <p:txBody>
          <a:bodyPr anchor="b">
            <a:normAutofit/>
          </a:bodyPr>
          <a:lstStyle>
            <a:lvl1pPr algn="l">
              <a:defRPr sz="3600" b="0"/>
            </a:lvl1pPr>
          </a:lstStyle>
          <a:p>
            <a:r>
              <a:rPr lang="en-US" dirty="0"/>
              <a:t>Click to edit Master title style</a:t>
            </a:r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6547870" y="1143000"/>
            <a:ext cx="3227193" cy="4572000"/>
          </a:xfrm>
          <a:prstGeom prst="roundRect">
            <a:avLst>
              <a:gd name="adj" fmla="val 1858"/>
            </a:avLst>
          </a:prstGeom>
          <a:effectLst>
            <a:outerShdw blurRad="50800" dist="50800" dir="5400000" algn="tl" rotWithShape="0">
              <a:srgbClr val="000000">
                <a:alpha val="43000"/>
              </a:srgbClr>
            </a:out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 bwMode="gray">
          <a:xfrm>
            <a:off x="1154955" y="3657600"/>
            <a:ext cx="3859212" cy="1371600"/>
          </a:xfrm>
        </p:spPr>
        <p:txBody>
          <a:bodyPr>
            <a:normAutofit/>
          </a:bodyPr>
          <a:lstStyle>
            <a:lvl1pPr marL="0" indent="0">
              <a:buNone/>
              <a:defRPr sz="1400">
                <a:solidFill>
                  <a:schemeClr val="accent1"/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dirty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6149E5E-3896-4118-99A7-7B85668F1C5E}" type="datetimeFigureOut">
              <a:rPr lang="en-US" dirty="0"/>
              <a:t>1/27/2021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dirty="0"/>
              <a:t>
              </a:t>
            </a:r>
          </a:p>
        </p:txBody>
      </p:sp>
      <p:sp>
        <p:nvSpPr>
          <p:cNvPr id="14" name="Rectangle 13"/>
          <p:cNvSpPr/>
          <p:nvPr/>
        </p:nvSpPr>
        <p:spPr>
          <a:xfrm>
            <a:off x="10437812" y="0"/>
            <a:ext cx="685800" cy="1143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143103636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Panoramic 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9" name="Group 18"/>
          <p:cNvGrpSpPr/>
          <p:nvPr/>
        </p:nvGrpSpPr>
        <p:grpSpPr>
          <a:xfrm>
            <a:off x="0" y="-2373"/>
            <a:ext cx="12192000" cy="6867027"/>
            <a:chOff x="0" y="-2373"/>
            <a:chExt cx="12192000" cy="6867027"/>
          </a:xfrm>
        </p:grpSpPr>
        <p:sp>
          <p:nvSpPr>
            <p:cNvPr id="11" name="Rectangle 10"/>
            <p:cNvSpPr/>
            <p:nvPr/>
          </p:nvSpPr>
          <p:spPr>
            <a:xfrm>
              <a:off x="0" y="0"/>
              <a:ext cx="12192000" cy="6858000"/>
            </a:xfrm>
            <a:prstGeom prst="rect">
              <a:avLst/>
            </a:prstGeom>
            <a:blipFill>
              <a:blip r:embed="rId2">
                <a:duotone>
                  <a:schemeClr val="dk2">
                    <a:shade val="62000"/>
                    <a:hueMod val="108000"/>
                    <a:satMod val="164000"/>
                    <a:lumMod val="69000"/>
                  </a:schemeClr>
                  <a:schemeClr val="dk2">
                    <a:tint val="96000"/>
                    <a:hueMod val="90000"/>
                    <a:satMod val="130000"/>
                    <a:lumMod val="134000"/>
                  </a:schemeClr>
                </a:duotone>
              </a:blip>
              <a:stretch>
                <a:fillRect/>
              </a:stretch>
            </a:blip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  <p:sp>
          <p:nvSpPr>
            <p:cNvPr id="14" name="Oval 13"/>
            <p:cNvSpPr/>
            <p:nvPr/>
          </p:nvSpPr>
          <p:spPr>
            <a:xfrm>
              <a:off x="3220" y="2667000"/>
              <a:ext cx="4191000" cy="4191000"/>
            </a:xfrm>
            <a:prstGeom prst="ellipse">
              <a:avLst/>
            </a:prstGeom>
            <a:gradFill flip="none" rotWithShape="1">
              <a:gsLst>
                <a:gs pos="0">
                  <a:schemeClr val="bg2">
                    <a:lumMod val="40000"/>
                    <a:lumOff val="60000"/>
                    <a:alpha val="11000"/>
                  </a:schemeClr>
                </a:gs>
                <a:gs pos="75000">
                  <a:schemeClr val="bg2">
                    <a:lumMod val="40000"/>
                    <a:lumOff val="60000"/>
                    <a:alpha val="0"/>
                  </a:schemeClr>
                </a:gs>
                <a:gs pos="36000">
                  <a:schemeClr val="bg2">
                    <a:lumMod val="40000"/>
                    <a:lumOff val="60000"/>
                    <a:alpha val="10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5" name="Oval 14"/>
            <p:cNvSpPr/>
            <p:nvPr/>
          </p:nvSpPr>
          <p:spPr>
            <a:xfrm>
              <a:off x="1750" y="2895600"/>
              <a:ext cx="2362200" cy="2362200"/>
            </a:xfrm>
            <a:prstGeom prst="ellipse">
              <a:avLst/>
            </a:prstGeom>
            <a:gradFill flip="none" rotWithShape="1">
              <a:gsLst>
                <a:gs pos="0">
                  <a:schemeClr val="bg2">
                    <a:lumMod val="40000"/>
                    <a:lumOff val="60000"/>
                    <a:alpha val="8000"/>
                  </a:schemeClr>
                </a:gs>
                <a:gs pos="72000">
                  <a:schemeClr val="bg2">
                    <a:lumMod val="40000"/>
                    <a:lumOff val="60000"/>
                    <a:alpha val="0"/>
                  </a:schemeClr>
                </a:gs>
                <a:gs pos="36000">
                  <a:schemeClr val="bg2">
                    <a:lumMod val="40000"/>
                    <a:lumOff val="60000"/>
                    <a:alpha val="8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6" name="Oval 15"/>
            <p:cNvSpPr/>
            <p:nvPr/>
          </p:nvSpPr>
          <p:spPr>
            <a:xfrm>
              <a:off x="8609012" y="1676400"/>
              <a:ext cx="2819400" cy="2819400"/>
            </a:xfrm>
            <a:prstGeom prst="ellipse">
              <a:avLst/>
            </a:prstGeom>
            <a:gradFill flip="none" rotWithShape="1">
              <a:gsLst>
                <a:gs pos="0">
                  <a:schemeClr val="bg2">
                    <a:lumMod val="40000"/>
                    <a:lumOff val="60000"/>
                    <a:alpha val="7000"/>
                  </a:schemeClr>
                </a:gs>
                <a:gs pos="69000">
                  <a:schemeClr val="bg2">
                    <a:lumMod val="40000"/>
                    <a:lumOff val="60000"/>
                    <a:alpha val="0"/>
                  </a:schemeClr>
                </a:gs>
                <a:gs pos="36000">
                  <a:schemeClr val="bg2">
                    <a:lumMod val="40000"/>
                    <a:lumOff val="60000"/>
                    <a:alpha val="6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7" name="Oval 16"/>
            <p:cNvSpPr/>
            <p:nvPr/>
          </p:nvSpPr>
          <p:spPr>
            <a:xfrm>
              <a:off x="7999412" y="-2373"/>
              <a:ext cx="1600200" cy="1600200"/>
            </a:xfrm>
            <a:prstGeom prst="ellipse">
              <a:avLst/>
            </a:prstGeom>
            <a:gradFill flip="none" rotWithShape="1">
              <a:gsLst>
                <a:gs pos="0">
                  <a:schemeClr val="bg2">
                    <a:lumMod val="40000"/>
                    <a:lumOff val="60000"/>
                    <a:alpha val="14000"/>
                  </a:schemeClr>
                </a:gs>
                <a:gs pos="73000">
                  <a:schemeClr val="bg2">
                    <a:lumMod val="40000"/>
                    <a:lumOff val="60000"/>
                    <a:alpha val="0"/>
                  </a:schemeClr>
                </a:gs>
                <a:gs pos="36000">
                  <a:schemeClr val="bg2">
                    <a:lumMod val="40000"/>
                    <a:lumOff val="60000"/>
                    <a:alpha val="7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8" name="Oval 17"/>
            <p:cNvSpPr/>
            <p:nvPr/>
          </p:nvSpPr>
          <p:spPr>
            <a:xfrm>
              <a:off x="8609012" y="5874054"/>
              <a:ext cx="990600" cy="990600"/>
            </a:xfrm>
            <a:prstGeom prst="ellipse">
              <a:avLst/>
            </a:prstGeom>
            <a:gradFill flip="none" rotWithShape="1">
              <a:gsLst>
                <a:gs pos="0">
                  <a:schemeClr val="bg2">
                    <a:lumMod val="40000"/>
                    <a:lumOff val="60000"/>
                    <a:alpha val="14000"/>
                  </a:schemeClr>
                </a:gs>
                <a:gs pos="66000">
                  <a:schemeClr val="bg2">
                    <a:lumMod val="40000"/>
                    <a:lumOff val="60000"/>
                    <a:alpha val="0"/>
                  </a:schemeClr>
                </a:gs>
                <a:gs pos="36000">
                  <a:schemeClr val="bg2">
                    <a:lumMod val="40000"/>
                    <a:lumOff val="60000"/>
                    <a:alpha val="7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8" name="Freeform 5"/>
            <p:cNvSpPr/>
            <p:nvPr/>
          </p:nvSpPr>
          <p:spPr bwMode="gray">
            <a:xfrm rot="10371525">
              <a:off x="263767" y="4438254"/>
              <a:ext cx="3299407" cy="440924"/>
            </a:xfrm>
            <a:custGeom>
              <a:avLst/>
              <a:gdLst/>
              <a:ahLst/>
              <a:cxnLst/>
              <a:rect l="l" t="t" r="r" b="b"/>
              <a:pathLst>
                <a:path w="10000" h="5291">
                  <a:moveTo>
                    <a:pt x="85" y="2532"/>
                  </a:moveTo>
                  <a:cubicBezTo>
                    <a:pt x="1736" y="3911"/>
                    <a:pt x="7524" y="5298"/>
                    <a:pt x="9958" y="5291"/>
                  </a:cubicBezTo>
                  <a:cubicBezTo>
                    <a:pt x="9989" y="1958"/>
                    <a:pt x="9969" y="3333"/>
                    <a:pt x="10000" y="0"/>
                  </a:cubicBezTo>
                  <a:lnTo>
                    <a:pt x="10000" y="0"/>
                  </a:lnTo>
                  <a:lnTo>
                    <a:pt x="9667" y="204"/>
                  </a:lnTo>
                  <a:lnTo>
                    <a:pt x="9334" y="400"/>
                  </a:lnTo>
                  <a:lnTo>
                    <a:pt x="9001" y="590"/>
                  </a:lnTo>
                  <a:lnTo>
                    <a:pt x="8667" y="753"/>
                  </a:lnTo>
                  <a:lnTo>
                    <a:pt x="8333" y="917"/>
                  </a:lnTo>
                  <a:lnTo>
                    <a:pt x="7999" y="1071"/>
                  </a:lnTo>
                  <a:lnTo>
                    <a:pt x="7669" y="1202"/>
                  </a:lnTo>
                  <a:lnTo>
                    <a:pt x="7333" y="1325"/>
                  </a:lnTo>
                  <a:lnTo>
                    <a:pt x="7000" y="1440"/>
                  </a:lnTo>
                  <a:lnTo>
                    <a:pt x="6673" y="1538"/>
                  </a:lnTo>
                  <a:lnTo>
                    <a:pt x="6340" y="1636"/>
                  </a:lnTo>
                  <a:lnTo>
                    <a:pt x="6013" y="1719"/>
                  </a:lnTo>
                  <a:lnTo>
                    <a:pt x="5686" y="1784"/>
                  </a:lnTo>
                  <a:lnTo>
                    <a:pt x="5359" y="1850"/>
                  </a:lnTo>
                  <a:lnTo>
                    <a:pt x="5036" y="1906"/>
                  </a:lnTo>
                  <a:lnTo>
                    <a:pt x="4717" y="1948"/>
                  </a:lnTo>
                  <a:lnTo>
                    <a:pt x="4396" y="1980"/>
                  </a:lnTo>
                  <a:lnTo>
                    <a:pt x="4079" y="2013"/>
                  </a:lnTo>
                  <a:lnTo>
                    <a:pt x="3766" y="2029"/>
                  </a:lnTo>
                  <a:lnTo>
                    <a:pt x="3454" y="2046"/>
                  </a:lnTo>
                  <a:lnTo>
                    <a:pt x="3145" y="2053"/>
                  </a:lnTo>
                  <a:lnTo>
                    <a:pt x="2839" y="2046"/>
                  </a:lnTo>
                  <a:lnTo>
                    <a:pt x="2537" y="2046"/>
                  </a:lnTo>
                  <a:lnTo>
                    <a:pt x="2238" y="2029"/>
                  </a:lnTo>
                  <a:lnTo>
                    <a:pt x="1943" y="2004"/>
                  </a:lnTo>
                  <a:lnTo>
                    <a:pt x="1653" y="1980"/>
                  </a:lnTo>
                  <a:lnTo>
                    <a:pt x="1368" y="1955"/>
                  </a:lnTo>
                  <a:lnTo>
                    <a:pt x="1085" y="1915"/>
                  </a:lnTo>
                  <a:lnTo>
                    <a:pt x="806" y="1873"/>
                  </a:lnTo>
                  <a:lnTo>
                    <a:pt x="533" y="1833"/>
                  </a:lnTo>
                  <a:lnTo>
                    <a:pt x="0" y="1726"/>
                  </a:lnTo>
                  <a:cubicBezTo>
                    <a:pt x="28" y="1995"/>
                    <a:pt x="57" y="2263"/>
                    <a:pt x="85" y="2532"/>
                  </a:cubicBezTo>
                  <a:close/>
                </a:path>
              </a:pathLst>
            </a:custGeom>
            <a:solidFill>
              <a:schemeClr val="bg1">
                <a:alpha val="20000"/>
              </a:schemeClr>
            </a:solidFill>
            <a:ln>
              <a:noFill/>
            </a:ln>
          </p:spPr>
        </p:sp>
        <p:sp>
          <p:nvSpPr>
            <p:cNvPr id="9" name="Freeform 5"/>
            <p:cNvSpPr/>
            <p:nvPr/>
          </p:nvSpPr>
          <p:spPr bwMode="gray">
            <a:xfrm rot="10800000">
              <a:off x="459506" y="321130"/>
              <a:ext cx="11277600" cy="4533900"/>
            </a:xfrm>
            <a:custGeom>
              <a:avLst/>
              <a:gdLst/>
              <a:ahLst/>
              <a:cxnLst/>
              <a:rect l="0" t="0" r="r" b="b"/>
              <a:pathLst>
                <a:path w="7104" h="2856">
                  <a:moveTo>
                    <a:pt x="0" y="0"/>
                  </a:moveTo>
                  <a:lnTo>
                    <a:pt x="0" y="2856"/>
                  </a:lnTo>
                  <a:lnTo>
                    <a:pt x="7104" y="2856"/>
                  </a:lnTo>
                  <a:lnTo>
                    <a:pt x="7104" y="1"/>
                  </a:lnTo>
                  <a:lnTo>
                    <a:pt x="7104" y="1"/>
                  </a:lnTo>
                  <a:lnTo>
                    <a:pt x="6943" y="26"/>
                  </a:lnTo>
                  <a:lnTo>
                    <a:pt x="6782" y="50"/>
                  </a:lnTo>
                  <a:lnTo>
                    <a:pt x="6621" y="73"/>
                  </a:lnTo>
                  <a:lnTo>
                    <a:pt x="6459" y="93"/>
                  </a:lnTo>
                  <a:lnTo>
                    <a:pt x="6298" y="113"/>
                  </a:lnTo>
                  <a:lnTo>
                    <a:pt x="6136" y="132"/>
                  </a:lnTo>
                  <a:lnTo>
                    <a:pt x="5976" y="148"/>
                  </a:lnTo>
                  <a:lnTo>
                    <a:pt x="5814" y="163"/>
                  </a:lnTo>
                  <a:lnTo>
                    <a:pt x="5653" y="177"/>
                  </a:lnTo>
                  <a:lnTo>
                    <a:pt x="5494" y="189"/>
                  </a:lnTo>
                  <a:lnTo>
                    <a:pt x="5334" y="201"/>
                  </a:lnTo>
                  <a:lnTo>
                    <a:pt x="5175" y="211"/>
                  </a:lnTo>
                  <a:lnTo>
                    <a:pt x="5017" y="219"/>
                  </a:lnTo>
                  <a:lnTo>
                    <a:pt x="4859" y="227"/>
                  </a:lnTo>
                  <a:lnTo>
                    <a:pt x="4703" y="234"/>
                  </a:lnTo>
                  <a:lnTo>
                    <a:pt x="4548" y="239"/>
                  </a:lnTo>
                  <a:lnTo>
                    <a:pt x="4393" y="243"/>
                  </a:lnTo>
                  <a:lnTo>
                    <a:pt x="4240" y="247"/>
                  </a:lnTo>
                  <a:lnTo>
                    <a:pt x="4088" y="249"/>
                  </a:lnTo>
                  <a:lnTo>
                    <a:pt x="3937" y="251"/>
                  </a:lnTo>
                  <a:lnTo>
                    <a:pt x="3788" y="252"/>
                  </a:lnTo>
                  <a:lnTo>
                    <a:pt x="3640" y="251"/>
                  </a:lnTo>
                  <a:lnTo>
                    <a:pt x="3494" y="251"/>
                  </a:lnTo>
                  <a:lnTo>
                    <a:pt x="3349" y="249"/>
                  </a:lnTo>
                  <a:lnTo>
                    <a:pt x="3207" y="246"/>
                  </a:lnTo>
                  <a:lnTo>
                    <a:pt x="3066" y="243"/>
                  </a:lnTo>
                  <a:lnTo>
                    <a:pt x="2928" y="240"/>
                  </a:lnTo>
                  <a:lnTo>
                    <a:pt x="2791" y="235"/>
                  </a:lnTo>
                  <a:lnTo>
                    <a:pt x="2656" y="230"/>
                  </a:lnTo>
                  <a:lnTo>
                    <a:pt x="2524" y="225"/>
                  </a:lnTo>
                  <a:lnTo>
                    <a:pt x="2266" y="212"/>
                  </a:lnTo>
                  <a:lnTo>
                    <a:pt x="2019" y="198"/>
                  </a:lnTo>
                  <a:lnTo>
                    <a:pt x="1782" y="183"/>
                  </a:lnTo>
                  <a:lnTo>
                    <a:pt x="1557" y="167"/>
                  </a:lnTo>
                  <a:lnTo>
                    <a:pt x="1343" y="150"/>
                  </a:lnTo>
                  <a:lnTo>
                    <a:pt x="1144" y="132"/>
                  </a:lnTo>
                  <a:lnTo>
                    <a:pt x="957" y="114"/>
                  </a:lnTo>
                  <a:lnTo>
                    <a:pt x="785" y="96"/>
                  </a:lnTo>
                  <a:lnTo>
                    <a:pt x="627" y="79"/>
                  </a:lnTo>
                  <a:lnTo>
                    <a:pt x="487" y="63"/>
                  </a:lnTo>
                  <a:lnTo>
                    <a:pt x="361" y="48"/>
                  </a:lnTo>
                  <a:lnTo>
                    <a:pt x="254" y="35"/>
                  </a:lnTo>
                  <a:lnTo>
                    <a:pt x="165" y="23"/>
                  </a:lnTo>
                  <a:lnTo>
                    <a:pt x="42" y="6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</p:sp>
        <p:sp>
          <p:nvSpPr>
            <p:cNvPr id="12" name="Freeform 5"/>
            <p:cNvSpPr>
              <a:spLocks noEditPoints="1"/>
            </p:cNvSpPr>
            <p:nvPr/>
          </p:nvSpPr>
          <p:spPr bwMode="gray">
            <a:xfrm>
              <a:off x="0" y="1587"/>
              <a:ext cx="12192000" cy="6856413"/>
            </a:xfrm>
            <a:custGeom>
              <a:avLst/>
              <a:gdLst/>
              <a:ahLst/>
              <a:cxnLst/>
              <a:rect l="0" t="0" r="r" b="b"/>
              <a:pathLst>
                <a:path w="15356" h="8638">
                  <a:moveTo>
                    <a:pt x="0" y="0"/>
                  </a:moveTo>
                  <a:lnTo>
                    <a:pt x="0" y="8638"/>
                  </a:lnTo>
                  <a:lnTo>
                    <a:pt x="15356" y="8638"/>
                  </a:lnTo>
                  <a:lnTo>
                    <a:pt x="15356" y="0"/>
                  </a:lnTo>
                  <a:lnTo>
                    <a:pt x="0" y="0"/>
                  </a:lnTo>
                  <a:close/>
                  <a:moveTo>
                    <a:pt x="14748" y="8038"/>
                  </a:moveTo>
                  <a:lnTo>
                    <a:pt x="600" y="8038"/>
                  </a:lnTo>
                  <a:lnTo>
                    <a:pt x="600" y="592"/>
                  </a:lnTo>
                  <a:lnTo>
                    <a:pt x="14748" y="592"/>
                  </a:lnTo>
                  <a:lnTo>
                    <a:pt x="14748" y="8038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</p:sp>
      </p:grp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54956" y="4966674"/>
            <a:ext cx="8825657" cy="566738"/>
          </a:xfrm>
        </p:spPr>
        <p:txBody>
          <a:bodyPr anchor="b">
            <a:normAutofit/>
          </a:bodyPr>
          <a:lstStyle>
            <a:lvl1pPr algn="l">
              <a:defRPr sz="2400" b="0"/>
            </a:lvl1pPr>
          </a:lstStyle>
          <a:p>
            <a:r>
              <a:rPr lang="en-US" dirty="0"/>
              <a:t>Click to edit Master title style</a:t>
            </a:r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1154955" y="685800"/>
            <a:ext cx="8825658" cy="3429000"/>
          </a:xfrm>
          <a:prstGeom prst="roundRect">
            <a:avLst>
              <a:gd name="adj" fmla="val 1858"/>
            </a:avLst>
          </a:prstGeom>
          <a:effectLst>
            <a:outerShdw blurRad="50800" dist="50800" dir="5400000" algn="tl" rotWithShape="0">
              <a:srgbClr val="000000">
                <a:alpha val="43000"/>
              </a:srgbClr>
            </a:out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 bwMode="gray">
          <a:xfrm>
            <a:off x="1154956" y="5536665"/>
            <a:ext cx="8825656" cy="493712"/>
          </a:xfrm>
        </p:spPr>
        <p:txBody>
          <a:bodyPr>
            <a:normAutofit/>
          </a:bodyPr>
          <a:lstStyle>
            <a:lvl1pPr marL="0" indent="0">
              <a:buNone/>
              <a:defRPr sz="1200">
                <a:solidFill>
                  <a:schemeClr val="accent1"/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dirty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40F4739-9812-4A9F-890D-2AD6BA5F6EE8}" type="datetimeFigureOut">
              <a:rPr lang="en-US" dirty="0"/>
              <a:t>1/27/2021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dirty="0"/>
              <a:t>
              </a:t>
            </a:r>
          </a:p>
        </p:txBody>
      </p:sp>
      <p:sp>
        <p:nvSpPr>
          <p:cNvPr id="13" name="Rectangle 12"/>
          <p:cNvSpPr/>
          <p:nvPr/>
        </p:nvSpPr>
        <p:spPr>
          <a:xfrm>
            <a:off x="10437812" y="0"/>
            <a:ext cx="685800" cy="1143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722311669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>
  <p:cSld name="Title and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2" name="Group 11"/>
          <p:cNvGrpSpPr/>
          <p:nvPr/>
        </p:nvGrpSpPr>
        <p:grpSpPr>
          <a:xfrm>
            <a:off x="0" y="-2373"/>
            <a:ext cx="12192000" cy="6867027"/>
            <a:chOff x="0" y="-2373"/>
            <a:chExt cx="12192000" cy="6867027"/>
          </a:xfrm>
        </p:grpSpPr>
        <p:sp>
          <p:nvSpPr>
            <p:cNvPr id="10" name="Rectangle 9"/>
            <p:cNvSpPr/>
            <p:nvPr/>
          </p:nvSpPr>
          <p:spPr>
            <a:xfrm>
              <a:off x="0" y="0"/>
              <a:ext cx="12192000" cy="6858000"/>
            </a:xfrm>
            <a:prstGeom prst="rect">
              <a:avLst/>
            </a:prstGeom>
            <a:blipFill>
              <a:blip r:embed="rId2">
                <a:duotone>
                  <a:schemeClr val="dk2">
                    <a:shade val="62000"/>
                    <a:hueMod val="108000"/>
                    <a:satMod val="164000"/>
                    <a:lumMod val="69000"/>
                  </a:schemeClr>
                  <a:schemeClr val="dk2">
                    <a:tint val="96000"/>
                    <a:hueMod val="90000"/>
                    <a:satMod val="130000"/>
                    <a:lumMod val="134000"/>
                  </a:schemeClr>
                </a:duotone>
              </a:blip>
              <a:stretch>
                <a:fillRect/>
              </a:stretch>
            </a:blip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  <p:sp>
          <p:nvSpPr>
            <p:cNvPr id="14" name="Oval 13"/>
            <p:cNvSpPr/>
            <p:nvPr/>
          </p:nvSpPr>
          <p:spPr>
            <a:xfrm>
              <a:off x="3220" y="2667000"/>
              <a:ext cx="4191000" cy="4191000"/>
            </a:xfrm>
            <a:prstGeom prst="ellipse">
              <a:avLst/>
            </a:prstGeom>
            <a:gradFill flip="none" rotWithShape="1">
              <a:gsLst>
                <a:gs pos="0">
                  <a:schemeClr val="bg2">
                    <a:lumMod val="40000"/>
                    <a:lumOff val="60000"/>
                    <a:alpha val="11000"/>
                  </a:schemeClr>
                </a:gs>
                <a:gs pos="75000">
                  <a:schemeClr val="bg2">
                    <a:lumMod val="40000"/>
                    <a:lumOff val="60000"/>
                    <a:alpha val="0"/>
                  </a:schemeClr>
                </a:gs>
                <a:gs pos="36000">
                  <a:schemeClr val="bg2">
                    <a:lumMod val="40000"/>
                    <a:lumOff val="60000"/>
                    <a:alpha val="10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5" name="Oval 14"/>
            <p:cNvSpPr/>
            <p:nvPr/>
          </p:nvSpPr>
          <p:spPr>
            <a:xfrm>
              <a:off x="1750" y="2895600"/>
              <a:ext cx="2362200" cy="2362200"/>
            </a:xfrm>
            <a:prstGeom prst="ellipse">
              <a:avLst/>
            </a:prstGeom>
            <a:gradFill flip="none" rotWithShape="1">
              <a:gsLst>
                <a:gs pos="0">
                  <a:schemeClr val="bg2">
                    <a:lumMod val="40000"/>
                    <a:lumOff val="60000"/>
                    <a:alpha val="8000"/>
                  </a:schemeClr>
                </a:gs>
                <a:gs pos="72000">
                  <a:schemeClr val="bg2">
                    <a:lumMod val="40000"/>
                    <a:lumOff val="60000"/>
                    <a:alpha val="0"/>
                  </a:schemeClr>
                </a:gs>
                <a:gs pos="36000">
                  <a:schemeClr val="bg2">
                    <a:lumMod val="40000"/>
                    <a:lumOff val="60000"/>
                    <a:alpha val="8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6" name="Oval 15"/>
            <p:cNvSpPr/>
            <p:nvPr/>
          </p:nvSpPr>
          <p:spPr>
            <a:xfrm>
              <a:off x="8609012" y="1676400"/>
              <a:ext cx="2819400" cy="2819400"/>
            </a:xfrm>
            <a:prstGeom prst="ellipse">
              <a:avLst/>
            </a:prstGeom>
            <a:gradFill flip="none" rotWithShape="1">
              <a:gsLst>
                <a:gs pos="0">
                  <a:schemeClr val="bg2">
                    <a:lumMod val="40000"/>
                    <a:lumOff val="60000"/>
                    <a:alpha val="7000"/>
                  </a:schemeClr>
                </a:gs>
                <a:gs pos="69000">
                  <a:schemeClr val="bg2">
                    <a:lumMod val="40000"/>
                    <a:lumOff val="60000"/>
                    <a:alpha val="0"/>
                  </a:schemeClr>
                </a:gs>
                <a:gs pos="36000">
                  <a:schemeClr val="bg2">
                    <a:lumMod val="40000"/>
                    <a:lumOff val="60000"/>
                    <a:alpha val="6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7" name="Oval 16"/>
            <p:cNvSpPr/>
            <p:nvPr/>
          </p:nvSpPr>
          <p:spPr>
            <a:xfrm>
              <a:off x="7999412" y="-2373"/>
              <a:ext cx="1600200" cy="1600200"/>
            </a:xfrm>
            <a:prstGeom prst="ellipse">
              <a:avLst/>
            </a:prstGeom>
            <a:gradFill flip="none" rotWithShape="1">
              <a:gsLst>
                <a:gs pos="0">
                  <a:schemeClr val="bg2">
                    <a:lumMod val="40000"/>
                    <a:lumOff val="60000"/>
                    <a:alpha val="14000"/>
                  </a:schemeClr>
                </a:gs>
                <a:gs pos="73000">
                  <a:schemeClr val="bg2">
                    <a:lumMod val="40000"/>
                    <a:lumOff val="60000"/>
                    <a:alpha val="0"/>
                  </a:schemeClr>
                </a:gs>
                <a:gs pos="36000">
                  <a:schemeClr val="bg2">
                    <a:lumMod val="40000"/>
                    <a:lumOff val="60000"/>
                    <a:alpha val="7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8" name="Oval 17"/>
            <p:cNvSpPr/>
            <p:nvPr/>
          </p:nvSpPr>
          <p:spPr>
            <a:xfrm>
              <a:off x="8609012" y="5874054"/>
              <a:ext cx="990600" cy="990600"/>
            </a:xfrm>
            <a:prstGeom prst="ellipse">
              <a:avLst/>
            </a:prstGeom>
            <a:gradFill flip="none" rotWithShape="1">
              <a:gsLst>
                <a:gs pos="0">
                  <a:schemeClr val="bg2">
                    <a:lumMod val="40000"/>
                    <a:lumOff val="60000"/>
                    <a:alpha val="14000"/>
                  </a:schemeClr>
                </a:gs>
                <a:gs pos="66000">
                  <a:schemeClr val="bg2">
                    <a:lumMod val="40000"/>
                    <a:lumOff val="60000"/>
                    <a:alpha val="0"/>
                  </a:schemeClr>
                </a:gs>
                <a:gs pos="36000">
                  <a:schemeClr val="bg2">
                    <a:lumMod val="40000"/>
                    <a:lumOff val="60000"/>
                    <a:alpha val="7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9" name="Freeform 5"/>
            <p:cNvSpPr/>
            <p:nvPr/>
          </p:nvSpPr>
          <p:spPr bwMode="gray">
            <a:xfrm rot="21010068">
              <a:off x="8490951" y="2714874"/>
              <a:ext cx="3299407" cy="440924"/>
            </a:xfrm>
            <a:custGeom>
              <a:avLst/>
              <a:gdLst/>
              <a:ahLst/>
              <a:cxnLst/>
              <a:rect l="l" t="t" r="r" b="b"/>
              <a:pathLst>
                <a:path w="10000" h="5291">
                  <a:moveTo>
                    <a:pt x="85" y="2532"/>
                  </a:moveTo>
                  <a:cubicBezTo>
                    <a:pt x="1736" y="3911"/>
                    <a:pt x="7524" y="5298"/>
                    <a:pt x="9958" y="5291"/>
                  </a:cubicBezTo>
                  <a:cubicBezTo>
                    <a:pt x="9989" y="1958"/>
                    <a:pt x="9969" y="3333"/>
                    <a:pt x="10000" y="0"/>
                  </a:cubicBezTo>
                  <a:lnTo>
                    <a:pt x="10000" y="0"/>
                  </a:lnTo>
                  <a:lnTo>
                    <a:pt x="9667" y="204"/>
                  </a:lnTo>
                  <a:lnTo>
                    <a:pt x="9334" y="400"/>
                  </a:lnTo>
                  <a:lnTo>
                    <a:pt x="9001" y="590"/>
                  </a:lnTo>
                  <a:lnTo>
                    <a:pt x="8667" y="753"/>
                  </a:lnTo>
                  <a:lnTo>
                    <a:pt x="8333" y="917"/>
                  </a:lnTo>
                  <a:lnTo>
                    <a:pt x="7999" y="1071"/>
                  </a:lnTo>
                  <a:lnTo>
                    <a:pt x="7669" y="1202"/>
                  </a:lnTo>
                  <a:lnTo>
                    <a:pt x="7333" y="1325"/>
                  </a:lnTo>
                  <a:lnTo>
                    <a:pt x="7000" y="1440"/>
                  </a:lnTo>
                  <a:lnTo>
                    <a:pt x="6673" y="1538"/>
                  </a:lnTo>
                  <a:lnTo>
                    <a:pt x="6340" y="1636"/>
                  </a:lnTo>
                  <a:lnTo>
                    <a:pt x="6013" y="1719"/>
                  </a:lnTo>
                  <a:lnTo>
                    <a:pt x="5686" y="1784"/>
                  </a:lnTo>
                  <a:lnTo>
                    <a:pt x="5359" y="1850"/>
                  </a:lnTo>
                  <a:lnTo>
                    <a:pt x="5036" y="1906"/>
                  </a:lnTo>
                  <a:lnTo>
                    <a:pt x="4717" y="1948"/>
                  </a:lnTo>
                  <a:lnTo>
                    <a:pt x="4396" y="1980"/>
                  </a:lnTo>
                  <a:lnTo>
                    <a:pt x="4079" y="2013"/>
                  </a:lnTo>
                  <a:lnTo>
                    <a:pt x="3766" y="2029"/>
                  </a:lnTo>
                  <a:lnTo>
                    <a:pt x="3454" y="2046"/>
                  </a:lnTo>
                  <a:lnTo>
                    <a:pt x="3145" y="2053"/>
                  </a:lnTo>
                  <a:lnTo>
                    <a:pt x="2839" y="2046"/>
                  </a:lnTo>
                  <a:lnTo>
                    <a:pt x="2537" y="2046"/>
                  </a:lnTo>
                  <a:lnTo>
                    <a:pt x="2238" y="2029"/>
                  </a:lnTo>
                  <a:lnTo>
                    <a:pt x="1943" y="2004"/>
                  </a:lnTo>
                  <a:lnTo>
                    <a:pt x="1653" y="1980"/>
                  </a:lnTo>
                  <a:lnTo>
                    <a:pt x="1368" y="1955"/>
                  </a:lnTo>
                  <a:lnTo>
                    <a:pt x="1085" y="1915"/>
                  </a:lnTo>
                  <a:lnTo>
                    <a:pt x="806" y="1873"/>
                  </a:lnTo>
                  <a:lnTo>
                    <a:pt x="533" y="1833"/>
                  </a:lnTo>
                  <a:lnTo>
                    <a:pt x="0" y="1726"/>
                  </a:lnTo>
                  <a:cubicBezTo>
                    <a:pt x="28" y="1995"/>
                    <a:pt x="57" y="2263"/>
                    <a:pt x="85" y="2532"/>
                  </a:cubicBezTo>
                  <a:close/>
                </a:path>
              </a:pathLst>
            </a:custGeom>
            <a:solidFill>
              <a:schemeClr val="bg1">
                <a:alpha val="20000"/>
              </a:schemeClr>
            </a:solidFill>
            <a:ln>
              <a:noFill/>
            </a:ln>
          </p:spPr>
        </p:sp>
        <p:sp>
          <p:nvSpPr>
            <p:cNvPr id="7" name="Freeform 5"/>
            <p:cNvSpPr/>
            <p:nvPr/>
          </p:nvSpPr>
          <p:spPr bwMode="gray">
            <a:xfrm>
              <a:off x="455612" y="2801319"/>
              <a:ext cx="11277600" cy="3602637"/>
            </a:xfrm>
            <a:custGeom>
              <a:avLst/>
              <a:gdLst/>
              <a:ahLst/>
              <a:cxnLst/>
              <a:rect l="l" t="t" r="r" b="b"/>
              <a:pathLst>
                <a:path w="10000" h="7946">
                  <a:moveTo>
                    <a:pt x="0" y="0"/>
                  </a:moveTo>
                  <a:lnTo>
                    <a:pt x="0" y="7945"/>
                  </a:lnTo>
                  <a:lnTo>
                    <a:pt x="10000" y="7946"/>
                  </a:lnTo>
                  <a:lnTo>
                    <a:pt x="10000" y="4"/>
                  </a:lnTo>
                  <a:lnTo>
                    <a:pt x="10000" y="4"/>
                  </a:lnTo>
                  <a:lnTo>
                    <a:pt x="9773" y="91"/>
                  </a:lnTo>
                  <a:lnTo>
                    <a:pt x="9547" y="175"/>
                  </a:lnTo>
                  <a:lnTo>
                    <a:pt x="9320" y="256"/>
                  </a:lnTo>
                  <a:lnTo>
                    <a:pt x="9092" y="326"/>
                  </a:lnTo>
                  <a:lnTo>
                    <a:pt x="8865" y="396"/>
                  </a:lnTo>
                  <a:lnTo>
                    <a:pt x="8637" y="462"/>
                  </a:lnTo>
                  <a:lnTo>
                    <a:pt x="8412" y="518"/>
                  </a:lnTo>
                  <a:lnTo>
                    <a:pt x="8184" y="571"/>
                  </a:lnTo>
                  <a:lnTo>
                    <a:pt x="7957" y="620"/>
                  </a:lnTo>
                  <a:lnTo>
                    <a:pt x="7734" y="662"/>
                  </a:lnTo>
                  <a:lnTo>
                    <a:pt x="7508" y="704"/>
                  </a:lnTo>
                  <a:lnTo>
                    <a:pt x="7285" y="739"/>
                  </a:lnTo>
                  <a:lnTo>
                    <a:pt x="7062" y="767"/>
                  </a:lnTo>
                  <a:lnTo>
                    <a:pt x="6840" y="795"/>
                  </a:lnTo>
                  <a:lnTo>
                    <a:pt x="6620" y="819"/>
                  </a:lnTo>
                  <a:lnTo>
                    <a:pt x="6402" y="837"/>
                  </a:lnTo>
                  <a:lnTo>
                    <a:pt x="6184" y="851"/>
                  </a:lnTo>
                  <a:lnTo>
                    <a:pt x="5968" y="865"/>
                  </a:lnTo>
                  <a:lnTo>
                    <a:pt x="5755" y="872"/>
                  </a:lnTo>
                  <a:lnTo>
                    <a:pt x="5542" y="879"/>
                  </a:lnTo>
                  <a:lnTo>
                    <a:pt x="5332" y="882"/>
                  </a:lnTo>
                  <a:lnTo>
                    <a:pt x="5124" y="879"/>
                  </a:lnTo>
                  <a:lnTo>
                    <a:pt x="4918" y="879"/>
                  </a:lnTo>
                  <a:lnTo>
                    <a:pt x="4714" y="872"/>
                  </a:lnTo>
                  <a:lnTo>
                    <a:pt x="4514" y="861"/>
                  </a:lnTo>
                  <a:lnTo>
                    <a:pt x="4316" y="851"/>
                  </a:lnTo>
                  <a:lnTo>
                    <a:pt x="4122" y="840"/>
                  </a:lnTo>
                  <a:lnTo>
                    <a:pt x="3929" y="823"/>
                  </a:lnTo>
                  <a:lnTo>
                    <a:pt x="3739" y="805"/>
                  </a:lnTo>
                  <a:lnTo>
                    <a:pt x="3553" y="788"/>
                  </a:lnTo>
                  <a:lnTo>
                    <a:pt x="3190" y="742"/>
                  </a:lnTo>
                  <a:lnTo>
                    <a:pt x="2842" y="693"/>
                  </a:lnTo>
                  <a:lnTo>
                    <a:pt x="2508" y="641"/>
                  </a:lnTo>
                  <a:lnTo>
                    <a:pt x="2192" y="585"/>
                  </a:lnTo>
                  <a:lnTo>
                    <a:pt x="1890" y="525"/>
                  </a:lnTo>
                  <a:lnTo>
                    <a:pt x="1610" y="462"/>
                  </a:lnTo>
                  <a:lnTo>
                    <a:pt x="1347" y="399"/>
                  </a:lnTo>
                  <a:lnTo>
                    <a:pt x="1105" y="336"/>
                  </a:lnTo>
                  <a:lnTo>
                    <a:pt x="883" y="277"/>
                  </a:lnTo>
                  <a:lnTo>
                    <a:pt x="686" y="221"/>
                  </a:lnTo>
                  <a:lnTo>
                    <a:pt x="508" y="168"/>
                  </a:lnTo>
                  <a:lnTo>
                    <a:pt x="358" y="123"/>
                  </a:lnTo>
                  <a:lnTo>
                    <a:pt x="232" y="81"/>
                  </a:lnTo>
                  <a:lnTo>
                    <a:pt x="59" y="21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</p:sp>
        <p:sp>
          <p:nvSpPr>
            <p:cNvPr id="11" name="Freeform 5"/>
            <p:cNvSpPr>
              <a:spLocks noEditPoints="1"/>
            </p:cNvSpPr>
            <p:nvPr/>
          </p:nvSpPr>
          <p:spPr bwMode="gray">
            <a:xfrm>
              <a:off x="0" y="1587"/>
              <a:ext cx="12192000" cy="6856413"/>
            </a:xfrm>
            <a:custGeom>
              <a:avLst/>
              <a:gdLst/>
              <a:ahLst/>
              <a:cxnLst/>
              <a:rect l="0" t="0" r="r" b="b"/>
              <a:pathLst>
                <a:path w="15356" h="8638">
                  <a:moveTo>
                    <a:pt x="0" y="0"/>
                  </a:moveTo>
                  <a:lnTo>
                    <a:pt x="0" y="8638"/>
                  </a:lnTo>
                  <a:lnTo>
                    <a:pt x="15356" y="8638"/>
                  </a:lnTo>
                  <a:lnTo>
                    <a:pt x="15356" y="0"/>
                  </a:lnTo>
                  <a:lnTo>
                    <a:pt x="0" y="0"/>
                  </a:lnTo>
                  <a:close/>
                  <a:moveTo>
                    <a:pt x="14748" y="8038"/>
                  </a:moveTo>
                  <a:lnTo>
                    <a:pt x="600" y="8038"/>
                  </a:lnTo>
                  <a:lnTo>
                    <a:pt x="600" y="592"/>
                  </a:lnTo>
                  <a:lnTo>
                    <a:pt x="14748" y="592"/>
                  </a:lnTo>
                  <a:lnTo>
                    <a:pt x="14748" y="8038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</p:sp>
      </p:grp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54954" y="1063416"/>
            <a:ext cx="8825659" cy="1379755"/>
          </a:xfrm>
        </p:spPr>
        <p:txBody>
          <a:bodyPr/>
          <a:lstStyle>
            <a:lvl1pPr>
              <a:defRPr sz="4000"/>
            </a:lvl1pPr>
          </a:lstStyle>
          <a:p>
            <a:r>
              <a:rPr lang="en-US" dirty="0"/>
              <a:t>Click to edit Master title style</a:t>
            </a:r>
          </a:p>
        </p:txBody>
      </p:sp>
      <p:sp>
        <p:nvSpPr>
          <p:cNvPr id="8" name="Text Placeholder 3"/>
          <p:cNvSpPr>
            <a:spLocks noGrp="1"/>
          </p:cNvSpPr>
          <p:nvPr>
            <p:ph type="body" sz="half" idx="2"/>
          </p:nvPr>
        </p:nvSpPr>
        <p:spPr>
          <a:xfrm>
            <a:off x="1154954" y="3543300"/>
            <a:ext cx="8825659" cy="2476500"/>
          </a:xfrm>
        </p:spPr>
        <p:txBody>
          <a:bodyPr anchor="ctr">
            <a:normAutofit/>
          </a:bodyPr>
          <a:lstStyle>
            <a:lvl1pPr marL="0" indent="0">
              <a:buNone/>
              <a:defRPr sz="18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dirty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845AC5-A3F8-44AA-BA8F-596CDCC976D3}" type="datetimeFigureOut">
              <a:rPr lang="en-US" dirty="0"/>
              <a:t>1/27/2021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dirty="0"/>
              <a:t>
              </a:t>
            </a:r>
          </a:p>
        </p:txBody>
      </p:sp>
      <p:sp>
        <p:nvSpPr>
          <p:cNvPr id="13" name="Rectangle 12"/>
          <p:cNvSpPr/>
          <p:nvPr/>
        </p:nvSpPr>
        <p:spPr>
          <a:xfrm>
            <a:off x="10437812" y="0"/>
            <a:ext cx="685800" cy="1143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191538233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>
  <p:cSld name="Quot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" name="Group 6"/>
          <p:cNvGrpSpPr/>
          <p:nvPr/>
        </p:nvGrpSpPr>
        <p:grpSpPr>
          <a:xfrm>
            <a:off x="0" y="-2373"/>
            <a:ext cx="12192000" cy="6867027"/>
            <a:chOff x="0" y="-2373"/>
            <a:chExt cx="12192000" cy="6867027"/>
          </a:xfrm>
        </p:grpSpPr>
        <p:sp>
          <p:nvSpPr>
            <p:cNvPr id="15" name="Rectangle 14"/>
            <p:cNvSpPr/>
            <p:nvPr/>
          </p:nvSpPr>
          <p:spPr>
            <a:xfrm>
              <a:off x="0" y="0"/>
              <a:ext cx="12192000" cy="6858000"/>
            </a:xfrm>
            <a:prstGeom prst="rect">
              <a:avLst/>
            </a:prstGeom>
            <a:blipFill>
              <a:blip r:embed="rId2">
                <a:duotone>
                  <a:schemeClr val="dk2">
                    <a:shade val="62000"/>
                    <a:hueMod val="108000"/>
                    <a:satMod val="164000"/>
                    <a:lumMod val="69000"/>
                  </a:schemeClr>
                  <a:schemeClr val="dk2">
                    <a:tint val="96000"/>
                    <a:hueMod val="90000"/>
                    <a:satMod val="130000"/>
                    <a:lumMod val="134000"/>
                  </a:schemeClr>
                </a:duotone>
              </a:blip>
              <a:stretch>
                <a:fillRect/>
              </a:stretch>
            </a:blip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  <p:sp>
          <p:nvSpPr>
            <p:cNvPr id="17" name="Oval 16"/>
            <p:cNvSpPr/>
            <p:nvPr/>
          </p:nvSpPr>
          <p:spPr>
            <a:xfrm>
              <a:off x="3220" y="2667000"/>
              <a:ext cx="4191000" cy="4191000"/>
            </a:xfrm>
            <a:prstGeom prst="ellipse">
              <a:avLst/>
            </a:prstGeom>
            <a:gradFill flip="none" rotWithShape="1">
              <a:gsLst>
                <a:gs pos="0">
                  <a:schemeClr val="bg2">
                    <a:lumMod val="40000"/>
                    <a:lumOff val="60000"/>
                    <a:alpha val="11000"/>
                  </a:schemeClr>
                </a:gs>
                <a:gs pos="75000">
                  <a:schemeClr val="bg2">
                    <a:lumMod val="40000"/>
                    <a:lumOff val="60000"/>
                    <a:alpha val="0"/>
                  </a:schemeClr>
                </a:gs>
                <a:gs pos="36000">
                  <a:schemeClr val="bg2">
                    <a:lumMod val="40000"/>
                    <a:lumOff val="60000"/>
                    <a:alpha val="10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8" name="Oval 17"/>
            <p:cNvSpPr/>
            <p:nvPr/>
          </p:nvSpPr>
          <p:spPr>
            <a:xfrm>
              <a:off x="1750" y="2895600"/>
              <a:ext cx="2362200" cy="2362200"/>
            </a:xfrm>
            <a:prstGeom prst="ellipse">
              <a:avLst/>
            </a:prstGeom>
            <a:gradFill flip="none" rotWithShape="1">
              <a:gsLst>
                <a:gs pos="0">
                  <a:schemeClr val="bg2">
                    <a:lumMod val="40000"/>
                    <a:lumOff val="60000"/>
                    <a:alpha val="8000"/>
                  </a:schemeClr>
                </a:gs>
                <a:gs pos="72000">
                  <a:schemeClr val="bg2">
                    <a:lumMod val="40000"/>
                    <a:lumOff val="60000"/>
                    <a:alpha val="0"/>
                  </a:schemeClr>
                </a:gs>
                <a:gs pos="36000">
                  <a:schemeClr val="bg2">
                    <a:lumMod val="40000"/>
                    <a:lumOff val="60000"/>
                    <a:alpha val="8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9" name="Oval 18"/>
            <p:cNvSpPr/>
            <p:nvPr/>
          </p:nvSpPr>
          <p:spPr>
            <a:xfrm>
              <a:off x="8609012" y="1676400"/>
              <a:ext cx="2819400" cy="2819400"/>
            </a:xfrm>
            <a:prstGeom prst="ellipse">
              <a:avLst/>
            </a:prstGeom>
            <a:gradFill flip="none" rotWithShape="1">
              <a:gsLst>
                <a:gs pos="0">
                  <a:schemeClr val="bg2">
                    <a:lumMod val="40000"/>
                    <a:lumOff val="60000"/>
                    <a:alpha val="7000"/>
                  </a:schemeClr>
                </a:gs>
                <a:gs pos="69000">
                  <a:schemeClr val="bg2">
                    <a:lumMod val="40000"/>
                    <a:lumOff val="60000"/>
                    <a:alpha val="0"/>
                  </a:schemeClr>
                </a:gs>
                <a:gs pos="36000">
                  <a:schemeClr val="bg2">
                    <a:lumMod val="40000"/>
                    <a:lumOff val="60000"/>
                    <a:alpha val="6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0" name="Oval 19"/>
            <p:cNvSpPr/>
            <p:nvPr/>
          </p:nvSpPr>
          <p:spPr>
            <a:xfrm>
              <a:off x="7999412" y="-2373"/>
              <a:ext cx="1600200" cy="1600200"/>
            </a:xfrm>
            <a:prstGeom prst="ellipse">
              <a:avLst/>
            </a:prstGeom>
            <a:gradFill flip="none" rotWithShape="1">
              <a:gsLst>
                <a:gs pos="0">
                  <a:schemeClr val="bg2">
                    <a:lumMod val="40000"/>
                    <a:lumOff val="60000"/>
                    <a:alpha val="14000"/>
                  </a:schemeClr>
                </a:gs>
                <a:gs pos="73000">
                  <a:schemeClr val="bg2">
                    <a:lumMod val="40000"/>
                    <a:lumOff val="60000"/>
                    <a:alpha val="0"/>
                  </a:schemeClr>
                </a:gs>
                <a:gs pos="36000">
                  <a:schemeClr val="bg2">
                    <a:lumMod val="40000"/>
                    <a:lumOff val="60000"/>
                    <a:alpha val="7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1" name="Oval 20"/>
            <p:cNvSpPr/>
            <p:nvPr/>
          </p:nvSpPr>
          <p:spPr>
            <a:xfrm>
              <a:off x="8609012" y="5874054"/>
              <a:ext cx="990600" cy="990600"/>
            </a:xfrm>
            <a:prstGeom prst="ellipse">
              <a:avLst/>
            </a:prstGeom>
            <a:gradFill flip="none" rotWithShape="1">
              <a:gsLst>
                <a:gs pos="0">
                  <a:schemeClr val="bg2">
                    <a:lumMod val="40000"/>
                    <a:lumOff val="60000"/>
                    <a:alpha val="14000"/>
                  </a:schemeClr>
                </a:gs>
                <a:gs pos="66000">
                  <a:schemeClr val="bg2">
                    <a:lumMod val="40000"/>
                    <a:lumOff val="60000"/>
                    <a:alpha val="0"/>
                  </a:schemeClr>
                </a:gs>
                <a:gs pos="36000">
                  <a:schemeClr val="bg2">
                    <a:lumMod val="40000"/>
                    <a:lumOff val="60000"/>
                    <a:alpha val="7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3" name="Freeform 5"/>
            <p:cNvSpPr/>
            <p:nvPr/>
          </p:nvSpPr>
          <p:spPr bwMode="gray">
            <a:xfrm rot="21010068">
              <a:off x="8490951" y="4185117"/>
              <a:ext cx="3299407" cy="440924"/>
            </a:xfrm>
            <a:custGeom>
              <a:avLst/>
              <a:gdLst/>
              <a:ahLst/>
              <a:cxnLst/>
              <a:rect l="l" t="t" r="r" b="b"/>
              <a:pathLst>
                <a:path w="10000" h="5291">
                  <a:moveTo>
                    <a:pt x="85" y="2532"/>
                  </a:moveTo>
                  <a:cubicBezTo>
                    <a:pt x="1736" y="3911"/>
                    <a:pt x="7524" y="5298"/>
                    <a:pt x="9958" y="5291"/>
                  </a:cubicBezTo>
                  <a:cubicBezTo>
                    <a:pt x="9989" y="1958"/>
                    <a:pt x="9969" y="3333"/>
                    <a:pt x="10000" y="0"/>
                  </a:cubicBezTo>
                  <a:lnTo>
                    <a:pt x="10000" y="0"/>
                  </a:lnTo>
                  <a:lnTo>
                    <a:pt x="9667" y="204"/>
                  </a:lnTo>
                  <a:lnTo>
                    <a:pt x="9334" y="400"/>
                  </a:lnTo>
                  <a:lnTo>
                    <a:pt x="9001" y="590"/>
                  </a:lnTo>
                  <a:lnTo>
                    <a:pt x="8667" y="753"/>
                  </a:lnTo>
                  <a:lnTo>
                    <a:pt x="8333" y="917"/>
                  </a:lnTo>
                  <a:lnTo>
                    <a:pt x="7999" y="1071"/>
                  </a:lnTo>
                  <a:lnTo>
                    <a:pt x="7669" y="1202"/>
                  </a:lnTo>
                  <a:lnTo>
                    <a:pt x="7333" y="1325"/>
                  </a:lnTo>
                  <a:lnTo>
                    <a:pt x="7000" y="1440"/>
                  </a:lnTo>
                  <a:lnTo>
                    <a:pt x="6673" y="1538"/>
                  </a:lnTo>
                  <a:lnTo>
                    <a:pt x="6340" y="1636"/>
                  </a:lnTo>
                  <a:lnTo>
                    <a:pt x="6013" y="1719"/>
                  </a:lnTo>
                  <a:lnTo>
                    <a:pt x="5686" y="1784"/>
                  </a:lnTo>
                  <a:lnTo>
                    <a:pt x="5359" y="1850"/>
                  </a:lnTo>
                  <a:lnTo>
                    <a:pt x="5036" y="1906"/>
                  </a:lnTo>
                  <a:lnTo>
                    <a:pt x="4717" y="1948"/>
                  </a:lnTo>
                  <a:lnTo>
                    <a:pt x="4396" y="1980"/>
                  </a:lnTo>
                  <a:lnTo>
                    <a:pt x="4079" y="2013"/>
                  </a:lnTo>
                  <a:lnTo>
                    <a:pt x="3766" y="2029"/>
                  </a:lnTo>
                  <a:lnTo>
                    <a:pt x="3454" y="2046"/>
                  </a:lnTo>
                  <a:lnTo>
                    <a:pt x="3145" y="2053"/>
                  </a:lnTo>
                  <a:lnTo>
                    <a:pt x="2839" y="2046"/>
                  </a:lnTo>
                  <a:lnTo>
                    <a:pt x="2537" y="2046"/>
                  </a:lnTo>
                  <a:lnTo>
                    <a:pt x="2238" y="2029"/>
                  </a:lnTo>
                  <a:lnTo>
                    <a:pt x="1943" y="2004"/>
                  </a:lnTo>
                  <a:lnTo>
                    <a:pt x="1653" y="1980"/>
                  </a:lnTo>
                  <a:lnTo>
                    <a:pt x="1368" y="1955"/>
                  </a:lnTo>
                  <a:lnTo>
                    <a:pt x="1085" y="1915"/>
                  </a:lnTo>
                  <a:lnTo>
                    <a:pt x="806" y="1873"/>
                  </a:lnTo>
                  <a:lnTo>
                    <a:pt x="533" y="1833"/>
                  </a:lnTo>
                  <a:lnTo>
                    <a:pt x="0" y="1726"/>
                  </a:lnTo>
                  <a:cubicBezTo>
                    <a:pt x="28" y="1995"/>
                    <a:pt x="57" y="2263"/>
                    <a:pt x="85" y="2532"/>
                  </a:cubicBezTo>
                  <a:close/>
                </a:path>
              </a:pathLst>
            </a:custGeom>
            <a:solidFill>
              <a:schemeClr val="bg1">
                <a:alpha val="20000"/>
              </a:schemeClr>
            </a:solidFill>
            <a:ln>
              <a:noFill/>
            </a:ln>
          </p:spPr>
        </p:sp>
        <p:sp>
          <p:nvSpPr>
            <p:cNvPr id="24" name="Freeform 5"/>
            <p:cNvSpPr/>
            <p:nvPr/>
          </p:nvSpPr>
          <p:spPr bwMode="gray">
            <a:xfrm>
              <a:off x="455612" y="4241801"/>
              <a:ext cx="11277600" cy="2337161"/>
            </a:xfrm>
            <a:custGeom>
              <a:avLst/>
              <a:gdLst/>
              <a:ahLst/>
              <a:cxnLst/>
              <a:rect l="l" t="t" r="r" b="b"/>
              <a:pathLst>
                <a:path w="10000" h="8000">
                  <a:moveTo>
                    <a:pt x="0" y="0"/>
                  </a:moveTo>
                  <a:lnTo>
                    <a:pt x="0" y="7970"/>
                  </a:lnTo>
                  <a:lnTo>
                    <a:pt x="10000" y="8000"/>
                  </a:lnTo>
                  <a:lnTo>
                    <a:pt x="10000" y="7"/>
                  </a:lnTo>
                  <a:lnTo>
                    <a:pt x="10000" y="7"/>
                  </a:lnTo>
                  <a:lnTo>
                    <a:pt x="9773" y="156"/>
                  </a:lnTo>
                  <a:lnTo>
                    <a:pt x="9547" y="298"/>
                  </a:lnTo>
                  <a:lnTo>
                    <a:pt x="9320" y="437"/>
                  </a:lnTo>
                  <a:lnTo>
                    <a:pt x="9092" y="556"/>
                  </a:lnTo>
                  <a:lnTo>
                    <a:pt x="8865" y="676"/>
                  </a:lnTo>
                  <a:lnTo>
                    <a:pt x="8637" y="788"/>
                  </a:lnTo>
                  <a:lnTo>
                    <a:pt x="8412" y="884"/>
                  </a:lnTo>
                  <a:lnTo>
                    <a:pt x="8184" y="975"/>
                  </a:lnTo>
                  <a:lnTo>
                    <a:pt x="7957" y="1058"/>
                  </a:lnTo>
                  <a:lnTo>
                    <a:pt x="7734" y="1130"/>
                  </a:lnTo>
                  <a:lnTo>
                    <a:pt x="7508" y="1202"/>
                  </a:lnTo>
                  <a:lnTo>
                    <a:pt x="7285" y="1262"/>
                  </a:lnTo>
                  <a:lnTo>
                    <a:pt x="7062" y="1309"/>
                  </a:lnTo>
                  <a:lnTo>
                    <a:pt x="6840" y="1358"/>
                  </a:lnTo>
                  <a:lnTo>
                    <a:pt x="6620" y="1399"/>
                  </a:lnTo>
                  <a:lnTo>
                    <a:pt x="6402" y="1428"/>
                  </a:lnTo>
                  <a:lnTo>
                    <a:pt x="6184" y="1453"/>
                  </a:lnTo>
                  <a:lnTo>
                    <a:pt x="5968" y="1477"/>
                  </a:lnTo>
                  <a:lnTo>
                    <a:pt x="5755" y="1488"/>
                  </a:lnTo>
                  <a:lnTo>
                    <a:pt x="5542" y="1500"/>
                  </a:lnTo>
                  <a:lnTo>
                    <a:pt x="5332" y="1506"/>
                  </a:lnTo>
                  <a:lnTo>
                    <a:pt x="5124" y="1500"/>
                  </a:lnTo>
                  <a:lnTo>
                    <a:pt x="4918" y="1500"/>
                  </a:lnTo>
                  <a:lnTo>
                    <a:pt x="4714" y="1488"/>
                  </a:lnTo>
                  <a:lnTo>
                    <a:pt x="4514" y="1470"/>
                  </a:lnTo>
                  <a:lnTo>
                    <a:pt x="4316" y="1453"/>
                  </a:lnTo>
                  <a:lnTo>
                    <a:pt x="4122" y="1434"/>
                  </a:lnTo>
                  <a:lnTo>
                    <a:pt x="3929" y="1405"/>
                  </a:lnTo>
                  <a:lnTo>
                    <a:pt x="3739" y="1374"/>
                  </a:lnTo>
                  <a:lnTo>
                    <a:pt x="3553" y="1346"/>
                  </a:lnTo>
                  <a:lnTo>
                    <a:pt x="3190" y="1267"/>
                  </a:lnTo>
                  <a:lnTo>
                    <a:pt x="2842" y="1183"/>
                  </a:lnTo>
                  <a:lnTo>
                    <a:pt x="2508" y="1095"/>
                  </a:lnTo>
                  <a:lnTo>
                    <a:pt x="2192" y="998"/>
                  </a:lnTo>
                  <a:lnTo>
                    <a:pt x="1890" y="897"/>
                  </a:lnTo>
                  <a:lnTo>
                    <a:pt x="1610" y="788"/>
                  </a:lnTo>
                  <a:lnTo>
                    <a:pt x="1347" y="681"/>
                  </a:lnTo>
                  <a:lnTo>
                    <a:pt x="1105" y="574"/>
                  </a:lnTo>
                  <a:lnTo>
                    <a:pt x="883" y="473"/>
                  </a:lnTo>
                  <a:lnTo>
                    <a:pt x="686" y="377"/>
                  </a:lnTo>
                  <a:lnTo>
                    <a:pt x="508" y="286"/>
                  </a:lnTo>
                  <a:lnTo>
                    <a:pt x="358" y="210"/>
                  </a:lnTo>
                  <a:lnTo>
                    <a:pt x="232" y="138"/>
                  </a:lnTo>
                  <a:lnTo>
                    <a:pt x="59" y="35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</p:sp>
        <p:sp>
          <p:nvSpPr>
            <p:cNvPr id="16" name="Freeform 5"/>
            <p:cNvSpPr>
              <a:spLocks noEditPoints="1"/>
            </p:cNvSpPr>
            <p:nvPr/>
          </p:nvSpPr>
          <p:spPr bwMode="gray">
            <a:xfrm>
              <a:off x="0" y="1587"/>
              <a:ext cx="12192000" cy="6856413"/>
            </a:xfrm>
            <a:custGeom>
              <a:avLst/>
              <a:gdLst/>
              <a:ahLst/>
              <a:cxnLst/>
              <a:rect l="0" t="0" r="r" b="b"/>
              <a:pathLst>
                <a:path w="15356" h="8638">
                  <a:moveTo>
                    <a:pt x="0" y="0"/>
                  </a:moveTo>
                  <a:lnTo>
                    <a:pt x="0" y="8638"/>
                  </a:lnTo>
                  <a:lnTo>
                    <a:pt x="15356" y="8638"/>
                  </a:lnTo>
                  <a:lnTo>
                    <a:pt x="15356" y="0"/>
                  </a:lnTo>
                  <a:lnTo>
                    <a:pt x="0" y="0"/>
                  </a:lnTo>
                  <a:close/>
                  <a:moveTo>
                    <a:pt x="14748" y="8038"/>
                  </a:moveTo>
                  <a:lnTo>
                    <a:pt x="600" y="8038"/>
                  </a:lnTo>
                  <a:lnTo>
                    <a:pt x="600" y="592"/>
                  </a:lnTo>
                  <a:lnTo>
                    <a:pt x="14748" y="592"/>
                  </a:lnTo>
                  <a:lnTo>
                    <a:pt x="14748" y="8038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</p:sp>
      </p:grpSp>
      <p:sp>
        <p:nvSpPr>
          <p:cNvPr id="13" name="TextBox 12"/>
          <p:cNvSpPr txBox="1"/>
          <p:nvPr/>
        </p:nvSpPr>
        <p:spPr>
          <a:xfrm>
            <a:off x="9719438" y="2631815"/>
            <a:ext cx="801912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en-US"/>
            </a:defPPr>
            <a:lvl1pPr algn="r">
              <a:defRPr sz="12200" b="0" i="0">
                <a:solidFill>
                  <a:schemeClr val="accent1"/>
                </a:solidFill>
                <a:latin typeface="Arial"/>
                <a:cs typeface="Arial"/>
              </a:defRPr>
            </a:lvl1pPr>
          </a:lstStyle>
          <a:p>
            <a:pPr lvl="0"/>
            <a:r>
              <a:rPr lang="en-US" sz="9600" dirty="0"/>
              <a:t>”</a:t>
            </a:r>
          </a:p>
        </p:txBody>
      </p:sp>
      <p:sp>
        <p:nvSpPr>
          <p:cNvPr id="9" name="TextBox 8"/>
          <p:cNvSpPr txBox="1"/>
          <p:nvPr/>
        </p:nvSpPr>
        <p:spPr>
          <a:xfrm>
            <a:off x="898295" y="591093"/>
            <a:ext cx="801912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en-US"/>
            </a:defPPr>
            <a:lvl1pPr algn="r">
              <a:defRPr sz="12200" b="0" i="0">
                <a:solidFill>
                  <a:schemeClr val="accent1"/>
                </a:solidFill>
                <a:latin typeface="Arial"/>
                <a:cs typeface="Arial"/>
              </a:defRPr>
            </a:lvl1pPr>
          </a:lstStyle>
          <a:p>
            <a:pPr lvl="0"/>
            <a:r>
              <a:rPr lang="en-US" sz="9600" dirty="0"/>
              <a:t>“</a:t>
            </a:r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581878" y="980517"/>
            <a:ext cx="8453906" cy="2698249"/>
          </a:xfrm>
        </p:spPr>
        <p:txBody>
          <a:bodyPr/>
          <a:lstStyle>
            <a:lvl1pPr>
              <a:defRPr sz="4000"/>
            </a:lvl1pPr>
          </a:lstStyle>
          <a:p>
            <a:r>
              <a:rPr lang="en-US" dirty="0"/>
              <a:t>Click to edit Master title style</a:t>
            </a:r>
          </a:p>
        </p:txBody>
      </p:sp>
      <p:sp>
        <p:nvSpPr>
          <p:cNvPr id="14" name="Text Placeholder 3"/>
          <p:cNvSpPr>
            <a:spLocks noGrp="1"/>
          </p:cNvSpPr>
          <p:nvPr>
            <p:ph type="body" sz="half" idx="13"/>
          </p:nvPr>
        </p:nvSpPr>
        <p:spPr bwMode="gray">
          <a:xfrm>
            <a:off x="1945945" y="3678766"/>
            <a:ext cx="7725772" cy="342174"/>
          </a:xfrm>
        </p:spPr>
        <p:txBody>
          <a:bodyPr anchor="t">
            <a:normAutofit/>
          </a:bodyPr>
          <a:lstStyle>
            <a:lvl1pPr marL="0" indent="0">
              <a:buNone/>
              <a:defRPr lang="en-US" sz="1400" b="0" i="0" kern="1200" cap="small" dirty="0">
                <a:solidFill>
                  <a:schemeClr val="accent1"/>
                </a:solidFill>
                <a:latin typeface="+mn-lt"/>
                <a:ea typeface="+mn-ea"/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dirty="0"/>
              <a:t>Click to edit Master text styles</a:t>
            </a:r>
          </a:p>
        </p:txBody>
      </p:sp>
      <p:sp>
        <p:nvSpPr>
          <p:cNvPr id="10" name="Text Placeholder 3"/>
          <p:cNvSpPr>
            <a:spLocks noGrp="1"/>
          </p:cNvSpPr>
          <p:nvPr>
            <p:ph type="body" sz="half" idx="2"/>
          </p:nvPr>
        </p:nvSpPr>
        <p:spPr>
          <a:xfrm>
            <a:off x="1154954" y="4350657"/>
            <a:ext cx="8825659" cy="1676400"/>
          </a:xfrm>
        </p:spPr>
        <p:txBody>
          <a:bodyPr anchor="ctr">
            <a:normAutofit/>
          </a:bodyPr>
          <a:lstStyle>
            <a:lvl1pPr marL="0" indent="0">
              <a:buNone/>
              <a:defRPr sz="18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dirty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873B183-A821-4095-A363-9EC968635539}" type="datetimeFigureOut">
              <a:rPr lang="en-US" dirty="0"/>
              <a:t>1/27/2021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dirty="0"/>
              <a:t>
              </a:t>
            </a:r>
          </a:p>
        </p:txBody>
      </p:sp>
      <p:sp>
        <p:nvSpPr>
          <p:cNvPr id="32" name="Rectangle 31"/>
          <p:cNvSpPr/>
          <p:nvPr/>
        </p:nvSpPr>
        <p:spPr>
          <a:xfrm>
            <a:off x="10437812" y="0"/>
            <a:ext cx="685800" cy="1143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079017353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>
  <p:cSld name="Name Car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8" name="Group 17"/>
          <p:cNvGrpSpPr/>
          <p:nvPr/>
        </p:nvGrpSpPr>
        <p:grpSpPr>
          <a:xfrm>
            <a:off x="0" y="-2373"/>
            <a:ext cx="12192000" cy="6867027"/>
            <a:chOff x="0" y="-2373"/>
            <a:chExt cx="12192000" cy="6867027"/>
          </a:xfrm>
        </p:grpSpPr>
        <p:sp>
          <p:nvSpPr>
            <p:cNvPr id="10" name="Rectangle 9"/>
            <p:cNvSpPr/>
            <p:nvPr/>
          </p:nvSpPr>
          <p:spPr>
            <a:xfrm>
              <a:off x="0" y="0"/>
              <a:ext cx="12192000" cy="6858000"/>
            </a:xfrm>
            <a:prstGeom prst="rect">
              <a:avLst/>
            </a:prstGeom>
            <a:blipFill>
              <a:blip r:embed="rId2">
                <a:duotone>
                  <a:schemeClr val="dk2">
                    <a:shade val="62000"/>
                    <a:hueMod val="108000"/>
                    <a:satMod val="164000"/>
                    <a:lumMod val="69000"/>
                  </a:schemeClr>
                  <a:schemeClr val="dk2">
                    <a:tint val="96000"/>
                    <a:hueMod val="90000"/>
                    <a:satMod val="130000"/>
                    <a:lumMod val="134000"/>
                  </a:schemeClr>
                </a:duotone>
              </a:blip>
              <a:stretch>
                <a:fillRect/>
              </a:stretch>
            </a:blip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  <p:sp>
          <p:nvSpPr>
            <p:cNvPr id="13" name="Oval 12"/>
            <p:cNvSpPr/>
            <p:nvPr/>
          </p:nvSpPr>
          <p:spPr>
            <a:xfrm>
              <a:off x="3220" y="2667000"/>
              <a:ext cx="4191000" cy="4191000"/>
            </a:xfrm>
            <a:prstGeom prst="ellipse">
              <a:avLst/>
            </a:prstGeom>
            <a:gradFill flip="none" rotWithShape="1">
              <a:gsLst>
                <a:gs pos="0">
                  <a:schemeClr val="bg2">
                    <a:lumMod val="40000"/>
                    <a:lumOff val="60000"/>
                    <a:alpha val="11000"/>
                  </a:schemeClr>
                </a:gs>
                <a:gs pos="75000">
                  <a:schemeClr val="bg2">
                    <a:lumMod val="40000"/>
                    <a:lumOff val="60000"/>
                    <a:alpha val="0"/>
                  </a:schemeClr>
                </a:gs>
                <a:gs pos="36000">
                  <a:schemeClr val="bg2">
                    <a:lumMod val="40000"/>
                    <a:lumOff val="60000"/>
                    <a:alpha val="10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4" name="Oval 13"/>
            <p:cNvSpPr/>
            <p:nvPr/>
          </p:nvSpPr>
          <p:spPr>
            <a:xfrm>
              <a:off x="1750" y="2895600"/>
              <a:ext cx="2362200" cy="2362200"/>
            </a:xfrm>
            <a:prstGeom prst="ellipse">
              <a:avLst/>
            </a:prstGeom>
            <a:gradFill flip="none" rotWithShape="1">
              <a:gsLst>
                <a:gs pos="0">
                  <a:schemeClr val="bg2">
                    <a:lumMod val="40000"/>
                    <a:lumOff val="60000"/>
                    <a:alpha val="8000"/>
                  </a:schemeClr>
                </a:gs>
                <a:gs pos="72000">
                  <a:schemeClr val="bg2">
                    <a:lumMod val="40000"/>
                    <a:lumOff val="60000"/>
                    <a:alpha val="0"/>
                  </a:schemeClr>
                </a:gs>
                <a:gs pos="36000">
                  <a:schemeClr val="bg2">
                    <a:lumMod val="40000"/>
                    <a:lumOff val="60000"/>
                    <a:alpha val="8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5" name="Oval 14"/>
            <p:cNvSpPr/>
            <p:nvPr/>
          </p:nvSpPr>
          <p:spPr>
            <a:xfrm>
              <a:off x="8609012" y="1676400"/>
              <a:ext cx="2819400" cy="2819400"/>
            </a:xfrm>
            <a:prstGeom prst="ellipse">
              <a:avLst/>
            </a:prstGeom>
            <a:gradFill flip="none" rotWithShape="1">
              <a:gsLst>
                <a:gs pos="0">
                  <a:schemeClr val="bg2">
                    <a:lumMod val="40000"/>
                    <a:lumOff val="60000"/>
                    <a:alpha val="7000"/>
                  </a:schemeClr>
                </a:gs>
                <a:gs pos="69000">
                  <a:schemeClr val="bg2">
                    <a:lumMod val="40000"/>
                    <a:lumOff val="60000"/>
                    <a:alpha val="0"/>
                  </a:schemeClr>
                </a:gs>
                <a:gs pos="36000">
                  <a:schemeClr val="bg2">
                    <a:lumMod val="40000"/>
                    <a:lumOff val="60000"/>
                    <a:alpha val="6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6" name="Oval 15"/>
            <p:cNvSpPr/>
            <p:nvPr/>
          </p:nvSpPr>
          <p:spPr>
            <a:xfrm>
              <a:off x="7999412" y="-2373"/>
              <a:ext cx="1600200" cy="1600200"/>
            </a:xfrm>
            <a:prstGeom prst="ellipse">
              <a:avLst/>
            </a:prstGeom>
            <a:gradFill flip="none" rotWithShape="1">
              <a:gsLst>
                <a:gs pos="0">
                  <a:schemeClr val="bg2">
                    <a:lumMod val="40000"/>
                    <a:lumOff val="60000"/>
                    <a:alpha val="14000"/>
                  </a:schemeClr>
                </a:gs>
                <a:gs pos="73000">
                  <a:schemeClr val="bg2">
                    <a:lumMod val="40000"/>
                    <a:lumOff val="60000"/>
                    <a:alpha val="0"/>
                  </a:schemeClr>
                </a:gs>
                <a:gs pos="36000">
                  <a:schemeClr val="bg2">
                    <a:lumMod val="40000"/>
                    <a:lumOff val="60000"/>
                    <a:alpha val="7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7" name="Oval 16"/>
            <p:cNvSpPr/>
            <p:nvPr/>
          </p:nvSpPr>
          <p:spPr>
            <a:xfrm>
              <a:off x="8609012" y="5874054"/>
              <a:ext cx="990600" cy="990600"/>
            </a:xfrm>
            <a:prstGeom prst="ellipse">
              <a:avLst/>
            </a:prstGeom>
            <a:gradFill flip="none" rotWithShape="1">
              <a:gsLst>
                <a:gs pos="0">
                  <a:schemeClr val="bg2">
                    <a:lumMod val="40000"/>
                    <a:lumOff val="60000"/>
                    <a:alpha val="14000"/>
                  </a:schemeClr>
                </a:gs>
                <a:gs pos="66000">
                  <a:schemeClr val="bg2">
                    <a:lumMod val="40000"/>
                    <a:lumOff val="60000"/>
                    <a:alpha val="0"/>
                  </a:schemeClr>
                </a:gs>
                <a:gs pos="36000">
                  <a:schemeClr val="bg2">
                    <a:lumMod val="40000"/>
                    <a:lumOff val="60000"/>
                    <a:alpha val="7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7" name="Freeform 5"/>
            <p:cNvSpPr/>
            <p:nvPr/>
          </p:nvSpPr>
          <p:spPr bwMode="gray">
            <a:xfrm rot="21010068">
              <a:off x="8490951" y="4193583"/>
              <a:ext cx="3299407" cy="440924"/>
            </a:xfrm>
            <a:custGeom>
              <a:avLst/>
              <a:gdLst/>
              <a:ahLst/>
              <a:cxnLst/>
              <a:rect l="l" t="t" r="r" b="b"/>
              <a:pathLst>
                <a:path w="10000" h="5291">
                  <a:moveTo>
                    <a:pt x="85" y="2532"/>
                  </a:moveTo>
                  <a:cubicBezTo>
                    <a:pt x="1736" y="3911"/>
                    <a:pt x="7524" y="5298"/>
                    <a:pt x="9958" y="5291"/>
                  </a:cubicBezTo>
                  <a:cubicBezTo>
                    <a:pt x="9989" y="1958"/>
                    <a:pt x="9969" y="3333"/>
                    <a:pt x="10000" y="0"/>
                  </a:cubicBezTo>
                  <a:lnTo>
                    <a:pt x="10000" y="0"/>
                  </a:lnTo>
                  <a:lnTo>
                    <a:pt x="9667" y="204"/>
                  </a:lnTo>
                  <a:lnTo>
                    <a:pt x="9334" y="400"/>
                  </a:lnTo>
                  <a:lnTo>
                    <a:pt x="9001" y="590"/>
                  </a:lnTo>
                  <a:lnTo>
                    <a:pt x="8667" y="753"/>
                  </a:lnTo>
                  <a:lnTo>
                    <a:pt x="8333" y="917"/>
                  </a:lnTo>
                  <a:lnTo>
                    <a:pt x="7999" y="1071"/>
                  </a:lnTo>
                  <a:lnTo>
                    <a:pt x="7669" y="1202"/>
                  </a:lnTo>
                  <a:lnTo>
                    <a:pt x="7333" y="1325"/>
                  </a:lnTo>
                  <a:lnTo>
                    <a:pt x="7000" y="1440"/>
                  </a:lnTo>
                  <a:lnTo>
                    <a:pt x="6673" y="1538"/>
                  </a:lnTo>
                  <a:lnTo>
                    <a:pt x="6340" y="1636"/>
                  </a:lnTo>
                  <a:lnTo>
                    <a:pt x="6013" y="1719"/>
                  </a:lnTo>
                  <a:lnTo>
                    <a:pt x="5686" y="1784"/>
                  </a:lnTo>
                  <a:lnTo>
                    <a:pt x="5359" y="1850"/>
                  </a:lnTo>
                  <a:lnTo>
                    <a:pt x="5036" y="1906"/>
                  </a:lnTo>
                  <a:lnTo>
                    <a:pt x="4717" y="1948"/>
                  </a:lnTo>
                  <a:lnTo>
                    <a:pt x="4396" y="1980"/>
                  </a:lnTo>
                  <a:lnTo>
                    <a:pt x="4079" y="2013"/>
                  </a:lnTo>
                  <a:lnTo>
                    <a:pt x="3766" y="2029"/>
                  </a:lnTo>
                  <a:lnTo>
                    <a:pt x="3454" y="2046"/>
                  </a:lnTo>
                  <a:lnTo>
                    <a:pt x="3145" y="2053"/>
                  </a:lnTo>
                  <a:lnTo>
                    <a:pt x="2839" y="2046"/>
                  </a:lnTo>
                  <a:lnTo>
                    <a:pt x="2537" y="2046"/>
                  </a:lnTo>
                  <a:lnTo>
                    <a:pt x="2238" y="2029"/>
                  </a:lnTo>
                  <a:lnTo>
                    <a:pt x="1943" y="2004"/>
                  </a:lnTo>
                  <a:lnTo>
                    <a:pt x="1653" y="1980"/>
                  </a:lnTo>
                  <a:lnTo>
                    <a:pt x="1368" y="1955"/>
                  </a:lnTo>
                  <a:lnTo>
                    <a:pt x="1085" y="1915"/>
                  </a:lnTo>
                  <a:lnTo>
                    <a:pt x="806" y="1873"/>
                  </a:lnTo>
                  <a:lnTo>
                    <a:pt x="533" y="1833"/>
                  </a:lnTo>
                  <a:lnTo>
                    <a:pt x="0" y="1726"/>
                  </a:lnTo>
                  <a:cubicBezTo>
                    <a:pt x="28" y="1995"/>
                    <a:pt x="57" y="2263"/>
                    <a:pt x="85" y="2532"/>
                  </a:cubicBezTo>
                  <a:close/>
                </a:path>
              </a:pathLst>
            </a:custGeom>
            <a:solidFill>
              <a:schemeClr val="bg1">
                <a:alpha val="20000"/>
              </a:schemeClr>
            </a:solidFill>
            <a:ln>
              <a:noFill/>
            </a:ln>
          </p:spPr>
        </p:sp>
        <p:sp>
          <p:nvSpPr>
            <p:cNvPr id="8" name="Freeform 5"/>
            <p:cNvSpPr/>
            <p:nvPr/>
          </p:nvSpPr>
          <p:spPr bwMode="gray">
            <a:xfrm>
              <a:off x="455612" y="4241801"/>
              <a:ext cx="11277600" cy="2337161"/>
            </a:xfrm>
            <a:custGeom>
              <a:avLst/>
              <a:gdLst/>
              <a:ahLst/>
              <a:cxnLst/>
              <a:rect l="l" t="t" r="r" b="b"/>
              <a:pathLst>
                <a:path w="10000" h="8000">
                  <a:moveTo>
                    <a:pt x="0" y="0"/>
                  </a:moveTo>
                  <a:lnTo>
                    <a:pt x="0" y="7970"/>
                  </a:lnTo>
                  <a:lnTo>
                    <a:pt x="10000" y="8000"/>
                  </a:lnTo>
                  <a:lnTo>
                    <a:pt x="10000" y="7"/>
                  </a:lnTo>
                  <a:lnTo>
                    <a:pt x="10000" y="7"/>
                  </a:lnTo>
                  <a:lnTo>
                    <a:pt x="9773" y="156"/>
                  </a:lnTo>
                  <a:lnTo>
                    <a:pt x="9547" y="298"/>
                  </a:lnTo>
                  <a:lnTo>
                    <a:pt x="9320" y="437"/>
                  </a:lnTo>
                  <a:lnTo>
                    <a:pt x="9092" y="556"/>
                  </a:lnTo>
                  <a:lnTo>
                    <a:pt x="8865" y="676"/>
                  </a:lnTo>
                  <a:lnTo>
                    <a:pt x="8637" y="788"/>
                  </a:lnTo>
                  <a:lnTo>
                    <a:pt x="8412" y="884"/>
                  </a:lnTo>
                  <a:lnTo>
                    <a:pt x="8184" y="975"/>
                  </a:lnTo>
                  <a:lnTo>
                    <a:pt x="7957" y="1058"/>
                  </a:lnTo>
                  <a:lnTo>
                    <a:pt x="7734" y="1130"/>
                  </a:lnTo>
                  <a:lnTo>
                    <a:pt x="7508" y="1202"/>
                  </a:lnTo>
                  <a:lnTo>
                    <a:pt x="7285" y="1262"/>
                  </a:lnTo>
                  <a:lnTo>
                    <a:pt x="7062" y="1309"/>
                  </a:lnTo>
                  <a:lnTo>
                    <a:pt x="6840" y="1358"/>
                  </a:lnTo>
                  <a:lnTo>
                    <a:pt x="6620" y="1399"/>
                  </a:lnTo>
                  <a:lnTo>
                    <a:pt x="6402" y="1428"/>
                  </a:lnTo>
                  <a:lnTo>
                    <a:pt x="6184" y="1453"/>
                  </a:lnTo>
                  <a:lnTo>
                    <a:pt x="5968" y="1477"/>
                  </a:lnTo>
                  <a:lnTo>
                    <a:pt x="5755" y="1488"/>
                  </a:lnTo>
                  <a:lnTo>
                    <a:pt x="5542" y="1500"/>
                  </a:lnTo>
                  <a:lnTo>
                    <a:pt x="5332" y="1506"/>
                  </a:lnTo>
                  <a:lnTo>
                    <a:pt x="5124" y="1500"/>
                  </a:lnTo>
                  <a:lnTo>
                    <a:pt x="4918" y="1500"/>
                  </a:lnTo>
                  <a:lnTo>
                    <a:pt x="4714" y="1488"/>
                  </a:lnTo>
                  <a:lnTo>
                    <a:pt x="4514" y="1470"/>
                  </a:lnTo>
                  <a:lnTo>
                    <a:pt x="4316" y="1453"/>
                  </a:lnTo>
                  <a:lnTo>
                    <a:pt x="4122" y="1434"/>
                  </a:lnTo>
                  <a:lnTo>
                    <a:pt x="3929" y="1405"/>
                  </a:lnTo>
                  <a:lnTo>
                    <a:pt x="3739" y="1374"/>
                  </a:lnTo>
                  <a:lnTo>
                    <a:pt x="3553" y="1346"/>
                  </a:lnTo>
                  <a:lnTo>
                    <a:pt x="3190" y="1267"/>
                  </a:lnTo>
                  <a:lnTo>
                    <a:pt x="2842" y="1183"/>
                  </a:lnTo>
                  <a:lnTo>
                    <a:pt x="2508" y="1095"/>
                  </a:lnTo>
                  <a:lnTo>
                    <a:pt x="2192" y="998"/>
                  </a:lnTo>
                  <a:lnTo>
                    <a:pt x="1890" y="897"/>
                  </a:lnTo>
                  <a:lnTo>
                    <a:pt x="1610" y="788"/>
                  </a:lnTo>
                  <a:lnTo>
                    <a:pt x="1347" y="681"/>
                  </a:lnTo>
                  <a:lnTo>
                    <a:pt x="1105" y="574"/>
                  </a:lnTo>
                  <a:lnTo>
                    <a:pt x="883" y="473"/>
                  </a:lnTo>
                  <a:lnTo>
                    <a:pt x="686" y="377"/>
                  </a:lnTo>
                  <a:lnTo>
                    <a:pt x="508" y="286"/>
                  </a:lnTo>
                  <a:lnTo>
                    <a:pt x="358" y="210"/>
                  </a:lnTo>
                  <a:lnTo>
                    <a:pt x="232" y="138"/>
                  </a:lnTo>
                  <a:lnTo>
                    <a:pt x="59" y="35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</p:sp>
        <p:sp>
          <p:nvSpPr>
            <p:cNvPr id="11" name="Freeform 5"/>
            <p:cNvSpPr>
              <a:spLocks noEditPoints="1"/>
            </p:cNvSpPr>
            <p:nvPr/>
          </p:nvSpPr>
          <p:spPr bwMode="gray">
            <a:xfrm>
              <a:off x="0" y="1587"/>
              <a:ext cx="12192000" cy="6856413"/>
            </a:xfrm>
            <a:custGeom>
              <a:avLst/>
              <a:gdLst/>
              <a:ahLst/>
              <a:cxnLst/>
              <a:rect l="0" t="0" r="r" b="b"/>
              <a:pathLst>
                <a:path w="15356" h="8638">
                  <a:moveTo>
                    <a:pt x="0" y="0"/>
                  </a:moveTo>
                  <a:lnTo>
                    <a:pt x="0" y="8638"/>
                  </a:lnTo>
                  <a:lnTo>
                    <a:pt x="15356" y="8638"/>
                  </a:lnTo>
                  <a:lnTo>
                    <a:pt x="15356" y="0"/>
                  </a:lnTo>
                  <a:lnTo>
                    <a:pt x="0" y="0"/>
                  </a:lnTo>
                  <a:close/>
                  <a:moveTo>
                    <a:pt x="14748" y="8038"/>
                  </a:moveTo>
                  <a:lnTo>
                    <a:pt x="600" y="8038"/>
                  </a:lnTo>
                  <a:lnTo>
                    <a:pt x="600" y="592"/>
                  </a:lnTo>
                  <a:lnTo>
                    <a:pt x="14748" y="592"/>
                  </a:lnTo>
                  <a:lnTo>
                    <a:pt x="14748" y="8038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</p:sp>
      </p:grp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54954" y="2370667"/>
            <a:ext cx="8825660" cy="1822514"/>
          </a:xfrm>
        </p:spPr>
        <p:txBody>
          <a:bodyPr anchor="b"/>
          <a:lstStyle>
            <a:lvl1pPr algn="l">
              <a:defRPr sz="4000" b="0" cap="none"/>
            </a:lvl1pPr>
          </a:lstStyle>
          <a:p>
            <a:r>
              <a:rPr lang="en-US" dirty="0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54954" y="5033068"/>
            <a:ext cx="8825659" cy="860400"/>
          </a:xfrm>
        </p:spPr>
        <p:txBody>
          <a:bodyPr anchor="t"/>
          <a:lstStyle>
            <a:lvl1pPr marL="0" indent="0" algn="l">
              <a:buNone/>
              <a:defRPr sz="2000" cap="none">
                <a:solidFill>
                  <a:schemeClr val="accent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dirty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74D01B4-0AA5-45E6-B2E6-5FA4078AEBCF}" type="datetimeFigureOut">
              <a:rPr lang="en-US" dirty="0"/>
              <a:t>1/27/2021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dirty="0"/>
              <a:t>
              </a:t>
            </a:r>
          </a:p>
        </p:txBody>
      </p:sp>
      <p:sp>
        <p:nvSpPr>
          <p:cNvPr id="12" name="Rectangle 11"/>
          <p:cNvSpPr/>
          <p:nvPr/>
        </p:nvSpPr>
        <p:spPr>
          <a:xfrm>
            <a:off x="10437812" y="0"/>
            <a:ext cx="685800" cy="1143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431680710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3 Colum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 sz="3600"/>
            </a:lvl1pPr>
          </a:lstStyle>
          <a:p>
            <a:r>
              <a:rPr lang="en-US" dirty="0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54954" y="2617299"/>
            <a:ext cx="3129168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accent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dirty="0"/>
              <a:t>Click to edit Master text styles</a:t>
            </a:r>
          </a:p>
        </p:txBody>
      </p:sp>
      <p:sp>
        <p:nvSpPr>
          <p:cNvPr id="16" name="Text Placeholder 3"/>
          <p:cNvSpPr>
            <a:spLocks noGrp="1"/>
          </p:cNvSpPr>
          <p:nvPr>
            <p:ph type="body" sz="half" idx="15"/>
          </p:nvPr>
        </p:nvSpPr>
        <p:spPr>
          <a:xfrm>
            <a:off x="1154954" y="3193561"/>
            <a:ext cx="3129168" cy="2833496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dirty="0"/>
              <a:t>Click to edit Master text styles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512721" y="2603502"/>
            <a:ext cx="3145380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accent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dirty="0"/>
              <a:t>Click to edit Master text styles</a:t>
            </a:r>
          </a:p>
        </p:txBody>
      </p:sp>
      <p:sp>
        <p:nvSpPr>
          <p:cNvPr id="19" name="Text Placeholder 3"/>
          <p:cNvSpPr>
            <a:spLocks noGrp="1"/>
          </p:cNvSpPr>
          <p:nvPr>
            <p:ph type="body" sz="half" idx="16"/>
          </p:nvPr>
        </p:nvSpPr>
        <p:spPr>
          <a:xfrm>
            <a:off x="4512721" y="3193561"/>
            <a:ext cx="3145380" cy="2833495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dirty="0"/>
              <a:t>Click to edit Master text styles</a:t>
            </a:r>
          </a:p>
        </p:txBody>
      </p:sp>
      <p:sp>
        <p:nvSpPr>
          <p:cNvPr id="14" name="Text Placeholder 4"/>
          <p:cNvSpPr>
            <a:spLocks noGrp="1"/>
          </p:cNvSpPr>
          <p:nvPr>
            <p:ph type="body" sz="quarter" idx="13"/>
          </p:nvPr>
        </p:nvSpPr>
        <p:spPr>
          <a:xfrm>
            <a:off x="7886700" y="2617299"/>
            <a:ext cx="3161029" cy="576261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accent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dirty="0"/>
              <a:t>Click to edit Master text styles</a:t>
            </a:r>
          </a:p>
        </p:txBody>
      </p:sp>
      <p:sp>
        <p:nvSpPr>
          <p:cNvPr id="20" name="Text Placeholder 3"/>
          <p:cNvSpPr>
            <a:spLocks noGrp="1"/>
          </p:cNvSpPr>
          <p:nvPr>
            <p:ph type="body" sz="half" idx="17"/>
          </p:nvPr>
        </p:nvSpPr>
        <p:spPr>
          <a:xfrm>
            <a:off x="7886700" y="3193561"/>
            <a:ext cx="3164719" cy="2833493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dirty="0"/>
              <a:t>Click to edit Master text styles</a:t>
            </a:r>
          </a:p>
        </p:txBody>
      </p:sp>
      <p:cxnSp>
        <p:nvCxnSpPr>
          <p:cNvPr id="22" name="Straight Connector 21"/>
          <p:cNvCxnSpPr/>
          <p:nvPr/>
        </p:nvCxnSpPr>
        <p:spPr>
          <a:xfrm>
            <a:off x="4403971" y="2569633"/>
            <a:ext cx="0" cy="3492499"/>
          </a:xfrm>
          <a:prstGeom prst="line">
            <a:avLst/>
          </a:prstGeom>
          <a:ln w="12700" cmpd="sng">
            <a:solidFill>
              <a:schemeClr val="accent1">
                <a:alpha val="41000"/>
              </a:schemeClr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23" name="Straight Connector 22"/>
          <p:cNvCxnSpPr/>
          <p:nvPr/>
        </p:nvCxnSpPr>
        <p:spPr>
          <a:xfrm>
            <a:off x="7772401" y="2569633"/>
            <a:ext cx="0" cy="3492499"/>
          </a:xfrm>
          <a:prstGeom prst="line">
            <a:avLst/>
          </a:prstGeom>
          <a:ln w="12700" cmpd="sng">
            <a:solidFill>
              <a:schemeClr val="accent1">
                <a:alpha val="41000"/>
              </a:schemeClr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147335C-0450-40D7-8612-B3203BED4F28}" type="datetimeFigureOut">
              <a:rPr lang="en-US" dirty="0"/>
              <a:t>1/27/2021</a:t>
            </a:fld>
            <a:endParaRPr lang="en-US" dirty="0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dirty="0"/>
              <a:t>
              </a:t>
            </a:r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435182221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3 Picture Colum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 sz="3600"/>
            </a:lvl1pPr>
          </a:lstStyle>
          <a:p>
            <a:r>
              <a:rPr lang="en-US" dirty="0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54952" y="4532845"/>
            <a:ext cx="3050439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accent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dirty="0"/>
              <a:t>Click to edit Master text styles</a:t>
            </a:r>
          </a:p>
        </p:txBody>
      </p:sp>
      <p:sp>
        <p:nvSpPr>
          <p:cNvPr id="29" name="Picture Placeholder 2"/>
          <p:cNvSpPr>
            <a:spLocks noGrp="1" noChangeAspect="1"/>
          </p:cNvSpPr>
          <p:nvPr>
            <p:ph type="pic" idx="15"/>
          </p:nvPr>
        </p:nvSpPr>
        <p:spPr>
          <a:xfrm>
            <a:off x="1334552" y="2603500"/>
            <a:ext cx="2691242" cy="1591510"/>
          </a:xfrm>
          <a:prstGeom prst="roundRect">
            <a:avLst>
              <a:gd name="adj" fmla="val 1858"/>
            </a:avLst>
          </a:prstGeom>
          <a:effectLst>
            <a:outerShdw blurRad="50800" dist="50800" dir="5400000" algn="tl" rotWithShape="0">
              <a:srgbClr val="000000">
                <a:alpha val="43000"/>
              </a:srgbClr>
            </a:out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endParaRPr lang="en-US" dirty="0"/>
          </a:p>
        </p:txBody>
      </p:sp>
      <p:sp>
        <p:nvSpPr>
          <p:cNvPr id="22" name="Text Placeholder 3"/>
          <p:cNvSpPr>
            <a:spLocks noGrp="1"/>
          </p:cNvSpPr>
          <p:nvPr>
            <p:ph type="body" sz="half" idx="18"/>
          </p:nvPr>
        </p:nvSpPr>
        <p:spPr>
          <a:xfrm>
            <a:off x="1154953" y="5109107"/>
            <a:ext cx="3050437" cy="917949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dirty="0"/>
              <a:t>Click to edit Master text styles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572537" y="4532846"/>
            <a:ext cx="3046766" cy="651156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accent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dirty="0"/>
              <a:t>Click to edit Master text styles</a:t>
            </a:r>
          </a:p>
        </p:txBody>
      </p:sp>
      <p:sp>
        <p:nvSpPr>
          <p:cNvPr id="30" name="Picture Placeholder 2"/>
          <p:cNvSpPr>
            <a:spLocks noGrp="1" noChangeAspect="1"/>
          </p:cNvSpPr>
          <p:nvPr>
            <p:ph type="pic" idx="21"/>
          </p:nvPr>
        </p:nvSpPr>
        <p:spPr>
          <a:xfrm>
            <a:off x="4748463" y="2603500"/>
            <a:ext cx="2691241" cy="1591510"/>
          </a:xfrm>
          <a:prstGeom prst="roundRect">
            <a:avLst>
              <a:gd name="adj" fmla="val 1858"/>
            </a:avLst>
          </a:prstGeom>
          <a:effectLst>
            <a:outerShdw blurRad="50800" dist="50800" dir="5400000" algn="tl" rotWithShape="0">
              <a:srgbClr val="000000">
                <a:alpha val="43000"/>
              </a:srgbClr>
            </a:out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endParaRPr lang="en-US" dirty="0"/>
          </a:p>
        </p:txBody>
      </p:sp>
      <p:sp>
        <p:nvSpPr>
          <p:cNvPr id="23" name="Text Placeholder 3"/>
          <p:cNvSpPr>
            <a:spLocks noGrp="1"/>
          </p:cNvSpPr>
          <p:nvPr>
            <p:ph type="body" sz="half" idx="19"/>
          </p:nvPr>
        </p:nvSpPr>
        <p:spPr>
          <a:xfrm>
            <a:off x="4568865" y="5184002"/>
            <a:ext cx="3050438" cy="843056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dirty="0"/>
              <a:t>Click to edit Master text styles</a:t>
            </a:r>
          </a:p>
        </p:txBody>
      </p:sp>
      <p:sp>
        <p:nvSpPr>
          <p:cNvPr id="14" name="Text Placeholder 4"/>
          <p:cNvSpPr>
            <a:spLocks noGrp="1"/>
          </p:cNvSpPr>
          <p:nvPr>
            <p:ph type="body" sz="quarter" idx="13"/>
          </p:nvPr>
        </p:nvSpPr>
        <p:spPr>
          <a:xfrm>
            <a:off x="7983434" y="4532847"/>
            <a:ext cx="3050438" cy="651154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accent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dirty="0"/>
              <a:t>Click to edit Master text styles</a:t>
            </a:r>
          </a:p>
        </p:txBody>
      </p:sp>
      <p:sp>
        <p:nvSpPr>
          <p:cNvPr id="31" name="Picture Placeholder 2"/>
          <p:cNvSpPr>
            <a:spLocks noGrp="1" noChangeAspect="1"/>
          </p:cNvSpPr>
          <p:nvPr>
            <p:ph type="pic" idx="22"/>
          </p:nvPr>
        </p:nvSpPr>
        <p:spPr>
          <a:xfrm>
            <a:off x="8163031" y="2603500"/>
            <a:ext cx="2691242" cy="1591510"/>
          </a:xfrm>
          <a:prstGeom prst="roundRect">
            <a:avLst>
              <a:gd name="adj" fmla="val 1858"/>
            </a:avLst>
          </a:prstGeom>
          <a:effectLst>
            <a:outerShdw blurRad="50800" dist="50800" dir="5400000" algn="tl" rotWithShape="0">
              <a:srgbClr val="000000">
                <a:alpha val="43000"/>
              </a:srgbClr>
            </a:out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endParaRPr lang="en-US" dirty="0"/>
          </a:p>
        </p:txBody>
      </p:sp>
      <p:sp>
        <p:nvSpPr>
          <p:cNvPr id="24" name="Text Placeholder 3"/>
          <p:cNvSpPr>
            <a:spLocks noGrp="1"/>
          </p:cNvSpPr>
          <p:nvPr>
            <p:ph type="body" sz="half" idx="20"/>
          </p:nvPr>
        </p:nvSpPr>
        <p:spPr>
          <a:xfrm>
            <a:off x="7983434" y="5184001"/>
            <a:ext cx="3050437" cy="843054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dirty="0"/>
              <a:t>Click to edit Master text styles</a:t>
            </a:r>
          </a:p>
        </p:txBody>
      </p:sp>
      <p:cxnSp>
        <p:nvCxnSpPr>
          <p:cNvPr id="17" name="Straight Connector 16"/>
          <p:cNvCxnSpPr/>
          <p:nvPr/>
        </p:nvCxnSpPr>
        <p:spPr>
          <a:xfrm>
            <a:off x="4388153" y="2603500"/>
            <a:ext cx="0" cy="3517594"/>
          </a:xfrm>
          <a:prstGeom prst="line">
            <a:avLst/>
          </a:prstGeom>
          <a:ln w="12700" cmpd="sng">
            <a:solidFill>
              <a:schemeClr val="accent1">
                <a:alpha val="40000"/>
              </a:schemeClr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18" name="Straight Connector 17"/>
          <p:cNvCxnSpPr/>
          <p:nvPr/>
        </p:nvCxnSpPr>
        <p:spPr>
          <a:xfrm>
            <a:off x="7801905" y="2603500"/>
            <a:ext cx="0" cy="3492500"/>
          </a:xfrm>
          <a:prstGeom prst="line">
            <a:avLst/>
          </a:prstGeom>
          <a:ln w="12700" cmpd="sng">
            <a:solidFill>
              <a:schemeClr val="accent1">
                <a:alpha val="40000"/>
              </a:schemeClr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246A105-2A1C-4284-B4EA-07CF89B1A393}" type="datetimeFigureOut">
              <a:rPr lang="en-US" dirty="0"/>
              <a:t>1/27/2021</a:t>
            </a:fld>
            <a:endParaRPr lang="en-US" dirty="0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dirty="0"/>
              <a:t>
              </a:t>
            </a:r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4261812151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54953" y="973668"/>
            <a:ext cx="8825660" cy="706964"/>
          </a:xfrm>
        </p:spPr>
        <p:txBody>
          <a:bodyPr/>
          <a:lstStyle/>
          <a:p>
            <a:r>
              <a:rPr lang="en-US" dirty="0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 anchor="t" anchorCtr="0"/>
          <a:lstStyle/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0DBE609-F3F2-45E6-BD6A-E03A8C86C1AE}" type="datetimeFigureOut">
              <a:rPr lang="en-US" dirty="0"/>
              <a:t>1/27/2021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dirty="0"/>
              <a:t>
              </a:t>
            </a: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120791241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9" name="Group 18"/>
          <p:cNvGrpSpPr/>
          <p:nvPr/>
        </p:nvGrpSpPr>
        <p:grpSpPr>
          <a:xfrm>
            <a:off x="0" y="-2373"/>
            <a:ext cx="12192000" cy="6867027"/>
            <a:chOff x="0" y="-2373"/>
            <a:chExt cx="12192000" cy="6867027"/>
          </a:xfrm>
        </p:grpSpPr>
        <p:sp>
          <p:nvSpPr>
            <p:cNvPr id="11" name="Rectangle 10"/>
            <p:cNvSpPr/>
            <p:nvPr/>
          </p:nvSpPr>
          <p:spPr>
            <a:xfrm>
              <a:off x="0" y="0"/>
              <a:ext cx="12192000" cy="6858000"/>
            </a:xfrm>
            <a:prstGeom prst="rect">
              <a:avLst/>
            </a:prstGeom>
            <a:blipFill>
              <a:blip r:embed="rId2">
                <a:duotone>
                  <a:schemeClr val="dk2">
                    <a:shade val="62000"/>
                    <a:hueMod val="108000"/>
                    <a:satMod val="164000"/>
                    <a:lumMod val="69000"/>
                  </a:schemeClr>
                  <a:schemeClr val="dk2">
                    <a:tint val="96000"/>
                    <a:hueMod val="90000"/>
                    <a:satMod val="130000"/>
                    <a:lumMod val="134000"/>
                  </a:schemeClr>
                </a:duotone>
              </a:blip>
              <a:stretch>
                <a:fillRect/>
              </a:stretch>
            </a:blip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  <p:sp>
          <p:nvSpPr>
            <p:cNvPr id="14" name="Oval 13"/>
            <p:cNvSpPr/>
            <p:nvPr/>
          </p:nvSpPr>
          <p:spPr>
            <a:xfrm>
              <a:off x="3220" y="2667000"/>
              <a:ext cx="4191000" cy="4191000"/>
            </a:xfrm>
            <a:prstGeom prst="ellipse">
              <a:avLst/>
            </a:prstGeom>
            <a:gradFill flip="none" rotWithShape="1">
              <a:gsLst>
                <a:gs pos="0">
                  <a:schemeClr val="bg2">
                    <a:lumMod val="40000"/>
                    <a:lumOff val="60000"/>
                    <a:alpha val="11000"/>
                  </a:schemeClr>
                </a:gs>
                <a:gs pos="75000">
                  <a:schemeClr val="bg2">
                    <a:lumMod val="40000"/>
                    <a:lumOff val="60000"/>
                    <a:alpha val="0"/>
                  </a:schemeClr>
                </a:gs>
                <a:gs pos="36000">
                  <a:schemeClr val="bg2">
                    <a:lumMod val="40000"/>
                    <a:lumOff val="60000"/>
                    <a:alpha val="10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5" name="Oval 14"/>
            <p:cNvSpPr/>
            <p:nvPr/>
          </p:nvSpPr>
          <p:spPr>
            <a:xfrm>
              <a:off x="1750" y="2895600"/>
              <a:ext cx="2362200" cy="2362200"/>
            </a:xfrm>
            <a:prstGeom prst="ellipse">
              <a:avLst/>
            </a:prstGeom>
            <a:gradFill flip="none" rotWithShape="1">
              <a:gsLst>
                <a:gs pos="0">
                  <a:schemeClr val="bg2">
                    <a:lumMod val="40000"/>
                    <a:lumOff val="60000"/>
                    <a:alpha val="8000"/>
                  </a:schemeClr>
                </a:gs>
                <a:gs pos="72000">
                  <a:schemeClr val="bg2">
                    <a:lumMod val="40000"/>
                    <a:lumOff val="60000"/>
                    <a:alpha val="0"/>
                  </a:schemeClr>
                </a:gs>
                <a:gs pos="36000">
                  <a:schemeClr val="bg2">
                    <a:lumMod val="40000"/>
                    <a:lumOff val="60000"/>
                    <a:alpha val="8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6" name="Oval 15"/>
            <p:cNvSpPr/>
            <p:nvPr/>
          </p:nvSpPr>
          <p:spPr>
            <a:xfrm>
              <a:off x="8609012" y="1676400"/>
              <a:ext cx="2819400" cy="2819400"/>
            </a:xfrm>
            <a:prstGeom prst="ellipse">
              <a:avLst/>
            </a:prstGeom>
            <a:gradFill flip="none" rotWithShape="1">
              <a:gsLst>
                <a:gs pos="0">
                  <a:schemeClr val="bg2">
                    <a:lumMod val="40000"/>
                    <a:lumOff val="60000"/>
                    <a:alpha val="7000"/>
                  </a:schemeClr>
                </a:gs>
                <a:gs pos="69000">
                  <a:schemeClr val="bg2">
                    <a:lumMod val="40000"/>
                    <a:lumOff val="60000"/>
                    <a:alpha val="0"/>
                  </a:schemeClr>
                </a:gs>
                <a:gs pos="36000">
                  <a:schemeClr val="bg2">
                    <a:lumMod val="40000"/>
                    <a:lumOff val="60000"/>
                    <a:alpha val="6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7" name="Oval 16"/>
            <p:cNvSpPr/>
            <p:nvPr/>
          </p:nvSpPr>
          <p:spPr>
            <a:xfrm>
              <a:off x="7999412" y="-2373"/>
              <a:ext cx="1600200" cy="1600200"/>
            </a:xfrm>
            <a:prstGeom prst="ellipse">
              <a:avLst/>
            </a:prstGeom>
            <a:gradFill flip="none" rotWithShape="1">
              <a:gsLst>
                <a:gs pos="0">
                  <a:schemeClr val="bg2">
                    <a:lumMod val="40000"/>
                    <a:lumOff val="60000"/>
                    <a:alpha val="14000"/>
                  </a:schemeClr>
                </a:gs>
                <a:gs pos="73000">
                  <a:schemeClr val="bg2">
                    <a:lumMod val="40000"/>
                    <a:lumOff val="60000"/>
                    <a:alpha val="0"/>
                  </a:schemeClr>
                </a:gs>
                <a:gs pos="36000">
                  <a:schemeClr val="bg2">
                    <a:lumMod val="40000"/>
                    <a:lumOff val="60000"/>
                    <a:alpha val="7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8" name="Oval 17"/>
            <p:cNvSpPr/>
            <p:nvPr/>
          </p:nvSpPr>
          <p:spPr>
            <a:xfrm>
              <a:off x="8609012" y="5874054"/>
              <a:ext cx="990600" cy="990600"/>
            </a:xfrm>
            <a:prstGeom prst="ellipse">
              <a:avLst/>
            </a:prstGeom>
            <a:gradFill flip="none" rotWithShape="1">
              <a:gsLst>
                <a:gs pos="0">
                  <a:schemeClr val="bg2">
                    <a:lumMod val="40000"/>
                    <a:lumOff val="60000"/>
                    <a:alpha val="14000"/>
                  </a:schemeClr>
                </a:gs>
                <a:gs pos="66000">
                  <a:schemeClr val="bg2">
                    <a:lumMod val="40000"/>
                    <a:lumOff val="60000"/>
                    <a:alpha val="0"/>
                  </a:schemeClr>
                </a:gs>
                <a:gs pos="36000">
                  <a:schemeClr val="bg2">
                    <a:lumMod val="40000"/>
                    <a:lumOff val="60000"/>
                    <a:alpha val="7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7" name="Freeform 5"/>
            <p:cNvSpPr/>
            <p:nvPr/>
          </p:nvSpPr>
          <p:spPr bwMode="gray">
            <a:xfrm rot="5101749">
              <a:off x="6294738" y="4577737"/>
              <a:ext cx="3299407" cy="440924"/>
            </a:xfrm>
            <a:custGeom>
              <a:avLst/>
              <a:gdLst/>
              <a:ahLst/>
              <a:cxnLst/>
              <a:rect l="l" t="t" r="r" b="b"/>
              <a:pathLst>
                <a:path w="10000" h="5291">
                  <a:moveTo>
                    <a:pt x="85" y="2532"/>
                  </a:moveTo>
                  <a:cubicBezTo>
                    <a:pt x="1736" y="3911"/>
                    <a:pt x="7524" y="5298"/>
                    <a:pt x="9958" y="5291"/>
                  </a:cubicBezTo>
                  <a:cubicBezTo>
                    <a:pt x="9989" y="1958"/>
                    <a:pt x="9969" y="3333"/>
                    <a:pt x="10000" y="0"/>
                  </a:cubicBezTo>
                  <a:lnTo>
                    <a:pt x="10000" y="0"/>
                  </a:lnTo>
                  <a:lnTo>
                    <a:pt x="9667" y="204"/>
                  </a:lnTo>
                  <a:lnTo>
                    <a:pt x="9334" y="400"/>
                  </a:lnTo>
                  <a:lnTo>
                    <a:pt x="9001" y="590"/>
                  </a:lnTo>
                  <a:lnTo>
                    <a:pt x="8667" y="753"/>
                  </a:lnTo>
                  <a:lnTo>
                    <a:pt x="8333" y="917"/>
                  </a:lnTo>
                  <a:lnTo>
                    <a:pt x="7999" y="1071"/>
                  </a:lnTo>
                  <a:lnTo>
                    <a:pt x="7669" y="1202"/>
                  </a:lnTo>
                  <a:lnTo>
                    <a:pt x="7333" y="1325"/>
                  </a:lnTo>
                  <a:lnTo>
                    <a:pt x="7000" y="1440"/>
                  </a:lnTo>
                  <a:lnTo>
                    <a:pt x="6673" y="1538"/>
                  </a:lnTo>
                  <a:lnTo>
                    <a:pt x="6340" y="1636"/>
                  </a:lnTo>
                  <a:lnTo>
                    <a:pt x="6013" y="1719"/>
                  </a:lnTo>
                  <a:lnTo>
                    <a:pt x="5686" y="1784"/>
                  </a:lnTo>
                  <a:lnTo>
                    <a:pt x="5359" y="1850"/>
                  </a:lnTo>
                  <a:lnTo>
                    <a:pt x="5036" y="1906"/>
                  </a:lnTo>
                  <a:lnTo>
                    <a:pt x="4717" y="1948"/>
                  </a:lnTo>
                  <a:lnTo>
                    <a:pt x="4396" y="1980"/>
                  </a:lnTo>
                  <a:lnTo>
                    <a:pt x="4079" y="2013"/>
                  </a:lnTo>
                  <a:lnTo>
                    <a:pt x="3766" y="2029"/>
                  </a:lnTo>
                  <a:lnTo>
                    <a:pt x="3454" y="2046"/>
                  </a:lnTo>
                  <a:lnTo>
                    <a:pt x="3145" y="2053"/>
                  </a:lnTo>
                  <a:lnTo>
                    <a:pt x="2839" y="2046"/>
                  </a:lnTo>
                  <a:lnTo>
                    <a:pt x="2537" y="2046"/>
                  </a:lnTo>
                  <a:lnTo>
                    <a:pt x="2238" y="2029"/>
                  </a:lnTo>
                  <a:lnTo>
                    <a:pt x="1943" y="2004"/>
                  </a:lnTo>
                  <a:lnTo>
                    <a:pt x="1653" y="1980"/>
                  </a:lnTo>
                  <a:lnTo>
                    <a:pt x="1368" y="1955"/>
                  </a:lnTo>
                  <a:lnTo>
                    <a:pt x="1085" y="1915"/>
                  </a:lnTo>
                  <a:lnTo>
                    <a:pt x="806" y="1873"/>
                  </a:lnTo>
                  <a:lnTo>
                    <a:pt x="533" y="1833"/>
                  </a:lnTo>
                  <a:lnTo>
                    <a:pt x="0" y="1726"/>
                  </a:lnTo>
                  <a:cubicBezTo>
                    <a:pt x="28" y="1995"/>
                    <a:pt x="57" y="2263"/>
                    <a:pt x="85" y="2532"/>
                  </a:cubicBezTo>
                  <a:close/>
                </a:path>
              </a:pathLst>
            </a:custGeom>
            <a:solidFill>
              <a:schemeClr val="bg1">
                <a:alpha val="20000"/>
              </a:schemeClr>
            </a:solidFill>
            <a:ln>
              <a:noFill/>
            </a:ln>
          </p:spPr>
        </p:sp>
        <p:sp>
          <p:nvSpPr>
            <p:cNvPr id="8" name="Rectangle 7"/>
            <p:cNvSpPr/>
            <p:nvPr/>
          </p:nvSpPr>
          <p:spPr>
            <a:xfrm>
              <a:off x="414867" y="402165"/>
              <a:ext cx="6510866" cy="6053670"/>
            </a:xfrm>
            <a:prstGeom prst="rect">
              <a:avLst/>
            </a:prstGeom>
            <a:solidFill>
              <a:schemeClr val="bg1"/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9" name="Freeform 5"/>
            <p:cNvSpPr/>
            <p:nvPr/>
          </p:nvSpPr>
          <p:spPr bwMode="gray">
            <a:xfrm rot="5400000">
              <a:off x="4449232" y="2801721"/>
              <a:ext cx="6053670" cy="1254558"/>
            </a:xfrm>
            <a:custGeom>
              <a:avLst/>
              <a:gdLst/>
              <a:ahLst/>
              <a:cxnLst/>
              <a:rect l="l" t="t" r="r" b="b"/>
              <a:pathLst>
                <a:path w="10000" h="8000">
                  <a:moveTo>
                    <a:pt x="0" y="0"/>
                  </a:moveTo>
                  <a:lnTo>
                    <a:pt x="0" y="7970"/>
                  </a:lnTo>
                  <a:lnTo>
                    <a:pt x="10000" y="8000"/>
                  </a:lnTo>
                  <a:lnTo>
                    <a:pt x="10000" y="7"/>
                  </a:lnTo>
                  <a:lnTo>
                    <a:pt x="10000" y="7"/>
                  </a:lnTo>
                  <a:lnTo>
                    <a:pt x="9773" y="156"/>
                  </a:lnTo>
                  <a:lnTo>
                    <a:pt x="9547" y="298"/>
                  </a:lnTo>
                  <a:lnTo>
                    <a:pt x="9320" y="437"/>
                  </a:lnTo>
                  <a:lnTo>
                    <a:pt x="9092" y="556"/>
                  </a:lnTo>
                  <a:lnTo>
                    <a:pt x="8865" y="676"/>
                  </a:lnTo>
                  <a:lnTo>
                    <a:pt x="8637" y="788"/>
                  </a:lnTo>
                  <a:lnTo>
                    <a:pt x="8412" y="884"/>
                  </a:lnTo>
                  <a:lnTo>
                    <a:pt x="8184" y="975"/>
                  </a:lnTo>
                  <a:lnTo>
                    <a:pt x="7957" y="1058"/>
                  </a:lnTo>
                  <a:lnTo>
                    <a:pt x="7734" y="1130"/>
                  </a:lnTo>
                  <a:lnTo>
                    <a:pt x="7508" y="1202"/>
                  </a:lnTo>
                  <a:lnTo>
                    <a:pt x="7285" y="1262"/>
                  </a:lnTo>
                  <a:lnTo>
                    <a:pt x="7062" y="1309"/>
                  </a:lnTo>
                  <a:lnTo>
                    <a:pt x="6840" y="1358"/>
                  </a:lnTo>
                  <a:lnTo>
                    <a:pt x="6620" y="1399"/>
                  </a:lnTo>
                  <a:lnTo>
                    <a:pt x="6402" y="1428"/>
                  </a:lnTo>
                  <a:lnTo>
                    <a:pt x="6184" y="1453"/>
                  </a:lnTo>
                  <a:lnTo>
                    <a:pt x="5968" y="1477"/>
                  </a:lnTo>
                  <a:lnTo>
                    <a:pt x="5755" y="1488"/>
                  </a:lnTo>
                  <a:lnTo>
                    <a:pt x="5542" y="1500"/>
                  </a:lnTo>
                  <a:lnTo>
                    <a:pt x="5332" y="1506"/>
                  </a:lnTo>
                  <a:lnTo>
                    <a:pt x="5124" y="1500"/>
                  </a:lnTo>
                  <a:lnTo>
                    <a:pt x="4918" y="1500"/>
                  </a:lnTo>
                  <a:lnTo>
                    <a:pt x="4714" y="1488"/>
                  </a:lnTo>
                  <a:lnTo>
                    <a:pt x="4514" y="1470"/>
                  </a:lnTo>
                  <a:lnTo>
                    <a:pt x="4316" y="1453"/>
                  </a:lnTo>
                  <a:lnTo>
                    <a:pt x="4122" y="1434"/>
                  </a:lnTo>
                  <a:lnTo>
                    <a:pt x="3929" y="1405"/>
                  </a:lnTo>
                  <a:lnTo>
                    <a:pt x="3739" y="1374"/>
                  </a:lnTo>
                  <a:lnTo>
                    <a:pt x="3553" y="1346"/>
                  </a:lnTo>
                  <a:lnTo>
                    <a:pt x="3190" y="1267"/>
                  </a:lnTo>
                  <a:lnTo>
                    <a:pt x="2842" y="1183"/>
                  </a:lnTo>
                  <a:lnTo>
                    <a:pt x="2508" y="1095"/>
                  </a:lnTo>
                  <a:lnTo>
                    <a:pt x="2192" y="998"/>
                  </a:lnTo>
                  <a:lnTo>
                    <a:pt x="1890" y="897"/>
                  </a:lnTo>
                  <a:lnTo>
                    <a:pt x="1610" y="788"/>
                  </a:lnTo>
                  <a:lnTo>
                    <a:pt x="1347" y="681"/>
                  </a:lnTo>
                  <a:lnTo>
                    <a:pt x="1105" y="574"/>
                  </a:lnTo>
                  <a:lnTo>
                    <a:pt x="883" y="473"/>
                  </a:lnTo>
                  <a:lnTo>
                    <a:pt x="686" y="377"/>
                  </a:lnTo>
                  <a:lnTo>
                    <a:pt x="508" y="286"/>
                  </a:lnTo>
                  <a:lnTo>
                    <a:pt x="358" y="210"/>
                  </a:lnTo>
                  <a:lnTo>
                    <a:pt x="232" y="138"/>
                  </a:lnTo>
                  <a:lnTo>
                    <a:pt x="59" y="35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</p:sp>
        <p:sp>
          <p:nvSpPr>
            <p:cNvPr id="12" name="Freeform 5"/>
            <p:cNvSpPr>
              <a:spLocks noEditPoints="1"/>
            </p:cNvSpPr>
            <p:nvPr/>
          </p:nvSpPr>
          <p:spPr bwMode="gray">
            <a:xfrm>
              <a:off x="0" y="1587"/>
              <a:ext cx="12192000" cy="6856413"/>
            </a:xfrm>
            <a:custGeom>
              <a:avLst/>
              <a:gdLst/>
              <a:ahLst/>
              <a:cxnLst/>
              <a:rect l="0" t="0" r="r" b="b"/>
              <a:pathLst>
                <a:path w="15356" h="8638">
                  <a:moveTo>
                    <a:pt x="0" y="0"/>
                  </a:moveTo>
                  <a:lnTo>
                    <a:pt x="0" y="8638"/>
                  </a:lnTo>
                  <a:lnTo>
                    <a:pt x="15356" y="8638"/>
                  </a:lnTo>
                  <a:lnTo>
                    <a:pt x="15356" y="0"/>
                  </a:lnTo>
                  <a:lnTo>
                    <a:pt x="0" y="0"/>
                  </a:lnTo>
                  <a:close/>
                  <a:moveTo>
                    <a:pt x="14748" y="8038"/>
                  </a:moveTo>
                  <a:lnTo>
                    <a:pt x="600" y="8038"/>
                  </a:lnTo>
                  <a:lnTo>
                    <a:pt x="600" y="592"/>
                  </a:lnTo>
                  <a:lnTo>
                    <a:pt x="14748" y="592"/>
                  </a:lnTo>
                  <a:lnTo>
                    <a:pt x="14748" y="8038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</p:sp>
      </p:grpSp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576756" y="1278468"/>
            <a:ext cx="1413933" cy="4748589"/>
          </a:xfrm>
        </p:spPr>
        <p:txBody>
          <a:bodyPr vert="eaVert" anchor="b" anchorCtr="0"/>
          <a:lstStyle/>
          <a:p>
            <a:r>
              <a:rPr lang="en-US" dirty="0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1154954" y="1278468"/>
            <a:ext cx="6247546" cy="4748590"/>
          </a:xfrm>
        </p:spPr>
        <p:txBody>
          <a:bodyPr vert="eaVert"/>
          <a:lstStyle/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24AD68-089C-4467-A8F3-EA2BBCA6B44E}" type="datetimeFigureOut">
              <a:rPr lang="en-US" dirty="0"/>
              <a:t>1/27/2021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dirty="0"/>
              <a:t>
              </a:t>
            </a:r>
          </a:p>
        </p:txBody>
      </p:sp>
      <p:sp>
        <p:nvSpPr>
          <p:cNvPr id="13" name="Rectangle 12"/>
          <p:cNvSpPr/>
          <p:nvPr/>
        </p:nvSpPr>
        <p:spPr>
          <a:xfrm>
            <a:off x="10437812" y="0"/>
            <a:ext cx="685800" cy="1143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922750524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18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slideLayout" Target="../slideLayouts/slideLayout17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19" Type="http://schemas.openxmlformats.org/officeDocument/2006/relationships/image" Target="../media/image1.jpeg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9" name="Group 8"/>
          <p:cNvGrpSpPr/>
          <p:nvPr/>
        </p:nvGrpSpPr>
        <p:grpSpPr>
          <a:xfrm>
            <a:off x="0" y="-2373"/>
            <a:ext cx="12192000" cy="6867027"/>
            <a:chOff x="0" y="-2373"/>
            <a:chExt cx="12192000" cy="6867027"/>
          </a:xfrm>
        </p:grpSpPr>
        <p:sp>
          <p:nvSpPr>
            <p:cNvPr id="26" name="Rectangle 25"/>
            <p:cNvSpPr/>
            <p:nvPr/>
          </p:nvSpPr>
          <p:spPr>
            <a:xfrm>
              <a:off x="0" y="0"/>
              <a:ext cx="12192000" cy="6858000"/>
            </a:xfrm>
            <a:prstGeom prst="rect">
              <a:avLst/>
            </a:prstGeom>
            <a:blipFill>
              <a:blip r:embed="rId19">
                <a:duotone>
                  <a:schemeClr val="dk2">
                    <a:shade val="62000"/>
                    <a:hueMod val="108000"/>
                    <a:satMod val="164000"/>
                    <a:lumMod val="69000"/>
                  </a:schemeClr>
                  <a:schemeClr val="dk2">
                    <a:tint val="96000"/>
                    <a:hueMod val="90000"/>
                    <a:satMod val="130000"/>
                    <a:lumMod val="134000"/>
                  </a:schemeClr>
                </a:duotone>
              </a:blip>
              <a:stretch>
                <a:fillRect/>
              </a:stretch>
            </a:blip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  <p:sp>
          <p:nvSpPr>
            <p:cNvPr id="15" name="Oval 14"/>
            <p:cNvSpPr/>
            <p:nvPr/>
          </p:nvSpPr>
          <p:spPr>
            <a:xfrm>
              <a:off x="3220" y="2667000"/>
              <a:ext cx="4191000" cy="4191000"/>
            </a:xfrm>
            <a:prstGeom prst="ellipse">
              <a:avLst/>
            </a:prstGeom>
            <a:gradFill flip="none" rotWithShape="1">
              <a:gsLst>
                <a:gs pos="0">
                  <a:schemeClr val="bg2">
                    <a:lumMod val="40000"/>
                    <a:lumOff val="60000"/>
                    <a:alpha val="11000"/>
                  </a:schemeClr>
                </a:gs>
                <a:gs pos="75000">
                  <a:schemeClr val="bg2">
                    <a:lumMod val="40000"/>
                    <a:lumOff val="60000"/>
                    <a:alpha val="0"/>
                  </a:schemeClr>
                </a:gs>
                <a:gs pos="36000">
                  <a:schemeClr val="bg2">
                    <a:lumMod val="40000"/>
                    <a:lumOff val="60000"/>
                    <a:alpha val="10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6" name="Oval 15"/>
            <p:cNvSpPr/>
            <p:nvPr/>
          </p:nvSpPr>
          <p:spPr>
            <a:xfrm>
              <a:off x="1750" y="2895600"/>
              <a:ext cx="2362200" cy="2362200"/>
            </a:xfrm>
            <a:prstGeom prst="ellipse">
              <a:avLst/>
            </a:prstGeom>
            <a:gradFill flip="none" rotWithShape="1">
              <a:gsLst>
                <a:gs pos="0">
                  <a:schemeClr val="bg2">
                    <a:lumMod val="40000"/>
                    <a:lumOff val="60000"/>
                    <a:alpha val="8000"/>
                  </a:schemeClr>
                </a:gs>
                <a:gs pos="72000">
                  <a:schemeClr val="bg2">
                    <a:lumMod val="40000"/>
                    <a:lumOff val="60000"/>
                    <a:alpha val="0"/>
                  </a:schemeClr>
                </a:gs>
                <a:gs pos="36000">
                  <a:schemeClr val="bg2">
                    <a:lumMod val="40000"/>
                    <a:lumOff val="60000"/>
                    <a:alpha val="8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7" name="Oval 16"/>
            <p:cNvSpPr/>
            <p:nvPr/>
          </p:nvSpPr>
          <p:spPr>
            <a:xfrm>
              <a:off x="8609012" y="1676400"/>
              <a:ext cx="2819400" cy="2819400"/>
            </a:xfrm>
            <a:prstGeom prst="ellipse">
              <a:avLst/>
            </a:prstGeom>
            <a:gradFill flip="none" rotWithShape="1">
              <a:gsLst>
                <a:gs pos="0">
                  <a:schemeClr val="bg2">
                    <a:lumMod val="40000"/>
                    <a:lumOff val="60000"/>
                    <a:alpha val="7000"/>
                  </a:schemeClr>
                </a:gs>
                <a:gs pos="69000">
                  <a:schemeClr val="bg2">
                    <a:lumMod val="40000"/>
                    <a:lumOff val="60000"/>
                    <a:alpha val="0"/>
                  </a:schemeClr>
                </a:gs>
                <a:gs pos="36000">
                  <a:schemeClr val="bg2">
                    <a:lumMod val="40000"/>
                    <a:lumOff val="60000"/>
                    <a:alpha val="6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8" name="Oval 17"/>
            <p:cNvSpPr/>
            <p:nvPr/>
          </p:nvSpPr>
          <p:spPr>
            <a:xfrm>
              <a:off x="7999412" y="-2373"/>
              <a:ext cx="1600200" cy="1600200"/>
            </a:xfrm>
            <a:prstGeom prst="ellipse">
              <a:avLst/>
            </a:prstGeom>
            <a:gradFill flip="none" rotWithShape="1">
              <a:gsLst>
                <a:gs pos="0">
                  <a:schemeClr val="bg2">
                    <a:lumMod val="40000"/>
                    <a:lumOff val="60000"/>
                    <a:alpha val="14000"/>
                  </a:schemeClr>
                </a:gs>
                <a:gs pos="73000">
                  <a:schemeClr val="bg2">
                    <a:lumMod val="40000"/>
                    <a:lumOff val="60000"/>
                    <a:alpha val="0"/>
                  </a:schemeClr>
                </a:gs>
                <a:gs pos="36000">
                  <a:schemeClr val="bg2">
                    <a:lumMod val="40000"/>
                    <a:lumOff val="60000"/>
                    <a:alpha val="7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9" name="Oval 18"/>
            <p:cNvSpPr/>
            <p:nvPr/>
          </p:nvSpPr>
          <p:spPr>
            <a:xfrm>
              <a:off x="8609012" y="5874054"/>
              <a:ext cx="990600" cy="990600"/>
            </a:xfrm>
            <a:prstGeom prst="ellipse">
              <a:avLst/>
            </a:prstGeom>
            <a:gradFill flip="none" rotWithShape="1">
              <a:gsLst>
                <a:gs pos="0">
                  <a:schemeClr val="bg2">
                    <a:lumMod val="40000"/>
                    <a:lumOff val="60000"/>
                    <a:alpha val="14000"/>
                  </a:schemeClr>
                </a:gs>
                <a:gs pos="66000">
                  <a:schemeClr val="bg2">
                    <a:lumMod val="40000"/>
                    <a:lumOff val="60000"/>
                    <a:alpha val="0"/>
                  </a:schemeClr>
                </a:gs>
                <a:gs pos="36000">
                  <a:schemeClr val="bg2">
                    <a:lumMod val="40000"/>
                    <a:lumOff val="60000"/>
                    <a:alpha val="7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3" name="Freeform 5"/>
            <p:cNvSpPr/>
            <p:nvPr/>
          </p:nvSpPr>
          <p:spPr bwMode="gray">
            <a:xfrm rot="21010068">
              <a:off x="8490951" y="1797517"/>
              <a:ext cx="3299407" cy="440924"/>
            </a:xfrm>
            <a:custGeom>
              <a:avLst/>
              <a:gdLst/>
              <a:ahLst/>
              <a:cxnLst/>
              <a:rect l="l" t="t" r="r" b="b"/>
              <a:pathLst>
                <a:path w="10000" h="5291">
                  <a:moveTo>
                    <a:pt x="85" y="2532"/>
                  </a:moveTo>
                  <a:cubicBezTo>
                    <a:pt x="1736" y="3911"/>
                    <a:pt x="7524" y="5298"/>
                    <a:pt x="9958" y="5291"/>
                  </a:cubicBezTo>
                  <a:cubicBezTo>
                    <a:pt x="9989" y="1958"/>
                    <a:pt x="9969" y="3333"/>
                    <a:pt x="10000" y="0"/>
                  </a:cubicBezTo>
                  <a:lnTo>
                    <a:pt x="10000" y="0"/>
                  </a:lnTo>
                  <a:lnTo>
                    <a:pt x="9667" y="204"/>
                  </a:lnTo>
                  <a:lnTo>
                    <a:pt x="9334" y="400"/>
                  </a:lnTo>
                  <a:lnTo>
                    <a:pt x="9001" y="590"/>
                  </a:lnTo>
                  <a:lnTo>
                    <a:pt x="8667" y="753"/>
                  </a:lnTo>
                  <a:lnTo>
                    <a:pt x="8333" y="917"/>
                  </a:lnTo>
                  <a:lnTo>
                    <a:pt x="7999" y="1071"/>
                  </a:lnTo>
                  <a:lnTo>
                    <a:pt x="7669" y="1202"/>
                  </a:lnTo>
                  <a:lnTo>
                    <a:pt x="7333" y="1325"/>
                  </a:lnTo>
                  <a:lnTo>
                    <a:pt x="7000" y="1440"/>
                  </a:lnTo>
                  <a:lnTo>
                    <a:pt x="6673" y="1538"/>
                  </a:lnTo>
                  <a:lnTo>
                    <a:pt x="6340" y="1636"/>
                  </a:lnTo>
                  <a:lnTo>
                    <a:pt x="6013" y="1719"/>
                  </a:lnTo>
                  <a:lnTo>
                    <a:pt x="5686" y="1784"/>
                  </a:lnTo>
                  <a:lnTo>
                    <a:pt x="5359" y="1850"/>
                  </a:lnTo>
                  <a:lnTo>
                    <a:pt x="5036" y="1906"/>
                  </a:lnTo>
                  <a:lnTo>
                    <a:pt x="4717" y="1948"/>
                  </a:lnTo>
                  <a:lnTo>
                    <a:pt x="4396" y="1980"/>
                  </a:lnTo>
                  <a:lnTo>
                    <a:pt x="4079" y="2013"/>
                  </a:lnTo>
                  <a:lnTo>
                    <a:pt x="3766" y="2029"/>
                  </a:lnTo>
                  <a:lnTo>
                    <a:pt x="3454" y="2046"/>
                  </a:lnTo>
                  <a:lnTo>
                    <a:pt x="3145" y="2053"/>
                  </a:lnTo>
                  <a:lnTo>
                    <a:pt x="2839" y="2046"/>
                  </a:lnTo>
                  <a:lnTo>
                    <a:pt x="2537" y="2046"/>
                  </a:lnTo>
                  <a:lnTo>
                    <a:pt x="2238" y="2029"/>
                  </a:lnTo>
                  <a:lnTo>
                    <a:pt x="1943" y="2004"/>
                  </a:lnTo>
                  <a:lnTo>
                    <a:pt x="1653" y="1980"/>
                  </a:lnTo>
                  <a:lnTo>
                    <a:pt x="1368" y="1955"/>
                  </a:lnTo>
                  <a:lnTo>
                    <a:pt x="1085" y="1915"/>
                  </a:lnTo>
                  <a:lnTo>
                    <a:pt x="806" y="1873"/>
                  </a:lnTo>
                  <a:lnTo>
                    <a:pt x="533" y="1833"/>
                  </a:lnTo>
                  <a:lnTo>
                    <a:pt x="0" y="1726"/>
                  </a:lnTo>
                  <a:cubicBezTo>
                    <a:pt x="28" y="1995"/>
                    <a:pt x="57" y="2263"/>
                    <a:pt x="85" y="2532"/>
                  </a:cubicBezTo>
                  <a:close/>
                </a:path>
              </a:pathLst>
            </a:custGeom>
            <a:solidFill>
              <a:schemeClr val="bg1">
                <a:alpha val="20000"/>
              </a:schemeClr>
            </a:solidFill>
            <a:ln>
              <a:noFill/>
            </a:ln>
          </p:spPr>
        </p:sp>
        <p:sp>
          <p:nvSpPr>
            <p:cNvPr id="20" name="Freeform 5"/>
            <p:cNvSpPr/>
            <p:nvPr/>
          </p:nvSpPr>
          <p:spPr bwMode="gray">
            <a:xfrm>
              <a:off x="459506" y="1866405"/>
              <a:ext cx="11277600" cy="4533900"/>
            </a:xfrm>
            <a:custGeom>
              <a:avLst/>
              <a:gdLst/>
              <a:ahLst/>
              <a:cxnLst/>
              <a:rect l="0" t="0" r="r" b="b"/>
              <a:pathLst>
                <a:path w="7104" h="2856">
                  <a:moveTo>
                    <a:pt x="0" y="0"/>
                  </a:moveTo>
                  <a:lnTo>
                    <a:pt x="0" y="2856"/>
                  </a:lnTo>
                  <a:lnTo>
                    <a:pt x="7104" y="2856"/>
                  </a:lnTo>
                  <a:lnTo>
                    <a:pt x="7104" y="1"/>
                  </a:lnTo>
                  <a:lnTo>
                    <a:pt x="7104" y="1"/>
                  </a:lnTo>
                  <a:lnTo>
                    <a:pt x="6943" y="26"/>
                  </a:lnTo>
                  <a:lnTo>
                    <a:pt x="6782" y="50"/>
                  </a:lnTo>
                  <a:lnTo>
                    <a:pt x="6621" y="73"/>
                  </a:lnTo>
                  <a:lnTo>
                    <a:pt x="6459" y="93"/>
                  </a:lnTo>
                  <a:lnTo>
                    <a:pt x="6298" y="113"/>
                  </a:lnTo>
                  <a:lnTo>
                    <a:pt x="6136" y="132"/>
                  </a:lnTo>
                  <a:lnTo>
                    <a:pt x="5976" y="148"/>
                  </a:lnTo>
                  <a:lnTo>
                    <a:pt x="5814" y="163"/>
                  </a:lnTo>
                  <a:lnTo>
                    <a:pt x="5653" y="177"/>
                  </a:lnTo>
                  <a:lnTo>
                    <a:pt x="5494" y="189"/>
                  </a:lnTo>
                  <a:lnTo>
                    <a:pt x="5334" y="201"/>
                  </a:lnTo>
                  <a:lnTo>
                    <a:pt x="5175" y="211"/>
                  </a:lnTo>
                  <a:lnTo>
                    <a:pt x="5017" y="219"/>
                  </a:lnTo>
                  <a:lnTo>
                    <a:pt x="4859" y="227"/>
                  </a:lnTo>
                  <a:lnTo>
                    <a:pt x="4703" y="234"/>
                  </a:lnTo>
                  <a:lnTo>
                    <a:pt x="4548" y="239"/>
                  </a:lnTo>
                  <a:lnTo>
                    <a:pt x="4393" y="243"/>
                  </a:lnTo>
                  <a:lnTo>
                    <a:pt x="4240" y="247"/>
                  </a:lnTo>
                  <a:lnTo>
                    <a:pt x="4088" y="249"/>
                  </a:lnTo>
                  <a:lnTo>
                    <a:pt x="3937" y="251"/>
                  </a:lnTo>
                  <a:lnTo>
                    <a:pt x="3788" y="252"/>
                  </a:lnTo>
                  <a:lnTo>
                    <a:pt x="3640" y="251"/>
                  </a:lnTo>
                  <a:lnTo>
                    <a:pt x="3494" y="251"/>
                  </a:lnTo>
                  <a:lnTo>
                    <a:pt x="3349" y="249"/>
                  </a:lnTo>
                  <a:lnTo>
                    <a:pt x="3207" y="246"/>
                  </a:lnTo>
                  <a:lnTo>
                    <a:pt x="3066" y="243"/>
                  </a:lnTo>
                  <a:lnTo>
                    <a:pt x="2928" y="240"/>
                  </a:lnTo>
                  <a:lnTo>
                    <a:pt x="2791" y="235"/>
                  </a:lnTo>
                  <a:lnTo>
                    <a:pt x="2656" y="230"/>
                  </a:lnTo>
                  <a:lnTo>
                    <a:pt x="2524" y="225"/>
                  </a:lnTo>
                  <a:lnTo>
                    <a:pt x="2266" y="212"/>
                  </a:lnTo>
                  <a:lnTo>
                    <a:pt x="2019" y="198"/>
                  </a:lnTo>
                  <a:lnTo>
                    <a:pt x="1782" y="183"/>
                  </a:lnTo>
                  <a:lnTo>
                    <a:pt x="1557" y="167"/>
                  </a:lnTo>
                  <a:lnTo>
                    <a:pt x="1343" y="150"/>
                  </a:lnTo>
                  <a:lnTo>
                    <a:pt x="1144" y="132"/>
                  </a:lnTo>
                  <a:lnTo>
                    <a:pt x="957" y="114"/>
                  </a:lnTo>
                  <a:lnTo>
                    <a:pt x="785" y="96"/>
                  </a:lnTo>
                  <a:lnTo>
                    <a:pt x="627" y="79"/>
                  </a:lnTo>
                  <a:lnTo>
                    <a:pt x="487" y="63"/>
                  </a:lnTo>
                  <a:lnTo>
                    <a:pt x="361" y="48"/>
                  </a:lnTo>
                  <a:lnTo>
                    <a:pt x="254" y="35"/>
                  </a:lnTo>
                  <a:lnTo>
                    <a:pt x="165" y="23"/>
                  </a:lnTo>
                  <a:lnTo>
                    <a:pt x="42" y="6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</p:sp>
        <p:sp>
          <p:nvSpPr>
            <p:cNvPr id="21" name="Freeform 5"/>
            <p:cNvSpPr>
              <a:spLocks noEditPoints="1"/>
            </p:cNvSpPr>
            <p:nvPr/>
          </p:nvSpPr>
          <p:spPr bwMode="gray">
            <a:xfrm>
              <a:off x="0" y="1587"/>
              <a:ext cx="12192000" cy="6856413"/>
            </a:xfrm>
            <a:custGeom>
              <a:avLst/>
              <a:gdLst/>
              <a:ahLst/>
              <a:cxnLst/>
              <a:rect l="0" t="0" r="r" b="b"/>
              <a:pathLst>
                <a:path w="15356" h="8638">
                  <a:moveTo>
                    <a:pt x="0" y="0"/>
                  </a:moveTo>
                  <a:lnTo>
                    <a:pt x="0" y="8638"/>
                  </a:lnTo>
                  <a:lnTo>
                    <a:pt x="15356" y="8638"/>
                  </a:lnTo>
                  <a:lnTo>
                    <a:pt x="15356" y="0"/>
                  </a:lnTo>
                  <a:lnTo>
                    <a:pt x="0" y="0"/>
                  </a:lnTo>
                  <a:close/>
                  <a:moveTo>
                    <a:pt x="14748" y="8038"/>
                  </a:moveTo>
                  <a:lnTo>
                    <a:pt x="600" y="8038"/>
                  </a:lnTo>
                  <a:lnTo>
                    <a:pt x="600" y="592"/>
                  </a:lnTo>
                  <a:lnTo>
                    <a:pt x="14748" y="592"/>
                  </a:lnTo>
                  <a:lnTo>
                    <a:pt x="14748" y="8038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</p:sp>
      </p:grpSp>
      <p:sp>
        <p:nvSpPr>
          <p:cNvPr id="2" name="Title Placeholder 1"/>
          <p:cNvSpPr>
            <a:spLocks noGrp="1"/>
          </p:cNvSpPr>
          <p:nvPr>
            <p:ph type="title"/>
          </p:nvPr>
        </p:nvSpPr>
        <p:spPr bwMode="gray">
          <a:xfrm>
            <a:off x="1154953" y="973668"/>
            <a:ext cx="8761413" cy="706964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r>
              <a:rPr lang="en-US" dirty="0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54955" y="2603500"/>
            <a:ext cx="8761412" cy="34163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10650938" y="6394061"/>
            <a:ext cx="990599" cy="304799"/>
          </a:xfrm>
          <a:prstGeom prst="rect">
            <a:avLst/>
          </a:prstGeom>
        </p:spPr>
        <p:txBody>
          <a:bodyPr vert="horz" lIns="91440" tIns="45720" rIns="91440" bIns="45720" rtlCol="0" anchor="t"/>
          <a:lstStyle>
            <a:lvl1pPr algn="r">
              <a:defRPr sz="1000" b="1" i="0">
                <a:solidFill>
                  <a:schemeClr val="accent1"/>
                </a:solidFill>
              </a:defRPr>
            </a:lvl1pPr>
          </a:lstStyle>
          <a:p>
            <a:fld id="{7E0D914D-B099-4142-A885-11F276715148}" type="datetimeFigureOut">
              <a:rPr lang="en-US" dirty="0"/>
              <a:t>1/27/2021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528358" y="6391838"/>
            <a:ext cx="3859795" cy="304801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000" b="1" i="0">
                <a:solidFill>
                  <a:schemeClr val="accent1"/>
                </a:solidFill>
                <a:latin typeface="+mn-lt"/>
              </a:defRPr>
            </a:lvl1pPr>
          </a:lstStyle>
          <a:p>
            <a:r>
              <a:rPr lang="en-US" dirty="0"/>
              <a:t>
              </a:t>
            </a:r>
          </a:p>
        </p:txBody>
      </p:sp>
      <p:sp>
        <p:nvSpPr>
          <p:cNvPr id="22" name="Rectangle 21"/>
          <p:cNvSpPr/>
          <p:nvPr/>
        </p:nvSpPr>
        <p:spPr>
          <a:xfrm>
            <a:off x="10437812" y="0"/>
            <a:ext cx="685800" cy="1143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10352540" y="295729"/>
            <a:ext cx="838199" cy="7676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ctr">
              <a:defRPr sz="2800" b="0" i="0">
                <a:solidFill>
                  <a:schemeClr val="bg1"/>
                </a:solidFill>
                <a:latin typeface="+mn-lt"/>
              </a:defRPr>
            </a:lvl1pPr>
          </a:lstStyle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79822192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21" r:id="rId1"/>
    <p:sldLayoutId id="2147483722" r:id="rId2"/>
    <p:sldLayoutId id="2147483723" r:id="rId3"/>
    <p:sldLayoutId id="2147483724" r:id="rId4"/>
    <p:sldLayoutId id="2147483725" r:id="rId5"/>
    <p:sldLayoutId id="2147483726" r:id="rId6"/>
    <p:sldLayoutId id="2147483727" r:id="rId7"/>
    <p:sldLayoutId id="2147483728" r:id="rId8"/>
    <p:sldLayoutId id="2147483729" r:id="rId9"/>
    <p:sldLayoutId id="2147483730" r:id="rId10"/>
    <p:sldLayoutId id="2147483731" r:id="rId11"/>
    <p:sldLayoutId id="2147483732" r:id="rId12"/>
    <p:sldLayoutId id="2147483733" r:id="rId13"/>
    <p:sldLayoutId id="2147483734" r:id="rId14"/>
    <p:sldLayoutId id="2147483735" r:id="rId15"/>
    <p:sldLayoutId id="2147483736" r:id="rId16"/>
    <p:sldLayoutId id="2147483737" r:id="rId17"/>
  </p:sldLayoutIdLst>
  <p:hf sldNum="0" hdr="0" ftr="0" dt="0"/>
  <p:txStyles>
    <p:titleStyle>
      <a:lvl1pPr algn="l" defTabSz="457200" rtl="0" eaLnBrk="1" latinLnBrk="0" hangingPunct="1">
        <a:spcBef>
          <a:spcPct val="0"/>
        </a:spcBef>
        <a:buNone/>
        <a:defRPr sz="3600" b="0" i="0" kern="1200">
          <a:solidFill>
            <a:schemeClr val="bg2"/>
          </a:solidFill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342900" indent="-3429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800" b="0" i="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600" b="0" i="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2pPr>
      <a:lvl3pPr marL="11430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400" b="0" i="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3pPr>
      <a:lvl4pPr marL="16002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b="0" i="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4pPr>
      <a:lvl5pPr marL="20574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b="0" i="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b="0" i="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b="0" i="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b="0" i="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b="0" i="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9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en-US">
                <a:cs typeface="Calibri Light"/>
              </a:rPr>
              <a:t>Female Figurine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/>
        <p:txBody>
          <a:bodyPr vert="horz" lIns="91440" tIns="45720" rIns="91440" bIns="45720" rtlCol="0" anchor="t">
            <a:normAutofit/>
          </a:bodyPr>
          <a:lstStyle/>
          <a:p>
            <a:r>
              <a:rPr lang="en-US">
                <a:cs typeface="Calibri"/>
              </a:rPr>
              <a:t>By Sean Kirkham</a:t>
            </a:r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9857222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6A34D4A-C810-4D4C-B8CB-50B28FB0031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289606" y="-237764"/>
            <a:ext cx="3860260" cy="1735668"/>
          </a:xfrm>
        </p:spPr>
        <p:txBody>
          <a:bodyPr/>
          <a:lstStyle/>
          <a:p>
            <a:r>
              <a:rPr lang="en-US"/>
              <a:t>Dimensions</a:t>
            </a:r>
          </a:p>
        </p:txBody>
      </p:sp>
      <p:pic>
        <p:nvPicPr>
          <p:cNvPr id="5" name="Picture 5" descr="Wooden Female figurine&#10;&#10;">
            <a:extLst>
              <a:ext uri="{FF2B5EF4-FFF2-40B4-BE49-F238E27FC236}">
                <a16:creationId xmlns:a16="http://schemas.microsoft.com/office/drawing/2014/main" id="{2A217994-57EA-4F91-BE29-6C6A362E325B}"/>
              </a:ext>
            </a:extLst>
          </p:cNvPr>
          <p:cNvPicPr>
            <a:picLocks noGrp="1" noChangeAspect="1"/>
          </p:cNvPicPr>
          <p:nvPr>
            <p:ph type="pic" idx="1"/>
          </p:nvPr>
        </p:nvPicPr>
        <p:blipFill rotWithShape="1">
          <a:blip r:embed="rId2"/>
          <a:srcRect l="2779" r="2779"/>
          <a:stretch/>
        </p:blipFill>
        <p:spPr>
          <a:xfrm rot="5400000">
            <a:off x="5876131" y="1815306"/>
            <a:ext cx="4572000" cy="3227387"/>
          </a:xfrm>
        </p:spPr>
      </p:pic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2AE2E9A0-1E2E-4A49-91C1-DA2942393C57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1290654" y="1716066"/>
            <a:ext cx="3859212" cy="4356969"/>
          </a:xfrm>
        </p:spPr>
        <p:txBody>
          <a:bodyPr vert="horz" lIns="91440" tIns="45720" rIns="91440" bIns="45720" rtlCol="0" anchor="t">
            <a:normAutofit/>
          </a:bodyPr>
          <a:lstStyle/>
          <a:p>
            <a:r>
              <a:rPr lang="en-US"/>
              <a:t>Width at the Head: 2.5cm</a:t>
            </a:r>
          </a:p>
          <a:p>
            <a:r>
              <a:rPr lang="en-US"/>
              <a:t>Width at the waist:  2.5cm</a:t>
            </a:r>
          </a:p>
          <a:p>
            <a:r>
              <a:rPr lang="en-US"/>
              <a:t>Width at the hips: 4.5cm</a:t>
            </a:r>
            <a:endParaRPr lang="en-US" dirty="0"/>
          </a:p>
          <a:p>
            <a:r>
              <a:rPr lang="en-US"/>
              <a:t>Width at base (broken): 3cm</a:t>
            </a:r>
            <a:endParaRPr lang="en-US" dirty="0"/>
          </a:p>
          <a:p>
            <a:r>
              <a:rPr lang="en-US"/>
              <a:t>Overall length: 17cm</a:t>
            </a:r>
          </a:p>
          <a:p>
            <a:endParaRPr lang="en-US" dirty="0"/>
          </a:p>
          <a:p>
            <a:r>
              <a:rPr lang="en-US"/>
              <a:t>Depth at the head: 2.5cm</a:t>
            </a:r>
            <a:endParaRPr lang="en-US" dirty="0"/>
          </a:p>
          <a:p>
            <a:r>
              <a:rPr lang="en-US"/>
              <a:t>Depth at the waist: 8mm</a:t>
            </a:r>
          </a:p>
          <a:p>
            <a:r>
              <a:rPr lang="en-US"/>
              <a:t>Depth at the hips: 2.5cm</a:t>
            </a:r>
            <a:endParaRPr lang="en-US" dirty="0"/>
          </a:p>
          <a:p>
            <a:r>
              <a:rPr lang="en-US"/>
              <a:t>Base depth: 2cm</a:t>
            </a:r>
            <a:endParaRPr lang="en-US" dirty="0"/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44D81C4A-6407-44DB-AB83-42DA00787612}"/>
              </a:ext>
            </a:extLst>
          </p:cNvPr>
          <p:cNvSpPr txBox="1"/>
          <p:nvPr/>
        </p:nvSpPr>
        <p:spPr>
          <a:xfrm>
            <a:off x="7177414" y="5705606"/>
            <a:ext cx="2743199" cy="646331"/>
          </a:xfrm>
          <a:prstGeom prst="rect">
            <a:avLst/>
          </a:prstGeom>
          <a:noFill/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r>
              <a:rPr lang="en-US"/>
              <a:t>Wooden female figurine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741490739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05F62BA-2819-445F-8199-FA724205056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Features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D5EC139-1A40-469A-AD21-32FFA9A989D4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 vert="horz" lIns="91440" tIns="45720" rIns="91440" bIns="45720" rtlCol="0" anchor="t">
            <a:normAutofit/>
          </a:bodyPr>
          <a:lstStyle/>
          <a:p>
            <a:r>
              <a:rPr lang="en-US" dirty="0"/>
              <a:t>The figurine is made of wood, due to its perishable nature, it may not have been meant to last. </a:t>
            </a:r>
            <a:r>
              <a:rPr lang="en-US" dirty="0">
                <a:solidFill>
                  <a:schemeClr val="tx2"/>
                </a:solidFill>
              </a:rPr>
              <a:t>Waraksa (2009)</a:t>
            </a:r>
          </a:p>
          <a:p>
            <a:r>
              <a:rPr lang="en-US" dirty="0">
                <a:solidFill>
                  <a:schemeClr val="tx1"/>
                </a:solidFill>
              </a:rPr>
              <a:t>Painted in red and black, the red pigment possibly a symbol of bodily health and linked to magic. </a:t>
            </a:r>
            <a:r>
              <a:rPr lang="en-US" dirty="0">
                <a:solidFill>
                  <a:schemeClr val="tx2"/>
                </a:solidFill>
              </a:rPr>
              <a:t>Waraksa (2009)</a:t>
            </a:r>
          </a:p>
          <a:p>
            <a:r>
              <a:rPr lang="en-US" dirty="0">
                <a:solidFill>
                  <a:schemeClr val="tx1"/>
                </a:solidFill>
              </a:rPr>
              <a:t>The black pigment likely just represents hair; however, it too has symbolic meaning elsewhere, representing fertility. </a:t>
            </a:r>
            <a:r>
              <a:rPr lang="en-US" dirty="0">
                <a:solidFill>
                  <a:schemeClr val="tx2"/>
                </a:solidFill>
              </a:rPr>
              <a:t>Waraksa (2009)</a:t>
            </a:r>
          </a:p>
          <a:p>
            <a:r>
              <a:rPr lang="en-US" dirty="0">
                <a:solidFill>
                  <a:schemeClr val="tx1"/>
                </a:solidFill>
              </a:rPr>
              <a:t>Triangle at the bottom of the figure represents the genitalia, it is usually strongly marked as to attract attention, clearly shows that this figurine is female. </a:t>
            </a:r>
            <a:r>
              <a:rPr lang="en-US" dirty="0">
                <a:solidFill>
                  <a:schemeClr val="tx2"/>
                </a:solidFill>
              </a:rPr>
              <a:t>Murray 1934</a:t>
            </a:r>
          </a:p>
        </p:txBody>
      </p:sp>
    </p:spTree>
    <p:extLst>
      <p:ext uri="{BB962C8B-B14F-4D97-AF65-F5344CB8AC3E}">
        <p14:creationId xmlns:p14="http://schemas.microsoft.com/office/powerpoint/2010/main" val="465036699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0FA5F82-9147-401B-9129-1C499C8CD08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Death and burial uses</a:t>
            </a:r>
            <a:endParaRPr lang="en-US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8A75469-C1D9-4EF1-BD3B-907375EBA7EB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 vert="horz" lIns="91440" tIns="45720" rIns="91440" bIns="45720" rtlCol="0" anchor="t">
            <a:normAutofit/>
          </a:bodyPr>
          <a:lstStyle/>
          <a:p>
            <a:r>
              <a:rPr lang="en-US" dirty="0"/>
              <a:t>They have been believed to serve as concubines when found Buriel in male tombs, however they have also been found in female and children's tombs, therefore this is unlikely. </a:t>
            </a:r>
            <a:r>
              <a:rPr lang="en-US" dirty="0">
                <a:solidFill>
                  <a:schemeClr val="tx2"/>
                </a:solidFill>
              </a:rPr>
              <a:t>Waraksa (2008)</a:t>
            </a:r>
          </a:p>
          <a:p>
            <a:r>
              <a:rPr lang="en-US" dirty="0">
                <a:solidFill>
                  <a:schemeClr val="tx1"/>
                </a:solidFill>
              </a:rPr>
              <a:t>These types of wooden figurines, broken and wooden are not typically found in tombs. Likely due to woods perishable nature. </a:t>
            </a:r>
            <a:r>
              <a:rPr lang="en-US" dirty="0">
                <a:solidFill>
                  <a:schemeClr val="tx2"/>
                </a:solidFill>
              </a:rPr>
              <a:t>Waraksa (2009)</a:t>
            </a:r>
          </a:p>
          <a:p>
            <a:endParaRPr lang="en-US" dirty="0">
              <a:solidFill>
                <a:schemeClr val="tx2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345421135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63C583A-643A-4CCA-B7E0-4D500D3E5D8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Religious significance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695CA7D4-3E4B-4030-8C76-3CCF2C637E0E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 vert="horz" lIns="91440" tIns="45720" rIns="91440" bIns="45720" rtlCol="0" anchor="t">
            <a:normAutofit/>
          </a:bodyPr>
          <a:lstStyle/>
          <a:p>
            <a:r>
              <a:rPr lang="en-US" dirty="0"/>
              <a:t>There are associations with Hathor, Mut, Nut, Taweret, Isis and </a:t>
            </a:r>
            <a:r>
              <a:rPr lang="en-US" dirty="0" err="1"/>
              <a:t>Selqet</a:t>
            </a:r>
            <a:r>
              <a:rPr lang="en-US" dirty="0"/>
              <a:t>. </a:t>
            </a:r>
            <a:r>
              <a:rPr lang="en-US" dirty="0">
                <a:solidFill>
                  <a:schemeClr val="tx2"/>
                </a:solidFill>
              </a:rPr>
              <a:t>Waraksa (2009)</a:t>
            </a:r>
          </a:p>
          <a:p>
            <a:r>
              <a:rPr lang="en-US" dirty="0">
                <a:solidFill>
                  <a:schemeClr val="tx1"/>
                </a:solidFill>
              </a:rPr>
              <a:t>One figurine could have represented multiple goddesses. </a:t>
            </a:r>
            <a:r>
              <a:rPr lang="en-US" dirty="0">
                <a:solidFill>
                  <a:schemeClr val="tx2"/>
                </a:solidFill>
              </a:rPr>
              <a:t>Waraksa (2009)</a:t>
            </a:r>
          </a:p>
          <a:p>
            <a:r>
              <a:rPr lang="en-US" dirty="0">
                <a:solidFill>
                  <a:schemeClr val="tx1"/>
                </a:solidFill>
                <a:ea typeface="+mn-lt"/>
                <a:cs typeface="+mn-lt"/>
              </a:rPr>
              <a:t>The figurines could have symbolized a promise/vow to a goddess, particularly in reference to fertility, in this context fertility could extend up until the child has reached a certain age. </a:t>
            </a:r>
            <a:r>
              <a:rPr lang="en-US" dirty="0">
                <a:solidFill>
                  <a:schemeClr val="tx2"/>
                </a:solidFill>
                <a:ea typeface="+mn-lt"/>
                <a:cs typeface="+mn-lt"/>
              </a:rPr>
              <a:t>Waraksa (2009)</a:t>
            </a:r>
            <a:endParaRPr lang="en-US" dirty="0">
              <a:solidFill>
                <a:schemeClr val="tx2"/>
              </a:solidFill>
            </a:endParaRPr>
          </a:p>
          <a:p>
            <a:endParaRPr lang="en-US" dirty="0">
              <a:solidFill>
                <a:srgbClr val="0E5580"/>
              </a:solidFill>
            </a:endParaRPr>
          </a:p>
          <a:p>
            <a:pPr marL="0" indent="0">
              <a:buNone/>
            </a:pPr>
            <a:endParaRPr lang="en-US" dirty="0">
              <a:solidFill>
                <a:srgbClr val="0E5580"/>
              </a:solidFill>
            </a:endParaRPr>
          </a:p>
          <a:p>
            <a:pPr marL="0" indent="0">
              <a:buNone/>
            </a:pPr>
            <a:endParaRPr lang="en-US" dirty="0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877814409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43EACF1-6064-43C5-8336-E055E4FC8AC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Other uses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B34EF207-96F7-4048-832B-AA2A9A4DE5F7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 vert="horz" lIns="91440" tIns="45720" rIns="91440" bIns="45720" rtlCol="0" anchor="t">
            <a:normAutofit fontScale="92500" lnSpcReduction="10000"/>
          </a:bodyPr>
          <a:lstStyle/>
          <a:p>
            <a:r>
              <a:rPr lang="en-US" dirty="0"/>
              <a:t>The figurines were primarily for medicinal/magical purposes. </a:t>
            </a:r>
            <a:r>
              <a:rPr lang="en-US" dirty="0">
                <a:solidFill>
                  <a:schemeClr val="tx2"/>
                </a:solidFill>
              </a:rPr>
              <a:t>Waraksa (2008)</a:t>
            </a:r>
          </a:p>
          <a:p>
            <a:r>
              <a:rPr lang="en-US" dirty="0">
                <a:solidFill>
                  <a:schemeClr val="tx1"/>
                </a:solidFill>
              </a:rPr>
              <a:t>Spells specifically calling for wooden/clay female figurines that repelled snakes or healed stomach aches. The spells also call for the figurine to be broken. </a:t>
            </a:r>
            <a:r>
              <a:rPr lang="en-US" dirty="0">
                <a:solidFill>
                  <a:schemeClr val="tx2"/>
                </a:solidFill>
              </a:rPr>
              <a:t>Waraksa (2009)</a:t>
            </a:r>
          </a:p>
          <a:p>
            <a:r>
              <a:rPr lang="en-US" dirty="0">
                <a:solidFill>
                  <a:schemeClr val="tx1"/>
                </a:solidFill>
              </a:rPr>
              <a:t>The breaking of the figurine was also a ritual act. </a:t>
            </a:r>
            <a:r>
              <a:rPr lang="en-US" dirty="0">
                <a:solidFill>
                  <a:schemeClr val="tx2"/>
                </a:solidFill>
              </a:rPr>
              <a:t>Waraksa (2009)</a:t>
            </a:r>
          </a:p>
          <a:p>
            <a:r>
              <a:rPr lang="en-US" dirty="0">
                <a:solidFill>
                  <a:schemeClr val="tx1"/>
                </a:solidFill>
              </a:rPr>
              <a:t>The red paint also indicates the intended medicinal function of the figurines. The red representing the evil of disease and the blood within the body. </a:t>
            </a:r>
            <a:r>
              <a:rPr lang="en-US" dirty="0">
                <a:solidFill>
                  <a:schemeClr val="tx2"/>
                </a:solidFill>
              </a:rPr>
              <a:t>Waraksa (2009).</a:t>
            </a:r>
          </a:p>
          <a:p>
            <a:r>
              <a:rPr lang="en-US" dirty="0">
                <a:solidFill>
                  <a:schemeClr val="tx1"/>
                </a:solidFill>
              </a:rPr>
              <a:t>The figurines typically represented Isis or </a:t>
            </a:r>
            <a:r>
              <a:rPr lang="en-US" dirty="0" err="1">
                <a:solidFill>
                  <a:schemeClr val="tx1"/>
                </a:solidFill>
              </a:rPr>
              <a:t>Selqet</a:t>
            </a:r>
            <a:r>
              <a:rPr lang="en-US" dirty="0">
                <a:solidFill>
                  <a:schemeClr val="tx1"/>
                </a:solidFill>
              </a:rPr>
              <a:t> in reference to specific spells. </a:t>
            </a:r>
            <a:r>
              <a:rPr lang="en-US" dirty="0">
                <a:solidFill>
                  <a:schemeClr val="tx2"/>
                </a:solidFill>
              </a:rPr>
              <a:t>Waraksa (2008)</a:t>
            </a:r>
          </a:p>
          <a:p>
            <a:r>
              <a:rPr lang="en-US" dirty="0">
                <a:solidFill>
                  <a:schemeClr val="tx1"/>
                </a:solidFill>
              </a:rPr>
              <a:t>The figurines were typically a part of a magician's kit. </a:t>
            </a:r>
            <a:r>
              <a:rPr lang="en-US" dirty="0">
                <a:solidFill>
                  <a:schemeClr val="tx2"/>
                </a:solidFill>
              </a:rPr>
              <a:t>Waraksa (2008)</a:t>
            </a:r>
          </a:p>
          <a:p>
            <a:endParaRPr lang="en-US" dirty="0">
              <a:solidFill>
                <a:srgbClr val="000000"/>
              </a:solidFill>
            </a:endParaRPr>
          </a:p>
          <a:p>
            <a:endParaRPr lang="en-US" dirty="0">
              <a:solidFill>
                <a:schemeClr val="tx2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613253108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6993E55-D6DA-432A-9D7A-985D1157F0D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Conclusion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505817D6-1DDE-42CF-BC8A-FAE878CB7A49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 vert="horz" lIns="91440" tIns="45720" rIns="91440" bIns="45720" rtlCol="0" anchor="t">
            <a:normAutofit/>
          </a:bodyPr>
          <a:lstStyle/>
          <a:p>
            <a:r>
              <a:rPr lang="en-US"/>
              <a:t>Most likely not linked to any death or burial rituals</a:t>
            </a:r>
          </a:p>
          <a:p>
            <a:r>
              <a:rPr lang="en-US"/>
              <a:t>Most likely not used similarly to a shabti, to represent something else in the afterlife.</a:t>
            </a:r>
          </a:p>
          <a:p>
            <a:r>
              <a:rPr lang="en-US"/>
              <a:t>Could possibly have been buried as a part of a medical kit that could have been needed in the afterlife.</a:t>
            </a:r>
            <a:endParaRPr lang="en-US" dirty="0"/>
          </a:p>
          <a:p>
            <a:r>
              <a:rPr lang="en-US"/>
              <a:t>May also have been buried as it was a depiction of a goddess and thus needed to be respected.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298064087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47C7B95-29D1-400B-BF01-335C6A0594C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Bibliography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023A4F4C-91F4-40C9-B637-F490731C85E6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 vert="horz" lIns="91440" tIns="45720" rIns="91440" bIns="45720" rtlCol="0" anchor="t">
            <a:normAutofit/>
          </a:bodyPr>
          <a:lstStyle/>
          <a:p>
            <a:r>
              <a:rPr lang="en-US" dirty="0"/>
              <a:t>Waraksa E, (2009) </a:t>
            </a:r>
            <a:r>
              <a:rPr lang="en-US" i="1" dirty="0"/>
              <a:t>'</a:t>
            </a:r>
            <a:r>
              <a:rPr lang="en-US" i="1" dirty="0">
                <a:ea typeface="+mn-lt"/>
                <a:cs typeface="+mn-lt"/>
              </a:rPr>
              <a:t>Female Figurines from the Mut Precinct: Context and Ritual Function' . </a:t>
            </a:r>
            <a:r>
              <a:rPr lang="en-US" dirty="0">
                <a:ea typeface="+mn-lt"/>
                <a:cs typeface="+mn-lt"/>
              </a:rPr>
              <a:t>University of Zurich</a:t>
            </a:r>
            <a:endParaRPr lang="en-US" i="1" dirty="0">
              <a:ea typeface="+mn-lt"/>
              <a:cs typeface="+mn-lt"/>
            </a:endParaRPr>
          </a:p>
          <a:p>
            <a:r>
              <a:rPr lang="en-US" dirty="0"/>
              <a:t>Waraksa E (2008) </a:t>
            </a:r>
            <a:r>
              <a:rPr lang="en-US" i="1" dirty="0"/>
              <a:t>'Female figurines (Pharaonic period)'</a:t>
            </a:r>
            <a:r>
              <a:rPr lang="en-US" i="1" dirty="0">
                <a:ea typeface="+mn-lt"/>
                <a:cs typeface="+mn-lt"/>
              </a:rPr>
              <a:t> </a:t>
            </a:r>
            <a:r>
              <a:rPr lang="en-US" dirty="0">
                <a:ea typeface="+mn-lt"/>
                <a:cs typeface="+mn-lt"/>
              </a:rPr>
              <a:t>UCLA Encyclopedia of Egyptology,</a:t>
            </a:r>
          </a:p>
          <a:p>
            <a:r>
              <a:rPr lang="en-US" dirty="0">
                <a:ea typeface="+mn-lt"/>
                <a:cs typeface="+mn-lt"/>
              </a:rPr>
              <a:t>Murray M A (1934) '</a:t>
            </a:r>
            <a:r>
              <a:rPr lang="en-US" i="1" dirty="0"/>
              <a:t>Female Fertility Figures</a:t>
            </a:r>
            <a:r>
              <a:rPr lang="en-US" dirty="0"/>
              <a:t>' </a:t>
            </a:r>
            <a:r>
              <a:rPr lang="en-US" dirty="0">
                <a:ea typeface="+mn-lt"/>
                <a:cs typeface="+mn-lt"/>
              </a:rPr>
              <a:t>The Journal of the Royal Anthropological Institute of Great Britain and Ireland. Vol 64. Royal Anthropological institute of Great Britain and Ireland.</a:t>
            </a:r>
          </a:p>
          <a:p>
            <a:pPr marL="0" indent="0">
              <a:buNone/>
            </a:pPr>
            <a:br>
              <a:rPr lang="en-US" dirty="0"/>
            </a:br>
            <a:endParaRPr lang="en-US" dirty="0"/>
          </a:p>
          <a:p>
            <a:endParaRPr lang="en-US" dirty="0">
              <a:ea typeface="+mn-lt"/>
              <a:cs typeface="+mn-lt"/>
            </a:endParaRPr>
          </a:p>
          <a:p>
            <a:endParaRPr lang="en-US" dirty="0">
              <a:ea typeface="+mn-lt"/>
              <a:cs typeface="+mn-lt"/>
            </a:endParaRPr>
          </a:p>
        </p:txBody>
      </p:sp>
    </p:spTree>
    <p:extLst>
      <p:ext uri="{BB962C8B-B14F-4D97-AF65-F5344CB8AC3E}">
        <p14:creationId xmlns:p14="http://schemas.microsoft.com/office/powerpoint/2010/main" val="11815975"/>
      </p:ext>
    </p:extLst>
  </p:cSld>
  <p:clrMapOvr>
    <a:masterClrMapping/>
  </p:clrMapOvr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Ion Boardroom">
  <a:themeElements>
    <a:clrScheme name="Ion Boardroom">
      <a:dk1>
        <a:sysClr val="windowText" lastClr="000000"/>
      </a:dk1>
      <a:lt1>
        <a:sysClr val="window" lastClr="FFFFFF"/>
      </a:lt1>
      <a:dk2>
        <a:srgbClr val="0E5580"/>
      </a:dk2>
      <a:lt2>
        <a:srgbClr val="EBEBEB"/>
      </a:lt2>
      <a:accent1>
        <a:srgbClr val="ACD433"/>
      </a:accent1>
      <a:accent2>
        <a:srgbClr val="E6C133"/>
      </a:accent2>
      <a:accent3>
        <a:srgbClr val="EF7A24"/>
      </a:accent3>
      <a:accent4>
        <a:srgbClr val="5AA0F5"/>
      </a:accent4>
      <a:accent5>
        <a:srgbClr val="75CEEC"/>
      </a:accent5>
      <a:accent6>
        <a:srgbClr val="65D6A0"/>
      </a:accent6>
      <a:hlink>
        <a:srgbClr val="C4E46E"/>
      </a:hlink>
      <a:folHlink>
        <a:srgbClr val="BDE0FB"/>
      </a:folHlink>
    </a:clrScheme>
    <a:fontScheme name="Ion Boardroom">
      <a:majorFont>
        <a:latin typeface="Century Gothic" panose="020B0502020202020204"/>
        <a:ea typeface=""/>
        <a:cs typeface=""/>
        <a:font script="Jpan" typeface="メイリオ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entury Gothic" panose="020B0502020202020204"/>
        <a:ea typeface=""/>
        <a:cs typeface=""/>
        <a:font script="Jpan" typeface="メイリオ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Ion Boardroom">
      <a:fillStyleLst>
        <a:solidFill>
          <a:schemeClr val="phClr"/>
        </a:solidFill>
        <a:gradFill rotWithShape="1">
          <a:gsLst>
            <a:gs pos="0">
              <a:schemeClr val="phClr">
                <a:tint val="64000"/>
                <a:lumMod val="118000"/>
              </a:schemeClr>
            </a:gs>
            <a:gs pos="100000">
              <a:schemeClr val="phClr">
                <a:tint val="92000"/>
                <a:alpha val="100000"/>
                <a:lumMod val="110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8000"/>
                <a:lumMod val="114000"/>
              </a:schemeClr>
            </a:gs>
            <a:gs pos="100000">
              <a:schemeClr val="phClr">
                <a:shade val="90000"/>
                <a:lumMod val="84000"/>
              </a:schemeClr>
            </a:gs>
          </a:gsLst>
          <a:lin ang="5400000" scaled="0"/>
        </a:gradFill>
      </a:fillStyleLst>
      <a:lnStyleLst>
        <a:ln w="9525" cap="rnd" cmpd="sng" algn="ctr">
          <a:solidFill>
            <a:schemeClr val="phClr"/>
          </a:solidFill>
          <a:prstDash val="solid"/>
        </a:ln>
        <a:ln w="19050" cap="rnd" cmpd="sng" algn="ctr">
          <a:solidFill>
            <a:schemeClr val="phClr"/>
          </a:solidFill>
          <a:prstDash val="solid"/>
        </a:ln>
        <a:ln w="28575" cap="rnd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38100" dist="25400" dir="5400000" rotWithShape="0">
              <a:srgbClr val="000000">
                <a:alpha val="45000"/>
              </a:srgbClr>
            </a:outerShdw>
          </a:effectLst>
        </a:effectStyle>
        <a:effectStyle>
          <a:effectLst>
            <a:outerShdw blurRad="63500" dist="38100" dir="5400000" rotWithShape="0">
              <a:srgbClr val="000000">
                <a:alpha val="60000"/>
              </a:srgbClr>
            </a:outerShdw>
          </a:effectLst>
          <a:scene3d>
            <a:camera prst="orthographicFront">
              <a:rot lat="0" lon="0" rev="0"/>
            </a:camera>
            <a:lightRig rig="threePt" dir="tl"/>
          </a:scene3d>
          <a:sp3d prstMaterial="plastic">
            <a:bevelT w="0" h="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2000"/>
                <a:hueMod val="96000"/>
                <a:satMod val="128000"/>
                <a:lumMod val="114000"/>
              </a:schemeClr>
            </a:gs>
            <a:gs pos="100000">
              <a:schemeClr val="phClr">
                <a:shade val="62000"/>
                <a:hueMod val="100000"/>
                <a:satMod val="134000"/>
                <a:lumMod val="56000"/>
              </a:schemeClr>
            </a:gs>
          </a:gsLst>
          <a:path path="circle">
            <a:fillToRect l="45000" t="65000" r="125000" b="100000"/>
          </a:path>
        </a:gradFill>
        <a:blipFill rotWithShape="1">
          <a:blip xmlns:r="http://schemas.openxmlformats.org/officeDocument/2006/relationships" r:embed="rId1">
            <a:duotone>
              <a:schemeClr val="phClr">
                <a:shade val="62000"/>
                <a:hueMod val="108000"/>
                <a:satMod val="164000"/>
                <a:lumMod val="69000"/>
              </a:schemeClr>
              <a:schemeClr val="phClr">
                <a:tint val="96000"/>
                <a:hueMod val="90000"/>
                <a:satMod val="130000"/>
                <a:lumMod val="134000"/>
              </a:schemeClr>
            </a:duotone>
          </a:blip>
          <a:stretch/>
        </a:blip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Ion Boardroom" id="{FC33163D-4339-46B1-8EED-24C834239D99}" vid="{A3AB87EF-B655-4FFF-8D05-F333AD7F2789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0</TotalTime>
  <Words>0</Words>
  <Application>Microsoft Office PowerPoint</Application>
  <PresentationFormat>Widescreen</PresentationFormat>
  <Paragraphs>0</Paragraphs>
  <Slides>8</Slides>
  <Notes>0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8</vt:i4>
      </vt:variant>
    </vt:vector>
  </HeadingPairs>
  <TitlesOfParts>
    <vt:vector size="9" baseType="lpstr">
      <vt:lpstr>Ion Boardroom</vt:lpstr>
      <vt:lpstr>Female Figurine</vt:lpstr>
      <vt:lpstr>Dimensions</vt:lpstr>
      <vt:lpstr>Features</vt:lpstr>
      <vt:lpstr>Death and burial uses</vt:lpstr>
      <vt:lpstr>Religious significance</vt:lpstr>
      <vt:lpstr>Other uses</vt:lpstr>
      <vt:lpstr>Conclusion</vt:lpstr>
      <vt:lpstr>Bibliography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/>
  <cp:lastModifiedBy/>
  <cp:revision>298</cp:revision>
  <dcterms:created xsi:type="dcterms:W3CDTF">2021-01-27T20:07:05Z</dcterms:created>
  <dcterms:modified xsi:type="dcterms:W3CDTF">2021-01-27T23:12:55Z</dcterms:modified>
</cp:coreProperties>
</file>