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2" r:id="rId2"/>
    <p:sldId id="257" r:id="rId3"/>
    <p:sldId id="263" r:id="rId4"/>
    <p:sldId id="258" r:id="rId5"/>
    <p:sldId id="259" r:id="rId6"/>
    <p:sldId id="267" r:id="rId7"/>
    <p:sldId id="265" r:id="rId8"/>
    <p:sldId id="264" r:id="rId9"/>
    <p:sldId id="266" r:id="rId10"/>
    <p:sldId id="260"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FFFE7"/>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D785EE-8F5B-4832-80FB-0D987985A5B0}" v="51" dt="2020-08-24T11:00:27.945"/>
  </p1510:revLst>
</p1510:revInfo>
</file>

<file path=ppt/tableStyles.xml><?xml version="1.0" encoding="utf-8"?>
<a:tblStyleLst xmlns:a="http://schemas.openxmlformats.org/drawingml/2006/main" def="{5C22544A-7EE6-4342-B048-85BDC9FD1C3A}">
  <a:tblStyle styleId="{5C22544A-7EE6-4342-B048-85BDC9FD1C3A}" styleName="Estilo Médio 2 - Destaqu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Estilo Claro 1 - Destaque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ássia Ribeiro" userId="71925311395ebe62" providerId="LiveId" clId="{37243855-5FA0-4FCA-BB12-C21450A0040E}"/>
    <pc:docChg chg="undo custSel addSld delSld modSld sldOrd">
      <pc:chgData name="Cássia Ribeiro" userId="71925311395ebe62" providerId="LiveId" clId="{37243855-5FA0-4FCA-BB12-C21450A0040E}" dt="2020-08-17T15:26:59.022" v="411" actId="20577"/>
      <pc:docMkLst>
        <pc:docMk/>
      </pc:docMkLst>
      <pc:sldChg chg="addSp modSp">
        <pc:chgData name="Cássia Ribeiro" userId="71925311395ebe62" providerId="LiveId" clId="{37243855-5FA0-4FCA-BB12-C21450A0040E}" dt="2020-08-17T15:25:57.896" v="404" actId="1076"/>
        <pc:sldMkLst>
          <pc:docMk/>
          <pc:sldMk cId="2656883411" sldId="257"/>
        </pc:sldMkLst>
        <pc:spChg chg="add mod">
          <ac:chgData name="Cássia Ribeiro" userId="71925311395ebe62" providerId="LiveId" clId="{37243855-5FA0-4FCA-BB12-C21450A0040E}" dt="2020-08-17T15:25:57.896" v="404" actId="1076"/>
          <ac:spMkLst>
            <pc:docMk/>
            <pc:sldMk cId="2656883411" sldId="257"/>
            <ac:spMk id="2" creationId="{DAB17515-7783-49E6-B734-114C61B3DE2C}"/>
          </ac:spMkLst>
        </pc:spChg>
        <pc:spChg chg="mod">
          <ac:chgData name="Cássia Ribeiro" userId="71925311395ebe62" providerId="LiveId" clId="{37243855-5FA0-4FCA-BB12-C21450A0040E}" dt="2020-08-17T15:10:20.804" v="202" actId="2085"/>
          <ac:spMkLst>
            <pc:docMk/>
            <pc:sldMk cId="2656883411" sldId="257"/>
            <ac:spMk id="4" creationId="{C7E5D9DB-D465-45DF-81B9-6756B0A7E53E}"/>
          </ac:spMkLst>
        </pc:spChg>
        <pc:spChg chg="mod">
          <ac:chgData name="Cássia Ribeiro" userId="71925311395ebe62" providerId="LiveId" clId="{37243855-5FA0-4FCA-BB12-C21450A0040E}" dt="2020-08-17T15:15:56.835" v="321" actId="1036"/>
          <ac:spMkLst>
            <pc:docMk/>
            <pc:sldMk cId="2656883411" sldId="257"/>
            <ac:spMk id="10" creationId="{4FCC4FE5-3DEB-47E7-8A31-F2CBBF7545A7}"/>
          </ac:spMkLst>
        </pc:spChg>
      </pc:sldChg>
      <pc:sldChg chg="addSp modSp add del">
        <pc:chgData name="Cássia Ribeiro" userId="71925311395ebe62" providerId="LiveId" clId="{37243855-5FA0-4FCA-BB12-C21450A0040E}" dt="2020-08-17T15:08:24.163" v="160" actId="2696"/>
        <pc:sldMkLst>
          <pc:docMk/>
          <pc:sldMk cId="924918538" sldId="258"/>
        </pc:sldMkLst>
        <pc:spChg chg="mod">
          <ac:chgData name="Cássia Ribeiro" userId="71925311395ebe62" providerId="LiveId" clId="{37243855-5FA0-4FCA-BB12-C21450A0040E}" dt="2020-08-17T15:08:21.388" v="159" actId="20577"/>
          <ac:spMkLst>
            <pc:docMk/>
            <pc:sldMk cId="924918538" sldId="258"/>
            <ac:spMk id="10" creationId="{4FCC4FE5-3DEB-47E7-8A31-F2CBBF7545A7}"/>
          </ac:spMkLst>
        </pc:spChg>
        <pc:spChg chg="add mod">
          <ac:chgData name="Cássia Ribeiro" userId="71925311395ebe62" providerId="LiveId" clId="{37243855-5FA0-4FCA-BB12-C21450A0040E}" dt="2020-08-17T15:08:16.550" v="149" actId="571"/>
          <ac:spMkLst>
            <pc:docMk/>
            <pc:sldMk cId="924918538" sldId="258"/>
            <ac:spMk id="21" creationId="{03F365EB-613C-4540-B1E4-A38231F1F596}"/>
          </ac:spMkLst>
        </pc:spChg>
      </pc:sldChg>
      <pc:sldChg chg="addSp modSp add">
        <pc:chgData name="Cássia Ribeiro" userId="71925311395ebe62" providerId="LiveId" clId="{37243855-5FA0-4FCA-BB12-C21450A0040E}" dt="2020-08-17T15:26:59.022" v="411" actId="20577"/>
        <pc:sldMkLst>
          <pc:docMk/>
          <pc:sldMk cId="3948607024" sldId="258"/>
        </pc:sldMkLst>
        <pc:spChg chg="add mod">
          <ac:chgData name="Cássia Ribeiro" userId="71925311395ebe62" providerId="LiveId" clId="{37243855-5FA0-4FCA-BB12-C21450A0040E}" dt="2020-08-17T15:26:59.022" v="411" actId="20577"/>
          <ac:spMkLst>
            <pc:docMk/>
            <pc:sldMk cId="3948607024" sldId="258"/>
            <ac:spMk id="2" creationId="{C0C21FFF-5D02-48DB-89AA-76B8CDB299D5}"/>
          </ac:spMkLst>
        </pc:spChg>
        <pc:spChg chg="mod">
          <ac:chgData name="Cássia Ribeiro" userId="71925311395ebe62" providerId="LiveId" clId="{37243855-5FA0-4FCA-BB12-C21450A0040E}" dt="2020-08-17T15:18:12.889" v="387" actId="1036"/>
          <ac:spMkLst>
            <pc:docMk/>
            <pc:sldMk cId="3948607024" sldId="258"/>
            <ac:spMk id="10" creationId="{4FCC4FE5-3DEB-47E7-8A31-F2CBBF7545A7}"/>
          </ac:spMkLst>
        </pc:spChg>
      </pc:sldChg>
      <pc:sldChg chg="add del">
        <pc:chgData name="Cássia Ribeiro" userId="71925311395ebe62" providerId="LiveId" clId="{37243855-5FA0-4FCA-BB12-C21450A0040E}" dt="2020-08-17T15:16:10.966" v="323"/>
        <pc:sldMkLst>
          <pc:docMk/>
          <pc:sldMk cId="808877432" sldId="259"/>
        </pc:sldMkLst>
      </pc:sldChg>
      <pc:sldChg chg="add del">
        <pc:chgData name="Cássia Ribeiro" userId="71925311395ebe62" providerId="LiveId" clId="{37243855-5FA0-4FCA-BB12-C21450A0040E}" dt="2020-08-17T15:08:28.004" v="161" actId="2696"/>
        <pc:sldMkLst>
          <pc:docMk/>
          <pc:sldMk cId="2119770239" sldId="259"/>
        </pc:sldMkLst>
      </pc:sldChg>
      <pc:sldChg chg="modSp add ord">
        <pc:chgData name="Cássia Ribeiro" userId="71925311395ebe62" providerId="LiveId" clId="{37243855-5FA0-4FCA-BB12-C21450A0040E}" dt="2020-08-17T15:17:09.593" v="382" actId="20577"/>
        <pc:sldMkLst>
          <pc:docMk/>
          <pc:sldMk cId="4042381471" sldId="259"/>
        </pc:sldMkLst>
        <pc:spChg chg="mod">
          <ac:chgData name="Cássia Ribeiro" userId="71925311395ebe62" providerId="LiveId" clId="{37243855-5FA0-4FCA-BB12-C21450A0040E}" dt="2020-08-17T15:17:09.593" v="382" actId="20577"/>
          <ac:spMkLst>
            <pc:docMk/>
            <pc:sldMk cId="4042381471" sldId="259"/>
            <ac:spMk id="10" creationId="{4FCC4FE5-3DEB-47E7-8A31-F2CBBF7545A7}"/>
          </ac:spMkLst>
        </pc:spChg>
      </pc:sldChg>
    </pc:docChg>
  </pc:docChgLst>
  <pc:docChgLst>
    <pc:chgData name="Cássia Ribeiro" userId="71925311395ebe62" providerId="LiveId" clId="{CCD785EE-8F5B-4832-80FB-0D987985A5B0}"/>
    <pc:docChg chg="undo redo custSel addSld delSld modSld sldOrd">
      <pc:chgData name="Cássia Ribeiro" userId="71925311395ebe62" providerId="LiveId" clId="{CCD785EE-8F5B-4832-80FB-0D987985A5B0}" dt="2020-08-24T11:04:09.118" v="1816" actId="1076"/>
      <pc:docMkLst>
        <pc:docMk/>
      </pc:docMkLst>
      <pc:sldChg chg="del">
        <pc:chgData name="Cássia Ribeiro" userId="71925311395ebe62" providerId="LiveId" clId="{CCD785EE-8F5B-4832-80FB-0D987985A5B0}" dt="2020-08-21T12:00:16.240" v="1" actId="2696"/>
        <pc:sldMkLst>
          <pc:docMk/>
          <pc:sldMk cId="3043338947" sldId="256"/>
        </pc:sldMkLst>
      </pc:sldChg>
      <pc:sldChg chg="modSp">
        <pc:chgData name="Cássia Ribeiro" userId="71925311395ebe62" providerId="LiveId" clId="{CCD785EE-8F5B-4832-80FB-0D987985A5B0}" dt="2020-08-24T10:42:57.557" v="1745" actId="403"/>
        <pc:sldMkLst>
          <pc:docMk/>
          <pc:sldMk cId="2656883411" sldId="257"/>
        </pc:sldMkLst>
        <pc:spChg chg="mod">
          <ac:chgData name="Cássia Ribeiro" userId="71925311395ebe62" providerId="LiveId" clId="{CCD785EE-8F5B-4832-80FB-0D987985A5B0}" dt="2020-08-21T15:15:16.848" v="1566" actId="20577"/>
          <ac:spMkLst>
            <pc:docMk/>
            <pc:sldMk cId="2656883411" sldId="257"/>
            <ac:spMk id="2" creationId="{DAB17515-7783-49E6-B734-114C61B3DE2C}"/>
          </ac:spMkLst>
        </pc:spChg>
        <pc:spChg chg="mod">
          <ac:chgData name="Cássia Ribeiro" userId="71925311395ebe62" providerId="LiveId" clId="{CCD785EE-8F5B-4832-80FB-0D987985A5B0}" dt="2020-08-21T15:06:12.824" v="1562" actId="20577"/>
          <ac:spMkLst>
            <pc:docMk/>
            <pc:sldMk cId="2656883411" sldId="257"/>
            <ac:spMk id="4" creationId="{C7E5D9DB-D465-45DF-81B9-6756B0A7E53E}"/>
          </ac:spMkLst>
        </pc:spChg>
        <pc:spChg chg="mod">
          <ac:chgData name="Cássia Ribeiro" userId="71925311395ebe62" providerId="LiveId" clId="{CCD785EE-8F5B-4832-80FB-0D987985A5B0}" dt="2020-08-24T10:42:57.557" v="1745" actId="403"/>
          <ac:spMkLst>
            <pc:docMk/>
            <pc:sldMk cId="2656883411" sldId="257"/>
            <ac:spMk id="10" creationId="{4FCC4FE5-3DEB-47E7-8A31-F2CBBF7545A7}"/>
          </ac:spMkLst>
        </pc:spChg>
      </pc:sldChg>
      <pc:sldChg chg="addSp delSp modSp">
        <pc:chgData name="Cássia Ribeiro" userId="71925311395ebe62" providerId="LiveId" clId="{CCD785EE-8F5B-4832-80FB-0D987985A5B0}" dt="2020-08-24T10:35:44.782" v="1657" actId="20577"/>
        <pc:sldMkLst>
          <pc:docMk/>
          <pc:sldMk cId="3948607024" sldId="258"/>
        </pc:sldMkLst>
        <pc:spChg chg="del">
          <ac:chgData name="Cássia Ribeiro" userId="71925311395ebe62" providerId="LiveId" clId="{CCD785EE-8F5B-4832-80FB-0D987985A5B0}" dt="2020-08-21T12:10:06.650" v="20" actId="478"/>
          <ac:spMkLst>
            <pc:docMk/>
            <pc:sldMk cId="3948607024" sldId="258"/>
            <ac:spMk id="2" creationId="{C0C21FFF-5D02-48DB-89AA-76B8CDB299D5}"/>
          </ac:spMkLst>
        </pc:spChg>
        <pc:spChg chg="add mod">
          <ac:chgData name="Cássia Ribeiro" userId="71925311395ebe62" providerId="LiveId" clId="{CCD785EE-8F5B-4832-80FB-0D987985A5B0}" dt="2020-08-24T10:35:44.782" v="1657" actId="20577"/>
          <ac:spMkLst>
            <pc:docMk/>
            <pc:sldMk cId="3948607024" sldId="258"/>
            <ac:spMk id="3" creationId="{7D19036F-4825-4EE7-970B-1FB768C3FB7F}"/>
          </ac:spMkLst>
        </pc:spChg>
        <pc:spChg chg="add del">
          <ac:chgData name="Cássia Ribeiro" userId="71925311395ebe62" providerId="LiveId" clId="{CCD785EE-8F5B-4832-80FB-0D987985A5B0}" dt="2020-08-21T12:09:59.780" v="17" actId="478"/>
          <ac:spMkLst>
            <pc:docMk/>
            <pc:sldMk cId="3948607024" sldId="258"/>
            <ac:spMk id="4" creationId="{C7E5D9DB-D465-45DF-81B9-6756B0A7E53E}"/>
          </ac:spMkLst>
        </pc:spChg>
        <pc:spChg chg="add mod">
          <ac:chgData name="Cássia Ribeiro" userId="71925311395ebe62" providerId="LiveId" clId="{CCD785EE-8F5B-4832-80FB-0D987985A5B0}" dt="2020-08-21T12:10:19.791" v="22" actId="571"/>
          <ac:spMkLst>
            <pc:docMk/>
            <pc:sldMk cId="3948607024" sldId="258"/>
            <ac:spMk id="21" creationId="{29BB32F9-8579-4ADE-AE5B-76F7FE78094A}"/>
          </ac:spMkLst>
        </pc:spChg>
      </pc:sldChg>
      <pc:sldChg chg="addSp modSp">
        <pc:chgData name="Cássia Ribeiro" userId="71925311395ebe62" providerId="LiveId" clId="{CCD785EE-8F5B-4832-80FB-0D987985A5B0}" dt="2020-08-24T10:42:57.030" v="1744" actId="403"/>
        <pc:sldMkLst>
          <pc:docMk/>
          <pc:sldMk cId="4042381471" sldId="259"/>
        </pc:sldMkLst>
        <pc:spChg chg="add mod">
          <ac:chgData name="Cássia Ribeiro" userId="71925311395ebe62" providerId="LiveId" clId="{CCD785EE-8F5B-4832-80FB-0D987985A5B0}" dt="2020-08-24T10:38:15.539" v="1717" actId="20577"/>
          <ac:spMkLst>
            <pc:docMk/>
            <pc:sldMk cId="4042381471" sldId="259"/>
            <ac:spMk id="2" creationId="{C0F0E225-1E3A-485A-937B-9B3FBDF55493}"/>
          </ac:spMkLst>
        </pc:spChg>
        <pc:spChg chg="mod">
          <ac:chgData name="Cássia Ribeiro" userId="71925311395ebe62" providerId="LiveId" clId="{CCD785EE-8F5B-4832-80FB-0D987985A5B0}" dt="2020-08-24T10:38:15.044" v="1716" actId="1035"/>
          <ac:spMkLst>
            <pc:docMk/>
            <pc:sldMk cId="4042381471" sldId="259"/>
            <ac:spMk id="4" creationId="{C7E5D9DB-D465-45DF-81B9-6756B0A7E53E}"/>
          </ac:spMkLst>
        </pc:spChg>
        <pc:spChg chg="mod">
          <ac:chgData name="Cássia Ribeiro" userId="71925311395ebe62" providerId="LiveId" clId="{CCD785EE-8F5B-4832-80FB-0D987985A5B0}" dt="2020-08-24T10:42:57.030" v="1744" actId="403"/>
          <ac:spMkLst>
            <pc:docMk/>
            <pc:sldMk cId="4042381471" sldId="259"/>
            <ac:spMk id="10" creationId="{4FCC4FE5-3DEB-47E7-8A31-F2CBBF7545A7}"/>
          </ac:spMkLst>
        </pc:spChg>
      </pc:sldChg>
      <pc:sldChg chg="addSp delSp modSp">
        <pc:chgData name="Cássia Ribeiro" userId="71925311395ebe62" providerId="LiveId" clId="{CCD785EE-8F5B-4832-80FB-0D987985A5B0}" dt="2020-08-24T10:42:58.836" v="1748" actId="20577"/>
        <pc:sldMkLst>
          <pc:docMk/>
          <pc:sldMk cId="98665949" sldId="260"/>
        </pc:sldMkLst>
        <pc:spChg chg="add del mod">
          <ac:chgData name="Cássia Ribeiro" userId="71925311395ebe62" providerId="LiveId" clId="{CCD785EE-8F5B-4832-80FB-0D987985A5B0}" dt="2020-08-21T13:45:27.650" v="826"/>
          <ac:spMkLst>
            <pc:docMk/>
            <pc:sldMk cId="98665949" sldId="260"/>
            <ac:spMk id="2" creationId="{4CD69C8A-2437-4F51-A3B8-1C41D6DDA983}"/>
          </ac:spMkLst>
        </pc:spChg>
        <pc:spChg chg="add mod">
          <ac:chgData name="Cássia Ribeiro" userId="71925311395ebe62" providerId="LiveId" clId="{CCD785EE-8F5B-4832-80FB-0D987985A5B0}" dt="2020-08-24T10:42:58.836" v="1748" actId="20577"/>
          <ac:spMkLst>
            <pc:docMk/>
            <pc:sldMk cId="98665949" sldId="260"/>
            <ac:spMk id="3" creationId="{CA1FC7BC-A96C-480A-84D4-068B4E1E9776}"/>
          </ac:spMkLst>
        </pc:spChg>
        <pc:spChg chg="mod">
          <ac:chgData name="Cássia Ribeiro" userId="71925311395ebe62" providerId="LiveId" clId="{CCD785EE-8F5B-4832-80FB-0D987985A5B0}" dt="2020-08-24T10:42:57.981" v="1746" actId="403"/>
          <ac:spMkLst>
            <pc:docMk/>
            <pc:sldMk cId="98665949" sldId="260"/>
            <ac:spMk id="10" creationId="{4FCC4FE5-3DEB-47E7-8A31-F2CBBF7545A7}"/>
          </ac:spMkLst>
        </pc:spChg>
        <pc:spChg chg="add mod">
          <ac:chgData name="Cássia Ribeiro" userId="71925311395ebe62" providerId="LiveId" clId="{CCD785EE-8F5B-4832-80FB-0D987985A5B0}" dt="2020-08-21T12:51:44.488" v="581" actId="571"/>
          <ac:spMkLst>
            <pc:docMk/>
            <pc:sldMk cId="98665949" sldId="260"/>
            <ac:spMk id="21" creationId="{FA6D8346-14EE-4221-AE3A-B2FA116470DC}"/>
          </ac:spMkLst>
        </pc:spChg>
      </pc:sldChg>
      <pc:sldChg chg="addSp delSp modSp">
        <pc:chgData name="Cássia Ribeiro" userId="71925311395ebe62" providerId="LiveId" clId="{CCD785EE-8F5B-4832-80FB-0D987985A5B0}" dt="2020-08-24T10:42:58.379" v="1747" actId="403"/>
        <pc:sldMkLst>
          <pc:docMk/>
          <pc:sldMk cId="1651637568" sldId="261"/>
        </pc:sldMkLst>
        <pc:spChg chg="add del">
          <ac:chgData name="Cássia Ribeiro" userId="71925311395ebe62" providerId="LiveId" clId="{CCD785EE-8F5B-4832-80FB-0D987985A5B0}" dt="2020-08-21T12:50:43.119" v="569"/>
          <ac:spMkLst>
            <pc:docMk/>
            <pc:sldMk cId="1651637568" sldId="261"/>
            <ac:spMk id="2" creationId="{37C9ADB4-20CE-4519-9883-4E50018BD460}"/>
          </ac:spMkLst>
        </pc:spChg>
        <pc:spChg chg="add mod">
          <ac:chgData name="Cássia Ribeiro" userId="71925311395ebe62" providerId="LiveId" clId="{CCD785EE-8F5B-4832-80FB-0D987985A5B0}" dt="2020-08-21T12:51:07.664" v="574" actId="1076"/>
          <ac:spMkLst>
            <pc:docMk/>
            <pc:sldMk cId="1651637568" sldId="261"/>
            <ac:spMk id="3" creationId="{4A9424A9-8107-412E-9ED1-A34B5D33AF87}"/>
          </ac:spMkLst>
        </pc:spChg>
        <pc:spChg chg="mod">
          <ac:chgData name="Cássia Ribeiro" userId="71925311395ebe62" providerId="LiveId" clId="{CCD785EE-8F5B-4832-80FB-0D987985A5B0}" dt="2020-08-24T10:42:58.379" v="1747" actId="403"/>
          <ac:spMkLst>
            <pc:docMk/>
            <pc:sldMk cId="1651637568" sldId="261"/>
            <ac:spMk id="10" creationId="{4FCC4FE5-3DEB-47E7-8A31-F2CBBF7545A7}"/>
          </ac:spMkLst>
        </pc:spChg>
      </pc:sldChg>
      <pc:sldChg chg="addSp delSp modSp add">
        <pc:chgData name="Cássia Ribeiro" userId="71925311395ebe62" providerId="LiveId" clId="{CCD785EE-8F5B-4832-80FB-0D987985A5B0}" dt="2020-08-24T11:01:24.706" v="1811" actId="14100"/>
        <pc:sldMkLst>
          <pc:docMk/>
          <pc:sldMk cId="0" sldId="262"/>
        </pc:sldMkLst>
        <pc:spChg chg="add del mod">
          <ac:chgData name="Cássia Ribeiro" userId="71925311395ebe62" providerId="LiveId" clId="{CCD785EE-8F5B-4832-80FB-0D987985A5B0}" dt="2020-08-24T10:57:56.427" v="1754" actId="478"/>
          <ac:spMkLst>
            <pc:docMk/>
            <pc:sldMk cId="0" sldId="262"/>
            <ac:spMk id="2" creationId="{6D64030C-B74D-4272-9D40-CB106FC4EC46}"/>
          </ac:spMkLst>
        </pc:spChg>
        <pc:spChg chg="add del mod">
          <ac:chgData name="Cássia Ribeiro" userId="71925311395ebe62" providerId="LiveId" clId="{CCD785EE-8F5B-4832-80FB-0D987985A5B0}" dt="2020-08-24T10:57:56.427" v="1754" actId="478"/>
          <ac:spMkLst>
            <pc:docMk/>
            <pc:sldMk cId="0" sldId="262"/>
            <ac:spMk id="3" creationId="{1564C68E-B136-4953-A145-9916D8C5865A}"/>
          </ac:spMkLst>
        </pc:spChg>
        <pc:spChg chg="add del mod">
          <ac:chgData name="Cássia Ribeiro" userId="71925311395ebe62" providerId="LiveId" clId="{CCD785EE-8F5B-4832-80FB-0D987985A5B0}" dt="2020-08-24T10:57:56.427" v="1754" actId="478"/>
          <ac:spMkLst>
            <pc:docMk/>
            <pc:sldMk cId="0" sldId="262"/>
            <ac:spMk id="4" creationId="{C3BD3654-2A27-41C1-8553-2B5A23281835}"/>
          </ac:spMkLst>
        </pc:spChg>
        <pc:spChg chg="add del mod ord">
          <ac:chgData name="Cássia Ribeiro" userId="71925311395ebe62" providerId="LiveId" clId="{CCD785EE-8F5B-4832-80FB-0D987985A5B0}" dt="2020-08-24T10:57:28.053" v="1750" actId="478"/>
          <ac:spMkLst>
            <pc:docMk/>
            <pc:sldMk cId="0" sldId="262"/>
            <ac:spMk id="9" creationId="{8B80693E-A355-442D-B81A-5B1CDAE0E648}"/>
          </ac:spMkLst>
        </pc:spChg>
        <pc:spChg chg="add mod">
          <ac:chgData name="Cássia Ribeiro" userId="71925311395ebe62" providerId="LiveId" clId="{CCD785EE-8F5B-4832-80FB-0D987985A5B0}" dt="2020-08-21T12:52:01.761" v="587" actId="571"/>
          <ac:spMkLst>
            <pc:docMk/>
            <pc:sldMk cId="0" sldId="262"/>
            <ac:spMk id="11" creationId="{B1045C9E-10AC-4AC0-A986-08F84E99C065}"/>
          </ac:spMkLst>
        </pc:spChg>
        <pc:spChg chg="add mod">
          <ac:chgData name="Cássia Ribeiro" userId="71925311395ebe62" providerId="LiveId" clId="{CCD785EE-8F5B-4832-80FB-0D987985A5B0}" dt="2020-08-24T10:59:31.238" v="1785" actId="688"/>
          <ac:spMkLst>
            <pc:docMk/>
            <pc:sldMk cId="0" sldId="262"/>
            <ac:spMk id="11" creationId="{C736066E-3DFB-42AF-9F7E-2FFDAFD59342}"/>
          </ac:spMkLst>
        </pc:spChg>
        <pc:spChg chg="add mod">
          <ac:chgData name="Cássia Ribeiro" userId="71925311395ebe62" providerId="LiveId" clId="{CCD785EE-8F5B-4832-80FB-0D987985A5B0}" dt="2020-08-24T10:59:47.664" v="1797" actId="14100"/>
          <ac:spMkLst>
            <pc:docMk/>
            <pc:sldMk cId="0" sldId="262"/>
            <ac:spMk id="24" creationId="{D9904881-89B8-47A6-9D3F-21F0431E5604}"/>
          </ac:spMkLst>
        </pc:spChg>
        <pc:spChg chg="add mod ord">
          <ac:chgData name="Cássia Ribeiro" userId="71925311395ebe62" providerId="LiveId" clId="{CCD785EE-8F5B-4832-80FB-0D987985A5B0}" dt="2020-08-24T11:01:24.706" v="1811" actId="14100"/>
          <ac:spMkLst>
            <pc:docMk/>
            <pc:sldMk cId="0" sldId="262"/>
            <ac:spMk id="25" creationId="{C6153027-075D-40D7-A356-9136CF91FE29}"/>
          </ac:spMkLst>
        </pc:spChg>
        <pc:spChg chg="del mod">
          <ac:chgData name="Cássia Ribeiro" userId="71925311395ebe62" providerId="LiveId" clId="{CCD785EE-8F5B-4832-80FB-0D987985A5B0}" dt="2020-08-24T10:57:32.475" v="1751" actId="478"/>
          <ac:spMkLst>
            <pc:docMk/>
            <pc:sldMk cId="0" sldId="262"/>
            <ac:spMk id="57" creationId="{00000000-0000-0000-0000-000000000000}"/>
          </ac:spMkLst>
        </pc:spChg>
        <pc:spChg chg="mod">
          <ac:chgData name="Cássia Ribeiro" userId="71925311395ebe62" providerId="LiveId" clId="{CCD785EE-8F5B-4832-80FB-0D987985A5B0}" dt="2020-08-24T11:00:11.863" v="1802" actId="255"/>
          <ac:spMkLst>
            <pc:docMk/>
            <pc:sldMk cId="0" sldId="262"/>
            <ac:spMk id="58" creationId="{00000000-0000-0000-0000-000000000000}"/>
          </ac:spMkLst>
        </pc:spChg>
        <pc:spChg chg="del mod">
          <ac:chgData name="Cássia Ribeiro" userId="71925311395ebe62" providerId="LiveId" clId="{CCD785EE-8F5B-4832-80FB-0D987985A5B0}" dt="2020-08-24T10:57:32.475" v="1751" actId="478"/>
          <ac:spMkLst>
            <pc:docMk/>
            <pc:sldMk cId="0" sldId="262"/>
            <ac:spMk id="59" creationId="{00000000-0000-0000-0000-000000000000}"/>
          </ac:spMkLst>
        </pc:spChg>
        <pc:picChg chg="del">
          <ac:chgData name="Cássia Ribeiro" userId="71925311395ebe62" providerId="LiveId" clId="{CCD785EE-8F5B-4832-80FB-0D987985A5B0}" dt="2020-08-21T12:00:40.914" v="8" actId="478"/>
          <ac:picMkLst>
            <pc:docMk/>
            <pc:sldMk cId="0" sldId="262"/>
            <ac:picMk id="54" creationId="{00000000-0000-0000-0000-000000000000}"/>
          </ac:picMkLst>
        </pc:picChg>
        <pc:picChg chg="del">
          <ac:chgData name="Cássia Ribeiro" userId="71925311395ebe62" providerId="LiveId" clId="{CCD785EE-8F5B-4832-80FB-0D987985A5B0}" dt="2020-08-21T12:00:58.585" v="12" actId="478"/>
          <ac:picMkLst>
            <pc:docMk/>
            <pc:sldMk cId="0" sldId="262"/>
            <ac:picMk id="55" creationId="{00000000-0000-0000-0000-000000000000}"/>
          </ac:picMkLst>
        </pc:picChg>
        <pc:cxnChg chg="add mod">
          <ac:chgData name="Cássia Ribeiro" userId="71925311395ebe62" providerId="LiveId" clId="{CCD785EE-8F5B-4832-80FB-0D987985A5B0}" dt="2020-08-24T10:59:11.207" v="1782" actId="14100"/>
          <ac:cxnSpMkLst>
            <pc:docMk/>
            <pc:sldMk cId="0" sldId="262"/>
            <ac:cxnSpMk id="12" creationId="{1F54577C-714A-4B45-876B-547E9AA24DBB}"/>
          </ac:cxnSpMkLst>
        </pc:cxnChg>
        <pc:cxnChg chg="add mod">
          <ac:chgData name="Cássia Ribeiro" userId="71925311395ebe62" providerId="LiveId" clId="{CCD785EE-8F5B-4832-80FB-0D987985A5B0}" dt="2020-08-24T10:59:11.207" v="1782" actId="14100"/>
          <ac:cxnSpMkLst>
            <pc:docMk/>
            <pc:sldMk cId="0" sldId="262"/>
            <ac:cxnSpMk id="13" creationId="{D2C9C31B-143F-4B7D-A35F-9C6258C31939}"/>
          </ac:cxnSpMkLst>
        </pc:cxnChg>
      </pc:sldChg>
      <pc:sldChg chg="addSp delSp modSp add ord">
        <pc:chgData name="Cássia Ribeiro" userId="71925311395ebe62" providerId="LiveId" clId="{CCD785EE-8F5B-4832-80FB-0D987985A5B0}" dt="2020-08-24T10:43:47.755" v="1749" actId="20577"/>
        <pc:sldMkLst>
          <pc:docMk/>
          <pc:sldMk cId="781883455" sldId="263"/>
        </pc:sldMkLst>
        <pc:spChg chg="add mod">
          <ac:chgData name="Cássia Ribeiro" userId="71925311395ebe62" providerId="LiveId" clId="{CCD785EE-8F5B-4832-80FB-0D987985A5B0}" dt="2020-08-24T10:43:47.755" v="1749" actId="20577"/>
          <ac:spMkLst>
            <pc:docMk/>
            <pc:sldMk cId="781883455" sldId="263"/>
            <ac:spMk id="2" creationId="{B5B52833-F455-415A-970F-27979484093D}"/>
          </ac:spMkLst>
        </pc:spChg>
        <pc:spChg chg="del mod">
          <ac:chgData name="Cássia Ribeiro" userId="71925311395ebe62" providerId="LiveId" clId="{CCD785EE-8F5B-4832-80FB-0D987985A5B0}" dt="2020-08-21T12:10:52.579" v="29" actId="478"/>
          <ac:spMkLst>
            <pc:docMk/>
            <pc:sldMk cId="781883455" sldId="263"/>
            <ac:spMk id="3" creationId="{7D19036F-4825-4EE7-970B-1FB768C3FB7F}"/>
          </ac:spMkLst>
        </pc:spChg>
        <pc:spChg chg="mod">
          <ac:chgData name="Cássia Ribeiro" userId="71925311395ebe62" providerId="LiveId" clId="{CCD785EE-8F5B-4832-80FB-0D987985A5B0}" dt="2020-08-21T12:20:50.018" v="221" actId="1076"/>
          <ac:spMkLst>
            <pc:docMk/>
            <pc:sldMk cId="781883455" sldId="263"/>
            <ac:spMk id="4" creationId="{C7E5D9DB-D465-45DF-81B9-6756B0A7E53E}"/>
          </ac:spMkLst>
        </pc:spChg>
        <pc:spChg chg="add mod">
          <ac:chgData name="Cássia Ribeiro" userId="71925311395ebe62" providerId="LiveId" clId="{CCD785EE-8F5B-4832-80FB-0D987985A5B0}" dt="2020-08-21T13:30:52.787" v="729" actId="20577"/>
          <ac:spMkLst>
            <pc:docMk/>
            <pc:sldMk cId="781883455" sldId="263"/>
            <ac:spMk id="5" creationId="{0C01FD68-4D99-4CFA-A8EA-9A83668B2DD4}"/>
          </ac:spMkLst>
        </pc:spChg>
      </pc:sldChg>
      <pc:sldChg chg="addSp modSp add ord">
        <pc:chgData name="Cássia Ribeiro" userId="71925311395ebe62" providerId="LiveId" clId="{CCD785EE-8F5B-4832-80FB-0D987985A5B0}" dt="2020-08-24T10:41:52.134" v="1733" actId="12385"/>
        <pc:sldMkLst>
          <pc:docMk/>
          <pc:sldMk cId="2047654330" sldId="264"/>
        </pc:sldMkLst>
        <pc:spChg chg="mod">
          <ac:chgData name="Cássia Ribeiro" userId="71925311395ebe62" providerId="LiveId" clId="{CCD785EE-8F5B-4832-80FB-0D987985A5B0}" dt="2020-08-21T12:46:53.689" v="542" actId="1076"/>
          <ac:spMkLst>
            <pc:docMk/>
            <pc:sldMk cId="2047654330" sldId="264"/>
            <ac:spMk id="2" creationId="{C0F0E225-1E3A-485A-937B-9B3FBDF55493}"/>
          </ac:spMkLst>
        </pc:spChg>
        <pc:graphicFrameChg chg="add mod modGraphic">
          <ac:chgData name="Cássia Ribeiro" userId="71925311395ebe62" providerId="LiveId" clId="{CCD785EE-8F5B-4832-80FB-0D987985A5B0}" dt="2020-08-24T10:41:52.134" v="1733" actId="12385"/>
          <ac:graphicFrameMkLst>
            <pc:docMk/>
            <pc:sldMk cId="2047654330" sldId="264"/>
            <ac:graphicFrameMk id="3" creationId="{72A1E43D-53CF-468B-B23B-FFEE8EF5D9B9}"/>
          </ac:graphicFrameMkLst>
        </pc:graphicFrameChg>
      </pc:sldChg>
      <pc:sldChg chg="addSp modSp add">
        <pc:chgData name="Cássia Ribeiro" userId="71925311395ebe62" providerId="LiveId" clId="{CCD785EE-8F5B-4832-80FB-0D987985A5B0}" dt="2020-08-24T10:41:44.739" v="1732" actId="12385"/>
        <pc:sldMkLst>
          <pc:docMk/>
          <pc:sldMk cId="809509581" sldId="265"/>
        </pc:sldMkLst>
        <pc:spChg chg="mod">
          <ac:chgData name="Cássia Ribeiro" userId="71925311395ebe62" providerId="LiveId" clId="{CCD785EE-8F5B-4832-80FB-0D987985A5B0}" dt="2020-08-21T12:45:53.954" v="533" actId="1076"/>
          <ac:spMkLst>
            <pc:docMk/>
            <pc:sldMk cId="809509581" sldId="265"/>
            <ac:spMk id="2" creationId="{C0F0E225-1E3A-485A-937B-9B3FBDF55493}"/>
          </ac:spMkLst>
        </pc:spChg>
        <pc:graphicFrameChg chg="add mod modGraphic">
          <ac:chgData name="Cássia Ribeiro" userId="71925311395ebe62" providerId="LiveId" clId="{CCD785EE-8F5B-4832-80FB-0D987985A5B0}" dt="2020-08-24T10:41:44.739" v="1732" actId="12385"/>
          <ac:graphicFrameMkLst>
            <pc:docMk/>
            <pc:sldMk cId="809509581" sldId="265"/>
            <ac:graphicFrameMk id="3" creationId="{BB856551-496B-477F-A49B-0D2604DA7F62}"/>
          </ac:graphicFrameMkLst>
        </pc:graphicFrameChg>
      </pc:sldChg>
      <pc:sldChg chg="addSp delSp modSp add">
        <pc:chgData name="Cássia Ribeiro" userId="71925311395ebe62" providerId="LiveId" clId="{CCD785EE-8F5B-4832-80FB-0D987985A5B0}" dt="2020-08-24T11:04:09.118" v="1816" actId="1076"/>
        <pc:sldMkLst>
          <pc:docMk/>
          <pc:sldMk cId="1850037978" sldId="266"/>
        </pc:sldMkLst>
        <pc:spChg chg="del">
          <ac:chgData name="Cássia Ribeiro" userId="71925311395ebe62" providerId="LiveId" clId="{CCD785EE-8F5B-4832-80FB-0D987985A5B0}" dt="2020-08-21T12:47:29.558" v="544" actId="478"/>
          <ac:spMkLst>
            <pc:docMk/>
            <pc:sldMk cId="1850037978" sldId="266"/>
            <ac:spMk id="2" creationId="{C0F0E225-1E3A-485A-937B-9B3FBDF55493}"/>
          </ac:spMkLst>
        </pc:spChg>
        <pc:spChg chg="mod">
          <ac:chgData name="Cássia Ribeiro" userId="71925311395ebe62" providerId="LiveId" clId="{CCD785EE-8F5B-4832-80FB-0D987985A5B0}" dt="2020-08-21T13:43:29.141" v="815" actId="1036"/>
          <ac:spMkLst>
            <pc:docMk/>
            <pc:sldMk cId="1850037978" sldId="266"/>
            <ac:spMk id="4" creationId="{C7E5D9DB-D465-45DF-81B9-6756B0A7E53E}"/>
          </ac:spMkLst>
        </pc:spChg>
        <pc:spChg chg="add mod">
          <ac:chgData name="Cássia Ribeiro" userId="71925311395ebe62" providerId="LiveId" clId="{CCD785EE-8F5B-4832-80FB-0D987985A5B0}" dt="2020-08-21T12:56:32.924" v="615" actId="1076"/>
          <ac:spMkLst>
            <pc:docMk/>
            <pc:sldMk cId="1850037978" sldId="266"/>
            <ac:spMk id="5" creationId="{59912AE2-487A-4D41-8151-4E2D9458FC49}"/>
          </ac:spMkLst>
        </pc:spChg>
        <pc:spChg chg="add mod">
          <ac:chgData name="Cássia Ribeiro" userId="71925311395ebe62" providerId="LiveId" clId="{CCD785EE-8F5B-4832-80FB-0D987985A5B0}" dt="2020-08-21T12:48:01.227" v="553" actId="571"/>
          <ac:spMkLst>
            <pc:docMk/>
            <pc:sldMk cId="1850037978" sldId="266"/>
            <ac:spMk id="21" creationId="{E1F0FF12-63BC-4963-96D8-205D1C7A257B}"/>
          </ac:spMkLst>
        </pc:spChg>
        <pc:graphicFrameChg chg="del modGraphic">
          <ac:chgData name="Cássia Ribeiro" userId="71925311395ebe62" providerId="LiveId" clId="{CCD785EE-8F5B-4832-80FB-0D987985A5B0}" dt="2020-08-21T12:47:32.598" v="546" actId="478"/>
          <ac:graphicFrameMkLst>
            <pc:docMk/>
            <pc:sldMk cId="1850037978" sldId="266"/>
            <ac:graphicFrameMk id="3" creationId="{72A1E43D-53CF-468B-B23B-FFEE8EF5D9B9}"/>
          </ac:graphicFrameMkLst>
        </pc:graphicFrameChg>
        <pc:picChg chg="add mod">
          <ac:chgData name="Cássia Ribeiro" userId="71925311395ebe62" providerId="LiveId" clId="{CCD785EE-8F5B-4832-80FB-0D987985A5B0}" dt="2020-08-24T11:03:58.254" v="1814" actId="1036"/>
          <ac:picMkLst>
            <pc:docMk/>
            <pc:sldMk cId="1850037978" sldId="266"/>
            <ac:picMk id="22" creationId="{EDD69604-4FC4-4C6E-AFAF-265F15A81ED7}"/>
          </ac:picMkLst>
        </pc:picChg>
        <pc:picChg chg="add mod">
          <ac:chgData name="Cássia Ribeiro" userId="71925311395ebe62" providerId="LiveId" clId="{CCD785EE-8F5B-4832-80FB-0D987985A5B0}" dt="2020-08-24T11:04:09.118" v="1816" actId="1076"/>
          <ac:picMkLst>
            <pc:docMk/>
            <pc:sldMk cId="1850037978" sldId="266"/>
            <ac:picMk id="24" creationId="{522AA12C-1BC2-4CDC-85ED-B82837A6F0AC}"/>
          </ac:picMkLst>
        </pc:picChg>
      </pc:sldChg>
      <pc:sldChg chg="modSp add">
        <pc:chgData name="Cássia Ribeiro" userId="71925311395ebe62" providerId="LiveId" clId="{CCD785EE-8F5B-4832-80FB-0D987985A5B0}" dt="2020-08-24T10:42:56.990" v="1743" actId="403"/>
        <pc:sldMkLst>
          <pc:docMk/>
          <pc:sldMk cId="3543864319" sldId="267"/>
        </pc:sldMkLst>
        <pc:spChg chg="mod">
          <ac:chgData name="Cássia Ribeiro" userId="71925311395ebe62" providerId="LiveId" clId="{CCD785EE-8F5B-4832-80FB-0D987985A5B0}" dt="2020-08-24T10:41:31.400" v="1731" actId="1036"/>
          <ac:spMkLst>
            <pc:docMk/>
            <pc:sldMk cId="3543864319" sldId="267"/>
            <ac:spMk id="2" creationId="{C0F0E225-1E3A-485A-937B-9B3FBDF55493}"/>
          </ac:spMkLst>
        </pc:spChg>
        <pc:spChg chg="mod">
          <ac:chgData name="Cássia Ribeiro" userId="71925311395ebe62" providerId="LiveId" clId="{CCD785EE-8F5B-4832-80FB-0D987985A5B0}" dt="2020-08-24T10:42:56.990" v="1743" actId="403"/>
          <ac:spMkLst>
            <pc:docMk/>
            <pc:sldMk cId="3543864319" sldId="267"/>
            <ac:spMk id="10" creationId="{4FCC4FE5-3DEB-47E7-8A31-F2CBBF7545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Marcador de Posição d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B209F6-DC9B-407F-B1BF-302C71B253F5}" type="datetimeFigureOut">
              <a:rPr lang="en-GB" smtClean="0"/>
              <a:t>24/08/2020</a:t>
            </a:fld>
            <a:endParaRPr lang="en-GB"/>
          </a:p>
        </p:txBody>
      </p:sp>
      <p:sp>
        <p:nvSpPr>
          <p:cNvPr id="4" name="Marcador de Posição da Imagem do Diapositivo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Marcador de Posição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6" name="Marcador de Posição do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Marcador de Posição do Número do Diapositivo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BFB8BC-11E8-42D5-A0CF-8FC7A7A2F302}" type="slidenum">
              <a:rPr lang="en-GB" smtClean="0"/>
              <a:t>‹nº›</a:t>
            </a:fld>
            <a:endParaRPr lang="en-GB"/>
          </a:p>
        </p:txBody>
      </p:sp>
    </p:spTree>
    <p:extLst>
      <p:ext uri="{BB962C8B-B14F-4D97-AF65-F5344CB8AC3E}">
        <p14:creationId xmlns:p14="http://schemas.microsoft.com/office/powerpoint/2010/main" val="85361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o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3CD594F-9A13-40C1-93B3-FB981273321C}"/>
              </a:ext>
            </a:extLst>
          </p:cNvPr>
          <p:cNvSpPr>
            <a:spLocks noGrp="1"/>
          </p:cNvSpPr>
          <p:nvPr>
            <p:ph type="ctrTitle"/>
          </p:nvPr>
        </p:nvSpPr>
        <p:spPr>
          <a:xfrm>
            <a:off x="1524000" y="1122363"/>
            <a:ext cx="9144000" cy="2387600"/>
          </a:xfrm>
        </p:spPr>
        <p:txBody>
          <a:bodyPr anchor="b"/>
          <a:lstStyle>
            <a:lvl1pPr algn="ctr">
              <a:defRPr sz="6000"/>
            </a:lvl1pPr>
          </a:lstStyle>
          <a:p>
            <a:r>
              <a:rPr lang="pt-PT"/>
              <a:t>Clique para editar o estilo de título do Modelo Global</a:t>
            </a:r>
            <a:endParaRPr lang="en-GB"/>
          </a:p>
        </p:txBody>
      </p:sp>
      <p:sp>
        <p:nvSpPr>
          <p:cNvPr id="3" name="Subtítulo 2">
            <a:extLst>
              <a:ext uri="{FF2B5EF4-FFF2-40B4-BE49-F238E27FC236}">
                <a16:creationId xmlns:a16="http://schemas.microsoft.com/office/drawing/2014/main" id="{39061C36-0273-49D1-984D-4FDB920ACC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PT"/>
              <a:t>Clique para editar o estilo de subtítulo do Modelo Global</a:t>
            </a:r>
            <a:endParaRPr lang="en-GB"/>
          </a:p>
        </p:txBody>
      </p:sp>
      <p:sp>
        <p:nvSpPr>
          <p:cNvPr id="4" name="Marcador de Posição da Data 3">
            <a:extLst>
              <a:ext uri="{FF2B5EF4-FFF2-40B4-BE49-F238E27FC236}">
                <a16:creationId xmlns:a16="http://schemas.microsoft.com/office/drawing/2014/main" id="{76FDA4F4-0865-4182-B8CA-420513A4FF1A}"/>
              </a:ext>
            </a:extLst>
          </p:cNvPr>
          <p:cNvSpPr>
            <a:spLocks noGrp="1"/>
          </p:cNvSpPr>
          <p:nvPr>
            <p:ph type="dt" sz="half" idx="10"/>
          </p:nvPr>
        </p:nvSpPr>
        <p:spPr/>
        <p:txBody>
          <a:bodyPr/>
          <a:lstStyle/>
          <a:p>
            <a:fld id="{2565456E-54B1-46B0-A2ED-D8E7900F48F7}" type="datetime1">
              <a:rPr lang="en-GB" smtClean="0"/>
              <a:t>24/08/2020</a:t>
            </a:fld>
            <a:endParaRPr lang="en-GB"/>
          </a:p>
        </p:txBody>
      </p:sp>
      <p:sp>
        <p:nvSpPr>
          <p:cNvPr id="5" name="Marcador de Posição do Rodapé 4">
            <a:extLst>
              <a:ext uri="{FF2B5EF4-FFF2-40B4-BE49-F238E27FC236}">
                <a16:creationId xmlns:a16="http://schemas.microsoft.com/office/drawing/2014/main" id="{9E7EADE4-115D-4E45-9B50-B8302FA84544}"/>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DDC01436-B5F5-4808-9536-A842C5D8E6DB}"/>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2015698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Objet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BE33038-C640-4130-88B5-FFFFB3C87488}"/>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e Conteúdo 2">
            <a:extLst>
              <a:ext uri="{FF2B5EF4-FFF2-40B4-BE49-F238E27FC236}">
                <a16:creationId xmlns:a16="http://schemas.microsoft.com/office/drawing/2014/main" id="{64F3DF9F-6ABD-4C48-8098-D640B7C8757B}"/>
              </a:ext>
            </a:extLst>
          </p:cNvPr>
          <p:cNvSpPr>
            <a:spLocks noGrp="1"/>
          </p:cNvSpPr>
          <p:nvPr>
            <p:ph idx="1"/>
          </p:nvPr>
        </p:nvSpPr>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19BF516B-6CA0-4634-9082-1BD8D1662EE7}"/>
              </a:ext>
            </a:extLst>
          </p:cNvPr>
          <p:cNvSpPr>
            <a:spLocks noGrp="1"/>
          </p:cNvSpPr>
          <p:nvPr>
            <p:ph type="dt" sz="half" idx="10"/>
          </p:nvPr>
        </p:nvSpPr>
        <p:spPr/>
        <p:txBody>
          <a:bodyPr/>
          <a:lstStyle/>
          <a:p>
            <a:fld id="{985E9129-4CE8-4A2B-9E1A-E0C4A6A38E10}" type="datetime1">
              <a:rPr lang="en-GB" smtClean="0"/>
              <a:t>24/08/2020</a:t>
            </a:fld>
            <a:endParaRPr lang="en-GB"/>
          </a:p>
        </p:txBody>
      </p:sp>
      <p:sp>
        <p:nvSpPr>
          <p:cNvPr id="5" name="Marcador de Posição do Rodapé 4">
            <a:extLst>
              <a:ext uri="{FF2B5EF4-FFF2-40B4-BE49-F238E27FC236}">
                <a16:creationId xmlns:a16="http://schemas.microsoft.com/office/drawing/2014/main" id="{F198D372-311F-4EDC-A2BE-16527CA8E5E9}"/>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1EAAEFF5-7F91-453B-BD6F-F3DB5C622DB9}"/>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2074372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c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C7BBCF2-D814-47DB-B856-1E6D59B764D9}"/>
              </a:ext>
            </a:extLst>
          </p:cNvPr>
          <p:cNvSpPr>
            <a:spLocks noGrp="1"/>
          </p:cNvSpPr>
          <p:nvPr>
            <p:ph type="title"/>
          </p:nvPr>
        </p:nvSpPr>
        <p:spPr>
          <a:xfrm>
            <a:off x="831850" y="1709738"/>
            <a:ext cx="10515600" cy="2852737"/>
          </a:xfrm>
        </p:spPr>
        <p:txBody>
          <a:bodyPr anchor="b"/>
          <a:lstStyle>
            <a:lvl1pPr>
              <a:defRPr sz="6000"/>
            </a:lvl1pPr>
          </a:lstStyle>
          <a:p>
            <a:r>
              <a:rPr lang="pt-PT"/>
              <a:t>Clique para editar o estilo de título do Modelo Global</a:t>
            </a:r>
            <a:endParaRPr lang="en-GB"/>
          </a:p>
        </p:txBody>
      </p:sp>
      <p:sp>
        <p:nvSpPr>
          <p:cNvPr id="3" name="Marcador de Posição do Texto 2">
            <a:extLst>
              <a:ext uri="{FF2B5EF4-FFF2-40B4-BE49-F238E27FC236}">
                <a16:creationId xmlns:a16="http://schemas.microsoft.com/office/drawing/2014/main" id="{F64E7B48-2F8D-4A69-A7D3-6D7D838641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PT"/>
              <a:t>Clique para editar os estilos do texto de Modelo Global</a:t>
            </a:r>
          </a:p>
        </p:txBody>
      </p:sp>
      <p:sp>
        <p:nvSpPr>
          <p:cNvPr id="4" name="Marcador de Posição da Data 3">
            <a:extLst>
              <a:ext uri="{FF2B5EF4-FFF2-40B4-BE49-F238E27FC236}">
                <a16:creationId xmlns:a16="http://schemas.microsoft.com/office/drawing/2014/main" id="{12C5D221-41AF-4D20-BED7-D3C176C2E0D6}"/>
              </a:ext>
            </a:extLst>
          </p:cNvPr>
          <p:cNvSpPr>
            <a:spLocks noGrp="1"/>
          </p:cNvSpPr>
          <p:nvPr>
            <p:ph type="dt" sz="half" idx="10"/>
          </p:nvPr>
        </p:nvSpPr>
        <p:spPr/>
        <p:txBody>
          <a:bodyPr/>
          <a:lstStyle/>
          <a:p>
            <a:fld id="{70015C95-BB3C-45A4-B862-1544330927D0}" type="datetime1">
              <a:rPr lang="en-GB" smtClean="0"/>
              <a:t>24/08/2020</a:t>
            </a:fld>
            <a:endParaRPr lang="en-GB"/>
          </a:p>
        </p:txBody>
      </p:sp>
      <p:sp>
        <p:nvSpPr>
          <p:cNvPr id="5" name="Marcador de Posição do Rodapé 4">
            <a:extLst>
              <a:ext uri="{FF2B5EF4-FFF2-40B4-BE49-F238E27FC236}">
                <a16:creationId xmlns:a16="http://schemas.microsoft.com/office/drawing/2014/main" id="{283CCA86-DF61-4690-84DC-5935E03C2A15}"/>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AD4764FD-AC24-48DA-AB25-3AB829C36FA6}"/>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2813025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Conteúdo Dup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AFEBD7B-89B6-4F7F-8920-142D56ADA3CC}"/>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e Conteúdo 2">
            <a:extLst>
              <a:ext uri="{FF2B5EF4-FFF2-40B4-BE49-F238E27FC236}">
                <a16:creationId xmlns:a16="http://schemas.microsoft.com/office/drawing/2014/main" id="{7AA169B4-4E83-45A6-B071-AA80D7DDA99C}"/>
              </a:ext>
            </a:extLst>
          </p:cNvPr>
          <p:cNvSpPr>
            <a:spLocks noGrp="1"/>
          </p:cNvSpPr>
          <p:nvPr>
            <p:ph sz="half" idx="1"/>
          </p:nvPr>
        </p:nvSpPr>
        <p:spPr>
          <a:xfrm>
            <a:off x="838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e Conteúdo 3">
            <a:extLst>
              <a:ext uri="{FF2B5EF4-FFF2-40B4-BE49-F238E27FC236}">
                <a16:creationId xmlns:a16="http://schemas.microsoft.com/office/drawing/2014/main" id="{85F15967-D979-47D6-9E3B-969590411681}"/>
              </a:ext>
            </a:extLst>
          </p:cNvPr>
          <p:cNvSpPr>
            <a:spLocks noGrp="1"/>
          </p:cNvSpPr>
          <p:nvPr>
            <p:ph sz="half" idx="2"/>
          </p:nvPr>
        </p:nvSpPr>
        <p:spPr>
          <a:xfrm>
            <a:off x="6172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5" name="Marcador de Posição da Data 4">
            <a:extLst>
              <a:ext uri="{FF2B5EF4-FFF2-40B4-BE49-F238E27FC236}">
                <a16:creationId xmlns:a16="http://schemas.microsoft.com/office/drawing/2014/main" id="{B104F044-8F36-4BBE-B533-E966F4814A2A}"/>
              </a:ext>
            </a:extLst>
          </p:cNvPr>
          <p:cNvSpPr>
            <a:spLocks noGrp="1"/>
          </p:cNvSpPr>
          <p:nvPr>
            <p:ph type="dt" sz="half" idx="10"/>
          </p:nvPr>
        </p:nvSpPr>
        <p:spPr/>
        <p:txBody>
          <a:bodyPr/>
          <a:lstStyle/>
          <a:p>
            <a:fld id="{1A2366BF-A276-4E99-ADF0-6855A3A192EF}" type="datetime1">
              <a:rPr lang="en-GB" smtClean="0"/>
              <a:t>24/08/2020</a:t>
            </a:fld>
            <a:endParaRPr lang="en-GB"/>
          </a:p>
        </p:txBody>
      </p:sp>
      <p:sp>
        <p:nvSpPr>
          <p:cNvPr id="6" name="Marcador de Posição do Rodapé 5">
            <a:extLst>
              <a:ext uri="{FF2B5EF4-FFF2-40B4-BE49-F238E27FC236}">
                <a16:creationId xmlns:a16="http://schemas.microsoft.com/office/drawing/2014/main" id="{FD1F1476-274C-4CE7-BDD3-D41F097D97DC}"/>
              </a:ext>
            </a:extLst>
          </p:cNvPr>
          <p:cNvSpPr>
            <a:spLocks noGrp="1"/>
          </p:cNvSpPr>
          <p:nvPr>
            <p:ph type="ftr" sz="quarter" idx="11"/>
          </p:nvPr>
        </p:nvSpPr>
        <p:spPr/>
        <p:txBody>
          <a:bodyPr/>
          <a:lstStyle/>
          <a:p>
            <a:endParaRPr lang="en-GB"/>
          </a:p>
        </p:txBody>
      </p:sp>
      <p:sp>
        <p:nvSpPr>
          <p:cNvPr id="7" name="Marcador de Posição do Número do Diapositivo 6">
            <a:extLst>
              <a:ext uri="{FF2B5EF4-FFF2-40B4-BE49-F238E27FC236}">
                <a16:creationId xmlns:a16="http://schemas.microsoft.com/office/drawing/2014/main" id="{6C82C670-4960-48E8-8530-203711152FFF}"/>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2960726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D57AB89-EC39-4B78-B185-3C8F84E4EFD8}"/>
              </a:ext>
            </a:extLst>
          </p:cNvPr>
          <p:cNvSpPr>
            <a:spLocks noGrp="1"/>
          </p:cNvSpPr>
          <p:nvPr>
            <p:ph type="title"/>
          </p:nvPr>
        </p:nvSpPr>
        <p:spPr>
          <a:xfrm>
            <a:off x="839788" y="365125"/>
            <a:ext cx="10515600" cy="1325563"/>
          </a:xfrm>
        </p:spPr>
        <p:txBody>
          <a:bodyPr/>
          <a:lstStyle/>
          <a:p>
            <a:r>
              <a:rPr lang="pt-PT"/>
              <a:t>Clique para editar o estilo de título do Modelo Global</a:t>
            </a:r>
            <a:endParaRPr lang="en-GB"/>
          </a:p>
        </p:txBody>
      </p:sp>
      <p:sp>
        <p:nvSpPr>
          <p:cNvPr id="3" name="Marcador de Posição do Texto 2">
            <a:extLst>
              <a:ext uri="{FF2B5EF4-FFF2-40B4-BE49-F238E27FC236}">
                <a16:creationId xmlns:a16="http://schemas.microsoft.com/office/drawing/2014/main" id="{D7883EAD-C401-4487-85F0-F0B5AB124F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4" name="Marcador de Posição de Conteúdo 3">
            <a:extLst>
              <a:ext uri="{FF2B5EF4-FFF2-40B4-BE49-F238E27FC236}">
                <a16:creationId xmlns:a16="http://schemas.microsoft.com/office/drawing/2014/main" id="{2CA7B953-E233-45FD-BDED-8D2739864B2D}"/>
              </a:ext>
            </a:extLst>
          </p:cNvPr>
          <p:cNvSpPr>
            <a:spLocks noGrp="1"/>
          </p:cNvSpPr>
          <p:nvPr>
            <p:ph sz="half" idx="2"/>
          </p:nvPr>
        </p:nvSpPr>
        <p:spPr>
          <a:xfrm>
            <a:off x="839788" y="2505075"/>
            <a:ext cx="5157787"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5" name="Marcador de Posição do Texto 4">
            <a:extLst>
              <a:ext uri="{FF2B5EF4-FFF2-40B4-BE49-F238E27FC236}">
                <a16:creationId xmlns:a16="http://schemas.microsoft.com/office/drawing/2014/main" id="{5E10539F-0A49-4FC5-8CDA-668180B23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6" name="Marcador de Posição de Conteúdo 5">
            <a:extLst>
              <a:ext uri="{FF2B5EF4-FFF2-40B4-BE49-F238E27FC236}">
                <a16:creationId xmlns:a16="http://schemas.microsoft.com/office/drawing/2014/main" id="{C546F95D-267B-47DF-A76C-6C97EC4475E4}"/>
              </a:ext>
            </a:extLst>
          </p:cNvPr>
          <p:cNvSpPr>
            <a:spLocks noGrp="1"/>
          </p:cNvSpPr>
          <p:nvPr>
            <p:ph sz="quarter" idx="4"/>
          </p:nvPr>
        </p:nvSpPr>
        <p:spPr>
          <a:xfrm>
            <a:off x="6172200" y="2505075"/>
            <a:ext cx="5183188"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7" name="Marcador de Posição da Data 6">
            <a:extLst>
              <a:ext uri="{FF2B5EF4-FFF2-40B4-BE49-F238E27FC236}">
                <a16:creationId xmlns:a16="http://schemas.microsoft.com/office/drawing/2014/main" id="{03797E50-1EA8-4D2E-A9AC-60BFE22324D9}"/>
              </a:ext>
            </a:extLst>
          </p:cNvPr>
          <p:cNvSpPr>
            <a:spLocks noGrp="1"/>
          </p:cNvSpPr>
          <p:nvPr>
            <p:ph type="dt" sz="half" idx="10"/>
          </p:nvPr>
        </p:nvSpPr>
        <p:spPr/>
        <p:txBody>
          <a:bodyPr/>
          <a:lstStyle/>
          <a:p>
            <a:fld id="{8474649C-7C86-4986-AA4F-0000FC9A026A}" type="datetime1">
              <a:rPr lang="en-GB" smtClean="0"/>
              <a:t>24/08/2020</a:t>
            </a:fld>
            <a:endParaRPr lang="en-GB"/>
          </a:p>
        </p:txBody>
      </p:sp>
      <p:sp>
        <p:nvSpPr>
          <p:cNvPr id="8" name="Marcador de Posição do Rodapé 7">
            <a:extLst>
              <a:ext uri="{FF2B5EF4-FFF2-40B4-BE49-F238E27FC236}">
                <a16:creationId xmlns:a16="http://schemas.microsoft.com/office/drawing/2014/main" id="{5F4D8EF1-CB37-4088-B02D-253398C0C10D}"/>
              </a:ext>
            </a:extLst>
          </p:cNvPr>
          <p:cNvSpPr>
            <a:spLocks noGrp="1"/>
          </p:cNvSpPr>
          <p:nvPr>
            <p:ph type="ftr" sz="quarter" idx="11"/>
          </p:nvPr>
        </p:nvSpPr>
        <p:spPr/>
        <p:txBody>
          <a:bodyPr/>
          <a:lstStyle/>
          <a:p>
            <a:endParaRPr lang="en-GB"/>
          </a:p>
        </p:txBody>
      </p:sp>
      <p:sp>
        <p:nvSpPr>
          <p:cNvPr id="9" name="Marcador de Posição do Número do Diapositivo 8">
            <a:extLst>
              <a:ext uri="{FF2B5EF4-FFF2-40B4-BE49-F238E27FC236}">
                <a16:creationId xmlns:a16="http://schemas.microsoft.com/office/drawing/2014/main" id="{DE2FFBDE-CDE7-4D6A-81E7-1233A8B1ED3A}"/>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41388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04E137E-AC17-4B6B-A25A-ECEE4BB926F4}"/>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a Data 2">
            <a:extLst>
              <a:ext uri="{FF2B5EF4-FFF2-40B4-BE49-F238E27FC236}">
                <a16:creationId xmlns:a16="http://schemas.microsoft.com/office/drawing/2014/main" id="{A1D50D3E-9E4D-4C9C-AB57-94002EC2FF0D}"/>
              </a:ext>
            </a:extLst>
          </p:cNvPr>
          <p:cNvSpPr>
            <a:spLocks noGrp="1"/>
          </p:cNvSpPr>
          <p:nvPr>
            <p:ph type="dt" sz="half" idx="10"/>
          </p:nvPr>
        </p:nvSpPr>
        <p:spPr/>
        <p:txBody>
          <a:bodyPr/>
          <a:lstStyle/>
          <a:p>
            <a:fld id="{C0D8A752-5706-4333-BAF8-11E7A7F9B73A}" type="datetime1">
              <a:rPr lang="en-GB" smtClean="0"/>
              <a:t>24/08/2020</a:t>
            </a:fld>
            <a:endParaRPr lang="en-GB"/>
          </a:p>
        </p:txBody>
      </p:sp>
      <p:sp>
        <p:nvSpPr>
          <p:cNvPr id="4" name="Marcador de Posição do Rodapé 3">
            <a:extLst>
              <a:ext uri="{FF2B5EF4-FFF2-40B4-BE49-F238E27FC236}">
                <a16:creationId xmlns:a16="http://schemas.microsoft.com/office/drawing/2014/main" id="{D077EF46-E88B-46AF-8A2A-53604AA69872}"/>
              </a:ext>
            </a:extLst>
          </p:cNvPr>
          <p:cNvSpPr>
            <a:spLocks noGrp="1"/>
          </p:cNvSpPr>
          <p:nvPr>
            <p:ph type="ftr" sz="quarter" idx="11"/>
          </p:nvPr>
        </p:nvSpPr>
        <p:spPr/>
        <p:txBody>
          <a:bodyPr/>
          <a:lstStyle/>
          <a:p>
            <a:endParaRPr lang="en-GB"/>
          </a:p>
        </p:txBody>
      </p:sp>
      <p:sp>
        <p:nvSpPr>
          <p:cNvPr id="5" name="Marcador de Posição do Número do Diapositivo 4">
            <a:extLst>
              <a:ext uri="{FF2B5EF4-FFF2-40B4-BE49-F238E27FC236}">
                <a16:creationId xmlns:a16="http://schemas.microsoft.com/office/drawing/2014/main" id="{FE580098-DD22-47EE-8B22-7318AE18B146}"/>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3404040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Marcador de Posição da Data 1">
            <a:extLst>
              <a:ext uri="{FF2B5EF4-FFF2-40B4-BE49-F238E27FC236}">
                <a16:creationId xmlns:a16="http://schemas.microsoft.com/office/drawing/2014/main" id="{839EE4FD-54CE-4FCC-A552-C49A8EEE9601}"/>
              </a:ext>
            </a:extLst>
          </p:cNvPr>
          <p:cNvSpPr>
            <a:spLocks noGrp="1"/>
          </p:cNvSpPr>
          <p:nvPr>
            <p:ph type="dt" sz="half" idx="10"/>
          </p:nvPr>
        </p:nvSpPr>
        <p:spPr/>
        <p:txBody>
          <a:bodyPr/>
          <a:lstStyle/>
          <a:p>
            <a:fld id="{E98C00A0-D005-41CD-8FBD-5E1A60DE9C58}" type="datetime1">
              <a:rPr lang="en-GB" smtClean="0"/>
              <a:t>24/08/2020</a:t>
            </a:fld>
            <a:endParaRPr lang="en-GB"/>
          </a:p>
        </p:txBody>
      </p:sp>
      <p:sp>
        <p:nvSpPr>
          <p:cNvPr id="3" name="Marcador de Posição do Rodapé 2">
            <a:extLst>
              <a:ext uri="{FF2B5EF4-FFF2-40B4-BE49-F238E27FC236}">
                <a16:creationId xmlns:a16="http://schemas.microsoft.com/office/drawing/2014/main" id="{AA53D2C6-A359-4B26-B5FB-CA9199BFFC82}"/>
              </a:ext>
            </a:extLst>
          </p:cNvPr>
          <p:cNvSpPr>
            <a:spLocks noGrp="1"/>
          </p:cNvSpPr>
          <p:nvPr>
            <p:ph type="ftr" sz="quarter" idx="11"/>
          </p:nvPr>
        </p:nvSpPr>
        <p:spPr/>
        <p:txBody>
          <a:bodyPr/>
          <a:lstStyle/>
          <a:p>
            <a:endParaRPr lang="en-GB"/>
          </a:p>
        </p:txBody>
      </p:sp>
      <p:sp>
        <p:nvSpPr>
          <p:cNvPr id="4" name="Marcador de Posição do Número do Diapositivo 3">
            <a:extLst>
              <a:ext uri="{FF2B5EF4-FFF2-40B4-BE49-F238E27FC236}">
                <a16:creationId xmlns:a16="http://schemas.microsoft.com/office/drawing/2014/main" id="{6B847FF3-34CB-4FBE-9169-BB0358C0A5B1}"/>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4132852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9904F19-18A4-4EF6-B41E-5350472F47FC}"/>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endParaRPr lang="en-GB"/>
          </a:p>
        </p:txBody>
      </p:sp>
      <p:sp>
        <p:nvSpPr>
          <p:cNvPr id="3" name="Marcador de Posição de Conteúdo 2">
            <a:extLst>
              <a:ext uri="{FF2B5EF4-FFF2-40B4-BE49-F238E27FC236}">
                <a16:creationId xmlns:a16="http://schemas.microsoft.com/office/drawing/2014/main" id="{17BB2251-D537-4113-B776-D0912EE1F2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o Texto 3">
            <a:extLst>
              <a:ext uri="{FF2B5EF4-FFF2-40B4-BE49-F238E27FC236}">
                <a16:creationId xmlns:a16="http://schemas.microsoft.com/office/drawing/2014/main" id="{2A03320A-F02E-4464-ADCC-C309A4F33E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71DADC6E-1DD1-4BFB-9A1A-854D3582553A}"/>
              </a:ext>
            </a:extLst>
          </p:cNvPr>
          <p:cNvSpPr>
            <a:spLocks noGrp="1"/>
          </p:cNvSpPr>
          <p:nvPr>
            <p:ph type="dt" sz="half" idx="10"/>
          </p:nvPr>
        </p:nvSpPr>
        <p:spPr/>
        <p:txBody>
          <a:bodyPr/>
          <a:lstStyle/>
          <a:p>
            <a:fld id="{75364D1E-0D3A-4027-9B15-29D4C0DE685D}" type="datetime1">
              <a:rPr lang="en-GB" smtClean="0"/>
              <a:t>24/08/2020</a:t>
            </a:fld>
            <a:endParaRPr lang="en-GB"/>
          </a:p>
        </p:txBody>
      </p:sp>
      <p:sp>
        <p:nvSpPr>
          <p:cNvPr id="6" name="Marcador de Posição do Rodapé 5">
            <a:extLst>
              <a:ext uri="{FF2B5EF4-FFF2-40B4-BE49-F238E27FC236}">
                <a16:creationId xmlns:a16="http://schemas.microsoft.com/office/drawing/2014/main" id="{550EE3BD-BF6B-43D1-8918-F292F3D38461}"/>
              </a:ext>
            </a:extLst>
          </p:cNvPr>
          <p:cNvSpPr>
            <a:spLocks noGrp="1"/>
          </p:cNvSpPr>
          <p:nvPr>
            <p:ph type="ftr" sz="quarter" idx="11"/>
          </p:nvPr>
        </p:nvSpPr>
        <p:spPr/>
        <p:txBody>
          <a:bodyPr/>
          <a:lstStyle/>
          <a:p>
            <a:endParaRPr lang="en-GB"/>
          </a:p>
        </p:txBody>
      </p:sp>
      <p:sp>
        <p:nvSpPr>
          <p:cNvPr id="7" name="Marcador de Posição do Número do Diapositivo 6">
            <a:extLst>
              <a:ext uri="{FF2B5EF4-FFF2-40B4-BE49-F238E27FC236}">
                <a16:creationId xmlns:a16="http://schemas.microsoft.com/office/drawing/2014/main" id="{4D5FC083-4451-423F-BB34-AC4F411687F0}"/>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3252558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262168B-4BB8-4F21-98AA-9194CB654077}"/>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endParaRPr lang="en-GB"/>
          </a:p>
        </p:txBody>
      </p:sp>
      <p:sp>
        <p:nvSpPr>
          <p:cNvPr id="3" name="Marcador de Posição da Imagem 2">
            <a:extLst>
              <a:ext uri="{FF2B5EF4-FFF2-40B4-BE49-F238E27FC236}">
                <a16:creationId xmlns:a16="http://schemas.microsoft.com/office/drawing/2014/main" id="{4FD3A149-F139-4B4C-A285-C3328A13A3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Marcador de Posição do Texto 3">
            <a:extLst>
              <a:ext uri="{FF2B5EF4-FFF2-40B4-BE49-F238E27FC236}">
                <a16:creationId xmlns:a16="http://schemas.microsoft.com/office/drawing/2014/main" id="{FF4A4CA5-E19B-4557-89B2-7A6F6D3B61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7689BC79-61A1-4649-89E5-2E1A19FCC809}"/>
              </a:ext>
            </a:extLst>
          </p:cNvPr>
          <p:cNvSpPr>
            <a:spLocks noGrp="1"/>
          </p:cNvSpPr>
          <p:nvPr>
            <p:ph type="dt" sz="half" idx="10"/>
          </p:nvPr>
        </p:nvSpPr>
        <p:spPr/>
        <p:txBody>
          <a:bodyPr/>
          <a:lstStyle/>
          <a:p>
            <a:fld id="{B2E42431-E044-4BB2-8A26-F5BFE5E898CE}" type="datetime1">
              <a:rPr lang="en-GB" smtClean="0"/>
              <a:t>24/08/2020</a:t>
            </a:fld>
            <a:endParaRPr lang="en-GB"/>
          </a:p>
        </p:txBody>
      </p:sp>
      <p:sp>
        <p:nvSpPr>
          <p:cNvPr id="6" name="Marcador de Posição do Rodapé 5">
            <a:extLst>
              <a:ext uri="{FF2B5EF4-FFF2-40B4-BE49-F238E27FC236}">
                <a16:creationId xmlns:a16="http://schemas.microsoft.com/office/drawing/2014/main" id="{72E27A67-BA50-445D-B18A-0F9D1B95ED23}"/>
              </a:ext>
            </a:extLst>
          </p:cNvPr>
          <p:cNvSpPr>
            <a:spLocks noGrp="1"/>
          </p:cNvSpPr>
          <p:nvPr>
            <p:ph type="ftr" sz="quarter" idx="11"/>
          </p:nvPr>
        </p:nvSpPr>
        <p:spPr/>
        <p:txBody>
          <a:bodyPr/>
          <a:lstStyle/>
          <a:p>
            <a:endParaRPr lang="en-GB"/>
          </a:p>
        </p:txBody>
      </p:sp>
      <p:sp>
        <p:nvSpPr>
          <p:cNvPr id="7" name="Marcador de Posição do Número do Diapositivo 6">
            <a:extLst>
              <a:ext uri="{FF2B5EF4-FFF2-40B4-BE49-F238E27FC236}">
                <a16:creationId xmlns:a16="http://schemas.microsoft.com/office/drawing/2014/main" id="{929889A8-5B49-424F-A0F1-B9687B01E2CF}"/>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73828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F3F8C9F-69E7-4902-A962-A4B1ABAEB8E2}"/>
              </a:ext>
            </a:extLst>
          </p:cNvPr>
          <p:cNvSpPr>
            <a:spLocks noGrp="1"/>
          </p:cNvSpPr>
          <p:nvPr>
            <p:ph type="title"/>
          </p:nvPr>
        </p:nvSpPr>
        <p:spPr/>
        <p:txBody>
          <a:bodyPr/>
          <a:lstStyle/>
          <a:p>
            <a:r>
              <a:rPr lang="pt-PT"/>
              <a:t>Clique para editar o estilo de título do Modelo Global</a:t>
            </a:r>
            <a:endParaRPr lang="en-GB"/>
          </a:p>
        </p:txBody>
      </p:sp>
      <p:sp>
        <p:nvSpPr>
          <p:cNvPr id="3" name="Marcador de Posição de Texto Vertical 2">
            <a:extLst>
              <a:ext uri="{FF2B5EF4-FFF2-40B4-BE49-F238E27FC236}">
                <a16:creationId xmlns:a16="http://schemas.microsoft.com/office/drawing/2014/main" id="{7C2B11D0-BA9C-4F7F-B5F4-2AA0B05882F1}"/>
              </a:ext>
            </a:extLst>
          </p:cNvPr>
          <p:cNvSpPr>
            <a:spLocks noGrp="1"/>
          </p:cNvSpPr>
          <p:nvPr>
            <p:ph type="body" orient="vert" idx="1"/>
          </p:nvPr>
        </p:nvSpPr>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D542D56D-E675-43DB-8B36-BE36E2FFAD9A}"/>
              </a:ext>
            </a:extLst>
          </p:cNvPr>
          <p:cNvSpPr>
            <a:spLocks noGrp="1"/>
          </p:cNvSpPr>
          <p:nvPr>
            <p:ph type="dt" sz="half" idx="10"/>
          </p:nvPr>
        </p:nvSpPr>
        <p:spPr/>
        <p:txBody>
          <a:bodyPr/>
          <a:lstStyle/>
          <a:p>
            <a:fld id="{F617072B-BD1E-42D8-9E74-005D85D3FD96}" type="datetime1">
              <a:rPr lang="en-GB" smtClean="0"/>
              <a:t>24/08/2020</a:t>
            </a:fld>
            <a:endParaRPr lang="en-GB"/>
          </a:p>
        </p:txBody>
      </p:sp>
      <p:sp>
        <p:nvSpPr>
          <p:cNvPr id="5" name="Marcador de Posição do Rodapé 4">
            <a:extLst>
              <a:ext uri="{FF2B5EF4-FFF2-40B4-BE49-F238E27FC236}">
                <a16:creationId xmlns:a16="http://schemas.microsoft.com/office/drawing/2014/main" id="{901839DE-25BA-4532-9E55-8E1A8B48E259}"/>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2EAA65BD-2B52-44EA-B281-1820DA64A7EF}"/>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2072733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e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5949EF6-773B-47D2-99A7-8BC9B384D9C2}"/>
              </a:ext>
            </a:extLst>
          </p:cNvPr>
          <p:cNvSpPr>
            <a:spLocks noGrp="1"/>
          </p:cNvSpPr>
          <p:nvPr>
            <p:ph type="title" orient="vert"/>
          </p:nvPr>
        </p:nvSpPr>
        <p:spPr>
          <a:xfrm>
            <a:off x="8724900" y="365125"/>
            <a:ext cx="2628900" cy="5811838"/>
          </a:xfrm>
        </p:spPr>
        <p:txBody>
          <a:bodyPr vert="eaVert"/>
          <a:lstStyle/>
          <a:p>
            <a:r>
              <a:rPr lang="pt-PT"/>
              <a:t>Clique para editar o estilo de título do Modelo Global</a:t>
            </a:r>
            <a:endParaRPr lang="en-GB"/>
          </a:p>
        </p:txBody>
      </p:sp>
      <p:sp>
        <p:nvSpPr>
          <p:cNvPr id="3" name="Marcador de Posição de Texto Vertical 2">
            <a:extLst>
              <a:ext uri="{FF2B5EF4-FFF2-40B4-BE49-F238E27FC236}">
                <a16:creationId xmlns:a16="http://schemas.microsoft.com/office/drawing/2014/main" id="{0F2A6537-A9C1-463B-B0A8-8195462A0062}"/>
              </a:ext>
            </a:extLst>
          </p:cNvPr>
          <p:cNvSpPr>
            <a:spLocks noGrp="1"/>
          </p:cNvSpPr>
          <p:nvPr>
            <p:ph type="body" orient="vert" idx="1"/>
          </p:nvPr>
        </p:nvSpPr>
        <p:spPr>
          <a:xfrm>
            <a:off x="838200" y="365125"/>
            <a:ext cx="7734300" cy="5811838"/>
          </a:xfrm>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028F2EEC-E073-49F8-A0A8-723EDA426AF3}"/>
              </a:ext>
            </a:extLst>
          </p:cNvPr>
          <p:cNvSpPr>
            <a:spLocks noGrp="1"/>
          </p:cNvSpPr>
          <p:nvPr>
            <p:ph type="dt" sz="half" idx="10"/>
          </p:nvPr>
        </p:nvSpPr>
        <p:spPr/>
        <p:txBody>
          <a:bodyPr/>
          <a:lstStyle/>
          <a:p>
            <a:fld id="{EC68E622-AA80-490B-A601-309421DA7649}" type="datetime1">
              <a:rPr lang="en-GB" smtClean="0"/>
              <a:t>24/08/2020</a:t>
            </a:fld>
            <a:endParaRPr lang="en-GB"/>
          </a:p>
        </p:txBody>
      </p:sp>
      <p:sp>
        <p:nvSpPr>
          <p:cNvPr id="5" name="Marcador de Posição do Rodapé 4">
            <a:extLst>
              <a:ext uri="{FF2B5EF4-FFF2-40B4-BE49-F238E27FC236}">
                <a16:creationId xmlns:a16="http://schemas.microsoft.com/office/drawing/2014/main" id="{F96C4CF1-1A8D-43D1-BB03-B5374306BF82}"/>
              </a:ext>
            </a:extLst>
          </p:cNvPr>
          <p:cNvSpPr>
            <a:spLocks noGrp="1"/>
          </p:cNvSpPr>
          <p:nvPr>
            <p:ph type="ftr" sz="quarter" idx="11"/>
          </p:nvPr>
        </p:nvSpPr>
        <p:spPr/>
        <p:txBody>
          <a:bodyPr/>
          <a:lstStyle/>
          <a:p>
            <a:endParaRPr lang="en-GB"/>
          </a:p>
        </p:txBody>
      </p:sp>
      <p:sp>
        <p:nvSpPr>
          <p:cNvPr id="6" name="Marcador de Posição do Número do Diapositivo 5">
            <a:extLst>
              <a:ext uri="{FF2B5EF4-FFF2-40B4-BE49-F238E27FC236}">
                <a16:creationId xmlns:a16="http://schemas.microsoft.com/office/drawing/2014/main" id="{77E3B47F-F309-4192-B068-65D0B53E5329}"/>
              </a:ext>
            </a:extLst>
          </p:cNvPr>
          <p:cNvSpPr>
            <a:spLocks noGrp="1"/>
          </p:cNvSpPr>
          <p:nvPr>
            <p:ph type="sldNum" sz="quarter" idx="12"/>
          </p:nvPr>
        </p:nvSpPr>
        <p:spPr/>
        <p:txBody>
          <a:bodyPr/>
          <a:lstStyle/>
          <a:p>
            <a:fld id="{D593FCE2-7EAA-45A9-B82B-C65BD4BB7C4D}" type="slidenum">
              <a:rPr lang="en-GB" smtClean="0"/>
              <a:t>‹nº›</a:t>
            </a:fld>
            <a:endParaRPr lang="en-GB"/>
          </a:p>
        </p:txBody>
      </p:sp>
    </p:spTree>
    <p:extLst>
      <p:ext uri="{BB962C8B-B14F-4D97-AF65-F5344CB8AC3E}">
        <p14:creationId xmlns:p14="http://schemas.microsoft.com/office/powerpoint/2010/main" val="1662959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Título 1">
            <a:extLst>
              <a:ext uri="{FF2B5EF4-FFF2-40B4-BE49-F238E27FC236}">
                <a16:creationId xmlns:a16="http://schemas.microsoft.com/office/drawing/2014/main" id="{42569EBF-C4B4-466A-8CA4-851974807F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PT"/>
              <a:t>Clique para editar o estilo de título do Modelo Global</a:t>
            </a:r>
            <a:endParaRPr lang="en-GB"/>
          </a:p>
        </p:txBody>
      </p:sp>
      <p:sp>
        <p:nvSpPr>
          <p:cNvPr id="3" name="Marcador de Posição do Texto 2">
            <a:extLst>
              <a:ext uri="{FF2B5EF4-FFF2-40B4-BE49-F238E27FC236}">
                <a16:creationId xmlns:a16="http://schemas.microsoft.com/office/drawing/2014/main" id="{EA5C094C-ADAC-4E6D-992E-83053DB2D7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endParaRPr lang="en-GB"/>
          </a:p>
        </p:txBody>
      </p:sp>
      <p:sp>
        <p:nvSpPr>
          <p:cNvPr id="4" name="Marcador de Posição da Data 3">
            <a:extLst>
              <a:ext uri="{FF2B5EF4-FFF2-40B4-BE49-F238E27FC236}">
                <a16:creationId xmlns:a16="http://schemas.microsoft.com/office/drawing/2014/main" id="{22D404DC-EB4A-48FD-B846-FDEE37B498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B1F834-8ABD-4598-B1F2-691B954107B6}" type="datetime1">
              <a:rPr lang="en-GB" smtClean="0"/>
              <a:t>24/08/2020</a:t>
            </a:fld>
            <a:endParaRPr lang="en-GB"/>
          </a:p>
        </p:txBody>
      </p:sp>
      <p:sp>
        <p:nvSpPr>
          <p:cNvPr id="5" name="Marcador de Posição do Rodapé 4">
            <a:extLst>
              <a:ext uri="{FF2B5EF4-FFF2-40B4-BE49-F238E27FC236}">
                <a16:creationId xmlns:a16="http://schemas.microsoft.com/office/drawing/2014/main" id="{0BF64091-C3E8-45E8-8AE3-313C9422AC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Marcador de Posição do Número do Diapositivo 5">
            <a:extLst>
              <a:ext uri="{FF2B5EF4-FFF2-40B4-BE49-F238E27FC236}">
                <a16:creationId xmlns:a16="http://schemas.microsoft.com/office/drawing/2014/main" id="{AECA1449-14B7-40A4-8CF1-BA929048CB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93FCE2-7EAA-45A9-B82B-C65BD4BB7C4D}" type="slidenum">
              <a:rPr lang="en-GB" smtClean="0"/>
              <a:t>‹nº›</a:t>
            </a:fld>
            <a:endParaRPr lang="en-GB"/>
          </a:p>
        </p:txBody>
      </p:sp>
    </p:spTree>
    <p:extLst>
      <p:ext uri="{BB962C8B-B14F-4D97-AF65-F5344CB8AC3E}">
        <p14:creationId xmlns:p14="http://schemas.microsoft.com/office/powerpoint/2010/main" val="3229224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limb.pcc.edu/blog/the-7-benefits-of-effective-communication-in-personal-and-professional-settings"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oman.thenest.com/importance-team-communication-205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25" name="CaixaDeTexto 24">
            <a:extLst>
              <a:ext uri="{FF2B5EF4-FFF2-40B4-BE49-F238E27FC236}">
                <a16:creationId xmlns:a16="http://schemas.microsoft.com/office/drawing/2014/main" id="{C6153027-075D-40D7-A356-9136CF91FE29}"/>
              </a:ext>
            </a:extLst>
          </p:cNvPr>
          <p:cNvSpPr txBox="1"/>
          <p:nvPr/>
        </p:nvSpPr>
        <p:spPr>
          <a:xfrm>
            <a:off x="0" y="0"/>
            <a:ext cx="12192000" cy="6858000"/>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sp>
        <p:nvSpPr>
          <p:cNvPr id="58" name="Google Shape;58;p13"/>
          <p:cNvSpPr txBox="1"/>
          <p:nvPr/>
        </p:nvSpPr>
        <p:spPr>
          <a:xfrm>
            <a:off x="0" y="5650783"/>
            <a:ext cx="4724567" cy="1161200"/>
          </a:xfrm>
          <a:prstGeom prst="rect">
            <a:avLst/>
          </a:prstGeom>
          <a:noFill/>
          <a:ln>
            <a:noFill/>
          </a:ln>
        </p:spPr>
        <p:txBody>
          <a:bodyPr spcFirstLastPara="1" wrap="square" lIns="121900" tIns="121900" rIns="121900" bIns="121900" anchor="t" anchorCtr="0">
            <a:noAutofit/>
          </a:bodyPr>
          <a:lstStyle/>
          <a:p>
            <a:endParaRPr lang="en-GB" sz="2000" b="1" dirty="0"/>
          </a:p>
          <a:p>
            <a:r>
              <a:rPr lang="en-GB" b="1" dirty="0"/>
              <a:t>Prepared for: </a:t>
            </a:r>
            <a:r>
              <a:rPr lang="en-GB" b="1" dirty="0" err="1"/>
              <a:t>Thimoty</a:t>
            </a:r>
            <a:r>
              <a:rPr lang="en-GB" b="1" dirty="0"/>
              <a:t> </a:t>
            </a:r>
            <a:r>
              <a:rPr lang="en-GB" b="1" dirty="0" err="1"/>
              <a:t>Awkins</a:t>
            </a:r>
            <a:endParaRPr lang="en-GB" b="1" dirty="0"/>
          </a:p>
          <a:p>
            <a:r>
              <a:rPr lang="en-GB" b="1" dirty="0"/>
              <a:t>Prepared by: Eric Silva 1914231</a:t>
            </a:r>
          </a:p>
        </p:txBody>
      </p:sp>
      <p:sp>
        <p:nvSpPr>
          <p:cNvPr id="60" name="Google Shape;60;p13"/>
          <p:cNvSpPr txBox="1">
            <a:spLocks noGrp="1"/>
          </p:cNvSpPr>
          <p:nvPr>
            <p:ph type="sldNum" idx="12"/>
          </p:nvPr>
        </p:nvSpPr>
        <p:spPr>
          <a:xfrm>
            <a:off x="11296611" y="6217623"/>
            <a:ext cx="731600" cy="524800"/>
          </a:xfrm>
          <a:prstGeom prst="rect">
            <a:avLst/>
          </a:prstGeom>
        </p:spPr>
        <p:txBody>
          <a:bodyPr spcFirstLastPara="1" vert="horz" wrap="square" lIns="121900" tIns="121900" rIns="121900" bIns="121900" rtlCol="0" anchor="ctr" anchorCtr="0">
            <a:noAutofit/>
          </a:bodyPr>
          <a:lstStyle/>
          <a:p>
            <a:fld id="{00000000-1234-1234-1234-123412341234}" type="slidenum">
              <a:rPr lang="pt-PT"/>
              <a:pPr/>
              <a:t>1</a:t>
            </a:fld>
            <a:endParaRPr dirty="0"/>
          </a:p>
        </p:txBody>
      </p:sp>
      <p:pic>
        <p:nvPicPr>
          <p:cNvPr id="10" name="Imagem 9">
            <a:extLst>
              <a:ext uri="{FF2B5EF4-FFF2-40B4-BE49-F238E27FC236}">
                <a16:creationId xmlns:a16="http://schemas.microsoft.com/office/drawing/2014/main" id="{064750D1-6E4D-4713-901F-0C9BDD1230DD}"/>
              </a:ext>
            </a:extLst>
          </p:cNvPr>
          <p:cNvPicPr/>
          <p:nvPr/>
        </p:nvPicPr>
        <p:blipFill>
          <a:blip r:embed="rId3">
            <a:extLst>
              <a:ext uri="{28A0092B-C50C-407E-A947-70E740481C1C}">
                <a14:useLocalDpi xmlns:a14="http://schemas.microsoft.com/office/drawing/2010/main" val="0"/>
              </a:ext>
            </a:extLst>
          </a:blip>
          <a:stretch>
            <a:fillRect/>
          </a:stretch>
        </p:blipFill>
        <p:spPr>
          <a:xfrm>
            <a:off x="69014" y="72384"/>
            <a:ext cx="3376551" cy="1161200"/>
          </a:xfrm>
          <a:prstGeom prst="rect">
            <a:avLst/>
          </a:prstGeom>
        </p:spPr>
      </p:pic>
      <p:sp>
        <p:nvSpPr>
          <p:cNvPr id="11" name="Google Shape;58;p13">
            <a:extLst>
              <a:ext uri="{FF2B5EF4-FFF2-40B4-BE49-F238E27FC236}">
                <a16:creationId xmlns:a16="http://schemas.microsoft.com/office/drawing/2014/main" id="{C736066E-3DFB-42AF-9F7E-2FFDAFD59342}"/>
              </a:ext>
            </a:extLst>
          </p:cNvPr>
          <p:cNvSpPr txBox="1"/>
          <p:nvPr/>
        </p:nvSpPr>
        <p:spPr>
          <a:xfrm>
            <a:off x="2828842" y="2379987"/>
            <a:ext cx="6534316" cy="1161200"/>
          </a:xfrm>
          <a:prstGeom prst="rect">
            <a:avLst/>
          </a:prstGeom>
          <a:noFill/>
          <a:ln>
            <a:noFill/>
          </a:ln>
        </p:spPr>
        <p:txBody>
          <a:bodyPr spcFirstLastPara="1" wrap="square" lIns="121900" tIns="121900" rIns="121900" bIns="121900" anchor="t" anchorCtr="0">
            <a:noAutofit/>
          </a:bodyPr>
          <a:lstStyle/>
          <a:p>
            <a:pPr algn="ctr"/>
            <a:r>
              <a:rPr lang="en-GB" sz="2000" b="1" dirty="0"/>
              <a:t>BMSW4002</a:t>
            </a:r>
          </a:p>
          <a:p>
            <a:pPr algn="ctr"/>
            <a:endParaRPr lang="en-GB" sz="2000" b="1" dirty="0"/>
          </a:p>
          <a:p>
            <a:pPr algn="ctr"/>
            <a:r>
              <a:rPr lang="pt-PT" b="1" dirty="0"/>
              <a:t>EFFECTIVE TEAM WORKING &amp; COMMUNICATION</a:t>
            </a:r>
            <a:endParaRPr lang="en-GB" sz="2000" b="1" dirty="0"/>
          </a:p>
        </p:txBody>
      </p:sp>
      <p:cxnSp>
        <p:nvCxnSpPr>
          <p:cNvPr id="12" name="Conexão reta 11">
            <a:extLst>
              <a:ext uri="{FF2B5EF4-FFF2-40B4-BE49-F238E27FC236}">
                <a16:creationId xmlns:a16="http://schemas.microsoft.com/office/drawing/2014/main" id="{1F54577C-714A-4B45-876B-547E9AA24DBB}"/>
              </a:ext>
            </a:extLst>
          </p:cNvPr>
          <p:cNvCxnSpPr>
            <a:cxnSpLocks/>
          </p:cNvCxnSpPr>
          <p:nvPr/>
        </p:nvCxnSpPr>
        <p:spPr>
          <a:xfrm>
            <a:off x="0" y="3723864"/>
            <a:ext cx="12192000" cy="0"/>
          </a:xfrm>
          <a:prstGeom prst="line">
            <a:avLst/>
          </a:prstGeom>
        </p:spPr>
        <p:style>
          <a:lnRef idx="3">
            <a:schemeClr val="dk1"/>
          </a:lnRef>
          <a:fillRef idx="0">
            <a:schemeClr val="dk1"/>
          </a:fillRef>
          <a:effectRef idx="2">
            <a:schemeClr val="dk1"/>
          </a:effectRef>
          <a:fontRef idx="minor">
            <a:schemeClr val="tx1"/>
          </a:fontRef>
        </p:style>
      </p:cxnSp>
      <p:cxnSp>
        <p:nvCxnSpPr>
          <p:cNvPr id="13" name="Conexão reta 12">
            <a:extLst>
              <a:ext uri="{FF2B5EF4-FFF2-40B4-BE49-F238E27FC236}">
                <a16:creationId xmlns:a16="http://schemas.microsoft.com/office/drawing/2014/main" id="{D2C9C31B-143F-4B7D-A35F-9C6258C31939}"/>
              </a:ext>
            </a:extLst>
          </p:cNvPr>
          <p:cNvCxnSpPr>
            <a:cxnSpLocks/>
          </p:cNvCxnSpPr>
          <p:nvPr/>
        </p:nvCxnSpPr>
        <p:spPr>
          <a:xfrm>
            <a:off x="0" y="3637110"/>
            <a:ext cx="12192000" cy="0"/>
          </a:xfrm>
          <a:prstGeom prst="line">
            <a:avLst/>
          </a:prstGeom>
        </p:spPr>
        <p:style>
          <a:lnRef idx="3">
            <a:schemeClr val="accent4"/>
          </a:lnRef>
          <a:fillRef idx="0">
            <a:schemeClr val="accent4"/>
          </a:fillRef>
          <a:effectRef idx="2">
            <a:schemeClr val="accent4"/>
          </a:effectRef>
          <a:fontRef idx="minor">
            <a:schemeClr val="tx1"/>
          </a:fontRef>
        </p:style>
      </p:cxnSp>
      <p:sp>
        <p:nvSpPr>
          <p:cNvPr id="24" name="Google Shape;58;p13">
            <a:extLst>
              <a:ext uri="{FF2B5EF4-FFF2-40B4-BE49-F238E27FC236}">
                <a16:creationId xmlns:a16="http://schemas.microsoft.com/office/drawing/2014/main" id="{D9904881-89B8-47A6-9D3F-21F0431E5604}"/>
              </a:ext>
            </a:extLst>
          </p:cNvPr>
          <p:cNvSpPr txBox="1"/>
          <p:nvPr/>
        </p:nvSpPr>
        <p:spPr>
          <a:xfrm>
            <a:off x="2828842" y="3810618"/>
            <a:ext cx="6534316" cy="876966"/>
          </a:xfrm>
          <a:prstGeom prst="rect">
            <a:avLst/>
          </a:prstGeom>
          <a:noFill/>
          <a:ln>
            <a:noFill/>
          </a:ln>
        </p:spPr>
        <p:txBody>
          <a:bodyPr spcFirstLastPara="1" wrap="square" lIns="121900" tIns="121900" rIns="121900" bIns="121900" anchor="t" anchorCtr="0">
            <a:noAutofit/>
          </a:bodyPr>
          <a:lstStyle/>
          <a:p>
            <a:pPr algn="ctr"/>
            <a:r>
              <a:rPr lang="pt-PT" sz="2000" b="1" dirty="0"/>
              <a:t>2019/2020</a:t>
            </a:r>
            <a:endParaRPr lang="en-GB" sz="2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413760"/>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Introduction</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2</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2" name="CaixaDeTexto 1">
            <a:extLst>
              <a:ext uri="{FF2B5EF4-FFF2-40B4-BE49-F238E27FC236}">
                <a16:creationId xmlns:a16="http://schemas.microsoft.com/office/drawing/2014/main" id="{DAB17515-7783-49E6-B734-114C61B3DE2C}"/>
              </a:ext>
            </a:extLst>
          </p:cNvPr>
          <p:cNvSpPr txBox="1"/>
          <p:nvPr/>
        </p:nvSpPr>
        <p:spPr>
          <a:xfrm>
            <a:off x="1671216" y="2690336"/>
            <a:ext cx="9080310" cy="1754326"/>
          </a:xfrm>
          <a:prstGeom prst="rect">
            <a:avLst/>
          </a:prstGeom>
          <a:noFill/>
        </p:spPr>
        <p:txBody>
          <a:bodyPr wrap="square" rtlCol="0">
            <a:spAutoFit/>
          </a:bodyPr>
          <a:lstStyle/>
          <a:p>
            <a:r>
              <a:rPr lang="en-GB" dirty="0"/>
              <a:t> This presentation aims to elaborate the benefits of team working skills along with a detailed investigation about a leadership model. The study will forecast the Benefits of team-working and communication skills that are normally necessary to manage and improve team performance in order to achieve high productivity. Different conceptual frameworks of Hersey and Blanchard Situational Leadership Model will be applied in this study to help explain the importance of leadership in the workplace.</a:t>
            </a:r>
          </a:p>
        </p:txBody>
      </p:sp>
    </p:spTree>
    <p:extLst>
      <p:ext uri="{BB962C8B-B14F-4D97-AF65-F5344CB8AC3E}">
        <p14:creationId xmlns:p14="http://schemas.microsoft.com/office/powerpoint/2010/main" val="2656883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52402" y="404185"/>
            <a:ext cx="8230636"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Benefits</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of</a:t>
            </a:r>
            <a:r>
              <a:rPr lang="pt-PT" sz="2800"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Team-Working</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and</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Communication</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Skills</a:t>
            </a:r>
            <a:r>
              <a:rPr lang="pt-PT" sz="2800" dirty="0">
                <a:latin typeface="Times New Roman" panose="02020603050405020304" pitchFamily="18" charset="0"/>
                <a:cs typeface="Times New Roman" panose="02020603050405020304" pitchFamily="18" charset="0"/>
              </a:rPr>
              <a:t> </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3</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2" name="Retângulo 1">
            <a:extLst>
              <a:ext uri="{FF2B5EF4-FFF2-40B4-BE49-F238E27FC236}">
                <a16:creationId xmlns:a16="http://schemas.microsoft.com/office/drawing/2014/main" id="{B5B52833-F455-415A-970F-27979484093D}"/>
              </a:ext>
            </a:extLst>
          </p:cNvPr>
          <p:cNvSpPr/>
          <p:nvPr/>
        </p:nvSpPr>
        <p:spPr>
          <a:xfrm>
            <a:off x="1803864" y="3181529"/>
            <a:ext cx="8584271" cy="1812484"/>
          </a:xfrm>
          <a:prstGeom prst="rect">
            <a:avLst/>
          </a:prstGeom>
        </p:spPr>
        <p:txBody>
          <a:bodyPr wrap="square">
            <a:spAutoFit/>
          </a:bodyPr>
          <a:lstStyle/>
          <a:p>
            <a:pPr algn="just">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There are different type of communication: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gn="just">
              <a:lnSpc>
                <a:spcPct val="150000"/>
              </a:lnSpc>
              <a:spcAft>
                <a:spcPts val="0"/>
              </a:spcAft>
              <a:buFont typeface="Wingdings" panose="05000000000000000000" pitchFamily="2" charset="2"/>
              <a:buChar char="q"/>
            </a:pPr>
            <a:r>
              <a:rPr lang="en-GB" dirty="0">
                <a:latin typeface="Times New Roman" panose="02020603050405020304" pitchFamily="18" charset="0"/>
                <a:ea typeface="Calibri" panose="020F0502020204030204" pitchFamily="34" charset="0"/>
                <a:cs typeface="Times New Roman" panose="02020603050405020304" pitchFamily="18" charset="0"/>
              </a:rPr>
              <a:t>Verbal Communication (words)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gn="just">
              <a:lnSpc>
                <a:spcPct val="150000"/>
              </a:lnSpc>
              <a:spcAft>
                <a:spcPts val="0"/>
              </a:spcAft>
              <a:buFont typeface="Wingdings" panose="05000000000000000000" pitchFamily="2" charset="2"/>
              <a:buChar char="q"/>
            </a:pPr>
            <a:r>
              <a:rPr lang="en-GB" dirty="0">
                <a:latin typeface="Times New Roman" panose="02020603050405020304" pitchFamily="18" charset="0"/>
                <a:ea typeface="Calibri" panose="020F0502020204030204" pitchFamily="34" charset="0"/>
                <a:cs typeface="Times New Roman" panose="02020603050405020304" pitchFamily="18" charset="0"/>
              </a:rPr>
              <a:t>Non-Verbal Communication (body language, gestures, eye contact, facial expressions)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gn="just">
              <a:lnSpc>
                <a:spcPct val="150000"/>
              </a:lnSpc>
              <a:spcAft>
                <a:spcPts val="0"/>
              </a:spcAft>
              <a:buFont typeface="Wingdings" panose="05000000000000000000" pitchFamily="2" charset="2"/>
              <a:buChar char="q"/>
            </a:pPr>
            <a:r>
              <a:rPr lang="en-GB" dirty="0">
                <a:latin typeface="Times New Roman" panose="02020603050405020304" pitchFamily="18" charset="0"/>
                <a:ea typeface="Calibri" panose="020F0502020204030204" pitchFamily="34" charset="0"/>
                <a:cs typeface="Times New Roman" panose="02020603050405020304" pitchFamily="18" charset="0"/>
              </a:rPr>
              <a:t>Written Communication (e-mails, letters, messages)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CaixaDeTexto 4">
            <a:extLst>
              <a:ext uri="{FF2B5EF4-FFF2-40B4-BE49-F238E27FC236}">
                <a16:creationId xmlns:a16="http://schemas.microsoft.com/office/drawing/2014/main" id="{0C01FD68-4D99-4CFA-A8EA-9A83668B2DD4}"/>
              </a:ext>
            </a:extLst>
          </p:cNvPr>
          <p:cNvSpPr txBox="1"/>
          <p:nvPr/>
        </p:nvSpPr>
        <p:spPr>
          <a:xfrm>
            <a:off x="1404730" y="1981200"/>
            <a:ext cx="9255776" cy="1200329"/>
          </a:xfrm>
          <a:prstGeom prst="rect">
            <a:avLst/>
          </a:prstGeom>
          <a:noFill/>
        </p:spPr>
        <p:txBody>
          <a:bodyPr wrap="square" rtlCol="0">
            <a:spAutoFit/>
          </a:bodyPr>
          <a:lstStyle/>
          <a:p>
            <a:r>
              <a:rPr lang="en-GB" dirty="0"/>
              <a:t>In the workplace it will be needed to face problems and discuss them, give instructions and be given, work in different teams, deal with clients and colleagues, and for that it is very important to have good communication skills and team-working.</a:t>
            </a:r>
          </a:p>
          <a:p>
            <a:endParaRPr lang="en-US" dirty="0"/>
          </a:p>
        </p:txBody>
      </p:sp>
    </p:spTree>
    <p:extLst>
      <p:ext uri="{BB962C8B-B14F-4D97-AF65-F5344CB8AC3E}">
        <p14:creationId xmlns:p14="http://schemas.microsoft.com/office/powerpoint/2010/main" val="781883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52402" y="404185"/>
            <a:ext cx="8230636"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Benefits</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of</a:t>
            </a:r>
            <a:r>
              <a:rPr lang="pt-PT" sz="2800"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Team-Working</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and</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Communication</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Skills</a:t>
            </a:r>
            <a:r>
              <a:rPr lang="pt-PT" sz="2800" dirty="0">
                <a:latin typeface="Times New Roman" panose="02020603050405020304" pitchFamily="18" charset="0"/>
                <a:cs typeface="Times New Roman" panose="02020603050405020304" pitchFamily="18" charset="0"/>
              </a:rPr>
              <a:t> </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4</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3" name="Retângulo 2">
            <a:extLst>
              <a:ext uri="{FF2B5EF4-FFF2-40B4-BE49-F238E27FC236}">
                <a16:creationId xmlns:a16="http://schemas.microsoft.com/office/drawing/2014/main" id="{7D19036F-4825-4EE7-970B-1FB768C3FB7F}"/>
              </a:ext>
            </a:extLst>
          </p:cNvPr>
          <p:cNvSpPr/>
          <p:nvPr/>
        </p:nvSpPr>
        <p:spPr>
          <a:xfrm>
            <a:off x="1325216" y="2087216"/>
            <a:ext cx="9422296" cy="3161571"/>
          </a:xfrm>
          <a:prstGeom prst="rect">
            <a:avLst/>
          </a:prstGeom>
        </p:spPr>
        <p:txBody>
          <a:bodyPr wrap="square">
            <a:spAutoFit/>
          </a:bodyPr>
          <a:lstStyle/>
          <a:p>
            <a:pPr algn="just">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By the time people start to build up communication skills, teamwork gets better and there are many advantages that come along, like:</a:t>
            </a:r>
          </a:p>
          <a:p>
            <a:pPr algn="just">
              <a:lnSpc>
                <a:spcPct val="150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marL="285750" lvl="0" indent="-285750" algn="just">
              <a:lnSpc>
                <a:spcPct val="150000"/>
              </a:lnSpc>
              <a:spcAft>
                <a:spcPts val="0"/>
              </a:spcAft>
              <a:buFont typeface="Wingdings" panose="05000000000000000000" pitchFamily="2" charset="2"/>
              <a:buChar char="q"/>
            </a:pPr>
            <a:r>
              <a:rPr lang="en-GB" dirty="0">
                <a:latin typeface="Times New Roman" panose="02020603050405020304" pitchFamily="18" charset="0"/>
                <a:ea typeface="Calibri" panose="020F0502020204030204" pitchFamily="34" charset="0"/>
                <a:cs typeface="Times New Roman" panose="02020603050405020304" pitchFamily="18" charset="0"/>
              </a:rPr>
              <a:t>Good communication leads to good teamwork</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gn="just">
              <a:lnSpc>
                <a:spcPct val="150000"/>
              </a:lnSpc>
              <a:spcAft>
                <a:spcPts val="0"/>
              </a:spcAft>
              <a:buFont typeface="Wingdings" panose="05000000000000000000" pitchFamily="2" charset="2"/>
              <a:buChar char="q"/>
            </a:pPr>
            <a:r>
              <a:rPr lang="en-GB" dirty="0">
                <a:latin typeface="Times New Roman" panose="02020603050405020304" pitchFamily="18" charset="0"/>
                <a:ea typeface="Calibri" panose="020F0502020204030204" pitchFamily="34" charset="0"/>
                <a:cs typeface="Times New Roman" panose="02020603050405020304" pitchFamily="18" charset="0"/>
              </a:rPr>
              <a:t>Good communication avoids misunderstanding and helps being understood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gn="just">
              <a:lnSpc>
                <a:spcPct val="150000"/>
              </a:lnSpc>
              <a:spcAft>
                <a:spcPts val="0"/>
              </a:spcAft>
              <a:buFont typeface="Wingdings" panose="05000000000000000000" pitchFamily="2" charset="2"/>
              <a:buChar char="q"/>
            </a:pPr>
            <a:r>
              <a:rPr lang="en-GB" dirty="0">
                <a:latin typeface="Times New Roman" panose="02020603050405020304" pitchFamily="18" charset="0"/>
                <a:ea typeface="Calibri" panose="020F0502020204030204" pitchFamily="34" charset="0"/>
                <a:cs typeface="Times New Roman" panose="02020603050405020304" pitchFamily="18" charset="0"/>
              </a:rPr>
              <a:t>Levels of productivity start to rise in the workplace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algn="just">
              <a:lnSpc>
                <a:spcPct val="150000"/>
              </a:lnSpc>
              <a:spcAft>
                <a:spcPts val="800"/>
              </a:spcAft>
              <a:buFont typeface="Wingdings" panose="05000000000000000000" pitchFamily="2" charset="2"/>
              <a:buChar char="q"/>
            </a:pPr>
            <a:r>
              <a:rPr lang="en-GB" dirty="0">
                <a:latin typeface="Times New Roman" panose="02020603050405020304" pitchFamily="18" charset="0"/>
                <a:ea typeface="Calibri" panose="020F0502020204030204" pitchFamily="34" charset="0"/>
                <a:cs typeface="Times New Roman" panose="02020603050405020304" pitchFamily="18" charset="0"/>
              </a:rPr>
              <a:t>Good teamwork leads to enjoy the workplace and having more enthusiasm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48607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397814"/>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Harsey</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and</a:t>
            </a:r>
            <a:r>
              <a:rPr lang="pt-PT" sz="2800" dirty="0">
                <a:latin typeface="Times New Roman" panose="02020603050405020304" pitchFamily="18" charset="0"/>
                <a:cs typeface="Times New Roman" panose="02020603050405020304" pitchFamily="18" charset="0"/>
              </a:rPr>
              <a:t> Blanchard </a:t>
            </a:r>
            <a:r>
              <a:rPr lang="pt-PT" sz="2800" dirty="0" err="1">
                <a:latin typeface="Times New Roman" panose="02020603050405020304" pitchFamily="18" charset="0"/>
                <a:cs typeface="Times New Roman" panose="02020603050405020304" pitchFamily="18" charset="0"/>
              </a:rPr>
              <a:t>Situational</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Leadership</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5</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2" name="CaixaDeTexto 1">
            <a:extLst>
              <a:ext uri="{FF2B5EF4-FFF2-40B4-BE49-F238E27FC236}">
                <a16:creationId xmlns:a16="http://schemas.microsoft.com/office/drawing/2014/main" id="{C0F0E225-1E3A-485A-937B-9B3FBDF55493}"/>
              </a:ext>
            </a:extLst>
          </p:cNvPr>
          <p:cNvSpPr txBox="1"/>
          <p:nvPr/>
        </p:nvSpPr>
        <p:spPr>
          <a:xfrm>
            <a:off x="1272210" y="1981200"/>
            <a:ext cx="9644270" cy="2862322"/>
          </a:xfrm>
          <a:prstGeom prst="rect">
            <a:avLst/>
          </a:prstGeom>
          <a:noFill/>
        </p:spPr>
        <p:txBody>
          <a:bodyPr wrap="square" rtlCol="0">
            <a:spAutoFit/>
          </a:bodyPr>
          <a:lstStyle/>
          <a:p>
            <a:r>
              <a:rPr lang="en-GB" dirty="0"/>
              <a:t>For any group of people whether it is a team, a class or a family, leadership is necessary.</a:t>
            </a:r>
          </a:p>
          <a:p>
            <a:endParaRPr lang="en-GB" dirty="0"/>
          </a:p>
          <a:p>
            <a:r>
              <a:rPr lang="en-GB" b="1" dirty="0"/>
              <a:t>What is Leadership? </a:t>
            </a:r>
            <a:r>
              <a:rPr lang="en-GB" dirty="0"/>
              <a:t>Leadership is the capacity that a person has to understand and capture the talents in a people or group of people in order to get positive results.</a:t>
            </a:r>
            <a:r>
              <a:rPr lang="en-GB" b="1" dirty="0"/>
              <a:t> </a:t>
            </a:r>
            <a:endParaRPr lang="en-GB" dirty="0"/>
          </a:p>
          <a:p>
            <a:r>
              <a:rPr lang="en-GB" dirty="0"/>
              <a:t> </a:t>
            </a:r>
          </a:p>
          <a:p>
            <a:endParaRPr lang="en-GB" dirty="0"/>
          </a:p>
          <a:p>
            <a:r>
              <a:rPr lang="en-GB" b="1" i="1" dirty="0"/>
              <a:t>What is the best leadership style? </a:t>
            </a:r>
            <a:r>
              <a:rPr lang="en-GB" dirty="0"/>
              <a:t>Hersey and Blanchard defend that the best leadership style are the ones that adapt to the followers needs. y that they speak about </a:t>
            </a:r>
            <a:r>
              <a:rPr lang="en-GB" b="1" dirty="0"/>
              <a:t>situational leadership, </a:t>
            </a:r>
            <a:r>
              <a:rPr lang="en-GB" dirty="0"/>
              <a:t>meaning: no matter the circumstance or the problem, the leader can adapt quickly in the benefit of the people or group that it’s being led by them.</a:t>
            </a:r>
          </a:p>
        </p:txBody>
      </p:sp>
    </p:spTree>
    <p:extLst>
      <p:ext uri="{BB962C8B-B14F-4D97-AF65-F5344CB8AC3E}">
        <p14:creationId xmlns:p14="http://schemas.microsoft.com/office/powerpoint/2010/main" val="4042381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397814"/>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Harsey</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and</a:t>
            </a:r>
            <a:r>
              <a:rPr lang="pt-PT" sz="2800" dirty="0">
                <a:latin typeface="Times New Roman" panose="02020603050405020304" pitchFamily="18" charset="0"/>
                <a:cs typeface="Times New Roman" panose="02020603050405020304" pitchFamily="18" charset="0"/>
              </a:rPr>
              <a:t> Blanchard </a:t>
            </a:r>
            <a:r>
              <a:rPr lang="pt-PT" sz="2800" dirty="0" err="1">
                <a:latin typeface="Times New Roman" panose="02020603050405020304" pitchFamily="18" charset="0"/>
                <a:cs typeface="Times New Roman" panose="02020603050405020304" pitchFamily="18" charset="0"/>
              </a:rPr>
              <a:t>Situational</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Leadership</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6</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2" name="CaixaDeTexto 1">
            <a:extLst>
              <a:ext uri="{FF2B5EF4-FFF2-40B4-BE49-F238E27FC236}">
                <a16:creationId xmlns:a16="http://schemas.microsoft.com/office/drawing/2014/main" id="{C0F0E225-1E3A-485A-937B-9B3FBDF55493}"/>
              </a:ext>
            </a:extLst>
          </p:cNvPr>
          <p:cNvSpPr txBox="1"/>
          <p:nvPr/>
        </p:nvSpPr>
        <p:spPr>
          <a:xfrm>
            <a:off x="1272210" y="2087216"/>
            <a:ext cx="9644270" cy="2862322"/>
          </a:xfrm>
          <a:prstGeom prst="rect">
            <a:avLst/>
          </a:prstGeom>
          <a:noFill/>
        </p:spPr>
        <p:txBody>
          <a:bodyPr wrap="square" rtlCol="0">
            <a:spAutoFit/>
          </a:bodyPr>
          <a:lstStyle/>
          <a:p>
            <a:r>
              <a:rPr lang="en-GB" dirty="0"/>
              <a:t>Situational Leadership focus exclusively on the people that are going to be led, but why is that? </a:t>
            </a:r>
          </a:p>
          <a:p>
            <a:r>
              <a:rPr lang="en-GB" dirty="0"/>
              <a:t>This theory defends that there is only going to be a success leadership depending on the actions of the follower and if they accept the leadership, and for that the term “</a:t>
            </a:r>
            <a:r>
              <a:rPr lang="en-GB" b="1" dirty="0"/>
              <a:t>readiness to follow</a:t>
            </a:r>
            <a:r>
              <a:rPr lang="en-GB" dirty="0"/>
              <a:t>” or “</a:t>
            </a:r>
            <a:r>
              <a:rPr lang="en-GB" b="1" dirty="0"/>
              <a:t>maturity</a:t>
            </a:r>
            <a:r>
              <a:rPr lang="en-GB" dirty="0"/>
              <a:t>” is used.</a:t>
            </a:r>
          </a:p>
          <a:p>
            <a:endParaRPr lang="en-GB" dirty="0"/>
          </a:p>
          <a:p>
            <a:r>
              <a:rPr lang="en-GB" dirty="0"/>
              <a:t>The term readiness or maturity as to do with the ability and willing that the followers have to complete a task, and it is very important that the leader adapt to the type of people there are leading and the circumstances of the task, and the differences between other leadership models is that Hersey and Blanchard take the next step and combine the two of them into a diagram.</a:t>
            </a:r>
          </a:p>
          <a:p>
            <a:endParaRPr lang="en-GB" dirty="0"/>
          </a:p>
        </p:txBody>
      </p:sp>
    </p:spTree>
    <p:extLst>
      <p:ext uri="{BB962C8B-B14F-4D97-AF65-F5344CB8AC3E}">
        <p14:creationId xmlns:p14="http://schemas.microsoft.com/office/powerpoint/2010/main" val="3543864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397814"/>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Harsey</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and</a:t>
            </a:r>
            <a:r>
              <a:rPr lang="pt-PT" sz="2800" dirty="0">
                <a:latin typeface="Times New Roman" panose="02020603050405020304" pitchFamily="18" charset="0"/>
                <a:cs typeface="Times New Roman" panose="02020603050405020304" pitchFamily="18" charset="0"/>
              </a:rPr>
              <a:t> Blanchard </a:t>
            </a:r>
            <a:r>
              <a:rPr lang="pt-PT" sz="2800" dirty="0" err="1">
                <a:latin typeface="Times New Roman" panose="02020603050405020304" pitchFamily="18" charset="0"/>
                <a:cs typeface="Times New Roman" panose="02020603050405020304" pitchFamily="18" charset="0"/>
              </a:rPr>
              <a:t>Situational</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Leadership</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7</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2" name="CaixaDeTexto 1">
            <a:extLst>
              <a:ext uri="{FF2B5EF4-FFF2-40B4-BE49-F238E27FC236}">
                <a16:creationId xmlns:a16="http://schemas.microsoft.com/office/drawing/2014/main" id="{C0F0E225-1E3A-485A-937B-9B3FBDF55493}"/>
              </a:ext>
            </a:extLst>
          </p:cNvPr>
          <p:cNvSpPr txBox="1"/>
          <p:nvPr/>
        </p:nvSpPr>
        <p:spPr>
          <a:xfrm>
            <a:off x="1639259" y="1752804"/>
            <a:ext cx="8061158" cy="646331"/>
          </a:xfrm>
          <a:prstGeom prst="rect">
            <a:avLst/>
          </a:prstGeom>
          <a:noFill/>
        </p:spPr>
        <p:txBody>
          <a:bodyPr wrap="square" rtlCol="0">
            <a:spAutoFit/>
          </a:bodyPr>
          <a:lstStyle/>
          <a:p>
            <a:r>
              <a:rPr lang="en-GB" dirty="0"/>
              <a:t>On the following tables we can see the different types  of leaders and how well they could adapt to the different types of receptors</a:t>
            </a:r>
          </a:p>
        </p:txBody>
      </p:sp>
      <p:graphicFrame>
        <p:nvGraphicFramePr>
          <p:cNvPr id="3" name="Tabela 2">
            <a:extLst>
              <a:ext uri="{FF2B5EF4-FFF2-40B4-BE49-F238E27FC236}">
                <a16:creationId xmlns:a16="http://schemas.microsoft.com/office/drawing/2014/main" id="{BB856551-496B-477F-A49B-0D2604DA7F62}"/>
              </a:ext>
            </a:extLst>
          </p:cNvPr>
          <p:cNvGraphicFramePr>
            <a:graphicFrameLocks noGrp="1"/>
          </p:cNvGraphicFramePr>
          <p:nvPr>
            <p:extLst>
              <p:ext uri="{D42A27DB-BD31-4B8C-83A1-F6EECF244321}">
                <p14:modId xmlns:p14="http://schemas.microsoft.com/office/powerpoint/2010/main" val="160840829"/>
              </p:ext>
            </p:extLst>
          </p:nvPr>
        </p:nvGraphicFramePr>
        <p:xfrm>
          <a:off x="2400668" y="2398167"/>
          <a:ext cx="6942221" cy="3675065"/>
        </p:xfrm>
        <a:graphic>
          <a:graphicData uri="http://schemas.openxmlformats.org/drawingml/2006/table">
            <a:tbl>
              <a:tblPr firstRow="1" firstCol="1" bandRow="1">
                <a:tableStyleId>{3B4B98B0-60AC-42C2-AFA5-B58CD77FA1E5}</a:tableStyleId>
              </a:tblPr>
              <a:tblGrid>
                <a:gridCol w="1531277">
                  <a:extLst>
                    <a:ext uri="{9D8B030D-6E8A-4147-A177-3AD203B41FA5}">
                      <a16:colId xmlns:a16="http://schemas.microsoft.com/office/drawing/2014/main" val="596440513"/>
                    </a:ext>
                  </a:extLst>
                </a:gridCol>
                <a:gridCol w="2959605">
                  <a:extLst>
                    <a:ext uri="{9D8B030D-6E8A-4147-A177-3AD203B41FA5}">
                      <a16:colId xmlns:a16="http://schemas.microsoft.com/office/drawing/2014/main" val="3709592914"/>
                    </a:ext>
                  </a:extLst>
                </a:gridCol>
                <a:gridCol w="2451339">
                  <a:extLst>
                    <a:ext uri="{9D8B030D-6E8A-4147-A177-3AD203B41FA5}">
                      <a16:colId xmlns:a16="http://schemas.microsoft.com/office/drawing/2014/main" val="3668444432"/>
                    </a:ext>
                  </a:extLst>
                </a:gridCol>
              </a:tblGrid>
              <a:tr h="266569">
                <a:tc gridSpan="3">
                  <a:txBody>
                    <a:bodyPr/>
                    <a:lstStyle/>
                    <a:p>
                      <a:pPr algn="ctr">
                        <a:lnSpc>
                          <a:spcPct val="150000"/>
                        </a:lnSpc>
                        <a:spcAft>
                          <a:spcPts val="0"/>
                        </a:spcAft>
                      </a:pPr>
                      <a:r>
                        <a:rPr lang="en-GB" sz="1400" cap="all">
                          <a:effectLst/>
                        </a:rPr>
                        <a:t>Leadership Styles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51924934"/>
                  </a:ext>
                </a:extLst>
              </a:tr>
              <a:tr h="861087">
                <a:tc>
                  <a:txBody>
                    <a:bodyPr/>
                    <a:lstStyle/>
                    <a:p>
                      <a:pPr algn="l">
                        <a:lnSpc>
                          <a:spcPct val="150000"/>
                        </a:lnSpc>
                        <a:spcAft>
                          <a:spcPts val="0"/>
                        </a:spcAft>
                      </a:pPr>
                      <a:r>
                        <a:rPr lang="en-GB" sz="1400" cap="all" dirty="0">
                          <a:effectLst/>
                        </a:rPr>
                        <a:t>Telling S1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GB" sz="1400" dirty="0">
                          <a:effectLst/>
                        </a:rPr>
                        <a:t>Where the leader of the group tells each member wat to do and how they want them to do. Directive Behaviour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GB" sz="1400">
                          <a:effectLst/>
                        </a:rPr>
                        <a:t>HIGH TASK – LOW RELATIONSHIP</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9849957"/>
                  </a:ext>
                </a:extLst>
              </a:tr>
              <a:tr h="861087">
                <a:tc>
                  <a:txBody>
                    <a:bodyPr/>
                    <a:lstStyle/>
                    <a:p>
                      <a:pPr algn="l">
                        <a:lnSpc>
                          <a:spcPct val="150000"/>
                        </a:lnSpc>
                        <a:spcAft>
                          <a:spcPts val="0"/>
                        </a:spcAft>
                      </a:pPr>
                      <a:r>
                        <a:rPr lang="en-GB" sz="1400" cap="all">
                          <a:effectLst/>
                        </a:rPr>
                        <a:t>Selling S2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GB" sz="1400" dirty="0">
                          <a:effectLst/>
                        </a:rPr>
                        <a:t>Where the leader convinces the team member to follow his lead. Direct and Supportive Behaviour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GB" sz="1400">
                          <a:effectLst/>
                        </a:rPr>
                        <a:t>HIGH TASK – HIGH RELATIONSHIP</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20334553"/>
                  </a:ext>
                </a:extLst>
              </a:tr>
              <a:tr h="861087">
                <a:tc>
                  <a:txBody>
                    <a:bodyPr/>
                    <a:lstStyle/>
                    <a:p>
                      <a:pPr algn="l">
                        <a:lnSpc>
                          <a:spcPct val="150000"/>
                        </a:lnSpc>
                        <a:spcAft>
                          <a:spcPts val="0"/>
                        </a:spcAft>
                      </a:pPr>
                      <a:r>
                        <a:rPr lang="en-GB" sz="1400" cap="all">
                          <a:effectLst/>
                        </a:rPr>
                        <a:t>Participating S3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GB" sz="1400">
                          <a:effectLst/>
                        </a:rPr>
                        <a:t>Where the leader tries to build relationships with the team and share decisions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pPr>
                      <a:r>
                        <a:rPr lang="en-GB" sz="1400">
                          <a:effectLst/>
                        </a:rPr>
                        <a:t>LOW TASK – HIGH RELATIONSHIP</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12811011"/>
                  </a:ext>
                </a:extLst>
              </a:tr>
              <a:tr h="563828">
                <a:tc>
                  <a:txBody>
                    <a:bodyPr/>
                    <a:lstStyle/>
                    <a:p>
                      <a:pPr algn="l">
                        <a:lnSpc>
                          <a:spcPct val="150000"/>
                        </a:lnSpc>
                        <a:spcAft>
                          <a:spcPts val="0"/>
                        </a:spcAft>
                        <a:tabLst>
                          <a:tab pos="2628265" algn="ctr"/>
                        </a:tabLst>
                      </a:pPr>
                      <a:r>
                        <a:rPr lang="en-GB" sz="1400" cap="all">
                          <a:effectLst/>
                        </a:rPr>
                        <a:t>Delegating S4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tabLst>
                          <a:tab pos="2628265" algn="ctr"/>
                        </a:tabLst>
                      </a:pPr>
                      <a:r>
                        <a:rPr lang="en-GB" sz="1400">
                          <a:effectLst/>
                        </a:rPr>
                        <a:t>  Where the leader 	passes the tasks to members but there is little direction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50000"/>
                        </a:lnSpc>
                        <a:spcAft>
                          <a:spcPts val="0"/>
                        </a:spcAft>
                        <a:tabLst>
                          <a:tab pos="2628265" algn="ctr"/>
                        </a:tabLst>
                      </a:pPr>
                      <a:r>
                        <a:rPr lang="en-GB" sz="1400" dirty="0">
                          <a:effectLst/>
                        </a:rPr>
                        <a:t>LOW TASK – LOW RELATIONSHIP</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638402"/>
                  </a:ext>
                </a:extLst>
              </a:tr>
            </a:tbl>
          </a:graphicData>
        </a:graphic>
      </p:graphicFrame>
    </p:spTree>
    <p:extLst>
      <p:ext uri="{BB962C8B-B14F-4D97-AF65-F5344CB8AC3E}">
        <p14:creationId xmlns:p14="http://schemas.microsoft.com/office/powerpoint/2010/main" val="809509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397814"/>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Harsey</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and</a:t>
            </a:r>
            <a:r>
              <a:rPr lang="pt-PT" sz="2800" dirty="0">
                <a:latin typeface="Times New Roman" panose="02020603050405020304" pitchFamily="18" charset="0"/>
                <a:cs typeface="Times New Roman" panose="02020603050405020304" pitchFamily="18" charset="0"/>
              </a:rPr>
              <a:t> Blanchard </a:t>
            </a:r>
            <a:r>
              <a:rPr lang="pt-PT" sz="2800" dirty="0" err="1">
                <a:latin typeface="Times New Roman" panose="02020603050405020304" pitchFamily="18" charset="0"/>
                <a:cs typeface="Times New Roman" panose="02020603050405020304" pitchFamily="18" charset="0"/>
              </a:rPr>
              <a:t>Situational</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Leadership</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8</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2" name="CaixaDeTexto 1">
            <a:extLst>
              <a:ext uri="{FF2B5EF4-FFF2-40B4-BE49-F238E27FC236}">
                <a16:creationId xmlns:a16="http://schemas.microsoft.com/office/drawing/2014/main" id="{C0F0E225-1E3A-485A-937B-9B3FBDF55493}"/>
              </a:ext>
            </a:extLst>
          </p:cNvPr>
          <p:cNvSpPr txBox="1"/>
          <p:nvPr/>
        </p:nvSpPr>
        <p:spPr>
          <a:xfrm>
            <a:off x="1639259" y="1727614"/>
            <a:ext cx="8061158" cy="646331"/>
          </a:xfrm>
          <a:prstGeom prst="rect">
            <a:avLst/>
          </a:prstGeom>
          <a:noFill/>
        </p:spPr>
        <p:txBody>
          <a:bodyPr wrap="square" rtlCol="0">
            <a:spAutoFit/>
          </a:bodyPr>
          <a:lstStyle/>
          <a:p>
            <a:r>
              <a:rPr lang="en-GB" dirty="0"/>
              <a:t>On the following tables we can see the different types  of leaders and how well they could adapt to the different types of receptors</a:t>
            </a:r>
          </a:p>
        </p:txBody>
      </p:sp>
      <p:graphicFrame>
        <p:nvGraphicFramePr>
          <p:cNvPr id="3" name="Tabela 2">
            <a:extLst>
              <a:ext uri="{FF2B5EF4-FFF2-40B4-BE49-F238E27FC236}">
                <a16:creationId xmlns:a16="http://schemas.microsoft.com/office/drawing/2014/main" id="{72A1E43D-53CF-468B-B23B-FFEE8EF5D9B9}"/>
              </a:ext>
            </a:extLst>
          </p:cNvPr>
          <p:cNvGraphicFramePr>
            <a:graphicFrameLocks noGrp="1"/>
          </p:cNvGraphicFramePr>
          <p:nvPr>
            <p:extLst>
              <p:ext uri="{D42A27DB-BD31-4B8C-83A1-F6EECF244321}">
                <p14:modId xmlns:p14="http://schemas.microsoft.com/office/powerpoint/2010/main" val="4063773328"/>
              </p:ext>
            </p:extLst>
          </p:nvPr>
        </p:nvGraphicFramePr>
        <p:xfrm>
          <a:off x="2728154" y="2489736"/>
          <a:ext cx="6253079" cy="3675065"/>
        </p:xfrm>
        <a:graphic>
          <a:graphicData uri="http://schemas.openxmlformats.org/drawingml/2006/table">
            <a:tbl>
              <a:tblPr firstRow="1" firstCol="1" bandRow="1">
                <a:tableStyleId>{3B4B98B0-60AC-42C2-AFA5-B58CD77FA1E5}</a:tableStyleId>
              </a:tblPr>
              <a:tblGrid>
                <a:gridCol w="1287589">
                  <a:extLst>
                    <a:ext uri="{9D8B030D-6E8A-4147-A177-3AD203B41FA5}">
                      <a16:colId xmlns:a16="http://schemas.microsoft.com/office/drawing/2014/main" val="7702013"/>
                    </a:ext>
                  </a:extLst>
                </a:gridCol>
                <a:gridCol w="3188158">
                  <a:extLst>
                    <a:ext uri="{9D8B030D-6E8A-4147-A177-3AD203B41FA5}">
                      <a16:colId xmlns:a16="http://schemas.microsoft.com/office/drawing/2014/main" val="567892347"/>
                    </a:ext>
                  </a:extLst>
                </a:gridCol>
                <a:gridCol w="1777332">
                  <a:extLst>
                    <a:ext uri="{9D8B030D-6E8A-4147-A177-3AD203B41FA5}">
                      <a16:colId xmlns:a16="http://schemas.microsoft.com/office/drawing/2014/main" val="2942482392"/>
                    </a:ext>
                  </a:extLst>
                </a:gridCol>
              </a:tblGrid>
              <a:tr h="265801">
                <a:tc gridSpan="2">
                  <a:txBody>
                    <a:bodyPr/>
                    <a:lstStyle/>
                    <a:p>
                      <a:pPr algn="ctr">
                        <a:lnSpc>
                          <a:spcPct val="150000"/>
                        </a:lnSpc>
                        <a:spcAft>
                          <a:spcPts val="0"/>
                        </a:spcAft>
                      </a:pPr>
                      <a:r>
                        <a:rPr lang="en-GB" sz="1400" cap="all">
                          <a:effectLst/>
                        </a:rPr>
                        <a:t>MATURITY LEVELS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a:txBody>
                    <a:bodyPr/>
                    <a:lstStyle/>
                    <a:p>
                      <a:pPr>
                        <a:lnSpc>
                          <a:spcPct val="150000"/>
                        </a:lnSpc>
                        <a:spcAft>
                          <a:spcPts val="0"/>
                        </a:spcAft>
                      </a:pPr>
                      <a:r>
                        <a:rPr lang="en-GB" sz="1400" cap="all">
                          <a:effectLst/>
                        </a:rPr>
                        <a:t>More Apropriate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9918774"/>
                  </a:ext>
                </a:extLst>
              </a:tr>
              <a:tr h="858605">
                <a:tc>
                  <a:txBody>
                    <a:bodyPr/>
                    <a:lstStyle/>
                    <a:p>
                      <a:pPr>
                        <a:lnSpc>
                          <a:spcPct val="150000"/>
                        </a:lnSpc>
                        <a:spcAft>
                          <a:spcPts val="0"/>
                        </a:spcAft>
                      </a:pPr>
                      <a:r>
                        <a:rPr lang="en-GB" sz="1400" cap="all" dirty="0">
                          <a:effectLst/>
                        </a:rPr>
                        <a:t>Maturity 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People that are new ate their work and need to be instructed from scratch. They are insecure to take responsibility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TELLING leadership style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06886257"/>
                  </a:ext>
                </a:extLst>
              </a:tr>
              <a:tr h="858605">
                <a:tc>
                  <a:txBody>
                    <a:bodyPr/>
                    <a:lstStyle/>
                    <a:p>
                      <a:pPr>
                        <a:lnSpc>
                          <a:spcPct val="150000"/>
                        </a:lnSpc>
                        <a:spcAft>
                          <a:spcPts val="0"/>
                        </a:spcAft>
                      </a:pPr>
                      <a:r>
                        <a:rPr lang="en-GB" sz="1400" cap="all">
                          <a:effectLst/>
                        </a:rPr>
                        <a:t>Maturity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People that don’t have experience but have more knowledge that M1 and they are motivated to do it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SELLING leadership Style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1747077"/>
                  </a:ext>
                </a:extLst>
              </a:tr>
              <a:tr h="858605">
                <a:tc>
                  <a:txBody>
                    <a:bodyPr/>
                    <a:lstStyle/>
                    <a:p>
                      <a:pPr>
                        <a:lnSpc>
                          <a:spcPct val="150000"/>
                        </a:lnSpc>
                        <a:spcAft>
                          <a:spcPts val="0"/>
                        </a:spcAft>
                      </a:pPr>
                      <a:r>
                        <a:rPr lang="en-GB" sz="1400" cap="all">
                          <a:effectLst/>
                        </a:rPr>
                        <a:t>Maturity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People looking forward to work and have the skills to do it. But are apprehensive to do it in the leader’s way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PARTICIPATING Leadership Style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1269875"/>
                  </a:ext>
                </a:extLst>
              </a:tr>
              <a:tr h="562203">
                <a:tc>
                  <a:txBody>
                    <a:bodyPr/>
                    <a:lstStyle/>
                    <a:p>
                      <a:pPr>
                        <a:lnSpc>
                          <a:spcPct val="150000"/>
                        </a:lnSpc>
                        <a:spcAft>
                          <a:spcPts val="0"/>
                        </a:spcAft>
                      </a:pPr>
                      <a:r>
                        <a:rPr lang="en-GB" sz="1400" cap="all">
                          <a:effectLst/>
                        </a:rPr>
                        <a:t>Maturity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Capable of handling everything and are willing to do it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DELAGATING Leadership Style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89435072"/>
                  </a:ext>
                </a:extLst>
              </a:tr>
            </a:tbl>
          </a:graphicData>
        </a:graphic>
      </p:graphicFrame>
    </p:spTree>
    <p:extLst>
      <p:ext uri="{BB962C8B-B14F-4D97-AF65-F5344CB8AC3E}">
        <p14:creationId xmlns:p14="http://schemas.microsoft.com/office/powerpoint/2010/main" val="2047654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99052" y="1566102"/>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397814"/>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Harsey</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and</a:t>
            </a:r>
            <a:r>
              <a:rPr lang="pt-PT" sz="2800" dirty="0">
                <a:latin typeface="Times New Roman" panose="02020603050405020304" pitchFamily="18" charset="0"/>
                <a:cs typeface="Times New Roman" panose="02020603050405020304" pitchFamily="18" charset="0"/>
              </a:rPr>
              <a:t> Blanchard </a:t>
            </a:r>
            <a:r>
              <a:rPr lang="pt-PT" sz="2800" dirty="0" err="1">
                <a:latin typeface="Times New Roman" panose="02020603050405020304" pitchFamily="18" charset="0"/>
                <a:cs typeface="Times New Roman" panose="02020603050405020304" pitchFamily="18" charset="0"/>
              </a:rPr>
              <a:t>Situational</a:t>
            </a:r>
            <a:r>
              <a:rPr lang="pt-PT" sz="2800" dirty="0">
                <a:latin typeface="Times New Roman" panose="02020603050405020304" pitchFamily="18" charset="0"/>
                <a:cs typeface="Times New Roman" panose="02020603050405020304" pitchFamily="18" charset="0"/>
              </a:rPr>
              <a:t> </a:t>
            </a:r>
            <a:r>
              <a:rPr lang="pt-PT" sz="2800" dirty="0" err="1">
                <a:latin typeface="Times New Roman" panose="02020603050405020304" pitchFamily="18" charset="0"/>
                <a:cs typeface="Times New Roman" panose="02020603050405020304" pitchFamily="18" charset="0"/>
              </a:rPr>
              <a:t>Leadership</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9</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5" name="Retângulo 4">
            <a:extLst>
              <a:ext uri="{FF2B5EF4-FFF2-40B4-BE49-F238E27FC236}">
                <a16:creationId xmlns:a16="http://schemas.microsoft.com/office/drawing/2014/main" id="{59912AE2-487A-4D41-8151-4E2D9458FC49}"/>
              </a:ext>
            </a:extLst>
          </p:cNvPr>
          <p:cNvSpPr/>
          <p:nvPr/>
        </p:nvSpPr>
        <p:spPr>
          <a:xfrm>
            <a:off x="838200" y="1619106"/>
            <a:ext cx="4475748" cy="878895"/>
          </a:xfrm>
          <a:prstGeom prst="rect">
            <a:avLst/>
          </a:prstGeom>
        </p:spPr>
        <p:txBody>
          <a:bodyPr wrap="square">
            <a:spAutoFit/>
          </a:bodyPr>
          <a:lstStyle/>
          <a:p>
            <a:pPr algn="just">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In this page it is presented the diagram of Hersey and Blanchard leadership Model.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2" name="Imagem 21">
            <a:extLst>
              <a:ext uri="{FF2B5EF4-FFF2-40B4-BE49-F238E27FC236}">
                <a16:creationId xmlns:a16="http://schemas.microsoft.com/office/drawing/2014/main" id="{EDD69604-4FC4-4C6E-AFAF-265F15A81E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0832" y="1579353"/>
            <a:ext cx="4882968" cy="4520476"/>
          </a:xfrm>
          <a:prstGeom prst="rect">
            <a:avLst/>
          </a:prstGeom>
        </p:spPr>
      </p:pic>
      <p:pic>
        <p:nvPicPr>
          <p:cNvPr id="24" name="Imagem 23">
            <a:extLst>
              <a:ext uri="{FF2B5EF4-FFF2-40B4-BE49-F238E27FC236}">
                <a16:creationId xmlns:a16="http://schemas.microsoft.com/office/drawing/2014/main" id="{522AA12C-1BC2-4CDC-85ED-B82837A6F0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248" y="4323840"/>
            <a:ext cx="5305926" cy="1762737"/>
          </a:xfrm>
          <a:prstGeom prst="rect">
            <a:avLst/>
          </a:prstGeom>
        </p:spPr>
      </p:pic>
    </p:spTree>
    <p:extLst>
      <p:ext uri="{BB962C8B-B14F-4D97-AF65-F5344CB8AC3E}">
        <p14:creationId xmlns:p14="http://schemas.microsoft.com/office/powerpoint/2010/main" val="1850037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397814"/>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Conclusion</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10</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3" name="CaixaDeTexto 2">
            <a:extLst>
              <a:ext uri="{FF2B5EF4-FFF2-40B4-BE49-F238E27FC236}">
                <a16:creationId xmlns:a16="http://schemas.microsoft.com/office/drawing/2014/main" id="{CA1FC7BC-A96C-480A-84D4-068B4E1E9776}"/>
              </a:ext>
            </a:extLst>
          </p:cNvPr>
          <p:cNvSpPr txBox="1"/>
          <p:nvPr/>
        </p:nvSpPr>
        <p:spPr>
          <a:xfrm>
            <a:off x="1152940" y="2423041"/>
            <a:ext cx="9952207" cy="1754326"/>
          </a:xfrm>
          <a:prstGeom prst="rect">
            <a:avLst/>
          </a:prstGeom>
          <a:noFill/>
        </p:spPr>
        <p:txBody>
          <a:bodyPr wrap="square" rtlCol="0">
            <a:spAutoFit/>
          </a:bodyPr>
          <a:lstStyle/>
          <a:p>
            <a:r>
              <a:rPr lang="en-US" dirty="0"/>
              <a:t>This work gave me a better understanding on how the behavior of leader can impact the performance of the people that are being led by him and also taught me that a good way to approach and behave with someone might not be the best way to another person.</a:t>
            </a:r>
          </a:p>
          <a:p>
            <a:r>
              <a:rPr lang="en-US" dirty="0"/>
              <a:t>After this assignment I feel that I can have a better understanding not only on  how to lead different types of people on a work environment but also how to deal with different types of people on a daily bases.</a:t>
            </a:r>
          </a:p>
        </p:txBody>
      </p:sp>
    </p:spTree>
    <p:extLst>
      <p:ext uri="{BB962C8B-B14F-4D97-AF65-F5344CB8AC3E}">
        <p14:creationId xmlns:p14="http://schemas.microsoft.com/office/powerpoint/2010/main" val="98665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C7E5D9DB-D465-45DF-81B9-6756B0A7E53E}"/>
              </a:ext>
            </a:extLst>
          </p:cNvPr>
          <p:cNvSpPr txBox="1"/>
          <p:nvPr/>
        </p:nvSpPr>
        <p:spPr>
          <a:xfrm>
            <a:off x="685800" y="1552850"/>
            <a:ext cx="10668000" cy="4568687"/>
          </a:xfrm>
          <a:prstGeom prst="rect">
            <a:avLst/>
          </a:prstGeom>
          <a:solidFill>
            <a:srgbClr val="FFFFE7"/>
          </a:solidFill>
          <a:ln>
            <a:noFill/>
          </a:ln>
          <a:effectLst>
            <a:outerShdw blurRad="50800" dist="38100" dir="13500000" algn="br" rotWithShape="0">
              <a:prstClr val="black">
                <a:alpha val="40000"/>
              </a:prstClr>
            </a:outerShdw>
          </a:effectLst>
        </p:spPr>
        <p:txBody>
          <a:bodyPr wrap="square" rtlCol="0">
            <a:spAutoFit/>
          </a:bodyPr>
          <a:lstStyle/>
          <a:p>
            <a:endParaRPr lang="en-GB" dirty="0"/>
          </a:p>
        </p:txBody>
      </p:sp>
      <p:cxnSp>
        <p:nvCxnSpPr>
          <p:cNvPr id="6" name="Conexão reta 5">
            <a:extLst>
              <a:ext uri="{FF2B5EF4-FFF2-40B4-BE49-F238E27FC236}">
                <a16:creationId xmlns:a16="http://schemas.microsoft.com/office/drawing/2014/main" id="{5155475E-AD61-45A4-B915-21E50E30A8DE}"/>
              </a:ext>
            </a:extLst>
          </p:cNvPr>
          <p:cNvCxnSpPr/>
          <p:nvPr/>
        </p:nvCxnSpPr>
        <p:spPr>
          <a:xfrm>
            <a:off x="0" y="980661"/>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Conexão reta 6">
            <a:extLst>
              <a:ext uri="{FF2B5EF4-FFF2-40B4-BE49-F238E27FC236}">
                <a16:creationId xmlns:a16="http://schemas.microsoft.com/office/drawing/2014/main" id="{BD83D93A-5501-45F2-A6B1-9DA91BBA537D}"/>
              </a:ext>
            </a:extLst>
          </p:cNvPr>
          <p:cNvCxnSpPr/>
          <p:nvPr/>
        </p:nvCxnSpPr>
        <p:spPr>
          <a:xfrm>
            <a:off x="-6624" y="1066801"/>
            <a:ext cx="1404730" cy="0"/>
          </a:xfrm>
          <a:prstGeom prst="line">
            <a:avLst/>
          </a:prstGeom>
        </p:spPr>
        <p:style>
          <a:lnRef idx="3">
            <a:schemeClr val="dk1"/>
          </a:lnRef>
          <a:fillRef idx="0">
            <a:schemeClr val="dk1"/>
          </a:fillRef>
          <a:effectRef idx="2">
            <a:schemeClr val="dk1"/>
          </a:effectRef>
          <a:fontRef idx="minor">
            <a:schemeClr val="tx1"/>
          </a:fontRef>
        </p:style>
      </p:cxnSp>
      <p:cxnSp>
        <p:nvCxnSpPr>
          <p:cNvPr id="8" name="Conexão reta 7">
            <a:extLst>
              <a:ext uri="{FF2B5EF4-FFF2-40B4-BE49-F238E27FC236}">
                <a16:creationId xmlns:a16="http://schemas.microsoft.com/office/drawing/2014/main" id="{79BD6B78-C720-4462-8145-797F7EA69A86}"/>
              </a:ext>
            </a:extLst>
          </p:cNvPr>
          <p:cNvCxnSpPr/>
          <p:nvPr/>
        </p:nvCxnSpPr>
        <p:spPr>
          <a:xfrm>
            <a:off x="-6624" y="987289"/>
            <a:ext cx="140473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Conexão reta 8">
            <a:extLst>
              <a:ext uri="{FF2B5EF4-FFF2-40B4-BE49-F238E27FC236}">
                <a16:creationId xmlns:a16="http://schemas.microsoft.com/office/drawing/2014/main" id="{C11907CF-1EC2-4825-890B-9783FD9D9392}"/>
              </a:ext>
            </a:extLst>
          </p:cNvPr>
          <p:cNvCxnSpPr/>
          <p:nvPr/>
        </p:nvCxnSpPr>
        <p:spPr>
          <a:xfrm>
            <a:off x="4" y="1060177"/>
            <a:ext cx="1404730" cy="0"/>
          </a:xfrm>
          <a:prstGeom prst="line">
            <a:avLst/>
          </a:prstGeom>
        </p:spPr>
        <p:style>
          <a:lnRef idx="3">
            <a:schemeClr val="dk1"/>
          </a:lnRef>
          <a:fillRef idx="0">
            <a:schemeClr val="dk1"/>
          </a:fillRef>
          <a:effectRef idx="2">
            <a:schemeClr val="dk1"/>
          </a:effectRef>
          <a:fontRef idx="minor">
            <a:schemeClr val="tx1"/>
          </a:fontRef>
        </p:style>
      </p:cxnSp>
      <p:sp>
        <p:nvSpPr>
          <p:cNvPr id="10" name="CaixaDeTexto 9">
            <a:extLst>
              <a:ext uri="{FF2B5EF4-FFF2-40B4-BE49-F238E27FC236}">
                <a16:creationId xmlns:a16="http://schemas.microsoft.com/office/drawing/2014/main" id="{4FCC4FE5-3DEB-47E7-8A31-F2CBBF7545A7}"/>
              </a:ext>
            </a:extLst>
          </p:cNvPr>
          <p:cNvSpPr txBox="1"/>
          <p:nvPr/>
        </p:nvSpPr>
        <p:spPr>
          <a:xfrm>
            <a:off x="149089" y="397814"/>
            <a:ext cx="10767391" cy="523220"/>
          </a:xfrm>
          <a:prstGeom prst="rect">
            <a:avLst/>
          </a:prstGeom>
          <a:noFill/>
        </p:spPr>
        <p:txBody>
          <a:bodyPr wrap="square" rtlCol="0">
            <a:spAutoFit/>
          </a:bodyPr>
          <a:lstStyle/>
          <a:p>
            <a:r>
              <a:rPr lang="pt-PT" sz="2800" dirty="0" err="1">
                <a:latin typeface="Times New Roman" panose="02020603050405020304" pitchFamily="18" charset="0"/>
                <a:cs typeface="Times New Roman" panose="02020603050405020304" pitchFamily="18" charset="0"/>
              </a:rPr>
              <a:t>References</a:t>
            </a:r>
            <a:endParaRPr lang="en-GB" sz="2800" dirty="0">
              <a:latin typeface="Times New Roman" panose="02020603050405020304" pitchFamily="18" charset="0"/>
              <a:cs typeface="Times New Roman" panose="02020603050405020304" pitchFamily="18" charset="0"/>
            </a:endParaRPr>
          </a:p>
        </p:txBody>
      </p:sp>
      <p:pic>
        <p:nvPicPr>
          <p:cNvPr id="11" name="Imagem 10">
            <a:extLst>
              <a:ext uri="{FF2B5EF4-FFF2-40B4-BE49-F238E27FC236}">
                <a16:creationId xmlns:a16="http://schemas.microsoft.com/office/drawing/2014/main" id="{5E65B852-B864-4A50-B41C-B95025CE1BED}"/>
              </a:ext>
            </a:extLst>
          </p:cNvPr>
          <p:cNvPicPr/>
          <p:nvPr/>
        </p:nvPicPr>
        <p:blipFill>
          <a:blip r:embed="rId2">
            <a:extLst>
              <a:ext uri="{28A0092B-C50C-407E-A947-70E740481C1C}">
                <a14:useLocalDpi xmlns:a14="http://schemas.microsoft.com/office/drawing/2010/main" val="0"/>
              </a:ext>
            </a:extLst>
          </a:blip>
          <a:stretch>
            <a:fillRect/>
          </a:stretch>
        </p:blipFill>
        <p:spPr>
          <a:xfrm>
            <a:off x="8981233" y="164808"/>
            <a:ext cx="2448766" cy="901993"/>
          </a:xfrm>
          <a:prstGeom prst="rect">
            <a:avLst/>
          </a:prstGeom>
        </p:spPr>
      </p:pic>
      <p:cxnSp>
        <p:nvCxnSpPr>
          <p:cNvPr id="13" name="Conexão reta 12">
            <a:extLst>
              <a:ext uri="{FF2B5EF4-FFF2-40B4-BE49-F238E27FC236}">
                <a16:creationId xmlns:a16="http://schemas.microsoft.com/office/drawing/2014/main" id="{6B1114BB-C39B-403C-ABE3-575BBDFF1F4C}"/>
              </a:ext>
            </a:extLst>
          </p:cNvPr>
          <p:cNvCxnSpPr/>
          <p:nvPr/>
        </p:nvCxnSpPr>
        <p:spPr>
          <a:xfrm>
            <a:off x="159026" y="6520070"/>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4" name="Conexão reta 13">
            <a:extLst>
              <a:ext uri="{FF2B5EF4-FFF2-40B4-BE49-F238E27FC236}">
                <a16:creationId xmlns:a16="http://schemas.microsoft.com/office/drawing/2014/main" id="{38FF90EB-95B3-4B84-B3EA-7A9920B55427}"/>
              </a:ext>
            </a:extLst>
          </p:cNvPr>
          <p:cNvCxnSpPr/>
          <p:nvPr/>
        </p:nvCxnSpPr>
        <p:spPr>
          <a:xfrm>
            <a:off x="152402" y="6526698"/>
            <a:ext cx="5380383" cy="0"/>
          </a:xfrm>
          <a:prstGeom prst="line">
            <a:avLst/>
          </a:prstGeom>
        </p:spPr>
        <p:style>
          <a:lnRef idx="3">
            <a:schemeClr val="dk1"/>
          </a:lnRef>
          <a:fillRef idx="0">
            <a:schemeClr val="dk1"/>
          </a:fillRef>
          <a:effectRef idx="2">
            <a:schemeClr val="dk1"/>
          </a:effectRef>
          <a:fontRef idx="minor">
            <a:schemeClr val="tx1"/>
          </a:fontRef>
        </p:style>
      </p:cxnSp>
      <p:cxnSp>
        <p:nvCxnSpPr>
          <p:cNvPr id="15" name="Conexão reta 14">
            <a:extLst>
              <a:ext uri="{FF2B5EF4-FFF2-40B4-BE49-F238E27FC236}">
                <a16:creationId xmlns:a16="http://schemas.microsoft.com/office/drawing/2014/main" id="{D3437B1E-C2F4-45FD-B6F5-1B78A7806385}"/>
              </a:ext>
            </a:extLst>
          </p:cNvPr>
          <p:cNvCxnSpPr/>
          <p:nvPr/>
        </p:nvCxnSpPr>
        <p:spPr>
          <a:xfrm>
            <a:off x="159030" y="6453814"/>
            <a:ext cx="5380383"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16" name="Conexão reta 15">
            <a:extLst>
              <a:ext uri="{FF2B5EF4-FFF2-40B4-BE49-F238E27FC236}">
                <a16:creationId xmlns:a16="http://schemas.microsoft.com/office/drawing/2014/main" id="{F5BF31C6-BF54-4EF4-B30F-5DF48E819F99}"/>
              </a:ext>
            </a:extLst>
          </p:cNvPr>
          <p:cNvCxnSpPr/>
          <p:nvPr/>
        </p:nvCxnSpPr>
        <p:spPr>
          <a:xfrm>
            <a:off x="152406" y="6448006"/>
            <a:ext cx="5380383" cy="0"/>
          </a:xfrm>
          <a:prstGeom prst="line">
            <a:avLst/>
          </a:prstGeom>
        </p:spPr>
        <p:style>
          <a:lnRef idx="3">
            <a:schemeClr val="accent4"/>
          </a:lnRef>
          <a:fillRef idx="0">
            <a:schemeClr val="accent4"/>
          </a:fillRef>
          <a:effectRef idx="2">
            <a:schemeClr val="accent4"/>
          </a:effectRef>
          <a:fontRef idx="minor">
            <a:schemeClr val="tx1"/>
          </a:fontRef>
        </p:style>
      </p:cxnSp>
      <p:sp>
        <p:nvSpPr>
          <p:cNvPr id="17" name="CaixaDeTexto 16">
            <a:extLst>
              <a:ext uri="{FF2B5EF4-FFF2-40B4-BE49-F238E27FC236}">
                <a16:creationId xmlns:a16="http://schemas.microsoft.com/office/drawing/2014/main" id="{12DEEC54-42F7-41F4-A685-5434D720A9E0}"/>
              </a:ext>
            </a:extLst>
          </p:cNvPr>
          <p:cNvSpPr txBox="1"/>
          <p:nvPr/>
        </p:nvSpPr>
        <p:spPr>
          <a:xfrm>
            <a:off x="9700417" y="1100733"/>
            <a:ext cx="1404730" cy="553998"/>
          </a:xfrm>
          <a:prstGeom prst="rect">
            <a:avLst/>
          </a:prstGeom>
          <a:noFill/>
        </p:spPr>
        <p:txBody>
          <a:bodyPr wrap="square" rtlCol="0">
            <a:spAutoFit/>
          </a:bodyPr>
          <a:lstStyle/>
          <a:p>
            <a:pPr algn="r"/>
            <a:r>
              <a:rPr lang="pt-PT" sz="1100" b="1" dirty="0"/>
              <a:t>Eric SILVA | 1914231</a:t>
            </a:r>
            <a:endParaRPr lang="en-GB" sz="1100" dirty="0"/>
          </a:p>
          <a:p>
            <a:endParaRPr lang="en-GB" dirty="0"/>
          </a:p>
        </p:txBody>
      </p:sp>
      <p:sp>
        <p:nvSpPr>
          <p:cNvPr id="18" name="CaixaDeTexto 17">
            <a:extLst>
              <a:ext uri="{FF2B5EF4-FFF2-40B4-BE49-F238E27FC236}">
                <a16:creationId xmlns:a16="http://schemas.microsoft.com/office/drawing/2014/main" id="{3D132B13-8A6F-41BB-8BFB-82E1A2FD0E3E}"/>
              </a:ext>
            </a:extLst>
          </p:cNvPr>
          <p:cNvSpPr txBox="1"/>
          <p:nvPr/>
        </p:nvSpPr>
        <p:spPr>
          <a:xfrm>
            <a:off x="5871779" y="6359026"/>
            <a:ext cx="4297679" cy="553998"/>
          </a:xfrm>
          <a:prstGeom prst="rect">
            <a:avLst/>
          </a:prstGeom>
          <a:noFill/>
        </p:spPr>
        <p:txBody>
          <a:bodyPr wrap="square" rtlCol="0">
            <a:spAutoFit/>
          </a:bodyPr>
          <a:lstStyle/>
          <a:p>
            <a:pPr algn="r"/>
            <a:r>
              <a:rPr lang="pt-PT" sz="1100" b="1" dirty="0"/>
              <a:t>EFFECTIVE TEAM WORKING &amp; COMMUNICATION | BMSW 40002</a:t>
            </a:r>
            <a:endParaRPr lang="en-GB" sz="1100" dirty="0"/>
          </a:p>
          <a:p>
            <a:endParaRPr lang="en-GB" dirty="0"/>
          </a:p>
        </p:txBody>
      </p:sp>
      <p:sp>
        <p:nvSpPr>
          <p:cNvPr id="19" name="Marcador de Posição do Número do Diapositivo 18">
            <a:extLst>
              <a:ext uri="{FF2B5EF4-FFF2-40B4-BE49-F238E27FC236}">
                <a16:creationId xmlns:a16="http://schemas.microsoft.com/office/drawing/2014/main" id="{F4BE5B51-BF67-42A2-83AD-114BD55B85C9}"/>
              </a:ext>
            </a:extLst>
          </p:cNvPr>
          <p:cNvSpPr>
            <a:spLocks noGrp="1"/>
          </p:cNvSpPr>
          <p:nvPr>
            <p:ph type="sldNum" sz="quarter" idx="12"/>
          </p:nvPr>
        </p:nvSpPr>
        <p:spPr/>
        <p:txBody>
          <a:bodyPr/>
          <a:lstStyle/>
          <a:p>
            <a:fld id="{D593FCE2-7EAA-45A9-B82B-C65BD4BB7C4D}" type="slidenum">
              <a:rPr lang="en-GB" smtClean="0"/>
              <a:t>11</a:t>
            </a:fld>
            <a:endParaRPr lang="en-GB"/>
          </a:p>
        </p:txBody>
      </p:sp>
      <p:cxnSp>
        <p:nvCxnSpPr>
          <p:cNvPr id="20" name="Conexão reta 19">
            <a:extLst>
              <a:ext uri="{FF2B5EF4-FFF2-40B4-BE49-F238E27FC236}">
                <a16:creationId xmlns:a16="http://schemas.microsoft.com/office/drawing/2014/main" id="{E81CAFEC-01B0-4BA4-A30C-2F996E645EDB}"/>
              </a:ext>
            </a:extLst>
          </p:cNvPr>
          <p:cNvCxnSpPr/>
          <p:nvPr/>
        </p:nvCxnSpPr>
        <p:spPr>
          <a:xfrm>
            <a:off x="-2342" y="973423"/>
            <a:ext cx="1404730" cy="0"/>
          </a:xfrm>
          <a:prstGeom prst="line">
            <a:avLst/>
          </a:prstGeom>
        </p:spPr>
        <p:style>
          <a:lnRef idx="3">
            <a:schemeClr val="accent4"/>
          </a:lnRef>
          <a:fillRef idx="0">
            <a:schemeClr val="accent4"/>
          </a:fillRef>
          <a:effectRef idx="2">
            <a:schemeClr val="accent4"/>
          </a:effectRef>
          <a:fontRef idx="minor">
            <a:schemeClr val="tx1"/>
          </a:fontRef>
        </p:style>
      </p:cxnSp>
      <p:sp>
        <p:nvSpPr>
          <p:cNvPr id="3" name="Retângulo 2">
            <a:extLst>
              <a:ext uri="{FF2B5EF4-FFF2-40B4-BE49-F238E27FC236}">
                <a16:creationId xmlns:a16="http://schemas.microsoft.com/office/drawing/2014/main" id="{4A9424A9-8107-412E-9ED1-A34B5D33AF87}"/>
              </a:ext>
            </a:extLst>
          </p:cNvPr>
          <p:cNvSpPr/>
          <p:nvPr/>
        </p:nvSpPr>
        <p:spPr>
          <a:xfrm>
            <a:off x="838200" y="2232690"/>
            <a:ext cx="10515600" cy="2860463"/>
          </a:xfrm>
          <a:prstGeom prst="rect">
            <a:avLst/>
          </a:prstGeom>
        </p:spPr>
        <p:txBody>
          <a:bodyPr wrap="square">
            <a:spAutoFit/>
          </a:bodyPr>
          <a:lstStyle/>
          <a:p>
            <a:pPr>
              <a:lnSpc>
                <a:spcPct val="107000"/>
              </a:lnSpc>
              <a:spcAft>
                <a:spcPts val="800"/>
              </a:spcAft>
            </a:pPr>
            <a:r>
              <a:rPr lang="en-GB" i="1" dirty="0">
                <a:latin typeface="Calibri" panose="020F0502020204030204" pitchFamily="34" charset="0"/>
                <a:ea typeface="Calibri" panose="020F0502020204030204" pitchFamily="34" charset="0"/>
                <a:cs typeface="Times New Roman" panose="02020603050405020304" pitchFamily="18" charset="0"/>
              </a:rPr>
              <a:t>Portland Community College (2019). 7 Benefits of Effective Communication in Personal  and Professional Settings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https://climb.pcc.edu/blog/the-7-benefits-of-effective-communication-in-personal-and-professional-settings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i="1" dirty="0">
                <a:latin typeface="Calibri" panose="020F0502020204030204" pitchFamily="34" charset="0"/>
                <a:ea typeface="Calibri" panose="020F0502020204030204" pitchFamily="34" charset="0"/>
                <a:cs typeface="Times New Roman" panose="02020603050405020304" pitchFamily="18" charset="0"/>
              </a:rPr>
              <a:t>Accessed on August 15</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i="1" dirty="0">
                <a:latin typeface="Calibri" panose="020F0502020204030204" pitchFamily="34" charset="0"/>
                <a:ea typeface="Calibri" panose="020F0502020204030204" pitchFamily="34" charset="0"/>
                <a:cs typeface="Times New Roman" panose="02020603050405020304" pitchFamily="18" charset="0"/>
              </a:rPr>
              <a:t>The nest (2020) The Importance of Team Communication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https://woman.thenest.com/importance-team-communication-2051.html</a:t>
            </a:r>
            <a:r>
              <a:rPr lang="en-GB" dirty="0">
                <a:latin typeface="Calibri" panose="020F0502020204030204" pitchFamily="34" charset="0"/>
                <a:ea typeface="Calibri" panose="020F0502020204030204" pitchFamily="34" charset="0"/>
                <a:cs typeface="Times New Roman" panose="02020603050405020304" pitchFamily="18" charset="0"/>
              </a:rPr>
              <a:t>, Accessed on August 15</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i="1" dirty="0">
                <a:latin typeface="Calibri" panose="020F0502020204030204" pitchFamily="34" charset="0"/>
                <a:ea typeface="Calibri" panose="020F0502020204030204" pitchFamily="34" charset="0"/>
                <a:cs typeface="Times New Roman" panose="02020603050405020304" pitchFamily="18" charset="0"/>
              </a:rPr>
              <a:t>Contingency Leaderships Theories (Hersey and Blanchard), Prentice Hall Canada (2020)</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51637568"/>
      </p:ext>
    </p:extLst>
  </p:cSld>
  <p:clrMapOvr>
    <a:masterClrMapping/>
  </p:clrMapOvr>
</p:sld>
</file>

<file path=ppt/theme/theme1.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4186</TotalTime>
  <Words>1079</Words>
  <Application>Microsoft Office PowerPoint</Application>
  <PresentationFormat>Ecrã Panorâmico</PresentationFormat>
  <Paragraphs>107</Paragraphs>
  <Slides>11</Slides>
  <Notes>1</Notes>
  <HiddenSlides>0</HiddenSlides>
  <MMClips>0</MMClips>
  <ScaleCrop>false</ScaleCrop>
  <HeadingPairs>
    <vt:vector size="6" baseType="variant">
      <vt:variant>
        <vt:lpstr>Tipos de letra usados</vt:lpstr>
      </vt:variant>
      <vt:variant>
        <vt:i4>5</vt:i4>
      </vt:variant>
      <vt:variant>
        <vt:lpstr>Tema</vt:lpstr>
      </vt:variant>
      <vt:variant>
        <vt:i4>1</vt:i4>
      </vt:variant>
      <vt:variant>
        <vt:lpstr>Títulos dos diapositivos</vt:lpstr>
      </vt:variant>
      <vt:variant>
        <vt:i4>11</vt:i4>
      </vt:variant>
    </vt:vector>
  </HeadingPairs>
  <TitlesOfParts>
    <vt:vector size="17" baseType="lpstr">
      <vt:lpstr>Arial</vt:lpstr>
      <vt:lpstr>Calibri</vt:lpstr>
      <vt:lpstr>Calibri Light</vt:lpstr>
      <vt:lpstr>Times New Roman</vt:lpstr>
      <vt:lpstr>Wingdings</vt:lpstr>
      <vt:lpstr>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Cássia Ribeiro</dc:creator>
  <cp:lastModifiedBy>Cássia Ribeiro</cp:lastModifiedBy>
  <cp:revision>3</cp:revision>
  <dcterms:created xsi:type="dcterms:W3CDTF">2020-08-17T14:57:09Z</dcterms:created>
  <dcterms:modified xsi:type="dcterms:W3CDTF">2020-08-24T11:04:10Z</dcterms:modified>
</cp:coreProperties>
</file>