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61" r:id="rId5"/>
    <p:sldId id="256" r:id="rId6"/>
    <p:sldId id="259" r:id="rId7"/>
    <p:sldId id="257" r:id="rId8"/>
    <p:sldId id="262" r:id="rId9"/>
    <p:sldId id="258" r:id="rId10"/>
  </p:sldIdLst>
  <p:sldSz cx="10058400" cy="77724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92" autoAdjust="0"/>
    <p:restoredTop sz="94616" autoAdjust="0"/>
  </p:normalViewPr>
  <p:slideViewPr>
    <p:cSldViewPr snapToGrid="0">
      <p:cViewPr varScale="1">
        <p:scale>
          <a:sx n="73" d="100"/>
          <a:sy n="73" d="100"/>
        </p:scale>
        <p:origin x="1507" y="72"/>
      </p:cViewPr>
      <p:guideLst/>
    </p:cSldViewPr>
  </p:slideViewPr>
  <p:notesTextViewPr>
    <p:cViewPr>
      <p:scale>
        <a:sx n="1" d="1"/>
        <a:sy n="1" d="1"/>
      </p:scale>
      <p:origin x="0" y="0"/>
    </p:cViewPr>
  </p:notesText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33FF47F-42FF-450A-8253-B1442C6910A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33FB9C4-09C7-4A1E-BE11-39B577FC37B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12F5EDD-2D67-41E7-8D03-36EA9A6E0629}" type="datetime1">
              <a:rPr lang="en-GB" smtClean="0"/>
              <a:t>19/06/2023</a:t>
            </a:fld>
            <a:endParaRPr lang="en-GB"/>
          </a:p>
        </p:txBody>
      </p:sp>
      <p:sp>
        <p:nvSpPr>
          <p:cNvPr id="4" name="Footer Placeholder 3">
            <a:extLst>
              <a:ext uri="{FF2B5EF4-FFF2-40B4-BE49-F238E27FC236}">
                <a16:creationId xmlns:a16="http://schemas.microsoft.com/office/drawing/2014/main" id="{ABA01650-A7EE-4E10-9230-8DD147057D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6AE6EF4-8758-41BA-920E-45D570F0EA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0CC1A13-6C33-4F62-AF90-07D2D61E68FC}" type="slidenum">
              <a:rPr lang="en-GB" smtClean="0"/>
              <a:t>‹#›</a:t>
            </a:fld>
            <a:endParaRPr lang="en-GB"/>
          </a:p>
        </p:txBody>
      </p:sp>
    </p:spTree>
    <p:extLst>
      <p:ext uri="{BB962C8B-B14F-4D97-AF65-F5344CB8AC3E}">
        <p14:creationId xmlns:p14="http://schemas.microsoft.com/office/powerpoint/2010/main" val="187093267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A76BC78C-3B96-4F0C-BDEC-B9524B9DDB96}" type="datetime1">
              <a:rPr lang="en-GB" noProof="0" smtClean="0"/>
              <a:t>19/06/2023</a:t>
            </a:fld>
            <a:endParaRPr lang="en-GB" noProof="0"/>
          </a:p>
        </p:txBody>
      </p:sp>
      <p:sp>
        <p:nvSpPr>
          <p:cNvPr id="4" name="Slide Image Placeholder 3"/>
          <p:cNvSpPr>
            <a:spLocks noGrp="1" noRot="1" noChangeAspect="1"/>
          </p:cNvSpPr>
          <p:nvPr>
            <p:ph type="sldImg" idx="2"/>
          </p:nvPr>
        </p:nvSpPr>
        <p:spPr>
          <a:xfrm>
            <a:off x="1431925" y="1143000"/>
            <a:ext cx="399415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6484CCF-A275-48CD-9D14-26B47F5E9B73}" type="slidenum">
              <a:rPr lang="en-GB" noProof="0" smtClean="0"/>
              <a:t>‹#›</a:t>
            </a:fld>
            <a:endParaRPr lang="en-GB" noProof="0"/>
          </a:p>
        </p:txBody>
      </p:sp>
    </p:spTree>
    <p:extLst>
      <p:ext uri="{BB962C8B-B14F-4D97-AF65-F5344CB8AC3E}">
        <p14:creationId xmlns:p14="http://schemas.microsoft.com/office/powerpoint/2010/main" val="341961850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46484CCF-A275-48CD-9D14-26B47F5E9B73}" type="slidenum">
              <a:rPr lang="en-GB" smtClean="0"/>
              <a:t>2</a:t>
            </a:fld>
            <a:endParaRPr lang="en-GB"/>
          </a:p>
        </p:txBody>
      </p:sp>
    </p:spTree>
    <p:extLst>
      <p:ext uri="{BB962C8B-B14F-4D97-AF65-F5344CB8AC3E}">
        <p14:creationId xmlns:p14="http://schemas.microsoft.com/office/powerpoint/2010/main" val="361657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46484CCF-A275-48CD-9D14-26B47F5E9B73}" type="slidenum">
              <a:rPr lang="en-GB" smtClean="0"/>
              <a:t>4</a:t>
            </a:fld>
            <a:endParaRPr lang="en-GB"/>
          </a:p>
        </p:txBody>
      </p:sp>
    </p:spTree>
    <p:extLst>
      <p:ext uri="{BB962C8B-B14F-4D97-AF65-F5344CB8AC3E}">
        <p14:creationId xmlns:p14="http://schemas.microsoft.com/office/powerpoint/2010/main" val="1581519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46484CCF-A275-48CD-9D14-26B47F5E9B73}" type="slidenum">
              <a:rPr lang="en-GB" smtClean="0"/>
              <a:t>6</a:t>
            </a:fld>
            <a:endParaRPr lang="en-GB"/>
          </a:p>
        </p:txBody>
      </p:sp>
    </p:spTree>
    <p:extLst>
      <p:ext uri="{BB962C8B-B14F-4D97-AF65-F5344CB8AC3E}">
        <p14:creationId xmlns:p14="http://schemas.microsoft.com/office/powerpoint/2010/main" val="3067288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Layout Opt 1">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62240-1E88-4AF1-B533-E4A44C81DEF1}"/>
              </a:ext>
            </a:extLst>
          </p:cNvPr>
          <p:cNvSpPr/>
          <p:nvPr userDrawn="1"/>
        </p:nvSpPr>
        <p:spPr>
          <a:xfrm>
            <a:off x="3346707" y="3886200"/>
            <a:ext cx="3374136" cy="3886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39818D87-9017-48E8-9B89-B4C276E5C06B}"/>
              </a:ext>
            </a:extLst>
          </p:cNvPr>
          <p:cNvSpPr>
            <a:spLocks noGrp="1"/>
          </p:cNvSpPr>
          <p:nvPr>
            <p:ph type="ctrTitle" hasCustomPrompt="1"/>
          </p:nvPr>
        </p:nvSpPr>
        <p:spPr>
          <a:xfrm>
            <a:off x="3575304" y="768096"/>
            <a:ext cx="2907792" cy="365760"/>
          </a:xfrm>
          <a:prstGeom prst="rect">
            <a:avLst/>
          </a:prstGeom>
        </p:spPr>
        <p:txBody>
          <a:bodyPr vert="horz" lIns="0" tIns="45720" rIns="0" bIns="45720" rtlCol="0" anchor="ctr">
            <a:noAutofit/>
          </a:bodyPr>
          <a:lstStyle>
            <a:lvl1pPr>
              <a:defRPr lang="en-US" sz="2000" b="1" i="0" spc="0" baseline="0" dirty="0">
                <a:solidFill>
                  <a:schemeClr val="accent1"/>
                </a:solidFill>
                <a:ea typeface="+mn-ea"/>
                <a:cs typeface="+mn-cs"/>
              </a:defRPr>
            </a:lvl1pPr>
          </a:lstStyle>
          <a:p>
            <a:pPr marL="0" lvl="0" indent="0" defTabSz="914400" rtl="0">
              <a:lnSpc>
                <a:spcPct val="100000"/>
              </a:lnSpc>
              <a:spcBef>
                <a:spcPts val="1000"/>
              </a:spcBef>
              <a:buFont typeface="Arial" panose="020B0604020202020204" pitchFamily="34" charset="0"/>
            </a:pPr>
            <a:r>
              <a:rPr lang="en-GB" noProof="0"/>
              <a:t>Add title here</a:t>
            </a:r>
          </a:p>
        </p:txBody>
      </p:sp>
      <p:sp>
        <p:nvSpPr>
          <p:cNvPr id="8" name="Rectangle 7">
            <a:extLst>
              <a:ext uri="{FF2B5EF4-FFF2-40B4-BE49-F238E27FC236}">
                <a16:creationId xmlns:a16="http://schemas.microsoft.com/office/drawing/2014/main" id="{0F0B1261-A13A-4E9E-AA95-EED10F4CFA0E}"/>
              </a:ext>
            </a:extLst>
          </p:cNvPr>
          <p:cNvSpPr/>
          <p:nvPr userDrawn="1"/>
        </p:nvSpPr>
        <p:spPr>
          <a:xfrm>
            <a:off x="-9141" y="0"/>
            <a:ext cx="3355848"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A1A4A6AC-F3AF-4832-AD1D-6D835E5EEB44}"/>
              </a:ext>
            </a:extLst>
          </p:cNvPr>
          <p:cNvCxnSpPr/>
          <p:nvPr userDrawn="1"/>
        </p:nvCxnSpPr>
        <p:spPr>
          <a:xfrm>
            <a:off x="391886" y="555171"/>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C02D408-24F0-48D9-9651-58EF6575D3CA}"/>
              </a:ext>
            </a:extLst>
          </p:cNvPr>
          <p:cNvCxnSpPr>
            <a:cxnSpLocks/>
          </p:cNvCxnSpPr>
          <p:nvPr userDrawn="1"/>
        </p:nvCxnSpPr>
        <p:spPr>
          <a:xfrm>
            <a:off x="3639312" y="555171"/>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3639312" y="4310742"/>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20" name="Text Placeholder 19">
            <a:extLst>
              <a:ext uri="{FF2B5EF4-FFF2-40B4-BE49-F238E27FC236}">
                <a16:creationId xmlns:a16="http://schemas.microsoft.com/office/drawing/2014/main" id="{8A2F17EA-EFE7-4229-8CC7-1811C56350FC}"/>
              </a:ext>
            </a:extLst>
          </p:cNvPr>
          <p:cNvSpPr>
            <a:spLocks noGrp="1"/>
          </p:cNvSpPr>
          <p:nvPr>
            <p:ph type="body" sz="quarter" idx="10" hasCustomPrompt="1"/>
          </p:nvPr>
        </p:nvSpPr>
        <p:spPr>
          <a:xfrm>
            <a:off x="3575304" y="4663440"/>
            <a:ext cx="2907792" cy="365760"/>
          </a:xfrm>
        </p:spPr>
        <p:txBody>
          <a:bodyPr vert="horz" lIns="0" tIns="45720" rIns="0" bIns="45720" rtlCol="0" anchor="ctr">
            <a:noAutofit/>
          </a:bodyPr>
          <a:lstStyle>
            <a:lvl1pPr marL="0" indent="0">
              <a:buNone/>
              <a:defRPr lang="en-US" sz="2000" b="1" i="0" spc="0" baseline="0" dirty="0">
                <a:solidFill>
                  <a:schemeClr val="bg1"/>
                </a:solidFill>
                <a:latin typeface="+mj-lt"/>
              </a:defRPr>
            </a:lvl1pPr>
          </a:lstStyle>
          <a:p>
            <a:pPr marL="230292" lvl="0" indent="-342900" defTabSz="914400" rtl="0">
              <a:lnSpc>
                <a:spcPct val="100000"/>
              </a:lnSpc>
              <a:spcBef>
                <a:spcPts val="1000"/>
              </a:spcBef>
            </a:pPr>
            <a:r>
              <a:rPr lang="en-GB" noProof="0"/>
              <a:t>Add title here</a:t>
            </a:r>
          </a:p>
        </p:txBody>
      </p:sp>
      <p:sp>
        <p:nvSpPr>
          <p:cNvPr id="22" name="Text Placeholder 21">
            <a:extLst>
              <a:ext uri="{FF2B5EF4-FFF2-40B4-BE49-F238E27FC236}">
                <a16:creationId xmlns:a16="http://schemas.microsoft.com/office/drawing/2014/main" id="{55B5E731-82EE-4BF9-9BBF-10AE838CC47C}"/>
              </a:ext>
            </a:extLst>
          </p:cNvPr>
          <p:cNvSpPr>
            <a:spLocks noGrp="1"/>
          </p:cNvSpPr>
          <p:nvPr>
            <p:ph type="body" sz="quarter" idx="11"/>
          </p:nvPr>
        </p:nvSpPr>
        <p:spPr>
          <a:xfrm>
            <a:off x="3575304" y="1133856"/>
            <a:ext cx="2898648" cy="2670048"/>
          </a:xfrm>
        </p:spPr>
        <p:txBody>
          <a:bodyPr vert="horz" lIns="0" tIns="45720" rIns="0" bIns="45720" rtlCol="0">
            <a:normAutofit/>
          </a:bodyPr>
          <a:lstStyle>
            <a:lvl1pPr marL="0" indent="0">
              <a:lnSpc>
                <a:spcPct val="150000"/>
              </a:lnSpc>
              <a:buNone/>
              <a:defRPr lang="en-US" sz="1100" b="0" spc="0" baseline="0" dirty="0"/>
            </a:lvl1pPr>
          </a:lstStyle>
          <a:p>
            <a:pPr marL="112608" lvl="0" indent="-112608" defTabSz="457200" rtl="0">
              <a:lnSpc>
                <a:spcPct val="150000"/>
              </a:lnSpc>
              <a:spcBef>
                <a:spcPts val="0"/>
              </a:spcBef>
            </a:pPr>
            <a:r>
              <a:rPr lang="en-US" noProof="0"/>
              <a:t>Click to edit Master text styles</a:t>
            </a:r>
          </a:p>
        </p:txBody>
      </p:sp>
      <p:sp>
        <p:nvSpPr>
          <p:cNvPr id="23" name="Text Placeholder 21">
            <a:extLst>
              <a:ext uri="{FF2B5EF4-FFF2-40B4-BE49-F238E27FC236}">
                <a16:creationId xmlns:a16="http://schemas.microsoft.com/office/drawing/2014/main" id="{47551B2B-39F7-4786-993B-A2D8AA16C81C}"/>
              </a:ext>
            </a:extLst>
          </p:cNvPr>
          <p:cNvSpPr>
            <a:spLocks noGrp="1"/>
          </p:cNvSpPr>
          <p:nvPr>
            <p:ph type="body" sz="quarter" idx="12"/>
          </p:nvPr>
        </p:nvSpPr>
        <p:spPr>
          <a:xfrm>
            <a:off x="3584448" y="5065776"/>
            <a:ext cx="2898648" cy="1874520"/>
          </a:xfrm>
        </p:spPr>
        <p:txBody>
          <a:bodyPr vert="horz" lIns="0" tIns="45720" rIns="0" bIns="45720" rtlCol="0">
            <a:normAutofit/>
          </a:bodyPr>
          <a:lstStyle>
            <a:lvl1pPr marL="0" indent="0">
              <a:buNone/>
              <a:defRPr lang="en-US" sz="1100" b="0" spc="0" baseline="0" dirty="0">
                <a:solidFill>
                  <a:schemeClr val="bg1"/>
                </a:solidFill>
              </a:defRPr>
            </a:lvl1pPr>
          </a:lstStyle>
          <a:p>
            <a:pPr marL="112608" lvl="0" indent="-112608" defTabSz="457200" rtl="0">
              <a:lnSpc>
                <a:spcPct val="150000"/>
              </a:lnSpc>
              <a:spcBef>
                <a:spcPts val="0"/>
              </a:spcBef>
            </a:pPr>
            <a:r>
              <a:rPr lang="en-US" noProof="0"/>
              <a:t>Click to edit Master text styles</a:t>
            </a:r>
          </a:p>
        </p:txBody>
      </p: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3886200"/>
            <a:ext cx="3337557" cy="3886200"/>
          </a:xfrm>
        </p:spPr>
        <p:txBody>
          <a:bodyPr rtlCol="0" anchor="ctr"/>
          <a:lstStyle>
            <a:lvl1pPr marL="0" indent="0" algn="ctr">
              <a:buFont typeface="Arial" panose="020B0604020202020204" pitchFamily="34" charset="0"/>
              <a:buNone/>
              <a:defRPr/>
            </a:lvl1pPr>
          </a:lstStyle>
          <a:p>
            <a:pPr rtl="0"/>
            <a:r>
              <a:rPr lang="en-US" noProof="0"/>
              <a:t>Click icon to add picture</a:t>
            </a:r>
            <a:endParaRPr lang="en-GB" noProof="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6720843" y="-1"/>
            <a:ext cx="3337557" cy="7772395"/>
          </a:xfrm>
        </p:spPr>
        <p:txBody>
          <a:bodyPr rtlCol="0" anchor="ctr"/>
          <a:lstStyle>
            <a:lvl1pPr marL="0" indent="0" algn="ctr">
              <a:buFont typeface="Arial" panose="020B0604020202020204" pitchFamily="34" charset="0"/>
              <a:buNone/>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88E211B8-8563-4519-9AEE-21923AF1C651}"/>
              </a:ext>
            </a:extLst>
          </p:cNvPr>
          <p:cNvSpPr>
            <a:spLocks noGrp="1" noChangeAspect="1"/>
          </p:cNvSpPr>
          <p:nvPr>
            <p:ph type="pic" sz="quarter" idx="18" hasCustomPrompt="1"/>
          </p:nvPr>
        </p:nvSpPr>
        <p:spPr>
          <a:xfrm>
            <a:off x="7827264" y="3922776"/>
            <a:ext cx="1078992" cy="1078992"/>
          </a:xfrm>
          <a:prstGeom prst="ellipse">
            <a:avLst/>
          </a:prstGeom>
          <a:noFill/>
        </p:spPr>
        <p:txBody>
          <a:bodyPr vert="horz" lIns="91440" tIns="45720" rIns="91440" bIns="45720" rtlCol="0" anchor="ctr">
            <a:normAutofit/>
          </a:bodyPr>
          <a:lstStyle>
            <a:lvl1pPr marL="0" indent="0">
              <a:buNone/>
              <a:defRPr lang="en-US" sz="1800" b="1">
                <a:ln>
                  <a:noFill/>
                </a:ln>
                <a:solidFill>
                  <a:schemeClr val="accent1"/>
                </a:solidFill>
              </a:defRPr>
            </a:lvl1pPr>
          </a:lstStyle>
          <a:p>
            <a:pPr marL="112608" lvl="0" indent="-112608" algn="ctr" defTabSz="914400" rtl="0">
              <a:spcBef>
                <a:spcPts val="1000"/>
              </a:spcBef>
            </a:pPr>
            <a:r>
              <a:rPr lang="en-GB" noProof="0"/>
              <a:t>Add Icon</a:t>
            </a:r>
          </a:p>
        </p:txBody>
      </p:sp>
      <p:sp>
        <p:nvSpPr>
          <p:cNvPr id="4" name="Text Placeholder 3">
            <a:extLst>
              <a:ext uri="{FF2B5EF4-FFF2-40B4-BE49-F238E27FC236}">
                <a16:creationId xmlns:a16="http://schemas.microsoft.com/office/drawing/2014/main" id="{F0938E77-266C-48C7-80FE-F935050BE8CC}"/>
              </a:ext>
            </a:extLst>
          </p:cNvPr>
          <p:cNvSpPr>
            <a:spLocks noGrp="1"/>
          </p:cNvSpPr>
          <p:nvPr>
            <p:ph type="body" sz="quarter" idx="19"/>
          </p:nvPr>
        </p:nvSpPr>
        <p:spPr>
          <a:xfrm>
            <a:off x="250858" y="768350"/>
            <a:ext cx="2807208" cy="2670048"/>
          </a:xfrm>
        </p:spPr>
        <p:txBody>
          <a:bodyPr rtlCol="0">
            <a:normAutofit/>
          </a:bodyPr>
          <a:lstStyle>
            <a:lvl1pPr marL="0" indent="0">
              <a:lnSpc>
                <a:spcPts val="2600"/>
              </a:lnSpc>
              <a:buFont typeface="Arial" panose="020B0604020202020204" pitchFamily="34" charset="0"/>
              <a:buNone/>
              <a:defRPr sz="2000" b="1" i="1">
                <a:solidFill>
                  <a:schemeClr val="bg1"/>
                </a:solidFill>
              </a:defRPr>
            </a:lvl1pPr>
          </a:lstStyle>
          <a:p>
            <a:pPr lvl="0" rtl="0"/>
            <a:r>
              <a:rPr lang="en-US" noProof="0"/>
              <a:t>Click to edit Master text styles</a:t>
            </a:r>
          </a:p>
        </p:txBody>
      </p:sp>
      <p:sp>
        <p:nvSpPr>
          <p:cNvPr id="24" name="Text Placeholder 5">
            <a:extLst>
              <a:ext uri="{FF2B5EF4-FFF2-40B4-BE49-F238E27FC236}">
                <a16:creationId xmlns:a16="http://schemas.microsoft.com/office/drawing/2014/main" id="{1D9B5B59-BC60-4443-AB00-3CA587F70CC5}"/>
              </a:ext>
            </a:extLst>
          </p:cNvPr>
          <p:cNvSpPr>
            <a:spLocks noGrp="1"/>
          </p:cNvSpPr>
          <p:nvPr>
            <p:ph type="body" sz="quarter" idx="20" hasCustomPrompt="1"/>
          </p:nvPr>
        </p:nvSpPr>
        <p:spPr>
          <a:xfrm>
            <a:off x="6958013" y="5138420"/>
            <a:ext cx="2816225" cy="1554480"/>
          </a:xfrm>
        </p:spPr>
        <p:txBody>
          <a:bodyPr rtlCol="0"/>
          <a:lstStyle>
            <a:lvl1pPr marL="0" indent="0" algn="ctr">
              <a:lnSpc>
                <a:spcPts val="5200"/>
              </a:lnSpc>
              <a:buFont typeface="Arial" panose="020B0604020202020204" pitchFamily="34" charset="0"/>
              <a:buNone/>
              <a:defRPr sz="4800" b="1" cap="all" baseline="0">
                <a:solidFill>
                  <a:schemeClr val="bg1"/>
                </a:solidFill>
                <a:latin typeface="+mj-lt"/>
              </a:defRPr>
            </a:lvl1pPr>
          </a:lstStyle>
          <a:p>
            <a:pPr lvl="0" rtl="0"/>
            <a:r>
              <a:rPr lang="en-GB" noProof="0"/>
              <a:t>Add Title</a:t>
            </a:r>
          </a:p>
        </p:txBody>
      </p:sp>
      <p:sp>
        <p:nvSpPr>
          <p:cNvPr id="28" name="Text Placeholder 9">
            <a:extLst>
              <a:ext uri="{FF2B5EF4-FFF2-40B4-BE49-F238E27FC236}">
                <a16:creationId xmlns:a16="http://schemas.microsoft.com/office/drawing/2014/main" id="{90882617-F0AB-428F-85CF-B87E0D6BC73F}"/>
              </a:ext>
            </a:extLst>
          </p:cNvPr>
          <p:cNvSpPr>
            <a:spLocks noGrp="1"/>
          </p:cNvSpPr>
          <p:nvPr>
            <p:ph type="body" sz="quarter" idx="21"/>
          </p:nvPr>
        </p:nvSpPr>
        <p:spPr>
          <a:xfrm>
            <a:off x="6958013" y="6923314"/>
            <a:ext cx="2816225" cy="609374"/>
          </a:xfrm>
        </p:spPr>
        <p:txBody>
          <a:bodyPr rtlCol="0"/>
          <a:lstStyle>
            <a:lvl1pPr marL="0" indent="0" algn="ctr">
              <a:lnSpc>
                <a:spcPct val="130000"/>
              </a:lnSpc>
              <a:spcBef>
                <a:spcPts val="1000"/>
              </a:spcBef>
              <a:buFont typeface="Arial" panose="020B0604020202020204" pitchFamily="34" charset="0"/>
              <a:buNone/>
              <a:defRPr sz="1300" cap="all" baseline="0">
                <a:solidFill>
                  <a:schemeClr val="bg1"/>
                </a:solidFill>
              </a:defRPr>
            </a:lvl1pPr>
          </a:lstStyle>
          <a:p>
            <a:pPr lvl="0" rtl="0"/>
            <a:r>
              <a:rPr lang="en-US" noProof="0"/>
              <a:t>Click to edit Master text styles</a:t>
            </a:r>
          </a:p>
        </p:txBody>
      </p:sp>
    </p:spTree>
    <p:extLst>
      <p:ext uri="{BB962C8B-B14F-4D97-AF65-F5344CB8AC3E}">
        <p14:creationId xmlns:p14="http://schemas.microsoft.com/office/powerpoint/2010/main" val="3012847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side Opt 1">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62240-1E88-4AF1-B533-E4A44C81DEF1}"/>
              </a:ext>
            </a:extLst>
          </p:cNvPr>
          <p:cNvSpPr/>
          <p:nvPr userDrawn="1"/>
        </p:nvSpPr>
        <p:spPr>
          <a:xfrm>
            <a:off x="0" y="3886194"/>
            <a:ext cx="3355848" cy="3886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39818D87-9017-48E8-9B89-B4C276E5C06B}"/>
              </a:ext>
            </a:extLst>
          </p:cNvPr>
          <p:cNvSpPr>
            <a:spLocks noGrp="1"/>
          </p:cNvSpPr>
          <p:nvPr>
            <p:ph type="ctrTitle" hasCustomPrompt="1"/>
          </p:nvPr>
        </p:nvSpPr>
        <p:spPr>
          <a:xfrm>
            <a:off x="3575304" y="768096"/>
            <a:ext cx="6251448" cy="365760"/>
          </a:xfrm>
          <a:prstGeom prst="rect">
            <a:avLst/>
          </a:prstGeom>
        </p:spPr>
        <p:txBody>
          <a:bodyPr vert="horz" lIns="0" tIns="45720" rIns="0" bIns="45720" rtlCol="0" anchor="ctr">
            <a:noAutofit/>
          </a:bodyPr>
          <a:lstStyle>
            <a:lvl1pPr>
              <a:defRPr lang="en-US" sz="2000" b="1" i="0" cap="none" spc="0" baseline="0" dirty="0">
                <a:solidFill>
                  <a:schemeClr val="tx2"/>
                </a:solidFill>
                <a:ea typeface="+mn-ea"/>
                <a:cs typeface="+mn-cs"/>
              </a:defRPr>
            </a:lvl1pPr>
          </a:lstStyle>
          <a:p>
            <a:pPr marL="0" lvl="0" indent="0" defTabSz="914400" rtl="0">
              <a:lnSpc>
                <a:spcPct val="100000"/>
              </a:lnSpc>
              <a:spcBef>
                <a:spcPts val="1000"/>
              </a:spcBef>
              <a:buFont typeface="Arial" panose="020B0604020202020204" pitchFamily="34" charset="0"/>
            </a:pPr>
            <a:r>
              <a:rPr lang="en-GB" noProof="0"/>
              <a:t>Add title here</a:t>
            </a:r>
          </a:p>
        </p:txBody>
      </p:sp>
      <p:cxnSp>
        <p:nvCxnSpPr>
          <p:cNvPr id="15" name="Straight Connector 14">
            <a:extLst>
              <a:ext uri="{FF2B5EF4-FFF2-40B4-BE49-F238E27FC236}">
                <a16:creationId xmlns:a16="http://schemas.microsoft.com/office/drawing/2014/main" id="{4C02D408-24F0-48D9-9651-58EF6575D3CA}"/>
              </a:ext>
            </a:extLst>
          </p:cNvPr>
          <p:cNvCxnSpPr>
            <a:cxnSpLocks/>
          </p:cNvCxnSpPr>
          <p:nvPr userDrawn="1"/>
        </p:nvCxnSpPr>
        <p:spPr>
          <a:xfrm>
            <a:off x="3639312" y="555171"/>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292605" y="4310736"/>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55B5E731-82EE-4BF9-9BBF-10AE838CC47C}"/>
              </a:ext>
            </a:extLst>
          </p:cNvPr>
          <p:cNvSpPr>
            <a:spLocks noGrp="1"/>
          </p:cNvSpPr>
          <p:nvPr>
            <p:ph type="body" sz="quarter" idx="11"/>
          </p:nvPr>
        </p:nvSpPr>
        <p:spPr>
          <a:xfrm>
            <a:off x="3575304" y="1133856"/>
            <a:ext cx="3081528" cy="2496312"/>
          </a:xfrm>
        </p:spPr>
        <p:txBody>
          <a:bodyPr vert="horz" lIns="0" tIns="45720" rIns="45720" bIns="45720" rtlCol="0">
            <a:normAutofit/>
          </a:bodyPr>
          <a:lstStyle>
            <a:lvl1pPr marL="0" indent="0">
              <a:spcBef>
                <a:spcPts val="1000"/>
              </a:spcBef>
              <a:buNone/>
              <a:defRPr lang="en-US" sz="1100" b="0" spc="0" baseline="0" dirty="0"/>
            </a:lvl1pPr>
          </a:lstStyle>
          <a:p>
            <a:pPr marL="112608" lvl="0" indent="-112608" defTabSz="457200" rtl="0">
              <a:lnSpc>
                <a:spcPct val="150000"/>
              </a:lnSpc>
              <a:spcBef>
                <a:spcPts val="0"/>
              </a:spcBef>
            </a:pPr>
            <a:r>
              <a:rPr lang="en-US" noProof="0"/>
              <a:t>Click to edit Master text styles</a:t>
            </a:r>
          </a:p>
        </p:txBody>
      </p:sp>
      <p:sp>
        <p:nvSpPr>
          <p:cNvPr id="23" name="Text Placeholder 21">
            <a:extLst>
              <a:ext uri="{FF2B5EF4-FFF2-40B4-BE49-F238E27FC236}">
                <a16:creationId xmlns:a16="http://schemas.microsoft.com/office/drawing/2014/main" id="{47551B2B-39F7-4786-993B-A2D8AA16C81C}"/>
              </a:ext>
            </a:extLst>
          </p:cNvPr>
          <p:cNvSpPr>
            <a:spLocks noGrp="1"/>
          </p:cNvSpPr>
          <p:nvPr>
            <p:ph type="body" sz="quarter" idx="12"/>
          </p:nvPr>
        </p:nvSpPr>
        <p:spPr>
          <a:xfrm>
            <a:off x="6928104" y="1133856"/>
            <a:ext cx="2898648" cy="2496312"/>
          </a:xfrm>
        </p:spPr>
        <p:txBody>
          <a:bodyPr vert="horz" lIns="45720" tIns="45720" rIns="45720" bIns="45720" rtlCol="0">
            <a:normAutofit/>
          </a:bodyPr>
          <a:lstStyle>
            <a:lvl1pPr marL="0" indent="0">
              <a:spcBef>
                <a:spcPts val="1000"/>
              </a:spcBef>
              <a:buNone/>
              <a:defRPr lang="en-US" sz="1100" b="0" spc="0" baseline="0" dirty="0">
                <a:solidFill>
                  <a:schemeClr val="tx1"/>
                </a:solidFill>
              </a:defRPr>
            </a:lvl1pPr>
          </a:lstStyle>
          <a:p>
            <a:pPr marL="112608" lvl="0" indent="-112608" defTabSz="457200" rtl="0">
              <a:lnSpc>
                <a:spcPct val="150000"/>
              </a:lnSpc>
              <a:spcBef>
                <a:spcPts val="0"/>
              </a:spcBef>
            </a:pPr>
            <a:r>
              <a:rPr lang="en-US" noProof="0"/>
              <a:t>Click to edit Master text styles</a:t>
            </a:r>
          </a:p>
        </p:txBody>
      </p: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0"/>
            <a:ext cx="3337557" cy="3886200"/>
          </a:xfrm>
        </p:spPr>
        <p:txBody>
          <a:bodyPr rtlCol="0" anchor="ctr"/>
          <a:lstStyle>
            <a:lvl1pPr marL="0" indent="0" algn="ctr">
              <a:buNone/>
              <a:defRPr/>
            </a:lvl1pPr>
          </a:lstStyle>
          <a:p>
            <a:pPr rtl="0"/>
            <a:r>
              <a:rPr lang="en-US" noProof="0"/>
              <a:t>Click icon to add picture</a:t>
            </a:r>
            <a:endParaRPr lang="en-GB" noProof="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3337557" y="3886194"/>
            <a:ext cx="6720843" cy="3886200"/>
          </a:xfrm>
        </p:spPr>
        <p:txBody>
          <a:bodyPr rtlCol="0" anchor="ctr"/>
          <a:lstStyle>
            <a:lvl1pPr marL="0" indent="0" algn="ctr">
              <a:buNone/>
              <a:defRPr/>
            </a:lvl1pPr>
          </a:lstStyle>
          <a:p>
            <a:pPr rtl="0"/>
            <a:r>
              <a:rPr lang="en-US" noProof="0"/>
              <a:t>Click icon to add picture</a:t>
            </a:r>
            <a:endParaRPr lang="en-GB" noProof="0"/>
          </a:p>
        </p:txBody>
      </p:sp>
      <p:sp>
        <p:nvSpPr>
          <p:cNvPr id="16" name="Text Placeholder 19">
            <a:extLst>
              <a:ext uri="{FF2B5EF4-FFF2-40B4-BE49-F238E27FC236}">
                <a16:creationId xmlns:a16="http://schemas.microsoft.com/office/drawing/2014/main" id="{6EA9E0F0-2EA0-4D8C-A4E2-A7862C2E6D3D}"/>
              </a:ext>
            </a:extLst>
          </p:cNvPr>
          <p:cNvSpPr>
            <a:spLocks noGrp="1"/>
          </p:cNvSpPr>
          <p:nvPr>
            <p:ph type="body" sz="quarter" idx="18" hasCustomPrompt="1"/>
          </p:nvPr>
        </p:nvSpPr>
        <p:spPr>
          <a:xfrm>
            <a:off x="258645" y="4663440"/>
            <a:ext cx="2907792" cy="365760"/>
          </a:xfrm>
        </p:spPr>
        <p:txBody>
          <a:bodyPr vert="horz" lIns="0" tIns="45720" rIns="0" bIns="45720" rtlCol="0">
            <a:noAutofit/>
          </a:bodyPr>
          <a:lstStyle>
            <a:lvl1pPr marL="0" indent="0">
              <a:lnSpc>
                <a:spcPct val="100000"/>
              </a:lnSpc>
              <a:spcBef>
                <a:spcPts val="0"/>
              </a:spcBef>
              <a:buNone/>
              <a:defRPr lang="en-US" sz="2000" b="1" dirty="0">
                <a:solidFill>
                  <a:schemeClr val="bg1"/>
                </a:solidFill>
                <a:latin typeface="+mj-lt"/>
              </a:defRPr>
            </a:lvl1pPr>
          </a:lstStyle>
          <a:p>
            <a:pPr marL="112608" lvl="0" indent="-112608" defTabSz="914400" rtl="0">
              <a:spcBef>
                <a:spcPts val="1000"/>
              </a:spcBef>
            </a:pPr>
            <a:r>
              <a:rPr lang="en-GB" noProof="0"/>
              <a:t>Add title here</a:t>
            </a:r>
          </a:p>
        </p:txBody>
      </p:sp>
      <p:sp>
        <p:nvSpPr>
          <p:cNvPr id="14" name="Text Placeholder 3">
            <a:extLst>
              <a:ext uri="{FF2B5EF4-FFF2-40B4-BE49-F238E27FC236}">
                <a16:creationId xmlns:a16="http://schemas.microsoft.com/office/drawing/2014/main" id="{29B90121-EE03-4CB9-B6B4-085C61698D01}"/>
              </a:ext>
            </a:extLst>
          </p:cNvPr>
          <p:cNvSpPr>
            <a:spLocks noGrp="1"/>
          </p:cNvSpPr>
          <p:nvPr>
            <p:ph type="body" sz="quarter" idx="20"/>
          </p:nvPr>
        </p:nvSpPr>
        <p:spPr>
          <a:xfrm>
            <a:off x="258763" y="5065713"/>
            <a:ext cx="2898775" cy="2497137"/>
          </a:xfrm>
        </p:spPr>
        <p:txBody>
          <a:bodyPr lIns="0" rIns="0" rtlCol="0"/>
          <a:lstStyle>
            <a:lvl1pPr marL="0" indent="0">
              <a:spcBef>
                <a:spcPts val="1000"/>
              </a:spcBef>
              <a:buFont typeface="Arial" panose="020B0604020202020204" pitchFamily="34" charset="0"/>
              <a:buNone/>
              <a:defRPr sz="1100">
                <a:solidFill>
                  <a:schemeClr val="bg1"/>
                </a:solidFill>
              </a:defRPr>
            </a:lvl1pPr>
          </a:lstStyle>
          <a:p>
            <a:pPr lvl="0" rtl="0"/>
            <a:r>
              <a:rPr lang="en-US" noProof="0"/>
              <a:t>Click to edit Master text styles</a:t>
            </a:r>
          </a:p>
        </p:txBody>
      </p:sp>
    </p:spTree>
    <p:extLst>
      <p:ext uri="{BB962C8B-B14F-4D97-AF65-F5344CB8AC3E}">
        <p14:creationId xmlns:p14="http://schemas.microsoft.com/office/powerpoint/2010/main" val="1990582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Layout Opt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62240-1E88-4AF1-B533-E4A44C81DEF1}"/>
              </a:ext>
            </a:extLst>
          </p:cNvPr>
          <p:cNvSpPr/>
          <p:nvPr userDrawn="1"/>
        </p:nvSpPr>
        <p:spPr>
          <a:xfrm>
            <a:off x="0" y="3886200"/>
            <a:ext cx="3355848" cy="3886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39818D87-9017-48E8-9B89-B4C276E5C06B}"/>
              </a:ext>
            </a:extLst>
          </p:cNvPr>
          <p:cNvSpPr>
            <a:spLocks noGrp="1"/>
          </p:cNvSpPr>
          <p:nvPr>
            <p:ph type="ctrTitle" hasCustomPrompt="1"/>
          </p:nvPr>
        </p:nvSpPr>
        <p:spPr>
          <a:xfrm>
            <a:off x="3575304" y="768096"/>
            <a:ext cx="2907792" cy="365760"/>
          </a:xfrm>
          <a:prstGeom prst="rect">
            <a:avLst/>
          </a:prstGeom>
        </p:spPr>
        <p:txBody>
          <a:bodyPr vert="horz" lIns="0" tIns="45720" rIns="0" bIns="45720" rtlCol="0" anchor="ctr">
            <a:noAutofit/>
          </a:bodyPr>
          <a:lstStyle>
            <a:lvl1pPr>
              <a:defRPr lang="en-US" sz="2000" b="1" i="0" cap="all" spc="0" baseline="0" dirty="0">
                <a:solidFill>
                  <a:schemeClr val="tx2"/>
                </a:solidFill>
                <a:ea typeface="+mn-ea"/>
                <a:cs typeface="+mn-cs"/>
              </a:defRPr>
            </a:lvl1pPr>
          </a:lstStyle>
          <a:p>
            <a:pPr marL="0" lvl="0" indent="0" defTabSz="914400" rtl="0">
              <a:lnSpc>
                <a:spcPct val="100000"/>
              </a:lnSpc>
              <a:spcBef>
                <a:spcPts val="1000"/>
              </a:spcBef>
              <a:buFont typeface="Arial" panose="020B0604020202020204" pitchFamily="34" charset="0"/>
            </a:pPr>
            <a:r>
              <a:rPr lang="en-GB" noProof="0"/>
              <a:t>Add title here</a:t>
            </a:r>
          </a:p>
        </p:txBody>
      </p:sp>
      <p:cxnSp>
        <p:nvCxnSpPr>
          <p:cNvPr id="15" name="Straight Connector 14">
            <a:extLst>
              <a:ext uri="{FF2B5EF4-FFF2-40B4-BE49-F238E27FC236}">
                <a16:creationId xmlns:a16="http://schemas.microsoft.com/office/drawing/2014/main" id="{4C02D408-24F0-48D9-9651-58EF6575D3CA}"/>
              </a:ext>
            </a:extLst>
          </p:cNvPr>
          <p:cNvCxnSpPr>
            <a:cxnSpLocks/>
          </p:cNvCxnSpPr>
          <p:nvPr userDrawn="1"/>
        </p:nvCxnSpPr>
        <p:spPr>
          <a:xfrm>
            <a:off x="3639312" y="555171"/>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292605" y="4310736"/>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55B5E731-82EE-4BF9-9BBF-10AE838CC47C}"/>
              </a:ext>
            </a:extLst>
          </p:cNvPr>
          <p:cNvSpPr>
            <a:spLocks noGrp="1"/>
          </p:cNvSpPr>
          <p:nvPr>
            <p:ph type="body" sz="quarter" idx="11"/>
          </p:nvPr>
        </p:nvSpPr>
        <p:spPr>
          <a:xfrm>
            <a:off x="3575304" y="1133856"/>
            <a:ext cx="2898648" cy="2670048"/>
          </a:xfrm>
        </p:spPr>
        <p:txBody>
          <a:bodyPr vert="horz" lIns="0" tIns="45720" rIns="0" bIns="45720" rtlCol="0">
            <a:normAutofit/>
          </a:bodyPr>
          <a:lstStyle>
            <a:lvl1pPr marL="0" indent="0" algn="l">
              <a:buNone/>
              <a:defRPr lang="en-US" sz="1100" b="0" spc="0" baseline="0" dirty="0"/>
            </a:lvl1pPr>
          </a:lstStyle>
          <a:p>
            <a:pPr marL="112608" lvl="0" indent="-112608" defTabSz="457200" rtl="0">
              <a:lnSpc>
                <a:spcPct val="150000"/>
              </a:lnSpc>
              <a:spcBef>
                <a:spcPts val="0"/>
              </a:spcBef>
            </a:pPr>
            <a:r>
              <a:rPr lang="en-US" noProof="0"/>
              <a:t>Click to edit Master text styles</a:t>
            </a:r>
          </a:p>
        </p:txBody>
      </p:sp>
      <p:sp>
        <p:nvSpPr>
          <p:cNvPr id="23" name="Text Placeholder 21">
            <a:extLst>
              <a:ext uri="{FF2B5EF4-FFF2-40B4-BE49-F238E27FC236}">
                <a16:creationId xmlns:a16="http://schemas.microsoft.com/office/drawing/2014/main" id="{47551B2B-39F7-4786-993B-A2D8AA16C81C}"/>
              </a:ext>
            </a:extLst>
          </p:cNvPr>
          <p:cNvSpPr>
            <a:spLocks noGrp="1"/>
          </p:cNvSpPr>
          <p:nvPr>
            <p:ph type="body" sz="quarter" idx="12"/>
          </p:nvPr>
        </p:nvSpPr>
        <p:spPr>
          <a:xfrm>
            <a:off x="3584448" y="5065776"/>
            <a:ext cx="2898648" cy="1874520"/>
          </a:xfrm>
        </p:spPr>
        <p:txBody>
          <a:bodyPr vert="horz" lIns="0" tIns="45720" rIns="0" bIns="45720" rtlCol="0">
            <a:normAutofit/>
          </a:bodyPr>
          <a:lstStyle>
            <a:lvl1pPr marL="0" indent="0">
              <a:buNone/>
              <a:defRPr lang="en-US" sz="1100" b="0" spc="0" baseline="0" dirty="0">
                <a:solidFill>
                  <a:schemeClr val="tx1"/>
                </a:solidFill>
              </a:defRPr>
            </a:lvl1pPr>
          </a:lstStyle>
          <a:p>
            <a:pPr marL="112608" lvl="0" indent="-112608" defTabSz="457200" rtl="0">
              <a:lnSpc>
                <a:spcPct val="150000"/>
              </a:lnSpc>
              <a:spcBef>
                <a:spcPts val="0"/>
              </a:spcBef>
            </a:pPr>
            <a:r>
              <a:rPr lang="en-US" noProof="0"/>
              <a:t>Click to edit Master text styles</a:t>
            </a:r>
          </a:p>
        </p:txBody>
      </p: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0"/>
            <a:ext cx="3355848" cy="3886200"/>
          </a:xfrm>
        </p:spPr>
        <p:txBody>
          <a:bodyPr rtlCol="0" anchor="ctr"/>
          <a:lstStyle>
            <a:lvl1pPr marL="0" indent="0" algn="ctr">
              <a:buNone/>
              <a:defRPr/>
            </a:lvl1pPr>
          </a:lstStyle>
          <a:p>
            <a:pPr rtl="0"/>
            <a:r>
              <a:rPr lang="en-US" noProof="0"/>
              <a:t>Click icon to add picture</a:t>
            </a:r>
            <a:endParaRPr lang="en-GB" noProof="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6720843" y="-1"/>
            <a:ext cx="3337557" cy="7772395"/>
          </a:xfrm>
        </p:spPr>
        <p:txBody>
          <a:bodyPr rtlCol="0" anchor="ctr"/>
          <a:lstStyle>
            <a:lvl1pPr marL="0" indent="0" algn="ctr">
              <a:buNone/>
              <a:defRPr/>
            </a:lvl1pPr>
          </a:lstStyle>
          <a:p>
            <a:pPr rtl="0"/>
            <a:r>
              <a:rPr lang="en-US" noProof="0"/>
              <a:t>Click icon to add picture</a:t>
            </a:r>
            <a:endParaRPr lang="en-GB" noProof="0"/>
          </a:p>
        </p:txBody>
      </p:sp>
      <p:cxnSp>
        <p:nvCxnSpPr>
          <p:cNvPr id="3" name="Straight Connector 2">
            <a:extLst>
              <a:ext uri="{FF2B5EF4-FFF2-40B4-BE49-F238E27FC236}">
                <a16:creationId xmlns:a16="http://schemas.microsoft.com/office/drawing/2014/main" id="{EAFCE613-3382-4B90-98DA-A2097D8A4302}"/>
              </a:ext>
            </a:extLst>
          </p:cNvPr>
          <p:cNvCxnSpPr>
            <a:cxnSpLocks/>
          </p:cNvCxnSpPr>
          <p:nvPr userDrawn="1"/>
        </p:nvCxnSpPr>
        <p:spPr>
          <a:xfrm>
            <a:off x="3639312" y="4310736"/>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71EAD859-FE34-49EB-A804-E7817DB94EA8}"/>
              </a:ext>
            </a:extLst>
          </p:cNvPr>
          <p:cNvSpPr>
            <a:spLocks noGrp="1"/>
          </p:cNvSpPr>
          <p:nvPr>
            <p:ph type="body" sz="quarter" idx="19"/>
          </p:nvPr>
        </p:nvSpPr>
        <p:spPr>
          <a:xfrm>
            <a:off x="250858" y="4809744"/>
            <a:ext cx="2807208" cy="2670048"/>
          </a:xfrm>
        </p:spPr>
        <p:txBody>
          <a:bodyPr rtlCol="0">
            <a:normAutofit/>
          </a:bodyPr>
          <a:lstStyle>
            <a:lvl1pPr marL="0" indent="0">
              <a:lnSpc>
                <a:spcPct val="100000"/>
              </a:lnSpc>
              <a:buFont typeface="Arial" panose="020B0604020202020204" pitchFamily="34" charset="0"/>
              <a:buNone/>
              <a:defRPr sz="2400" b="1" i="0" cap="all" baseline="0">
                <a:solidFill>
                  <a:schemeClr val="bg1"/>
                </a:solidFill>
                <a:latin typeface="+mj-lt"/>
              </a:defRPr>
            </a:lvl1pPr>
          </a:lstStyle>
          <a:p>
            <a:pPr lvl="0" rtl="0"/>
            <a:r>
              <a:rPr lang="en-US" noProof="0"/>
              <a:t>Click to edit Master text styles</a:t>
            </a:r>
          </a:p>
        </p:txBody>
      </p:sp>
      <p:sp>
        <p:nvSpPr>
          <p:cNvPr id="19" name="Text Placeholder 5">
            <a:extLst>
              <a:ext uri="{FF2B5EF4-FFF2-40B4-BE49-F238E27FC236}">
                <a16:creationId xmlns:a16="http://schemas.microsoft.com/office/drawing/2014/main" id="{FCF709D0-1556-44AD-8AD3-AE1EACEE7C49}"/>
              </a:ext>
            </a:extLst>
          </p:cNvPr>
          <p:cNvSpPr>
            <a:spLocks noGrp="1"/>
          </p:cNvSpPr>
          <p:nvPr>
            <p:ph type="body" sz="quarter" idx="20" hasCustomPrompt="1"/>
          </p:nvPr>
        </p:nvSpPr>
        <p:spPr>
          <a:xfrm>
            <a:off x="6931152" y="5029200"/>
            <a:ext cx="2825496" cy="1289304"/>
          </a:xfrm>
        </p:spPr>
        <p:txBody>
          <a:bodyPr rtlCol="0"/>
          <a:lstStyle>
            <a:lvl1pPr marL="0" indent="0" algn="ctr">
              <a:lnSpc>
                <a:spcPts val="4000"/>
              </a:lnSpc>
              <a:buFont typeface="Arial" panose="020B0604020202020204" pitchFamily="34" charset="0"/>
              <a:buNone/>
              <a:defRPr sz="4000" b="1" cap="all" baseline="0">
                <a:solidFill>
                  <a:schemeClr val="bg1"/>
                </a:solidFill>
                <a:latin typeface="+mj-lt"/>
              </a:defRPr>
            </a:lvl1pPr>
          </a:lstStyle>
          <a:p>
            <a:pPr lvl="0" rtl="0"/>
            <a:r>
              <a:rPr lang="en-GB" noProof="0"/>
              <a:t>Add Title</a:t>
            </a:r>
          </a:p>
        </p:txBody>
      </p:sp>
      <p:sp>
        <p:nvSpPr>
          <p:cNvPr id="21" name="Text Placeholder 9">
            <a:extLst>
              <a:ext uri="{FF2B5EF4-FFF2-40B4-BE49-F238E27FC236}">
                <a16:creationId xmlns:a16="http://schemas.microsoft.com/office/drawing/2014/main" id="{827ED6DE-9EB2-4349-BED5-EF5DA84DC072}"/>
              </a:ext>
            </a:extLst>
          </p:cNvPr>
          <p:cNvSpPr>
            <a:spLocks noGrp="1"/>
          </p:cNvSpPr>
          <p:nvPr>
            <p:ph type="body" sz="quarter" idx="21"/>
          </p:nvPr>
        </p:nvSpPr>
        <p:spPr>
          <a:xfrm>
            <a:off x="6931152" y="6757416"/>
            <a:ext cx="2825496" cy="429768"/>
          </a:xfrm>
        </p:spPr>
        <p:txBody>
          <a:bodyPr rtlCol="0"/>
          <a:lstStyle>
            <a:lvl1pPr marL="0" indent="0" algn="ctr">
              <a:lnSpc>
                <a:spcPct val="110000"/>
              </a:lnSpc>
              <a:spcBef>
                <a:spcPts val="1000"/>
              </a:spcBef>
              <a:buFont typeface="Arial" panose="020B0604020202020204" pitchFamily="34" charset="0"/>
              <a:buNone/>
              <a:defRPr sz="1400" cap="all" baseline="0">
                <a:solidFill>
                  <a:schemeClr val="bg1"/>
                </a:solidFill>
              </a:defRPr>
            </a:lvl1pPr>
          </a:lstStyle>
          <a:p>
            <a:pPr lvl="0" rtl="0"/>
            <a:r>
              <a:rPr lang="en-US" noProof="0"/>
              <a:t>Click to edit Master text styles</a:t>
            </a:r>
          </a:p>
        </p:txBody>
      </p:sp>
      <p:sp>
        <p:nvSpPr>
          <p:cNvPr id="24" name="Text Placeholder 19">
            <a:extLst>
              <a:ext uri="{FF2B5EF4-FFF2-40B4-BE49-F238E27FC236}">
                <a16:creationId xmlns:a16="http://schemas.microsoft.com/office/drawing/2014/main" id="{FC9D06D3-2BFE-45BA-8196-3AA6CC98E3E1}"/>
              </a:ext>
            </a:extLst>
          </p:cNvPr>
          <p:cNvSpPr>
            <a:spLocks noGrp="1"/>
          </p:cNvSpPr>
          <p:nvPr>
            <p:ph type="body" sz="quarter" idx="10" hasCustomPrompt="1"/>
          </p:nvPr>
        </p:nvSpPr>
        <p:spPr>
          <a:xfrm>
            <a:off x="3575304" y="4663440"/>
            <a:ext cx="2907792" cy="365760"/>
          </a:xfrm>
        </p:spPr>
        <p:txBody>
          <a:bodyPr vert="horz" lIns="0" tIns="45720" rIns="0" bIns="45720" rtlCol="0" anchor="ctr">
            <a:noAutofit/>
          </a:bodyPr>
          <a:lstStyle>
            <a:lvl1pPr marL="0" indent="0">
              <a:buNone/>
              <a:defRPr lang="en-US" sz="2000" b="1" i="0" cap="all" spc="0" baseline="0" dirty="0">
                <a:solidFill>
                  <a:schemeClr val="tx2"/>
                </a:solidFill>
                <a:latin typeface="+mj-lt"/>
              </a:defRPr>
            </a:lvl1pPr>
          </a:lstStyle>
          <a:p>
            <a:pPr marL="230292" lvl="0" indent="-342900" defTabSz="914400" rtl="0">
              <a:lnSpc>
                <a:spcPct val="100000"/>
              </a:lnSpc>
              <a:spcBef>
                <a:spcPts val="1000"/>
              </a:spcBef>
            </a:pPr>
            <a:r>
              <a:rPr lang="en-GB" noProof="0"/>
              <a:t>Add title here</a:t>
            </a:r>
          </a:p>
        </p:txBody>
      </p:sp>
    </p:spTree>
    <p:extLst>
      <p:ext uri="{BB962C8B-B14F-4D97-AF65-F5344CB8AC3E}">
        <p14:creationId xmlns:p14="http://schemas.microsoft.com/office/powerpoint/2010/main" val="484907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side Opt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F0B1261-A13A-4E9E-AA95-EED10F4CFA0E}"/>
              </a:ext>
            </a:extLst>
          </p:cNvPr>
          <p:cNvSpPr/>
          <p:nvPr userDrawn="1"/>
        </p:nvSpPr>
        <p:spPr>
          <a:xfrm>
            <a:off x="-9141" y="0"/>
            <a:ext cx="3355848"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A1A4A6AC-F3AF-4832-AD1D-6D835E5EEB44}"/>
              </a:ext>
            </a:extLst>
          </p:cNvPr>
          <p:cNvCxnSpPr/>
          <p:nvPr userDrawn="1"/>
        </p:nvCxnSpPr>
        <p:spPr>
          <a:xfrm>
            <a:off x="391886" y="555171"/>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BE684CA-499F-49C1-B233-507FE44E7C65}"/>
              </a:ext>
            </a:extLst>
          </p:cNvPr>
          <p:cNvCxnSpPr>
            <a:cxnSpLocks/>
          </p:cNvCxnSpPr>
          <p:nvPr userDrawn="1"/>
        </p:nvCxnSpPr>
        <p:spPr>
          <a:xfrm>
            <a:off x="3639312" y="4310742"/>
            <a:ext cx="914400" cy="0"/>
          </a:xfrm>
          <a:prstGeom prst="line">
            <a:avLst/>
          </a:prstGeom>
          <a:ln w="60325"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19DC747-7CF6-4CCB-AD63-815D60FC6F3E}"/>
              </a:ext>
            </a:extLst>
          </p:cNvPr>
          <p:cNvSpPr>
            <a:spLocks noGrp="1"/>
          </p:cNvSpPr>
          <p:nvPr>
            <p:ph type="pic" sz="quarter" idx="13"/>
          </p:nvPr>
        </p:nvSpPr>
        <p:spPr>
          <a:xfrm>
            <a:off x="0" y="3886200"/>
            <a:ext cx="3337557" cy="3886200"/>
          </a:xfrm>
        </p:spPr>
        <p:txBody>
          <a:bodyPr rtlCol="0" anchor="ctr"/>
          <a:lstStyle>
            <a:lvl1pPr marL="0" indent="0" algn="ctr">
              <a:buNone/>
              <a:defRPr/>
            </a:lvl1pPr>
          </a:lstStyle>
          <a:p>
            <a:pPr rtl="0"/>
            <a:r>
              <a:rPr lang="en-US" noProof="0"/>
              <a:t>Click icon to add picture</a:t>
            </a:r>
            <a:endParaRPr lang="en-GB" noProof="0"/>
          </a:p>
        </p:txBody>
      </p:sp>
      <p:sp>
        <p:nvSpPr>
          <p:cNvPr id="26" name="Picture Placeholder 24">
            <a:extLst>
              <a:ext uri="{FF2B5EF4-FFF2-40B4-BE49-F238E27FC236}">
                <a16:creationId xmlns:a16="http://schemas.microsoft.com/office/drawing/2014/main" id="{A1AE2DD5-B409-4195-BCAA-51F07D05C90F}"/>
              </a:ext>
            </a:extLst>
          </p:cNvPr>
          <p:cNvSpPr>
            <a:spLocks noGrp="1"/>
          </p:cNvSpPr>
          <p:nvPr>
            <p:ph type="pic" sz="quarter" idx="14"/>
          </p:nvPr>
        </p:nvSpPr>
        <p:spPr>
          <a:xfrm>
            <a:off x="3337557" y="0"/>
            <a:ext cx="6720844" cy="3886200"/>
          </a:xfrm>
        </p:spPr>
        <p:txBody>
          <a:bodyPr rtlCol="0" anchor="ctr"/>
          <a:lstStyle>
            <a:lvl1pPr marL="0" indent="0" algn="ctr">
              <a:buNone/>
              <a:defRPr/>
            </a:lvl1pPr>
          </a:lstStyle>
          <a:p>
            <a:pPr rtl="0"/>
            <a:r>
              <a:rPr lang="en-US" noProof="0"/>
              <a:t>Click icon to add picture</a:t>
            </a:r>
            <a:endParaRPr lang="en-GB" noProof="0"/>
          </a:p>
        </p:txBody>
      </p:sp>
      <p:sp>
        <p:nvSpPr>
          <p:cNvPr id="21" name="Text Placeholder 21">
            <a:extLst>
              <a:ext uri="{FF2B5EF4-FFF2-40B4-BE49-F238E27FC236}">
                <a16:creationId xmlns:a16="http://schemas.microsoft.com/office/drawing/2014/main" id="{A0DE9D14-70A5-499A-8477-B8B31FF61257}"/>
              </a:ext>
            </a:extLst>
          </p:cNvPr>
          <p:cNvSpPr>
            <a:spLocks noGrp="1"/>
          </p:cNvSpPr>
          <p:nvPr>
            <p:ph type="body" sz="quarter" idx="11"/>
          </p:nvPr>
        </p:nvSpPr>
        <p:spPr>
          <a:xfrm>
            <a:off x="3575304" y="5020056"/>
            <a:ext cx="2898648" cy="2496312"/>
          </a:xfrm>
        </p:spPr>
        <p:txBody>
          <a:bodyPr vert="horz" lIns="0" tIns="45720" rIns="45720" bIns="45720" rtlCol="0">
            <a:normAutofit/>
          </a:bodyPr>
          <a:lstStyle>
            <a:lvl1pPr marL="0" indent="0">
              <a:buNone/>
              <a:defRPr lang="en-US" sz="1100" b="0" spc="0" baseline="0" dirty="0"/>
            </a:lvl1pPr>
          </a:lstStyle>
          <a:p>
            <a:pPr marL="112608" lvl="0" indent="-112608" defTabSz="457200" rtl="0">
              <a:lnSpc>
                <a:spcPct val="150000"/>
              </a:lnSpc>
              <a:spcBef>
                <a:spcPts val="0"/>
              </a:spcBef>
            </a:pPr>
            <a:r>
              <a:rPr lang="en-US" noProof="0"/>
              <a:t>Click to edit Master text styles</a:t>
            </a:r>
          </a:p>
        </p:txBody>
      </p:sp>
      <p:sp>
        <p:nvSpPr>
          <p:cNvPr id="24" name="Text Placeholder 21">
            <a:extLst>
              <a:ext uri="{FF2B5EF4-FFF2-40B4-BE49-F238E27FC236}">
                <a16:creationId xmlns:a16="http://schemas.microsoft.com/office/drawing/2014/main" id="{F6196E76-A393-420A-AC0B-D85E23CABF81}"/>
              </a:ext>
            </a:extLst>
          </p:cNvPr>
          <p:cNvSpPr>
            <a:spLocks noGrp="1"/>
          </p:cNvSpPr>
          <p:nvPr>
            <p:ph type="body" sz="quarter" idx="12"/>
          </p:nvPr>
        </p:nvSpPr>
        <p:spPr>
          <a:xfrm>
            <a:off x="6928104" y="5020056"/>
            <a:ext cx="2898648" cy="2496312"/>
          </a:xfrm>
        </p:spPr>
        <p:txBody>
          <a:bodyPr vert="horz" lIns="0" tIns="45720" rIns="45720" bIns="45720" rtlCol="0">
            <a:normAutofit/>
          </a:bodyPr>
          <a:lstStyle>
            <a:lvl1pPr marL="0" indent="0">
              <a:buNone/>
              <a:defRPr lang="en-US" sz="1100" b="0" spc="0" baseline="0" dirty="0">
                <a:solidFill>
                  <a:schemeClr val="tx1"/>
                </a:solidFill>
              </a:defRPr>
            </a:lvl1pPr>
          </a:lstStyle>
          <a:p>
            <a:pPr marL="112608" lvl="0" indent="-112608" defTabSz="457200" rtl="0">
              <a:lnSpc>
                <a:spcPct val="150000"/>
              </a:lnSpc>
              <a:spcBef>
                <a:spcPts val="0"/>
              </a:spcBef>
            </a:pPr>
            <a:r>
              <a:rPr lang="en-US" noProof="0"/>
              <a:t>Click to edit Master text styles</a:t>
            </a:r>
          </a:p>
        </p:txBody>
      </p:sp>
      <p:sp>
        <p:nvSpPr>
          <p:cNvPr id="3" name="Title 2">
            <a:extLst>
              <a:ext uri="{FF2B5EF4-FFF2-40B4-BE49-F238E27FC236}">
                <a16:creationId xmlns:a16="http://schemas.microsoft.com/office/drawing/2014/main" id="{D46EEC80-D9AF-431C-AB25-980960CCD2B8}"/>
              </a:ext>
            </a:extLst>
          </p:cNvPr>
          <p:cNvSpPr>
            <a:spLocks noGrp="1"/>
          </p:cNvSpPr>
          <p:nvPr>
            <p:ph type="title"/>
          </p:nvPr>
        </p:nvSpPr>
        <p:spPr>
          <a:xfrm>
            <a:off x="228600" y="786385"/>
            <a:ext cx="2944368" cy="676656"/>
          </a:xfrm>
        </p:spPr>
        <p:txBody>
          <a:bodyPr rtlCol="0" anchor="t"/>
          <a:lstStyle>
            <a:lvl1pPr>
              <a:lnSpc>
                <a:spcPct val="100000"/>
              </a:lnSpc>
              <a:defRPr sz="2000" b="1" cap="all" baseline="0">
                <a:solidFill>
                  <a:schemeClr val="bg1"/>
                </a:solidFill>
              </a:defRPr>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FABB5356-8B51-4274-9C90-A80A18EAC00B}"/>
              </a:ext>
            </a:extLst>
          </p:cNvPr>
          <p:cNvSpPr>
            <a:spLocks noGrp="1"/>
          </p:cNvSpPr>
          <p:nvPr>
            <p:ph type="body" sz="quarter" idx="15"/>
          </p:nvPr>
        </p:nvSpPr>
        <p:spPr>
          <a:xfrm>
            <a:off x="228600" y="1566863"/>
            <a:ext cx="2944813" cy="2124075"/>
          </a:xfrm>
        </p:spPr>
        <p:txBody>
          <a:bodyPr rtlCol="0"/>
          <a:lstStyle>
            <a:lvl1pPr marL="173736" indent="-173736">
              <a:lnSpc>
                <a:spcPts val="1800"/>
              </a:lnSpc>
              <a:spcBef>
                <a:spcPts val="1000"/>
              </a:spcBef>
              <a:defRPr sz="1100">
                <a:solidFill>
                  <a:schemeClr val="bg1"/>
                </a:solidFill>
              </a:defRPr>
            </a:lvl1pPr>
          </a:lstStyle>
          <a:p>
            <a:pPr lvl="0" rtl="0"/>
            <a:r>
              <a:rPr lang="en-US" noProof="0"/>
              <a:t>Click to edit Master text styles</a:t>
            </a:r>
          </a:p>
        </p:txBody>
      </p:sp>
      <p:sp>
        <p:nvSpPr>
          <p:cNvPr id="12" name="Text Placeholder 11">
            <a:extLst>
              <a:ext uri="{FF2B5EF4-FFF2-40B4-BE49-F238E27FC236}">
                <a16:creationId xmlns:a16="http://schemas.microsoft.com/office/drawing/2014/main" id="{FBBDB168-B4B2-4C61-A824-4FB0C315A18E}"/>
              </a:ext>
            </a:extLst>
          </p:cNvPr>
          <p:cNvSpPr>
            <a:spLocks noGrp="1"/>
          </p:cNvSpPr>
          <p:nvPr>
            <p:ph type="body" sz="quarter" idx="16"/>
          </p:nvPr>
        </p:nvSpPr>
        <p:spPr>
          <a:xfrm>
            <a:off x="3575050" y="4572000"/>
            <a:ext cx="6251575" cy="447675"/>
          </a:xfrm>
        </p:spPr>
        <p:txBody>
          <a:bodyPr lIns="0" rtlCol="0" anchor="ctr"/>
          <a:lstStyle>
            <a:lvl1pPr marL="0" indent="0">
              <a:lnSpc>
                <a:spcPct val="100000"/>
              </a:lnSpc>
              <a:buFont typeface="Arial" panose="020B0604020202020204" pitchFamily="34" charset="0"/>
              <a:buNone/>
              <a:defRPr sz="2000" b="1" cap="all" baseline="0">
                <a:solidFill>
                  <a:schemeClr val="tx2"/>
                </a:solidFill>
                <a:latin typeface="+mj-lt"/>
              </a:defRPr>
            </a:lvl1pPr>
          </a:lstStyle>
          <a:p>
            <a:pPr lvl="0" rtl="0"/>
            <a:r>
              <a:rPr lang="en-US" noProof="0"/>
              <a:t>Click to edit Master text styles</a:t>
            </a:r>
          </a:p>
        </p:txBody>
      </p:sp>
    </p:spTree>
    <p:extLst>
      <p:ext uri="{BB962C8B-B14F-4D97-AF65-F5344CB8AC3E}">
        <p14:creationId xmlns:p14="http://schemas.microsoft.com/office/powerpoint/2010/main" val="31978283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26C1C5-FE16-4334-B2CE-6E14152A805E}"/>
              </a:ext>
            </a:extLst>
          </p:cNvPr>
          <p:cNvSpPr>
            <a:spLocks noGrp="1"/>
          </p:cNvSpPr>
          <p:nvPr>
            <p:ph type="title"/>
          </p:nvPr>
        </p:nvSpPr>
        <p:spPr>
          <a:xfrm>
            <a:off x="228600" y="228600"/>
            <a:ext cx="9601200" cy="1502305"/>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59FE8901-EFD1-440F-841B-77938232DFB1}"/>
              </a:ext>
            </a:extLst>
          </p:cNvPr>
          <p:cNvSpPr>
            <a:spLocks noGrp="1"/>
          </p:cNvSpPr>
          <p:nvPr>
            <p:ph type="body" idx="1"/>
          </p:nvPr>
        </p:nvSpPr>
        <p:spPr>
          <a:xfrm>
            <a:off x="228600" y="2368296"/>
            <a:ext cx="9601200" cy="5184648"/>
          </a:xfrm>
          <a:prstGeom prst="rect">
            <a:avLst/>
          </a:prstGeom>
        </p:spPr>
        <p:txBody>
          <a:bodyPr vert="horz" lIns="91440" tIns="45720" rIns="91440" bIns="45720" rtlCol="0">
            <a:noAutofit/>
          </a:bodyPr>
          <a:lstStyle/>
          <a:p>
            <a:pPr marL="228600" lvl="0" indent="-228600" algn="l" defTabSz="914400" rtl="0" eaLnBrk="1" latinLnBrk="0" hangingPunct="1">
              <a:lnSpc>
                <a:spcPct val="90000"/>
              </a:lnSpc>
              <a:spcBef>
                <a:spcPts val="1000"/>
              </a:spcBef>
              <a:buFont typeface="Arial" panose="020B0604020202020204" pitchFamily="34" charset="0"/>
              <a:buChar char="•"/>
            </a:pPr>
            <a:r>
              <a:rPr lang="en-US" noProof="0"/>
              <a:t>Click to edit Master text styles</a:t>
            </a:r>
          </a:p>
          <a:p>
            <a:pPr marL="228600" lvl="1" indent="-228600" algn="l" defTabSz="914400" rtl="0" eaLnBrk="1" latinLnBrk="0" hangingPunct="1">
              <a:lnSpc>
                <a:spcPct val="90000"/>
              </a:lnSpc>
              <a:spcBef>
                <a:spcPts val="1000"/>
              </a:spcBef>
              <a:buFont typeface="Arial" panose="020B0604020202020204" pitchFamily="34" charset="0"/>
              <a:buChar char="•"/>
            </a:pPr>
            <a:r>
              <a:rPr lang="en-US" noProof="0"/>
              <a:t>Second level</a:t>
            </a:r>
          </a:p>
          <a:p>
            <a:pPr marL="228600" lvl="2" indent="-228600" algn="l" defTabSz="914400" rtl="0" eaLnBrk="1" latinLnBrk="0" hangingPunct="1">
              <a:lnSpc>
                <a:spcPct val="90000"/>
              </a:lnSpc>
              <a:spcBef>
                <a:spcPts val="1000"/>
              </a:spcBef>
              <a:buFont typeface="Arial" panose="020B0604020202020204" pitchFamily="34" charset="0"/>
              <a:buChar char="•"/>
            </a:pPr>
            <a:r>
              <a:rPr lang="en-US" noProof="0"/>
              <a:t>Third level</a:t>
            </a:r>
          </a:p>
          <a:p>
            <a:pPr marL="228600" lvl="3" indent="-228600" algn="l" defTabSz="914400" rtl="0" eaLnBrk="1" latinLnBrk="0" hangingPunct="1">
              <a:lnSpc>
                <a:spcPct val="90000"/>
              </a:lnSpc>
              <a:spcBef>
                <a:spcPts val="1000"/>
              </a:spcBef>
              <a:buFont typeface="Arial" panose="020B0604020202020204" pitchFamily="34" charset="0"/>
              <a:buChar char="•"/>
            </a:pPr>
            <a:r>
              <a:rPr lang="en-US" noProof="0"/>
              <a:t>Fourth level</a:t>
            </a:r>
          </a:p>
          <a:p>
            <a:pPr marL="228600" lvl="4" indent="-228600" algn="l" defTabSz="914400" rtl="0" eaLnBrk="1" latinLnBrk="0" hangingPunct="1">
              <a:lnSpc>
                <a:spcPct val="90000"/>
              </a:lnSpc>
              <a:spcBef>
                <a:spcPts val="1000"/>
              </a:spcBef>
              <a:buFont typeface="Arial" panose="020B0604020202020204" pitchFamily="34" charset="0"/>
              <a:buChar char="•"/>
            </a:pPr>
            <a:r>
              <a:rPr lang="en-US" noProof="0"/>
              <a:t>Fifth level</a:t>
            </a:r>
            <a:endParaRPr lang="en-GB" noProof="0"/>
          </a:p>
        </p:txBody>
      </p:sp>
    </p:spTree>
    <p:extLst>
      <p:ext uri="{BB962C8B-B14F-4D97-AF65-F5344CB8AC3E}">
        <p14:creationId xmlns:p14="http://schemas.microsoft.com/office/powerpoint/2010/main" val="884428154"/>
      </p:ext>
    </p:extLst>
  </p:cSld>
  <p:clrMap bg1="lt1" tx1="dk1" bg2="lt2" tx2="dk2" accent1="accent1" accent2="accent2" accent3="accent3" accent4="accent4" accent5="accent5" accent6="accent6" hlink="hlink" folHlink="folHlink"/>
  <p:sldLayoutIdLst>
    <p:sldLayoutId id="2147483649" r:id="rId1"/>
    <p:sldLayoutId id="2147483654" r:id="rId2"/>
    <p:sldLayoutId id="2147483653" r:id="rId3"/>
    <p:sldLayoutId id="2147483655" r:id="rId4"/>
  </p:sldLayoutIdLst>
  <p:txStyles>
    <p:titleStyle>
      <a:lvl1pPr algn="l" defTabSz="45043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112608" indent="-112608" algn="l" defTabSz="450430" rtl="0" eaLnBrk="1" latinLnBrk="0" hangingPunct="1">
        <a:lnSpc>
          <a:spcPct val="150000"/>
        </a:lnSpc>
        <a:spcBef>
          <a:spcPts val="0"/>
        </a:spcBef>
        <a:buFont typeface="Arial" panose="020B0604020202020204" pitchFamily="34" charset="0"/>
        <a:buChar char="•"/>
        <a:defRPr lang="en-US" sz="2800" kern="1200" dirty="0" smtClean="0">
          <a:solidFill>
            <a:schemeClr val="tx1">
              <a:lumMod val="75000"/>
              <a:lumOff val="25000"/>
            </a:schemeClr>
          </a:solidFill>
          <a:latin typeface="+mn-lt"/>
          <a:ea typeface="+mn-ea"/>
          <a:cs typeface="+mn-cs"/>
        </a:defRPr>
      </a:lvl1pPr>
      <a:lvl2pPr marL="800100" indent="-342900" algn="l" defTabSz="450430" rtl="0" eaLnBrk="1" latinLnBrk="0" hangingPunct="1">
        <a:lnSpc>
          <a:spcPct val="150000"/>
        </a:lnSpc>
        <a:spcBef>
          <a:spcPts val="0"/>
        </a:spcBef>
        <a:buFont typeface="Arial" panose="020B0604020202020204" pitchFamily="34" charset="0"/>
        <a:buChar char="•"/>
        <a:defRPr lang="en-US" sz="2400" kern="1200" dirty="0" smtClean="0">
          <a:solidFill>
            <a:schemeClr val="tx1">
              <a:lumMod val="75000"/>
              <a:lumOff val="25000"/>
            </a:schemeClr>
          </a:solidFill>
          <a:latin typeface="+mn-lt"/>
          <a:ea typeface="+mn-ea"/>
          <a:cs typeface="+mn-cs"/>
        </a:defRPr>
      </a:lvl2pPr>
      <a:lvl3pPr marL="1257300" indent="-342900" algn="l" defTabSz="450430" rtl="0" eaLnBrk="1" latinLnBrk="0" hangingPunct="1">
        <a:lnSpc>
          <a:spcPct val="150000"/>
        </a:lnSpc>
        <a:spcBef>
          <a:spcPts val="0"/>
        </a:spcBef>
        <a:buFont typeface="Arial" panose="020B0604020202020204" pitchFamily="34" charset="0"/>
        <a:buChar char="•"/>
        <a:defRPr lang="en-US" sz="2000" kern="1200" dirty="0" smtClean="0">
          <a:solidFill>
            <a:schemeClr val="tx1">
              <a:lumMod val="75000"/>
              <a:lumOff val="25000"/>
            </a:schemeClr>
          </a:solidFill>
          <a:latin typeface="+mn-lt"/>
          <a:ea typeface="+mn-ea"/>
          <a:cs typeface="+mn-cs"/>
        </a:defRPr>
      </a:lvl3pPr>
      <a:lvl4pPr marL="1657350" indent="-285750" algn="l" defTabSz="450430" rtl="0" eaLnBrk="1" latinLnBrk="0" hangingPunct="1">
        <a:lnSpc>
          <a:spcPct val="150000"/>
        </a:lnSpc>
        <a:spcBef>
          <a:spcPts val="0"/>
        </a:spcBef>
        <a:buFont typeface="Arial" panose="020B0604020202020204" pitchFamily="34" charset="0"/>
        <a:buChar char="•"/>
        <a:defRPr lang="en-US" sz="1800" kern="1200" dirty="0" smtClean="0">
          <a:solidFill>
            <a:schemeClr val="tx1">
              <a:lumMod val="75000"/>
              <a:lumOff val="25000"/>
            </a:schemeClr>
          </a:solidFill>
          <a:latin typeface="+mn-lt"/>
          <a:ea typeface="+mn-ea"/>
          <a:cs typeface="+mn-cs"/>
        </a:defRPr>
      </a:lvl4pPr>
      <a:lvl5pPr marL="2114550" indent="-285750" algn="l" defTabSz="450430" rtl="0" eaLnBrk="1" latinLnBrk="0" hangingPunct="1">
        <a:lnSpc>
          <a:spcPct val="150000"/>
        </a:lnSpc>
        <a:spcBef>
          <a:spcPts val="0"/>
        </a:spcBef>
        <a:buFont typeface="Arial" panose="020B0604020202020204" pitchFamily="34" charset="0"/>
        <a:buChar char="•"/>
        <a:defRPr lang="en-US" sz="1800" kern="1200" dirty="0">
          <a:solidFill>
            <a:schemeClr val="tx1">
              <a:lumMod val="75000"/>
              <a:lumOff val="25000"/>
            </a:schemeClr>
          </a:solidFill>
          <a:latin typeface="+mn-lt"/>
          <a:ea typeface="+mn-ea"/>
          <a:cs typeface="+mn-cs"/>
        </a:defRPr>
      </a:lvl5pPr>
      <a:lvl6pPr marL="123868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6pPr>
      <a:lvl7pPr marL="146389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7pPr>
      <a:lvl8pPr marL="1689113"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8pPr>
      <a:lvl9pPr marL="1914328" indent="-112608" algn="l" defTabSz="450430" rtl="0" eaLnBrk="1" latinLnBrk="0" hangingPunct="1">
        <a:lnSpc>
          <a:spcPct val="90000"/>
        </a:lnSpc>
        <a:spcBef>
          <a:spcPts val="246"/>
        </a:spcBef>
        <a:buFont typeface="Arial" panose="020B0604020202020204" pitchFamily="34" charset="0"/>
        <a:buChar char="•"/>
        <a:defRPr sz="887" kern="1200">
          <a:solidFill>
            <a:schemeClr val="tx1"/>
          </a:solidFill>
          <a:latin typeface="+mn-lt"/>
          <a:ea typeface="+mn-ea"/>
          <a:cs typeface="+mn-cs"/>
        </a:defRPr>
      </a:lvl9pPr>
    </p:bodyStyle>
    <p:otherStyle>
      <a:defPPr>
        <a:defRPr lang="en-US"/>
      </a:defPPr>
      <a:lvl1pPr marL="0" algn="l" defTabSz="450430" rtl="0" eaLnBrk="1" latinLnBrk="0" hangingPunct="1">
        <a:defRPr sz="887" kern="1200">
          <a:solidFill>
            <a:schemeClr val="tx1"/>
          </a:solidFill>
          <a:latin typeface="+mn-lt"/>
          <a:ea typeface="+mn-ea"/>
          <a:cs typeface="+mn-cs"/>
        </a:defRPr>
      </a:lvl1pPr>
      <a:lvl2pPr marL="225215" algn="l" defTabSz="450430" rtl="0" eaLnBrk="1" latinLnBrk="0" hangingPunct="1">
        <a:defRPr sz="887" kern="1200">
          <a:solidFill>
            <a:schemeClr val="tx1"/>
          </a:solidFill>
          <a:latin typeface="+mn-lt"/>
          <a:ea typeface="+mn-ea"/>
          <a:cs typeface="+mn-cs"/>
        </a:defRPr>
      </a:lvl2pPr>
      <a:lvl3pPr marL="450430" algn="l" defTabSz="450430" rtl="0" eaLnBrk="1" latinLnBrk="0" hangingPunct="1">
        <a:defRPr sz="887" kern="1200">
          <a:solidFill>
            <a:schemeClr val="tx1"/>
          </a:solidFill>
          <a:latin typeface="+mn-lt"/>
          <a:ea typeface="+mn-ea"/>
          <a:cs typeface="+mn-cs"/>
        </a:defRPr>
      </a:lvl3pPr>
      <a:lvl4pPr marL="675645" algn="l" defTabSz="450430" rtl="0" eaLnBrk="1" latinLnBrk="0" hangingPunct="1">
        <a:defRPr sz="887" kern="1200">
          <a:solidFill>
            <a:schemeClr val="tx1"/>
          </a:solidFill>
          <a:latin typeface="+mn-lt"/>
          <a:ea typeface="+mn-ea"/>
          <a:cs typeface="+mn-cs"/>
        </a:defRPr>
      </a:lvl4pPr>
      <a:lvl5pPr marL="900860" algn="l" defTabSz="450430" rtl="0" eaLnBrk="1" latinLnBrk="0" hangingPunct="1">
        <a:defRPr sz="887" kern="1200">
          <a:solidFill>
            <a:schemeClr val="tx1"/>
          </a:solidFill>
          <a:latin typeface="+mn-lt"/>
          <a:ea typeface="+mn-ea"/>
          <a:cs typeface="+mn-cs"/>
        </a:defRPr>
      </a:lvl5pPr>
      <a:lvl6pPr marL="1126075" algn="l" defTabSz="450430" rtl="0" eaLnBrk="1" latinLnBrk="0" hangingPunct="1">
        <a:defRPr sz="887" kern="1200">
          <a:solidFill>
            <a:schemeClr val="tx1"/>
          </a:solidFill>
          <a:latin typeface="+mn-lt"/>
          <a:ea typeface="+mn-ea"/>
          <a:cs typeface="+mn-cs"/>
        </a:defRPr>
      </a:lvl6pPr>
      <a:lvl7pPr marL="1351290" algn="l" defTabSz="450430" rtl="0" eaLnBrk="1" latinLnBrk="0" hangingPunct="1">
        <a:defRPr sz="887" kern="1200">
          <a:solidFill>
            <a:schemeClr val="tx1"/>
          </a:solidFill>
          <a:latin typeface="+mn-lt"/>
          <a:ea typeface="+mn-ea"/>
          <a:cs typeface="+mn-cs"/>
        </a:defRPr>
      </a:lvl7pPr>
      <a:lvl8pPr marL="1576505" algn="l" defTabSz="450430" rtl="0" eaLnBrk="1" latinLnBrk="0" hangingPunct="1">
        <a:defRPr sz="887" kern="1200">
          <a:solidFill>
            <a:schemeClr val="tx1"/>
          </a:solidFill>
          <a:latin typeface="+mn-lt"/>
          <a:ea typeface="+mn-ea"/>
          <a:cs typeface="+mn-cs"/>
        </a:defRPr>
      </a:lvl8pPr>
      <a:lvl9pPr marL="1801720" algn="l" defTabSz="450430" rtl="0" eaLnBrk="1" latinLnBrk="0" hangingPunct="1">
        <a:defRPr sz="88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B8702-CE97-57B7-72DF-C806414AAA36}"/>
              </a:ext>
            </a:extLst>
          </p:cNvPr>
          <p:cNvSpPr>
            <a:spLocks noGrp="1"/>
          </p:cNvSpPr>
          <p:nvPr>
            <p:ph type="ctrTitle"/>
          </p:nvPr>
        </p:nvSpPr>
        <p:spPr>
          <a:xfrm>
            <a:off x="1577788" y="717585"/>
            <a:ext cx="6471176" cy="896062"/>
          </a:xfrm>
        </p:spPr>
        <p:txBody>
          <a:bodyPr/>
          <a:lstStyle/>
          <a:p>
            <a:pPr algn="ctr"/>
            <a:r>
              <a:rPr lang="en-GB" sz="3200" dirty="0"/>
              <a:t>Children, Young People </a:t>
            </a:r>
            <a:br>
              <a:rPr lang="en-GB" sz="3200" dirty="0"/>
            </a:br>
            <a:r>
              <a:rPr lang="en-GB" sz="3200" dirty="0"/>
              <a:t>and Families   </a:t>
            </a:r>
          </a:p>
        </p:txBody>
      </p:sp>
      <p:sp>
        <p:nvSpPr>
          <p:cNvPr id="7" name="Text Placeholder 6">
            <a:extLst>
              <a:ext uri="{FF2B5EF4-FFF2-40B4-BE49-F238E27FC236}">
                <a16:creationId xmlns:a16="http://schemas.microsoft.com/office/drawing/2014/main" id="{EB7B0E13-32CB-7B03-8EB8-B1C3738A1C8F}"/>
              </a:ext>
            </a:extLst>
          </p:cNvPr>
          <p:cNvSpPr>
            <a:spLocks noGrp="1"/>
          </p:cNvSpPr>
          <p:nvPr>
            <p:ph type="body" sz="quarter" idx="18"/>
          </p:nvPr>
        </p:nvSpPr>
        <p:spPr>
          <a:xfrm>
            <a:off x="4375061" y="4195482"/>
            <a:ext cx="4564367" cy="2142565"/>
          </a:xfrm>
        </p:spPr>
        <p:txBody>
          <a:bodyPr/>
          <a:lstStyle/>
          <a:p>
            <a:endParaRPr lang="en-GB" dirty="0"/>
          </a:p>
        </p:txBody>
      </p:sp>
      <p:sp>
        <p:nvSpPr>
          <p:cNvPr id="8" name="Text Placeholder 7">
            <a:extLst>
              <a:ext uri="{FF2B5EF4-FFF2-40B4-BE49-F238E27FC236}">
                <a16:creationId xmlns:a16="http://schemas.microsoft.com/office/drawing/2014/main" id="{A704D648-2103-065C-F56C-79F84829FE31}"/>
              </a:ext>
            </a:extLst>
          </p:cNvPr>
          <p:cNvSpPr>
            <a:spLocks noGrp="1"/>
          </p:cNvSpPr>
          <p:nvPr>
            <p:ph type="body" sz="quarter" idx="20"/>
          </p:nvPr>
        </p:nvSpPr>
        <p:spPr>
          <a:xfrm>
            <a:off x="2020935" y="1727235"/>
            <a:ext cx="5796289" cy="2599764"/>
          </a:xfrm>
        </p:spPr>
        <p:txBody>
          <a:bodyPr/>
          <a:lstStyle/>
          <a:p>
            <a:pPr algn="ctr"/>
            <a:r>
              <a:rPr lang="en-GB" sz="2400" b="1" dirty="0">
                <a:solidFill>
                  <a:schemeClr val="tx1">
                    <a:lumMod val="85000"/>
                    <a:lumOff val="15000"/>
                  </a:schemeClr>
                </a:solidFill>
              </a:rPr>
              <a:t>Shahida Yasmin – 1813926</a:t>
            </a:r>
          </a:p>
          <a:p>
            <a:pPr algn="ctr"/>
            <a:r>
              <a:rPr lang="en-GB" sz="2400" b="1" dirty="0">
                <a:solidFill>
                  <a:schemeClr val="tx1">
                    <a:lumMod val="85000"/>
                    <a:lumOff val="15000"/>
                  </a:schemeClr>
                </a:solidFill>
              </a:rPr>
              <a:t>Isaac Alake – 2132943</a:t>
            </a:r>
          </a:p>
          <a:p>
            <a:pPr algn="ctr"/>
            <a:r>
              <a:rPr lang="en-GB" sz="2400" b="1" dirty="0" err="1">
                <a:solidFill>
                  <a:schemeClr val="tx1">
                    <a:lumMod val="85000"/>
                    <a:lumOff val="15000"/>
                  </a:schemeClr>
                </a:solidFill>
              </a:rPr>
              <a:t>Zaheed</a:t>
            </a:r>
            <a:r>
              <a:rPr lang="en-GB" sz="2400" b="1" dirty="0">
                <a:solidFill>
                  <a:schemeClr val="tx1">
                    <a:lumMod val="85000"/>
                    <a:lumOff val="15000"/>
                  </a:schemeClr>
                </a:solidFill>
              </a:rPr>
              <a:t> Ullah - </a:t>
            </a:r>
          </a:p>
        </p:txBody>
      </p:sp>
    </p:spTree>
    <p:extLst>
      <p:ext uri="{BB962C8B-B14F-4D97-AF65-F5344CB8AC3E}">
        <p14:creationId xmlns:p14="http://schemas.microsoft.com/office/powerpoint/2010/main" val="3162634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08D8F05-2AF9-41DF-AFA2-9F84726649FB}"/>
              </a:ext>
            </a:extLst>
          </p:cNvPr>
          <p:cNvSpPr>
            <a:spLocks noGrp="1"/>
          </p:cNvSpPr>
          <p:nvPr>
            <p:ph type="ctrTitle"/>
          </p:nvPr>
        </p:nvSpPr>
        <p:spPr>
          <a:xfrm>
            <a:off x="3540076" y="81038"/>
            <a:ext cx="2907792" cy="365760"/>
          </a:xfrm>
        </p:spPr>
        <p:txBody>
          <a:bodyPr rtlCol="0"/>
          <a:lstStyle/>
          <a:p>
            <a:pPr rtl="0"/>
            <a:r>
              <a:rPr lang="en-GB" dirty="0">
                <a:latin typeface="Arial" panose="020B0604020202020204" pitchFamily="34" charset="0"/>
                <a:cs typeface="Arial" panose="020B0604020202020204" pitchFamily="34" charset="0"/>
              </a:rPr>
              <a:t>Family A</a:t>
            </a:r>
          </a:p>
        </p:txBody>
      </p:sp>
      <p:sp>
        <p:nvSpPr>
          <p:cNvPr id="52" name="Text Placeholder 51">
            <a:extLst>
              <a:ext uri="{FF2B5EF4-FFF2-40B4-BE49-F238E27FC236}">
                <a16:creationId xmlns:a16="http://schemas.microsoft.com/office/drawing/2014/main" id="{7231AF5E-A3B4-4F55-AAC2-B69F5472213C}"/>
              </a:ext>
            </a:extLst>
          </p:cNvPr>
          <p:cNvSpPr>
            <a:spLocks noGrp="1"/>
          </p:cNvSpPr>
          <p:nvPr>
            <p:ph type="body" sz="quarter" idx="19"/>
          </p:nvPr>
        </p:nvSpPr>
        <p:spPr>
          <a:xfrm>
            <a:off x="1" y="801692"/>
            <a:ext cx="3175140" cy="2670048"/>
          </a:xfrm>
        </p:spPr>
        <p:txBody>
          <a:bodyPr rtlCol="0">
            <a:normAutofit fontScale="85000" lnSpcReduction="10000"/>
          </a:bodyPr>
          <a:lstStyle/>
          <a:p>
            <a:pPr rtl="0"/>
            <a:r>
              <a:rPr lang="en-GB" dirty="0"/>
              <a:t>“An estimated 10 million people are affected by incidents of domestic abuse annually, a number that widens when silent victims, like children, are considered.”(Plumptre,2023)</a:t>
            </a:r>
          </a:p>
        </p:txBody>
      </p:sp>
      <p:sp>
        <p:nvSpPr>
          <p:cNvPr id="9" name="Text Placeholder 8">
            <a:extLst>
              <a:ext uri="{FF2B5EF4-FFF2-40B4-BE49-F238E27FC236}">
                <a16:creationId xmlns:a16="http://schemas.microsoft.com/office/drawing/2014/main" id="{CF8BB936-D1B5-4C20-9475-BC2C411A6563}"/>
              </a:ext>
            </a:extLst>
          </p:cNvPr>
          <p:cNvSpPr>
            <a:spLocks noGrp="1"/>
          </p:cNvSpPr>
          <p:nvPr>
            <p:ph type="body" sz="quarter" idx="11"/>
          </p:nvPr>
        </p:nvSpPr>
        <p:spPr>
          <a:xfrm>
            <a:off x="3371084" y="547382"/>
            <a:ext cx="3466470" cy="3386763"/>
          </a:xfrm>
        </p:spPr>
        <p:txBody>
          <a:bodyPr rtlCol="0">
            <a:noAutofit/>
          </a:bodyPr>
          <a:lstStyle/>
          <a:p>
            <a:pPr rtl="0"/>
            <a:r>
              <a:rPr lang="en-GB" sz="1400" dirty="0">
                <a:latin typeface="Arial" panose="020B0604020202020204" pitchFamily="34" charset="0"/>
                <a:cs typeface="Arial" panose="020B0604020202020204" pitchFamily="34" charset="0"/>
              </a:rPr>
              <a:t>The anti-social behaviour team.  A primary school age boy who was viewed to be behaving disruptively. Also considered issues around domestic violence, non-payment of rent, potential parental alcohol problems and parenting issues five. Family members were identified. These were the mother and father, a teenage daughter, a primary school-age daughter and the young son already mentioned </a:t>
            </a:r>
          </a:p>
        </p:txBody>
      </p:sp>
      <p:cxnSp>
        <p:nvCxnSpPr>
          <p:cNvPr id="98" name="Straight Connector 97">
            <a:extLst>
              <a:ext uri="{FF2B5EF4-FFF2-40B4-BE49-F238E27FC236}">
                <a16:creationId xmlns:a16="http://schemas.microsoft.com/office/drawing/2014/main" id="{23CD3EF2-0634-42FE-B8ED-4482390855C1}"/>
              </a:ext>
              <a:ext uri="{C183D7F6-B498-43B3-948B-1728B52AA6E4}">
                <adec:decorative xmlns:adec="http://schemas.microsoft.com/office/drawing/2017/decorative" val="1"/>
              </a:ext>
            </a:extLst>
          </p:cNvPr>
          <p:cNvCxnSpPr>
            <a:cxnSpLocks/>
          </p:cNvCxnSpPr>
          <p:nvPr/>
        </p:nvCxnSpPr>
        <p:spPr>
          <a:xfrm>
            <a:off x="7908925" y="6731905"/>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pic>
        <p:nvPicPr>
          <p:cNvPr id="13" name="Picture Placeholder 12">
            <a:extLst>
              <a:ext uri="{FF2B5EF4-FFF2-40B4-BE49-F238E27FC236}">
                <a16:creationId xmlns:a16="http://schemas.microsoft.com/office/drawing/2014/main" id="{379BC9F5-9E55-BE16-9CD5-2122FD0A621D}"/>
              </a:ext>
            </a:extLst>
          </p:cNvPr>
          <p:cNvPicPr>
            <a:picLocks noGrp="1" noChangeAspect="1"/>
          </p:cNvPicPr>
          <p:nvPr>
            <p:ph type="pic" sz="quarter" idx="14"/>
          </p:nvPr>
        </p:nvPicPr>
        <p:blipFill>
          <a:blip r:embed="rId3"/>
          <a:srcRect l="34329" r="34329"/>
          <a:stretch>
            <a:fillRect/>
          </a:stretch>
        </p:blipFill>
        <p:spPr>
          <a:xfrm>
            <a:off x="6837554" y="0"/>
            <a:ext cx="3220846" cy="7772400"/>
          </a:xfrm>
          <a:prstGeom prst="rect">
            <a:avLst/>
          </a:prstGeom>
        </p:spPr>
      </p:pic>
      <p:sp>
        <p:nvSpPr>
          <p:cNvPr id="76" name="Text Placeholder 75">
            <a:extLst>
              <a:ext uri="{FF2B5EF4-FFF2-40B4-BE49-F238E27FC236}">
                <a16:creationId xmlns:a16="http://schemas.microsoft.com/office/drawing/2014/main" id="{070AAC54-81EE-49D2-8D11-BE4ED24B5AAE}"/>
              </a:ext>
            </a:extLst>
          </p:cNvPr>
          <p:cNvSpPr>
            <a:spLocks noGrp="1"/>
          </p:cNvSpPr>
          <p:nvPr>
            <p:ph type="body" sz="quarter" idx="20"/>
          </p:nvPr>
        </p:nvSpPr>
        <p:spPr>
          <a:xfrm>
            <a:off x="6483096" y="4117726"/>
            <a:ext cx="3771247" cy="2374466"/>
          </a:xfrm>
        </p:spPr>
        <p:txBody>
          <a:bodyPr rtlCol="0"/>
          <a:lstStyle/>
          <a:p>
            <a:pPr rtl="0"/>
            <a:r>
              <a:rPr lang="en-GB" sz="3600" dirty="0"/>
              <a:t>Anti-social</a:t>
            </a:r>
          </a:p>
          <a:p>
            <a:pPr rtl="0"/>
            <a:r>
              <a:rPr lang="en-GB" sz="3600" dirty="0"/>
              <a:t>Behaviour</a:t>
            </a:r>
          </a:p>
          <a:p>
            <a:pPr rtl="0"/>
            <a:r>
              <a:rPr lang="en-GB" sz="3600" dirty="0"/>
              <a:t>team</a:t>
            </a:r>
          </a:p>
        </p:txBody>
      </p:sp>
      <p:pic>
        <p:nvPicPr>
          <p:cNvPr id="55" name="Picture Placeholder 10" descr="icon placeholder">
            <a:extLst>
              <a:ext uri="{FF2B5EF4-FFF2-40B4-BE49-F238E27FC236}">
                <a16:creationId xmlns:a16="http://schemas.microsoft.com/office/drawing/2014/main" id="{A97D07EA-6876-44BA-A542-538CCE9A3EE7}"/>
              </a:ext>
            </a:extLst>
          </p:cNvPr>
          <p:cNvPicPr>
            <a:picLocks noGrp="1" noChangeAspect="1"/>
          </p:cNvPicPr>
          <p:nvPr>
            <p:ph type="pic" sz="quarter" idx="18"/>
          </p:nvPr>
        </p:nvPicPr>
        <p:blipFill rotWithShape="1">
          <a:blip r:embed="rId4" cstate="hqprint">
            <a:extLst>
              <a:ext uri="{28A0092B-C50C-407E-A947-70E740481C1C}">
                <a14:useLocalDpi xmlns:a14="http://schemas.microsoft.com/office/drawing/2010/main"/>
              </a:ext>
              <a:ext uri="{96DAC541-7B7A-43D3-8B79-37D633B846F1}">
                <asvg:svgBlip xmlns:asvg="http://schemas.microsoft.com/office/drawing/2016/SVG/main" r:embed="rId5"/>
              </a:ext>
            </a:extLst>
          </a:blip>
          <a:srcRect l="74" r="74"/>
          <a:stretch/>
        </p:blipFill>
        <p:spPr>
          <a:xfrm>
            <a:off x="7744333" y="2807204"/>
            <a:ext cx="1078992" cy="1078992"/>
          </a:xfrm>
        </p:spPr>
      </p:pic>
      <p:sp>
        <p:nvSpPr>
          <p:cNvPr id="86" name="Text Placeholder 85">
            <a:extLst>
              <a:ext uri="{FF2B5EF4-FFF2-40B4-BE49-F238E27FC236}">
                <a16:creationId xmlns:a16="http://schemas.microsoft.com/office/drawing/2014/main" id="{6DD41433-A5FA-4D20-A04B-D6CCDA292F01}"/>
              </a:ext>
            </a:extLst>
          </p:cNvPr>
          <p:cNvSpPr>
            <a:spLocks noGrp="1"/>
          </p:cNvSpPr>
          <p:nvPr>
            <p:ph type="body" sz="quarter" idx="21"/>
          </p:nvPr>
        </p:nvSpPr>
        <p:spPr>
          <a:xfrm>
            <a:off x="6958013" y="6923314"/>
            <a:ext cx="2816225" cy="609374"/>
          </a:xfrm>
        </p:spPr>
        <p:txBody>
          <a:bodyPr rtlCol="0"/>
          <a:lstStyle/>
          <a:p>
            <a:pPr rtl="0"/>
            <a:r>
              <a:rPr lang="en-GB" sz="1800" b="1" dirty="0"/>
              <a:t>Family A</a:t>
            </a:r>
          </a:p>
        </p:txBody>
      </p:sp>
      <p:pic>
        <p:nvPicPr>
          <p:cNvPr id="20" name="Picture 19">
            <a:extLst>
              <a:ext uri="{FF2B5EF4-FFF2-40B4-BE49-F238E27FC236}">
                <a16:creationId xmlns:a16="http://schemas.microsoft.com/office/drawing/2014/main" id="{B956A080-2376-3228-3F8F-3D295EE50A59}"/>
              </a:ext>
            </a:extLst>
          </p:cNvPr>
          <p:cNvPicPr>
            <a:picLocks noChangeAspect="1"/>
          </p:cNvPicPr>
          <p:nvPr/>
        </p:nvPicPr>
        <p:blipFill>
          <a:blip r:embed="rId6"/>
          <a:stretch>
            <a:fillRect/>
          </a:stretch>
        </p:blipFill>
        <p:spPr>
          <a:xfrm>
            <a:off x="3370199" y="3878412"/>
            <a:ext cx="3466470" cy="3893987"/>
          </a:xfrm>
          <a:prstGeom prst="rect">
            <a:avLst/>
          </a:prstGeom>
        </p:spPr>
      </p:pic>
      <p:pic>
        <p:nvPicPr>
          <p:cNvPr id="23" name="Picture Placeholder 22">
            <a:extLst>
              <a:ext uri="{FF2B5EF4-FFF2-40B4-BE49-F238E27FC236}">
                <a16:creationId xmlns:a16="http://schemas.microsoft.com/office/drawing/2014/main" id="{54970023-9C0D-C2C3-B368-9FBA2516877D}"/>
              </a:ext>
            </a:extLst>
          </p:cNvPr>
          <p:cNvPicPr>
            <a:picLocks noGrp="1" noChangeAspect="1"/>
          </p:cNvPicPr>
          <p:nvPr>
            <p:ph type="pic" sz="quarter" idx="13"/>
          </p:nvPr>
        </p:nvPicPr>
        <p:blipFill>
          <a:blip r:embed="rId7"/>
          <a:srcRect l="21430" r="21430"/>
          <a:stretch>
            <a:fillRect/>
          </a:stretch>
        </p:blipFill>
        <p:spPr>
          <a:xfrm>
            <a:off x="11339" y="3878411"/>
            <a:ext cx="3369314" cy="3886200"/>
          </a:xfrm>
          <a:prstGeom prst="rect">
            <a:avLst/>
          </a:prstGeom>
        </p:spPr>
      </p:pic>
    </p:spTree>
    <p:extLst>
      <p:ext uri="{BB962C8B-B14F-4D97-AF65-F5344CB8AC3E}">
        <p14:creationId xmlns:p14="http://schemas.microsoft.com/office/powerpoint/2010/main" val="2009861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2">
                                            <p:txEl>
                                              <p:pRg st="0" end="0"/>
                                            </p:txEl>
                                          </p:spTgt>
                                        </p:tgtEl>
                                        <p:attrNameLst>
                                          <p:attrName>style.visibility</p:attrName>
                                        </p:attrNameLst>
                                      </p:cBhvr>
                                      <p:to>
                                        <p:strVal val="visible"/>
                                      </p:to>
                                    </p:set>
                                    <p:anim calcmode="lin" valueType="num">
                                      <p:cBhvr additive="base">
                                        <p:cTn id="7" dur="500" fill="hold"/>
                                        <p:tgtEl>
                                          <p:spTgt spid="5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build="p"/>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C7FA-6E15-F4A4-4685-05B45EC1E101}"/>
              </a:ext>
            </a:extLst>
          </p:cNvPr>
          <p:cNvSpPr>
            <a:spLocks noGrp="1"/>
          </p:cNvSpPr>
          <p:nvPr>
            <p:ph type="ctrTitle"/>
          </p:nvPr>
        </p:nvSpPr>
        <p:spPr>
          <a:xfrm>
            <a:off x="1060703" y="343221"/>
            <a:ext cx="6115543" cy="855950"/>
          </a:xfrm>
        </p:spPr>
        <p:txBody>
          <a:bodyPr/>
          <a:lstStyle/>
          <a:p>
            <a:pPr algn="ctr"/>
            <a:r>
              <a:rPr lang="en-GB" u="sng" dirty="0">
                <a:latin typeface="Arial" panose="020B0604020202020204" pitchFamily="34" charset="0"/>
                <a:cs typeface="Arial" panose="020B0604020202020204" pitchFamily="34" charset="0"/>
              </a:rPr>
              <a:t>What are the impact?</a:t>
            </a:r>
            <a:endParaRPr lang="en-GB" dirty="0"/>
          </a:p>
        </p:txBody>
      </p:sp>
      <p:sp>
        <p:nvSpPr>
          <p:cNvPr id="7" name="Text Placeholder 6">
            <a:extLst>
              <a:ext uri="{FF2B5EF4-FFF2-40B4-BE49-F238E27FC236}">
                <a16:creationId xmlns:a16="http://schemas.microsoft.com/office/drawing/2014/main" id="{AF9DB981-7BC8-D930-5B68-2249222545F7}"/>
              </a:ext>
            </a:extLst>
          </p:cNvPr>
          <p:cNvSpPr>
            <a:spLocks noGrp="1"/>
          </p:cNvSpPr>
          <p:nvPr>
            <p:ph type="body" sz="quarter" idx="19"/>
          </p:nvPr>
        </p:nvSpPr>
        <p:spPr>
          <a:xfrm>
            <a:off x="274320" y="4624687"/>
            <a:ext cx="2807208" cy="2670048"/>
          </a:xfrm>
        </p:spPr>
        <p:txBody>
          <a:bodyPr/>
          <a:lstStyle/>
          <a:p>
            <a:endParaRPr lang="en-GB" dirty="0"/>
          </a:p>
        </p:txBody>
      </p:sp>
      <p:sp>
        <p:nvSpPr>
          <p:cNvPr id="17" name="TextBox 16">
            <a:extLst>
              <a:ext uri="{FF2B5EF4-FFF2-40B4-BE49-F238E27FC236}">
                <a16:creationId xmlns:a16="http://schemas.microsoft.com/office/drawing/2014/main" id="{ADBCD5B3-BB3C-AC06-FD9D-C9A775193262}"/>
              </a:ext>
            </a:extLst>
          </p:cNvPr>
          <p:cNvSpPr txBox="1"/>
          <p:nvPr/>
        </p:nvSpPr>
        <p:spPr>
          <a:xfrm>
            <a:off x="3391525" y="4624687"/>
            <a:ext cx="6483097" cy="2677656"/>
          </a:xfrm>
          <a:prstGeom prst="rect">
            <a:avLst/>
          </a:prstGeom>
          <a:noFill/>
        </p:spPr>
        <p:txBody>
          <a:bodyPr wrap="square">
            <a:spAutoFit/>
          </a:bodyPr>
          <a:lstStyle/>
          <a:p>
            <a:pPr marL="285750" indent="-285750" rtl="0">
              <a:buFontTx/>
              <a:buChar char="-"/>
            </a:pPr>
            <a:r>
              <a:rPr lang="en-GB" sz="1400" dirty="0">
                <a:latin typeface="Arial" panose="020B0604020202020204" pitchFamily="34" charset="0"/>
                <a:cs typeface="Arial" panose="020B0604020202020204" pitchFamily="34" charset="0"/>
              </a:rPr>
              <a:t>Parenting issues of Five  - Parenting issues are any difficulties or concerns that parents may face in raising their children. These include decisions about childcare, schooling, discipline, household chores, daily routines, finances, work-family balance . “Family support can include help looking after your child , such as; day care for children under 5, help with parenting such as parenting classes, courses or family support workers, practical home help or access to a children’s centre”(NHS,2023).</a:t>
            </a:r>
          </a:p>
          <a:p>
            <a:pPr marL="285750" indent="-285750" rtl="0">
              <a:buFontTx/>
              <a:buChar char="-"/>
            </a:pPr>
            <a:endParaRPr lang="en-GB" sz="1400" dirty="0">
              <a:latin typeface="Arial" panose="020B0604020202020204" pitchFamily="34" charset="0"/>
              <a:cs typeface="Arial" panose="020B0604020202020204" pitchFamily="34" charset="0"/>
            </a:endParaRPr>
          </a:p>
          <a:p>
            <a:r>
              <a:rPr lang="en-GB" sz="1400" b="0" i="0" dirty="0">
                <a:solidFill>
                  <a:srgbClr val="222222"/>
                </a:solidFill>
                <a:effectLst/>
                <a:latin typeface="Arial" panose="020B0604020202020204" pitchFamily="34" charset="0"/>
              </a:rPr>
              <a:t>Children may suffer direct physical, psychological and / or emotional harm from living with domestic abuse and may also suffer harm indirectly where the domestic abuse impairs the parenting capacity of either or both of their parents (Gov.Wales,2023).</a:t>
            </a:r>
            <a:endParaRPr lang="en-GB" sz="1400" dirty="0"/>
          </a:p>
        </p:txBody>
      </p:sp>
      <p:sp>
        <p:nvSpPr>
          <p:cNvPr id="19" name="TextBox 18">
            <a:extLst>
              <a:ext uri="{FF2B5EF4-FFF2-40B4-BE49-F238E27FC236}">
                <a16:creationId xmlns:a16="http://schemas.microsoft.com/office/drawing/2014/main" id="{C28ED196-ED3C-1681-C2A8-8E1223B9AE09}"/>
              </a:ext>
            </a:extLst>
          </p:cNvPr>
          <p:cNvSpPr txBox="1"/>
          <p:nvPr/>
        </p:nvSpPr>
        <p:spPr>
          <a:xfrm>
            <a:off x="134791" y="938779"/>
            <a:ext cx="9788817" cy="2893100"/>
          </a:xfrm>
          <a:prstGeom prst="rect">
            <a:avLst/>
          </a:prstGeom>
          <a:noFill/>
        </p:spPr>
        <p:txBody>
          <a:bodyPr wrap="square">
            <a:spAutoFit/>
          </a:bodyPr>
          <a:lstStyle/>
          <a:p>
            <a:pPr rtl="0"/>
            <a:r>
              <a:rPr lang="en-GB" sz="1400" b="1" u="sng" dirty="0">
                <a:latin typeface="Arial" panose="020B0604020202020204" pitchFamily="34" charset="0"/>
                <a:cs typeface="Arial" panose="020B0604020202020204" pitchFamily="34" charset="0"/>
              </a:rPr>
              <a:t>Analysis:</a:t>
            </a:r>
          </a:p>
          <a:p>
            <a:pPr rtl="0"/>
            <a:r>
              <a:rPr lang="en-GB" sz="1400" dirty="0">
                <a:latin typeface="Arial" panose="020B0604020202020204" pitchFamily="34" charset="0"/>
                <a:cs typeface="Arial" panose="020B0604020202020204" pitchFamily="34" charset="0"/>
              </a:rPr>
              <a:t>-Domestic violence –” Exposure to violence can harm a child's emotional, psychological and even physical development”(NIJ,2023). Those that were identified is the young primary school  age son, primary school age daughter and the teenage daughter .</a:t>
            </a:r>
          </a:p>
          <a:p>
            <a:pPr rtl="0"/>
            <a:endParaRPr lang="en-GB" sz="1400" dirty="0">
              <a:latin typeface="Arial" panose="020B0604020202020204" pitchFamily="34" charset="0"/>
              <a:cs typeface="Arial" panose="020B0604020202020204" pitchFamily="34" charset="0"/>
            </a:endParaRPr>
          </a:p>
          <a:p>
            <a:pPr rtl="0"/>
            <a:r>
              <a:rPr lang="en-GB" sz="1400" dirty="0">
                <a:latin typeface="Arial" panose="020B0604020202020204" pitchFamily="34" charset="0"/>
                <a:cs typeface="Arial" panose="020B0604020202020204" pitchFamily="34" charset="0"/>
              </a:rPr>
              <a:t> - Non-payment of rent – Many families struggle to find affordable housing , moving houses can disrupt a child's education and attainment. The struggle of payment of rent can lead to 	more stress and anxiety for parents. “A YouGov poll for shelter found that 43% of renting families were worried about losing their home. Stressed out parents  may have less emotional space for their children”(Darlington,2023).</a:t>
            </a:r>
          </a:p>
          <a:p>
            <a:pPr rtl="0"/>
            <a:endParaRPr lang="en-GB" sz="1400" dirty="0">
              <a:latin typeface="Arial" panose="020B0604020202020204" pitchFamily="34" charset="0"/>
              <a:cs typeface="Arial" panose="020B0604020202020204" pitchFamily="34" charset="0"/>
            </a:endParaRPr>
          </a:p>
          <a:p>
            <a:pPr marL="285750" indent="-285750" rtl="0">
              <a:buFontTx/>
              <a:buChar char="-"/>
            </a:pPr>
            <a:r>
              <a:rPr lang="en-GB" sz="1400" dirty="0">
                <a:latin typeface="Arial" panose="020B0604020202020204" pitchFamily="34" charset="0"/>
                <a:cs typeface="Arial" panose="020B0604020202020204" pitchFamily="34" charset="0"/>
              </a:rPr>
              <a:t>Potential parental alcohol problems  - “Children exposed to violence are more likely to have difficulty in school, act aggressively, suffer from depression or other mental health problems and engage in criminal behaviour as adults”(Birchall and Choudry,2018).</a:t>
            </a:r>
          </a:p>
        </p:txBody>
      </p:sp>
    </p:spTree>
    <p:extLst>
      <p:ext uri="{BB962C8B-B14F-4D97-AF65-F5344CB8AC3E}">
        <p14:creationId xmlns:p14="http://schemas.microsoft.com/office/powerpoint/2010/main" val="3653671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3057-435A-4E3E-B809-5A528F7BAC97}"/>
              </a:ext>
            </a:extLst>
          </p:cNvPr>
          <p:cNvSpPr>
            <a:spLocks noGrp="1"/>
          </p:cNvSpPr>
          <p:nvPr>
            <p:ph type="ctrTitle"/>
          </p:nvPr>
        </p:nvSpPr>
        <p:spPr>
          <a:xfrm>
            <a:off x="4757439" y="1"/>
            <a:ext cx="4733402" cy="1135116"/>
          </a:xfrm>
        </p:spPr>
        <p:txBody>
          <a:bodyPr rtlCol="0"/>
          <a:lstStyle/>
          <a:p>
            <a:pPr rtl="0"/>
            <a:r>
              <a:rPr lang="en-GB" sz="2800" dirty="0">
                <a:latin typeface="Arial" panose="020B0604020202020204" pitchFamily="34" charset="0"/>
                <a:cs typeface="Arial" panose="020B0604020202020204" pitchFamily="34" charset="0"/>
              </a:rPr>
              <a:t>How will it affect the child development? </a:t>
            </a:r>
          </a:p>
        </p:txBody>
      </p:sp>
      <p:sp>
        <p:nvSpPr>
          <p:cNvPr id="3" name="Text Placeholder 2">
            <a:extLst>
              <a:ext uri="{FF2B5EF4-FFF2-40B4-BE49-F238E27FC236}">
                <a16:creationId xmlns:a16="http://schemas.microsoft.com/office/drawing/2014/main" id="{E86CC8C2-BB96-477B-8AA7-922545ABA7D4}"/>
              </a:ext>
            </a:extLst>
          </p:cNvPr>
          <p:cNvSpPr>
            <a:spLocks noGrp="1"/>
          </p:cNvSpPr>
          <p:nvPr>
            <p:ph type="body" sz="quarter" idx="11"/>
          </p:nvPr>
        </p:nvSpPr>
        <p:spPr>
          <a:xfrm>
            <a:off x="3409529" y="1135117"/>
            <a:ext cx="6669720" cy="5478746"/>
          </a:xfrm>
        </p:spPr>
        <p:txBody>
          <a:bodyPr rtlCol="0">
            <a:noAutofit/>
          </a:bodyPr>
          <a:lstStyle/>
          <a:p>
            <a:pPr rtl="0"/>
            <a:r>
              <a:rPr lang="en-GB" sz="1300" dirty="0">
                <a:latin typeface="Arial" panose="020B0604020202020204" pitchFamily="34" charset="0"/>
                <a:cs typeface="Arial" panose="020B0604020202020204" pitchFamily="34" charset="0"/>
              </a:rPr>
              <a:t>The environments they are raised in, affects the children development and mental health by various factors, including the relationships they build and the experience that have in that environment.  Child development refers to:</a:t>
            </a:r>
          </a:p>
          <a:p>
            <a:pPr marL="285750" indent="-285750" rtl="0">
              <a:buFont typeface="Arial" panose="020B0604020202020204" pitchFamily="34" charset="0"/>
              <a:buChar char="•"/>
            </a:pPr>
            <a:r>
              <a:rPr lang="en-GB" sz="1300" dirty="0">
                <a:latin typeface="Arial" panose="020B0604020202020204" pitchFamily="34" charset="0"/>
                <a:cs typeface="Arial" panose="020B0604020202020204" pitchFamily="34" charset="0"/>
              </a:rPr>
              <a:t>Physical</a:t>
            </a:r>
          </a:p>
          <a:p>
            <a:pPr marL="285750" indent="-285750" rtl="0">
              <a:buFont typeface="Arial" panose="020B0604020202020204" pitchFamily="34" charset="0"/>
              <a:buChar char="•"/>
            </a:pPr>
            <a:r>
              <a:rPr lang="en-GB" sz="1300" dirty="0">
                <a:latin typeface="Arial" panose="020B0604020202020204" pitchFamily="34" charset="0"/>
                <a:cs typeface="Arial" panose="020B0604020202020204" pitchFamily="34" charset="0"/>
              </a:rPr>
              <a:t>Emotional</a:t>
            </a:r>
          </a:p>
          <a:p>
            <a:pPr marL="285750" indent="-285750" rtl="0">
              <a:buFont typeface="Arial" panose="020B0604020202020204" pitchFamily="34" charset="0"/>
              <a:buChar char="•"/>
            </a:pPr>
            <a:r>
              <a:rPr lang="en-GB" sz="1300" dirty="0">
                <a:latin typeface="Arial" panose="020B0604020202020204" pitchFamily="34" charset="0"/>
                <a:cs typeface="Arial" panose="020B0604020202020204" pitchFamily="34" charset="0"/>
              </a:rPr>
              <a:t>Social </a:t>
            </a:r>
          </a:p>
          <a:p>
            <a:pPr marL="285750" indent="-285750" rtl="0">
              <a:buFont typeface="Arial" panose="020B0604020202020204" pitchFamily="34" charset="0"/>
              <a:buChar char="•"/>
            </a:pPr>
            <a:r>
              <a:rPr lang="en-GB" sz="1300" dirty="0">
                <a:latin typeface="Arial" panose="020B0604020202020204" pitchFamily="34" charset="0"/>
                <a:cs typeface="Arial" panose="020B0604020202020204" pitchFamily="34" charset="0"/>
              </a:rPr>
              <a:t>Mentally</a:t>
            </a:r>
          </a:p>
          <a:p>
            <a:pPr marL="285750" indent="-285750" rtl="0">
              <a:buFont typeface="Arial" panose="020B0604020202020204" pitchFamily="34" charset="0"/>
              <a:buChar char="•"/>
            </a:pPr>
            <a:r>
              <a:rPr lang="en-GB" sz="1300" dirty="0">
                <a:latin typeface="Arial" panose="020B0604020202020204" pitchFamily="34" charset="0"/>
                <a:cs typeface="Arial" panose="020B0604020202020204" pitchFamily="34" charset="0"/>
              </a:rPr>
              <a:t>Trauma </a:t>
            </a:r>
          </a:p>
          <a:p>
            <a:pPr marL="285750" indent="-285750" rtl="0">
              <a:buFont typeface="Arial" panose="020B0604020202020204" pitchFamily="34" charset="0"/>
              <a:buChar char="•"/>
            </a:pPr>
            <a:r>
              <a:rPr lang="en-GB" sz="1300" dirty="0">
                <a:latin typeface="Arial" panose="020B0604020202020204" pitchFamily="34" charset="0"/>
                <a:cs typeface="Arial" panose="020B0604020202020204" pitchFamily="34" charset="0"/>
              </a:rPr>
              <a:t>Abuse</a:t>
            </a:r>
          </a:p>
          <a:p>
            <a:pPr marL="285750" indent="-285750" rtl="0">
              <a:buFont typeface="Arial" panose="020B0604020202020204" pitchFamily="34" charset="0"/>
              <a:buChar char="•"/>
            </a:pPr>
            <a:r>
              <a:rPr lang="en-GB" sz="1300">
                <a:latin typeface="Arial" panose="020B0604020202020204" pitchFamily="34" charset="0"/>
                <a:cs typeface="Arial" panose="020B0604020202020204" pitchFamily="34" charset="0"/>
              </a:rPr>
              <a:t>Neglect</a:t>
            </a:r>
            <a:endParaRPr lang="en-GB" sz="1300" dirty="0">
              <a:latin typeface="Arial" panose="020B0604020202020204" pitchFamily="34" charset="0"/>
              <a:cs typeface="Arial" panose="020B0604020202020204" pitchFamily="34" charset="0"/>
            </a:endParaRPr>
          </a:p>
        </p:txBody>
      </p:sp>
      <p:pic>
        <p:nvPicPr>
          <p:cNvPr id="13" name="Picture Placeholder 12">
            <a:extLst>
              <a:ext uri="{FF2B5EF4-FFF2-40B4-BE49-F238E27FC236}">
                <a16:creationId xmlns:a16="http://schemas.microsoft.com/office/drawing/2014/main" id="{4A6D299C-294E-6EA3-F4D4-2DEE99CE05CE}"/>
              </a:ext>
            </a:extLst>
          </p:cNvPr>
          <p:cNvPicPr>
            <a:picLocks noGrp="1" noChangeAspect="1"/>
          </p:cNvPicPr>
          <p:nvPr>
            <p:ph type="pic" sz="quarter" idx="14"/>
          </p:nvPr>
        </p:nvPicPr>
        <p:blipFill rotWithShape="1">
          <a:blip r:embed="rId3"/>
          <a:srcRect t="278" r="-410" b="6023"/>
          <a:stretch/>
        </p:blipFill>
        <p:spPr>
          <a:xfrm>
            <a:off x="3337556" y="6596131"/>
            <a:ext cx="6720844" cy="1817914"/>
          </a:xfrm>
          <a:prstGeom prst="rect">
            <a:avLst/>
          </a:prstGeom>
        </p:spPr>
      </p:pic>
      <p:sp>
        <p:nvSpPr>
          <p:cNvPr id="20" name="Picture Placeholder 19">
            <a:extLst>
              <a:ext uri="{FF2B5EF4-FFF2-40B4-BE49-F238E27FC236}">
                <a16:creationId xmlns:a16="http://schemas.microsoft.com/office/drawing/2014/main" id="{5F86484C-7369-9AB8-A835-5B0FE2D601B7}"/>
              </a:ext>
            </a:extLst>
          </p:cNvPr>
          <p:cNvSpPr>
            <a:spLocks noGrp="1"/>
          </p:cNvSpPr>
          <p:nvPr>
            <p:ph type="pic" sz="quarter" idx="13"/>
          </p:nvPr>
        </p:nvSpPr>
        <p:spPr>
          <a:xfrm>
            <a:off x="-51124" y="-44196"/>
            <a:ext cx="3337557" cy="3886200"/>
          </a:xfrm>
        </p:spPr>
      </p:sp>
      <p:pic>
        <p:nvPicPr>
          <p:cNvPr id="21" name="Picture 20">
            <a:extLst>
              <a:ext uri="{FF2B5EF4-FFF2-40B4-BE49-F238E27FC236}">
                <a16:creationId xmlns:a16="http://schemas.microsoft.com/office/drawing/2014/main" id="{4DF798E2-28C1-27F8-AE34-600BEBCDA538}"/>
              </a:ext>
            </a:extLst>
          </p:cNvPr>
          <p:cNvPicPr>
            <a:picLocks noChangeAspect="1"/>
          </p:cNvPicPr>
          <p:nvPr/>
        </p:nvPicPr>
        <p:blipFill>
          <a:blip r:embed="rId4"/>
          <a:stretch>
            <a:fillRect/>
          </a:stretch>
        </p:blipFill>
        <p:spPr>
          <a:xfrm>
            <a:off x="17952" y="-120880"/>
            <a:ext cx="3337556" cy="4051277"/>
          </a:xfrm>
          <a:prstGeom prst="rect">
            <a:avLst/>
          </a:prstGeom>
        </p:spPr>
      </p:pic>
      <p:sp>
        <p:nvSpPr>
          <p:cNvPr id="14" name="Text Placeholder 13">
            <a:extLst>
              <a:ext uri="{FF2B5EF4-FFF2-40B4-BE49-F238E27FC236}">
                <a16:creationId xmlns:a16="http://schemas.microsoft.com/office/drawing/2014/main" id="{5AE8ECC5-AD3F-4E60-AB4A-8D1BA17C43D7}"/>
              </a:ext>
            </a:extLst>
          </p:cNvPr>
          <p:cNvSpPr>
            <a:spLocks noGrp="1"/>
          </p:cNvSpPr>
          <p:nvPr>
            <p:ph type="body" sz="quarter" idx="18"/>
          </p:nvPr>
        </p:nvSpPr>
        <p:spPr>
          <a:xfrm>
            <a:off x="0" y="2342534"/>
            <a:ext cx="2907792" cy="365760"/>
          </a:xfrm>
        </p:spPr>
        <p:txBody>
          <a:bodyPr rtlCol="0"/>
          <a:lstStyle/>
          <a:p>
            <a:pPr rtl="0"/>
            <a:r>
              <a:rPr lang="en-GB" i="1" u="sng" dirty="0">
                <a:latin typeface="Arial" panose="020B0604020202020204" pitchFamily="34" charset="0"/>
                <a:cs typeface="Arial" panose="020B0604020202020204" pitchFamily="34" charset="0"/>
              </a:rPr>
              <a:t>What are the Impact?</a:t>
            </a:r>
          </a:p>
        </p:txBody>
      </p:sp>
      <p:sp>
        <p:nvSpPr>
          <p:cNvPr id="15" name="Text Placeholder 14">
            <a:extLst>
              <a:ext uri="{FF2B5EF4-FFF2-40B4-BE49-F238E27FC236}">
                <a16:creationId xmlns:a16="http://schemas.microsoft.com/office/drawing/2014/main" id="{68FC0CB1-15EF-4168-AE6F-598C8BA4794B}"/>
              </a:ext>
            </a:extLst>
          </p:cNvPr>
          <p:cNvSpPr>
            <a:spLocks noGrp="1"/>
          </p:cNvSpPr>
          <p:nvPr>
            <p:ph type="body" sz="quarter" idx="20"/>
          </p:nvPr>
        </p:nvSpPr>
        <p:spPr>
          <a:xfrm>
            <a:off x="0" y="2917567"/>
            <a:ext cx="3430378" cy="4796604"/>
          </a:xfrm>
        </p:spPr>
        <p:txBody>
          <a:bodyPr rtlCol="0"/>
          <a:lstStyle/>
          <a:p>
            <a:pPr rtl="0"/>
            <a:r>
              <a:rPr lang="en-GB" sz="1400" dirty="0"/>
              <a:t>“Children are individuals and may respond to witnessing abuse in different ways”(Royal College of Psychiatrist ,2004).</a:t>
            </a:r>
          </a:p>
          <a:p>
            <a:pPr rtl="0"/>
            <a:endParaRPr lang="en-GB" sz="1400" dirty="0"/>
          </a:p>
          <a:p>
            <a:pPr marL="171450" indent="-171450" rtl="0">
              <a:buFontTx/>
              <a:buChar char="-"/>
            </a:pPr>
            <a:r>
              <a:rPr lang="en-GB" sz="1400" dirty="0"/>
              <a:t>They may become anxious or depressed .</a:t>
            </a:r>
          </a:p>
          <a:p>
            <a:pPr marL="171450" indent="-171450" rtl="0">
              <a:buFontTx/>
              <a:buChar char="-"/>
            </a:pPr>
            <a:r>
              <a:rPr lang="en-GB" sz="1400" dirty="0"/>
              <a:t>They may have difficulty sleeping. </a:t>
            </a:r>
          </a:p>
          <a:p>
            <a:pPr marL="171450" indent="-171450" rtl="0">
              <a:buFontTx/>
              <a:buChar char="-"/>
            </a:pPr>
            <a:r>
              <a:rPr lang="en-GB" sz="1400" dirty="0"/>
              <a:t>They have nightmares or flashbacks. </a:t>
            </a:r>
          </a:p>
          <a:p>
            <a:pPr marL="171450" indent="-171450" rtl="0">
              <a:buFontTx/>
              <a:buChar char="-"/>
            </a:pPr>
            <a:r>
              <a:rPr lang="en-GB" sz="1400" dirty="0"/>
              <a:t>They can be easily startled</a:t>
            </a:r>
          </a:p>
          <a:p>
            <a:pPr marL="171450" indent="-171450" rtl="0">
              <a:buFontTx/>
              <a:buChar char="-"/>
            </a:pPr>
            <a:r>
              <a:rPr lang="en-GB" sz="1400" dirty="0"/>
              <a:t>They may have temper tantrums and problems with school.</a:t>
            </a:r>
          </a:p>
          <a:p>
            <a:pPr marL="171450" indent="-171450" rtl="0">
              <a:buFontTx/>
              <a:buChar char="-"/>
            </a:pPr>
            <a:r>
              <a:rPr lang="en-GB" sz="1400" dirty="0"/>
              <a:t>They may have a lower sense of self-worth</a:t>
            </a:r>
          </a:p>
        </p:txBody>
      </p:sp>
    </p:spTree>
    <p:extLst>
      <p:ext uri="{BB962C8B-B14F-4D97-AF65-F5344CB8AC3E}">
        <p14:creationId xmlns:p14="http://schemas.microsoft.com/office/powerpoint/2010/main" val="2947563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2078E-D938-1549-CB07-BC145C8EBD91}"/>
              </a:ext>
            </a:extLst>
          </p:cNvPr>
          <p:cNvSpPr>
            <a:spLocks noGrp="1"/>
          </p:cNvSpPr>
          <p:nvPr>
            <p:ph type="ctrTitle"/>
          </p:nvPr>
        </p:nvSpPr>
        <p:spPr>
          <a:xfrm>
            <a:off x="3421638" y="-63918"/>
            <a:ext cx="6523607" cy="905255"/>
          </a:xfrm>
        </p:spPr>
        <p:txBody>
          <a:bodyPr/>
          <a:lstStyle/>
          <a:p>
            <a:r>
              <a:rPr lang="en-GB" i="1" u="sng" dirty="0">
                <a:latin typeface="Arial" panose="020B0604020202020204" pitchFamily="34" charset="0"/>
                <a:cs typeface="Arial" panose="020B0604020202020204" pitchFamily="34" charset="0"/>
              </a:rPr>
              <a:t>What are the implications?</a:t>
            </a:r>
            <a:br>
              <a:rPr lang="en-GB" i="1" u="sng" dirty="0">
                <a:latin typeface="Arial" panose="020B0604020202020204" pitchFamily="34" charset="0"/>
                <a:cs typeface="Arial" panose="020B0604020202020204" pitchFamily="34" charset="0"/>
              </a:rPr>
            </a:br>
            <a:endParaRPr lang="en-GB" dirty="0"/>
          </a:p>
        </p:txBody>
      </p:sp>
      <p:sp>
        <p:nvSpPr>
          <p:cNvPr id="9" name="Text Placeholder 8">
            <a:extLst>
              <a:ext uri="{FF2B5EF4-FFF2-40B4-BE49-F238E27FC236}">
                <a16:creationId xmlns:a16="http://schemas.microsoft.com/office/drawing/2014/main" id="{9F97C08F-8058-95C7-B3AC-1FD6B0E480BD}"/>
              </a:ext>
            </a:extLst>
          </p:cNvPr>
          <p:cNvSpPr>
            <a:spLocks noGrp="1"/>
          </p:cNvSpPr>
          <p:nvPr>
            <p:ph type="body" sz="quarter" idx="11"/>
          </p:nvPr>
        </p:nvSpPr>
        <p:spPr>
          <a:xfrm>
            <a:off x="113155" y="556912"/>
            <a:ext cx="9640445" cy="3329288"/>
          </a:xfrm>
        </p:spPr>
        <p:txBody>
          <a:bodyPr>
            <a:normAutofit fontScale="85000" lnSpcReduction="20000"/>
          </a:bodyPr>
          <a:lstStyle/>
          <a:p>
            <a:r>
              <a:rPr lang="en-GB" sz="1400" b="0" i="0" dirty="0">
                <a:solidFill>
                  <a:srgbClr val="222222"/>
                </a:solidFill>
                <a:effectLst/>
                <a:latin typeface="Arial" panose="020B0604020202020204" pitchFamily="34" charset="0"/>
              </a:rPr>
              <a:t>The three identified children, including the young boy may experience some devastating effects of domestic violence such as post-traumatic stress disorder which can cause dangerous changes in the developing brains of children. According to a medical report these “changes may cause nightmares, changes in sleep patterns, anger, irritability, difficulty concentrating, and children may sometimes have the ability to re-enact aspects of the traumatising abuse observed”(Plumptre,2023).</a:t>
            </a:r>
          </a:p>
          <a:p>
            <a:r>
              <a:rPr lang="en-GB" sz="1400" b="0" i="0" dirty="0">
                <a:solidFill>
                  <a:srgbClr val="222222"/>
                </a:solidFill>
                <a:effectLst/>
                <a:latin typeface="Arial" panose="020B0604020202020204" pitchFamily="34" charset="0"/>
              </a:rPr>
              <a:t>Physical challenges such as stomach pains and headaches  would affect the children’s learning and development as school-l aged children and teens can tend to act out in reaction showing aggressive behaviour and physical abuse.</a:t>
            </a:r>
          </a:p>
          <a:p>
            <a:r>
              <a:rPr lang="en-GB" sz="1400" b="0" i="0" dirty="0">
                <a:solidFill>
                  <a:srgbClr val="222222"/>
                </a:solidFill>
                <a:effectLst/>
                <a:latin typeface="Arial" panose="020B0604020202020204" pitchFamily="34" charset="0"/>
              </a:rPr>
              <a:t>The risks of harm to children caused by domestic violence have now been recognised. An amendment to the definition of harm in the Children Act 1989 now includes ‘impairment suffered from seeing or hearing the ill treatment of another’ (Adoption and Children Act, 2002). Research with children suggests it has implications for education, health, welfare, civil and criminal justice.</a:t>
            </a:r>
            <a:br>
              <a:rPr lang="en-GB" sz="1400" dirty="0"/>
            </a:br>
            <a:r>
              <a:rPr lang="en-GB" sz="1400" b="0" i="0" dirty="0">
                <a:solidFill>
                  <a:srgbClr val="222222"/>
                </a:solidFill>
                <a:effectLst/>
                <a:latin typeface="Arial" panose="020B0604020202020204" pitchFamily="34" charset="0"/>
              </a:rPr>
              <a:t>This will mean that when a referral or initial assessment is made in relation to a child abuse concern, questions about domestic violence are asked. Recording and monitoring systems also need to be in place at every stage of intervention so that the extent of domestic violence can be assessed for planning and strategic purposes.</a:t>
            </a:r>
          </a:p>
          <a:p>
            <a:endParaRPr lang="en-GB" dirty="0"/>
          </a:p>
        </p:txBody>
      </p:sp>
      <p:sp>
        <p:nvSpPr>
          <p:cNvPr id="12" name="Text Placeholder 3">
            <a:extLst>
              <a:ext uri="{FF2B5EF4-FFF2-40B4-BE49-F238E27FC236}">
                <a16:creationId xmlns:a16="http://schemas.microsoft.com/office/drawing/2014/main" id="{6F12992A-E272-5D4B-0BCF-F362D48E7F8B}"/>
              </a:ext>
            </a:extLst>
          </p:cNvPr>
          <p:cNvSpPr>
            <a:spLocks noGrp="1"/>
          </p:cNvSpPr>
          <p:nvPr>
            <p:ph type="body" sz="quarter" idx="20"/>
          </p:nvPr>
        </p:nvSpPr>
        <p:spPr>
          <a:xfrm>
            <a:off x="1" y="3886200"/>
            <a:ext cx="3337557" cy="3886199"/>
          </a:xfrm>
        </p:spPr>
        <p:txBody>
          <a:bodyPr rtlCol="0">
            <a:normAutofit/>
          </a:bodyPr>
          <a:lstStyle/>
          <a:p>
            <a:pPr rtl="0"/>
            <a:r>
              <a:rPr lang="en-GB" sz="1600" b="1" u="sng" dirty="0">
                <a:solidFill>
                  <a:schemeClr val="tx1"/>
                </a:solidFill>
                <a:latin typeface="Arial" panose="020B0604020202020204" pitchFamily="34" charset="0"/>
                <a:cs typeface="Arial" panose="020B0604020202020204" pitchFamily="34" charset="0"/>
              </a:rPr>
              <a:t>Evaluation:</a:t>
            </a:r>
          </a:p>
          <a:p>
            <a:pPr rtl="0"/>
            <a:endParaRPr lang="en-GB" sz="1600" b="1" u="sng" dirty="0">
              <a:solidFill>
                <a:schemeClr val="tx1"/>
              </a:solidFill>
              <a:latin typeface="Arial" panose="020B0604020202020204" pitchFamily="34" charset="0"/>
              <a:cs typeface="Arial" panose="020B0604020202020204" pitchFamily="34" charset="0"/>
            </a:endParaRPr>
          </a:p>
          <a:p>
            <a:pPr marL="285750" indent="-285750" rtl="0">
              <a:buFontTx/>
              <a:buChar char="-"/>
            </a:pPr>
            <a:r>
              <a:rPr lang="en-GB" sz="1400" dirty="0">
                <a:solidFill>
                  <a:schemeClr val="tx1"/>
                </a:solidFill>
                <a:latin typeface="Arial" panose="020B0604020202020204" pitchFamily="34" charset="0"/>
                <a:cs typeface="Arial" panose="020B0604020202020204" pitchFamily="34" charset="0"/>
              </a:rPr>
              <a:t>The non-payment of rent  would lead to debt; eviction and you may be considered homeless</a:t>
            </a:r>
          </a:p>
          <a:p>
            <a:pPr marL="285750" indent="-285750" rtl="0">
              <a:buFontTx/>
              <a:buChar char="-"/>
            </a:pPr>
            <a:r>
              <a:rPr lang="en-GB" sz="1400" dirty="0">
                <a:solidFill>
                  <a:schemeClr val="tx1"/>
                </a:solidFill>
                <a:latin typeface="Arial" panose="020B0604020202020204" pitchFamily="34" charset="0"/>
                <a:cs typeface="Arial" panose="020B0604020202020204" pitchFamily="34" charset="0"/>
              </a:rPr>
              <a:t>Children Social services  will need to be involved for the need of extra support.  </a:t>
            </a:r>
          </a:p>
        </p:txBody>
      </p:sp>
      <p:pic>
        <p:nvPicPr>
          <p:cNvPr id="20" name="Picture 19">
            <a:extLst>
              <a:ext uri="{FF2B5EF4-FFF2-40B4-BE49-F238E27FC236}">
                <a16:creationId xmlns:a16="http://schemas.microsoft.com/office/drawing/2014/main" id="{3938903D-8117-D63F-5A9F-2275ECC9C44F}"/>
              </a:ext>
            </a:extLst>
          </p:cNvPr>
          <p:cNvPicPr>
            <a:picLocks noChangeAspect="1"/>
          </p:cNvPicPr>
          <p:nvPr/>
        </p:nvPicPr>
        <p:blipFill>
          <a:blip r:embed="rId2"/>
          <a:stretch>
            <a:fillRect/>
          </a:stretch>
        </p:blipFill>
        <p:spPr>
          <a:xfrm>
            <a:off x="3838359" y="4507030"/>
            <a:ext cx="6106886" cy="3111574"/>
          </a:xfrm>
          <a:prstGeom prst="rect">
            <a:avLst/>
          </a:prstGeom>
        </p:spPr>
      </p:pic>
    </p:spTree>
    <p:extLst>
      <p:ext uri="{BB962C8B-B14F-4D97-AF65-F5344CB8AC3E}">
        <p14:creationId xmlns:p14="http://schemas.microsoft.com/office/powerpoint/2010/main" val="124109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6F374A01-FD18-413B-A563-0BFF7A173B88}"/>
              </a:ext>
            </a:extLst>
          </p:cNvPr>
          <p:cNvSpPr>
            <a:spLocks noGrp="1"/>
          </p:cNvSpPr>
          <p:nvPr>
            <p:ph type="body" sz="quarter" idx="19"/>
          </p:nvPr>
        </p:nvSpPr>
        <p:spPr>
          <a:xfrm>
            <a:off x="2163308" y="0"/>
            <a:ext cx="7484483" cy="4615543"/>
          </a:xfrm>
        </p:spPr>
        <p:txBody>
          <a:bodyPr rtlCol="0">
            <a:normAutofit fontScale="25000" lnSpcReduction="20000"/>
          </a:bodyPr>
          <a:lstStyle/>
          <a:p>
            <a:r>
              <a:rPr lang="en-GB" sz="5600" dirty="0">
                <a:effectLst/>
              </a:rPr>
              <a:t>(</a:t>
            </a:r>
            <a:r>
              <a:rPr lang="en-GB" sz="4800" dirty="0">
                <a:solidFill>
                  <a:schemeClr val="accent2">
                    <a:lumMod val="10000"/>
                  </a:schemeClr>
                </a:solidFill>
                <a:latin typeface="Arial" panose="020B0604020202020204" pitchFamily="34" charset="0"/>
                <a:cs typeface="Arial" panose="020B0604020202020204" pitchFamily="34" charset="0"/>
              </a:rPr>
              <a:t>2023</a:t>
            </a:r>
            <a:r>
              <a:rPr lang="en-GB" sz="4800" dirty="0">
                <a:solidFill>
                  <a:schemeClr val="accent2">
                    <a:lumMod val="10000"/>
                  </a:schemeClr>
                </a:solidFill>
                <a:effectLst/>
                <a:latin typeface="Arial" panose="020B0604020202020204" pitchFamily="34" charset="0"/>
                <a:cs typeface="Arial" panose="020B0604020202020204" pitchFamily="34" charset="0"/>
              </a:rPr>
              <a:t> </a:t>
            </a:r>
            <a:r>
              <a:rPr lang="en-GB" sz="4800" i="1" dirty="0">
                <a:solidFill>
                  <a:schemeClr val="accent2">
                    <a:lumMod val="10000"/>
                  </a:schemeClr>
                </a:solidFill>
                <a:effectLst/>
                <a:latin typeface="Arial" panose="020B0604020202020204" pitchFamily="34" charset="0"/>
                <a:cs typeface="Arial" panose="020B0604020202020204" pitchFamily="34" charset="0"/>
              </a:rPr>
              <a:t>NHS choices</a:t>
            </a:r>
            <a:r>
              <a:rPr lang="en-GB" sz="4800" dirty="0">
                <a:solidFill>
                  <a:schemeClr val="accent2">
                    <a:lumMod val="10000"/>
                  </a:schemeClr>
                </a:solidFill>
                <a:effectLst/>
                <a:latin typeface="Arial" panose="020B0604020202020204" pitchFamily="34" charset="0"/>
                <a:cs typeface="Arial" panose="020B0604020202020204" pitchFamily="34" charset="0"/>
              </a:rPr>
              <a:t>. Available at: https://www.nhs.uk/conditions/social-care-and-support-guide/caring-for-children-and-young-people/children-and-young-peoples-services/ (Accessed: 12 June 2023). </a:t>
            </a:r>
          </a:p>
          <a:p>
            <a:endParaRPr lang="en-GB" sz="4800" dirty="0">
              <a:solidFill>
                <a:schemeClr val="accent2">
                  <a:lumMod val="10000"/>
                </a:schemeClr>
              </a:solidFill>
              <a:effectLst/>
              <a:latin typeface="Arial" panose="020B0604020202020204" pitchFamily="34" charset="0"/>
              <a:cs typeface="Arial" panose="020B0604020202020204" pitchFamily="34" charset="0"/>
            </a:endParaRPr>
          </a:p>
          <a:p>
            <a:r>
              <a:rPr lang="en-GB" sz="4800" dirty="0">
                <a:solidFill>
                  <a:schemeClr val="accent2">
                    <a:lumMod val="10000"/>
                  </a:schemeClr>
                </a:solidFill>
                <a:effectLst/>
                <a:latin typeface="Arial" panose="020B0604020202020204" pitchFamily="34" charset="0"/>
                <a:cs typeface="Arial" panose="020B0604020202020204" pitchFamily="34" charset="0"/>
              </a:rPr>
              <a:t>Children England (2018) </a:t>
            </a:r>
            <a:r>
              <a:rPr lang="en-GB" sz="4800" i="1" dirty="0">
                <a:solidFill>
                  <a:schemeClr val="accent2">
                    <a:lumMod val="10000"/>
                  </a:schemeClr>
                </a:solidFill>
                <a:effectLst/>
                <a:latin typeface="Arial" panose="020B0604020202020204" pitchFamily="34" charset="0"/>
                <a:cs typeface="Arial" panose="020B0604020202020204" pitchFamily="34" charset="0"/>
              </a:rPr>
              <a:t>End unfair evictions so children in private renting families can benefit from Secure Homes</a:t>
            </a:r>
            <a:r>
              <a:rPr lang="en-GB" sz="4800" dirty="0">
                <a:solidFill>
                  <a:schemeClr val="accent2">
                    <a:lumMod val="10000"/>
                  </a:schemeClr>
                </a:solidFill>
                <a:effectLst/>
                <a:latin typeface="Arial" panose="020B0604020202020204" pitchFamily="34" charset="0"/>
                <a:cs typeface="Arial" panose="020B0604020202020204" pitchFamily="34" charset="0"/>
              </a:rPr>
              <a:t>, </a:t>
            </a:r>
            <a:r>
              <a:rPr lang="en-GB" sz="4800" i="1" dirty="0">
                <a:solidFill>
                  <a:schemeClr val="accent2">
                    <a:lumMod val="10000"/>
                  </a:schemeClr>
                </a:solidFill>
                <a:effectLst/>
                <a:latin typeface="Arial" panose="020B0604020202020204" pitchFamily="34" charset="0"/>
                <a:cs typeface="Arial" panose="020B0604020202020204" pitchFamily="34" charset="0"/>
              </a:rPr>
              <a:t>Children England</a:t>
            </a:r>
            <a:r>
              <a:rPr lang="en-GB" sz="4800" dirty="0">
                <a:solidFill>
                  <a:schemeClr val="accent2">
                    <a:lumMod val="10000"/>
                  </a:schemeClr>
                </a:solidFill>
                <a:effectLst/>
                <a:latin typeface="Arial" panose="020B0604020202020204" pitchFamily="34" charset="0"/>
                <a:cs typeface="Arial" panose="020B0604020202020204" pitchFamily="34" charset="0"/>
              </a:rPr>
              <a:t>. Available at: https://www.childrenengland.org.uk/blog/end-unfair-evictions-for-children (Accessed: 12 June 2023). </a:t>
            </a:r>
          </a:p>
          <a:p>
            <a:endParaRPr lang="en-GB" sz="4800" dirty="0">
              <a:solidFill>
                <a:schemeClr val="accent2">
                  <a:lumMod val="10000"/>
                </a:schemeClr>
              </a:solidFill>
              <a:effectLst/>
              <a:latin typeface="Arial" panose="020B0604020202020204" pitchFamily="34" charset="0"/>
              <a:cs typeface="Arial" panose="020B0604020202020204" pitchFamily="34" charset="0"/>
            </a:endParaRPr>
          </a:p>
          <a:p>
            <a:r>
              <a:rPr lang="en-GB" sz="4800" i="1" dirty="0">
                <a:solidFill>
                  <a:schemeClr val="accent2">
                    <a:lumMod val="10000"/>
                  </a:schemeClr>
                </a:solidFill>
                <a:effectLst/>
                <a:latin typeface="Arial" panose="020B0604020202020204" pitchFamily="34" charset="0"/>
                <a:cs typeface="Arial" panose="020B0604020202020204" pitchFamily="34" charset="0"/>
              </a:rPr>
              <a:t>Impact on children and young people</a:t>
            </a:r>
            <a:r>
              <a:rPr lang="en-GB" sz="4800" dirty="0">
                <a:solidFill>
                  <a:schemeClr val="accent2">
                    <a:lumMod val="10000"/>
                  </a:schemeClr>
                </a:solidFill>
                <a:effectLst/>
                <a:latin typeface="Arial" panose="020B0604020202020204" pitchFamily="34" charset="0"/>
                <a:cs typeface="Arial" panose="020B0604020202020204" pitchFamily="34" charset="0"/>
              </a:rPr>
              <a:t> (2023) </a:t>
            </a:r>
            <a:r>
              <a:rPr lang="en-GB" sz="4800" i="1" dirty="0">
                <a:solidFill>
                  <a:schemeClr val="accent2">
                    <a:lumMod val="10000"/>
                  </a:schemeClr>
                </a:solidFill>
                <a:effectLst/>
                <a:latin typeface="Arial" panose="020B0604020202020204" pitchFamily="34" charset="0"/>
                <a:cs typeface="Arial" panose="020B0604020202020204" pitchFamily="34" charset="0"/>
              </a:rPr>
              <a:t>Women’s Aid</a:t>
            </a:r>
            <a:r>
              <a:rPr lang="en-GB" sz="4800" dirty="0">
                <a:solidFill>
                  <a:schemeClr val="accent2">
                    <a:lumMod val="10000"/>
                  </a:schemeClr>
                </a:solidFill>
                <a:effectLst/>
                <a:latin typeface="Arial" panose="020B0604020202020204" pitchFamily="34" charset="0"/>
                <a:cs typeface="Arial" panose="020B0604020202020204" pitchFamily="34" charset="0"/>
              </a:rPr>
              <a:t>. Available at: https://www.womensaid.org.uk/information-support/what-is-domestic-abuse/impact-on-children-and-young-people/ (Accessed: 12 June 2023). </a:t>
            </a:r>
          </a:p>
          <a:p>
            <a:endParaRPr lang="en-GB" sz="4800" dirty="0">
              <a:solidFill>
                <a:schemeClr val="accent2">
                  <a:lumMod val="10000"/>
                </a:schemeClr>
              </a:solidFill>
              <a:effectLst/>
              <a:latin typeface="Arial" panose="020B0604020202020204" pitchFamily="34" charset="0"/>
              <a:cs typeface="Arial" panose="020B0604020202020204" pitchFamily="34" charset="0"/>
            </a:endParaRPr>
          </a:p>
          <a:p>
            <a:r>
              <a:rPr lang="en-GB" sz="4800" dirty="0">
                <a:solidFill>
                  <a:schemeClr val="accent2">
                    <a:lumMod val="10000"/>
                  </a:schemeClr>
                </a:solidFill>
                <a:effectLst/>
                <a:latin typeface="Arial" panose="020B0604020202020204" pitchFamily="34" charset="0"/>
                <a:cs typeface="Arial" panose="020B0604020202020204" pitchFamily="34" charset="0"/>
              </a:rPr>
              <a:t>Jane, B. and Sonia, C. (2023) </a:t>
            </a:r>
            <a:r>
              <a:rPr lang="en-GB" sz="4800" i="1" dirty="0">
                <a:solidFill>
                  <a:schemeClr val="accent2">
                    <a:lumMod val="10000"/>
                  </a:schemeClr>
                </a:solidFill>
                <a:effectLst/>
                <a:latin typeface="Arial" panose="020B0604020202020204" pitchFamily="34" charset="0"/>
                <a:cs typeface="Arial" panose="020B0604020202020204" pitchFamily="34" charset="0"/>
              </a:rPr>
              <a:t>Evidence hub: ‘what about my right not to be abused?’ domestic abuse, human rights and the family courts</a:t>
            </a:r>
            <a:r>
              <a:rPr lang="en-GB" sz="4800" dirty="0">
                <a:solidFill>
                  <a:schemeClr val="accent2">
                    <a:lumMod val="10000"/>
                  </a:schemeClr>
                </a:solidFill>
                <a:effectLst/>
                <a:latin typeface="Arial" panose="020B0604020202020204" pitchFamily="34" charset="0"/>
                <a:cs typeface="Arial" panose="020B0604020202020204" pitchFamily="34" charset="0"/>
              </a:rPr>
              <a:t>, </a:t>
            </a:r>
            <a:r>
              <a:rPr lang="en-GB" sz="4800" i="1" dirty="0">
                <a:solidFill>
                  <a:schemeClr val="accent2">
                    <a:lumMod val="10000"/>
                  </a:schemeClr>
                </a:solidFill>
                <a:effectLst/>
                <a:latin typeface="Arial" panose="020B0604020202020204" pitchFamily="34" charset="0"/>
                <a:cs typeface="Arial" panose="020B0604020202020204" pitchFamily="34" charset="0"/>
              </a:rPr>
              <a:t>Women’s Aid</a:t>
            </a:r>
            <a:r>
              <a:rPr lang="en-GB" sz="4800" dirty="0">
                <a:solidFill>
                  <a:schemeClr val="accent2">
                    <a:lumMod val="10000"/>
                  </a:schemeClr>
                </a:solidFill>
                <a:effectLst/>
                <a:latin typeface="Arial" panose="020B0604020202020204" pitchFamily="34" charset="0"/>
                <a:cs typeface="Arial" panose="020B0604020202020204" pitchFamily="34" charset="0"/>
              </a:rPr>
              <a:t>. Available at: https://www.womensaid.org.uk/domestic-abuse-human-rights-and-the-family-courts/ (Accessed: 12 June 2023). </a:t>
            </a:r>
          </a:p>
          <a:p>
            <a:endParaRPr lang="en-GB" sz="4800" dirty="0">
              <a:solidFill>
                <a:schemeClr val="accent2">
                  <a:lumMod val="10000"/>
                </a:schemeClr>
              </a:solidFill>
              <a:effectLst/>
              <a:latin typeface="Arial" panose="020B0604020202020204" pitchFamily="34" charset="0"/>
              <a:cs typeface="Arial" panose="020B0604020202020204" pitchFamily="34" charset="0"/>
            </a:endParaRPr>
          </a:p>
          <a:p>
            <a:r>
              <a:rPr lang="en-GB" sz="4800" dirty="0">
                <a:solidFill>
                  <a:schemeClr val="accent2">
                    <a:lumMod val="10000"/>
                  </a:schemeClr>
                </a:solidFill>
                <a:effectLst/>
                <a:latin typeface="Arial" panose="020B0604020202020204" pitchFamily="34" charset="0"/>
                <a:cs typeface="Arial" panose="020B0604020202020204" pitchFamily="34" charset="0"/>
              </a:rPr>
              <a:t>NIJ (2023) </a:t>
            </a:r>
            <a:r>
              <a:rPr lang="en-GB" sz="4800" i="1" dirty="0">
                <a:solidFill>
                  <a:schemeClr val="accent2">
                    <a:lumMod val="10000"/>
                  </a:schemeClr>
                </a:solidFill>
                <a:effectLst/>
                <a:latin typeface="Arial" panose="020B0604020202020204" pitchFamily="34" charset="0"/>
                <a:cs typeface="Arial" panose="020B0604020202020204" pitchFamily="34" charset="0"/>
              </a:rPr>
              <a:t>Children exposed to violence</a:t>
            </a:r>
            <a:r>
              <a:rPr lang="en-GB" sz="4800" dirty="0">
                <a:solidFill>
                  <a:schemeClr val="accent2">
                    <a:lumMod val="10000"/>
                  </a:schemeClr>
                </a:solidFill>
                <a:effectLst/>
                <a:latin typeface="Arial" panose="020B0604020202020204" pitchFamily="34" charset="0"/>
                <a:cs typeface="Arial" panose="020B0604020202020204" pitchFamily="34" charset="0"/>
              </a:rPr>
              <a:t>, </a:t>
            </a:r>
            <a:r>
              <a:rPr lang="en-GB" sz="4800" i="1" dirty="0">
                <a:solidFill>
                  <a:schemeClr val="accent2">
                    <a:lumMod val="10000"/>
                  </a:schemeClr>
                </a:solidFill>
                <a:effectLst/>
                <a:latin typeface="Arial" panose="020B0604020202020204" pitchFamily="34" charset="0"/>
                <a:cs typeface="Arial" panose="020B0604020202020204" pitchFamily="34" charset="0"/>
              </a:rPr>
              <a:t>National Institute of Justice</a:t>
            </a:r>
            <a:r>
              <a:rPr lang="en-GB" sz="4800" dirty="0">
                <a:solidFill>
                  <a:schemeClr val="accent2">
                    <a:lumMod val="10000"/>
                  </a:schemeClr>
                </a:solidFill>
                <a:effectLst/>
                <a:latin typeface="Arial" panose="020B0604020202020204" pitchFamily="34" charset="0"/>
                <a:cs typeface="Arial" panose="020B0604020202020204" pitchFamily="34" charset="0"/>
              </a:rPr>
              <a:t>. Available at: https://nij.ojp.gov/topics/articles/children-exposed-violence#:~:text=%5B1%5D%20Exposure%20to%20violence%20can,in%20criminal%20behavior%20as%20adults (Accessed: 12 June 2023). </a:t>
            </a:r>
          </a:p>
          <a:p>
            <a:endParaRPr lang="en-GB" sz="4800" dirty="0">
              <a:solidFill>
                <a:schemeClr val="accent2">
                  <a:lumMod val="10000"/>
                </a:schemeClr>
              </a:solidFill>
              <a:effectLst/>
              <a:latin typeface="Arial" panose="020B0604020202020204" pitchFamily="34" charset="0"/>
              <a:cs typeface="Arial" panose="020B0604020202020204" pitchFamily="34" charset="0"/>
            </a:endParaRPr>
          </a:p>
          <a:p>
            <a:r>
              <a:rPr lang="en-GB" sz="4800" dirty="0">
                <a:solidFill>
                  <a:schemeClr val="accent2">
                    <a:lumMod val="10000"/>
                  </a:schemeClr>
                </a:solidFill>
                <a:effectLst/>
                <a:latin typeface="Arial" panose="020B0604020202020204" pitchFamily="34" charset="0"/>
                <a:cs typeface="Arial" panose="020B0604020202020204" pitchFamily="34" charset="0"/>
              </a:rPr>
              <a:t>Plumptre, E. (2023) </a:t>
            </a:r>
            <a:r>
              <a:rPr lang="en-GB" sz="4800" i="1" dirty="0">
                <a:solidFill>
                  <a:schemeClr val="accent2">
                    <a:lumMod val="10000"/>
                  </a:schemeClr>
                </a:solidFill>
                <a:effectLst/>
                <a:latin typeface="Arial" panose="020B0604020202020204" pitchFamily="34" charset="0"/>
                <a:cs typeface="Arial" panose="020B0604020202020204" pitchFamily="34" charset="0"/>
              </a:rPr>
              <a:t>How witnessing domestic violence affects children</a:t>
            </a:r>
            <a:r>
              <a:rPr lang="en-GB" sz="4800" dirty="0">
                <a:solidFill>
                  <a:schemeClr val="accent2">
                    <a:lumMod val="10000"/>
                  </a:schemeClr>
                </a:solidFill>
                <a:effectLst/>
                <a:latin typeface="Arial" panose="020B0604020202020204" pitchFamily="34" charset="0"/>
                <a:cs typeface="Arial" panose="020B0604020202020204" pitchFamily="34" charset="0"/>
              </a:rPr>
              <a:t>, </a:t>
            </a:r>
            <a:r>
              <a:rPr lang="en-GB" sz="4800" i="1" dirty="0">
                <a:solidFill>
                  <a:schemeClr val="accent2">
                    <a:lumMod val="10000"/>
                  </a:schemeClr>
                </a:solidFill>
                <a:effectLst/>
                <a:latin typeface="Arial" panose="020B0604020202020204" pitchFamily="34" charset="0"/>
                <a:cs typeface="Arial" panose="020B0604020202020204" pitchFamily="34" charset="0"/>
              </a:rPr>
              <a:t>Very well Mind</a:t>
            </a:r>
            <a:r>
              <a:rPr lang="en-GB" sz="4800" dirty="0">
                <a:solidFill>
                  <a:schemeClr val="accent2">
                    <a:lumMod val="10000"/>
                  </a:schemeClr>
                </a:solidFill>
                <a:effectLst/>
                <a:latin typeface="Arial" panose="020B0604020202020204" pitchFamily="34" charset="0"/>
                <a:cs typeface="Arial" panose="020B0604020202020204" pitchFamily="34" charset="0"/>
              </a:rPr>
              <a:t>. Available at: https://www.verywellmind.com/the-impact-of-domestic-violence-on-children-5207940 (Accessed: 12 June 2023). </a:t>
            </a:r>
          </a:p>
          <a:p>
            <a:endParaRPr lang="en-GB" sz="4800" dirty="0">
              <a:solidFill>
                <a:schemeClr val="accent2">
                  <a:lumMod val="10000"/>
                </a:schemeClr>
              </a:solidFill>
              <a:latin typeface="Arial" panose="020B0604020202020204" pitchFamily="34" charset="0"/>
              <a:cs typeface="Arial" panose="020B0604020202020204" pitchFamily="34" charset="0"/>
            </a:endParaRPr>
          </a:p>
          <a:p>
            <a:endParaRPr lang="en-GB" dirty="0">
              <a:effectLst/>
            </a:endParaRPr>
          </a:p>
          <a:p>
            <a:pPr algn="just"/>
            <a:endParaRPr lang="en-GB" dirty="0"/>
          </a:p>
        </p:txBody>
      </p:sp>
      <p:sp>
        <p:nvSpPr>
          <p:cNvPr id="53" name="Text Placeholder 52">
            <a:extLst>
              <a:ext uri="{FF2B5EF4-FFF2-40B4-BE49-F238E27FC236}">
                <a16:creationId xmlns:a16="http://schemas.microsoft.com/office/drawing/2014/main" id="{390CC64E-C2D4-474C-BBB9-8F502E406CDF}"/>
              </a:ext>
            </a:extLst>
          </p:cNvPr>
          <p:cNvSpPr>
            <a:spLocks noGrp="1"/>
          </p:cNvSpPr>
          <p:nvPr>
            <p:ph type="body" sz="quarter" idx="21"/>
          </p:nvPr>
        </p:nvSpPr>
        <p:spPr/>
        <p:txBody>
          <a:bodyPr rtlCol="0"/>
          <a:lstStyle/>
          <a:p>
            <a:pPr rtl="0"/>
            <a:r>
              <a:rPr lang="en-GB"/>
              <a:t>HEALTH IS A JOURNEY,  NOT A DESTINATION</a:t>
            </a:r>
          </a:p>
        </p:txBody>
      </p:sp>
      <p:cxnSp>
        <p:nvCxnSpPr>
          <p:cNvPr id="56" name="Straight Connector 55">
            <a:extLst>
              <a:ext uri="{FF2B5EF4-FFF2-40B4-BE49-F238E27FC236}">
                <a16:creationId xmlns:a16="http://schemas.microsoft.com/office/drawing/2014/main" id="{603CF212-EDFF-46B6-BDBB-0FFC6EA13453}"/>
              </a:ext>
              <a:ext uri="{C183D7F6-B498-43B3-948B-1728B52AA6E4}">
                <adec:decorative xmlns:adec="http://schemas.microsoft.com/office/drawing/2017/decorative" val="1"/>
              </a:ext>
            </a:extLst>
          </p:cNvPr>
          <p:cNvCxnSpPr>
            <a:cxnSpLocks/>
          </p:cNvCxnSpPr>
          <p:nvPr/>
        </p:nvCxnSpPr>
        <p:spPr>
          <a:xfrm>
            <a:off x="7908925" y="6416221"/>
            <a:ext cx="914400" cy="0"/>
          </a:xfrm>
          <a:prstGeom prst="line">
            <a:avLst/>
          </a:prstGeom>
          <a:ln w="60325" cap="rnd">
            <a:solidFill>
              <a:schemeClr val="bg1"/>
            </a:solidFill>
            <a:prstDash val="sysDot"/>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F90392A3-8B86-91B1-D8A0-0F0F2F9E6F9E}"/>
              </a:ext>
            </a:extLst>
          </p:cNvPr>
          <p:cNvPicPr>
            <a:picLocks noChangeAspect="1"/>
          </p:cNvPicPr>
          <p:nvPr/>
        </p:nvPicPr>
        <p:blipFill>
          <a:blip r:embed="rId3"/>
          <a:stretch>
            <a:fillRect/>
          </a:stretch>
        </p:blipFill>
        <p:spPr>
          <a:xfrm>
            <a:off x="5352" y="4833897"/>
            <a:ext cx="2527642" cy="3025589"/>
          </a:xfrm>
          <a:prstGeom prst="rect">
            <a:avLst/>
          </a:prstGeom>
        </p:spPr>
      </p:pic>
      <p:pic>
        <p:nvPicPr>
          <p:cNvPr id="32" name="Picture 31">
            <a:extLst>
              <a:ext uri="{FF2B5EF4-FFF2-40B4-BE49-F238E27FC236}">
                <a16:creationId xmlns:a16="http://schemas.microsoft.com/office/drawing/2014/main" id="{352749D2-7D43-ACBC-2714-29BF7433A4DB}"/>
              </a:ext>
            </a:extLst>
          </p:cNvPr>
          <p:cNvPicPr>
            <a:picLocks noChangeAspect="1"/>
          </p:cNvPicPr>
          <p:nvPr/>
        </p:nvPicPr>
        <p:blipFill>
          <a:blip r:embed="rId4"/>
          <a:stretch>
            <a:fillRect/>
          </a:stretch>
        </p:blipFill>
        <p:spPr>
          <a:xfrm>
            <a:off x="3350498" y="5268686"/>
            <a:ext cx="3461781" cy="2503714"/>
          </a:xfrm>
          <a:prstGeom prst="rect">
            <a:avLst/>
          </a:prstGeom>
        </p:spPr>
      </p:pic>
      <p:pic>
        <p:nvPicPr>
          <p:cNvPr id="33" name="Picture 32">
            <a:extLst>
              <a:ext uri="{FF2B5EF4-FFF2-40B4-BE49-F238E27FC236}">
                <a16:creationId xmlns:a16="http://schemas.microsoft.com/office/drawing/2014/main" id="{C76F25F6-21D5-6600-C3E0-25D7BC8A66CB}"/>
              </a:ext>
            </a:extLst>
          </p:cNvPr>
          <p:cNvPicPr>
            <a:picLocks noChangeAspect="1"/>
          </p:cNvPicPr>
          <p:nvPr/>
        </p:nvPicPr>
        <p:blipFill rotWithShape="1">
          <a:blip r:embed="rId5"/>
          <a:srcRect t="6151" r="1532" b="10105"/>
          <a:stretch/>
        </p:blipFill>
        <p:spPr>
          <a:xfrm>
            <a:off x="6733783" y="4060372"/>
            <a:ext cx="3337558" cy="3712028"/>
          </a:xfrm>
          <a:prstGeom prst="rect">
            <a:avLst/>
          </a:prstGeom>
        </p:spPr>
      </p:pic>
      <p:sp>
        <p:nvSpPr>
          <p:cNvPr id="52" name="Text Placeholder 51">
            <a:extLst>
              <a:ext uri="{FF2B5EF4-FFF2-40B4-BE49-F238E27FC236}">
                <a16:creationId xmlns:a16="http://schemas.microsoft.com/office/drawing/2014/main" id="{3B7E76EB-5406-454D-AB0D-16068C1C2060}"/>
              </a:ext>
            </a:extLst>
          </p:cNvPr>
          <p:cNvSpPr>
            <a:spLocks noGrp="1"/>
          </p:cNvSpPr>
          <p:nvPr>
            <p:ph type="body" sz="quarter" idx="20"/>
          </p:nvPr>
        </p:nvSpPr>
        <p:spPr>
          <a:xfrm>
            <a:off x="-725965" y="-33768"/>
            <a:ext cx="3461781" cy="1289304"/>
          </a:xfrm>
        </p:spPr>
        <p:txBody>
          <a:bodyPr rtlCol="0"/>
          <a:lstStyle/>
          <a:p>
            <a:pPr rtl="0"/>
            <a:r>
              <a:rPr lang="en-GB" sz="1800" u="sng" dirty="0">
                <a:solidFill>
                  <a:schemeClr val="tx1"/>
                </a:solidFill>
                <a:latin typeface="Arial" panose="020B0604020202020204" pitchFamily="34" charset="0"/>
                <a:cs typeface="Arial" panose="020B0604020202020204" pitchFamily="34" charset="0"/>
              </a:rPr>
              <a:t>References</a:t>
            </a:r>
          </a:p>
        </p:txBody>
      </p:sp>
      <p:sp>
        <p:nvSpPr>
          <p:cNvPr id="9" name="TextBox 8">
            <a:extLst>
              <a:ext uri="{FF2B5EF4-FFF2-40B4-BE49-F238E27FC236}">
                <a16:creationId xmlns:a16="http://schemas.microsoft.com/office/drawing/2014/main" id="{180D1A12-5B50-26C6-643B-2698EF5E2049}"/>
              </a:ext>
            </a:extLst>
          </p:cNvPr>
          <p:cNvSpPr txBox="1"/>
          <p:nvPr/>
        </p:nvSpPr>
        <p:spPr>
          <a:xfrm>
            <a:off x="2163308" y="4002980"/>
            <a:ext cx="7776950" cy="646331"/>
          </a:xfrm>
          <a:prstGeom prst="rect">
            <a:avLst/>
          </a:prstGeom>
          <a:noFill/>
        </p:spPr>
        <p:txBody>
          <a:bodyPr wrap="square">
            <a:spAutoFit/>
          </a:bodyPr>
          <a:lstStyle/>
          <a:p>
            <a:r>
              <a:rPr lang="en-GB" sz="1200" b="1" cap="all" dirty="0">
                <a:solidFill>
                  <a:schemeClr val="accent2">
                    <a:lumMod val="10000"/>
                  </a:schemeClr>
                </a:solidFill>
                <a:latin typeface="Arial" panose="020B0604020202020204" pitchFamily="34" charset="0"/>
                <a:cs typeface="Arial" panose="020B0604020202020204" pitchFamily="34" charset="0"/>
              </a:rPr>
              <a:t>(2023) Impact on children of experiencing domestic abuse - </a:t>
            </a:r>
            <a:r>
              <a:rPr lang="en-GB" sz="1200" b="1" cap="all" dirty="0" err="1">
                <a:solidFill>
                  <a:schemeClr val="accent2">
                    <a:lumMod val="10000"/>
                  </a:schemeClr>
                </a:solidFill>
                <a:latin typeface="Arial" panose="020B0604020202020204" pitchFamily="34" charset="0"/>
                <a:cs typeface="Arial" panose="020B0604020202020204" pitchFamily="34" charset="0"/>
              </a:rPr>
              <a:t>gov.wales</a:t>
            </a:r>
            <a:r>
              <a:rPr lang="en-GB" sz="1200" b="1" cap="all" dirty="0">
                <a:solidFill>
                  <a:schemeClr val="accent2">
                    <a:lumMod val="10000"/>
                  </a:schemeClr>
                </a:solidFill>
                <a:latin typeface="Arial" panose="020B0604020202020204" pitchFamily="34" charset="0"/>
                <a:cs typeface="Arial" panose="020B0604020202020204" pitchFamily="34" charset="0"/>
              </a:rPr>
              <a:t>. Available at: https://www.gov.wales/sites/default/files/publications/2019-08/cafcass-cymru-impact-on%20children-experiencing-domestic-abuse.pdf (Accessed: 19 June 2023). </a:t>
            </a:r>
          </a:p>
        </p:txBody>
      </p:sp>
    </p:spTree>
    <p:extLst>
      <p:ext uri="{BB962C8B-B14F-4D97-AF65-F5344CB8AC3E}">
        <p14:creationId xmlns:p14="http://schemas.microsoft.com/office/powerpoint/2010/main" val="1551441160"/>
      </p:ext>
    </p:extLst>
  </p:cSld>
  <p:clrMapOvr>
    <a:masterClrMapping/>
  </p:clrMapOvr>
</p:sld>
</file>

<file path=ppt/theme/theme1.xml><?xml version="1.0" encoding="utf-8"?>
<a:theme xmlns:a="http://schemas.openxmlformats.org/drawingml/2006/main" name="Office Theme">
  <a:themeElements>
    <a:clrScheme name="__typo">
      <a:dk1>
        <a:sysClr val="windowText" lastClr="000000"/>
      </a:dk1>
      <a:lt1>
        <a:sysClr val="window" lastClr="FFFFFF"/>
      </a:lt1>
      <a:dk2>
        <a:srgbClr val="017C8D"/>
      </a:dk2>
      <a:lt2>
        <a:srgbClr val="E7E6E6"/>
      </a:lt2>
      <a:accent1>
        <a:srgbClr val="017C8D"/>
      </a:accent1>
      <a:accent2>
        <a:srgbClr val="F6F5F1"/>
      </a:accent2>
      <a:accent3>
        <a:srgbClr val="FF7D41"/>
      </a:accent3>
      <a:accent4>
        <a:srgbClr val="AEABAB"/>
      </a:accent4>
      <a:accent5>
        <a:srgbClr val="009999"/>
      </a:accent5>
      <a:accent6>
        <a:srgbClr val="000000"/>
      </a:accent6>
      <a:hlink>
        <a:srgbClr val="009999"/>
      </a:hlink>
      <a:folHlink>
        <a:srgbClr val="E7E6E6"/>
      </a:folHlink>
    </a:clrScheme>
    <a:fontScheme name="__typo">
      <a:majorFont>
        <a:latin typeface="Century Gothic"/>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0957859_TF11646208_Win32" id="{DB52F37E-328D-4C73-AE18-94F1688476B4}" vid="{180AD728-C488-4845-B6D9-1FBA0E4ED4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9" ma:contentTypeDescription="Create a new document." ma:contentTypeScope="" ma:versionID="fe4f846306c53460a7047e7b502e0d30">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47e1eb3fd868cd60737a55c313342054"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FBE9D540-6376-4833-A42B-4527BE576B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958A60-A0D5-4352-B816-969928DFBACF}">
  <ds:schemaRefs>
    <ds:schemaRef ds:uri="http://schemas.microsoft.com/sharepoint/v3/contenttype/forms"/>
  </ds:schemaRefs>
</ds:datastoreItem>
</file>

<file path=customXml/itemProps3.xml><?xml version="1.0" encoding="utf-8"?>
<ds:datastoreItem xmlns:ds="http://schemas.openxmlformats.org/officeDocument/2006/customXml" ds:itemID="{9EB2CBB9-DEA0-4CB3-A767-7789D9311A55}">
  <ds:schemaRefs>
    <ds:schemaRef ds:uri="http://schemas.microsoft.com/office/2006/metadata/properties"/>
    <ds:schemaRef ds:uri="http://schemas.microsoft.com/office/infopath/2007/PartnerControls"/>
    <ds:schemaRef ds:uri="http://schemas.microsoft.com/office/2006/documentManagement/types"/>
    <ds:schemaRef ds:uri="http://schemas.openxmlformats.org/package/2006/metadata/core-properties"/>
    <ds:schemaRef ds:uri="01059ada-d055-41df-ae87-635bd8b92658"/>
    <ds:schemaRef ds:uri="http://purl.org/dc/terms/"/>
    <ds:schemaRef ds:uri="http://www.w3.org/XML/1998/namespace"/>
    <ds:schemaRef ds:uri="http://purl.org/dc/dcmitype/"/>
    <ds:schemaRef ds:uri="5c225c8a-d58b-4f92-9659-fc93657787ef"/>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{AE310E0E-7534-4FCD-8E7D-F08BDDA31F68}tf11646208_win32</Template>
  <TotalTime>955</TotalTime>
  <Words>1161</Words>
  <Application>Microsoft Office PowerPoint</Application>
  <PresentationFormat>Custom</PresentationFormat>
  <Paragraphs>65</Paragraphs>
  <Slides>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Gill Sans MT</vt:lpstr>
      <vt:lpstr>Office Theme</vt:lpstr>
      <vt:lpstr>Children, Young People  and Families   </vt:lpstr>
      <vt:lpstr>Family A</vt:lpstr>
      <vt:lpstr>What are the impact?</vt:lpstr>
      <vt:lpstr>How will it affect the child development? </vt:lpstr>
      <vt:lpstr>What are the implications?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A</dc:title>
  <dc:creator>Christiana Alake</dc:creator>
  <cp:lastModifiedBy>Isaac</cp:lastModifiedBy>
  <cp:revision>7</cp:revision>
  <dcterms:created xsi:type="dcterms:W3CDTF">2023-06-11T20:24:33Z</dcterms:created>
  <dcterms:modified xsi:type="dcterms:W3CDTF">2023-06-19T12:05:10Z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