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1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AEC5AC-3095-4EEC-BC6A-A94442A3A518}" v="2" dt="2022-10-15T20:51:18.092"/>
    <p1510:client id="{8A6BB486-2C70-0B7B-F4EC-DED292079FEB}" v="43" dt="2022-10-16T22:02:59.7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Konjevod (2217492)" userId="S::2217492@student.uwtsd.ac.uk::df77d100-0d70-4c86-b75a-5e167dcb9398" providerId="AD" clId="Web-{5167C782-0319-9E81-64D9-BBD40F442BF2}"/>
    <pc:docChg chg="addSld modSld">
      <pc:chgData name="Ivana Konjevod (2217492)" userId="S::2217492@student.uwtsd.ac.uk::df77d100-0d70-4c86-b75a-5e167dcb9398" providerId="AD" clId="Web-{5167C782-0319-9E81-64D9-BBD40F442BF2}" dt="2022-10-14T13:54:20.479" v="122" actId="20577"/>
      <pc:docMkLst>
        <pc:docMk/>
      </pc:docMkLst>
      <pc:sldChg chg="modSp">
        <pc:chgData name="Ivana Konjevod (2217492)" userId="S::2217492@student.uwtsd.ac.uk::df77d100-0d70-4c86-b75a-5e167dcb9398" providerId="AD" clId="Web-{5167C782-0319-9E81-64D9-BBD40F442BF2}" dt="2022-10-14T13:28:11.594" v="102" actId="20577"/>
        <pc:sldMkLst>
          <pc:docMk/>
          <pc:sldMk cId="109857222" sldId="256"/>
        </pc:sldMkLst>
        <pc:spChg chg="mod">
          <ac:chgData name="Ivana Konjevod (2217492)" userId="S::2217492@student.uwtsd.ac.uk::df77d100-0d70-4c86-b75a-5e167dcb9398" providerId="AD" clId="Web-{5167C782-0319-9E81-64D9-BBD40F442BF2}" dt="2022-10-14T13:28:11.594" v="10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Ivana Konjevod (2217492)" userId="S::2217492@student.uwtsd.ac.uk::df77d100-0d70-4c86-b75a-5e167dcb9398" providerId="AD" clId="Web-{5167C782-0319-9E81-64D9-BBD40F442BF2}" dt="2022-10-14T13:30:21.956" v="115" actId="20577"/>
        <pc:sldMkLst>
          <pc:docMk/>
          <pc:sldMk cId="258068864" sldId="257"/>
        </pc:sldMkLst>
        <pc:spChg chg="mod">
          <ac:chgData name="Ivana Konjevod (2217492)" userId="S::2217492@student.uwtsd.ac.uk::df77d100-0d70-4c86-b75a-5e167dcb9398" providerId="AD" clId="Web-{5167C782-0319-9E81-64D9-BBD40F442BF2}" dt="2022-10-14T13:30:21.956" v="115" actId="20577"/>
          <ac:spMkLst>
            <pc:docMk/>
            <pc:sldMk cId="258068864" sldId="257"/>
            <ac:spMk id="3" creationId="{2595D5DC-7F48-00F7-1FDE-0DC57BA0E000}"/>
          </ac:spMkLst>
        </pc:spChg>
      </pc:sldChg>
      <pc:sldChg chg="modSp new">
        <pc:chgData name="Ivana Konjevod (2217492)" userId="S::2217492@student.uwtsd.ac.uk::df77d100-0d70-4c86-b75a-5e167dcb9398" providerId="AD" clId="Web-{5167C782-0319-9E81-64D9-BBD40F442BF2}" dt="2022-10-14T13:54:20.479" v="122" actId="20577"/>
        <pc:sldMkLst>
          <pc:docMk/>
          <pc:sldMk cId="377290486" sldId="259"/>
        </pc:sldMkLst>
        <pc:spChg chg="mod">
          <ac:chgData name="Ivana Konjevod (2217492)" userId="S::2217492@student.uwtsd.ac.uk::df77d100-0d70-4c86-b75a-5e167dcb9398" providerId="AD" clId="Web-{5167C782-0319-9E81-64D9-BBD40F442BF2}" dt="2022-10-14T13:54:20.479" v="122" actId="20577"/>
          <ac:spMkLst>
            <pc:docMk/>
            <pc:sldMk cId="377290486" sldId="259"/>
            <ac:spMk id="3" creationId="{EA1C3BF9-BBD3-6334-0C67-322DD5447D2C}"/>
          </ac:spMkLst>
        </pc:spChg>
      </pc:sldChg>
    </pc:docChg>
  </pc:docChgLst>
  <pc:docChgLst>
    <pc:chgData name="Ivana Konjevod (2217492)" userId="S::2217492@student.uwtsd.ac.uk::df77d100-0d70-4c86-b75a-5e167dcb9398" providerId="AD" clId="Web-{D3F334D6-4173-6F4F-6196-6F94BFFF0E99}"/>
    <pc:docChg chg="addSld delSld modSld addMainMaster delMainMaster">
      <pc:chgData name="Ivana Konjevod (2217492)" userId="S::2217492@student.uwtsd.ac.uk::df77d100-0d70-4c86-b75a-5e167dcb9398" providerId="AD" clId="Web-{D3F334D6-4173-6F4F-6196-6F94BFFF0E99}" dt="2022-10-14T15:50:40.274" v="535" actId="14100"/>
      <pc:docMkLst>
        <pc:docMk/>
      </pc:docMkLst>
      <pc:sldChg chg="delSp modSp mod modClrScheme delDesignElem chgLayout">
        <pc:chgData name="Ivana Konjevod (2217492)" userId="S::2217492@student.uwtsd.ac.uk::df77d100-0d70-4c86-b75a-5e167dcb9398" providerId="AD" clId="Web-{D3F334D6-4173-6F4F-6196-6F94BFFF0E99}" dt="2022-10-14T14:12:25.383" v="5"/>
        <pc:sldMkLst>
          <pc:docMk/>
          <pc:sldMk cId="109857222" sldId="256"/>
        </pc:sldMkLst>
        <pc:spChg chg="mod ord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Ivana Konjevod (2217492)" userId="S::2217492@student.uwtsd.ac.uk::df77d100-0d70-4c86-b75a-5e167dcb9398" providerId="AD" clId="Web-{D3F334D6-4173-6F4F-6196-6F94BFFF0E99}" dt="2022-10-14T14:09:15.044" v="0"/>
          <ac:spMkLst>
            <pc:docMk/>
            <pc:sldMk cId="109857222" sldId="256"/>
            <ac:spMk id="18" creationId="{B0E58038-8ACE-4AD9-B404-25C603550D83}"/>
          </ac:spMkLst>
        </pc:spChg>
        <pc:spChg chg="del">
          <ac:chgData name="Ivana Konjevod (2217492)" userId="S::2217492@student.uwtsd.ac.uk::df77d100-0d70-4c86-b75a-5e167dcb9398" providerId="AD" clId="Web-{D3F334D6-4173-6F4F-6196-6F94BFFF0E99}" dt="2022-10-14T14:09:15.044" v="0"/>
          <ac:spMkLst>
            <pc:docMk/>
            <pc:sldMk cId="109857222" sldId="256"/>
            <ac:spMk id="19" creationId="{5B3FFBAC-AB0F-448D-A038-E132C4CF5333}"/>
          </ac:spMkLst>
        </pc:spChg>
        <pc:spChg chg="del">
          <ac:chgData name="Ivana Konjevod (2217492)" userId="S::2217492@student.uwtsd.ac.uk::df77d100-0d70-4c86-b75a-5e167dcb9398" providerId="AD" clId="Web-{D3F334D6-4173-6F4F-6196-6F94BFFF0E99}" dt="2022-10-14T14:09:15.044" v="0"/>
          <ac:spMkLst>
            <pc:docMk/>
            <pc:sldMk cId="109857222" sldId="256"/>
            <ac:spMk id="27" creationId="{82BCDE19-2810-4337-9C49-8589C421767D}"/>
          </ac:spMkLst>
        </pc:spChg>
        <pc:cxnChg chg="del">
          <ac:chgData name="Ivana Konjevod (2217492)" userId="S::2217492@student.uwtsd.ac.uk::df77d100-0d70-4c86-b75a-5e167dcb9398" providerId="AD" clId="Web-{D3F334D6-4173-6F4F-6196-6F94BFFF0E99}" dt="2022-10-14T14:09:15.044" v="0"/>
          <ac:cxnSpMkLst>
            <pc:docMk/>
            <pc:sldMk cId="109857222" sldId="256"/>
            <ac:cxnSpMk id="25" creationId="{38A34772-9011-42B5-AA63-FD6DEC92EE72}"/>
          </ac:cxnSpMkLst>
        </pc:cxnChg>
      </pc:sldChg>
      <pc:sldChg chg="addSp delSp modSp mod setBg modClrScheme delDesignElem chgLayout">
        <pc:chgData name="Ivana Konjevod (2217492)" userId="S::2217492@student.uwtsd.ac.uk::df77d100-0d70-4c86-b75a-5e167dcb9398" providerId="AD" clId="Web-{D3F334D6-4173-6F4F-6196-6F94BFFF0E99}" dt="2022-10-14T15:02:22.903" v="382" actId="14100"/>
        <pc:sldMkLst>
          <pc:docMk/>
          <pc:sldMk cId="258068864" sldId="257"/>
        </pc:sldMkLst>
        <pc:spChg chg="mod ord">
          <ac:chgData name="Ivana Konjevod (2217492)" userId="S::2217492@student.uwtsd.ac.uk::df77d100-0d70-4c86-b75a-5e167dcb9398" providerId="AD" clId="Web-{D3F334D6-4173-6F4F-6196-6F94BFFF0E99}" dt="2022-10-14T15:01:51.682" v="373"/>
          <ac:spMkLst>
            <pc:docMk/>
            <pc:sldMk cId="258068864" sldId="257"/>
            <ac:spMk id="2" creationId="{BB395542-817C-31D5-784C-241A29424A92}"/>
          </ac:spMkLst>
        </pc:spChg>
        <pc:spChg chg="mod ord">
          <ac:chgData name="Ivana Konjevod (2217492)" userId="S::2217492@student.uwtsd.ac.uk::df77d100-0d70-4c86-b75a-5e167dcb9398" providerId="AD" clId="Web-{D3F334D6-4173-6F4F-6196-6F94BFFF0E99}" dt="2022-10-14T15:01:51.682" v="373"/>
          <ac:spMkLst>
            <pc:docMk/>
            <pc:sldMk cId="258068864" sldId="257"/>
            <ac:spMk id="3" creationId="{2595D5DC-7F48-00F7-1FDE-0DC57BA0E000}"/>
          </ac:spMkLst>
        </pc:spChg>
        <pc:spChg chg="add del mod ord">
          <ac:chgData name="Ivana Konjevod (2217492)" userId="S::2217492@student.uwtsd.ac.uk::df77d100-0d70-4c86-b75a-5e167dcb9398" providerId="AD" clId="Web-{D3F334D6-4173-6F4F-6196-6F94BFFF0E99}" dt="2022-10-14T14:17:10.463" v="9"/>
          <ac:spMkLst>
            <pc:docMk/>
            <pc:sldMk cId="258068864" sldId="257"/>
            <ac:spMk id="4" creationId="{B57B1EC7-3C55-B5AE-7155-A496121D413F}"/>
          </ac:spMkLst>
        </pc:spChg>
        <pc:spChg chg="add mod">
          <ac:chgData name="Ivana Konjevod (2217492)" userId="S::2217492@student.uwtsd.ac.uk::df77d100-0d70-4c86-b75a-5e167dcb9398" providerId="AD" clId="Web-{D3F334D6-4173-6F4F-6196-6F94BFFF0E99}" dt="2022-10-14T15:02:22.903" v="382" actId="14100"/>
          <ac:spMkLst>
            <pc:docMk/>
            <pc:sldMk cId="258068864" sldId="257"/>
            <ac:spMk id="6" creationId="{7D29E792-AE06-C928-FE3F-47303C63FECD}"/>
          </ac:spMkLst>
        </pc:spChg>
        <pc:spChg chg="del">
          <ac:chgData name="Ivana Konjevod (2217492)" userId="S::2217492@student.uwtsd.ac.uk::df77d100-0d70-4c86-b75a-5e167dcb9398" providerId="AD" clId="Web-{D3F334D6-4173-6F4F-6196-6F94BFFF0E99}" dt="2022-10-14T14:09:15.044" v="0"/>
          <ac:spMkLst>
            <pc:docMk/>
            <pc:sldMk cId="258068864" sldId="257"/>
            <ac:spMk id="20" creationId="{F4FAA6B4-BAFB-4474-9B14-DC83A9096513}"/>
          </ac:spMkLst>
        </pc:spChg>
        <pc:spChg chg="del">
          <ac:chgData name="Ivana Konjevod (2217492)" userId="S::2217492@student.uwtsd.ac.uk::df77d100-0d70-4c86-b75a-5e167dcb9398" providerId="AD" clId="Web-{D3F334D6-4173-6F4F-6196-6F94BFFF0E99}" dt="2022-10-14T14:09:15.044" v="0"/>
          <ac:spMkLst>
            <pc:docMk/>
            <pc:sldMk cId="258068864" sldId="257"/>
            <ac:spMk id="24" creationId="{DB148495-5F82-48E2-A76C-C8E1C8949940}"/>
          </ac:spMkLst>
        </pc:spChg>
        <pc:picChg chg="mod ord">
          <ac:chgData name="Ivana Konjevod (2217492)" userId="S::2217492@student.uwtsd.ac.uk::df77d100-0d70-4c86-b75a-5e167dcb9398" providerId="AD" clId="Web-{D3F334D6-4173-6F4F-6196-6F94BFFF0E99}" dt="2022-10-14T15:01:51.682" v="373"/>
          <ac:picMkLst>
            <pc:docMk/>
            <pc:sldMk cId="258068864" sldId="257"/>
            <ac:picMk id="5" creationId="{ED1B6BBD-DF00-176B-7902-D2E8BB474B5C}"/>
          </ac:picMkLst>
        </pc:picChg>
        <pc:cxnChg chg="del">
          <ac:chgData name="Ivana Konjevod (2217492)" userId="S::2217492@student.uwtsd.ac.uk::df77d100-0d70-4c86-b75a-5e167dcb9398" providerId="AD" clId="Web-{D3F334D6-4173-6F4F-6196-6F94BFFF0E99}" dt="2022-10-14T14:09:15.044" v="0"/>
          <ac:cxnSpMkLst>
            <pc:docMk/>
            <pc:sldMk cId="258068864" sldId="257"/>
            <ac:cxnSpMk id="22" creationId="{4364CDC3-ADB0-4691-9286-5925F160C2D5}"/>
          </ac:cxnSpMkLst>
        </pc:cxnChg>
      </pc:sldChg>
      <pc:sldChg chg="addSp delSp modSp new mod setBg">
        <pc:chgData name="Ivana Konjevod (2217492)" userId="S::2217492@student.uwtsd.ac.uk::df77d100-0d70-4c86-b75a-5e167dcb9398" providerId="AD" clId="Web-{D3F334D6-4173-6F4F-6196-6F94BFFF0E99}" dt="2022-10-14T15:48:04.534" v="528" actId="20577"/>
        <pc:sldMkLst>
          <pc:docMk/>
          <pc:sldMk cId="587238038" sldId="258"/>
        </pc:sldMkLst>
        <pc:spChg chg="mod ord">
          <ac:chgData name="Ivana Konjevod (2217492)" userId="S::2217492@student.uwtsd.ac.uk::df77d100-0d70-4c86-b75a-5e167dcb9398" providerId="AD" clId="Web-{D3F334D6-4173-6F4F-6196-6F94BFFF0E99}" dt="2022-10-14T15:48:04.534" v="528" actId="20577"/>
          <ac:spMkLst>
            <pc:docMk/>
            <pc:sldMk cId="587238038" sldId="258"/>
            <ac:spMk id="2" creationId="{4D726560-95B4-982F-5717-CA62345361DB}"/>
          </ac:spMkLst>
        </pc:spChg>
        <pc:spChg chg="del">
          <ac:chgData name="Ivana Konjevod (2217492)" userId="S::2217492@student.uwtsd.ac.uk::df77d100-0d70-4c86-b75a-5e167dcb9398" providerId="AD" clId="Web-{D3F334D6-4173-6F4F-6196-6F94BFFF0E99}" dt="2022-10-14T14:19:12.095" v="11"/>
          <ac:spMkLst>
            <pc:docMk/>
            <pc:sldMk cId="587238038" sldId="258"/>
            <ac:spMk id="3" creationId="{115EEE48-CC51-0AD3-F57F-4E0A0172B5F6}"/>
          </ac:spMkLst>
        </pc:spChg>
        <pc:spChg chg="mod">
          <ac:chgData name="Ivana Konjevod (2217492)" userId="S::2217492@student.uwtsd.ac.uk::df77d100-0d70-4c86-b75a-5e167dcb9398" providerId="AD" clId="Web-{D3F334D6-4173-6F4F-6196-6F94BFFF0E99}" dt="2022-10-14T15:39:15.999" v="403" actId="20577"/>
          <ac:spMkLst>
            <pc:docMk/>
            <pc:sldMk cId="587238038" sldId="258"/>
            <ac:spMk id="4" creationId="{6EFA1BD4-DE5A-4B6F-70AD-04C7C207A128}"/>
          </ac:spMkLst>
        </pc:spChg>
        <pc:spChg chg="add mod">
          <ac:chgData name="Ivana Konjevod (2217492)" userId="S::2217492@student.uwtsd.ac.uk::df77d100-0d70-4c86-b75a-5e167dcb9398" providerId="AD" clId="Web-{D3F334D6-4173-6F4F-6196-6F94BFFF0E99}" dt="2022-10-14T15:03:23.297" v="400" actId="1076"/>
          <ac:spMkLst>
            <pc:docMk/>
            <pc:sldMk cId="587238038" sldId="258"/>
            <ac:spMk id="6" creationId="{30A89DDD-3776-3A9D-8A4A-D3B59ED2D2B1}"/>
          </ac:spMkLst>
        </pc:spChg>
        <pc:picChg chg="add mod ord">
          <ac:chgData name="Ivana Konjevod (2217492)" userId="S::2217492@student.uwtsd.ac.uk::df77d100-0d70-4c86-b75a-5e167dcb9398" providerId="AD" clId="Web-{D3F334D6-4173-6F4F-6196-6F94BFFF0E99}" dt="2022-10-14T14:23:19" v="88"/>
          <ac:picMkLst>
            <pc:docMk/>
            <pc:sldMk cId="587238038" sldId="258"/>
            <ac:picMk id="5" creationId="{7506E162-7E65-777F-D51B-A728E7DB4327}"/>
          </ac:picMkLst>
        </pc:picChg>
      </pc:sldChg>
      <pc:sldChg chg="modSp del mod modClrScheme chgLayout">
        <pc:chgData name="Ivana Konjevod (2217492)" userId="S::2217492@student.uwtsd.ac.uk::df77d100-0d70-4c86-b75a-5e167dcb9398" providerId="AD" clId="Web-{D3F334D6-4173-6F4F-6196-6F94BFFF0E99}" dt="2022-10-14T14:16:52.290" v="7"/>
        <pc:sldMkLst>
          <pc:docMk/>
          <pc:sldMk cId="2818595624" sldId="258"/>
        </pc:sldMkLst>
        <pc:spChg chg="mod ord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2818595624" sldId="258"/>
            <ac:spMk id="2" creationId="{10A812B4-ED79-7DA7-A2C3-18829144E1CC}"/>
          </ac:spMkLst>
        </pc:spChg>
        <pc:spChg chg="mod ord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2818595624" sldId="258"/>
            <ac:spMk id="3" creationId="{B3E313E8-8369-5FDD-82CE-AE013D427B59}"/>
          </ac:spMkLst>
        </pc:spChg>
      </pc:sldChg>
      <pc:sldChg chg="addSp delSp modSp new">
        <pc:chgData name="Ivana Konjevod (2217492)" userId="S::2217492@student.uwtsd.ac.uk::df77d100-0d70-4c86-b75a-5e167dcb9398" providerId="AD" clId="Web-{D3F334D6-4173-6F4F-6196-6F94BFFF0E99}" dt="2022-10-14T14:55:05.252" v="366"/>
        <pc:sldMkLst>
          <pc:docMk/>
          <pc:sldMk cId="104281292" sldId="259"/>
        </pc:sldMkLst>
        <pc:spChg chg="add mod">
          <ac:chgData name="Ivana Konjevod (2217492)" userId="S::2217492@student.uwtsd.ac.uk::df77d100-0d70-4c86-b75a-5e167dcb9398" providerId="AD" clId="Web-{D3F334D6-4173-6F4F-6196-6F94BFFF0E99}" dt="2022-10-14T14:53:42.919" v="365" actId="20577"/>
          <ac:spMkLst>
            <pc:docMk/>
            <pc:sldMk cId="104281292" sldId="259"/>
            <ac:spMk id="2" creationId="{A2A06E70-2A44-AF1E-8D0E-B56C183B8085}"/>
          </ac:spMkLst>
        </pc:spChg>
        <pc:spChg chg="add del mod">
          <ac:chgData name="Ivana Konjevod (2217492)" userId="S::2217492@student.uwtsd.ac.uk::df77d100-0d70-4c86-b75a-5e167dcb9398" providerId="AD" clId="Web-{D3F334D6-4173-6F4F-6196-6F94BFFF0E99}" dt="2022-10-14T14:32:44.017" v="154"/>
          <ac:spMkLst>
            <pc:docMk/>
            <pc:sldMk cId="104281292" sldId="259"/>
            <ac:spMk id="4" creationId="{F6C632A0-89EA-C868-7A4D-C8D27CFF0F65}"/>
          </ac:spMkLst>
        </pc:spChg>
        <pc:spChg chg="add del mod">
          <ac:chgData name="Ivana Konjevod (2217492)" userId="S::2217492@student.uwtsd.ac.uk::df77d100-0d70-4c86-b75a-5e167dcb9398" providerId="AD" clId="Web-{D3F334D6-4173-6F4F-6196-6F94BFFF0E99}" dt="2022-10-14T14:55:05.252" v="366"/>
          <ac:spMkLst>
            <pc:docMk/>
            <pc:sldMk cId="104281292" sldId="259"/>
            <ac:spMk id="7" creationId="{4F24FC53-C670-9A3F-C9B1-3E13E94FC376}"/>
          </ac:spMkLst>
        </pc:spChg>
        <pc:picChg chg="add del mod">
          <ac:chgData name="Ivana Konjevod (2217492)" userId="S::2217492@student.uwtsd.ac.uk::df77d100-0d70-4c86-b75a-5e167dcb9398" providerId="AD" clId="Web-{D3F334D6-4173-6F4F-6196-6F94BFFF0E99}" dt="2022-10-14T14:32:44.017" v="154"/>
          <ac:picMkLst>
            <pc:docMk/>
            <pc:sldMk cId="104281292" sldId="259"/>
            <ac:picMk id="3" creationId="{EA8D4F1D-922A-BAF5-3C52-8133F73D49F3}"/>
          </ac:picMkLst>
        </pc:picChg>
        <pc:picChg chg="add del mod">
          <ac:chgData name="Ivana Konjevod (2217492)" userId="S::2217492@student.uwtsd.ac.uk::df77d100-0d70-4c86-b75a-5e167dcb9398" providerId="AD" clId="Web-{D3F334D6-4173-6F4F-6196-6F94BFFF0E99}" dt="2022-10-14T14:55:05.252" v="366"/>
          <ac:picMkLst>
            <pc:docMk/>
            <pc:sldMk cId="104281292" sldId="259"/>
            <ac:picMk id="6" creationId="{4BCD42C0-74FE-A1E7-6F83-11039D2A2630}"/>
          </ac:picMkLst>
        </pc:picChg>
      </pc:sldChg>
      <pc:sldChg chg="addSp delSp modSp del mod setBg modClrScheme setClrOvrMap delDesignElem chgLayout">
        <pc:chgData name="Ivana Konjevod (2217492)" userId="S::2217492@student.uwtsd.ac.uk::df77d100-0d70-4c86-b75a-5e167dcb9398" providerId="AD" clId="Web-{D3F334D6-4173-6F4F-6196-6F94BFFF0E99}" dt="2022-10-14T14:16:39.070" v="6"/>
        <pc:sldMkLst>
          <pc:docMk/>
          <pc:sldMk cId="377290486" sldId="259"/>
        </pc:sldMkLst>
        <pc:spChg chg="del">
          <ac:chgData name="Ivana Konjevod (2217492)" userId="S::2217492@student.uwtsd.ac.uk::df77d100-0d70-4c86-b75a-5e167dcb9398" providerId="AD" clId="Web-{D3F334D6-4173-6F4F-6196-6F94BFFF0E99}" dt="2022-10-14T14:09:15.044" v="0"/>
          <ac:spMkLst>
            <pc:docMk/>
            <pc:sldMk cId="377290486" sldId="259"/>
            <ac:spMk id="16" creationId="{103E59AE-44F8-4FB9-BF05-C888FE3E1DFA}"/>
          </ac:spMkLst>
        </pc:spChg>
        <pc:spChg chg="add del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377290486" sldId="259"/>
            <ac:spMk id="17" creationId="{150F989D-43B9-409C-AB67-55F360424CEA}"/>
          </ac:spMkLst>
        </pc:spChg>
        <pc:spChg chg="add del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377290486" sldId="259"/>
            <ac:spMk id="19" creationId="{4B4892EF-BE30-49C0-ADF8-32A7C8831B9C}"/>
          </ac:spMkLst>
        </pc:spChg>
        <pc:spChg chg="del">
          <ac:chgData name="Ivana Konjevod (2217492)" userId="S::2217492@student.uwtsd.ac.uk::df77d100-0d70-4c86-b75a-5e167dcb9398" providerId="AD" clId="Web-{D3F334D6-4173-6F4F-6196-6F94BFFF0E99}" dt="2022-10-14T14:09:15.044" v="0"/>
          <ac:spMkLst>
            <pc:docMk/>
            <pc:sldMk cId="377290486" sldId="259"/>
            <ac:spMk id="20" creationId="{8B6B14AE-589A-45CC-A30D-41995FC1F8BA}"/>
          </ac:spMkLst>
        </pc:spChg>
        <pc:spChg chg="add del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377290486" sldId="259"/>
            <ac:spMk id="23" creationId="{3BA8B382-04E5-4613-8343-3A26CDC9FEB0}"/>
          </ac:spMkLst>
        </pc:spChg>
        <pc:spChg chg="add del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377290486" sldId="259"/>
            <ac:spMk id="27" creationId="{914165AF-7A1F-42FC-A92A-61C084A9A8B8}"/>
          </ac:spMkLst>
        </pc:spChg>
        <pc:spChg chg="add mod ord">
          <ac:chgData name="Ivana Konjevod (2217492)" userId="S::2217492@student.uwtsd.ac.uk::df77d100-0d70-4c86-b75a-5e167dcb9398" providerId="AD" clId="Web-{D3F334D6-4173-6F4F-6196-6F94BFFF0E99}" dt="2022-10-14T14:12:25.383" v="5"/>
          <ac:spMkLst>
            <pc:docMk/>
            <pc:sldMk cId="377290486" sldId="259"/>
            <ac:spMk id="119" creationId="{3D1BD572-368C-9392-1532-3B4638ED3D3F}"/>
          </ac:spMkLst>
        </pc:spChg>
        <pc:graphicFrameChg chg="del mod ord">
          <ac:chgData name="Ivana Konjevod (2217492)" userId="S::2217492@student.uwtsd.ac.uk::df77d100-0d70-4c86-b75a-5e167dcb9398" providerId="AD" clId="Web-{D3F334D6-4173-6F4F-6196-6F94BFFF0E99}" dt="2022-10-14T14:11:51.647" v="4"/>
          <ac:graphicFrameMkLst>
            <pc:docMk/>
            <pc:sldMk cId="377290486" sldId="259"/>
            <ac:graphicFrameMk id="12" creationId="{DE78D777-AA03-370D-8ED9-33D7FB1F400C}"/>
          </ac:graphicFrameMkLst>
        </pc:graphicFrameChg>
        <pc:cxnChg chg="del">
          <ac:chgData name="Ivana Konjevod (2217492)" userId="S::2217492@student.uwtsd.ac.uk::df77d100-0d70-4c86-b75a-5e167dcb9398" providerId="AD" clId="Web-{D3F334D6-4173-6F4F-6196-6F94BFFF0E99}" dt="2022-10-14T14:09:15.044" v="0"/>
          <ac:cxnSpMkLst>
            <pc:docMk/>
            <pc:sldMk cId="377290486" sldId="259"/>
            <ac:cxnSpMk id="18" creationId="{2752F38C-F560-47AA-90AD-209F39C04150}"/>
          </ac:cxnSpMkLst>
        </pc:cxnChg>
        <pc:cxnChg chg="add del">
          <ac:chgData name="Ivana Konjevod (2217492)" userId="S::2217492@student.uwtsd.ac.uk::df77d100-0d70-4c86-b75a-5e167dcb9398" providerId="AD" clId="Web-{D3F334D6-4173-6F4F-6196-6F94BFFF0E99}" dt="2022-10-14T14:12:25.383" v="5"/>
          <ac:cxnSpMkLst>
            <pc:docMk/>
            <pc:sldMk cId="377290486" sldId="259"/>
            <ac:cxnSpMk id="21" creationId="{72FB293E-C84E-4A67-ABF8-FCC566F38C5D}"/>
          </ac:cxnSpMkLst>
        </pc:cxnChg>
        <pc:cxnChg chg="add del">
          <ac:chgData name="Ivana Konjevod (2217492)" userId="S::2217492@student.uwtsd.ac.uk::df77d100-0d70-4c86-b75a-5e167dcb9398" providerId="AD" clId="Web-{D3F334D6-4173-6F4F-6196-6F94BFFF0E99}" dt="2022-10-14T14:12:25.383" v="5"/>
          <ac:cxnSpMkLst>
            <pc:docMk/>
            <pc:sldMk cId="377290486" sldId="259"/>
            <ac:cxnSpMk id="25" creationId="{9A8BF7F5-0703-4397-9E4F-1C40A27DDC32}"/>
          </ac:cxnSpMkLst>
        </pc:cxnChg>
      </pc:sldChg>
      <pc:sldChg chg="new del">
        <pc:chgData name="Ivana Konjevod (2217492)" userId="S::2217492@student.uwtsd.ac.uk::df77d100-0d70-4c86-b75a-5e167dcb9398" providerId="AD" clId="Web-{D3F334D6-4173-6F4F-6196-6F94BFFF0E99}" dt="2022-10-14T14:26:44.121" v="94"/>
        <pc:sldMkLst>
          <pc:docMk/>
          <pc:sldMk cId="867113909" sldId="259"/>
        </pc:sldMkLst>
      </pc:sldChg>
      <pc:sldChg chg="new del">
        <pc:chgData name="Ivana Konjevod (2217492)" userId="S::2217492@student.uwtsd.ac.uk::df77d100-0d70-4c86-b75a-5e167dcb9398" providerId="AD" clId="Web-{D3F334D6-4173-6F4F-6196-6F94BFFF0E99}" dt="2022-10-14T14:26:05.119" v="92"/>
        <pc:sldMkLst>
          <pc:docMk/>
          <pc:sldMk cId="3052179955" sldId="259"/>
        </pc:sldMkLst>
      </pc:sldChg>
      <pc:sldChg chg="modSp new">
        <pc:chgData name="Ivana Konjevod (2217492)" userId="S::2217492@student.uwtsd.ac.uk::df77d100-0d70-4c86-b75a-5e167dcb9398" providerId="AD" clId="Web-{D3F334D6-4173-6F4F-6196-6F94BFFF0E99}" dt="2022-10-14T14:47:13.959" v="340" actId="20577"/>
        <pc:sldMkLst>
          <pc:docMk/>
          <pc:sldMk cId="1592283083" sldId="260"/>
        </pc:sldMkLst>
        <pc:spChg chg="mod">
          <ac:chgData name="Ivana Konjevod (2217492)" userId="S::2217492@student.uwtsd.ac.uk::df77d100-0d70-4c86-b75a-5e167dcb9398" providerId="AD" clId="Web-{D3F334D6-4173-6F4F-6196-6F94BFFF0E99}" dt="2022-10-14T14:47:13.959" v="340" actId="20577"/>
          <ac:spMkLst>
            <pc:docMk/>
            <pc:sldMk cId="1592283083" sldId="260"/>
            <ac:spMk id="2" creationId="{1CB9BFCA-96B0-15FD-0DA5-8E4FEF234055}"/>
          </ac:spMkLst>
        </pc:spChg>
      </pc:sldChg>
      <pc:sldChg chg="modSp new">
        <pc:chgData name="Ivana Konjevod (2217492)" userId="S::2217492@student.uwtsd.ac.uk::df77d100-0d70-4c86-b75a-5e167dcb9398" providerId="AD" clId="Web-{D3F334D6-4173-6F4F-6196-6F94BFFF0E99}" dt="2022-10-14T15:50:40.274" v="535" actId="14100"/>
        <pc:sldMkLst>
          <pc:docMk/>
          <pc:sldMk cId="2306536696" sldId="261"/>
        </pc:sldMkLst>
        <pc:spChg chg="mod">
          <ac:chgData name="Ivana Konjevod (2217492)" userId="S::2217492@student.uwtsd.ac.uk::df77d100-0d70-4c86-b75a-5e167dcb9398" providerId="AD" clId="Web-{D3F334D6-4173-6F4F-6196-6F94BFFF0E99}" dt="2022-10-14T15:45:25.045" v="406" actId="20577"/>
          <ac:spMkLst>
            <pc:docMk/>
            <pc:sldMk cId="2306536696" sldId="261"/>
            <ac:spMk id="2" creationId="{A00B6D53-DC81-91CE-FE56-FA7F8852D0CE}"/>
          </ac:spMkLst>
        </pc:spChg>
        <pc:spChg chg="mod">
          <ac:chgData name="Ivana Konjevod (2217492)" userId="S::2217492@student.uwtsd.ac.uk::df77d100-0d70-4c86-b75a-5e167dcb9398" providerId="AD" clId="Web-{D3F334D6-4173-6F4F-6196-6F94BFFF0E99}" dt="2022-10-14T15:50:40.274" v="535" actId="14100"/>
          <ac:spMkLst>
            <pc:docMk/>
            <pc:sldMk cId="2306536696" sldId="261"/>
            <ac:spMk id="3" creationId="{B41E63BF-F9D1-313F-A6D8-37CD1B031E35}"/>
          </ac:spMkLst>
        </pc:spChg>
        <pc:spChg chg="mod">
          <ac:chgData name="Ivana Konjevod (2217492)" userId="S::2217492@student.uwtsd.ac.uk::df77d100-0d70-4c86-b75a-5e167dcb9398" providerId="AD" clId="Web-{D3F334D6-4173-6F4F-6196-6F94BFFF0E99}" dt="2022-10-14T15:50:30.476" v="533" actId="14100"/>
          <ac:spMkLst>
            <pc:docMk/>
            <pc:sldMk cId="2306536696" sldId="261"/>
            <ac:spMk id="4" creationId="{C4148DBB-D448-1278-D031-86EB1CE39A43}"/>
          </ac:spMkLst>
        </pc:spChg>
      </pc:sldChg>
      <pc:sldMasterChg chg="del delSldLayout">
        <pc:chgData name="Ivana Konjevod (2217492)" userId="S::2217492@student.uwtsd.ac.uk::df77d100-0d70-4c86-b75a-5e167dcb9398" providerId="AD" clId="Web-{D3F334D6-4173-6F4F-6196-6F94BFFF0E99}" dt="2022-10-14T14:09:15.044" v="0"/>
        <pc:sldMasterMkLst>
          <pc:docMk/>
          <pc:sldMasterMk cId="143237759" sldId="2147483712"/>
        </pc:sldMasterMkLst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2101781293" sldId="2147483701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3669843150" sldId="2147483702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1615931873" sldId="2147483703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1372802316" sldId="2147483704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1974590874" sldId="2147483705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742137948" sldId="2147483706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2192367327" sldId="2147483707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1388678327" sldId="2147483708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2232160896" sldId="2147483709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3800745063" sldId="2147483710"/>
          </pc:sldLayoutMkLst>
        </pc:sldLayoutChg>
        <pc:sldLayoutChg chg="del">
          <pc:chgData name="Ivana Konjevod (2217492)" userId="S::2217492@student.uwtsd.ac.uk::df77d100-0d70-4c86-b75a-5e167dcb9398" providerId="AD" clId="Web-{D3F334D6-4173-6F4F-6196-6F94BFFF0E99}" dt="2022-10-14T14:09:15.044" v="0"/>
          <pc:sldLayoutMkLst>
            <pc:docMk/>
            <pc:sldMasterMk cId="143237759" sldId="2147483712"/>
            <pc:sldLayoutMk cId="1650752977" sldId="2147483711"/>
          </pc:sldLayoutMkLst>
        </pc:sldLayoutChg>
      </pc:sldMasterChg>
      <pc:sldMasterChg chg="add del addSldLayout delSldLayout modSldLayout">
        <pc:chgData name="Ivana Konjevod (2217492)" userId="S::2217492@student.uwtsd.ac.uk::df77d100-0d70-4c86-b75a-5e167dcb9398" providerId="AD" clId="Web-{D3F334D6-4173-6F4F-6196-6F94BFFF0E99}" dt="2022-10-14T14:09:20.294" v="1"/>
        <pc:sldMasterMkLst>
          <pc:docMk/>
          <pc:sldMasterMk cId="697300430" sldId="2147483713"/>
        </pc:sldMasterMkLst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2673728077" sldId="2147483714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2368525582" sldId="2147483715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2849638535" sldId="2147483716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2130777693" sldId="2147483717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1531026216" sldId="2147483718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3739955109" sldId="2147483719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3115598781" sldId="2147483720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770173565" sldId="2147483721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4137316534" sldId="2147483722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2916599215" sldId="2147483723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0.294" v="1"/>
          <pc:sldLayoutMkLst>
            <pc:docMk/>
            <pc:sldMasterMk cId="697300430" sldId="2147483713"/>
            <pc:sldLayoutMk cId="3490548123" sldId="2147483724"/>
          </pc:sldLayoutMkLst>
        </pc:sldLayoutChg>
      </pc:sldMasterChg>
      <pc:sldMasterChg chg="add del addSldLayout delSldLayout modSldLayout">
        <pc:chgData name="Ivana Konjevod (2217492)" userId="S::2217492@student.uwtsd.ac.uk::df77d100-0d70-4c86-b75a-5e167dcb9398" providerId="AD" clId="Web-{D3F334D6-4173-6F4F-6196-6F94BFFF0E99}" dt="2022-10-14T14:09:25.498" v="2"/>
        <pc:sldMasterMkLst>
          <pc:docMk/>
          <pc:sldMasterMk cId="4015109335" sldId="2147483725"/>
        </pc:sldMasterMkLst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1276887726" sldId="2147483726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1947277181" sldId="2147483727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2778862425" sldId="2147483728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2055444052" sldId="2147483729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108874224" sldId="2147483730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812848374" sldId="2147483731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74728100" sldId="2147483732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1448516276" sldId="2147483733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1336343836" sldId="2147483734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1995774846" sldId="2147483735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09:25.498" v="2"/>
          <pc:sldLayoutMkLst>
            <pc:docMk/>
            <pc:sldMasterMk cId="4015109335" sldId="2147483725"/>
            <pc:sldLayoutMk cId="1946849453" sldId="2147483736"/>
          </pc:sldLayoutMkLst>
        </pc:sldLayoutChg>
      </pc:sldMasterChg>
      <pc:sldMasterChg chg="add del addSldLayout delSldLayout modSldLayout">
        <pc:chgData name="Ivana Konjevod (2217492)" userId="S::2217492@student.uwtsd.ac.uk::df77d100-0d70-4c86-b75a-5e167dcb9398" providerId="AD" clId="Web-{D3F334D6-4173-6F4F-6196-6F94BFFF0E99}" dt="2022-10-14T14:12:25.383" v="5"/>
        <pc:sldMasterMkLst>
          <pc:docMk/>
          <pc:sldMasterMk cId="3618673232" sldId="2147483737"/>
        </pc:sldMasterMkLst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414381165" sldId="2147483738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3412919498" sldId="2147483739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3340512078" sldId="2147483740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4144095785" sldId="2147483741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1181329337" sldId="2147483742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2574436236" sldId="2147483743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1320277202" sldId="2147483744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3422944666" sldId="2147483745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2020834251" sldId="2147483746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4238476701" sldId="2147483747"/>
          </pc:sldLayoutMkLst>
        </pc:sldLayoutChg>
        <pc:sldLayoutChg chg="add del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3618673232" sldId="2147483737"/>
            <pc:sldLayoutMk cId="1481161531" sldId="2147483748"/>
          </pc:sldLayoutMkLst>
        </pc:sldLayoutChg>
      </pc:sldMasterChg>
      <pc:sldMasterChg chg="add addSldLayout modSldLayout">
        <pc:chgData name="Ivana Konjevod (2217492)" userId="S::2217492@student.uwtsd.ac.uk::df77d100-0d70-4c86-b75a-5e167dcb9398" providerId="AD" clId="Web-{D3F334D6-4173-6F4F-6196-6F94BFFF0E99}" dt="2022-10-14T14:12:25.383" v="5"/>
        <pc:sldMasterMkLst>
          <pc:docMk/>
          <pc:sldMasterMk cId="2372537725" sldId="2147483749"/>
        </pc:sldMasterMkLst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2114592245" sldId="2147483750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2863872755" sldId="2147483751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1837274502" sldId="2147483752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292141375" sldId="2147483753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2372379376" sldId="2147483754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47766808" sldId="2147483755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156884058" sldId="2147483756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306909877" sldId="2147483757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443808680" sldId="2147483758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1884054914" sldId="2147483759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597385229" sldId="2147483760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307486510" sldId="2147483761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1598628513" sldId="2147483762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411030896" sldId="2147483763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496341330" sldId="2147483764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3981312318" sldId="2147483765"/>
          </pc:sldLayoutMkLst>
        </pc:sldLayoutChg>
        <pc:sldLayoutChg chg="add mod replId">
          <pc:chgData name="Ivana Konjevod (2217492)" userId="S::2217492@student.uwtsd.ac.uk::df77d100-0d70-4c86-b75a-5e167dcb9398" providerId="AD" clId="Web-{D3F334D6-4173-6F4F-6196-6F94BFFF0E99}" dt="2022-10-14T14:12:25.383" v="5"/>
          <pc:sldLayoutMkLst>
            <pc:docMk/>
            <pc:sldMasterMk cId="2372537725" sldId="2147483749"/>
            <pc:sldLayoutMk cId="1962878306" sldId="2147483766"/>
          </pc:sldLayoutMkLst>
        </pc:sldLayoutChg>
      </pc:sldMasterChg>
    </pc:docChg>
  </pc:docChgLst>
  <pc:docChgLst>
    <pc:chgData name="Ivana Konjevod (2217492)" userId="S::2217492@student.uwtsd.ac.uk::df77d100-0d70-4c86-b75a-5e167dcb9398" providerId="AD" clId="Web-{4DAF8332-D398-FD13-0386-3A39F7E07D46}"/>
    <pc:docChg chg="modSld">
      <pc:chgData name="Ivana Konjevod (2217492)" userId="S::2217492@student.uwtsd.ac.uk::df77d100-0d70-4c86-b75a-5e167dcb9398" providerId="AD" clId="Web-{4DAF8332-D398-FD13-0386-3A39F7E07D46}" dt="2022-10-14T14:06:58.526" v="66"/>
      <pc:docMkLst>
        <pc:docMk/>
      </pc:docMkLst>
      <pc:sldChg chg="addSp delSp modSp mod setBg setClrOvrMap">
        <pc:chgData name="Ivana Konjevod (2217492)" userId="S::2217492@student.uwtsd.ac.uk::df77d100-0d70-4c86-b75a-5e167dcb9398" providerId="AD" clId="Web-{4DAF8332-D398-FD13-0386-3A39F7E07D46}" dt="2022-10-14T14:06:58.526" v="66"/>
        <pc:sldMkLst>
          <pc:docMk/>
          <pc:sldMk cId="377290486" sldId="259"/>
        </pc:sldMkLst>
        <pc:spChg chg="del">
          <ac:chgData name="Ivana Konjevod (2217492)" userId="S::2217492@student.uwtsd.ac.uk::df77d100-0d70-4c86-b75a-5e167dcb9398" providerId="AD" clId="Web-{4DAF8332-D398-FD13-0386-3A39F7E07D46}" dt="2022-10-14T13:58:29.451" v="34"/>
          <ac:spMkLst>
            <pc:docMk/>
            <pc:sldMk cId="377290486" sldId="259"/>
            <ac:spMk id="2" creationId="{68CC1748-CD03-A7DF-8B78-6562E2F511D9}"/>
          </ac:spMkLst>
        </pc:spChg>
        <pc:spChg chg="del mod">
          <ac:chgData name="Ivana Konjevod (2217492)" userId="S::2217492@student.uwtsd.ac.uk::df77d100-0d70-4c86-b75a-5e167dcb9398" providerId="AD" clId="Web-{4DAF8332-D398-FD13-0386-3A39F7E07D46}" dt="2022-10-14T14:06:58.526" v="66"/>
          <ac:spMkLst>
            <pc:docMk/>
            <pc:sldMk cId="377290486" sldId="259"/>
            <ac:spMk id="3" creationId="{EA1C3BF9-BBD3-6334-0C67-322DD5447D2C}"/>
          </ac:spMkLst>
        </pc:spChg>
        <pc:spChg chg="add del">
          <ac:chgData name="Ivana Konjevod (2217492)" userId="S::2217492@student.uwtsd.ac.uk::df77d100-0d70-4c86-b75a-5e167dcb9398" providerId="AD" clId="Web-{4DAF8332-D398-FD13-0386-3A39F7E07D46}" dt="2022-10-14T14:06:58.526" v="66"/>
          <ac:spMkLst>
            <pc:docMk/>
            <pc:sldMk cId="377290486" sldId="259"/>
            <ac:spMk id="8" creationId="{3741B58E-3B65-4A01-A276-975AB2CF8A08}"/>
          </ac:spMkLst>
        </pc:spChg>
        <pc:spChg chg="add del">
          <ac:chgData name="Ivana Konjevod (2217492)" userId="S::2217492@student.uwtsd.ac.uk::df77d100-0d70-4c86-b75a-5e167dcb9398" providerId="AD" clId="Web-{4DAF8332-D398-FD13-0386-3A39F7E07D46}" dt="2022-10-14T14:06:58.526" v="66"/>
          <ac:spMkLst>
            <pc:docMk/>
            <pc:sldMk cId="377290486" sldId="259"/>
            <ac:spMk id="10" creationId="{7AAC67C3-831B-4AB1-A259-DFB839CAFAFC}"/>
          </ac:spMkLst>
        </pc:spChg>
        <pc:spChg chg="add">
          <ac:chgData name="Ivana Konjevod (2217492)" userId="S::2217492@student.uwtsd.ac.uk::df77d100-0d70-4c86-b75a-5e167dcb9398" providerId="AD" clId="Web-{4DAF8332-D398-FD13-0386-3A39F7E07D46}" dt="2022-10-14T14:06:58.526" v="66"/>
          <ac:spMkLst>
            <pc:docMk/>
            <pc:sldMk cId="377290486" sldId="259"/>
            <ac:spMk id="16" creationId="{103E59AE-44F8-4FB9-BF05-C888FE3E1DFA}"/>
          </ac:spMkLst>
        </pc:spChg>
        <pc:spChg chg="add">
          <ac:chgData name="Ivana Konjevod (2217492)" userId="S::2217492@student.uwtsd.ac.uk::df77d100-0d70-4c86-b75a-5e167dcb9398" providerId="AD" clId="Web-{4DAF8332-D398-FD13-0386-3A39F7E07D46}" dt="2022-10-14T14:06:58.526" v="66"/>
          <ac:spMkLst>
            <pc:docMk/>
            <pc:sldMk cId="377290486" sldId="259"/>
            <ac:spMk id="20" creationId="{8B6B14AE-589A-45CC-A30D-41995FC1F8BA}"/>
          </ac:spMkLst>
        </pc:spChg>
        <pc:graphicFrameChg chg="add">
          <ac:chgData name="Ivana Konjevod (2217492)" userId="S::2217492@student.uwtsd.ac.uk::df77d100-0d70-4c86-b75a-5e167dcb9398" providerId="AD" clId="Web-{4DAF8332-D398-FD13-0386-3A39F7E07D46}" dt="2022-10-14T14:06:58.526" v="66"/>
          <ac:graphicFrameMkLst>
            <pc:docMk/>
            <pc:sldMk cId="377290486" sldId="259"/>
            <ac:graphicFrameMk id="12" creationId="{DE78D777-AA03-370D-8ED9-33D7FB1F400C}"/>
          </ac:graphicFrameMkLst>
        </pc:graphicFrameChg>
        <pc:cxnChg chg="add">
          <ac:chgData name="Ivana Konjevod (2217492)" userId="S::2217492@student.uwtsd.ac.uk::df77d100-0d70-4c86-b75a-5e167dcb9398" providerId="AD" clId="Web-{4DAF8332-D398-FD13-0386-3A39F7E07D46}" dt="2022-10-14T14:06:58.526" v="66"/>
          <ac:cxnSpMkLst>
            <pc:docMk/>
            <pc:sldMk cId="377290486" sldId="259"/>
            <ac:cxnSpMk id="18" creationId="{2752F38C-F560-47AA-90AD-209F39C04150}"/>
          </ac:cxnSpMkLst>
        </pc:cxnChg>
      </pc:sldChg>
    </pc:docChg>
  </pc:docChgLst>
  <pc:docChgLst>
    <pc:chgData name="Ivana Konjevod (2217492)" userId="S::2217492@student.uwtsd.ac.uk::df77d100-0d70-4c86-b75a-5e167dcb9398" providerId="AD" clId="Web-{FA81BD5B-2629-45F4-DD00-97E76F36B082}"/>
    <pc:docChg chg="addSld modSld">
      <pc:chgData name="Ivana Konjevod (2217492)" userId="S::2217492@student.uwtsd.ac.uk::df77d100-0d70-4c86-b75a-5e167dcb9398" providerId="AD" clId="Web-{FA81BD5B-2629-45F4-DD00-97E76F36B082}" dt="2022-10-14T16:15:35.980" v="26" actId="20577"/>
      <pc:docMkLst>
        <pc:docMk/>
      </pc:docMkLst>
      <pc:sldChg chg="modSp">
        <pc:chgData name="Ivana Konjevod (2217492)" userId="S::2217492@student.uwtsd.ac.uk::df77d100-0d70-4c86-b75a-5e167dcb9398" providerId="AD" clId="Web-{FA81BD5B-2629-45F4-DD00-97E76F36B082}" dt="2022-10-14T16:10:23.876" v="13" actId="20577"/>
        <pc:sldMkLst>
          <pc:docMk/>
          <pc:sldMk cId="109857222" sldId="256"/>
        </pc:sldMkLst>
        <pc:spChg chg="mod">
          <ac:chgData name="Ivana Konjevod (2217492)" userId="S::2217492@student.uwtsd.ac.uk::df77d100-0d70-4c86-b75a-5e167dcb9398" providerId="AD" clId="Web-{FA81BD5B-2629-45F4-DD00-97E76F36B082}" dt="2022-10-14T16:10:23.876" v="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Ivana Konjevod (2217492)" userId="S::2217492@student.uwtsd.ac.uk::df77d100-0d70-4c86-b75a-5e167dcb9398" providerId="AD" clId="Web-{FA81BD5B-2629-45F4-DD00-97E76F36B082}" dt="2022-10-14T16:05:18.741" v="5" actId="20577"/>
        <pc:sldMkLst>
          <pc:docMk/>
          <pc:sldMk cId="258068864" sldId="257"/>
        </pc:sldMkLst>
        <pc:spChg chg="mod">
          <ac:chgData name="Ivana Konjevod (2217492)" userId="S::2217492@student.uwtsd.ac.uk::df77d100-0d70-4c86-b75a-5e167dcb9398" providerId="AD" clId="Web-{FA81BD5B-2629-45F4-DD00-97E76F36B082}" dt="2022-10-14T16:05:18.741" v="5" actId="20577"/>
          <ac:spMkLst>
            <pc:docMk/>
            <pc:sldMk cId="258068864" sldId="257"/>
            <ac:spMk id="3" creationId="{2595D5DC-7F48-00F7-1FDE-0DC57BA0E000}"/>
          </ac:spMkLst>
        </pc:spChg>
        <pc:spChg chg="mod">
          <ac:chgData name="Ivana Konjevod (2217492)" userId="S::2217492@student.uwtsd.ac.uk::df77d100-0d70-4c86-b75a-5e167dcb9398" providerId="AD" clId="Web-{FA81BD5B-2629-45F4-DD00-97E76F36B082}" dt="2022-10-14T16:04:19.599" v="1" actId="1076"/>
          <ac:spMkLst>
            <pc:docMk/>
            <pc:sldMk cId="258068864" sldId="257"/>
            <ac:spMk id="6" creationId="{7D29E792-AE06-C928-FE3F-47303C63FECD}"/>
          </ac:spMkLst>
        </pc:spChg>
      </pc:sldChg>
      <pc:sldChg chg="delSp modSp">
        <pc:chgData name="Ivana Konjevod (2217492)" userId="S::2217492@student.uwtsd.ac.uk::df77d100-0d70-4c86-b75a-5e167dcb9398" providerId="AD" clId="Web-{FA81BD5B-2629-45F4-DD00-97E76F36B082}" dt="2022-10-14T16:15:35.980" v="26" actId="20577"/>
        <pc:sldMkLst>
          <pc:docMk/>
          <pc:sldMk cId="2306536696" sldId="261"/>
        </pc:sldMkLst>
        <pc:spChg chg="mod">
          <ac:chgData name="Ivana Konjevod (2217492)" userId="S::2217492@student.uwtsd.ac.uk::df77d100-0d70-4c86-b75a-5e167dcb9398" providerId="AD" clId="Web-{FA81BD5B-2629-45F4-DD00-97E76F36B082}" dt="2022-10-14T16:15:35.980" v="26" actId="20577"/>
          <ac:spMkLst>
            <pc:docMk/>
            <pc:sldMk cId="2306536696" sldId="261"/>
            <ac:spMk id="3" creationId="{B41E63BF-F9D1-313F-A6D8-37CD1B031E35}"/>
          </ac:spMkLst>
        </pc:spChg>
        <pc:spChg chg="del">
          <ac:chgData name="Ivana Konjevod (2217492)" userId="S::2217492@student.uwtsd.ac.uk::df77d100-0d70-4c86-b75a-5e167dcb9398" providerId="AD" clId="Web-{FA81BD5B-2629-45F4-DD00-97E76F36B082}" dt="2022-10-14T16:09:10.546" v="6"/>
          <ac:spMkLst>
            <pc:docMk/>
            <pc:sldMk cId="2306536696" sldId="261"/>
            <ac:spMk id="4" creationId="{C4148DBB-D448-1278-D031-86EB1CE39A43}"/>
          </ac:spMkLst>
        </pc:spChg>
      </pc:sldChg>
      <pc:sldChg chg="new">
        <pc:chgData name="Ivana Konjevod (2217492)" userId="S::2217492@student.uwtsd.ac.uk::df77d100-0d70-4c86-b75a-5e167dcb9398" providerId="AD" clId="Web-{FA81BD5B-2629-45F4-DD00-97E76F36B082}" dt="2022-10-14T15:54:20.611" v="0"/>
        <pc:sldMkLst>
          <pc:docMk/>
          <pc:sldMk cId="3923543915" sldId="262"/>
        </pc:sldMkLst>
      </pc:sldChg>
    </pc:docChg>
  </pc:docChgLst>
  <pc:docChgLst>
    <pc:chgData name="Ivana Konjevod (2217492)" userId="S::2217492@student.uwtsd.ac.uk::df77d100-0d70-4c86-b75a-5e167dcb9398" providerId="AD" clId="Web-{8A6BB486-2C70-0B7B-F4EC-DED292079FEB}"/>
    <pc:docChg chg="modSld">
      <pc:chgData name="Ivana Konjevod (2217492)" userId="S::2217492@student.uwtsd.ac.uk::df77d100-0d70-4c86-b75a-5e167dcb9398" providerId="AD" clId="Web-{8A6BB486-2C70-0B7B-F4EC-DED292079FEB}" dt="2022-10-16T22:02:56.926" v="47" actId="20577"/>
      <pc:docMkLst>
        <pc:docMk/>
      </pc:docMkLst>
      <pc:sldChg chg="modSp">
        <pc:chgData name="Ivana Konjevod (2217492)" userId="S::2217492@student.uwtsd.ac.uk::df77d100-0d70-4c86-b75a-5e167dcb9398" providerId="AD" clId="Web-{8A6BB486-2C70-0B7B-F4EC-DED292079FEB}" dt="2022-10-16T22:02:56.926" v="47" actId="20577"/>
        <pc:sldMkLst>
          <pc:docMk/>
          <pc:sldMk cId="587238038" sldId="258"/>
        </pc:sldMkLst>
        <pc:spChg chg="mod">
          <ac:chgData name="Ivana Konjevod (2217492)" userId="S::2217492@student.uwtsd.ac.uk::df77d100-0d70-4c86-b75a-5e167dcb9398" providerId="AD" clId="Web-{8A6BB486-2C70-0B7B-F4EC-DED292079FEB}" dt="2022-10-16T22:02:56.926" v="47" actId="20577"/>
          <ac:spMkLst>
            <pc:docMk/>
            <pc:sldMk cId="587238038" sldId="258"/>
            <ac:spMk id="2" creationId="{4D726560-95B4-982F-5717-CA62345361DB}"/>
          </ac:spMkLst>
        </pc:spChg>
      </pc:sldChg>
      <pc:sldChg chg="modSp">
        <pc:chgData name="Ivana Konjevod (2217492)" userId="S::2217492@student.uwtsd.ac.uk::df77d100-0d70-4c86-b75a-5e167dcb9398" providerId="AD" clId="Web-{8A6BB486-2C70-0B7B-F4EC-DED292079FEB}" dt="2022-10-16T22:02:38.113" v="45" actId="20577"/>
        <pc:sldMkLst>
          <pc:docMk/>
          <pc:sldMk cId="2306536696" sldId="261"/>
        </pc:sldMkLst>
        <pc:spChg chg="mod">
          <ac:chgData name="Ivana Konjevod (2217492)" userId="S::2217492@student.uwtsd.ac.uk::df77d100-0d70-4c86-b75a-5e167dcb9398" providerId="AD" clId="Web-{8A6BB486-2C70-0B7B-F4EC-DED292079FEB}" dt="2022-10-16T22:02:38.113" v="45" actId="20577"/>
          <ac:spMkLst>
            <pc:docMk/>
            <pc:sldMk cId="2306536696" sldId="261"/>
            <ac:spMk id="2" creationId="{A00B6D53-DC81-91CE-FE56-FA7F8852D0CE}"/>
          </ac:spMkLst>
        </pc:spChg>
        <pc:spChg chg="mod">
          <ac:chgData name="Ivana Konjevod (2217492)" userId="S::2217492@student.uwtsd.ac.uk::df77d100-0d70-4c86-b75a-5e167dcb9398" providerId="AD" clId="Web-{8A6BB486-2C70-0B7B-F4EC-DED292079FEB}" dt="2022-10-16T22:02:25.222" v="43" actId="20577"/>
          <ac:spMkLst>
            <pc:docMk/>
            <pc:sldMk cId="2306536696" sldId="261"/>
            <ac:spMk id="3" creationId="{B41E63BF-F9D1-313F-A6D8-37CD1B031E35}"/>
          </ac:spMkLst>
        </pc:spChg>
      </pc:sldChg>
    </pc:docChg>
  </pc:docChgLst>
  <pc:docChgLst>
    <pc:chgData name="Sherine Thompson (2212415)" userId="7894d084-2310-44bc-8261-37b11755ae02" providerId="ADAL" clId="{3FAEC5AC-3095-4EEC-BC6A-A94442A3A518}"/>
    <pc:docChg chg="custSel addSld modSld">
      <pc:chgData name="Sherine Thompson (2212415)" userId="7894d084-2310-44bc-8261-37b11755ae02" providerId="ADAL" clId="{3FAEC5AC-3095-4EEC-BC6A-A94442A3A518}" dt="2022-10-15T20:54:39.428" v="1343" actId="20577"/>
      <pc:docMkLst>
        <pc:docMk/>
      </pc:docMkLst>
      <pc:sldChg chg="modSp mod">
        <pc:chgData name="Sherine Thompson (2212415)" userId="7894d084-2310-44bc-8261-37b11755ae02" providerId="ADAL" clId="{3FAEC5AC-3095-4EEC-BC6A-A94442A3A518}" dt="2022-10-15T20:41:50.199" v="343" actId="27636"/>
        <pc:sldMkLst>
          <pc:docMk/>
          <pc:sldMk cId="109857222" sldId="256"/>
        </pc:sldMkLst>
        <pc:spChg chg="mod">
          <ac:chgData name="Sherine Thompson (2212415)" userId="7894d084-2310-44bc-8261-37b11755ae02" providerId="ADAL" clId="{3FAEC5AC-3095-4EEC-BC6A-A94442A3A518}" dt="2022-10-15T20:41:50.199" v="343" actId="27636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mod">
        <pc:chgData name="Sherine Thompson (2212415)" userId="7894d084-2310-44bc-8261-37b11755ae02" providerId="ADAL" clId="{3FAEC5AC-3095-4EEC-BC6A-A94442A3A518}" dt="2022-10-15T20:42:00.708" v="360" actId="1076"/>
        <pc:sldMkLst>
          <pc:docMk/>
          <pc:sldMk cId="3923543915" sldId="262"/>
        </pc:sldMkLst>
        <pc:spChg chg="mod">
          <ac:chgData name="Sherine Thompson (2212415)" userId="7894d084-2310-44bc-8261-37b11755ae02" providerId="ADAL" clId="{3FAEC5AC-3095-4EEC-BC6A-A94442A3A518}" dt="2022-10-15T20:31:58.721" v="20" actId="20577"/>
          <ac:spMkLst>
            <pc:docMk/>
            <pc:sldMk cId="3923543915" sldId="262"/>
            <ac:spMk id="2" creationId="{1294A945-5607-8A28-E5EC-6DC25B9BAEFC}"/>
          </ac:spMkLst>
        </pc:spChg>
        <pc:spChg chg="mod">
          <ac:chgData name="Sherine Thompson (2212415)" userId="7894d084-2310-44bc-8261-37b11755ae02" providerId="ADAL" clId="{3FAEC5AC-3095-4EEC-BC6A-A94442A3A518}" dt="2022-10-15T20:41:31.514" v="341" actId="14100"/>
          <ac:spMkLst>
            <pc:docMk/>
            <pc:sldMk cId="3923543915" sldId="262"/>
            <ac:spMk id="3" creationId="{A3E894CF-614A-9403-47C9-851B4DE0A4FB}"/>
          </ac:spMkLst>
        </pc:spChg>
        <pc:spChg chg="add mod">
          <ac:chgData name="Sherine Thompson (2212415)" userId="7894d084-2310-44bc-8261-37b11755ae02" providerId="ADAL" clId="{3FAEC5AC-3095-4EEC-BC6A-A94442A3A518}" dt="2022-10-15T20:42:00.708" v="360" actId="1076"/>
          <ac:spMkLst>
            <pc:docMk/>
            <pc:sldMk cId="3923543915" sldId="262"/>
            <ac:spMk id="4" creationId="{9A3FA4DA-07E2-BFC4-7559-9AAD7DC15EA2}"/>
          </ac:spMkLst>
        </pc:spChg>
      </pc:sldChg>
      <pc:sldChg chg="addSp modSp new mod">
        <pc:chgData name="Sherine Thompson (2212415)" userId="7894d084-2310-44bc-8261-37b11755ae02" providerId="ADAL" clId="{3FAEC5AC-3095-4EEC-BC6A-A94442A3A518}" dt="2022-10-15T20:51:32.309" v="1212" actId="1076"/>
        <pc:sldMkLst>
          <pc:docMk/>
          <pc:sldMk cId="1537055764" sldId="263"/>
        </pc:sldMkLst>
        <pc:spChg chg="mod">
          <ac:chgData name="Sherine Thompson (2212415)" userId="7894d084-2310-44bc-8261-37b11755ae02" providerId="ADAL" clId="{3FAEC5AC-3095-4EEC-BC6A-A94442A3A518}" dt="2022-10-15T20:42:36.645" v="406" actId="20577"/>
          <ac:spMkLst>
            <pc:docMk/>
            <pc:sldMk cId="1537055764" sldId="263"/>
            <ac:spMk id="2" creationId="{B777CF4D-61F2-C498-09A3-B4A8B55CFEC7}"/>
          </ac:spMkLst>
        </pc:spChg>
        <pc:spChg chg="mod">
          <ac:chgData name="Sherine Thompson (2212415)" userId="7894d084-2310-44bc-8261-37b11755ae02" providerId="ADAL" clId="{3FAEC5AC-3095-4EEC-BC6A-A94442A3A518}" dt="2022-10-15T20:50:47.637" v="1178" actId="20577"/>
          <ac:spMkLst>
            <pc:docMk/>
            <pc:sldMk cId="1537055764" sldId="263"/>
            <ac:spMk id="3" creationId="{114D4B9E-F243-84E1-79EF-27E00464870E}"/>
          </ac:spMkLst>
        </pc:spChg>
        <pc:spChg chg="add mod">
          <ac:chgData name="Sherine Thompson (2212415)" userId="7894d084-2310-44bc-8261-37b11755ae02" providerId="ADAL" clId="{3FAEC5AC-3095-4EEC-BC6A-A94442A3A518}" dt="2022-10-15T20:51:32.309" v="1212" actId="1076"/>
          <ac:spMkLst>
            <pc:docMk/>
            <pc:sldMk cId="1537055764" sldId="263"/>
            <ac:spMk id="4" creationId="{AFB12625-8B84-FD0D-FEED-AD076E3AABE6}"/>
          </ac:spMkLst>
        </pc:spChg>
      </pc:sldChg>
      <pc:sldChg chg="modSp new mod">
        <pc:chgData name="Sherine Thompson (2212415)" userId="7894d084-2310-44bc-8261-37b11755ae02" providerId="ADAL" clId="{3FAEC5AC-3095-4EEC-BC6A-A94442A3A518}" dt="2022-10-15T20:54:39.428" v="1343" actId="20577"/>
        <pc:sldMkLst>
          <pc:docMk/>
          <pc:sldMk cId="575776160" sldId="264"/>
        </pc:sldMkLst>
        <pc:spChg chg="mod">
          <ac:chgData name="Sherine Thompson (2212415)" userId="7894d084-2310-44bc-8261-37b11755ae02" providerId="ADAL" clId="{3FAEC5AC-3095-4EEC-BC6A-A94442A3A518}" dt="2022-10-15T20:51:48.695" v="1228" actId="20577"/>
          <ac:spMkLst>
            <pc:docMk/>
            <pc:sldMk cId="575776160" sldId="264"/>
            <ac:spMk id="2" creationId="{7FDC2DB5-6ABE-E7CE-37D3-A0616592DEA2}"/>
          </ac:spMkLst>
        </pc:spChg>
        <pc:spChg chg="mod">
          <ac:chgData name="Sherine Thompson (2212415)" userId="7894d084-2310-44bc-8261-37b11755ae02" providerId="ADAL" clId="{3FAEC5AC-3095-4EEC-BC6A-A94442A3A518}" dt="2022-10-15T20:54:39.428" v="1343" actId="20577"/>
          <ac:spMkLst>
            <pc:docMk/>
            <pc:sldMk cId="575776160" sldId="264"/>
            <ac:spMk id="3" creationId="{CCE2ADC6-E4C3-AB85-C8BB-B072C27EAAA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EB0998-49FC-4C06-9AE2-1F4B4D4C8C41}" type="datetimeFigureOut">
              <a:rPr lang="en-GB" smtClean="0"/>
              <a:t>16/10/2022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85CFA-44A4-4F05-BB6B-710D9BC747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1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585CFA-44A4-4F05-BB6B-710D9BC747B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73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592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872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274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41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379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6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884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909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808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054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385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4865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628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030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341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3123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78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5377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  <p:sldLayoutId id="214748376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oworld.raspberrypi.org/articles/HW06-why-we-need-to-talk-about-ethics-in-technology" TargetMode="External"/><Relationship Id="rId2" Type="http://schemas.openxmlformats.org/officeDocument/2006/relationships/hyperlink" Target="https://www.researchgate.net/post/Why-ethical-use-of-technology-is-importa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1339D018-EB29-E167-F7EB-46F65EDF2A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122"/>
          <a:stretch/>
        </p:blipFill>
        <p:spPr>
          <a:xfrm>
            <a:off x="-1" y="-2"/>
            <a:ext cx="12191999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9582" y="521595"/>
            <a:ext cx="5696097" cy="1691904"/>
          </a:xfrm>
        </p:spPr>
        <p:txBody>
          <a:bodyPr>
            <a:normAutofit fontScale="90000"/>
          </a:bodyPr>
          <a:lstStyle/>
          <a:p>
            <a:r>
              <a:rPr lang="en-GB" sz="2900" b="1"/>
              <a:t>IS THERE A NEED TO PROVIDE TRAINING ON HOW TO USE TECHOLOGY TO COLLABORATE AT UWTSD ?</a:t>
            </a:r>
            <a:endParaRPr lang="en-US" sz="290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575949" y="3250215"/>
            <a:ext cx="5577650" cy="2414159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Module title</a:t>
            </a:r>
            <a:r>
              <a:rPr lang="en-GB"/>
              <a:t>: Digital Skills and Research Methods </a:t>
            </a:r>
            <a:r>
              <a:rPr lang="en-GB" b="1"/>
              <a:t>Module code</a:t>
            </a:r>
            <a:r>
              <a:rPr lang="en-GB"/>
              <a:t>: LCHS4002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b="1"/>
              <a:t>Lecturer</a:t>
            </a:r>
            <a:r>
              <a:rPr lang="en-GB" b="1" i="1"/>
              <a:t>: </a:t>
            </a:r>
            <a:r>
              <a:rPr lang="en-GB"/>
              <a:t>Matthew Brian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Angel Smith 2213330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Sherine Thompson 2212415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i="1"/>
              <a:t>Ivana </a:t>
            </a:r>
            <a:r>
              <a:rPr lang="en-GB" i="1" err="1"/>
              <a:t>Konjevod</a:t>
            </a:r>
            <a:r>
              <a:rPr lang="en-GB" i="1"/>
              <a:t> 2217492</a:t>
            </a:r>
            <a:endParaRPr lang="en-GB" i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 i="1"/>
          </a:p>
          <a:p>
            <a:endParaRPr lang="en-GB" i="1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C811960-FEC4-3130-DEDC-6153AD3CF1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883" r="25908" b="-3"/>
          <a:stretch/>
        </p:blipFill>
        <p:spPr>
          <a:xfrm>
            <a:off x="1286934" y="1254281"/>
            <a:ext cx="3364187" cy="4254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95542-817C-31D5-784C-241A29424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b="1" u="sng"/>
              <a:t>Reason for choosing this question </a:t>
            </a:r>
            <a:endParaRPr lang="en-US" sz="28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5D5DC-7F48-00F7-1FDE-0DC57BA0E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i="1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We want to know</a:t>
            </a:r>
          </a:p>
          <a:p>
            <a:pP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PEOPLE'S OPINIONS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MOST COMMON SOCIAL MEDIA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DIFFERENT TRAINING AVAILABLE</a:t>
            </a:r>
          </a:p>
          <a:p>
            <a:pPr>
              <a:buClr>
                <a:srgbClr val="FFFFFF"/>
              </a:buClr>
              <a:buFont typeface="Wingdings,Sans-Serif" panose="020F0502020204030204" pitchFamily="34" charset="0"/>
              <a:buChar char="§"/>
            </a:pPr>
            <a:r>
              <a:rPr lang="en-US" sz="1800" cap="all" spc="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THE BEST WAY TO IMPROVE PEOPLE'S DIGITAL SKILLS  </a:t>
            </a:r>
          </a:p>
          <a:p>
            <a:pPr>
              <a:buClr>
                <a:srgbClr val="FFFFFF"/>
              </a:buCl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Clr>
                <a:srgbClr val="FFFFFF"/>
              </a:buClr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Font typeface="Wingdings" panose="020F0502020204030204" pitchFamily="34" charset="0"/>
              <a:buChar char="§"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US" sz="1800" cap="all" spc="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D1B6BBD-DF00-176B-7902-D2E8BB474B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730"/>
          <a:stretch/>
        </p:blipFill>
        <p:spPr>
          <a:xfrm>
            <a:off x="4630994" y="1323669"/>
            <a:ext cx="6916633" cy="389062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29E792-AE06-C928-FE3F-47303C63FECD}"/>
              </a:ext>
            </a:extLst>
          </p:cNvPr>
          <p:cNvSpPr txBox="1"/>
          <p:nvPr/>
        </p:nvSpPr>
        <p:spPr>
          <a:xfrm>
            <a:off x="9748860" y="6224327"/>
            <a:ext cx="2085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Ivana </a:t>
            </a:r>
            <a:r>
              <a:rPr lang="en-GB" err="1"/>
              <a:t>Konjevod</a:t>
            </a:r>
          </a:p>
        </p:txBody>
      </p:sp>
    </p:spTree>
    <p:extLst>
      <p:ext uri="{BB962C8B-B14F-4D97-AF65-F5344CB8AC3E}">
        <p14:creationId xmlns:p14="http://schemas.microsoft.com/office/powerpoint/2010/main" val="25806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26560-95B4-982F-5717-CA6234536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rPr>
              <a:t>We are living in a digital age where students shuffle between learning and social and communication platforms constantly.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FA1BD4-DE5A-4B6F-70AD-04C7C207A1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/>
              <a:t>The Best Digital Collaboration Tools For Students</a:t>
            </a:r>
            <a:endParaRPr lang="en-US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Microsoft office 365 (word, excel, outlook...)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Skype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Zoom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Google drive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US" b="1"/>
              <a:t>Microsoft teams </a:t>
            </a:r>
            <a:endParaRPr lang="en-US" b="1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US" b="1"/>
          </a:p>
        </p:txBody>
      </p:sp>
      <p:pic>
        <p:nvPicPr>
          <p:cNvPr id="5" name="Picture 5" descr="Group of students working in library">
            <a:extLst>
              <a:ext uri="{FF2B5EF4-FFF2-40B4-BE49-F238E27FC236}">
                <a16:creationId xmlns:a16="http://schemas.microsoft.com/office/drawing/2014/main" id="{7506E162-7E65-777F-D51B-A728E7DB43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12020" b="-2"/>
          <a:stretch/>
        </p:blipFill>
        <p:spPr>
          <a:xfrm>
            <a:off x="4630994" y="645106"/>
            <a:ext cx="6916633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A89DDD-3776-3A9D-8A4A-D3B59ED2D2B1}"/>
              </a:ext>
            </a:extLst>
          </p:cNvPr>
          <p:cNvSpPr txBox="1"/>
          <p:nvPr/>
        </p:nvSpPr>
        <p:spPr>
          <a:xfrm>
            <a:off x="10013949" y="6381750"/>
            <a:ext cx="2695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Ivana </a:t>
            </a:r>
            <a:r>
              <a:rPr lang="en-GB" err="1"/>
              <a:t>Konjevod</a:t>
            </a:r>
          </a:p>
        </p:txBody>
      </p:sp>
    </p:spTree>
    <p:extLst>
      <p:ext uri="{BB962C8B-B14F-4D97-AF65-F5344CB8AC3E}">
        <p14:creationId xmlns:p14="http://schemas.microsoft.com/office/powerpoint/2010/main" val="587238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B6D53-DC81-91CE-FE56-FA7F8852D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why digital skills are important for students ?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E63BF-F9D1-313F-A6D8-37CD1B031E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2" y="2416791"/>
            <a:ext cx="10324531" cy="361324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finding, reviewing, organising and sharing information effectively </a:t>
            </a: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handling data appropriately and establishing good data security practices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using different online resources and tools to help you study remotely and engage effectively with your learning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being able to communicate and collaborate in a digital setting</a:t>
            </a:r>
            <a:endParaRPr lang="en-GB" dirty="0"/>
          </a:p>
          <a:p>
            <a:pPr>
              <a:buClr>
                <a:srgbClr val="FFFFFF"/>
              </a:buClr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understanding how to protect yourself, other students and colleagues, to stay safe in the digital environment</a:t>
            </a:r>
            <a:endParaRPr lang="en-GB" dirty="0" err="1"/>
          </a:p>
          <a:p>
            <a:pPr>
              <a:buClr>
                <a:srgbClr val="FFFFFF"/>
              </a:buClr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Clr>
                <a:srgbClr val="FFFFFF"/>
              </a:buClr>
              <a:buNone/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0" indent="0" algn="r">
              <a:buNone/>
            </a:pP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   Ivana </a:t>
            </a:r>
            <a:r>
              <a:rPr lang="en-GB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Konjevod</a:t>
            </a: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buClr>
                <a:srgbClr val="FFFFFF"/>
              </a:buClr>
              <a:buFont typeface="Courier New"/>
              <a:buChar char="o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6536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A06E70-2A44-AF1E-8D0E-B56C183B8085}"/>
              </a:ext>
            </a:extLst>
          </p:cNvPr>
          <p:cNvSpPr txBox="1"/>
          <p:nvPr/>
        </p:nvSpPr>
        <p:spPr>
          <a:xfrm>
            <a:off x="1117170" y="891152"/>
            <a:ext cx="7116466" cy="62478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200">
              <a:latin typeface="Consolas"/>
            </a:endParaRPr>
          </a:p>
          <a:p>
            <a:r>
              <a:rPr lang="en-GB" sz="3200">
                <a:latin typeface="Consolas"/>
              </a:rPr>
              <a:t>Are students confident in using technology</a:t>
            </a:r>
            <a:r>
              <a:rPr lang="en-GB" sz="3200"/>
              <a:t> ?</a:t>
            </a:r>
            <a:endParaRPr lang="en-GB"/>
          </a:p>
          <a:p>
            <a:endParaRPr lang="en-GB" sz="3200"/>
          </a:p>
          <a:p>
            <a:endParaRPr lang="en-GB" sz="3200"/>
          </a:p>
          <a:p>
            <a:r>
              <a:rPr lang="en-GB" sz="1600"/>
              <a:t>Strongly agree?     agree?    disagree?   strongly disagree?</a:t>
            </a:r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  <a:p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104281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9BFCA-96B0-15FD-0DA5-8E4FEF234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Why do </a:t>
            </a:r>
            <a:r>
              <a:rPr lang="en-GB" err="1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uwtsd</a:t>
            </a:r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collaborate with the university?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99382-EC25-16CC-71CF-04C4FF562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283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4A945-5607-8A28-E5EC-6DC25B9BA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894CF-614A-9403-47C9-851B4DE0A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2819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Ethical use of technology is important as it ensures that the use of technology is not misused which would end up harming people, the environment and also society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3FA4DA-07E2-BFC4-7559-9AAD7DC15EA2}"/>
              </a:ext>
            </a:extLst>
          </p:cNvPr>
          <p:cNvSpPr txBox="1"/>
          <p:nvPr/>
        </p:nvSpPr>
        <p:spPr>
          <a:xfrm>
            <a:off x="10000275" y="6211669"/>
            <a:ext cx="2094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Sherine Thompson</a:t>
            </a:r>
          </a:p>
        </p:txBody>
      </p:sp>
    </p:spTree>
    <p:extLst>
      <p:ext uri="{BB962C8B-B14F-4D97-AF65-F5344CB8AC3E}">
        <p14:creationId xmlns:p14="http://schemas.microsoft.com/office/powerpoint/2010/main" val="3923543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7CF4D-61F2-C498-09A3-B4A8B55CF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Concerns in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D4B9E-F243-84E1-79EF-27E0046487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Misuse of personal information – one of the primary issues in technology is personal information. As we visit sites on the internet we enter personal information which are deemed valuable to businesses </a:t>
            </a:r>
          </a:p>
          <a:p>
            <a:r>
              <a:rPr lang="en-GB" dirty="0"/>
              <a:t>Use of Artificial Intelligence – Artificial intelligence is a great way to show that the world is advancing and showing its potential but sometimes they do feel as if they are crossing an ethical line.</a:t>
            </a:r>
          </a:p>
          <a:p>
            <a:r>
              <a:rPr lang="en-GB" dirty="0"/>
              <a:t>Ethical Practices in technology – Ethical technology is all about ensuring that there is more of a moral compass between technology and its users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B12625-8B84-FD0D-FEED-AD076E3AABE6}"/>
              </a:ext>
            </a:extLst>
          </p:cNvPr>
          <p:cNvSpPr txBox="1"/>
          <p:nvPr/>
        </p:nvSpPr>
        <p:spPr>
          <a:xfrm>
            <a:off x="10264877" y="6211669"/>
            <a:ext cx="20844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Sherine Thompson</a:t>
            </a:r>
          </a:p>
        </p:txBody>
      </p:sp>
    </p:spTree>
    <p:extLst>
      <p:ext uri="{BB962C8B-B14F-4D97-AF65-F5344CB8AC3E}">
        <p14:creationId xmlns:p14="http://schemas.microsoft.com/office/powerpoint/2010/main" val="1537055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C2DB5-6ABE-E7CE-37D3-A0616592D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2ADC6-E4C3-AB85-C8BB-B072C27EA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Why ethical use of technology is important? | ResearchGate</a:t>
            </a:r>
            <a:r>
              <a:rPr lang="en-GB" dirty="0"/>
              <a:t> – October 15th, 2022</a:t>
            </a:r>
          </a:p>
          <a:p>
            <a:r>
              <a:rPr lang="en-GB" dirty="0">
                <a:hlinkClick r:id="rId3"/>
              </a:rPr>
              <a:t>Why we need to talk about ethics in technology — Hello World (raspberrypi.org)</a:t>
            </a:r>
            <a:r>
              <a:rPr lang="en-GB" dirty="0"/>
              <a:t> – October 15</a:t>
            </a:r>
            <a:r>
              <a:rPr lang="en-GB" baseline="30000" dirty="0"/>
              <a:t>th</a:t>
            </a:r>
            <a:r>
              <a:rPr lang="en-GB" dirty="0"/>
              <a:t>, 2022</a:t>
            </a:r>
            <a:endParaRPr lang="en-GB" baseline="30000" dirty="0"/>
          </a:p>
        </p:txBody>
      </p:sp>
    </p:spTree>
    <p:extLst>
      <p:ext uri="{BB962C8B-B14F-4D97-AF65-F5344CB8AC3E}">
        <p14:creationId xmlns:p14="http://schemas.microsoft.com/office/powerpoint/2010/main" val="575776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387</Words>
  <Application>Microsoft Office PowerPoint</Application>
  <PresentationFormat>Widescreen</PresentationFormat>
  <Paragraphs>56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Mesh</vt:lpstr>
      <vt:lpstr>IS THERE A NEED TO PROVIDE TRAINING ON HOW TO USE TECHOLOGY TO COLLABORATE AT UWTSD ?</vt:lpstr>
      <vt:lpstr>Reason for choosing this question </vt:lpstr>
      <vt:lpstr>We are living in a digital age where students shuffle between learning and social and communication platforms constantly.</vt:lpstr>
      <vt:lpstr>why digital skills are important for students ?</vt:lpstr>
      <vt:lpstr>PowerPoint Presentation</vt:lpstr>
      <vt:lpstr>Why do uwtsd collaborate with the university? </vt:lpstr>
      <vt:lpstr>Ethical concerns </vt:lpstr>
      <vt:lpstr>Ethical Concerns in Technology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Sherine Thompson (2212415)</cp:lastModifiedBy>
  <cp:revision>16</cp:revision>
  <dcterms:created xsi:type="dcterms:W3CDTF">2022-10-07T14:18:28Z</dcterms:created>
  <dcterms:modified xsi:type="dcterms:W3CDTF">2022-10-16T22:03:00Z</dcterms:modified>
</cp:coreProperties>
</file>