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8" r:id="rId12"/>
    <p:sldId id="267" r:id="rId13"/>
    <p:sldId id="266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78134" autoAdjust="0"/>
  </p:normalViewPr>
  <p:slideViewPr>
    <p:cSldViewPr snapToGrid="0">
      <p:cViewPr>
        <p:scale>
          <a:sx n="68" d="100"/>
          <a:sy n="68" d="100"/>
        </p:scale>
        <p:origin x="54" y="1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DAD750-6A9E-4C7C-9B70-427426520545}" type="datetimeFigureOut">
              <a:rPr lang="en-GB" smtClean="0"/>
              <a:t>30/04/2018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CE156C-AF24-4E71-94D4-EA26F9833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461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Notes taken from Major Project Assignment 2</a:t>
            </a:r>
          </a:p>
          <a:p>
            <a:endParaRPr lang="en-GB" b="1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CE156C-AF24-4E71-94D4-EA26F9833A1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5887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="1" dirty="0"/>
              <a:t>Notes taken from Major Project Assignment 2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To design, develop and implement software that would allow students at NPTC Group to self-enrol onto A Level courses, determined by grades and subjects chosen.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Objectives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/>
              <a:t>To put together a literature review to research and review: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Definition of enrolment systems – what is it and what does it do?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How enrolment systems are used in education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 Level Qualifications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Current UK Legislation and Regulations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Enrolling on A Level Courses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Available Methods and Tools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/>
              <a:t>Develop a system where a student is able to self-enrol onto an A Level course, determined by grades and subject choice.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/>
              <a:t>To create a useable interface, that takes the student through the enrolment stage. 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/>
              <a:t>Evaluate the success of using the system.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CE156C-AF24-4E71-94D4-EA26F9833A1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8723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Notes taken from Major Project Assignment 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CE156C-AF24-4E71-94D4-EA26F9833A1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730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Notes taken from Major Project Assignment 2</a:t>
            </a:r>
          </a:p>
          <a:p>
            <a:endParaRPr lang="en-GB" dirty="0"/>
          </a:p>
          <a:p>
            <a:r>
              <a:rPr lang="en-GB" dirty="0"/>
              <a:t>Who uses enrolment systems?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Schools, Colleges, Universities and even businesses such as Tutors.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Importance of Enrolment Systems: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According to University of Wales Trinity Saint David, those who do not enrol will not be entitled to: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Participate in assessments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Receive student ID card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Receive timetables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Gain the qualification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Student discounts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 receive student finance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Live at universities accommodations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Access resources e.g. library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Proof and documentations needed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Some sort of proof of your national identity e.g. passport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Proof of qualifications e.g. certificates, result slips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Some courses may require proof for finance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CE156C-AF24-4E71-94D4-EA26F9833A1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9611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Notes taken from Major Project Assignment 2</a:t>
            </a:r>
          </a:p>
          <a:p>
            <a:endParaRPr lang="en-GB" dirty="0"/>
          </a:p>
          <a:p>
            <a:r>
              <a:rPr lang="en-GB" dirty="0"/>
              <a:t>What are A Levels?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is a subject-based qualification and is known as the “main school leaving qualification”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Typical ages that study these are between 16 and 18.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is a 2 year study, where students take up to three subjects to study.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There is a mixture of coursework and examinations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Universities welcome A Level qualifications. They will state their entry requirements on their website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CE156C-AF24-4E71-94D4-EA26F9833A1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7162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Notes taken from Major Project Assignment 2</a:t>
            </a:r>
          </a:p>
          <a:p>
            <a:endParaRPr lang="en-GB" dirty="0"/>
          </a:p>
          <a:p>
            <a:r>
              <a:rPr lang="en-GB" dirty="0"/>
              <a:t>Education System in UK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Wales, students can officially leave school on the last Friday in June, as they will be 16 by the end of that schools’ summer holidays.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Primary education – ages 4 to 11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Secondary school – ages 11 to 16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It is a legal requirement in Wales that student undergoes Welsh studies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Data Protection Act will have to be followed at all times!! The law is changing to the General Data Protection Regulations. This follows the same principles, but with tougher consequences.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Computer Misuse Act – something has to be followed alongside the DPA. Need to make sure the system is fully secure.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CE156C-AF24-4E71-94D4-EA26F9833A1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7285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="1" dirty="0"/>
              <a:t>Notes taken from Major Project Assignment 2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Combinations – it is advised that students do not pick subjects that are too similar.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There are different categories, for example</a:t>
            </a:r>
          </a:p>
          <a:p>
            <a:pPr marL="1085850" lvl="2" indent="-171450">
              <a:buFont typeface="Arial" panose="020B0604020202020204" pitchFamily="34" charset="0"/>
              <a:buChar char="•"/>
            </a:pPr>
            <a:r>
              <a:rPr lang="en-GB" dirty="0"/>
              <a:t>Arts and Humanities e.g. English Literature, Art, History</a:t>
            </a:r>
          </a:p>
          <a:p>
            <a:pPr marL="1085850" lvl="2" indent="-171450">
              <a:buFont typeface="Arial" panose="020B0604020202020204" pitchFamily="34" charset="0"/>
              <a:buChar char="•"/>
            </a:pPr>
            <a:r>
              <a:rPr lang="en-GB" dirty="0"/>
              <a:t>Languages e.g. French, Spanish, German etc</a:t>
            </a:r>
          </a:p>
          <a:p>
            <a:pPr marL="1085850" lvl="2" indent="-171450">
              <a:buFont typeface="Arial" panose="020B0604020202020204" pitchFamily="34" charset="0"/>
              <a:buChar char="•"/>
            </a:pPr>
            <a:r>
              <a:rPr lang="en-GB" dirty="0"/>
              <a:t>Science e.g. Biology, Chemistry and Physics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Some combinations work well, for example doing Physics as well as Maths and another science module.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minimum entry requirements to study A Levels is to have at least 5 GCSEs at Grade C or above.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GCSE has a new grading system, so entry requirements have to adjust to that. For example, grades 4 + is considered good in the new grading system.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Pathways from A levels can include higher education such as HNC, HND, BSc courses. Also can go into the field of work and </a:t>
            </a:r>
            <a:r>
              <a:rPr lang="en-GB" dirty="0" err="1"/>
              <a:t>apprencships</a:t>
            </a:r>
            <a:r>
              <a:rPr lang="en-GB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Linked qualifications include Welsh </a:t>
            </a:r>
            <a:r>
              <a:rPr lang="en-GB" dirty="0" err="1"/>
              <a:t>Bacc</a:t>
            </a:r>
            <a:r>
              <a:rPr lang="en-GB" dirty="0"/>
              <a:t>, which is a combination of qualifications such as skill-based qualifications (only some </a:t>
            </a:r>
            <a:r>
              <a:rPr lang="en-GB" dirty="0" err="1"/>
              <a:t>unis</a:t>
            </a:r>
            <a:r>
              <a:rPr lang="en-GB" dirty="0"/>
              <a:t> accept this)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Essential Skills – designed to access the skills that learners need for employment, learning and life in general.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CE156C-AF24-4E71-94D4-EA26F9833A1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3903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Notes taken from Major Project Assignment 2</a:t>
            </a:r>
          </a:p>
          <a:p>
            <a:endParaRPr lang="en-GB" dirty="0"/>
          </a:p>
          <a:p>
            <a:r>
              <a:rPr lang="en-GB" dirty="0"/>
              <a:t>Methods –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Printed pre-formatted forms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Online pre-formatted forms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Tools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There are many different tools available such as Tribal and student management from unit 4.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Unit 4 created QL, which is something the college ran on before the merger. It was slow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Ethical Issues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CE156C-AF24-4E71-94D4-EA26F9833A1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3839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Notes taken from Major Project Assignment 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CE156C-AF24-4E71-94D4-EA26F9833A1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516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F0F07-F6A8-45BA-A60A-A5AC76E30532}" type="datetimeFigureOut">
              <a:rPr lang="en-GB" smtClean="0"/>
              <a:t>30/04/2018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E2FF9-FC1E-436F-B61F-650330F5B79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015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F0F07-F6A8-45BA-A60A-A5AC76E30532}" type="datetimeFigureOut">
              <a:rPr lang="en-GB" smtClean="0"/>
              <a:t>30/04/2018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E2FF9-FC1E-436F-B61F-650330F5B7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583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F0F07-F6A8-45BA-A60A-A5AC76E30532}" type="datetimeFigureOut">
              <a:rPr lang="en-GB" smtClean="0"/>
              <a:t>30/04/2018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E2FF9-FC1E-436F-B61F-650330F5B79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2616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F0F07-F6A8-45BA-A60A-A5AC76E30532}" type="datetimeFigureOut">
              <a:rPr lang="en-GB" smtClean="0"/>
              <a:t>30/04/2018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E2FF9-FC1E-436F-B61F-650330F5B7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568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F0F07-F6A8-45BA-A60A-A5AC76E30532}" type="datetimeFigureOut">
              <a:rPr lang="en-GB" smtClean="0"/>
              <a:t>30/04/2018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E2FF9-FC1E-436F-B61F-650330F5B7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118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F0F07-F6A8-45BA-A60A-A5AC76E30532}" type="datetimeFigureOut">
              <a:rPr lang="en-GB" smtClean="0"/>
              <a:t>30/04/2018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E2FF9-FC1E-436F-B61F-650330F5B7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612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F0F07-F6A8-45BA-A60A-A5AC76E30532}" type="datetimeFigureOut">
              <a:rPr lang="en-GB" smtClean="0"/>
              <a:t>30/04/2018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E2FF9-FC1E-436F-B61F-650330F5B7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184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AFF0F07-F6A8-45BA-A60A-A5AC76E30532}" type="datetimeFigureOut">
              <a:rPr lang="en-GB" smtClean="0"/>
              <a:t>30/04/2018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41E2FF9-FC1E-436F-B61F-650330F5B7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667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F0F07-F6A8-45BA-A60A-A5AC76E30532}" type="datetimeFigureOut">
              <a:rPr lang="en-GB" smtClean="0"/>
              <a:t>30/04/2018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E2FF9-FC1E-436F-B61F-650330F5B7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008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F0F07-F6A8-45BA-A60A-A5AC76E30532}" type="datetimeFigureOut">
              <a:rPr lang="en-GB" smtClean="0"/>
              <a:t>30/04/2018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E2FF9-FC1E-436F-B61F-650330F5B7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126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F0F07-F6A8-45BA-A60A-A5AC76E30532}" type="datetimeFigureOut">
              <a:rPr lang="en-GB" smtClean="0"/>
              <a:t>30/04/2018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E2FF9-FC1E-436F-B61F-650330F5B7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272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FF0F07-F6A8-45BA-A60A-A5AC76E30532}" type="datetimeFigureOut">
              <a:rPr lang="en-GB" smtClean="0"/>
              <a:t>30/04/2018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41E2FF9-FC1E-436F-B61F-650330F5B79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5387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93287-8D00-447A-B72D-8E20708F12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8532" y="229358"/>
            <a:ext cx="8714935" cy="267286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An Investigation into Enrolment Systems for A Levels at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AF5B79-103D-4C2E-9009-F75818D88B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b="1" dirty="0"/>
              <a:t>PRESENTED BY OLIVER SMITH (219240)</a:t>
            </a:r>
          </a:p>
          <a:p>
            <a:pPr algn="ctr"/>
            <a:r>
              <a:rPr lang="en-GB" b="1" dirty="0"/>
              <a:t>2017/18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D86650-CA02-407B-BE9D-988C658F9C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1357" y="2810778"/>
            <a:ext cx="2189284" cy="144293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24A2EDA-B397-41BF-835C-FB77F7A78F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7787" y="6456042"/>
            <a:ext cx="695885" cy="315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305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2A7FF-16EE-4E71-84A0-AA6859638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E53E7-34BF-44D3-9EAA-6574D2E1BE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I have designed and developed a student self-enrolment system for NPTC Group of Colleges.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Within this presentation, the following points will be discussed: 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The aims and objectives of the project 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The main findings of the literature review 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The main results and conclusion 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Recommendation for future work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After all points have been discussed, a demo of the prototype will be shown.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AD68FC-22D1-42F2-95EA-D756251198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7787" y="6456042"/>
            <a:ext cx="695885" cy="315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525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54253-6E83-48BE-A00F-A07836576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6534F-F925-4E7B-8BB8-ECE43C5447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Aims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To design, develop and implement software that would allow students at NPTC Group to self-enrol onto A Level courses, determined by grades and subjects chosen.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Objectives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/>
              <a:t>To put together a literature review to research and review: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Definition of enrolment systems – what is it and what does it do?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How enrolment systems are used in education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 Level Qualifications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Current UK Legislation and Regulations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Enrolling on A Level Courses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Available Methods and Tools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/>
              <a:t>Develop a system where a student is able to self-enrol onto an A Level course, determined by grades and subject choice.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/>
              <a:t>To create a useable interface, that takes the student through the enrolment stage. 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/>
              <a:t>Evaluate the success of using the system.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0A485F-479E-4851-A07D-3F1E624E4F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7787" y="6456042"/>
            <a:ext cx="695885" cy="315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60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38A8-DEEC-4A40-93A4-0AE01361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Findings of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89F18-5F2A-4AE9-B0EB-33B6F0476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Enrolment System Definition </a:t>
            </a:r>
          </a:p>
          <a:p>
            <a:pPr marL="0" indent="0">
              <a:buNone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 Enrolment Definition - “</a:t>
            </a:r>
            <a:r>
              <a:rPr lang="en-GB" i="1" dirty="0"/>
              <a:t>the act of putting yourself or someone else onto the official list of members of a group, course, or college</a:t>
            </a:r>
            <a:r>
              <a:rPr lang="en-GB" dirty="0"/>
              <a:t>”.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 System Definition - as “</a:t>
            </a:r>
            <a:r>
              <a:rPr lang="en-GB" i="1" dirty="0"/>
              <a:t>a set of connected things or devices that operate together</a:t>
            </a:r>
            <a:r>
              <a:rPr lang="en-GB" dirty="0"/>
              <a:t>”.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 An enrolment system is a way of adding someone to a college, course, class or group.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61C402-6CB0-4A63-8886-8EF8A71412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7787" y="6456042"/>
            <a:ext cx="695885" cy="315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995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38A8-DEEC-4A40-93A4-0AE01361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Findings of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89F18-5F2A-4AE9-B0EB-33B6F0476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Enrolment in Education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Who uses Enrolment Systems? 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Importance of Enrolment 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Proof and Documentation required to enrol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424CD9-5C68-4B70-986C-97C6C7ED0C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7787" y="6456042"/>
            <a:ext cx="695885" cy="3151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D4FF908-B6F3-4BED-9295-D6D2086C7C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0295" y="4406035"/>
            <a:ext cx="6311705" cy="1913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569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38A8-DEEC-4A40-93A4-0AE01361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Findings of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89F18-5F2A-4AE9-B0EB-33B6F0476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A Level Qualifications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are A Levels? 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Curriculum 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Studying A Levels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A Level Grading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B504C5-D127-407C-93BE-B7B9682C01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7787" y="6456042"/>
            <a:ext cx="695885" cy="3151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12B4181-91CC-4D72-A037-209B5C763C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787" y="2034964"/>
            <a:ext cx="5842000" cy="364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307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38A8-DEEC-4A40-93A4-0AE01361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Findings of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89F18-5F2A-4AE9-B0EB-33B6F0476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Current UK Legislation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Education System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Data Protection Act 1998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Computer Misuse Act 1990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DAFB31-6D37-495F-A3FF-B203ED712B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7787" y="6456042"/>
            <a:ext cx="695885" cy="3151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A08A12-A518-4CF8-8167-456FA789FA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5889" y="1870352"/>
            <a:ext cx="5298831" cy="397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748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38A8-DEEC-4A40-93A4-0AE01361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Findings of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89F18-5F2A-4AE9-B0EB-33B6F0476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Enrolling on A Level Programmes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Combinations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A Level Entry Rules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Pathways 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Linked Qualifications to A Levels</a:t>
            </a:r>
          </a:p>
          <a:p>
            <a:pPr marL="201168" lvl="1" indent="0">
              <a:lnSpc>
                <a:spcPct val="150000"/>
              </a:lnSpc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9EA31F-259E-46AF-A77C-2093940724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7787" y="6456042"/>
            <a:ext cx="695885" cy="3151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7191F2-B61B-491B-B51D-455553A80C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9051" y="1603423"/>
            <a:ext cx="47625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038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38A8-DEEC-4A40-93A4-0AE01361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Findings of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89F18-5F2A-4AE9-B0EB-33B6F0476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Available Methods and Tools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Ethical Issues</a:t>
            </a:r>
          </a:p>
          <a:p>
            <a:pPr marL="201168" lvl="1" indent="0">
              <a:lnSpc>
                <a:spcPct val="150000"/>
              </a:lnSpc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0200BE-4D9D-4A93-A3EF-55E2C5FD04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7787" y="6456042"/>
            <a:ext cx="695885" cy="3151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D429028-901F-4BCF-91DE-5EA4644B5E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1410" y="2425376"/>
            <a:ext cx="6314830" cy="3552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1084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38A8-DEEC-4A40-93A4-0AE01361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results and 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89F18-5F2A-4AE9-B0EB-33B6F0476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The main objectives set out have been met. </a:t>
            </a:r>
          </a:p>
          <a:p>
            <a:pPr marL="201168" lvl="1" indent="0">
              <a:lnSpc>
                <a:spcPct val="150000"/>
              </a:lnSpc>
              <a:buNone/>
            </a:pPr>
            <a:r>
              <a:rPr lang="en-GB" i="1" dirty="0"/>
              <a:t>“To design, develop and implement software that would allow students at NPTC Group to self-enrol onto A Level courses, determined by grades and subjects chosen.”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The project was completed within the deadline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The system is secure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User Acceptance Testing has been carried out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The system does most tasks that the current enrolment system does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D92CDE-8AEA-41D2-AF1C-EB3E16211E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7787" y="6456042"/>
            <a:ext cx="695885" cy="315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273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38A8-DEEC-4A40-93A4-0AE01361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E50A00-B567-4D31-BEE5-E063D6B485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7787" y="6456042"/>
            <a:ext cx="695885" cy="3151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DE8047E-7094-4B4F-ADC5-3814922384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2875" y="2441184"/>
            <a:ext cx="4286250" cy="31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8842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38A8-DEEC-4A40-93A4-0AE01361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89F18-5F2A-4AE9-B0EB-33B6F0476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01168" lvl="1" indent="0">
              <a:lnSpc>
                <a:spcPct val="150000"/>
              </a:lnSpc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Oliver Smith Demo">
            <a:hlinkClick r:id="" action="ppaction://media"/>
            <a:extLst>
              <a:ext uri="{FF2B5EF4-FFF2-40B4-BE49-F238E27FC236}">
                <a16:creationId xmlns:a16="http://schemas.microsoft.com/office/drawing/2014/main" id="{78D0C114-CA26-4D44-95BC-6ED0A8E24D9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37D0EEB-5482-47B7-BF66-68A389D8D2E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7787" y="6456042"/>
            <a:ext cx="695885" cy="315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346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91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38A8-DEEC-4A40-93A4-0AE01361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 for future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89F18-5F2A-4AE9-B0EB-33B6F04763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10459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To allow students to scan their qualifications and ID, rather than having to scan and store them physically.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To expand to a mobile application, so students are able to apply from their own homes.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Take payment via the application.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More validation – prevent user from typing numbers in, when there should only be characters typed in.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More security – only give staff certain access rights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 For staff to be able to view what students have enrolled onto what A Level course. </a:t>
            </a:r>
          </a:p>
          <a:p>
            <a:pPr marL="201168" lvl="1" indent="0">
              <a:lnSpc>
                <a:spcPct val="150000"/>
              </a:lnSpc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F419E0-FB41-4B45-AD1E-9EF05D59B1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7787" y="6456042"/>
            <a:ext cx="695885" cy="315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1814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997D2-1B9A-4588-A006-6B9BE9EA5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D8F4D-0E01-4431-8FA6-629C23BE2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Questions and suggestions are welcome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ACE890-111F-405D-8256-D47C0EA8C3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7787" y="6456042"/>
            <a:ext cx="695885" cy="315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6726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Custom 14">
      <a:dk1>
        <a:srgbClr val="000000"/>
      </a:dk1>
      <a:lt1>
        <a:srgbClr val="FFFFFF"/>
      </a:lt1>
      <a:dk2>
        <a:srgbClr val="C00000"/>
      </a:dk2>
      <a:lt2>
        <a:srgbClr val="FFFFFF"/>
      </a:lt2>
      <a:accent1>
        <a:srgbClr val="C00000"/>
      </a:accent1>
      <a:accent2>
        <a:srgbClr val="C00000"/>
      </a:accent2>
      <a:accent3>
        <a:srgbClr val="FFFFFF"/>
      </a:accent3>
      <a:accent4>
        <a:srgbClr val="C00000"/>
      </a:accent4>
      <a:accent5>
        <a:srgbClr val="C00000"/>
      </a:accent5>
      <a:accent6>
        <a:srgbClr val="FFFFFF"/>
      </a:accent6>
      <a:hlink>
        <a:srgbClr val="C00000"/>
      </a:hlink>
      <a:folHlink>
        <a:srgbClr val="C0000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1306</Words>
  <Application>Microsoft Office PowerPoint</Application>
  <PresentationFormat>Widescreen</PresentationFormat>
  <Paragraphs>168</Paragraphs>
  <Slides>14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Retrospect</vt:lpstr>
      <vt:lpstr>An Investigation into Enrolment Systems for A Levels at</vt:lpstr>
      <vt:lpstr>Introduction</vt:lpstr>
      <vt:lpstr>Aims and Objectives</vt:lpstr>
      <vt:lpstr>Main Findings of Literature Review</vt:lpstr>
      <vt:lpstr>Main Findings of Literature Review</vt:lpstr>
      <vt:lpstr>Main Findings of Literature Review</vt:lpstr>
      <vt:lpstr>Main Findings of Literature Review</vt:lpstr>
      <vt:lpstr>Main Findings of Literature Review</vt:lpstr>
      <vt:lpstr>Main Findings of Literature Review</vt:lpstr>
      <vt:lpstr>The main results and conclusions</vt:lpstr>
      <vt:lpstr>Demo</vt:lpstr>
      <vt:lpstr>Demo</vt:lpstr>
      <vt:lpstr>Recommendations for future work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Final Viva</dc:title>
  <dc:creator>Oliver Smith</dc:creator>
  <cp:lastModifiedBy>Oliver Smith</cp:lastModifiedBy>
  <cp:revision>14</cp:revision>
  <dcterms:created xsi:type="dcterms:W3CDTF">2018-04-30T21:35:50Z</dcterms:created>
  <dcterms:modified xsi:type="dcterms:W3CDTF">2018-04-30T23:34:13Z</dcterms:modified>
</cp:coreProperties>
</file>