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6" r:id="rId16"/>
    <p:sldId id="300" r:id="rId17"/>
    <p:sldId id="279" r:id="rId18"/>
    <p:sldId id="298" r:id="rId19"/>
    <p:sldId id="299" r:id="rId20"/>
    <p:sldId id="287" r:id="rId21"/>
    <p:sldId id="281" r:id="rId22"/>
    <p:sldId id="282" r:id="rId23"/>
    <p:sldId id="288" r:id="rId24"/>
    <p:sldId id="293" r:id="rId25"/>
    <p:sldId id="296" r:id="rId26"/>
    <p:sldId id="297" r:id="rId27"/>
    <p:sldId id="301" r:id="rId28"/>
    <p:sldId id="304" r:id="rId29"/>
    <p:sldId id="283" r:id="rId30"/>
    <p:sldId id="270" r:id="rId31"/>
    <p:sldId id="286"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336"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3/26/2022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28</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3/26/2022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352800"/>
            <a:ext cx="6934200" cy="3352800"/>
          </a:xfrm>
        </p:spPr>
        <p:txBody>
          <a:bodyPr>
            <a:noAutofit/>
          </a:bodyPr>
          <a:lstStyle/>
          <a:p>
            <a:r>
              <a:rPr lang="en-GB" sz="2300" dirty="0">
                <a:latin typeface="Calibri" panose="020F0502020204030204" pitchFamily="34" charset="0"/>
              </a:rPr>
              <a:t>Bart Plange – Principal Administrator (Assessment office)</a:t>
            </a:r>
          </a:p>
          <a:p>
            <a:r>
              <a:rPr lang="en-GB" sz="2300" dirty="0">
                <a:latin typeface="Calibri" panose="020F0502020204030204" pitchFamily="34" charset="0"/>
              </a:rPr>
              <a:t>Monique Wan– Assessments Officer</a:t>
            </a:r>
          </a:p>
          <a:p>
            <a:r>
              <a:rPr lang="en-GB" sz="2300" dirty="0">
                <a:latin typeface="Calibri" panose="020F0502020204030204" pitchFamily="34" charset="0"/>
              </a:rPr>
              <a:t>Deepika Sachdeva– Assessments Officer</a:t>
            </a:r>
          </a:p>
          <a:p>
            <a:r>
              <a:rPr lang="en-GB" sz="2300" dirty="0" err="1">
                <a:latin typeface="Calibri" panose="020F0502020204030204" pitchFamily="34" charset="0"/>
              </a:rPr>
              <a:t>Novia</a:t>
            </a:r>
            <a:r>
              <a:rPr lang="en-GB" sz="2300" dirty="0">
                <a:latin typeface="Calibri" panose="020F0502020204030204" pitchFamily="34" charset="0"/>
              </a:rPr>
              <a:t> Ng- Assessments  Officer </a:t>
            </a:r>
          </a:p>
          <a:p>
            <a:r>
              <a:rPr lang="en-GB" sz="2300" dirty="0">
                <a:latin typeface="Calibri" panose="020F0502020204030204" pitchFamily="34" charset="0"/>
              </a:rPr>
              <a:t>Myah Oliver-Assessment Officer</a:t>
            </a:r>
          </a:p>
          <a:p>
            <a:r>
              <a:rPr lang="en-GB" sz="2300" dirty="0">
                <a:latin typeface="Calibri" panose="020F0502020204030204" pitchFamily="34" charset="0"/>
              </a:rPr>
              <a:t>Manjula Sivasatkunanathan - Assessments  Office</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r>
              <a:rPr lang="en-GB" sz="1600" dirty="0"/>
              <a:t/>
            </a:r>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endParaRPr lang="en-GB" sz="3600" dirty="0"/>
          </a:p>
          <a:p>
            <a:pPr marL="0" indent="0">
              <a:buNone/>
            </a:pPr>
            <a:r>
              <a:rPr lang="en-GB" sz="3600" dirty="0"/>
              <a:t>Provisional feedback and results will be made available to students within 20 working days of the submission deadline.</a:t>
            </a:r>
          </a:p>
        </p:txBody>
      </p:sp>
    </p:spTree>
    <p:extLst>
      <p:ext uri="{BB962C8B-B14F-4D97-AF65-F5344CB8AC3E}">
        <p14:creationId xmlns:p14="http://schemas.microsoft.com/office/powerpoint/2010/main" val="37452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 2022 submissions will be released on Friday 10</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2022. This is the same date where you will be able to view the FEB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3748</TotalTime>
  <Words>2591</Words>
  <Application>Microsoft Office PowerPoint</Application>
  <PresentationFormat>On-screen Show (4:3)</PresentationFormat>
  <Paragraphs>244</Paragraphs>
  <Slides>33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Manjula Sivasatkunanathan</cp:lastModifiedBy>
  <cp:revision>205</cp:revision>
  <cp:lastPrinted>2016-11-23T13:46:39Z</cp:lastPrinted>
  <dcterms:created xsi:type="dcterms:W3CDTF">2013-10-14T09:25:34Z</dcterms:created>
  <dcterms:modified xsi:type="dcterms:W3CDTF">2022-03-26T14:55:45Z</dcterms:modified>
</cp:coreProperties>
</file>