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AD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AF0C2-27BE-E39C-2798-645CF413BCDD}" v="80" dt="2024-03-06T13:51:06.430"/>
    <p1510:client id="{C73DBC44-4144-C9C9-2EF4-4BDA6F349112}" v="30" dt="2024-03-08T11:32:07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Nicolaie Mihai (2113636)" userId="S::2113636@student.uwtsd.ac.uk::f78dc185-f6d3-471b-9cd5-f8b240b19167" providerId="AD" clId="Web-{F23A9A2D-6D02-64F2-3786-63DC55BDCC3E}"/>
    <pc:docChg chg="modSld addMainMaster delMainMaster">
      <pc:chgData name="Stefan Nicolaie Mihai (2113636)" userId="S::2113636@student.uwtsd.ac.uk::f78dc185-f6d3-471b-9cd5-f8b240b19167" providerId="AD" clId="Web-{F23A9A2D-6D02-64F2-3786-63DC55BDCC3E}" dt="2024-03-05T17:12:45.433" v="255" actId="14100"/>
      <pc:docMkLst>
        <pc:docMk/>
      </pc:docMkLst>
      <pc:sldChg chg="addSp delSp modSp mod setBg modClrScheme delDesignElem chgLayout">
        <pc:chgData name="Stefan Nicolaie Mihai (2113636)" userId="S::2113636@student.uwtsd.ac.uk::f78dc185-f6d3-471b-9cd5-f8b240b19167" providerId="AD" clId="Web-{F23A9A2D-6D02-64F2-3786-63DC55BDCC3E}" dt="2024-03-05T16:39:12.922" v="96"/>
        <pc:sldMkLst>
          <pc:docMk/>
          <pc:sldMk cId="109857222" sldId="256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39:12.922" v="96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6:28.068" v="49"/>
          <ac:spMkLst>
            <pc:docMk/>
            <pc:sldMk cId="109857222" sldId="256"/>
            <ac:spMk id="5" creationId="{A4322390-8B58-46BE-88EB-D9FD30C08743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3:02.320" v="7"/>
          <ac:spMkLst>
            <pc:docMk/>
            <pc:sldMk cId="109857222" sldId="256"/>
            <ac:spMk id="8" creationId="{5625EBD2-B0F5-41AE-B3A7-8EC46826420A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5:26.783" v="35"/>
          <ac:spMkLst>
            <pc:docMk/>
            <pc:sldMk cId="109857222" sldId="256"/>
            <ac:spMk id="9" creationId="{A3363022-C969-41E9-8EB2-E4C94908C1FA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3:04.586" v="9"/>
          <ac:spMkLst>
            <pc:docMk/>
            <pc:sldMk cId="109857222" sldId="256"/>
            <ac:spMk id="11" creationId="{74751229-0244-4FBB-BED1-407467F4C951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9:11.703" v="95"/>
          <ac:spMkLst>
            <pc:docMk/>
            <pc:sldMk cId="109857222" sldId="256"/>
            <ac:spMk id="12" creationId="{C885E190-58DD-42DD-A4A8-401E15C92A52}"/>
          </ac:spMkLst>
        </pc:spChg>
        <pc:spChg chg="add del">
          <ac:chgData name="Stefan Nicolaie Mihai (2113636)" userId="S::2113636@student.uwtsd.ac.uk::f78dc185-f6d3-471b-9cd5-f8b240b19167" providerId="AD" clId="Web-{F23A9A2D-6D02-64F2-3786-63DC55BDCC3E}" dt="2024-03-05T16:35:26.783" v="35"/>
          <ac:spMkLst>
            <pc:docMk/>
            <pc:sldMk cId="109857222" sldId="256"/>
            <ac:spMk id="17" creationId="{8D1AD6B3-BE88-4CEB-BA17-790657CC4729}"/>
          </ac:spMkLst>
        </pc:spChg>
        <pc:grpChg chg="add del">
          <ac:chgData name="Stefan Nicolaie Mihai (2113636)" userId="S::2113636@student.uwtsd.ac.uk::f78dc185-f6d3-471b-9cd5-f8b240b19167" providerId="AD" clId="Web-{F23A9A2D-6D02-64F2-3786-63DC55BDCC3E}" dt="2024-03-05T16:35:26.783" v="35"/>
          <ac:grpSpMkLst>
            <pc:docMk/>
            <pc:sldMk cId="109857222" sldId="256"/>
            <ac:grpSpMk id="13" creationId="{89D1390B-7E13-4B4F-9CB2-391063412E54}"/>
          </ac:grpSpMkLst>
        </pc:grpChg>
        <pc:picChg chg="add del">
          <ac:chgData name="Stefan Nicolaie Mihai (2113636)" userId="S::2113636@student.uwtsd.ac.uk::f78dc185-f6d3-471b-9cd5-f8b240b19167" providerId="AD" clId="Web-{F23A9A2D-6D02-64F2-3786-63DC55BDCC3E}" dt="2024-03-05T16:33:02.320" v="7"/>
          <ac:picMkLst>
            <pc:docMk/>
            <pc:sldMk cId="109857222" sldId="256"/>
            <ac:picMk id="4" creationId="{EBF3DA33-3076-ABCD-4E7B-007C5289D2EF}"/>
          </ac:picMkLst>
        </pc:picChg>
        <pc:picChg chg="add del">
          <ac:chgData name="Stefan Nicolaie Mihai (2113636)" userId="S::2113636@student.uwtsd.ac.uk::f78dc185-f6d3-471b-9cd5-f8b240b19167" providerId="AD" clId="Web-{F23A9A2D-6D02-64F2-3786-63DC55BDCC3E}" dt="2024-03-05T16:33:04.586" v="9"/>
          <ac:picMkLst>
            <pc:docMk/>
            <pc:sldMk cId="109857222" sldId="256"/>
            <ac:picMk id="6" creationId="{F16007F2-4DE3-6740-B7C4-951CD85C5E11}"/>
          </ac:picMkLst>
        </pc:picChg>
        <pc:picChg chg="add mod">
          <ac:chgData name="Stefan Nicolaie Mihai (2113636)" userId="S::2113636@student.uwtsd.ac.uk::f78dc185-f6d3-471b-9cd5-f8b240b19167" providerId="AD" clId="Web-{F23A9A2D-6D02-64F2-3786-63DC55BDCC3E}" dt="2024-03-05T16:36:36.553" v="50"/>
          <ac:picMkLst>
            <pc:docMk/>
            <pc:sldMk cId="109857222" sldId="256"/>
            <ac:picMk id="7" creationId="{4F183CBA-3A61-8865-EA30-C36A99730817}"/>
          </ac:picMkLst>
        </pc:picChg>
        <pc:picChg chg="add del">
          <ac:chgData name="Stefan Nicolaie Mihai (2113636)" userId="S::2113636@student.uwtsd.ac.uk::f78dc185-f6d3-471b-9cd5-f8b240b19167" providerId="AD" clId="Web-{F23A9A2D-6D02-64F2-3786-63DC55BDCC3E}" dt="2024-03-05T16:33:04.586" v="9"/>
          <ac:picMkLst>
            <pc:docMk/>
            <pc:sldMk cId="109857222" sldId="256"/>
            <ac:picMk id="10" creationId="{95BDAFFF-8132-4E38-BF3E-6953FCCFE731}"/>
          </ac:picMkLst>
        </pc:picChg>
        <pc:picChg chg="add del">
          <ac:chgData name="Stefan Nicolaie Mihai (2113636)" userId="S::2113636@student.uwtsd.ac.uk::f78dc185-f6d3-471b-9cd5-f8b240b19167" providerId="AD" clId="Web-{F23A9A2D-6D02-64F2-3786-63DC55BDCC3E}" dt="2024-03-05T16:35:46.253" v="40"/>
          <ac:picMkLst>
            <pc:docMk/>
            <pc:sldMk cId="109857222" sldId="256"/>
            <ac:picMk id="18" creationId="{3AB1E8F9-22FA-4830-6196-551FA0A70F7E}"/>
          </ac:picMkLst>
        </pc:picChg>
      </pc:sldChg>
      <pc:sldChg chg="addSp delSp modSp mod modClrScheme chgLayout">
        <pc:chgData name="Stefan Nicolaie Mihai (2113636)" userId="S::2113636@student.uwtsd.ac.uk::f78dc185-f6d3-471b-9cd5-f8b240b19167" providerId="AD" clId="Web-{F23A9A2D-6D02-64F2-3786-63DC55BDCC3E}" dt="2024-03-05T16:39:12.922" v="96"/>
        <pc:sldMkLst>
          <pc:docMk/>
          <pc:sldMk cId="3876615281" sldId="257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39:12.922" v="96"/>
          <ac:spMkLst>
            <pc:docMk/>
            <pc:sldMk cId="3876615281" sldId="257"/>
            <ac:spMk id="2" creationId="{467B5F02-9F97-2DCB-F2B7-223F13FA11D6}"/>
          </ac:spMkLst>
        </pc:spChg>
        <pc:spChg chg="del mod ord">
          <ac:chgData name="Stefan Nicolaie Mihai (2113636)" userId="S::2113636@student.uwtsd.ac.uk::f78dc185-f6d3-471b-9cd5-f8b240b19167" providerId="AD" clId="Web-{F23A9A2D-6D02-64F2-3786-63DC55BDCC3E}" dt="2024-03-05T16:37:11.055" v="52"/>
          <ac:spMkLst>
            <pc:docMk/>
            <pc:sldMk cId="3876615281" sldId="257"/>
            <ac:spMk id="3" creationId="{8461DD00-EBA5-3D01-1B28-12C65884812F}"/>
          </ac:spMkLst>
        </pc:spChg>
        <pc:spChg chg="add mod">
          <ac:chgData name="Stefan Nicolaie Mihai (2113636)" userId="S::2113636@student.uwtsd.ac.uk::f78dc185-f6d3-471b-9cd5-f8b240b19167" providerId="AD" clId="Web-{F23A9A2D-6D02-64F2-3786-63DC55BDCC3E}" dt="2024-03-05T16:38:07.261" v="86" actId="20577"/>
          <ac:spMkLst>
            <pc:docMk/>
            <pc:sldMk cId="3876615281" sldId="257"/>
            <ac:spMk id="4" creationId="{417835E6-E190-CEF2-2FC2-66C2BDF8FEBD}"/>
          </ac:spMkLst>
        </pc:spChg>
      </pc:sldChg>
      <pc:sldChg chg="modSp mod modClrScheme chgLayout modNotes">
        <pc:chgData name="Stefan Nicolaie Mihai (2113636)" userId="S::2113636@student.uwtsd.ac.uk::f78dc185-f6d3-471b-9cd5-f8b240b19167" providerId="AD" clId="Web-{F23A9A2D-6D02-64F2-3786-63DC55BDCC3E}" dt="2024-03-05T16:45:38.024" v="198"/>
        <pc:sldMkLst>
          <pc:docMk/>
          <pc:sldMk cId="1442356787" sldId="258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39:39.673" v="99"/>
          <ac:spMkLst>
            <pc:docMk/>
            <pc:sldMk cId="1442356787" sldId="258"/>
            <ac:spMk id="2" creationId="{56D0C0B0-BAEB-72E2-5A26-11838265C50B}"/>
          </ac:spMkLst>
        </pc:spChg>
        <pc:spChg chg="mod ord">
          <ac:chgData name="Stefan Nicolaie Mihai (2113636)" userId="S::2113636@student.uwtsd.ac.uk::f78dc185-f6d3-471b-9cd5-f8b240b19167" providerId="AD" clId="Web-{F23A9A2D-6D02-64F2-3786-63DC55BDCC3E}" dt="2024-03-05T16:45:17.554" v="197" actId="20577"/>
          <ac:spMkLst>
            <pc:docMk/>
            <pc:sldMk cId="1442356787" sldId="258"/>
            <ac:spMk id="3" creationId="{C48B64DC-EE53-5631-1FE6-D38D24B52550}"/>
          </ac:spMkLst>
        </pc:spChg>
      </pc:sldChg>
      <pc:sldChg chg="modSp mod modClrScheme chgLayout">
        <pc:chgData name="Stefan Nicolaie Mihai (2113636)" userId="S::2113636@student.uwtsd.ac.uk::f78dc185-f6d3-471b-9cd5-f8b240b19167" providerId="AD" clId="Web-{F23A9A2D-6D02-64F2-3786-63DC55BDCC3E}" dt="2024-03-05T16:47:12.483" v="228" actId="20577"/>
        <pc:sldMkLst>
          <pc:docMk/>
          <pc:sldMk cId="2652998686" sldId="259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47:12.483" v="228" actId="20577"/>
          <ac:spMkLst>
            <pc:docMk/>
            <pc:sldMk cId="2652998686" sldId="259"/>
            <ac:spMk id="2" creationId="{DE070A6D-D251-B5A9-AFDA-B236ACE51434}"/>
          </ac:spMkLst>
        </pc:spChg>
        <pc:spChg chg="mod ord">
          <ac:chgData name="Stefan Nicolaie Mihai (2113636)" userId="S::2113636@student.uwtsd.ac.uk::f78dc185-f6d3-471b-9cd5-f8b240b19167" providerId="AD" clId="Web-{F23A9A2D-6D02-64F2-3786-63DC55BDCC3E}" dt="2024-03-05T16:46:52.888" v="222" actId="1076"/>
          <ac:spMkLst>
            <pc:docMk/>
            <pc:sldMk cId="2652998686" sldId="259"/>
            <ac:spMk id="3" creationId="{DCE1ACA0-3FD7-F941-265C-FA53C48AA2D8}"/>
          </ac:spMkLst>
        </pc:spChg>
        <pc:spChg chg="mod">
          <ac:chgData name="Stefan Nicolaie Mihai (2113636)" userId="S::2113636@student.uwtsd.ac.uk::f78dc185-f6d3-471b-9cd5-f8b240b19167" providerId="AD" clId="Web-{F23A9A2D-6D02-64F2-3786-63DC55BDCC3E}" dt="2024-03-05T16:46:54.763" v="223" actId="1076"/>
          <ac:spMkLst>
            <pc:docMk/>
            <pc:sldMk cId="2652998686" sldId="259"/>
            <ac:spMk id="5" creationId="{2DA2B5FA-4739-7D9C-6879-D5B9ED21C14F}"/>
          </ac:spMkLst>
        </pc:spChg>
      </pc:sldChg>
      <pc:sldChg chg="addSp delSp modSp mod modClrScheme chgLayout">
        <pc:chgData name="Stefan Nicolaie Mihai (2113636)" userId="S::2113636@student.uwtsd.ac.uk::f78dc185-f6d3-471b-9cd5-f8b240b19167" providerId="AD" clId="Web-{F23A9A2D-6D02-64F2-3786-63DC55BDCC3E}" dt="2024-03-05T17:12:45.433" v="255" actId="14100"/>
        <pc:sldMkLst>
          <pc:docMk/>
          <pc:sldMk cId="2808307895" sldId="260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47:36.328" v="242"/>
          <ac:spMkLst>
            <pc:docMk/>
            <pc:sldMk cId="2808307895" sldId="260"/>
            <ac:spMk id="2" creationId="{5D2029AB-462C-1266-E078-7B74791131B7}"/>
          </ac:spMkLst>
        </pc:spChg>
        <pc:spChg chg="del mod ord">
          <ac:chgData name="Stefan Nicolaie Mihai (2113636)" userId="S::2113636@student.uwtsd.ac.uk::f78dc185-f6d3-471b-9cd5-f8b240b19167" providerId="AD" clId="Web-{F23A9A2D-6D02-64F2-3786-63DC55BDCC3E}" dt="2024-03-05T16:47:45.923" v="243"/>
          <ac:spMkLst>
            <pc:docMk/>
            <pc:sldMk cId="2808307895" sldId="260"/>
            <ac:spMk id="3" creationId="{38D18EB4-796C-85F7-7277-F30D1FA8B555}"/>
          </ac:spMkLst>
        </pc:spChg>
        <pc:picChg chg="add mod">
          <ac:chgData name="Stefan Nicolaie Mihai (2113636)" userId="S::2113636@student.uwtsd.ac.uk::f78dc185-f6d3-471b-9cd5-f8b240b19167" providerId="AD" clId="Web-{F23A9A2D-6D02-64F2-3786-63DC55BDCC3E}" dt="2024-03-05T17:12:45.433" v="255" actId="14100"/>
          <ac:picMkLst>
            <pc:docMk/>
            <pc:sldMk cId="2808307895" sldId="260"/>
            <ac:picMk id="3" creationId="{6407C567-E86E-CD1F-9900-F0C84705C844}"/>
          </ac:picMkLst>
        </pc:picChg>
      </pc:sldChg>
      <pc:sldChg chg="modSp mod modClrScheme chgLayout modNotes">
        <pc:chgData name="Stefan Nicolaie Mihai (2113636)" userId="S::2113636@student.uwtsd.ac.uk::f78dc185-f6d3-471b-9cd5-f8b240b19167" providerId="AD" clId="Web-{F23A9A2D-6D02-64F2-3786-63DC55BDCC3E}" dt="2024-03-05T16:39:12.922" v="96"/>
        <pc:sldMkLst>
          <pc:docMk/>
          <pc:sldMk cId="3948431764" sldId="261"/>
        </pc:sldMkLst>
        <pc:spChg chg="mod ord">
          <ac:chgData name="Stefan Nicolaie Mihai (2113636)" userId="S::2113636@student.uwtsd.ac.uk::f78dc185-f6d3-471b-9cd5-f8b240b19167" providerId="AD" clId="Web-{F23A9A2D-6D02-64F2-3786-63DC55BDCC3E}" dt="2024-03-05T16:39:12.922" v="96"/>
          <ac:spMkLst>
            <pc:docMk/>
            <pc:sldMk cId="3948431764" sldId="261"/>
            <ac:spMk id="2" creationId="{6F556039-0E80-51B1-5E93-7F07B3438420}"/>
          </ac:spMkLst>
        </pc:spChg>
        <pc:spChg chg="mod ord">
          <ac:chgData name="Stefan Nicolaie Mihai (2113636)" userId="S::2113636@student.uwtsd.ac.uk::f78dc185-f6d3-471b-9cd5-f8b240b19167" providerId="AD" clId="Web-{F23A9A2D-6D02-64F2-3786-63DC55BDCC3E}" dt="2024-03-05T16:39:12.922" v="96"/>
          <ac:spMkLst>
            <pc:docMk/>
            <pc:sldMk cId="3948431764" sldId="261"/>
            <ac:spMk id="3" creationId="{00D518AC-3060-778D-7CFA-F81358269279}"/>
          </ac:spMkLst>
        </pc:spChg>
      </pc:sldChg>
      <pc:sldMasterChg chg="del delSldLayout">
        <pc:chgData name="Stefan Nicolaie Mihai (2113636)" userId="S::2113636@student.uwtsd.ac.uk::f78dc185-f6d3-471b-9cd5-f8b240b19167" providerId="AD" clId="Web-{F23A9A2D-6D02-64F2-3786-63DC55BDCC3E}" dt="2024-03-05T16:35:26.783" v="35"/>
        <pc:sldMasterMkLst>
          <pc:docMk/>
          <pc:sldMasterMk cId="2460954070" sldId="2147483660"/>
        </pc:sldMasterMkLst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tefan Nicolaie Mihai (2113636)" userId="S::2113636@student.uwtsd.ac.uk::f78dc185-f6d3-471b-9cd5-f8b240b19167" providerId="AD" clId="Web-{F23A9A2D-6D02-64F2-3786-63DC55BDCC3E}" dt="2024-03-05T16:35:26.783" v="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5:31.111" v="36"/>
        <pc:sldMasterMkLst>
          <pc:docMk/>
          <pc:sldMasterMk cId="227016641" sldId="2147483672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1060557508" sldId="214748367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927485161" sldId="214748367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960970186" sldId="214748367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1425043311" sldId="214748367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3503968115" sldId="214748367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3887984509" sldId="214748367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1576046179" sldId="214748367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480129871" sldId="214748368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1494015612" sldId="214748368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3828168028" sldId="214748368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1.111" v="36"/>
          <pc:sldLayoutMkLst>
            <pc:docMk/>
            <pc:sldMasterMk cId="227016641" sldId="2147483672"/>
            <pc:sldLayoutMk cId="1127451736" sldId="2147483683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5:34.080" v="37"/>
        <pc:sldMasterMkLst>
          <pc:docMk/>
          <pc:sldMasterMk cId="302818396" sldId="2147483684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3703934640" sldId="214748368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2309623327" sldId="214748368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1661344203" sldId="214748368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189760769" sldId="214748368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842754346" sldId="214748368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3018142560" sldId="214748369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2410087082" sldId="214748369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1248847553" sldId="214748369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2974820875" sldId="214748369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3029484191" sldId="214748369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4.080" v="37"/>
          <pc:sldLayoutMkLst>
            <pc:docMk/>
            <pc:sldMasterMk cId="302818396" sldId="2147483684"/>
            <pc:sldLayoutMk cId="2239001553" sldId="2147483695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5:39.877" v="38"/>
        <pc:sldMasterMkLst>
          <pc:docMk/>
          <pc:sldMasterMk cId="3007963950" sldId="2147483696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2451943766" sldId="214748369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774527879" sldId="214748369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4048982118" sldId="214748369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4135265042" sldId="214748370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2688662028" sldId="214748370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160178277" sldId="214748370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2755462170" sldId="214748370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2088859591" sldId="214748370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1175969555" sldId="214748370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1191994430" sldId="214748370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39.877" v="38"/>
          <pc:sldLayoutMkLst>
            <pc:docMk/>
            <pc:sldMasterMk cId="3007963950" sldId="2147483696"/>
            <pc:sldLayoutMk cId="951076182" sldId="2147483707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5:43.487" v="39"/>
        <pc:sldMasterMkLst>
          <pc:docMk/>
          <pc:sldMasterMk cId="3094254776" sldId="2147483708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1496488309" sldId="214748370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1941550341" sldId="214748371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843596889" sldId="214748371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223006111" sldId="214748371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1898098472" sldId="214748371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575327583" sldId="214748371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4214093675" sldId="214748371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3219989373" sldId="214748371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095737681" sldId="214748371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0324946" sldId="214748371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3475325742" sldId="214748371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875371103" sldId="214748372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873559335" sldId="214748372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4029497200" sldId="214748372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3465891481" sldId="214748372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2864998179" sldId="214748372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5:43.487" v="39"/>
          <pc:sldLayoutMkLst>
            <pc:docMk/>
            <pc:sldMasterMk cId="3094254776" sldId="2147483708"/>
            <pc:sldLayoutMk cId="668430404" sldId="2147483725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6:28.068" v="49"/>
        <pc:sldMasterMkLst>
          <pc:docMk/>
          <pc:sldMasterMk cId="2759791192" sldId="2147483726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687582862" sldId="214748372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3704500924" sldId="214748372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687885949" sldId="214748372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155018011" sldId="214748373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764721238" sldId="214748373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65538958" sldId="214748373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674639689" sldId="214748373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164869867" sldId="214748373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3740963270" sldId="214748373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2745913635" sldId="214748373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1977001088" sldId="214748373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2550347524" sldId="214748373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2500109424" sldId="214748373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2440065545" sldId="214748374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263782489" sldId="214748374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3838083108" sldId="214748374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6:28.068" v="49"/>
          <pc:sldLayoutMkLst>
            <pc:docMk/>
            <pc:sldMasterMk cId="2759791192" sldId="2147483726"/>
            <pc:sldLayoutMk cId="3315937733" sldId="2147483743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9:11.703" v="95"/>
        <pc:sldMasterMkLst>
          <pc:docMk/>
          <pc:sldMasterMk cId="3345964434" sldId="2147483744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3735568530" sldId="214748374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825207079" sldId="214748374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3921725144" sldId="214748374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059134863" sldId="214748374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858502129" sldId="214748374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2161500609" sldId="214748375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474804155" sldId="214748375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2037947470" sldId="214748375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815281944" sldId="214748375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831963032" sldId="214748375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704300337" sldId="214748375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741851596" sldId="214748375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157228756" sldId="214748375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2929525425" sldId="214748375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992939347" sldId="214748375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2875234467" sldId="214748376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1.703" v="95"/>
          <pc:sldLayoutMkLst>
            <pc:docMk/>
            <pc:sldMasterMk cId="3345964434" sldId="2147483744"/>
            <pc:sldLayoutMk cId="4102934451" sldId="2147483761"/>
          </pc:sldLayoutMkLst>
        </pc:sldLayoutChg>
      </pc:sldMasterChg>
      <pc:sldMasterChg chg="add del addSldLayout delSldLayout modSldLayout">
        <pc:chgData name="Stefan Nicolaie Mihai (2113636)" userId="S::2113636@student.uwtsd.ac.uk::f78dc185-f6d3-471b-9cd5-f8b240b19167" providerId="AD" clId="Web-{F23A9A2D-6D02-64F2-3786-63DC55BDCC3E}" dt="2024-03-05T16:39:12.922" v="96"/>
        <pc:sldMasterMkLst>
          <pc:docMk/>
          <pc:sldMasterMk cId="2986843277" sldId="2147483762"/>
        </pc:sldMasterMkLst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1600339850" sldId="214748376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3029999164" sldId="214748376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1108697731" sldId="214748376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1771819426" sldId="214748376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3389210990" sldId="214748376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074117995" sldId="214748376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320440899" sldId="2147483769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4093281124" sldId="2147483770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91103177" sldId="2147483771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525202513" sldId="2147483772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74340937" sldId="2147483773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1335781793" sldId="2147483774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3185702734" sldId="2147483775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970831381" sldId="2147483776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558809116" sldId="2147483777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249402992" sldId="2147483778"/>
          </pc:sldLayoutMkLst>
        </pc:sldLayoutChg>
        <pc:sldLayoutChg chg="add del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986843277" sldId="2147483762"/>
            <pc:sldLayoutMk cId="3055946477" sldId="2147483779"/>
          </pc:sldLayoutMkLst>
        </pc:sldLayoutChg>
      </pc:sldMasterChg>
      <pc:sldMasterChg chg="add addSldLayout modSldLayout">
        <pc:chgData name="Stefan Nicolaie Mihai (2113636)" userId="S::2113636@student.uwtsd.ac.uk::f78dc185-f6d3-471b-9cd5-f8b240b19167" providerId="AD" clId="Web-{F23A9A2D-6D02-64F2-3786-63DC55BDCC3E}" dt="2024-03-05T16:39:12.922" v="96"/>
        <pc:sldMasterMkLst>
          <pc:docMk/>
          <pc:sldMasterMk cId="2101773784" sldId="2147483780"/>
        </pc:sldMasterMkLst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2608242969" sldId="2147483781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39626736" sldId="2147483782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2267530183" sldId="2147483783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4966587" sldId="2147483784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1185000600" sldId="2147483785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719238643" sldId="2147483786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1384931442" sldId="2147483787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4062194749" sldId="2147483788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2932343407" sldId="2147483789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665332304" sldId="2147483790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867218180" sldId="2147483791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2247404374" sldId="2147483792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334162057" sldId="2147483793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54945874" sldId="2147483794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314801425" sldId="2147483795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1480639247" sldId="2147483796"/>
          </pc:sldLayoutMkLst>
        </pc:sldLayoutChg>
        <pc:sldLayoutChg chg="add mod replId">
          <pc:chgData name="Stefan Nicolaie Mihai (2113636)" userId="S::2113636@student.uwtsd.ac.uk::f78dc185-f6d3-471b-9cd5-f8b240b19167" providerId="AD" clId="Web-{F23A9A2D-6D02-64F2-3786-63DC55BDCC3E}" dt="2024-03-05T16:39:12.922" v="96"/>
          <pc:sldLayoutMkLst>
            <pc:docMk/>
            <pc:sldMasterMk cId="2101773784" sldId="2147483780"/>
            <pc:sldLayoutMk cId="804396864" sldId="2147483797"/>
          </pc:sldLayoutMkLst>
        </pc:sldLayoutChg>
      </pc:sldMasterChg>
    </pc:docChg>
  </pc:docChgLst>
  <pc:docChgLst>
    <pc:chgData name="Stefan Nicolaie Mihai (2113636)" userId="S::2113636@student.uwtsd.ac.uk::f78dc185-f6d3-471b-9cd5-f8b240b19167" providerId="AD" clId="Web-{C73DBC44-4144-C9C9-2EF4-4BDA6F349112}"/>
    <pc:docChg chg="modSld">
      <pc:chgData name="Stefan Nicolaie Mihai (2113636)" userId="S::2113636@student.uwtsd.ac.uk::f78dc185-f6d3-471b-9cd5-f8b240b19167" providerId="AD" clId="Web-{C73DBC44-4144-C9C9-2EF4-4BDA6F349112}" dt="2024-03-08T11:32:07.549" v="16" actId="20577"/>
      <pc:docMkLst>
        <pc:docMk/>
      </pc:docMkLst>
      <pc:sldChg chg="addSp modSp">
        <pc:chgData name="Stefan Nicolaie Mihai (2113636)" userId="S::2113636@student.uwtsd.ac.uk::f78dc185-f6d3-471b-9cd5-f8b240b19167" providerId="AD" clId="Web-{C73DBC44-4144-C9C9-2EF4-4BDA6F349112}" dt="2024-03-08T11:32:07.549" v="16" actId="20577"/>
        <pc:sldMkLst>
          <pc:docMk/>
          <pc:sldMk cId="109857222" sldId="256"/>
        </pc:sldMkLst>
        <pc:spChg chg="add mod">
          <ac:chgData name="Stefan Nicolaie Mihai (2113636)" userId="S::2113636@student.uwtsd.ac.uk::f78dc185-f6d3-471b-9cd5-f8b240b19167" providerId="AD" clId="Web-{C73DBC44-4144-C9C9-2EF4-4BDA6F349112}" dt="2024-03-08T11:32:07.549" v="16" actId="20577"/>
          <ac:spMkLst>
            <pc:docMk/>
            <pc:sldMk cId="109857222" sldId="256"/>
            <ac:spMk id="4" creationId="{4F0FC690-9E17-3E33-0A4D-CB0DC12B6A83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659E3AFA-5C7A-422A-9F0E-34B83EABDF8E}"/>
    <pc:docChg chg="addSld modSld">
      <pc:chgData name="Stefan Nicolaie Mihai (2113636)" userId="S::2113636@student.uwtsd.ac.uk::f78dc185-f6d3-471b-9cd5-f8b240b19167" providerId="AD" clId="Web-{659E3AFA-5C7A-422A-9F0E-34B83EABDF8E}" dt="2024-02-29T21:14:46.002" v="733"/>
      <pc:docMkLst>
        <pc:docMk/>
      </pc:docMkLst>
      <pc:sldChg chg="delSp modSp">
        <pc:chgData name="Stefan Nicolaie Mihai (2113636)" userId="S::2113636@student.uwtsd.ac.uk::f78dc185-f6d3-471b-9cd5-f8b240b19167" providerId="AD" clId="Web-{659E3AFA-5C7A-422A-9F0E-34B83EABDF8E}" dt="2024-02-29T19:33:43.922" v="18" actId="1076"/>
        <pc:sldMkLst>
          <pc:docMk/>
          <pc:sldMk cId="109857222" sldId="256"/>
        </pc:sldMkLst>
        <pc:spChg chg="mod">
          <ac:chgData name="Stefan Nicolaie Mihai (2113636)" userId="S::2113636@student.uwtsd.ac.uk::f78dc185-f6d3-471b-9cd5-f8b240b19167" providerId="AD" clId="Web-{659E3AFA-5C7A-422A-9F0E-34B83EABDF8E}" dt="2024-02-29T19:33:43.922" v="18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tefan Nicolaie Mihai (2113636)" userId="S::2113636@student.uwtsd.ac.uk::f78dc185-f6d3-471b-9cd5-f8b240b19167" providerId="AD" clId="Web-{659E3AFA-5C7A-422A-9F0E-34B83EABDF8E}" dt="2024-02-29T19:32:59.124" v="1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Notes">
        <pc:chgData name="Stefan Nicolaie Mihai (2113636)" userId="S::2113636@student.uwtsd.ac.uk::f78dc185-f6d3-471b-9cd5-f8b240b19167" providerId="AD" clId="Web-{659E3AFA-5C7A-422A-9F0E-34B83EABDF8E}" dt="2024-02-29T19:44:32.831" v="153" actId="20577"/>
        <pc:sldMkLst>
          <pc:docMk/>
          <pc:sldMk cId="3876615281" sldId="257"/>
        </pc:sldMkLst>
        <pc:spChg chg="mod">
          <ac:chgData name="Stefan Nicolaie Mihai (2113636)" userId="S::2113636@student.uwtsd.ac.uk::f78dc185-f6d3-471b-9cd5-f8b240b19167" providerId="AD" clId="Web-{659E3AFA-5C7A-422A-9F0E-34B83EABDF8E}" dt="2024-02-29T19:44:32.831" v="153" actId="20577"/>
          <ac:spMkLst>
            <pc:docMk/>
            <pc:sldMk cId="3876615281" sldId="257"/>
            <ac:spMk id="2" creationId="{467B5F02-9F97-2DCB-F2B7-223F13FA11D6}"/>
          </ac:spMkLst>
        </pc:spChg>
      </pc:sldChg>
      <pc:sldChg chg="modSp new modNotes">
        <pc:chgData name="Stefan Nicolaie Mihai (2113636)" userId="S::2113636@student.uwtsd.ac.uk::f78dc185-f6d3-471b-9cd5-f8b240b19167" providerId="AD" clId="Web-{659E3AFA-5C7A-422A-9F0E-34B83EABDF8E}" dt="2024-02-29T20:27:25.121" v="525"/>
        <pc:sldMkLst>
          <pc:docMk/>
          <pc:sldMk cId="1442356787" sldId="258"/>
        </pc:sldMkLst>
        <pc:spChg chg="mod">
          <ac:chgData name="Stefan Nicolaie Mihai (2113636)" userId="S::2113636@student.uwtsd.ac.uk::f78dc185-f6d3-471b-9cd5-f8b240b19167" providerId="AD" clId="Web-{659E3AFA-5C7A-422A-9F0E-34B83EABDF8E}" dt="2024-02-29T19:47:47.867" v="157" actId="20577"/>
          <ac:spMkLst>
            <pc:docMk/>
            <pc:sldMk cId="1442356787" sldId="258"/>
            <ac:spMk id="2" creationId="{56D0C0B0-BAEB-72E2-5A26-11838265C50B}"/>
          </ac:spMkLst>
        </pc:spChg>
      </pc:sldChg>
      <pc:sldChg chg="addSp delSp modSp new modNotes">
        <pc:chgData name="Stefan Nicolaie Mihai (2113636)" userId="S::2113636@student.uwtsd.ac.uk::f78dc185-f6d3-471b-9cd5-f8b240b19167" providerId="AD" clId="Web-{659E3AFA-5C7A-422A-9F0E-34B83EABDF8E}" dt="2024-02-29T21:14:46.002" v="733"/>
        <pc:sldMkLst>
          <pc:docMk/>
          <pc:sldMk cId="2652998686" sldId="259"/>
        </pc:sldMkLst>
        <pc:spChg chg="mod">
          <ac:chgData name="Stefan Nicolaie Mihai (2113636)" userId="S::2113636@student.uwtsd.ac.uk::f78dc185-f6d3-471b-9cd5-f8b240b19167" providerId="AD" clId="Web-{659E3AFA-5C7A-422A-9F0E-34B83EABDF8E}" dt="2024-02-29T21:05:54.237" v="550" actId="20577"/>
          <ac:spMkLst>
            <pc:docMk/>
            <pc:sldMk cId="2652998686" sldId="259"/>
            <ac:spMk id="2" creationId="{DE070A6D-D251-B5A9-AFDA-B236ACE51434}"/>
          </ac:spMkLst>
        </pc:spChg>
        <pc:spChg chg="mod">
          <ac:chgData name="Stefan Nicolaie Mihai (2113636)" userId="S::2113636@student.uwtsd.ac.uk::f78dc185-f6d3-471b-9cd5-f8b240b19167" providerId="AD" clId="Web-{659E3AFA-5C7A-422A-9F0E-34B83EABDF8E}" dt="2024-02-29T21:07:26.958" v="581" actId="1076"/>
          <ac:spMkLst>
            <pc:docMk/>
            <pc:sldMk cId="2652998686" sldId="259"/>
            <ac:spMk id="3" creationId="{DCE1ACA0-3FD7-F941-265C-FA53C48AA2D8}"/>
          </ac:spMkLst>
        </pc:spChg>
        <pc:spChg chg="add del mod">
          <ac:chgData name="Stefan Nicolaie Mihai (2113636)" userId="S::2113636@student.uwtsd.ac.uk::f78dc185-f6d3-471b-9cd5-f8b240b19167" providerId="AD" clId="Web-{659E3AFA-5C7A-422A-9F0E-34B83EABDF8E}" dt="2024-02-29T21:06:26.519" v="559"/>
          <ac:spMkLst>
            <pc:docMk/>
            <pc:sldMk cId="2652998686" sldId="259"/>
            <ac:spMk id="4" creationId="{65979A63-7397-1762-E6C0-224740DCB9F0}"/>
          </ac:spMkLst>
        </pc:spChg>
        <pc:spChg chg="add del mod">
          <ac:chgData name="Stefan Nicolaie Mihai (2113636)" userId="S::2113636@student.uwtsd.ac.uk::f78dc185-f6d3-471b-9cd5-f8b240b19167" providerId="AD" clId="Web-{659E3AFA-5C7A-422A-9F0E-34B83EABDF8E}" dt="2024-02-29T20:30:49.080" v="531"/>
          <ac:spMkLst>
            <pc:docMk/>
            <pc:sldMk cId="2652998686" sldId="259"/>
            <ac:spMk id="4" creationId="{8A6847FB-27D6-6BC8-5084-11AE75EDC178}"/>
          </ac:spMkLst>
        </pc:spChg>
        <pc:spChg chg="add mod">
          <ac:chgData name="Stefan Nicolaie Mihai (2113636)" userId="S::2113636@student.uwtsd.ac.uk::f78dc185-f6d3-471b-9cd5-f8b240b19167" providerId="AD" clId="Web-{659E3AFA-5C7A-422A-9F0E-34B83EABDF8E}" dt="2024-02-29T21:07:56.991" v="583" actId="20577"/>
          <ac:spMkLst>
            <pc:docMk/>
            <pc:sldMk cId="2652998686" sldId="259"/>
            <ac:spMk id="5" creationId="{2DA2B5FA-4739-7D9C-6879-D5B9ED21C14F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069AF0C2-27BE-E39C-2798-645CF413BCDD}"/>
    <pc:docChg chg="addSld delSld modSld">
      <pc:chgData name="Stefan Nicolaie Mihai (2113636)" userId="S::2113636@student.uwtsd.ac.uk::f78dc185-f6d3-471b-9cd5-f8b240b19167" providerId="AD" clId="Web-{069AF0C2-27BE-E39C-2798-645CF413BCDD}" dt="2024-03-06T13:51:05.570" v="71" actId="20577"/>
      <pc:docMkLst>
        <pc:docMk/>
      </pc:docMkLst>
      <pc:sldChg chg="addSp modSp">
        <pc:chgData name="Stefan Nicolaie Mihai (2113636)" userId="S::2113636@student.uwtsd.ac.uk::f78dc185-f6d3-471b-9cd5-f8b240b19167" providerId="AD" clId="Web-{069AF0C2-27BE-E39C-2798-645CF413BCDD}" dt="2024-03-06T13:44:23.326" v="29" actId="14100"/>
        <pc:sldMkLst>
          <pc:docMk/>
          <pc:sldMk cId="109857222" sldId="256"/>
        </pc:sldMkLst>
        <pc:picChg chg="add mod">
          <ac:chgData name="Stefan Nicolaie Mihai (2113636)" userId="S::2113636@student.uwtsd.ac.uk::f78dc185-f6d3-471b-9cd5-f8b240b19167" providerId="AD" clId="Web-{069AF0C2-27BE-E39C-2798-645CF413BCDD}" dt="2024-03-06T13:44:23.326" v="29" actId="14100"/>
          <ac:picMkLst>
            <pc:docMk/>
            <pc:sldMk cId="109857222" sldId="256"/>
            <ac:picMk id="3" creationId="{A1CB5F01-82D7-D11F-F38D-51C916809DD2}"/>
          </ac:picMkLst>
        </pc:picChg>
      </pc:sldChg>
      <pc:sldChg chg="addSp modSp">
        <pc:chgData name="Stefan Nicolaie Mihai (2113636)" userId="S::2113636@student.uwtsd.ac.uk::f78dc185-f6d3-471b-9cd5-f8b240b19167" providerId="AD" clId="Web-{069AF0C2-27BE-E39C-2798-645CF413BCDD}" dt="2024-03-06T13:46:01.485" v="34" actId="14100"/>
        <pc:sldMkLst>
          <pc:docMk/>
          <pc:sldMk cId="3876615281" sldId="257"/>
        </pc:sldMkLst>
        <pc:picChg chg="add mod">
          <ac:chgData name="Stefan Nicolaie Mihai (2113636)" userId="S::2113636@student.uwtsd.ac.uk::f78dc185-f6d3-471b-9cd5-f8b240b19167" providerId="AD" clId="Web-{069AF0C2-27BE-E39C-2798-645CF413BCDD}" dt="2024-03-06T13:46:01.485" v="34" actId="14100"/>
          <ac:picMkLst>
            <pc:docMk/>
            <pc:sldMk cId="3876615281" sldId="257"/>
            <ac:picMk id="3" creationId="{A0480718-036F-2BBE-1E65-B6BB090E4114}"/>
          </ac:picMkLst>
        </pc:picChg>
      </pc:sldChg>
      <pc:sldChg chg="addSp modSp">
        <pc:chgData name="Stefan Nicolaie Mihai (2113636)" userId="S::2113636@student.uwtsd.ac.uk::f78dc185-f6d3-471b-9cd5-f8b240b19167" providerId="AD" clId="Web-{069AF0C2-27BE-E39C-2798-645CF413BCDD}" dt="2024-03-06T13:46:45.470" v="40" actId="14100"/>
        <pc:sldMkLst>
          <pc:docMk/>
          <pc:sldMk cId="1442356787" sldId="258"/>
        </pc:sldMkLst>
        <pc:picChg chg="add mod">
          <ac:chgData name="Stefan Nicolaie Mihai (2113636)" userId="S::2113636@student.uwtsd.ac.uk::f78dc185-f6d3-471b-9cd5-f8b240b19167" providerId="AD" clId="Web-{069AF0C2-27BE-E39C-2798-645CF413BCDD}" dt="2024-03-06T13:46:45.470" v="40" actId="14100"/>
          <ac:picMkLst>
            <pc:docMk/>
            <pc:sldMk cId="1442356787" sldId="258"/>
            <ac:picMk id="4" creationId="{084B6B7F-17BC-21F5-237B-5E8496CCD886}"/>
          </ac:picMkLst>
        </pc:picChg>
      </pc:sldChg>
      <pc:sldChg chg="addSp modSp">
        <pc:chgData name="Stefan Nicolaie Mihai (2113636)" userId="S::2113636@student.uwtsd.ac.uk::f78dc185-f6d3-471b-9cd5-f8b240b19167" providerId="AD" clId="Web-{069AF0C2-27BE-E39C-2798-645CF413BCDD}" dt="2024-03-06T13:47:21.831" v="45" actId="14100"/>
        <pc:sldMkLst>
          <pc:docMk/>
          <pc:sldMk cId="2652998686" sldId="259"/>
        </pc:sldMkLst>
        <pc:picChg chg="add mod">
          <ac:chgData name="Stefan Nicolaie Mihai (2113636)" userId="S::2113636@student.uwtsd.ac.uk::f78dc185-f6d3-471b-9cd5-f8b240b19167" providerId="AD" clId="Web-{069AF0C2-27BE-E39C-2798-645CF413BCDD}" dt="2024-03-06T13:47:21.831" v="45" actId="14100"/>
          <ac:picMkLst>
            <pc:docMk/>
            <pc:sldMk cId="2652998686" sldId="259"/>
            <ac:picMk id="4" creationId="{1BC00A0B-A946-DD03-6D31-79F7484BD0E0}"/>
          </ac:picMkLst>
        </pc:picChg>
      </pc:sldChg>
      <pc:sldChg chg="modSp modNotes">
        <pc:chgData name="Stefan Nicolaie Mihai (2113636)" userId="S::2113636@student.uwtsd.ac.uk::f78dc185-f6d3-471b-9cd5-f8b240b19167" providerId="AD" clId="Web-{069AF0C2-27BE-E39C-2798-645CF413BCDD}" dt="2024-03-06T13:49:26.427" v="52" actId="1076"/>
        <pc:sldMkLst>
          <pc:docMk/>
          <pc:sldMk cId="2808307895" sldId="260"/>
        </pc:sldMkLst>
        <pc:picChg chg="mod">
          <ac:chgData name="Stefan Nicolaie Mihai (2113636)" userId="S::2113636@student.uwtsd.ac.uk::f78dc185-f6d3-471b-9cd5-f8b240b19167" providerId="AD" clId="Web-{069AF0C2-27BE-E39C-2798-645CF413BCDD}" dt="2024-03-06T13:49:26.427" v="52" actId="1076"/>
          <ac:picMkLst>
            <pc:docMk/>
            <pc:sldMk cId="2808307895" sldId="260"/>
            <ac:picMk id="3" creationId="{6407C567-E86E-CD1F-9900-F0C84705C844}"/>
          </ac:picMkLst>
        </pc:picChg>
      </pc:sldChg>
      <pc:sldChg chg="addSp delSp modSp">
        <pc:chgData name="Stefan Nicolaie Mihai (2113636)" userId="S::2113636@student.uwtsd.ac.uk::f78dc185-f6d3-471b-9cd5-f8b240b19167" providerId="AD" clId="Web-{069AF0C2-27BE-E39C-2798-645CF413BCDD}" dt="2024-03-06T13:51:05.570" v="71" actId="20577"/>
        <pc:sldMkLst>
          <pc:docMk/>
          <pc:sldMk cId="3948431764" sldId="261"/>
        </pc:sldMkLst>
        <pc:spChg chg="del">
          <ac:chgData name="Stefan Nicolaie Mihai (2113636)" userId="S::2113636@student.uwtsd.ac.uk::f78dc185-f6d3-471b-9cd5-f8b240b19167" providerId="AD" clId="Web-{069AF0C2-27BE-E39C-2798-645CF413BCDD}" dt="2024-03-06T13:48:13.691" v="47"/>
          <ac:spMkLst>
            <pc:docMk/>
            <pc:sldMk cId="3948431764" sldId="261"/>
            <ac:spMk id="3" creationId="{00D518AC-3060-778D-7CFA-F81358269279}"/>
          </ac:spMkLst>
        </pc:spChg>
        <pc:spChg chg="add mod">
          <ac:chgData name="Stefan Nicolaie Mihai (2113636)" userId="S::2113636@student.uwtsd.ac.uk::f78dc185-f6d3-471b-9cd5-f8b240b19167" providerId="AD" clId="Web-{069AF0C2-27BE-E39C-2798-645CF413BCDD}" dt="2024-03-06T13:51:05.570" v="71" actId="20577"/>
          <ac:spMkLst>
            <pc:docMk/>
            <pc:sldMk cId="3948431764" sldId="261"/>
            <ac:spMk id="5" creationId="{015EE00B-332B-936E-9EAF-49EBE0283F4B}"/>
          </ac:spMkLst>
        </pc:spChg>
        <pc:picChg chg="add mod ord">
          <ac:chgData name="Stefan Nicolaie Mihai (2113636)" userId="S::2113636@student.uwtsd.ac.uk::f78dc185-f6d3-471b-9cd5-f8b240b19167" providerId="AD" clId="Web-{069AF0C2-27BE-E39C-2798-645CF413BCDD}" dt="2024-03-06T13:48:22.379" v="51" actId="14100"/>
          <ac:picMkLst>
            <pc:docMk/>
            <pc:sldMk cId="3948431764" sldId="261"/>
            <ac:picMk id="4" creationId="{CCD22804-6C4B-AE38-904E-72920F99E105}"/>
          </ac:picMkLst>
        </pc:picChg>
      </pc:sldChg>
      <pc:sldChg chg="addSp delSp modSp new del">
        <pc:chgData name="Stefan Nicolaie Mihai (2113636)" userId="S::2113636@student.uwtsd.ac.uk::f78dc185-f6d3-471b-9cd5-f8b240b19167" providerId="AD" clId="Web-{069AF0C2-27BE-E39C-2798-645CF413BCDD}" dt="2024-03-06T11:36:15.438" v="21"/>
        <pc:sldMkLst>
          <pc:docMk/>
          <pc:sldMk cId="4192621422" sldId="262"/>
        </pc:sldMkLst>
        <pc:spChg chg="del">
          <ac:chgData name="Stefan Nicolaie Mihai (2113636)" userId="S::2113636@student.uwtsd.ac.uk::f78dc185-f6d3-471b-9cd5-f8b240b19167" providerId="AD" clId="Web-{069AF0C2-27BE-E39C-2798-645CF413BCDD}" dt="2024-03-06T11:34:58.140" v="7"/>
          <ac:spMkLst>
            <pc:docMk/>
            <pc:sldMk cId="4192621422" sldId="262"/>
            <ac:spMk id="2" creationId="{0263DC40-3D48-1E60-603F-ECAC79E133A1}"/>
          </ac:spMkLst>
        </pc:spChg>
        <pc:spChg chg="del">
          <ac:chgData name="Stefan Nicolaie Mihai (2113636)" userId="S::2113636@student.uwtsd.ac.uk::f78dc185-f6d3-471b-9cd5-f8b240b19167" providerId="AD" clId="Web-{069AF0C2-27BE-E39C-2798-645CF413BCDD}" dt="2024-03-06T11:34:55.390" v="6"/>
          <ac:spMkLst>
            <pc:docMk/>
            <pc:sldMk cId="4192621422" sldId="262"/>
            <ac:spMk id="3" creationId="{ADC59E0D-0174-12CC-A4B9-0A942C181DFB}"/>
          </ac:spMkLst>
        </pc:spChg>
        <pc:spChg chg="add del mod">
          <ac:chgData name="Stefan Nicolaie Mihai (2113636)" userId="S::2113636@student.uwtsd.ac.uk::f78dc185-f6d3-471b-9cd5-f8b240b19167" providerId="AD" clId="Web-{069AF0C2-27BE-E39C-2798-645CF413BCDD}" dt="2024-03-06T11:35:12.703" v="9"/>
          <ac:spMkLst>
            <pc:docMk/>
            <pc:sldMk cId="4192621422" sldId="262"/>
            <ac:spMk id="4" creationId="{B3CBDA98-701E-C33B-A00D-AFEF7333F3E8}"/>
          </ac:spMkLst>
        </pc:spChg>
        <pc:spChg chg="add mod">
          <ac:chgData name="Stefan Nicolaie Mihai (2113636)" userId="S::2113636@student.uwtsd.ac.uk::f78dc185-f6d3-471b-9cd5-f8b240b19167" providerId="AD" clId="Web-{069AF0C2-27BE-E39C-2798-645CF413BCDD}" dt="2024-03-06T11:35:48.438" v="20" actId="1076"/>
          <ac:spMkLst>
            <pc:docMk/>
            <pc:sldMk cId="4192621422" sldId="262"/>
            <ac:spMk id="5" creationId="{6CF5DAE8-0982-3F74-AC94-BB363C811E83}"/>
          </ac:spMkLst>
        </pc:spChg>
      </pc:sldChg>
    </pc:docChg>
  </pc:docChgLst>
  <pc:docChgLst>
    <pc:chgData name="Stefan Nicolaie Mihai (2113636)" userId="S::2113636@student.uwtsd.ac.uk::f78dc185-f6d3-471b-9cd5-f8b240b19167" providerId="AD" clId="Web-{0A6796D8-F76F-3684-6C98-413314484E32}"/>
    <pc:docChg chg="addSld modSld">
      <pc:chgData name="Stefan Nicolaie Mihai (2113636)" userId="S::2113636@student.uwtsd.ac.uk::f78dc185-f6d3-471b-9cd5-f8b240b19167" providerId="AD" clId="Web-{0A6796D8-F76F-3684-6C98-413314484E32}" dt="2024-03-01T21:50:10.711" v="860" actId="20577"/>
      <pc:docMkLst>
        <pc:docMk/>
      </pc:docMkLst>
      <pc:sldChg chg="modNotes">
        <pc:chgData name="Stefan Nicolaie Mihai (2113636)" userId="S::2113636@student.uwtsd.ac.uk::f78dc185-f6d3-471b-9cd5-f8b240b19167" providerId="AD" clId="Web-{0A6796D8-F76F-3684-6C98-413314484E32}" dt="2024-03-01T19:44:48.097" v="7"/>
        <pc:sldMkLst>
          <pc:docMk/>
          <pc:sldMk cId="1442356787" sldId="258"/>
        </pc:sldMkLst>
      </pc:sldChg>
      <pc:sldChg chg="modNotes">
        <pc:chgData name="Stefan Nicolaie Mihai (2113636)" userId="S::2113636@student.uwtsd.ac.uk::f78dc185-f6d3-471b-9cd5-f8b240b19167" providerId="AD" clId="Web-{0A6796D8-F76F-3684-6C98-413314484E32}" dt="2024-03-01T21:16:26.810" v="151"/>
        <pc:sldMkLst>
          <pc:docMk/>
          <pc:sldMk cId="2652998686" sldId="259"/>
        </pc:sldMkLst>
      </pc:sldChg>
      <pc:sldChg chg="modSp new modNotes">
        <pc:chgData name="Stefan Nicolaie Mihai (2113636)" userId="S::2113636@student.uwtsd.ac.uk::f78dc185-f6d3-471b-9cd5-f8b240b19167" providerId="AD" clId="Web-{0A6796D8-F76F-3684-6C98-413314484E32}" dt="2024-03-01T21:46:42.143" v="719" actId="20577"/>
        <pc:sldMkLst>
          <pc:docMk/>
          <pc:sldMk cId="2808307895" sldId="260"/>
        </pc:sldMkLst>
        <pc:spChg chg="mod">
          <ac:chgData name="Stefan Nicolaie Mihai (2113636)" userId="S::2113636@student.uwtsd.ac.uk::f78dc185-f6d3-471b-9cd5-f8b240b19167" providerId="AD" clId="Web-{0A6796D8-F76F-3684-6C98-413314484E32}" dt="2024-03-01T21:46:42.143" v="719" actId="20577"/>
          <ac:spMkLst>
            <pc:docMk/>
            <pc:sldMk cId="2808307895" sldId="260"/>
            <ac:spMk id="2" creationId="{5D2029AB-462C-1266-E078-7B74791131B7}"/>
          </ac:spMkLst>
        </pc:spChg>
      </pc:sldChg>
      <pc:sldChg chg="modSp new modNotes">
        <pc:chgData name="Stefan Nicolaie Mihai (2113636)" userId="S::2113636@student.uwtsd.ac.uk::f78dc185-f6d3-471b-9cd5-f8b240b19167" providerId="AD" clId="Web-{0A6796D8-F76F-3684-6C98-413314484E32}" dt="2024-03-01T21:50:10.711" v="860" actId="20577"/>
        <pc:sldMkLst>
          <pc:docMk/>
          <pc:sldMk cId="3948431764" sldId="261"/>
        </pc:sldMkLst>
        <pc:spChg chg="mod">
          <ac:chgData name="Stefan Nicolaie Mihai (2113636)" userId="S::2113636@student.uwtsd.ac.uk::f78dc185-f6d3-471b-9cd5-f8b240b19167" providerId="AD" clId="Web-{0A6796D8-F76F-3684-6C98-413314484E32}" dt="2024-03-01T21:50:10.711" v="860" actId="20577"/>
          <ac:spMkLst>
            <pc:docMk/>
            <pc:sldMk cId="3948431764" sldId="261"/>
            <ac:spMk id="2" creationId="{6F556039-0E80-51B1-5E93-7F07B343842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A6164B-2833-48E3-99BC-ED5DB9E0BDA5}" type="datetimeFigureOut">
              <a:t>3/8/2024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D62F6-729C-46DE-AD51-F48EC5B4A3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507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 this presentation I am going to talk about a well known company in the retail commerce, Debenhams. A company that is facing uncertain future due to challenges in adapting to modern dynamics. </a:t>
            </a:r>
          </a:p>
          <a:p>
            <a:r>
              <a:rPr lang="en-US" dirty="0">
                <a:ea typeface="Calibri"/>
                <a:cs typeface="Calibri"/>
              </a:rPr>
              <a:t>By the end of this presentation, you should learn why SCAMPER model could facilitated innovation and resilience.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D62F6-729C-46DE-AD51-F48EC5B4A35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746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Debenhams, founded in 1778 is well known company for clothing stores. Their buildings are massive and full of clothes, you can find every day t-shirts and jeans or suits for special occasions.</a:t>
            </a:r>
          </a:p>
          <a:p>
            <a:r>
              <a:rPr lang="en-US" dirty="0">
                <a:ea typeface="Calibri"/>
                <a:cs typeface="Calibri"/>
              </a:rPr>
              <a:t>Debenhams is also known for its beauty department, you can find all your favorites kinds of beauty products, including perfume, makeup, lotions and more others.</a:t>
            </a:r>
          </a:p>
          <a:p>
            <a:r>
              <a:rPr lang="en-US" dirty="0">
                <a:ea typeface="Calibri"/>
                <a:cs typeface="Calibri"/>
              </a:rPr>
              <a:t>They also had business in furniture, homeware, electronics and toys.</a:t>
            </a:r>
          </a:p>
          <a:p>
            <a:r>
              <a:rPr lang="en-US" dirty="0">
                <a:ea typeface="Calibri"/>
                <a:cs typeface="Calibri"/>
              </a:rPr>
              <a:t>Unfortunately, even if Debenhams had a wide diversity, it struggled to keep up with its customers and competitors. Imagine that you have a full garderobe of clothes, after a year or less you would run out of styles, and you would want to adopt different styles, that is what Debenhams didn't do, they haven't offered a new style in clothing. Due to lack of innovation, Debenhams is now facing challenges as competition in the digital marketplace has intensified over the years.</a:t>
            </a:r>
          </a:p>
          <a:p>
            <a:r>
              <a:rPr lang="en-US">
                <a:ea typeface="Calibri"/>
                <a:cs typeface="Calibri"/>
              </a:rPr>
              <a:t>Debenhams has opened their first online shopping website in 1999. I WASN’T EVEN BORN. Despite their early entry in the digital marketing, the company has failed to keep up with the competition and customers online behavior.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D62F6-729C-46DE-AD51-F48EC5B4A354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30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Positive:</a:t>
            </a:r>
          </a:p>
          <a:p>
            <a:r>
              <a:rPr lang="en-US" dirty="0">
                <a:cs typeface="Calibri"/>
              </a:rPr>
              <a:t>Digital Transformation: Initially </a:t>
            </a:r>
            <a:r>
              <a:rPr lang="en-US" dirty="0" err="1">
                <a:cs typeface="Calibri"/>
              </a:rPr>
              <a:t>debenhams</a:t>
            </a:r>
            <a:r>
              <a:rPr lang="en-US" dirty="0">
                <a:cs typeface="Calibri"/>
              </a:rPr>
              <a:t> recognized the power of digital marketing and embrace the idea, the company invested in user-friendly websites and mobile applications</a:t>
            </a:r>
            <a:endParaRPr lang="en-US" dirty="0"/>
          </a:p>
          <a:p>
            <a:r>
              <a:rPr lang="en-US" dirty="0">
                <a:cs typeface="Calibri"/>
              </a:rPr>
              <a:t>Partnership and Collaborations: Debenhams made collaborations with designers, partnerships with others brands. These actions has helped the company to attract more customers.</a:t>
            </a:r>
          </a:p>
          <a:p>
            <a:r>
              <a:rPr lang="en-US" dirty="0">
                <a:cs typeface="Calibri"/>
              </a:rPr>
              <a:t>Customer engagement initiatives: The company has implemented loyalty programs and created personalized offers to keep customers happy and coming back for more.</a:t>
            </a:r>
            <a:endParaRPr lang="en-US" dirty="0">
              <a:ea typeface="Calibri" panose="020F0502020204030204"/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Negative:</a:t>
            </a:r>
          </a:p>
          <a:p>
            <a:r>
              <a:rPr lang="en-US" dirty="0">
                <a:cs typeface="Calibri"/>
              </a:rPr>
              <a:t>Resistance to change: Debenhams didn't like trying new things, so it didn’t keep up with modern ways of doing business like its competitors did.</a:t>
            </a:r>
            <a:endParaRPr lang="en-US" dirty="0">
              <a:ea typeface="Calibri" panose="020F0502020204030204"/>
              <a:cs typeface="Calibri"/>
            </a:endParaRPr>
          </a:p>
          <a:p>
            <a:r>
              <a:rPr lang="en-US" dirty="0">
                <a:cs typeface="Calibri"/>
              </a:rPr>
              <a:t>Lack of differentiation: Debenhams sold a lot of things, but it didn't stand out, because it's products were not unique or special.</a:t>
            </a:r>
            <a:endParaRPr lang="en-US" dirty="0">
              <a:ea typeface="Calibri" panose="020F0502020204030204"/>
              <a:cs typeface="Calibri"/>
            </a:endParaRPr>
          </a:p>
          <a:p>
            <a:r>
              <a:rPr lang="en-US" dirty="0">
                <a:cs typeface="Calibri"/>
              </a:rPr>
              <a:t>Failure to anticipate consumer trends: Debenhams didn’t pay attention to what people wanted to buy, so it ended up selling things that nobody was interested in anymore.</a:t>
            </a:r>
            <a:endParaRPr lang="en-US" dirty="0">
              <a:ea typeface="Calibri" panose="020F0502020204030204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D62F6-729C-46DE-AD51-F48EC5B4A354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57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Scamper model has been created by Bob Eberle in the 1960s, Scamper is a tool for creative thinking and problem solving. It offers 7 techniques to inspire motivation: Substitute, Combine, Adapt, Modify, Put to another use, eliminate, and reverse. In today's era, this tool has been used across many business.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Substitute: instead of having physical shops, Debenhams could have had virtual reality where people could set up information about their body and try clothes on.</a:t>
            </a:r>
          </a:p>
          <a:p>
            <a:r>
              <a:rPr lang="en-US" dirty="0">
                <a:ea typeface="Calibri"/>
                <a:cs typeface="Calibri"/>
              </a:rPr>
              <a:t>Combine: Because Debenhams always had such big shops/malls, they could have had caffes or art displays. This would make shopping more enjoyable and turn stores intro places where people hang out.</a:t>
            </a:r>
          </a:p>
          <a:p>
            <a:r>
              <a:rPr lang="en-US" dirty="0">
                <a:ea typeface="Calibri"/>
                <a:cs typeface="Calibri"/>
              </a:rPr>
              <a:t>Adapt: Debenhams should have adapted their business to the customer needs. For example, Debenhams could have the option to order online and go pickup at the counter.</a:t>
            </a:r>
          </a:p>
          <a:p>
            <a:r>
              <a:rPr lang="en-US" dirty="0">
                <a:ea typeface="Calibri"/>
                <a:cs typeface="Calibri"/>
              </a:rPr>
              <a:t>Modify: Debenhams could have changed products to meet customer needs, for example they could have release more eco-friendly products or work with different designers to produce unique products.</a:t>
            </a:r>
          </a:p>
          <a:p>
            <a:r>
              <a:rPr lang="en-US" dirty="0">
                <a:ea typeface="Calibri"/>
                <a:cs typeface="Calibri"/>
              </a:rPr>
              <a:t>Put to another use: You remember about the large malls I was telling you? They could have rented out 15-20% of the space to popular brands that sell different products so you  can attract them to your business as well.</a:t>
            </a:r>
          </a:p>
          <a:p>
            <a:r>
              <a:rPr lang="en-US" dirty="0">
                <a:ea typeface="Calibri"/>
                <a:cs typeface="Calibri"/>
              </a:rPr>
              <a:t>Eliminate: Debenhams could have stopped selling things that weren't popular or didn’t make much money. We are going back to what people want, but this Is the reality.</a:t>
            </a:r>
          </a:p>
          <a:p>
            <a:r>
              <a:rPr lang="en-US" dirty="0">
                <a:ea typeface="Calibri"/>
                <a:cs typeface="Calibri"/>
              </a:rPr>
              <a:t>Reverse: Debenhams could have changed their way of advertising by </a:t>
            </a:r>
            <a:r>
              <a:rPr lang="en-US" dirty="0" err="1">
                <a:ea typeface="Calibri"/>
                <a:cs typeface="Calibri"/>
              </a:rPr>
              <a:t>wokring</a:t>
            </a:r>
            <a:r>
              <a:rPr lang="en-US" dirty="0">
                <a:ea typeface="Calibri"/>
                <a:cs typeface="Calibri"/>
              </a:rPr>
              <a:t> with social media influencers or </a:t>
            </a:r>
            <a:r>
              <a:rPr lang="en-US" dirty="0" err="1">
                <a:ea typeface="Calibri"/>
                <a:cs typeface="Calibri"/>
              </a:rPr>
              <a:t>encurouge</a:t>
            </a:r>
            <a:r>
              <a:rPr lang="en-US" dirty="0">
                <a:ea typeface="Calibri"/>
                <a:cs typeface="Calibri"/>
              </a:rPr>
              <a:t> their customers to share their experience online. This would have helped them to have auto-generated content.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D62F6-729C-46DE-AD51-F48EC5B4A354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3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 summary, Debenhams, once a powerful British retail, faced challenges. Debenhams failed to adapt to the changes of the customers behavior and fell behind competition. </a:t>
            </a:r>
          </a:p>
          <a:p>
            <a:r>
              <a:rPr lang="en-US" dirty="0">
                <a:ea typeface="Calibri"/>
                <a:cs typeface="Calibri"/>
              </a:rPr>
              <a:t>If Debenhams would have chosen to follow the SCAMPER model, the company could have had a higher chance to shine between competitors.</a:t>
            </a:r>
          </a:p>
          <a:p>
            <a:r>
              <a:rPr lang="en-US" dirty="0">
                <a:ea typeface="Calibri"/>
                <a:cs typeface="Calibri"/>
              </a:rPr>
              <a:t>And people, you should know that: at the end of the day, as a company, you are owned by your customers, if they're not there, you won't be there anymore.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D62F6-729C-46DE-AD51-F48EC5B4A354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24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242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26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530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6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00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23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931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19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43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332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218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7404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1620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45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014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639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396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773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F183CBA-3A61-8865-EA30-C36A997308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0410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7137" y="2803566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 baseline="30000">
                <a:latin typeface="Calibri"/>
                <a:ea typeface="Calibri"/>
                <a:cs typeface="Calibri"/>
              </a:rPr>
              <a:t>Student name: Stefan Nicolae Mihai</a:t>
            </a:r>
            <a:br>
              <a:rPr lang="en-GB" sz="5600" baseline="30000" dirty="0">
                <a:latin typeface="Calibri"/>
                <a:ea typeface="Calibri"/>
                <a:cs typeface="Calibri"/>
              </a:rPr>
            </a:br>
            <a:r>
              <a:rPr lang="en-GB" sz="5600" baseline="30000">
                <a:latin typeface="Calibri"/>
                <a:ea typeface="Calibri"/>
                <a:cs typeface="Calibri"/>
              </a:rPr>
              <a:t> Student ID: 2113636</a:t>
            </a:r>
            <a:br>
              <a:rPr lang="en-GB" sz="5600" baseline="30000" dirty="0">
                <a:latin typeface="Calibri"/>
                <a:ea typeface="Calibri"/>
                <a:cs typeface="Calibri"/>
              </a:rPr>
            </a:br>
            <a:r>
              <a:rPr lang="en-GB" sz="5600" baseline="30000">
                <a:latin typeface="Calibri"/>
                <a:ea typeface="Calibri"/>
                <a:cs typeface="Calibri"/>
              </a:rPr>
              <a:t>Lecturer name: </a:t>
            </a:r>
          </a:p>
          <a:p>
            <a:pPr>
              <a:lnSpc>
                <a:spcPct val="90000"/>
              </a:lnSpc>
            </a:pPr>
            <a:r>
              <a:rPr lang="en-GB" sz="5600" baseline="30000">
                <a:latin typeface="Calibri"/>
                <a:ea typeface="Calibri"/>
                <a:cs typeface="Calibri"/>
              </a:rPr>
              <a:t>Module: Developing Innovation and Creativity for Business Advantage</a:t>
            </a:r>
            <a:br>
              <a:rPr lang="en-GB" sz="5600" baseline="30000" dirty="0">
                <a:latin typeface="Calibri"/>
                <a:ea typeface="Calibri"/>
                <a:cs typeface="Calibri"/>
              </a:rPr>
            </a:br>
            <a:r>
              <a:rPr lang="en-GB" sz="5600" baseline="30000">
                <a:latin typeface="Calibri"/>
                <a:ea typeface="Calibri"/>
                <a:cs typeface="Calibri"/>
              </a:rPr>
              <a:t>Module code: BMSW 6101</a:t>
            </a:r>
          </a:p>
        </p:txBody>
      </p:sp>
      <p:pic>
        <p:nvPicPr>
          <p:cNvPr id="3" name="Picture 2" descr="A black and white card with text&#10;&#10;Description automatically generated">
            <a:extLst>
              <a:ext uri="{FF2B5EF4-FFF2-40B4-BE49-F238E27FC236}">
                <a16:creationId xmlns:a16="http://schemas.microsoft.com/office/drawing/2014/main" id="{A1CB5F01-82D7-D11F-F38D-51C916809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28" y="10694"/>
            <a:ext cx="12193257" cy="68653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0FC690-9E17-3E33-0A4D-CB0DC12B6A83}"/>
              </a:ext>
            </a:extLst>
          </p:cNvPr>
          <p:cNvSpPr txBox="1"/>
          <p:nvPr/>
        </p:nvSpPr>
        <p:spPr>
          <a:xfrm>
            <a:off x="2226622" y="3720934"/>
            <a:ext cx="36932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ADADAD"/>
                </a:solidFill>
                <a:latin typeface="Calibri"/>
                <a:ea typeface="Calibri"/>
                <a:cs typeface="Calibri"/>
              </a:rPr>
              <a:t>Ivan Rodriguez Hernandes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5F02-9F97-2DCB-F2B7-223F13FA1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" y="352932"/>
            <a:ext cx="12189651" cy="1400530"/>
          </a:xfrm>
        </p:spPr>
        <p:txBody>
          <a:bodyPr/>
          <a:lstStyle/>
          <a:p>
            <a:pPr algn="ctr"/>
            <a:r>
              <a:rPr lang="en-GB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835E6-E190-CEF2-2FC2-66C2BDF8FEBD}"/>
              </a:ext>
            </a:extLst>
          </p:cNvPr>
          <p:cNvSpPr txBox="1"/>
          <p:nvPr/>
        </p:nvSpPr>
        <p:spPr>
          <a:xfrm>
            <a:off x="1490914" y="2281716"/>
            <a:ext cx="9634669" cy="27853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500" dirty="0"/>
              <a:t>Debenhams</a:t>
            </a:r>
          </a:p>
          <a:p>
            <a:pPr marL="285750" indent="-285750">
              <a:buFont typeface="Arial"/>
              <a:buChar char="•"/>
            </a:pPr>
            <a:endParaRPr lang="en-GB" sz="2500" dirty="0"/>
          </a:p>
          <a:p>
            <a:pPr marL="285750" indent="-285750">
              <a:buFont typeface="Arial"/>
              <a:buChar char="•"/>
            </a:pPr>
            <a:endParaRPr lang="en-GB" sz="2500" dirty="0"/>
          </a:p>
          <a:p>
            <a:pPr marL="285750" indent="-285750">
              <a:buFont typeface="Arial"/>
              <a:buChar char="•"/>
            </a:pPr>
            <a:endParaRPr lang="en-GB" sz="2500" dirty="0"/>
          </a:p>
          <a:p>
            <a:pPr marL="285750" indent="-285750">
              <a:buFont typeface="Arial"/>
              <a:buChar char="•"/>
            </a:pPr>
            <a:endParaRPr lang="en-GB" sz="2500" dirty="0"/>
          </a:p>
          <a:p>
            <a:pPr marL="285750" indent="-285750">
              <a:buFont typeface="Arial"/>
              <a:buChar char="•"/>
            </a:pPr>
            <a:r>
              <a:rPr lang="en-GB" sz="2500" dirty="0"/>
              <a:t>SCAMPER</a:t>
            </a:r>
          </a:p>
          <a:p>
            <a:endParaRPr lang="en-GB" sz="2500" dirty="0"/>
          </a:p>
        </p:txBody>
      </p:sp>
      <p:pic>
        <p:nvPicPr>
          <p:cNvPr id="3" name="Picture 2" descr="A black and white background with a black and white pattern&#10;&#10;Description automatically generated">
            <a:extLst>
              <a:ext uri="{FF2B5EF4-FFF2-40B4-BE49-F238E27FC236}">
                <a16:creationId xmlns:a16="http://schemas.microsoft.com/office/drawing/2014/main" id="{A0480718-036F-2BBE-1E65-B6BB090E4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857" y="-61102"/>
            <a:ext cx="12217338" cy="692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15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0C0B0-BAEB-72E2-5A26-11838265C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" y="452718"/>
            <a:ext cx="12136046" cy="1400530"/>
          </a:xfrm>
        </p:spPr>
        <p:txBody>
          <a:bodyPr/>
          <a:lstStyle/>
          <a:p>
            <a:pPr algn="ctr"/>
            <a:r>
              <a:rPr lang="en-GB" dirty="0"/>
              <a:t>Debenhams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B64DC-EE53-5631-1FE6-D38D24B52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Founded in 1778.</a:t>
            </a:r>
          </a:p>
          <a:p>
            <a:pPr>
              <a:buClr>
                <a:srgbClr val="EF53A5"/>
              </a:buClr>
            </a:pPr>
            <a:r>
              <a:rPr lang="en-GB" dirty="0"/>
              <a:t>Clothing, make-up, furniture, homeware, electronics and toys.</a:t>
            </a:r>
          </a:p>
          <a:p>
            <a:pPr>
              <a:buClr>
                <a:srgbClr val="EF53A5"/>
              </a:buClr>
            </a:pPr>
            <a:r>
              <a:rPr lang="en-GB" dirty="0"/>
              <a:t>First online store opened in 1999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B6B7F-17BC-21F5-237B-5E8496CCD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8" y="-8354"/>
            <a:ext cx="12279342" cy="693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56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70A6D-D251-B5A9-AFDA-B236ACE51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61" y="1296480"/>
            <a:ext cx="12197937" cy="1325563"/>
          </a:xfrm>
        </p:spPr>
        <p:txBody>
          <a:bodyPr/>
          <a:lstStyle/>
          <a:p>
            <a:pPr algn="ctr"/>
            <a:r>
              <a:rPr lang="en-GB" dirty="0"/>
              <a:t>How innovation has influenced Debenhams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1ACA0-3FD7-F941-265C-FA53C48AA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029" y="2962183"/>
            <a:ext cx="3082506" cy="15333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Positive</a:t>
            </a:r>
          </a:p>
          <a:p>
            <a:pPr marL="171450" indent="-171450"/>
            <a:r>
              <a:rPr lang="en-US" sz="1200" dirty="0">
                <a:solidFill>
                  <a:srgbClr val="000000"/>
                </a:solidFill>
                <a:latin typeface="Calibri"/>
                <a:cs typeface="Calibri"/>
              </a:rPr>
              <a:t>Digital Transformation</a:t>
            </a:r>
          </a:p>
          <a:p>
            <a:pPr marL="171450" indent="-171450"/>
            <a:r>
              <a:rPr lang="en-US" sz="1200" dirty="0">
                <a:solidFill>
                  <a:srgbClr val="000000"/>
                </a:solidFill>
                <a:latin typeface="Calibri"/>
                <a:cs typeface="Calibri"/>
              </a:rPr>
              <a:t>Partnership and Collaborations</a:t>
            </a:r>
            <a:endParaRPr lang="en-US" dirty="0">
              <a:solidFill>
                <a:srgbClr val="FFFFFF"/>
              </a:solidFill>
              <a:latin typeface="Century Gothic" panose="020B0502020202020204"/>
              <a:cs typeface="Calibri"/>
            </a:endParaRPr>
          </a:p>
          <a:p>
            <a:pPr marL="171450" indent="-171450"/>
            <a:r>
              <a:rPr lang="en-US" sz="1200" dirty="0">
                <a:solidFill>
                  <a:srgbClr val="000000"/>
                </a:solidFill>
                <a:latin typeface="Calibri"/>
                <a:cs typeface="Calibri"/>
              </a:rPr>
              <a:t>Customer engagement initiatives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A2B5FA-4739-7D9C-6879-D5B9ED21C14F}"/>
              </a:ext>
            </a:extLst>
          </p:cNvPr>
          <p:cNvSpPr txBox="1"/>
          <p:nvPr/>
        </p:nvSpPr>
        <p:spPr>
          <a:xfrm>
            <a:off x="7789232" y="3044033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/>
              <a:t>Negative</a:t>
            </a:r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Calibri"/>
                <a:cs typeface="Calibri"/>
              </a:rPr>
              <a:t>Resistance to change</a:t>
            </a:r>
            <a:endParaRPr lang="en-GB" dirty="0"/>
          </a:p>
          <a:p>
            <a:pPr marL="171450" indent="-171450">
              <a:buFont typeface="Arial"/>
              <a:buChar char="•"/>
            </a:pPr>
            <a:r>
              <a:rPr lang="en-US" sz="1200" dirty="0">
                <a:solidFill>
                  <a:srgbClr val="000000"/>
                </a:solidFill>
                <a:latin typeface="Calibri"/>
                <a:cs typeface="Calibri"/>
              </a:rPr>
              <a:t>Lack of differentiation</a:t>
            </a:r>
            <a:endParaRPr lang="en-GB" dirty="0"/>
          </a:p>
          <a:p>
            <a:pPr marL="171450" indent="-171450">
              <a:buFont typeface="Arial"/>
              <a:buChar char="•"/>
            </a:pPr>
            <a:r>
              <a:rPr lang="en-US" sz="1200">
                <a:solidFill>
                  <a:srgbClr val="000000"/>
                </a:solidFill>
                <a:latin typeface="Calibri"/>
                <a:cs typeface="Calibri"/>
              </a:rPr>
              <a:t>Failure to anticipate consumer trends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00A0B-A946-DD03-6D31-79F7484BD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391" y="1258"/>
            <a:ext cx="12231536" cy="6970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998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029AB-462C-1266-E078-7B7479113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4" y="363653"/>
            <a:ext cx="12185528" cy="1400530"/>
          </a:xfrm>
        </p:spPr>
        <p:txBody>
          <a:bodyPr/>
          <a:lstStyle/>
          <a:p>
            <a:pPr algn="ctr"/>
            <a:r>
              <a:rPr lang="en-GB" dirty="0"/>
              <a:t>SCAMPER</a:t>
            </a:r>
          </a:p>
        </p:txBody>
      </p:sp>
      <p:pic>
        <p:nvPicPr>
          <p:cNvPr id="3" name="Picture 2" descr="A diagram of a scamper&#10;&#10;Description automatically generated">
            <a:extLst>
              <a:ext uri="{FF2B5EF4-FFF2-40B4-BE49-F238E27FC236}">
                <a16:creationId xmlns:a16="http://schemas.microsoft.com/office/drawing/2014/main" id="{6407C567-E86E-CD1F-9900-F0C84705C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5824" y="-134147"/>
            <a:ext cx="12389920" cy="699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307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56039-0E80-51B1-5E93-7F07B3438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US"/>
          </a:p>
        </p:txBody>
      </p:sp>
      <p:pic>
        <p:nvPicPr>
          <p:cNvPr id="4" name="Content Placeholder 3" descr="A close-up of a logo&#10;&#10;Description automatically generated">
            <a:extLst>
              <a:ext uri="{FF2B5EF4-FFF2-40B4-BE49-F238E27FC236}">
                <a16:creationId xmlns:a16="http://schemas.microsoft.com/office/drawing/2014/main" id="{CCD22804-6C4B-AE38-904E-72920F99E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31" y="-3044"/>
            <a:ext cx="12177072" cy="692717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5EE00B-332B-936E-9EAF-49EBE0283F4B}"/>
              </a:ext>
            </a:extLst>
          </p:cNvPr>
          <p:cNvSpPr txBox="1"/>
          <p:nvPr/>
        </p:nvSpPr>
        <p:spPr>
          <a:xfrm>
            <a:off x="39871" y="4296874"/>
            <a:ext cx="449723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 dirty="0">
                <a:solidFill>
                  <a:srgbClr val="000000"/>
                </a:solidFill>
                <a:latin typeface="Calibri"/>
                <a:cs typeface="Calibri"/>
              </a:rPr>
              <a:t>Learn from Debenhams:</a:t>
            </a:r>
          </a:p>
          <a:p>
            <a:endParaRPr lang="en-US" sz="2500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500" dirty="0">
                <a:solidFill>
                  <a:srgbClr val="000000"/>
                </a:solidFill>
                <a:latin typeface="Calibri"/>
                <a:cs typeface="Calibri"/>
              </a:rPr>
              <a:t>As a company, you are owned by your customers, if they're not there, you won't be there anymore.</a:t>
            </a:r>
            <a:endParaRPr lang="en-GB" sz="2500">
              <a:solidFill>
                <a:srgbClr val="000000"/>
              </a:solidFill>
              <a:latin typeface="Calibri"/>
              <a:cs typeface="Calibri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4317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Ion</vt:lpstr>
      <vt:lpstr>Student name: Stefan Nicolae Mihai  Student ID: 2113636 Lecturer name:  Module: Developing Innovation and Creativity for Business Advantage Module code: BMSW 6101</vt:lpstr>
      <vt:lpstr>Introduction </vt:lpstr>
      <vt:lpstr>Debenhams </vt:lpstr>
      <vt:lpstr>How innovation has influenced Debenhams</vt:lpstr>
      <vt:lpstr>SCAMPER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588</cp:revision>
  <dcterms:created xsi:type="dcterms:W3CDTF">2024-02-29T19:31:14Z</dcterms:created>
  <dcterms:modified xsi:type="dcterms:W3CDTF">2024-03-08T11:32:08Z</dcterms:modified>
</cp:coreProperties>
</file>