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CF5D5E-BF16-4E0C-8294-181B5CD6FC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A90A9F-E75B-4710-AC76-9391EA6183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general, a project management plan entails an outline of the project, scope, budget, timeline.</a:t>
          </a:r>
        </a:p>
      </dgm:t>
    </dgm:pt>
    <dgm:pt modelId="{94AED0B2-4EE9-4C89-B6FE-1ABDB96B4864}" type="parTrans" cxnId="{F335E212-53B6-4B98-B6D9-E0B48D57894B}">
      <dgm:prSet/>
      <dgm:spPr/>
      <dgm:t>
        <a:bodyPr/>
        <a:lstStyle/>
        <a:p>
          <a:endParaRPr lang="en-US"/>
        </a:p>
      </dgm:t>
    </dgm:pt>
    <dgm:pt modelId="{89082E48-0A09-4345-BB60-ABC46C14AC16}" type="sibTrans" cxnId="{F335E212-53B6-4B98-B6D9-E0B48D5789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CB88AB-831A-4E54-ABC7-1C59B57DB1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project management plan will consider an outline of the project.</a:t>
          </a:r>
        </a:p>
      </dgm:t>
    </dgm:pt>
    <dgm:pt modelId="{A8843D89-EEF5-46A8-B19B-AB61B297BD16}" type="parTrans" cxnId="{4BBA50C0-C3A7-4308-BA96-72ABBF95EDF0}">
      <dgm:prSet/>
      <dgm:spPr/>
      <dgm:t>
        <a:bodyPr/>
        <a:lstStyle/>
        <a:p>
          <a:endParaRPr lang="en-US"/>
        </a:p>
      </dgm:t>
    </dgm:pt>
    <dgm:pt modelId="{4724D5FE-6CCF-4EA4-B71A-75752F43A3F4}" type="sibTrans" cxnId="{4BBA50C0-C3A7-4308-BA96-72ABBF95EDF0}">
      <dgm:prSet/>
      <dgm:spPr/>
      <dgm:t>
        <a:bodyPr/>
        <a:lstStyle/>
        <a:p>
          <a:endParaRPr lang="en-US"/>
        </a:p>
      </dgm:t>
    </dgm:pt>
    <dgm:pt modelId="{17FFA23C-808B-4D0D-9186-A47916B1394D}" type="pres">
      <dgm:prSet presAssocID="{0ACF5D5E-BF16-4E0C-8294-181B5CD6FCD2}" presName="root" presStyleCnt="0">
        <dgm:presLayoutVars>
          <dgm:dir/>
          <dgm:resizeHandles val="exact"/>
        </dgm:presLayoutVars>
      </dgm:prSet>
      <dgm:spPr/>
    </dgm:pt>
    <dgm:pt modelId="{604168DF-D258-4335-9D70-FF4FE2BC700B}" type="pres">
      <dgm:prSet presAssocID="{A1A90A9F-E75B-4710-AC76-9391EA618328}" presName="compNode" presStyleCnt="0"/>
      <dgm:spPr/>
    </dgm:pt>
    <dgm:pt modelId="{A36057EE-7AB4-4C1C-A115-A61AF9ACB2B4}" type="pres">
      <dgm:prSet presAssocID="{A1A90A9F-E75B-4710-AC76-9391EA618328}" presName="bgRect" presStyleLbl="bgShp" presStyleIdx="0" presStyleCnt="2"/>
      <dgm:spPr/>
    </dgm:pt>
    <dgm:pt modelId="{D61C34E7-C00A-4D4B-856B-61242EB54929}" type="pres">
      <dgm:prSet presAssocID="{A1A90A9F-E75B-4710-AC76-9391EA61832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43C4572-DA5F-432B-9B5F-736D540AB99E}" type="pres">
      <dgm:prSet presAssocID="{A1A90A9F-E75B-4710-AC76-9391EA618328}" presName="spaceRect" presStyleCnt="0"/>
      <dgm:spPr/>
    </dgm:pt>
    <dgm:pt modelId="{500A76A1-DD40-4AE2-935F-27011FC15205}" type="pres">
      <dgm:prSet presAssocID="{A1A90A9F-E75B-4710-AC76-9391EA618328}" presName="parTx" presStyleLbl="revTx" presStyleIdx="0" presStyleCnt="2">
        <dgm:presLayoutVars>
          <dgm:chMax val="0"/>
          <dgm:chPref val="0"/>
        </dgm:presLayoutVars>
      </dgm:prSet>
      <dgm:spPr/>
    </dgm:pt>
    <dgm:pt modelId="{5A335811-ECF4-4E7E-AE3E-98E0A4535C0C}" type="pres">
      <dgm:prSet presAssocID="{89082E48-0A09-4345-BB60-ABC46C14AC16}" presName="sibTrans" presStyleCnt="0"/>
      <dgm:spPr/>
    </dgm:pt>
    <dgm:pt modelId="{EC5DF022-F24E-433C-8F58-DF7658B65C7A}" type="pres">
      <dgm:prSet presAssocID="{F5CB88AB-831A-4E54-ABC7-1C59B57DB12E}" presName="compNode" presStyleCnt="0"/>
      <dgm:spPr/>
    </dgm:pt>
    <dgm:pt modelId="{A5F69F3C-6CBD-449B-8B00-5F5FEA58B908}" type="pres">
      <dgm:prSet presAssocID="{F5CB88AB-831A-4E54-ABC7-1C59B57DB12E}" presName="bgRect" presStyleLbl="bgShp" presStyleIdx="1" presStyleCnt="2"/>
      <dgm:spPr/>
    </dgm:pt>
    <dgm:pt modelId="{D1A214BE-4C24-473B-B7AC-4D3B0B57186F}" type="pres">
      <dgm:prSet presAssocID="{F5CB88AB-831A-4E54-ABC7-1C59B57DB12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E829CD2-B678-4C4F-B359-FFA27E994CD6}" type="pres">
      <dgm:prSet presAssocID="{F5CB88AB-831A-4E54-ABC7-1C59B57DB12E}" presName="spaceRect" presStyleCnt="0"/>
      <dgm:spPr/>
    </dgm:pt>
    <dgm:pt modelId="{39C5B222-53C0-475A-AB46-222AD0D24BB7}" type="pres">
      <dgm:prSet presAssocID="{F5CB88AB-831A-4E54-ABC7-1C59B57DB12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335E212-53B6-4B98-B6D9-E0B48D57894B}" srcId="{0ACF5D5E-BF16-4E0C-8294-181B5CD6FCD2}" destId="{A1A90A9F-E75B-4710-AC76-9391EA618328}" srcOrd="0" destOrd="0" parTransId="{94AED0B2-4EE9-4C89-B6FE-1ABDB96B4864}" sibTransId="{89082E48-0A09-4345-BB60-ABC46C14AC16}"/>
    <dgm:cxn modelId="{873BD18C-81A7-400D-86F1-1BDF1B5A68D7}" type="presOf" srcId="{A1A90A9F-E75B-4710-AC76-9391EA618328}" destId="{500A76A1-DD40-4AE2-935F-27011FC15205}" srcOrd="0" destOrd="0" presId="urn:microsoft.com/office/officeart/2018/2/layout/IconVerticalSolidList"/>
    <dgm:cxn modelId="{4BBA50C0-C3A7-4308-BA96-72ABBF95EDF0}" srcId="{0ACF5D5E-BF16-4E0C-8294-181B5CD6FCD2}" destId="{F5CB88AB-831A-4E54-ABC7-1C59B57DB12E}" srcOrd="1" destOrd="0" parTransId="{A8843D89-EEF5-46A8-B19B-AB61B297BD16}" sibTransId="{4724D5FE-6CCF-4EA4-B71A-75752F43A3F4}"/>
    <dgm:cxn modelId="{147A95C9-21E7-4942-83F3-A8C8EDF9B624}" type="presOf" srcId="{F5CB88AB-831A-4E54-ABC7-1C59B57DB12E}" destId="{39C5B222-53C0-475A-AB46-222AD0D24BB7}" srcOrd="0" destOrd="0" presId="urn:microsoft.com/office/officeart/2018/2/layout/IconVerticalSolidList"/>
    <dgm:cxn modelId="{A3F7B0D7-84B3-4FB1-89FF-8BC4FF48A547}" type="presOf" srcId="{0ACF5D5E-BF16-4E0C-8294-181B5CD6FCD2}" destId="{17FFA23C-808B-4D0D-9186-A47916B1394D}" srcOrd="0" destOrd="0" presId="urn:microsoft.com/office/officeart/2018/2/layout/IconVerticalSolidList"/>
    <dgm:cxn modelId="{FA38512F-A98E-455F-864E-99BDC172561B}" type="presParOf" srcId="{17FFA23C-808B-4D0D-9186-A47916B1394D}" destId="{604168DF-D258-4335-9D70-FF4FE2BC700B}" srcOrd="0" destOrd="0" presId="urn:microsoft.com/office/officeart/2018/2/layout/IconVerticalSolidList"/>
    <dgm:cxn modelId="{04701132-E95D-4D30-A4BA-863F535980A9}" type="presParOf" srcId="{604168DF-D258-4335-9D70-FF4FE2BC700B}" destId="{A36057EE-7AB4-4C1C-A115-A61AF9ACB2B4}" srcOrd="0" destOrd="0" presId="urn:microsoft.com/office/officeart/2018/2/layout/IconVerticalSolidList"/>
    <dgm:cxn modelId="{ABD5C666-94EE-49BD-ADA1-FDC942D3EE9D}" type="presParOf" srcId="{604168DF-D258-4335-9D70-FF4FE2BC700B}" destId="{D61C34E7-C00A-4D4B-856B-61242EB54929}" srcOrd="1" destOrd="0" presId="urn:microsoft.com/office/officeart/2018/2/layout/IconVerticalSolidList"/>
    <dgm:cxn modelId="{FCC680BD-5BBE-4507-AE6C-20C810F6520E}" type="presParOf" srcId="{604168DF-D258-4335-9D70-FF4FE2BC700B}" destId="{043C4572-DA5F-432B-9B5F-736D540AB99E}" srcOrd="2" destOrd="0" presId="urn:microsoft.com/office/officeart/2018/2/layout/IconVerticalSolidList"/>
    <dgm:cxn modelId="{84D05861-6029-4E26-8D0A-76077D45861E}" type="presParOf" srcId="{604168DF-D258-4335-9D70-FF4FE2BC700B}" destId="{500A76A1-DD40-4AE2-935F-27011FC15205}" srcOrd="3" destOrd="0" presId="urn:microsoft.com/office/officeart/2018/2/layout/IconVerticalSolidList"/>
    <dgm:cxn modelId="{F15F99C9-7107-469D-A6FA-3E41F26250CF}" type="presParOf" srcId="{17FFA23C-808B-4D0D-9186-A47916B1394D}" destId="{5A335811-ECF4-4E7E-AE3E-98E0A4535C0C}" srcOrd="1" destOrd="0" presId="urn:microsoft.com/office/officeart/2018/2/layout/IconVerticalSolidList"/>
    <dgm:cxn modelId="{1FD416BA-4044-49C4-8506-4D88FF050135}" type="presParOf" srcId="{17FFA23C-808B-4D0D-9186-A47916B1394D}" destId="{EC5DF022-F24E-433C-8F58-DF7658B65C7A}" srcOrd="2" destOrd="0" presId="urn:microsoft.com/office/officeart/2018/2/layout/IconVerticalSolidList"/>
    <dgm:cxn modelId="{9076A0E1-DD3B-4E83-896B-92D732F24609}" type="presParOf" srcId="{EC5DF022-F24E-433C-8F58-DF7658B65C7A}" destId="{A5F69F3C-6CBD-449B-8B00-5F5FEA58B908}" srcOrd="0" destOrd="0" presId="urn:microsoft.com/office/officeart/2018/2/layout/IconVerticalSolidList"/>
    <dgm:cxn modelId="{A9530166-C84D-495E-954D-E712E2F7CE16}" type="presParOf" srcId="{EC5DF022-F24E-433C-8F58-DF7658B65C7A}" destId="{D1A214BE-4C24-473B-B7AC-4D3B0B57186F}" srcOrd="1" destOrd="0" presId="urn:microsoft.com/office/officeart/2018/2/layout/IconVerticalSolidList"/>
    <dgm:cxn modelId="{5EA57C1A-E74B-4F13-8614-8DE1CBE479F1}" type="presParOf" srcId="{EC5DF022-F24E-433C-8F58-DF7658B65C7A}" destId="{BE829CD2-B678-4C4F-B359-FFA27E994CD6}" srcOrd="2" destOrd="0" presId="urn:microsoft.com/office/officeart/2018/2/layout/IconVerticalSolidList"/>
    <dgm:cxn modelId="{7D0A883C-0A56-4341-BDF7-A82751FCA1DC}" type="presParOf" srcId="{EC5DF022-F24E-433C-8F58-DF7658B65C7A}" destId="{39C5B222-53C0-475A-AB46-222AD0D24B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262616-6195-44F7-B2A3-3B1107CD424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C53708-20B2-42B7-88FB-08E43587644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dirty="0"/>
            <a:t>To gain more market share and also to enter a new market</a:t>
          </a:r>
        </a:p>
      </dgm:t>
    </dgm:pt>
    <dgm:pt modelId="{43F5FDBC-6549-4449-8908-2A2F07B94811}" type="parTrans" cxnId="{92184359-2F1F-4B2F-83CE-8B9607413666}">
      <dgm:prSet/>
      <dgm:spPr/>
      <dgm:t>
        <a:bodyPr/>
        <a:lstStyle/>
        <a:p>
          <a:endParaRPr lang="en-US"/>
        </a:p>
      </dgm:t>
    </dgm:pt>
    <dgm:pt modelId="{8AEC0482-CAD8-4F89-93DB-A06E84C16165}" type="sibTrans" cxnId="{92184359-2F1F-4B2F-83CE-8B9607413666}">
      <dgm:prSet/>
      <dgm:spPr/>
      <dgm:t>
        <a:bodyPr/>
        <a:lstStyle/>
        <a:p>
          <a:endParaRPr lang="en-US"/>
        </a:p>
      </dgm:t>
    </dgm:pt>
    <dgm:pt modelId="{058DC003-DADE-467C-8FAC-BD5EA2B93FE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Expand its business to the area of smart wearable </a:t>
          </a:r>
        </a:p>
      </dgm:t>
    </dgm:pt>
    <dgm:pt modelId="{993DA083-D28D-4837-8BA4-96174312FC76}" type="parTrans" cxnId="{EC13A810-D929-47D5-8CD0-80EE43932BBF}">
      <dgm:prSet/>
      <dgm:spPr/>
      <dgm:t>
        <a:bodyPr/>
        <a:lstStyle/>
        <a:p>
          <a:endParaRPr lang="en-US"/>
        </a:p>
      </dgm:t>
    </dgm:pt>
    <dgm:pt modelId="{88C9A80B-9590-45C0-B300-D8379F8D232C}" type="sibTrans" cxnId="{EC13A810-D929-47D5-8CD0-80EE43932BBF}">
      <dgm:prSet/>
      <dgm:spPr/>
      <dgm:t>
        <a:bodyPr/>
        <a:lstStyle/>
        <a:p>
          <a:endParaRPr lang="en-US"/>
        </a:p>
      </dgm:t>
    </dgm:pt>
    <dgm:pt modelId="{A64B94DA-26CE-43EE-9CE1-4EC3C4E008B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To acquire more market share </a:t>
          </a:r>
        </a:p>
      </dgm:t>
    </dgm:pt>
    <dgm:pt modelId="{2D8DEEE0-AE9C-4CD7-9FD5-FC8541F2EBD3}" type="parTrans" cxnId="{2C2C0E0A-BA61-4F27-B3CF-994C79D4D007}">
      <dgm:prSet/>
      <dgm:spPr/>
      <dgm:t>
        <a:bodyPr/>
        <a:lstStyle/>
        <a:p>
          <a:endParaRPr lang="en-US"/>
        </a:p>
      </dgm:t>
    </dgm:pt>
    <dgm:pt modelId="{51D50733-1B19-480B-BB8E-A52BA788CB38}" type="sibTrans" cxnId="{2C2C0E0A-BA61-4F27-B3CF-994C79D4D007}">
      <dgm:prSet/>
      <dgm:spPr/>
      <dgm:t>
        <a:bodyPr/>
        <a:lstStyle/>
        <a:p>
          <a:endParaRPr lang="en-US"/>
        </a:p>
      </dgm:t>
    </dgm:pt>
    <dgm:pt modelId="{8F8B3B77-8AE3-4134-A88A-A3A9284620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To bundle their new product line with dedicated plans for telecom services.</a:t>
          </a:r>
        </a:p>
      </dgm:t>
    </dgm:pt>
    <dgm:pt modelId="{CE91F8B0-2826-4E80-B3A7-B470FC49C1ED}" type="parTrans" cxnId="{9B8E2931-BDE5-4738-8ADB-D99F4A3C65FE}">
      <dgm:prSet/>
      <dgm:spPr/>
      <dgm:t>
        <a:bodyPr/>
        <a:lstStyle/>
        <a:p>
          <a:endParaRPr lang="en-US"/>
        </a:p>
      </dgm:t>
    </dgm:pt>
    <dgm:pt modelId="{2991AD60-17E3-41CE-8971-AA4221BAEB03}" type="sibTrans" cxnId="{9B8E2931-BDE5-4738-8ADB-D99F4A3C65FE}">
      <dgm:prSet/>
      <dgm:spPr/>
      <dgm:t>
        <a:bodyPr/>
        <a:lstStyle/>
        <a:p>
          <a:endParaRPr lang="en-US"/>
        </a:p>
      </dgm:t>
    </dgm:pt>
    <dgm:pt modelId="{D96C8CCC-54BD-4C29-84E8-05F02D191E2F}" type="pres">
      <dgm:prSet presAssocID="{BC262616-6195-44F7-B2A3-3B1107CD4249}" presName="root" presStyleCnt="0">
        <dgm:presLayoutVars>
          <dgm:dir/>
          <dgm:resizeHandles val="exact"/>
        </dgm:presLayoutVars>
      </dgm:prSet>
      <dgm:spPr/>
    </dgm:pt>
    <dgm:pt modelId="{C015CD9D-DCC5-4C47-8154-D79639071868}" type="pres">
      <dgm:prSet presAssocID="{6BC53708-20B2-42B7-88FB-08E435876448}" presName="compNode" presStyleCnt="0"/>
      <dgm:spPr/>
    </dgm:pt>
    <dgm:pt modelId="{B7F53F8A-A0FB-4F5E-9762-B62CAD771879}" type="pres">
      <dgm:prSet presAssocID="{6BC53708-20B2-42B7-88FB-08E435876448}" presName="iconBgRect" presStyleLbl="bgShp" presStyleIdx="0" presStyleCnt="4"/>
      <dgm:spPr/>
    </dgm:pt>
    <dgm:pt modelId="{523BE63F-841C-4314-A3BE-0D6384CFE9FE}" type="pres">
      <dgm:prSet presAssocID="{6BC53708-20B2-42B7-88FB-08E43587644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0442450-0D57-47BC-92C8-059AB5E8CFA9}" type="pres">
      <dgm:prSet presAssocID="{6BC53708-20B2-42B7-88FB-08E435876448}" presName="spaceRect" presStyleCnt="0"/>
      <dgm:spPr/>
    </dgm:pt>
    <dgm:pt modelId="{D0711315-4E81-439B-B176-819694B7F74D}" type="pres">
      <dgm:prSet presAssocID="{6BC53708-20B2-42B7-88FB-08E435876448}" presName="textRect" presStyleLbl="revTx" presStyleIdx="0" presStyleCnt="4">
        <dgm:presLayoutVars>
          <dgm:chMax val="1"/>
          <dgm:chPref val="1"/>
        </dgm:presLayoutVars>
      </dgm:prSet>
      <dgm:spPr/>
    </dgm:pt>
    <dgm:pt modelId="{FFCE67DE-D003-4618-B2CC-AD386987EED4}" type="pres">
      <dgm:prSet presAssocID="{8AEC0482-CAD8-4F89-93DB-A06E84C16165}" presName="sibTrans" presStyleCnt="0"/>
      <dgm:spPr/>
    </dgm:pt>
    <dgm:pt modelId="{E1477A85-53CD-4662-8E3D-876EE49E0492}" type="pres">
      <dgm:prSet presAssocID="{058DC003-DADE-467C-8FAC-BD5EA2B93FE9}" presName="compNode" presStyleCnt="0"/>
      <dgm:spPr/>
    </dgm:pt>
    <dgm:pt modelId="{815EF34F-DA29-4CC5-BB64-ACE81B0BDCC0}" type="pres">
      <dgm:prSet presAssocID="{058DC003-DADE-467C-8FAC-BD5EA2B93FE9}" presName="iconBgRect" presStyleLbl="bgShp" presStyleIdx="1" presStyleCnt="4"/>
      <dgm:spPr/>
    </dgm:pt>
    <dgm:pt modelId="{32A2E08D-B0C4-498C-A7DC-B373C25D0C98}" type="pres">
      <dgm:prSet presAssocID="{058DC003-DADE-467C-8FAC-BD5EA2B93F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0D0D087-E357-4159-B6F9-BA702B510473}" type="pres">
      <dgm:prSet presAssocID="{058DC003-DADE-467C-8FAC-BD5EA2B93FE9}" presName="spaceRect" presStyleCnt="0"/>
      <dgm:spPr/>
    </dgm:pt>
    <dgm:pt modelId="{1464B09E-E6A9-46FB-B60C-2CF06BBA689E}" type="pres">
      <dgm:prSet presAssocID="{058DC003-DADE-467C-8FAC-BD5EA2B93FE9}" presName="textRect" presStyleLbl="revTx" presStyleIdx="1" presStyleCnt="4">
        <dgm:presLayoutVars>
          <dgm:chMax val="1"/>
          <dgm:chPref val="1"/>
        </dgm:presLayoutVars>
      </dgm:prSet>
      <dgm:spPr/>
    </dgm:pt>
    <dgm:pt modelId="{BCCF8563-D030-458C-90FD-A7D7B4122DC8}" type="pres">
      <dgm:prSet presAssocID="{88C9A80B-9590-45C0-B300-D8379F8D232C}" presName="sibTrans" presStyleCnt="0"/>
      <dgm:spPr/>
    </dgm:pt>
    <dgm:pt modelId="{884095E8-A8DB-408C-97A4-21AEC2645425}" type="pres">
      <dgm:prSet presAssocID="{A64B94DA-26CE-43EE-9CE1-4EC3C4E008BA}" presName="compNode" presStyleCnt="0"/>
      <dgm:spPr/>
    </dgm:pt>
    <dgm:pt modelId="{5C03804E-89D2-49BA-81F6-745909F57013}" type="pres">
      <dgm:prSet presAssocID="{A64B94DA-26CE-43EE-9CE1-4EC3C4E008BA}" presName="iconBgRect" presStyleLbl="bgShp" presStyleIdx="2" presStyleCnt="4"/>
      <dgm:spPr/>
    </dgm:pt>
    <dgm:pt modelId="{D3B83737-A65A-484D-8EC5-836F80DBBC43}" type="pres">
      <dgm:prSet presAssocID="{A64B94DA-26CE-43EE-9CE1-4EC3C4E008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E7729BC-C651-421A-93B6-0CB0DE9B8085}" type="pres">
      <dgm:prSet presAssocID="{A64B94DA-26CE-43EE-9CE1-4EC3C4E008BA}" presName="spaceRect" presStyleCnt="0"/>
      <dgm:spPr/>
    </dgm:pt>
    <dgm:pt modelId="{BDEDAF88-0094-4F11-9C84-C5C6038368EE}" type="pres">
      <dgm:prSet presAssocID="{A64B94DA-26CE-43EE-9CE1-4EC3C4E008BA}" presName="textRect" presStyleLbl="revTx" presStyleIdx="2" presStyleCnt="4">
        <dgm:presLayoutVars>
          <dgm:chMax val="1"/>
          <dgm:chPref val="1"/>
        </dgm:presLayoutVars>
      </dgm:prSet>
      <dgm:spPr/>
    </dgm:pt>
    <dgm:pt modelId="{4DDBF07F-B5A3-40FF-92F8-3FA2384A2DB4}" type="pres">
      <dgm:prSet presAssocID="{51D50733-1B19-480B-BB8E-A52BA788CB38}" presName="sibTrans" presStyleCnt="0"/>
      <dgm:spPr/>
    </dgm:pt>
    <dgm:pt modelId="{570B6760-C52A-493D-8005-924B73C4DC43}" type="pres">
      <dgm:prSet presAssocID="{8F8B3B77-8AE3-4134-A88A-A3A928462081}" presName="compNode" presStyleCnt="0"/>
      <dgm:spPr/>
    </dgm:pt>
    <dgm:pt modelId="{7A2F45FC-A784-4E4E-9E15-55343A6256EE}" type="pres">
      <dgm:prSet presAssocID="{8F8B3B77-8AE3-4134-A88A-A3A928462081}" presName="iconBgRect" presStyleLbl="bgShp" presStyleIdx="3" presStyleCnt="4"/>
      <dgm:spPr/>
    </dgm:pt>
    <dgm:pt modelId="{7280EBDE-C652-4816-B85A-81BA2BD93A34}" type="pres">
      <dgm:prSet presAssocID="{8F8B3B77-8AE3-4134-A88A-A3A92846208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5E031850-2188-4D51-ABFB-C503DB5C52B7}" type="pres">
      <dgm:prSet presAssocID="{8F8B3B77-8AE3-4134-A88A-A3A928462081}" presName="spaceRect" presStyleCnt="0"/>
      <dgm:spPr/>
    </dgm:pt>
    <dgm:pt modelId="{14F6C17C-CC73-429B-AEF3-7A6823233D93}" type="pres">
      <dgm:prSet presAssocID="{8F8B3B77-8AE3-4134-A88A-A3A92846208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C2C0E0A-BA61-4F27-B3CF-994C79D4D007}" srcId="{BC262616-6195-44F7-B2A3-3B1107CD4249}" destId="{A64B94DA-26CE-43EE-9CE1-4EC3C4E008BA}" srcOrd="2" destOrd="0" parTransId="{2D8DEEE0-AE9C-4CD7-9FD5-FC8541F2EBD3}" sibTransId="{51D50733-1B19-480B-BB8E-A52BA788CB38}"/>
    <dgm:cxn modelId="{EC13A810-D929-47D5-8CD0-80EE43932BBF}" srcId="{BC262616-6195-44F7-B2A3-3B1107CD4249}" destId="{058DC003-DADE-467C-8FAC-BD5EA2B93FE9}" srcOrd="1" destOrd="0" parTransId="{993DA083-D28D-4837-8BA4-96174312FC76}" sibTransId="{88C9A80B-9590-45C0-B300-D8379F8D232C}"/>
    <dgm:cxn modelId="{9B8E2931-BDE5-4738-8ADB-D99F4A3C65FE}" srcId="{BC262616-6195-44F7-B2A3-3B1107CD4249}" destId="{8F8B3B77-8AE3-4134-A88A-A3A928462081}" srcOrd="3" destOrd="0" parTransId="{CE91F8B0-2826-4E80-B3A7-B470FC49C1ED}" sibTransId="{2991AD60-17E3-41CE-8971-AA4221BAEB03}"/>
    <dgm:cxn modelId="{75B0B470-8DB1-4EDB-8BAD-DAE08CC098C7}" type="presOf" srcId="{058DC003-DADE-467C-8FAC-BD5EA2B93FE9}" destId="{1464B09E-E6A9-46FB-B60C-2CF06BBA689E}" srcOrd="0" destOrd="0" presId="urn:microsoft.com/office/officeart/2018/5/layout/IconCircleLabelList"/>
    <dgm:cxn modelId="{92184359-2F1F-4B2F-83CE-8B9607413666}" srcId="{BC262616-6195-44F7-B2A3-3B1107CD4249}" destId="{6BC53708-20B2-42B7-88FB-08E435876448}" srcOrd="0" destOrd="0" parTransId="{43F5FDBC-6549-4449-8908-2A2F07B94811}" sibTransId="{8AEC0482-CAD8-4F89-93DB-A06E84C16165}"/>
    <dgm:cxn modelId="{4F1FD29B-4F27-493D-8649-2B4CB3FD3CB5}" type="presOf" srcId="{8F8B3B77-8AE3-4134-A88A-A3A928462081}" destId="{14F6C17C-CC73-429B-AEF3-7A6823233D93}" srcOrd="0" destOrd="0" presId="urn:microsoft.com/office/officeart/2018/5/layout/IconCircleLabelList"/>
    <dgm:cxn modelId="{E7867BBB-0769-4578-A7F8-BC7D25981D7F}" type="presOf" srcId="{A64B94DA-26CE-43EE-9CE1-4EC3C4E008BA}" destId="{BDEDAF88-0094-4F11-9C84-C5C6038368EE}" srcOrd="0" destOrd="0" presId="urn:microsoft.com/office/officeart/2018/5/layout/IconCircleLabelList"/>
    <dgm:cxn modelId="{D16A80C3-8543-44D3-9C72-431DC2C0A13E}" type="presOf" srcId="{BC262616-6195-44F7-B2A3-3B1107CD4249}" destId="{D96C8CCC-54BD-4C29-84E8-05F02D191E2F}" srcOrd="0" destOrd="0" presId="urn:microsoft.com/office/officeart/2018/5/layout/IconCircleLabelList"/>
    <dgm:cxn modelId="{31DD2CD5-6680-4BCD-8ACB-330A7313CDD8}" type="presOf" srcId="{6BC53708-20B2-42B7-88FB-08E435876448}" destId="{D0711315-4E81-439B-B176-819694B7F74D}" srcOrd="0" destOrd="0" presId="urn:microsoft.com/office/officeart/2018/5/layout/IconCircleLabelList"/>
    <dgm:cxn modelId="{48687AAA-7CDB-4AD2-B540-2B017059474A}" type="presParOf" srcId="{D96C8CCC-54BD-4C29-84E8-05F02D191E2F}" destId="{C015CD9D-DCC5-4C47-8154-D79639071868}" srcOrd="0" destOrd="0" presId="urn:microsoft.com/office/officeart/2018/5/layout/IconCircleLabelList"/>
    <dgm:cxn modelId="{353053EC-BFCB-4ECE-8C3B-DCCC11D93518}" type="presParOf" srcId="{C015CD9D-DCC5-4C47-8154-D79639071868}" destId="{B7F53F8A-A0FB-4F5E-9762-B62CAD771879}" srcOrd="0" destOrd="0" presId="urn:microsoft.com/office/officeart/2018/5/layout/IconCircleLabelList"/>
    <dgm:cxn modelId="{D7208643-4B14-426E-9DB4-7513A6DC74D6}" type="presParOf" srcId="{C015CD9D-DCC5-4C47-8154-D79639071868}" destId="{523BE63F-841C-4314-A3BE-0D6384CFE9FE}" srcOrd="1" destOrd="0" presId="urn:microsoft.com/office/officeart/2018/5/layout/IconCircleLabelList"/>
    <dgm:cxn modelId="{78FA9BE6-66BA-4012-90EF-58E125CC0698}" type="presParOf" srcId="{C015CD9D-DCC5-4C47-8154-D79639071868}" destId="{D0442450-0D57-47BC-92C8-059AB5E8CFA9}" srcOrd="2" destOrd="0" presId="urn:microsoft.com/office/officeart/2018/5/layout/IconCircleLabelList"/>
    <dgm:cxn modelId="{4088BDD3-86B3-472A-B5DB-00A75EA30A22}" type="presParOf" srcId="{C015CD9D-DCC5-4C47-8154-D79639071868}" destId="{D0711315-4E81-439B-B176-819694B7F74D}" srcOrd="3" destOrd="0" presId="urn:microsoft.com/office/officeart/2018/5/layout/IconCircleLabelList"/>
    <dgm:cxn modelId="{72A10154-C365-41F4-971D-09B06F4D2F33}" type="presParOf" srcId="{D96C8CCC-54BD-4C29-84E8-05F02D191E2F}" destId="{FFCE67DE-D003-4618-B2CC-AD386987EED4}" srcOrd="1" destOrd="0" presId="urn:microsoft.com/office/officeart/2018/5/layout/IconCircleLabelList"/>
    <dgm:cxn modelId="{36FE0B46-4E39-46FA-A1A6-2D0966C583F1}" type="presParOf" srcId="{D96C8CCC-54BD-4C29-84E8-05F02D191E2F}" destId="{E1477A85-53CD-4662-8E3D-876EE49E0492}" srcOrd="2" destOrd="0" presId="urn:microsoft.com/office/officeart/2018/5/layout/IconCircleLabelList"/>
    <dgm:cxn modelId="{902B0EC5-B5E3-4A09-9FB6-ECB3F56F56CD}" type="presParOf" srcId="{E1477A85-53CD-4662-8E3D-876EE49E0492}" destId="{815EF34F-DA29-4CC5-BB64-ACE81B0BDCC0}" srcOrd="0" destOrd="0" presId="urn:microsoft.com/office/officeart/2018/5/layout/IconCircleLabelList"/>
    <dgm:cxn modelId="{C36ECF96-9980-4B5B-BA39-62552AAA38AE}" type="presParOf" srcId="{E1477A85-53CD-4662-8E3D-876EE49E0492}" destId="{32A2E08D-B0C4-498C-A7DC-B373C25D0C98}" srcOrd="1" destOrd="0" presId="urn:microsoft.com/office/officeart/2018/5/layout/IconCircleLabelList"/>
    <dgm:cxn modelId="{A8E6334F-D9E0-49B9-976E-99BC8C7ABCF2}" type="presParOf" srcId="{E1477A85-53CD-4662-8E3D-876EE49E0492}" destId="{60D0D087-E357-4159-B6F9-BA702B510473}" srcOrd="2" destOrd="0" presId="urn:microsoft.com/office/officeart/2018/5/layout/IconCircleLabelList"/>
    <dgm:cxn modelId="{5B9BEE04-4AF8-44DB-8498-24D4674E971D}" type="presParOf" srcId="{E1477A85-53CD-4662-8E3D-876EE49E0492}" destId="{1464B09E-E6A9-46FB-B60C-2CF06BBA689E}" srcOrd="3" destOrd="0" presId="urn:microsoft.com/office/officeart/2018/5/layout/IconCircleLabelList"/>
    <dgm:cxn modelId="{64D8EA98-DE28-4AA5-8197-C7DEB097795C}" type="presParOf" srcId="{D96C8CCC-54BD-4C29-84E8-05F02D191E2F}" destId="{BCCF8563-D030-458C-90FD-A7D7B4122DC8}" srcOrd="3" destOrd="0" presId="urn:microsoft.com/office/officeart/2018/5/layout/IconCircleLabelList"/>
    <dgm:cxn modelId="{0B67989B-8A12-4FA2-B0EA-385620F1FEEC}" type="presParOf" srcId="{D96C8CCC-54BD-4C29-84E8-05F02D191E2F}" destId="{884095E8-A8DB-408C-97A4-21AEC2645425}" srcOrd="4" destOrd="0" presId="urn:microsoft.com/office/officeart/2018/5/layout/IconCircleLabelList"/>
    <dgm:cxn modelId="{65319E62-9F75-45DB-A916-E77F87A6C052}" type="presParOf" srcId="{884095E8-A8DB-408C-97A4-21AEC2645425}" destId="{5C03804E-89D2-49BA-81F6-745909F57013}" srcOrd="0" destOrd="0" presId="urn:microsoft.com/office/officeart/2018/5/layout/IconCircleLabelList"/>
    <dgm:cxn modelId="{0CEC05F6-3422-4261-83F2-48BEFF05AEC5}" type="presParOf" srcId="{884095E8-A8DB-408C-97A4-21AEC2645425}" destId="{D3B83737-A65A-484D-8EC5-836F80DBBC43}" srcOrd="1" destOrd="0" presId="urn:microsoft.com/office/officeart/2018/5/layout/IconCircleLabelList"/>
    <dgm:cxn modelId="{E3BDD69F-68C7-4D17-93A5-445E901CF8E9}" type="presParOf" srcId="{884095E8-A8DB-408C-97A4-21AEC2645425}" destId="{EE7729BC-C651-421A-93B6-0CB0DE9B8085}" srcOrd="2" destOrd="0" presId="urn:microsoft.com/office/officeart/2018/5/layout/IconCircleLabelList"/>
    <dgm:cxn modelId="{BB523AD2-A85C-4976-8899-617788E2FB27}" type="presParOf" srcId="{884095E8-A8DB-408C-97A4-21AEC2645425}" destId="{BDEDAF88-0094-4F11-9C84-C5C6038368EE}" srcOrd="3" destOrd="0" presId="urn:microsoft.com/office/officeart/2018/5/layout/IconCircleLabelList"/>
    <dgm:cxn modelId="{A6671EEC-3A78-4F0C-828C-10D5569A6F24}" type="presParOf" srcId="{D96C8CCC-54BD-4C29-84E8-05F02D191E2F}" destId="{4DDBF07F-B5A3-40FF-92F8-3FA2384A2DB4}" srcOrd="5" destOrd="0" presId="urn:microsoft.com/office/officeart/2018/5/layout/IconCircleLabelList"/>
    <dgm:cxn modelId="{FEEC0A6E-458E-4F82-B992-BC3C15EB0C07}" type="presParOf" srcId="{D96C8CCC-54BD-4C29-84E8-05F02D191E2F}" destId="{570B6760-C52A-493D-8005-924B73C4DC43}" srcOrd="6" destOrd="0" presId="urn:microsoft.com/office/officeart/2018/5/layout/IconCircleLabelList"/>
    <dgm:cxn modelId="{9B2F27AD-F771-410A-89F0-FFC83D055628}" type="presParOf" srcId="{570B6760-C52A-493D-8005-924B73C4DC43}" destId="{7A2F45FC-A784-4E4E-9E15-55343A6256EE}" srcOrd="0" destOrd="0" presId="urn:microsoft.com/office/officeart/2018/5/layout/IconCircleLabelList"/>
    <dgm:cxn modelId="{236CDDED-D916-42B0-98E1-B84C1A220D31}" type="presParOf" srcId="{570B6760-C52A-493D-8005-924B73C4DC43}" destId="{7280EBDE-C652-4816-B85A-81BA2BD93A34}" srcOrd="1" destOrd="0" presId="urn:microsoft.com/office/officeart/2018/5/layout/IconCircleLabelList"/>
    <dgm:cxn modelId="{AFE8FA22-300D-4FEB-8C80-D72346B3B027}" type="presParOf" srcId="{570B6760-C52A-493D-8005-924B73C4DC43}" destId="{5E031850-2188-4D51-ABFB-C503DB5C52B7}" srcOrd="2" destOrd="0" presId="urn:microsoft.com/office/officeart/2018/5/layout/IconCircleLabelList"/>
    <dgm:cxn modelId="{46E1EE76-3102-4256-91DE-B35BBB9B5214}" type="presParOf" srcId="{570B6760-C52A-493D-8005-924B73C4DC43}" destId="{14F6C17C-CC73-429B-AEF3-7A6823233D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057EE-7AB4-4C1C-A115-A61AF9ACB2B4}">
      <dsp:nvSpPr>
        <dsp:cNvPr id="0" name=""/>
        <dsp:cNvSpPr/>
      </dsp:nvSpPr>
      <dsp:spPr>
        <a:xfrm>
          <a:off x="0" y="906398"/>
          <a:ext cx="6967728" cy="16733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C34E7-C00A-4D4B-856B-61242EB54929}">
      <dsp:nvSpPr>
        <dsp:cNvPr id="0" name=""/>
        <dsp:cNvSpPr/>
      </dsp:nvSpPr>
      <dsp:spPr>
        <a:xfrm>
          <a:off x="506188" y="1282903"/>
          <a:ext cx="920343" cy="9203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A76A1-DD40-4AE2-935F-27011FC15205}">
      <dsp:nvSpPr>
        <dsp:cNvPr id="0" name=""/>
        <dsp:cNvSpPr/>
      </dsp:nvSpPr>
      <dsp:spPr>
        <a:xfrm>
          <a:off x="1932721" y="906398"/>
          <a:ext cx="5035006" cy="1673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096" tIns="177096" rIns="177096" bIns="17709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 general, a project management plan entails an outline of the project, scope, budget, timeline.</a:t>
          </a:r>
        </a:p>
      </dsp:txBody>
      <dsp:txXfrm>
        <a:off x="1932721" y="906398"/>
        <a:ext cx="5035006" cy="1673352"/>
      </dsp:txXfrm>
    </dsp:sp>
    <dsp:sp modelId="{A5F69F3C-6CBD-449B-8B00-5F5FEA58B908}">
      <dsp:nvSpPr>
        <dsp:cNvPr id="0" name=""/>
        <dsp:cNvSpPr/>
      </dsp:nvSpPr>
      <dsp:spPr>
        <a:xfrm>
          <a:off x="0" y="2998089"/>
          <a:ext cx="6967728" cy="167335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214BE-4C24-473B-B7AC-4D3B0B57186F}">
      <dsp:nvSpPr>
        <dsp:cNvPr id="0" name=""/>
        <dsp:cNvSpPr/>
      </dsp:nvSpPr>
      <dsp:spPr>
        <a:xfrm>
          <a:off x="506188" y="3374593"/>
          <a:ext cx="920343" cy="9203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5B222-53C0-475A-AB46-222AD0D24BB7}">
      <dsp:nvSpPr>
        <dsp:cNvPr id="0" name=""/>
        <dsp:cNvSpPr/>
      </dsp:nvSpPr>
      <dsp:spPr>
        <a:xfrm>
          <a:off x="1932721" y="2998089"/>
          <a:ext cx="5035006" cy="16733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096" tIns="177096" rIns="177096" bIns="177096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project management plan will consider an outline of the project.</a:t>
          </a:r>
        </a:p>
      </dsp:txBody>
      <dsp:txXfrm>
        <a:off x="1932721" y="2998089"/>
        <a:ext cx="5035006" cy="16733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53F8A-A0FB-4F5E-9762-B62CAD771879}">
      <dsp:nvSpPr>
        <dsp:cNvPr id="0" name=""/>
        <dsp:cNvSpPr/>
      </dsp:nvSpPr>
      <dsp:spPr>
        <a:xfrm>
          <a:off x="821904" y="234986"/>
          <a:ext cx="1257517" cy="12575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3BE63F-841C-4314-A3BE-0D6384CFE9FE}">
      <dsp:nvSpPr>
        <dsp:cNvPr id="0" name=""/>
        <dsp:cNvSpPr/>
      </dsp:nvSpPr>
      <dsp:spPr>
        <a:xfrm>
          <a:off x="1089899" y="502981"/>
          <a:ext cx="721526" cy="7215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11315-4E81-439B-B176-819694B7F74D}">
      <dsp:nvSpPr>
        <dsp:cNvPr id="0" name=""/>
        <dsp:cNvSpPr/>
      </dsp:nvSpPr>
      <dsp:spPr>
        <a:xfrm>
          <a:off x="419911" y="1884189"/>
          <a:ext cx="2061504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To gain more market share and also to enter a new market</a:t>
          </a:r>
        </a:p>
      </dsp:txBody>
      <dsp:txXfrm>
        <a:off x="419911" y="1884189"/>
        <a:ext cx="2061504" cy="1575000"/>
      </dsp:txXfrm>
    </dsp:sp>
    <dsp:sp modelId="{815EF34F-DA29-4CC5-BB64-ACE81B0BDCC0}">
      <dsp:nvSpPr>
        <dsp:cNvPr id="0" name=""/>
        <dsp:cNvSpPr/>
      </dsp:nvSpPr>
      <dsp:spPr>
        <a:xfrm>
          <a:off x="3244171" y="234986"/>
          <a:ext cx="1257517" cy="12575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2E08D-B0C4-498C-A7DC-B373C25D0C98}">
      <dsp:nvSpPr>
        <dsp:cNvPr id="0" name=""/>
        <dsp:cNvSpPr/>
      </dsp:nvSpPr>
      <dsp:spPr>
        <a:xfrm>
          <a:off x="3512167" y="502981"/>
          <a:ext cx="721526" cy="7215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4B09E-E6A9-46FB-B60C-2CF06BBA689E}">
      <dsp:nvSpPr>
        <dsp:cNvPr id="0" name=""/>
        <dsp:cNvSpPr/>
      </dsp:nvSpPr>
      <dsp:spPr>
        <a:xfrm>
          <a:off x="2842178" y="1884189"/>
          <a:ext cx="2061504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Expand its business to the area of smart wearable </a:t>
          </a:r>
        </a:p>
      </dsp:txBody>
      <dsp:txXfrm>
        <a:off x="2842178" y="1884189"/>
        <a:ext cx="2061504" cy="1575000"/>
      </dsp:txXfrm>
    </dsp:sp>
    <dsp:sp modelId="{5C03804E-89D2-49BA-81F6-745909F57013}">
      <dsp:nvSpPr>
        <dsp:cNvPr id="0" name=""/>
        <dsp:cNvSpPr/>
      </dsp:nvSpPr>
      <dsp:spPr>
        <a:xfrm>
          <a:off x="5666438" y="234986"/>
          <a:ext cx="1257517" cy="12575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83737-A65A-484D-8EC5-836F80DBBC43}">
      <dsp:nvSpPr>
        <dsp:cNvPr id="0" name=""/>
        <dsp:cNvSpPr/>
      </dsp:nvSpPr>
      <dsp:spPr>
        <a:xfrm>
          <a:off x="5934434" y="502981"/>
          <a:ext cx="721526" cy="7215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AF88-0094-4F11-9C84-C5C6038368EE}">
      <dsp:nvSpPr>
        <dsp:cNvPr id="0" name=""/>
        <dsp:cNvSpPr/>
      </dsp:nvSpPr>
      <dsp:spPr>
        <a:xfrm>
          <a:off x="5264445" y="1884189"/>
          <a:ext cx="2061504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To acquire more market share </a:t>
          </a:r>
        </a:p>
      </dsp:txBody>
      <dsp:txXfrm>
        <a:off x="5264445" y="1884189"/>
        <a:ext cx="2061504" cy="1575000"/>
      </dsp:txXfrm>
    </dsp:sp>
    <dsp:sp modelId="{7A2F45FC-A784-4E4E-9E15-55343A6256EE}">
      <dsp:nvSpPr>
        <dsp:cNvPr id="0" name=""/>
        <dsp:cNvSpPr/>
      </dsp:nvSpPr>
      <dsp:spPr>
        <a:xfrm>
          <a:off x="8088706" y="234986"/>
          <a:ext cx="1257517" cy="12575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0EBDE-C652-4816-B85A-81BA2BD93A34}">
      <dsp:nvSpPr>
        <dsp:cNvPr id="0" name=""/>
        <dsp:cNvSpPr/>
      </dsp:nvSpPr>
      <dsp:spPr>
        <a:xfrm>
          <a:off x="8356701" y="502981"/>
          <a:ext cx="721526" cy="7215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6C17C-CC73-429B-AEF3-7A6823233D93}">
      <dsp:nvSpPr>
        <dsp:cNvPr id="0" name=""/>
        <dsp:cNvSpPr/>
      </dsp:nvSpPr>
      <dsp:spPr>
        <a:xfrm>
          <a:off x="7686712" y="1884189"/>
          <a:ext cx="2061504" cy="157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To bundle their new product line with dedicated plans for telecom services.</a:t>
          </a:r>
        </a:p>
      </dsp:txBody>
      <dsp:txXfrm>
        <a:off x="7686712" y="1884189"/>
        <a:ext cx="2061504" cy="157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309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057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54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851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548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9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23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19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8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95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844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780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3" descr="Colored powder on black background">
            <a:extLst>
              <a:ext uri="{FF2B5EF4-FFF2-40B4-BE49-F238E27FC236}">
                <a16:creationId xmlns:a16="http://schemas.microsoft.com/office/drawing/2014/main" id="{1579A3A1-0E1E-4B05-9975-886EBB68D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7" r="17577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70AD2-99A5-4B11-B3E7-DAF58489B8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1825" y="3791404"/>
            <a:ext cx="4112143" cy="741378"/>
          </a:xfrm>
        </p:spPr>
        <p:txBody>
          <a:bodyPr anchor="b">
            <a:normAutofit/>
          </a:bodyPr>
          <a:lstStyle/>
          <a:p>
            <a:r>
              <a:rPr lang="en-US" sz="2400" dirty="0"/>
              <a:t>Project Management Plan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61EA7C-137A-4131-989B-2EA08524C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1231" y="5760070"/>
            <a:ext cx="3650749" cy="1208141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en-GB" sz="2000" dirty="0"/>
              <a:t>Name: Cristian-Marius Nitu</a:t>
            </a:r>
          </a:p>
          <a:p>
            <a:pPr algn="r"/>
            <a:r>
              <a:rPr lang="en-GB" sz="2000" dirty="0"/>
              <a:t>Student ID: 1915414</a:t>
            </a:r>
          </a:p>
          <a:p>
            <a:pPr algn="r"/>
            <a:r>
              <a:rPr lang="en-GB" sz="2000" dirty="0"/>
              <a:t>Module Name: </a:t>
            </a:r>
            <a:r>
              <a:rPr lang="en-US" sz="2000" dirty="0"/>
              <a:t>Managing Projects in the Workplace</a:t>
            </a:r>
            <a:r>
              <a:rPr lang="en-GB" sz="2000" dirty="0"/>
              <a:t> </a:t>
            </a:r>
          </a:p>
          <a:p>
            <a:pPr algn="r"/>
            <a:r>
              <a:rPr lang="en-GB" sz="2000" dirty="0"/>
              <a:t>Module Code: BMSW 5104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2556046-1AF4-4251-B31E-66A4FFDA4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0848" y="169863"/>
            <a:ext cx="2857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62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EDCFB-DF35-4728-B913-F015E6036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210" y="1843148"/>
            <a:ext cx="3858768" cy="3520440"/>
          </a:xfrm>
        </p:spPr>
        <p:txBody>
          <a:bodyPr anchor="t">
            <a:normAutofit/>
          </a:bodyPr>
          <a:lstStyle/>
          <a:p>
            <a:r>
              <a:rPr lang="en-US" sz="3600" dirty="0"/>
              <a:t>INTRODUCTION</a:t>
            </a:r>
            <a:endParaRPr lang="en-GB" sz="3600" dirty="0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6A1A76D-7F92-4A00-8235-3436E272F6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7133003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Graphical user interface, text, whiteboard&#10;&#10;Description automatically generated with medium confidence">
            <a:extLst>
              <a:ext uri="{FF2B5EF4-FFF2-40B4-BE49-F238E27FC236}">
                <a16:creationId xmlns:a16="http://schemas.microsoft.com/office/drawing/2014/main" id="{36FA0422-D7D1-41F6-9298-9BAD11B4C8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10" y="2593704"/>
            <a:ext cx="3740740" cy="3211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338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1A4588A-55D5-49B8-BE41-54ACDCFF2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ed and white logo&#10;&#10;Description automatically generated with low confidence">
            <a:extLst>
              <a:ext uri="{FF2B5EF4-FFF2-40B4-BE49-F238E27FC236}">
                <a16:creationId xmlns:a16="http://schemas.microsoft.com/office/drawing/2014/main" id="{412D68D4-6824-426C-9152-D94A6EFB1C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32" b="14108"/>
          <a:stretch/>
        </p:blipFill>
        <p:spPr>
          <a:xfrm>
            <a:off x="20" y="10"/>
            <a:ext cx="12191980" cy="4465973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97E7EA2-EDCD-47E9-81BC-415C606D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9552"/>
            <a:ext cx="9382538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77E86-11D3-45F3-8D03-168E2209C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4203278"/>
            <a:ext cx="8557193" cy="5360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PROJECT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B180D-BDDA-458B-A37B-E97F69234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78908"/>
            <a:ext cx="11058144" cy="130641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+mj-lt"/>
              </a:rPr>
              <a:t>Started its operation as a subsidiary of the British company Racal.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+mj-lt"/>
              </a:rPr>
              <a:t>The first company in the UK to receive a license for telecom networks.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+mj-lt"/>
              </a:rPr>
              <a:t>Revenue of 43.81 billion euros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+mj-lt"/>
              </a:rPr>
              <a:t>Has launched new and innovative services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445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22000">
              <a:schemeClr val="accent1">
                <a:lumMod val="45000"/>
                <a:lumOff val="55000"/>
              </a:schemeClr>
            </a:gs>
            <a:gs pos="0">
              <a:schemeClr val="tx2">
                <a:lumMod val="10000"/>
                <a:lumOff val="9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B78D2-C887-41D0-A2F7-69490622F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401" y="240535"/>
            <a:ext cx="2646807" cy="1179576"/>
          </a:xfrm>
          <a:noFill/>
          <a:effectLst>
            <a:outerShdw blurRad="50800" dist="50800" dir="5400000" algn="ctr" rotWithShape="0">
              <a:schemeClr val="accent3">
                <a:lumMod val="50000"/>
              </a:schemeClr>
            </a:outerShdw>
            <a:reflection blurRad="6350" stA="50000" endA="300" endPos="55000" dir="5400000" sy="-100000" algn="bl" rotWithShape="0"/>
          </a:effectLst>
        </p:spPr>
        <p:txBody>
          <a:bodyPr/>
          <a:lstStyle/>
          <a:p>
            <a:r>
              <a:rPr lang="en-US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SCOPE</a:t>
            </a:r>
            <a:endParaRPr lang="en-GB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980C76-CF17-4E2A-9940-1CF12598AD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591354"/>
              </p:ext>
            </p:extLst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9489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0F5D0-ED93-4EFF-A0A6-23B390B41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5200" dirty="0"/>
              <a:t>STAKEHOLDER ANALYSIS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AFBEF-D6A5-4A9B-B52F-9F5EE59F0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56" y="3323844"/>
            <a:ext cx="6268770" cy="282549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/>
              <a:t>   A stakeholder analysis categorically identifies the level of interest and influence of the stakeholders of a company. In the case of this specific project, the stakeholders can be identified as customers, the management, the community and the investors. </a:t>
            </a:r>
            <a:endParaRPr lang="en-GB" dirty="0"/>
          </a:p>
        </p:txBody>
      </p:sp>
      <p:pic>
        <p:nvPicPr>
          <p:cNvPr id="4" name="Picture 3" descr="Diagram, timeline&#10;&#10;Description automatically generated">
            <a:extLst>
              <a:ext uri="{FF2B5EF4-FFF2-40B4-BE49-F238E27FC236}">
                <a16:creationId xmlns:a16="http://schemas.microsoft.com/office/drawing/2014/main" id="{A35A025A-DECE-449A-B692-148F9947B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066" y="1351852"/>
            <a:ext cx="4237686" cy="407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863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B32D3-836D-406F-A3B5-93038BBD7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834888"/>
            <a:ext cx="4314645" cy="1268958"/>
          </a:xfrm>
        </p:spPr>
        <p:txBody>
          <a:bodyPr anchor="b">
            <a:normAutofit/>
          </a:bodyPr>
          <a:lstStyle/>
          <a:p>
            <a:r>
              <a:rPr lang="en-GB" sz="3200" dirty="0"/>
              <a:t>A RISK ASSESMENT 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1AB02AB-3671-4866-9F5E-DBCE3D2D2B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70" r="10447" b="-1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20" name="Rectangle 10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572" y="2240371"/>
            <a:ext cx="42062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655E3CF9-8FAF-497E-8FAD-CB48C10A3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rmAutofit/>
          </a:bodyPr>
          <a:lstStyle/>
          <a:p>
            <a:pPr algn="ctr"/>
            <a:r>
              <a:rPr lang="en-US" sz="2800" dirty="0"/>
              <a:t>Technological risk </a:t>
            </a:r>
          </a:p>
          <a:p>
            <a:pPr algn="ctr"/>
            <a:r>
              <a:rPr lang="en-US" sz="2800" dirty="0"/>
              <a:t>Communication risk</a:t>
            </a:r>
          </a:p>
          <a:p>
            <a:pPr algn="ctr"/>
            <a:r>
              <a:rPr lang="en-US" sz="2800" dirty="0"/>
              <a:t>Operational risk</a:t>
            </a:r>
          </a:p>
          <a:p>
            <a:pPr algn="ctr"/>
            <a:r>
              <a:rPr lang="en-US" sz="2800" dirty="0"/>
              <a:t>Skill resources risk</a:t>
            </a:r>
          </a:p>
          <a:p>
            <a:pPr algn="ctr"/>
            <a:r>
              <a:rPr lang="en-US" sz="2800" dirty="0"/>
              <a:t>Cost risk</a:t>
            </a:r>
          </a:p>
          <a:p>
            <a:pPr algn="ctr"/>
            <a:r>
              <a:rPr lang="en-US" sz="2800" dirty="0"/>
              <a:t>Market risk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59997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C905C-82C4-419A-A052-61E3A22FA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AVIOD THE RISKS?</a:t>
            </a:r>
          </a:p>
        </p:txBody>
      </p:sp>
      <p:pic>
        <p:nvPicPr>
          <p:cNvPr id="9" name="Picture 8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134B1257-70A9-4DCE-90A8-FCB289E3E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8715" y="2810566"/>
            <a:ext cx="3973285" cy="4047434"/>
          </a:xfrm>
          <a:prstGeom prst="rect">
            <a:avLst/>
          </a:prstGeom>
        </p:spPr>
      </p:pic>
      <p:pic>
        <p:nvPicPr>
          <p:cNvPr id="11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A08A0AE-C1A8-4D25-9009-25D9E86FF5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81153"/>
            <a:ext cx="7553694" cy="3776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834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45BA4-A0AD-4FFC-810A-DF482CAD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335" y="835124"/>
            <a:ext cx="4314645" cy="1268958"/>
          </a:xfrm>
        </p:spPr>
        <p:txBody>
          <a:bodyPr anchor="b">
            <a:normAutofit/>
          </a:bodyPr>
          <a:lstStyle/>
          <a:p>
            <a:r>
              <a:rPr lang="en-US" sz="3200" dirty="0"/>
              <a:t>CONCLUSION</a:t>
            </a:r>
            <a:endParaRPr lang="en-GB" sz="3200" dirty="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DF5A5BD-AF80-460B-9D52-47940B76E9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60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572" y="2240371"/>
            <a:ext cx="42062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D2B5C-DA89-40A7-AA01-52D05D1D0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Autofit/>
          </a:bodyPr>
          <a:lstStyle/>
          <a:p>
            <a:pPr algn="just"/>
            <a:r>
              <a:rPr lang="en-US" sz="3200" dirty="0"/>
              <a:t>In conclusion, it can be said that with the successful launch of a new line of smart wearable gadgets Vodafone Plc will be benefited.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71163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7C598CB-5B76-41BF-867C-74C5D49CE2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551" y="3946592"/>
            <a:ext cx="9423918" cy="2659481"/>
          </a:xfrm>
          <a:prstGeom prst="rect">
            <a:avLst/>
          </a:prstGeom>
        </p:spPr>
      </p:pic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B99C1D-EEEB-4F88-9F9B-1B3F939FDD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1927"/>
            <a:ext cx="12192000" cy="396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75377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_2SEEDS">
      <a:dk1>
        <a:srgbClr val="000000"/>
      </a:dk1>
      <a:lt1>
        <a:srgbClr val="FFFFFF"/>
      </a:lt1>
      <a:dk2>
        <a:srgbClr val="3B2441"/>
      </a:dk2>
      <a:lt2>
        <a:srgbClr val="E3E8E2"/>
      </a:lt2>
      <a:accent1>
        <a:srgbClr val="B217D5"/>
      </a:accent1>
      <a:accent2>
        <a:srgbClr val="7529E7"/>
      </a:accent2>
      <a:accent3>
        <a:srgbClr val="E729BB"/>
      </a:accent3>
      <a:accent4>
        <a:srgbClr val="30BA14"/>
      </a:accent4>
      <a:accent5>
        <a:srgbClr val="22BD48"/>
      </a:accent5>
      <a:accent6>
        <a:srgbClr val="14B881"/>
      </a:accent6>
      <a:hlink>
        <a:srgbClr val="449531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231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Neue Haas Grotesk Text Pro</vt:lpstr>
      <vt:lpstr>AccentBoxVTI</vt:lpstr>
      <vt:lpstr>Project Management Plan</vt:lpstr>
      <vt:lpstr>INTRODUCTION</vt:lpstr>
      <vt:lpstr>PROJECT OUTLINE</vt:lpstr>
      <vt:lpstr>SCOPE</vt:lpstr>
      <vt:lpstr>STAKEHOLDER ANALYSIS</vt:lpstr>
      <vt:lpstr>A RISK ASSESMENT </vt:lpstr>
      <vt:lpstr>HOW TO AVIOD THE RISKS?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Marius Nitu (1915414)</dc:creator>
  <cp:lastModifiedBy>Cristian Marius Nitu (1915414)</cp:lastModifiedBy>
  <cp:revision>4</cp:revision>
  <dcterms:created xsi:type="dcterms:W3CDTF">2021-12-07T13:53:52Z</dcterms:created>
  <dcterms:modified xsi:type="dcterms:W3CDTF">2021-12-07T16:34:36Z</dcterms:modified>
</cp:coreProperties>
</file>