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>
        <p:scale>
          <a:sx n="114" d="100"/>
          <a:sy n="114" d="100"/>
        </p:scale>
        <p:origin x="363" y="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F0E43-4E7F-4506-AFDD-EAF7241F282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66E05-7CE6-4865-9D28-54405BFCAD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9049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F0E43-4E7F-4506-AFDD-EAF7241F282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66E05-7CE6-4865-9D28-54405BFCAD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930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F0E43-4E7F-4506-AFDD-EAF7241F282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66E05-7CE6-4865-9D28-54405BFCAD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652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F0E43-4E7F-4506-AFDD-EAF7241F282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66E05-7CE6-4865-9D28-54405BFCAD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3624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F0E43-4E7F-4506-AFDD-EAF7241F282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66E05-7CE6-4865-9D28-54405BFCAD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311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F0E43-4E7F-4506-AFDD-EAF7241F282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66E05-7CE6-4865-9D28-54405BFCAD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32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F0E43-4E7F-4506-AFDD-EAF7241F282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66E05-7CE6-4865-9D28-54405BFCAD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026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F0E43-4E7F-4506-AFDD-EAF7241F282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66E05-7CE6-4865-9D28-54405BFCAD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3885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F0E43-4E7F-4506-AFDD-EAF7241F282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66E05-7CE6-4865-9D28-54405BFCAD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865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F0E43-4E7F-4506-AFDD-EAF7241F282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66E05-7CE6-4865-9D28-54405BFCAD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955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F0E43-4E7F-4506-AFDD-EAF7241F282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66E05-7CE6-4865-9D28-54405BFCAD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8939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F0E43-4E7F-4506-AFDD-EAF7241F282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66E05-7CE6-4865-9D28-54405BFCAD7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365530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F0E43-4E7F-4506-AFDD-EAF7241F282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66E05-7CE6-4865-9D28-54405BFCAD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8876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F0E43-4E7F-4506-AFDD-EAF7241F282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66E05-7CE6-4865-9D28-54405BFCAD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1126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F0E43-4E7F-4506-AFDD-EAF7241F282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66E05-7CE6-4865-9D28-54405BFCAD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9117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F0E43-4E7F-4506-AFDD-EAF7241F282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66E05-7CE6-4865-9D28-54405BFCAD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6408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F0E43-4E7F-4506-AFDD-EAF7241F282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66E05-7CE6-4865-9D28-54405BFCAD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050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AFF0E43-4E7F-4506-AFDD-EAF7241F282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266E05-7CE6-4865-9D28-54405BFCAD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2160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Presentations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880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Guidelines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Approximately 15mins (no less than 10, no more than 20!)</a:t>
            </a:r>
          </a:p>
          <a:p>
            <a:endParaRPr lang="en-GB" dirty="0"/>
          </a:p>
          <a:p>
            <a:r>
              <a:rPr lang="en-GB" dirty="0" smtClean="0"/>
              <a:t>Introduction – introduce your subject, acknowledge why you have a interest in this area (don’t get caught up in personal story though).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4405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Components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Components</a:t>
            </a:r>
          </a:p>
          <a:p>
            <a:pPr lvl="1"/>
            <a:r>
              <a:rPr lang="en-GB" dirty="0" smtClean="0"/>
              <a:t>Which topic is being explored and what are the key issues</a:t>
            </a:r>
          </a:p>
          <a:p>
            <a:pPr lvl="1"/>
            <a:r>
              <a:rPr lang="en-GB" dirty="0" smtClean="0"/>
              <a:t>Literature search</a:t>
            </a:r>
          </a:p>
          <a:p>
            <a:pPr lvl="1"/>
            <a:r>
              <a:rPr lang="en-GB" dirty="0" smtClean="0"/>
              <a:t>What literature is making a significant contribution to the understanding of the topic</a:t>
            </a:r>
          </a:p>
          <a:p>
            <a:pPr lvl="1"/>
            <a:r>
              <a:rPr lang="en-GB" dirty="0" smtClean="0"/>
              <a:t>What findings are you noticing, are there any gaps in the literature?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08701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detail..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Should have an overview of the subject</a:t>
            </a:r>
          </a:p>
          <a:p>
            <a:r>
              <a:rPr lang="en-GB" dirty="0" smtClean="0"/>
              <a:t>Might want to divide the presentation into sections, particularly if there are strong themes within the literature</a:t>
            </a:r>
          </a:p>
          <a:p>
            <a:r>
              <a:rPr lang="en-GB" dirty="0" smtClean="0"/>
              <a:t>Are you already noticing similarities and differences within the literature</a:t>
            </a:r>
          </a:p>
          <a:p>
            <a:r>
              <a:rPr lang="en-GB" dirty="0" smtClean="0"/>
              <a:t>Conclusions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85082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Dates: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Presentations will take place on the following dates:</a:t>
            </a:r>
          </a:p>
          <a:p>
            <a:r>
              <a:rPr lang="en-GB" dirty="0" smtClean="0"/>
              <a:t>8</a:t>
            </a:r>
            <a:r>
              <a:rPr lang="en-GB" baseline="30000" dirty="0" smtClean="0"/>
              <a:t>th</a:t>
            </a:r>
            <a:r>
              <a:rPr lang="en-GB" dirty="0" smtClean="0"/>
              <a:t> November</a:t>
            </a:r>
          </a:p>
          <a:p>
            <a:r>
              <a:rPr lang="en-GB" dirty="0" smtClean="0"/>
              <a:t>9</a:t>
            </a:r>
            <a:r>
              <a:rPr lang="en-GB" baseline="30000" dirty="0" smtClean="0"/>
              <a:t>th</a:t>
            </a:r>
            <a:r>
              <a:rPr lang="en-GB" dirty="0" smtClean="0"/>
              <a:t> November</a:t>
            </a:r>
          </a:p>
          <a:p>
            <a:r>
              <a:rPr lang="en-GB" dirty="0" smtClean="0"/>
              <a:t>10</a:t>
            </a:r>
            <a:r>
              <a:rPr lang="en-GB" baseline="30000" dirty="0" smtClean="0"/>
              <a:t>th</a:t>
            </a:r>
            <a:r>
              <a:rPr lang="en-GB" dirty="0" smtClean="0"/>
              <a:t> November</a:t>
            </a:r>
          </a:p>
          <a:p>
            <a:r>
              <a:rPr lang="en-GB" dirty="0" smtClean="0"/>
              <a:t>29</a:t>
            </a:r>
            <a:r>
              <a:rPr lang="en-GB" baseline="30000" dirty="0" smtClean="0"/>
              <a:t>th</a:t>
            </a:r>
            <a:r>
              <a:rPr lang="en-GB" dirty="0" smtClean="0"/>
              <a:t> November</a:t>
            </a:r>
          </a:p>
          <a:p>
            <a:endParaRPr lang="en-GB" dirty="0"/>
          </a:p>
          <a:p>
            <a:r>
              <a:rPr lang="en-GB" dirty="0" smtClean="0"/>
              <a:t>There may be some shuffling round of the timetable to ensure that you have time for </a:t>
            </a:r>
            <a:r>
              <a:rPr lang="en-GB" smtClean="0"/>
              <a:t>skills work.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77371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20</TotalTime>
  <Words>159</Words>
  <Application>Microsoft Office PowerPoint</Application>
  <PresentationFormat>Widescreen</PresentationFormat>
  <Paragraphs>24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Century Gothic</vt:lpstr>
      <vt:lpstr>Wingdings 3</vt:lpstr>
      <vt:lpstr>Ion</vt:lpstr>
      <vt:lpstr>Presentations</vt:lpstr>
      <vt:lpstr>Guidelines</vt:lpstr>
      <vt:lpstr>Components</vt:lpstr>
      <vt:lpstr>In detail..</vt:lpstr>
      <vt:lpstr>Dates: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Presentations</dc:title>
  <dc:creator>Catherine Slade</dc:creator>
  <cp:lastModifiedBy>Catherine Slade</cp:lastModifiedBy>
  <cp:revision>3</cp:revision>
  <dcterms:created xsi:type="dcterms:W3CDTF">2019-10-18T08:44:03Z</dcterms:created>
  <dcterms:modified xsi:type="dcterms:W3CDTF">2019-10-18T09:04:56Z</dcterms:modified>
</cp:coreProperties>
</file>