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5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47D93A-BB4C-4548-8A42-8ACEB204BA4F}" type="datetimeFigureOut">
              <a:rPr lang="en-US" smtClean="0"/>
              <a:t>9/28/2010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FF805A-326C-4C77-B769-9AE09119264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50D9A-29EA-4319-8F54-787ED8FF8B5F}" type="datetimeFigureOut">
              <a:rPr lang="en-US" smtClean="0"/>
              <a:t>9/28/2010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C7C-4C37-4A98-85C0-79C92614DDC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50D9A-29EA-4319-8F54-787ED8FF8B5F}" type="datetimeFigureOut">
              <a:rPr lang="en-US" smtClean="0"/>
              <a:t>9/28/2010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C7C-4C37-4A98-85C0-79C92614DDC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50D9A-29EA-4319-8F54-787ED8FF8B5F}" type="datetimeFigureOut">
              <a:rPr lang="en-US" smtClean="0"/>
              <a:t>9/28/2010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C7C-4C37-4A98-85C0-79C92614DDC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50D9A-29EA-4319-8F54-787ED8FF8B5F}" type="datetimeFigureOut">
              <a:rPr lang="en-US" smtClean="0"/>
              <a:t>9/28/2010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C7C-4C37-4A98-85C0-79C92614DDC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50D9A-29EA-4319-8F54-787ED8FF8B5F}" type="datetimeFigureOut">
              <a:rPr lang="en-US" smtClean="0"/>
              <a:t>9/28/2010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C7C-4C37-4A98-85C0-79C92614DDC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50D9A-29EA-4319-8F54-787ED8FF8B5F}" type="datetimeFigureOut">
              <a:rPr lang="en-US" smtClean="0"/>
              <a:t>9/28/2010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C7C-4C37-4A98-85C0-79C92614DDC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50D9A-29EA-4319-8F54-787ED8FF8B5F}" type="datetimeFigureOut">
              <a:rPr lang="en-US" smtClean="0"/>
              <a:t>9/28/2010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C7C-4C37-4A98-85C0-79C92614DDC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50D9A-29EA-4319-8F54-787ED8FF8B5F}" type="datetimeFigureOut">
              <a:rPr lang="en-US" smtClean="0"/>
              <a:t>9/28/2010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C7C-4C37-4A98-85C0-79C92614DDC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50D9A-29EA-4319-8F54-787ED8FF8B5F}" type="datetimeFigureOut">
              <a:rPr lang="en-US" smtClean="0"/>
              <a:t>9/28/2010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C7C-4C37-4A98-85C0-79C92614DDC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50D9A-29EA-4319-8F54-787ED8FF8B5F}" type="datetimeFigureOut">
              <a:rPr lang="en-US" smtClean="0"/>
              <a:t>9/28/2010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C7C-4C37-4A98-85C0-79C92614DDC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50D9A-29EA-4319-8F54-787ED8FF8B5F}" type="datetimeFigureOut">
              <a:rPr lang="en-US" smtClean="0"/>
              <a:t>9/28/2010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0AC7C-4C37-4A98-85C0-79C92614DDC2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50D9A-29EA-4319-8F54-787ED8FF8B5F}" type="datetimeFigureOut">
              <a:rPr lang="en-US" smtClean="0"/>
              <a:t>9/28/2010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0AC7C-4C37-4A98-85C0-79C92614DDC2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principles and practice of efficient time and project management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Procrastination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don’t like a task</a:t>
            </a:r>
          </a:p>
          <a:p>
            <a:r>
              <a:rPr lang="en-GB" dirty="0" smtClean="0"/>
              <a:t>We don’t like the quality of our work</a:t>
            </a:r>
          </a:p>
          <a:p>
            <a:r>
              <a:rPr lang="en-GB" dirty="0" smtClean="0"/>
              <a:t>Practical concerns distract us</a:t>
            </a:r>
          </a:p>
          <a:p>
            <a:r>
              <a:rPr lang="en-GB" dirty="0" smtClean="0"/>
              <a:t>Because we look for perfection</a:t>
            </a:r>
          </a:p>
          <a:p>
            <a:r>
              <a:rPr lang="en-GB" dirty="0" smtClean="0"/>
              <a:t>Because we are lazy</a:t>
            </a:r>
          </a:p>
          <a:p>
            <a:r>
              <a:rPr lang="en-GB" dirty="0" smtClean="0"/>
              <a:t>We are fearful of something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Perfection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Acknowledge your real goals – is perfection necessary and appropriate?</a:t>
            </a:r>
          </a:p>
          <a:p>
            <a:r>
              <a:rPr lang="en-GB" dirty="0" smtClean="0"/>
              <a:t>What is the cost of perfection</a:t>
            </a:r>
          </a:p>
          <a:p>
            <a:r>
              <a:rPr lang="en-GB" dirty="0" smtClean="0"/>
              <a:t>Substitute a m ore realistic goal – good quality work rather than perfect work</a:t>
            </a:r>
          </a:p>
          <a:p>
            <a:r>
              <a:rPr lang="en-GB" dirty="0" smtClean="0"/>
              <a:t>Use to do lists and set priorities / adjust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Fear of failure</a:t>
            </a:r>
          </a:p>
          <a:p>
            <a:pPr lvl="1"/>
            <a:r>
              <a:rPr lang="en-GB" dirty="0" smtClean="0"/>
              <a:t>Can stop us starting it</a:t>
            </a:r>
          </a:p>
          <a:p>
            <a:r>
              <a:rPr lang="en-GB" dirty="0" smtClean="0"/>
              <a:t>Fear of success</a:t>
            </a:r>
          </a:p>
          <a:p>
            <a:pPr lvl="1"/>
            <a:r>
              <a:rPr lang="en-GB" dirty="0" smtClean="0"/>
              <a:t>Brings expectations</a:t>
            </a:r>
          </a:p>
          <a:p>
            <a:r>
              <a:rPr lang="en-GB" dirty="0" smtClean="0"/>
              <a:t>Fear of being alone</a:t>
            </a:r>
          </a:p>
          <a:p>
            <a:pPr lvl="1"/>
            <a:r>
              <a:rPr lang="en-GB" dirty="0" smtClean="0"/>
              <a:t>Doing nothing ensures help arrives</a:t>
            </a:r>
          </a:p>
          <a:p>
            <a:r>
              <a:rPr lang="en-GB" dirty="0" smtClean="0"/>
              <a:t>Fear of attachment</a:t>
            </a:r>
          </a:p>
          <a:p>
            <a:pPr lvl="1"/>
            <a:r>
              <a:rPr lang="en-GB" dirty="0" smtClean="0"/>
              <a:t>Chaotic lack of progress puts other people off helping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Techniques to avoid procrastination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Small reward when you get started</a:t>
            </a:r>
          </a:p>
          <a:p>
            <a:r>
              <a:rPr lang="en-GB" dirty="0" smtClean="0"/>
              <a:t>Light warm up technique</a:t>
            </a:r>
          </a:p>
          <a:p>
            <a:r>
              <a:rPr lang="en-GB" dirty="0" smtClean="0"/>
              <a:t>Promise of reward at end of task</a:t>
            </a:r>
          </a:p>
          <a:p>
            <a:r>
              <a:rPr lang="en-GB" dirty="0" smtClean="0"/>
              <a:t>Work in your prime time</a:t>
            </a:r>
          </a:p>
          <a:p>
            <a:r>
              <a:rPr lang="en-GB" dirty="0" smtClean="0"/>
              <a:t>Create a pleasant working environment</a:t>
            </a:r>
          </a:p>
          <a:p>
            <a:r>
              <a:rPr lang="en-GB" dirty="0" smtClean="0"/>
              <a:t>Use reminders so task can’t be forgotten</a:t>
            </a:r>
          </a:p>
          <a:p>
            <a:r>
              <a:rPr lang="en-GB" dirty="0" smtClean="0"/>
              <a:t>Make an outline plan</a:t>
            </a:r>
          </a:p>
          <a:p>
            <a:r>
              <a:rPr lang="en-GB" dirty="0" smtClean="0"/>
              <a:t>Avoid task fatigue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Common habits of high achievers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One goal</a:t>
            </a:r>
          </a:p>
          <a:p>
            <a:r>
              <a:rPr lang="en-GB" dirty="0" smtClean="0"/>
              <a:t>Start with  a small step</a:t>
            </a:r>
          </a:p>
          <a:p>
            <a:r>
              <a:rPr lang="en-GB" dirty="0" smtClean="0"/>
              <a:t>Avoid negativity</a:t>
            </a:r>
          </a:p>
          <a:p>
            <a:r>
              <a:rPr lang="en-GB" dirty="0" smtClean="0"/>
              <a:t>Dream about the benefits</a:t>
            </a:r>
          </a:p>
          <a:p>
            <a:r>
              <a:rPr lang="en-GB" dirty="0" smtClean="0"/>
              <a:t>Visualise your goal</a:t>
            </a:r>
          </a:p>
          <a:p>
            <a:r>
              <a:rPr lang="en-GB" dirty="0" smtClean="0"/>
              <a:t>Be enthusiastic</a:t>
            </a:r>
          </a:p>
          <a:p>
            <a:r>
              <a:rPr lang="en-GB" dirty="0" smtClean="0"/>
              <a:t>Find inspiration</a:t>
            </a:r>
          </a:p>
          <a:p>
            <a:r>
              <a:rPr lang="en-GB" dirty="0" smtClean="0"/>
              <a:t>Create support networks</a:t>
            </a:r>
          </a:p>
          <a:p>
            <a:r>
              <a:rPr lang="en-GB" dirty="0" smtClean="0"/>
              <a:t>Understand your own ebb and flow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Project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Oval 4"/>
          <p:cNvSpPr/>
          <p:nvPr/>
        </p:nvSpPr>
        <p:spPr>
          <a:xfrm>
            <a:off x="5857884" y="3286124"/>
            <a:ext cx="157163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Planning</a:t>
            </a:r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5214942" y="5214950"/>
            <a:ext cx="214314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Implementing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2071670" y="5072074"/>
            <a:ext cx="162878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Closing</a:t>
            </a:r>
            <a:endParaRPr lang="en-GB" dirty="0"/>
          </a:p>
        </p:txBody>
      </p:sp>
      <p:sp>
        <p:nvSpPr>
          <p:cNvPr id="8" name="Oval 7"/>
          <p:cNvSpPr/>
          <p:nvPr/>
        </p:nvSpPr>
        <p:spPr>
          <a:xfrm>
            <a:off x="1643042" y="3214686"/>
            <a:ext cx="1700218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Evaluating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500430" y="1928802"/>
            <a:ext cx="157163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Defining</a:t>
            </a:r>
            <a:endParaRPr lang="en-GB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5429256" y="2285992"/>
            <a:ext cx="85725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5400000">
            <a:off x="6036479" y="4464851"/>
            <a:ext cx="714380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10800000">
            <a:off x="3857620" y="5643578"/>
            <a:ext cx="107157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5400000" flipH="1" flipV="1">
            <a:off x="2143108" y="4572008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2643174" y="2571744"/>
            <a:ext cx="714380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Defining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Define the terms of reference</a:t>
            </a:r>
          </a:p>
          <a:p>
            <a:r>
              <a:rPr lang="en-GB" dirty="0" smtClean="0"/>
              <a:t>Define the scope of the project</a:t>
            </a:r>
          </a:p>
          <a:p>
            <a:r>
              <a:rPr lang="en-GB" dirty="0" smtClean="0"/>
              <a:t>Set out agreed deliverables/ learning outcomes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A work break down structure</a:t>
            </a:r>
          </a:p>
          <a:p>
            <a:r>
              <a:rPr lang="en-GB" dirty="0" smtClean="0"/>
              <a:t>Task time estimation</a:t>
            </a:r>
          </a:p>
          <a:p>
            <a:r>
              <a:rPr lang="en-GB" dirty="0" smtClean="0"/>
              <a:t>Time schedule</a:t>
            </a:r>
          </a:p>
          <a:p>
            <a:r>
              <a:rPr lang="en-GB" dirty="0" smtClean="0"/>
              <a:t>Plan milestones</a:t>
            </a:r>
          </a:p>
          <a:p>
            <a:r>
              <a:rPr lang="en-GB" dirty="0" smtClean="0"/>
              <a:t>Specification of deliverables – what will be completed, what standard and by when</a:t>
            </a:r>
          </a:p>
          <a:p>
            <a:r>
              <a:rPr lang="en-GB" dirty="0" smtClean="0"/>
              <a:t>Risk assessment</a:t>
            </a:r>
          </a:p>
          <a:p>
            <a:r>
              <a:rPr lang="en-GB" dirty="0" smtClean="0"/>
              <a:t>Contingency plan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Implementing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Time and progress for tasks and phases</a:t>
            </a:r>
          </a:p>
          <a:p>
            <a:r>
              <a:rPr lang="en-GB" dirty="0" smtClean="0"/>
              <a:t>Procurement of resources</a:t>
            </a:r>
          </a:p>
          <a:p>
            <a:r>
              <a:rPr lang="en-GB" dirty="0" smtClean="0"/>
              <a:t>Financial performance against budget</a:t>
            </a:r>
          </a:p>
          <a:p>
            <a:r>
              <a:rPr lang="en-GB" dirty="0" smtClean="0"/>
              <a:t>Quality against specification</a:t>
            </a:r>
          </a:p>
          <a:p>
            <a:r>
              <a:rPr lang="en-GB" dirty="0"/>
              <a:t>C</a:t>
            </a:r>
            <a:r>
              <a:rPr lang="en-GB" dirty="0" smtClean="0"/>
              <a:t>ommunication</a:t>
            </a: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Closing and evaluation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Signing off of project</a:t>
            </a:r>
          </a:p>
          <a:p>
            <a:r>
              <a:rPr lang="en-GB" dirty="0" smtClean="0"/>
              <a:t>Final communication</a:t>
            </a:r>
          </a:p>
          <a:p>
            <a:r>
              <a:rPr lang="en-GB" dirty="0" smtClean="0"/>
              <a:t>Reflective record of learning, knowledge and experience which can be applied to future projects</a:t>
            </a:r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Gantt Charts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Used for planning and communicating the time line of simple projects</a:t>
            </a:r>
          </a:p>
          <a:p>
            <a:r>
              <a:rPr lang="en-GB" dirty="0" smtClean="0"/>
              <a:t>X axis (horizontal) represents time</a:t>
            </a:r>
          </a:p>
          <a:p>
            <a:r>
              <a:rPr lang="en-GB" dirty="0" smtClean="0"/>
              <a:t>Y axis (vertical) contains the detail of each task</a:t>
            </a:r>
          </a:p>
          <a:p>
            <a:r>
              <a:rPr lang="en-GB" dirty="0" smtClean="0"/>
              <a:t>The progression bar moves from left to right</a:t>
            </a:r>
          </a:p>
          <a:p>
            <a:pPr lvl="1"/>
            <a:r>
              <a:rPr lang="en-GB" dirty="0" smtClean="0"/>
              <a:t>Can be sequential or one on top of each other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346</Words>
  <Application>Microsoft Office PowerPoint</Application>
  <PresentationFormat>On-screen Show (4:3)</PresentationFormat>
  <Paragraphs>75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The principles and practice of efficient time and project management</vt:lpstr>
      <vt:lpstr>Procrastination</vt:lpstr>
      <vt:lpstr>Perfection </vt:lpstr>
      <vt:lpstr>Fear</vt:lpstr>
      <vt:lpstr>Techniques to avoid procrastination</vt:lpstr>
      <vt:lpstr>Common habits of high achievers</vt:lpstr>
      <vt:lpstr>Project management</vt:lpstr>
      <vt:lpstr>Defining</vt:lpstr>
      <vt:lpstr>Planning</vt:lpstr>
      <vt:lpstr>Implementing</vt:lpstr>
      <vt:lpstr>Closing and evaluation</vt:lpstr>
      <vt:lpstr>Gantt Charts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principles and practice of efficinet time and project management</dc:title>
  <dc:creator>Dr Maggie Inman</dc:creator>
  <cp:lastModifiedBy>Dr Maggie Inman</cp:lastModifiedBy>
  <cp:revision>5</cp:revision>
  <dcterms:created xsi:type="dcterms:W3CDTF">2010-09-28T09:34:03Z</dcterms:created>
  <dcterms:modified xsi:type="dcterms:W3CDTF">2010-09-28T10:20:13Z</dcterms:modified>
</cp:coreProperties>
</file>