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336" r:id="rId19"/>
    <p:sldId id="362" r:id="rId20"/>
    <p:sldId id="363" r:id="rId21"/>
    <p:sldId id="364" r:id="rId22"/>
    <p:sldId id="365" r:id="rId23"/>
    <p:sldId id="366" r:id="rId24"/>
    <p:sldId id="367" r:id="rId25"/>
    <p:sldId id="368" r:id="rId26"/>
    <p:sldId id="369" r:id="rId27"/>
    <p:sldId id="370" r:id="rId28"/>
    <p:sldId id="371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E3477-3318-4C76-A4B8-A3B7B6D1DC41}" v="1" dt="2023-03-18T13:28:16.556"/>
    <p1510:client id="{61B2EE79-72F6-4826-BA7F-16F563136339}" v="4" dt="2023-03-18T13:05:49.4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18" autoAdjust="0"/>
    <p:restoredTop sz="94811"/>
  </p:normalViewPr>
  <p:slideViewPr>
    <p:cSldViewPr snapToGrid="0" snapToObjects="1">
      <p:cViewPr>
        <p:scale>
          <a:sx n="113" d="100"/>
          <a:sy n="113" d="100"/>
        </p:scale>
        <p:origin x="616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61B2EE79-72F6-4826-BA7F-16F563136339}"/>
    <pc:docChg chg="undo custSel addSld delSld modSld">
      <pc:chgData name="Mohamed Asim" userId="463e8671-0eec-4074-8616-21d10d9d1eab" providerId="ADAL" clId="{61B2EE79-72F6-4826-BA7F-16F563136339}" dt="2023-03-18T13:18:16.933" v="1330" actId="20577"/>
      <pc:docMkLst>
        <pc:docMk/>
      </pc:docMkLst>
      <pc:sldChg chg="modSp mod">
        <pc:chgData name="Mohamed Asim" userId="463e8671-0eec-4074-8616-21d10d9d1eab" providerId="ADAL" clId="{61B2EE79-72F6-4826-BA7F-16F563136339}" dt="2023-03-18T12:59:26.561" v="85" actId="20577"/>
        <pc:sldMkLst>
          <pc:docMk/>
          <pc:sldMk cId="1859407798" sldId="336"/>
        </pc:sldMkLst>
        <pc:spChg chg="mod">
          <ac:chgData name="Mohamed Asim" userId="463e8671-0eec-4074-8616-21d10d9d1eab" providerId="ADAL" clId="{61B2EE79-72F6-4826-BA7F-16F563136339}" dt="2023-03-18T12:59:26.561" v="85" actId="20577"/>
          <ac:spMkLst>
            <pc:docMk/>
            <pc:sldMk cId="1859407798" sldId="336"/>
            <ac:spMk id="5" creationId="{82D5C6C4-297C-4AB8-8AC7-600066CC20F1}"/>
          </ac:spMkLst>
        </pc:spChg>
      </pc:sldChg>
      <pc:sldChg chg="delSp modSp del mod">
        <pc:chgData name="Mohamed Asim" userId="463e8671-0eec-4074-8616-21d10d9d1eab" providerId="ADAL" clId="{61B2EE79-72F6-4826-BA7F-16F563136339}" dt="2023-03-18T13:01:27.546" v="101" actId="2696"/>
        <pc:sldMkLst>
          <pc:docMk/>
          <pc:sldMk cId="3617803766" sldId="361"/>
        </pc:sldMkLst>
        <pc:spChg chg="mod">
          <ac:chgData name="Mohamed Asim" userId="463e8671-0eec-4074-8616-21d10d9d1eab" providerId="ADAL" clId="{61B2EE79-72F6-4826-BA7F-16F563136339}" dt="2023-03-18T13:01:11.608" v="99" actId="14100"/>
          <ac:spMkLst>
            <pc:docMk/>
            <pc:sldMk cId="3617803766" sldId="361"/>
            <ac:spMk id="3" creationId="{AFD6FA11-BBD9-4E22-9A2B-645583CFE77F}"/>
          </ac:spMkLst>
        </pc:spChg>
        <pc:spChg chg="del mod">
          <ac:chgData name="Mohamed Asim" userId="463e8671-0eec-4074-8616-21d10d9d1eab" providerId="ADAL" clId="{61B2EE79-72F6-4826-BA7F-16F563136339}" dt="2023-03-18T13:00:55.390" v="96" actId="21"/>
          <ac:spMkLst>
            <pc:docMk/>
            <pc:sldMk cId="3617803766" sldId="361"/>
            <ac:spMk id="7" creationId="{821EE5E4-D395-4C06-796B-22C30C6120A3}"/>
          </ac:spMkLst>
        </pc:spChg>
      </pc:sldChg>
      <pc:sldChg chg="modSp new mod">
        <pc:chgData name="Mohamed Asim" userId="463e8671-0eec-4074-8616-21d10d9d1eab" providerId="ADAL" clId="{61B2EE79-72F6-4826-BA7F-16F563136339}" dt="2023-03-18T13:04:44.197" v="343" actId="20577"/>
        <pc:sldMkLst>
          <pc:docMk/>
          <pc:sldMk cId="3056962156" sldId="362"/>
        </pc:sldMkLst>
        <pc:spChg chg="mod">
          <ac:chgData name="Mohamed Asim" userId="463e8671-0eec-4074-8616-21d10d9d1eab" providerId="ADAL" clId="{61B2EE79-72F6-4826-BA7F-16F563136339}" dt="2023-03-18T13:04:16.186" v="333" actId="113"/>
          <ac:spMkLst>
            <pc:docMk/>
            <pc:sldMk cId="3056962156" sldId="362"/>
            <ac:spMk id="2" creationId="{8CBC2F69-EB09-065A-75E3-A0E3B4BDB769}"/>
          </ac:spMkLst>
        </pc:spChg>
        <pc:spChg chg="mod">
          <ac:chgData name="Mohamed Asim" userId="463e8671-0eec-4074-8616-21d10d9d1eab" providerId="ADAL" clId="{61B2EE79-72F6-4826-BA7F-16F563136339}" dt="2023-03-18T13:04:44.197" v="343" actId="20577"/>
          <ac:spMkLst>
            <pc:docMk/>
            <pc:sldMk cId="3056962156" sldId="362"/>
            <ac:spMk id="3" creationId="{BD707AE1-B86B-F8D6-55A4-176A591817E5}"/>
          </ac:spMkLst>
        </pc:spChg>
      </pc:sldChg>
      <pc:sldChg chg="addSp delSp modSp new mod">
        <pc:chgData name="Mohamed Asim" userId="463e8671-0eec-4074-8616-21d10d9d1eab" providerId="ADAL" clId="{61B2EE79-72F6-4826-BA7F-16F563136339}" dt="2023-03-18T13:15:22.447" v="1042" actId="20577"/>
        <pc:sldMkLst>
          <pc:docMk/>
          <pc:sldMk cId="198798459" sldId="363"/>
        </pc:sldMkLst>
        <pc:spChg chg="mod">
          <ac:chgData name="Mohamed Asim" userId="463e8671-0eec-4074-8616-21d10d9d1eab" providerId="ADAL" clId="{61B2EE79-72F6-4826-BA7F-16F563136339}" dt="2023-03-18T13:06:39.627" v="444" actId="20577"/>
          <ac:spMkLst>
            <pc:docMk/>
            <pc:sldMk cId="198798459" sldId="363"/>
            <ac:spMk id="2" creationId="{B5CFDBAA-13D0-7FE1-1FEE-27566FD09AF9}"/>
          </ac:spMkLst>
        </pc:spChg>
        <pc:spChg chg="add del mod">
          <ac:chgData name="Mohamed Asim" userId="463e8671-0eec-4074-8616-21d10d9d1eab" providerId="ADAL" clId="{61B2EE79-72F6-4826-BA7F-16F563136339}" dt="2023-03-18T13:15:22.447" v="1042" actId="20577"/>
          <ac:spMkLst>
            <pc:docMk/>
            <pc:sldMk cId="198798459" sldId="363"/>
            <ac:spMk id="3" creationId="{4B9A7AC7-1008-6DEE-D6DD-E285648407EA}"/>
          </ac:spMkLst>
        </pc:spChg>
        <pc:spChg chg="add del mod">
          <ac:chgData name="Mohamed Asim" userId="463e8671-0eec-4074-8616-21d10d9d1eab" providerId="ADAL" clId="{61B2EE79-72F6-4826-BA7F-16F563136339}" dt="2023-03-18T13:05:40.415" v="346"/>
          <ac:spMkLst>
            <pc:docMk/>
            <pc:sldMk cId="198798459" sldId="363"/>
            <ac:spMk id="4" creationId="{6F3BDA91-D073-DE75-BD53-1206A5CE0AE0}"/>
          </ac:spMkLst>
        </pc:spChg>
        <pc:spChg chg="add del mod">
          <ac:chgData name="Mohamed Asim" userId="463e8671-0eec-4074-8616-21d10d9d1eab" providerId="ADAL" clId="{61B2EE79-72F6-4826-BA7F-16F563136339}" dt="2023-03-18T13:05:49.473" v="348"/>
          <ac:spMkLst>
            <pc:docMk/>
            <pc:sldMk cId="198798459" sldId="363"/>
            <ac:spMk id="5" creationId="{667A6228-53DB-5679-908F-EF18745FDB6D}"/>
          </ac:spMkLst>
        </pc:spChg>
      </pc:sldChg>
      <pc:sldChg chg="modSp new mod">
        <pc:chgData name="Mohamed Asim" userId="463e8671-0eec-4074-8616-21d10d9d1eab" providerId="ADAL" clId="{61B2EE79-72F6-4826-BA7F-16F563136339}" dt="2023-03-18T13:14:57.163" v="1039" actId="20577"/>
        <pc:sldMkLst>
          <pc:docMk/>
          <pc:sldMk cId="2720717356" sldId="364"/>
        </pc:sldMkLst>
        <pc:spChg chg="mod">
          <ac:chgData name="Mohamed Asim" userId="463e8671-0eec-4074-8616-21d10d9d1eab" providerId="ADAL" clId="{61B2EE79-72F6-4826-BA7F-16F563136339}" dt="2023-03-18T13:14:57.163" v="1039" actId="20577"/>
          <ac:spMkLst>
            <pc:docMk/>
            <pc:sldMk cId="2720717356" sldId="364"/>
            <ac:spMk id="2" creationId="{86625178-46D1-6C9E-316C-F44ED45CEAC5}"/>
          </ac:spMkLst>
        </pc:spChg>
        <pc:spChg chg="mod">
          <ac:chgData name="Mohamed Asim" userId="463e8671-0eec-4074-8616-21d10d9d1eab" providerId="ADAL" clId="{61B2EE79-72F6-4826-BA7F-16F563136339}" dt="2023-03-18T13:14:17.473" v="1000" actId="21"/>
          <ac:spMkLst>
            <pc:docMk/>
            <pc:sldMk cId="2720717356" sldId="364"/>
            <ac:spMk id="3" creationId="{4C7201A6-4F9F-EDE6-0FD3-3E90E6AC77CF}"/>
          </ac:spMkLst>
        </pc:spChg>
      </pc:sldChg>
      <pc:sldChg chg="modSp new mod">
        <pc:chgData name="Mohamed Asim" userId="463e8671-0eec-4074-8616-21d10d9d1eab" providerId="ADAL" clId="{61B2EE79-72F6-4826-BA7F-16F563136339}" dt="2023-03-18T13:18:16.933" v="1330" actId="20577"/>
        <pc:sldMkLst>
          <pc:docMk/>
          <pc:sldMk cId="3881022324" sldId="365"/>
        </pc:sldMkLst>
        <pc:spChg chg="mod">
          <ac:chgData name="Mohamed Asim" userId="463e8671-0eec-4074-8616-21d10d9d1eab" providerId="ADAL" clId="{61B2EE79-72F6-4826-BA7F-16F563136339}" dt="2023-03-18T13:16:51.023" v="1200" actId="20577"/>
          <ac:spMkLst>
            <pc:docMk/>
            <pc:sldMk cId="3881022324" sldId="365"/>
            <ac:spMk id="2" creationId="{4EAD83E4-D206-0F58-FF83-FB98BC22856D}"/>
          </ac:spMkLst>
        </pc:spChg>
        <pc:spChg chg="mod">
          <ac:chgData name="Mohamed Asim" userId="463e8671-0eec-4074-8616-21d10d9d1eab" providerId="ADAL" clId="{61B2EE79-72F6-4826-BA7F-16F563136339}" dt="2023-03-18T13:18:16.933" v="1330" actId="20577"/>
          <ac:spMkLst>
            <pc:docMk/>
            <pc:sldMk cId="3881022324" sldId="365"/>
            <ac:spMk id="3" creationId="{B1257D55-E942-3CAF-AB29-7BE28D2AD200}"/>
          </ac:spMkLst>
        </pc:spChg>
      </pc:sldChg>
      <pc:sldChg chg="new del">
        <pc:chgData name="Mohamed Asim" userId="463e8671-0eec-4074-8616-21d10d9d1eab" providerId="ADAL" clId="{61B2EE79-72F6-4826-BA7F-16F563136339}" dt="2023-03-18T13:15:19.997" v="1041" actId="680"/>
        <pc:sldMkLst>
          <pc:docMk/>
          <pc:sldMk cId="3000372548" sldId="366"/>
        </pc:sldMkLst>
      </pc:sldChg>
    </pc:docChg>
  </pc:docChgLst>
  <pc:docChgLst>
    <pc:chgData name="Mariella Lambrou" userId="430d801a-0566-4490-a895-96277390a8d8" providerId="ADAL" clId="{D655E9E6-0183-4DA8-99BB-EAF93AF1936D}"/>
    <pc:docChg chg="undo custSel addSld delSld modSld">
      <pc:chgData name="Mariella Lambrou" userId="430d801a-0566-4490-a895-96277390a8d8" providerId="ADAL" clId="{D655E9E6-0183-4DA8-99BB-EAF93AF1936D}" dt="2022-02-15T09:22:55.846" v="28" actId="20577"/>
      <pc:docMkLst>
        <pc:docMk/>
      </pc:docMkLst>
      <pc:sldChg chg="del">
        <pc:chgData name="Mariella Lambrou" userId="430d801a-0566-4490-a895-96277390a8d8" providerId="ADAL" clId="{D655E9E6-0183-4DA8-99BB-EAF93AF1936D}" dt="2022-02-15T09:22:33.818" v="0" actId="47"/>
        <pc:sldMkLst>
          <pc:docMk/>
          <pc:sldMk cId="800588195" sldId="260"/>
        </pc:sldMkLst>
      </pc:sldChg>
      <pc:sldChg chg="del">
        <pc:chgData name="Mariella Lambrou" userId="430d801a-0566-4490-a895-96277390a8d8" providerId="ADAL" clId="{D655E9E6-0183-4DA8-99BB-EAF93AF1936D}" dt="2022-02-15T09:22:43.992" v="18" actId="47"/>
        <pc:sldMkLst>
          <pc:docMk/>
          <pc:sldMk cId="3022944646" sldId="264"/>
        </pc:sldMkLst>
      </pc:sldChg>
      <pc:sldChg chg="del">
        <pc:chgData name="Mariella Lambrou" userId="430d801a-0566-4490-a895-96277390a8d8" providerId="ADAL" clId="{D655E9E6-0183-4DA8-99BB-EAF93AF1936D}" dt="2022-02-15T09:22:45.030" v="22" actId="47"/>
        <pc:sldMkLst>
          <pc:docMk/>
          <pc:sldMk cId="2762582760" sldId="265"/>
        </pc:sldMkLst>
      </pc:sldChg>
      <pc:sldChg chg="del">
        <pc:chgData name="Mariella Lambrou" userId="430d801a-0566-4490-a895-96277390a8d8" providerId="ADAL" clId="{D655E9E6-0183-4DA8-99BB-EAF93AF1936D}" dt="2022-02-15T09:22:45.427" v="24" actId="47"/>
        <pc:sldMkLst>
          <pc:docMk/>
          <pc:sldMk cId="2985098690" sldId="317"/>
        </pc:sldMkLst>
      </pc:sldChg>
      <pc:sldChg chg="del">
        <pc:chgData name="Mariella Lambrou" userId="430d801a-0566-4490-a895-96277390a8d8" providerId="ADAL" clId="{D655E9E6-0183-4DA8-99BB-EAF93AF1936D}" dt="2022-02-15T09:22:44.288" v="19" actId="47"/>
        <pc:sldMkLst>
          <pc:docMk/>
          <pc:sldMk cId="1072987206" sldId="324"/>
        </pc:sldMkLst>
      </pc:sldChg>
      <pc:sldChg chg="del">
        <pc:chgData name="Mariella Lambrou" userId="430d801a-0566-4490-a895-96277390a8d8" providerId="ADAL" clId="{D655E9E6-0183-4DA8-99BB-EAF93AF1936D}" dt="2022-02-15T09:22:44.760" v="21" actId="47"/>
        <pc:sldMkLst>
          <pc:docMk/>
          <pc:sldMk cId="2298569037" sldId="325"/>
        </pc:sldMkLst>
      </pc:sldChg>
      <pc:sldChg chg="del">
        <pc:chgData name="Mariella Lambrou" userId="430d801a-0566-4490-a895-96277390a8d8" providerId="ADAL" clId="{D655E9E6-0183-4DA8-99BB-EAF93AF1936D}" dt="2022-02-15T09:22:42.553" v="12" actId="47"/>
        <pc:sldMkLst>
          <pc:docMk/>
          <pc:sldMk cId="1906424491" sldId="330"/>
        </pc:sldMkLst>
      </pc:sldChg>
      <pc:sldChg chg="del">
        <pc:chgData name="Mariella Lambrou" userId="430d801a-0566-4490-a895-96277390a8d8" providerId="ADAL" clId="{D655E9E6-0183-4DA8-99BB-EAF93AF1936D}" dt="2022-02-15T09:22:43.041" v="15" actId="47"/>
        <pc:sldMkLst>
          <pc:docMk/>
          <pc:sldMk cId="1638924691" sldId="331"/>
        </pc:sldMkLst>
      </pc:sldChg>
      <pc:sldChg chg="del">
        <pc:chgData name="Mariella Lambrou" userId="430d801a-0566-4490-a895-96277390a8d8" providerId="ADAL" clId="{D655E9E6-0183-4DA8-99BB-EAF93AF1936D}" dt="2022-02-15T09:22:43.224" v="16" actId="47"/>
        <pc:sldMkLst>
          <pc:docMk/>
          <pc:sldMk cId="2389380262" sldId="333"/>
        </pc:sldMkLst>
      </pc:sldChg>
      <pc:sldChg chg="del">
        <pc:chgData name="Mariella Lambrou" userId="430d801a-0566-4490-a895-96277390a8d8" providerId="ADAL" clId="{D655E9E6-0183-4DA8-99BB-EAF93AF1936D}" dt="2022-02-15T09:22:43.700" v="17" actId="47"/>
        <pc:sldMkLst>
          <pc:docMk/>
          <pc:sldMk cId="4168562955" sldId="334"/>
        </pc:sldMkLst>
      </pc:sldChg>
      <pc:sldChg chg="modSp mod">
        <pc:chgData name="Mariella Lambrou" userId="430d801a-0566-4490-a895-96277390a8d8" providerId="ADAL" clId="{D655E9E6-0183-4DA8-99BB-EAF93AF1936D}" dt="2022-02-15T09:22:55.846" v="28" actId="20577"/>
        <pc:sldMkLst>
          <pc:docMk/>
          <pc:sldMk cId="1859407798" sldId="336"/>
        </pc:sldMkLst>
        <pc:spChg chg="mod">
          <ac:chgData name="Mariella Lambrou" userId="430d801a-0566-4490-a895-96277390a8d8" providerId="ADAL" clId="{D655E9E6-0183-4DA8-99BB-EAF93AF1936D}" dt="2022-02-15T09:22:55.846" v="28" actId="20577"/>
          <ac:spMkLst>
            <pc:docMk/>
            <pc:sldMk cId="1859407798" sldId="336"/>
            <ac:spMk id="5" creationId="{82D5C6C4-297C-4AB8-8AC7-600066CC20F1}"/>
          </ac:spMkLst>
        </pc:spChg>
      </pc:sldChg>
      <pc:sldChg chg="del">
        <pc:chgData name="Mariella Lambrou" userId="430d801a-0566-4490-a895-96277390a8d8" providerId="ADAL" clId="{D655E9E6-0183-4DA8-99BB-EAF93AF1936D}" dt="2022-02-15T09:22:43.018" v="14" actId="47"/>
        <pc:sldMkLst>
          <pc:docMk/>
          <pc:sldMk cId="144449254" sldId="337"/>
        </pc:sldMkLst>
      </pc:sldChg>
      <pc:sldChg chg="del">
        <pc:chgData name="Mariella Lambrou" userId="430d801a-0566-4490-a895-96277390a8d8" providerId="ADAL" clId="{D655E9E6-0183-4DA8-99BB-EAF93AF1936D}" dt="2022-02-15T09:22:42.061" v="10" actId="47"/>
        <pc:sldMkLst>
          <pc:docMk/>
          <pc:sldMk cId="2876261452" sldId="340"/>
        </pc:sldMkLst>
      </pc:sldChg>
      <pc:sldChg chg="del">
        <pc:chgData name="Mariella Lambrou" userId="430d801a-0566-4490-a895-96277390a8d8" providerId="ADAL" clId="{D655E9E6-0183-4DA8-99BB-EAF93AF1936D}" dt="2022-02-15T09:22:42.365" v="11" actId="47"/>
        <pc:sldMkLst>
          <pc:docMk/>
          <pc:sldMk cId="3477222183" sldId="349"/>
        </pc:sldMkLst>
      </pc:sldChg>
      <pc:sldChg chg="del">
        <pc:chgData name="Mariella Lambrou" userId="430d801a-0566-4490-a895-96277390a8d8" providerId="ADAL" clId="{D655E9E6-0183-4DA8-99BB-EAF93AF1936D}" dt="2022-02-15T09:22:33.818" v="0" actId="47"/>
        <pc:sldMkLst>
          <pc:docMk/>
          <pc:sldMk cId="299526632" sldId="350"/>
        </pc:sldMkLst>
      </pc:sldChg>
      <pc:sldChg chg="del">
        <pc:chgData name="Mariella Lambrou" userId="430d801a-0566-4490-a895-96277390a8d8" providerId="ADAL" clId="{D655E9E6-0183-4DA8-99BB-EAF93AF1936D}" dt="2022-02-15T09:22:40.742" v="5" actId="47"/>
        <pc:sldMkLst>
          <pc:docMk/>
          <pc:sldMk cId="2382432241" sldId="351"/>
        </pc:sldMkLst>
      </pc:sldChg>
      <pc:sldChg chg="del">
        <pc:chgData name="Mariella Lambrou" userId="430d801a-0566-4490-a895-96277390a8d8" providerId="ADAL" clId="{D655E9E6-0183-4DA8-99BB-EAF93AF1936D}" dt="2022-02-15T09:22:41.017" v="6" actId="47"/>
        <pc:sldMkLst>
          <pc:docMk/>
          <pc:sldMk cId="2852482136" sldId="352"/>
        </pc:sldMkLst>
      </pc:sldChg>
      <pc:sldChg chg="del">
        <pc:chgData name="Mariella Lambrou" userId="430d801a-0566-4490-a895-96277390a8d8" providerId="ADAL" clId="{D655E9E6-0183-4DA8-99BB-EAF93AF1936D}" dt="2022-02-15T09:22:44.527" v="20" actId="47"/>
        <pc:sldMkLst>
          <pc:docMk/>
          <pc:sldMk cId="3917388835" sldId="354"/>
        </pc:sldMkLst>
      </pc:sldChg>
      <pc:sldChg chg="del">
        <pc:chgData name="Mariella Lambrou" userId="430d801a-0566-4490-a895-96277390a8d8" providerId="ADAL" clId="{D655E9E6-0183-4DA8-99BB-EAF93AF1936D}" dt="2022-02-15T09:22:40.286" v="4" actId="47"/>
        <pc:sldMkLst>
          <pc:docMk/>
          <pc:sldMk cId="4037758957" sldId="355"/>
        </pc:sldMkLst>
      </pc:sldChg>
      <pc:sldChg chg="del">
        <pc:chgData name="Mariella Lambrou" userId="430d801a-0566-4490-a895-96277390a8d8" providerId="ADAL" clId="{D655E9E6-0183-4DA8-99BB-EAF93AF1936D}" dt="2022-02-15T09:22:33.818" v="0" actId="47"/>
        <pc:sldMkLst>
          <pc:docMk/>
          <pc:sldMk cId="4003710658" sldId="356"/>
        </pc:sldMkLst>
      </pc:sldChg>
      <pc:sldChg chg="del">
        <pc:chgData name="Mariella Lambrou" userId="430d801a-0566-4490-a895-96277390a8d8" providerId="ADAL" clId="{D655E9E6-0183-4DA8-99BB-EAF93AF1936D}" dt="2022-02-15T09:22:33.818" v="0" actId="47"/>
        <pc:sldMkLst>
          <pc:docMk/>
          <pc:sldMk cId="2822961390" sldId="357"/>
        </pc:sldMkLst>
      </pc:sldChg>
      <pc:sldChg chg="del">
        <pc:chgData name="Mariella Lambrou" userId="430d801a-0566-4490-a895-96277390a8d8" providerId="ADAL" clId="{D655E9E6-0183-4DA8-99BB-EAF93AF1936D}" dt="2022-02-15T09:22:33.818" v="0" actId="47"/>
        <pc:sldMkLst>
          <pc:docMk/>
          <pc:sldMk cId="2901684594" sldId="358"/>
        </pc:sldMkLst>
      </pc:sldChg>
      <pc:sldChg chg="del">
        <pc:chgData name="Mariella Lambrou" userId="430d801a-0566-4490-a895-96277390a8d8" providerId="ADAL" clId="{D655E9E6-0183-4DA8-99BB-EAF93AF1936D}" dt="2022-02-15T09:22:35.921" v="1" actId="47"/>
        <pc:sldMkLst>
          <pc:docMk/>
          <pc:sldMk cId="2010909507" sldId="359"/>
        </pc:sldMkLst>
      </pc:sldChg>
      <pc:sldChg chg="del">
        <pc:chgData name="Mariella Lambrou" userId="430d801a-0566-4490-a895-96277390a8d8" providerId="ADAL" clId="{D655E9E6-0183-4DA8-99BB-EAF93AF1936D}" dt="2022-02-15T09:22:36.555" v="2" actId="47"/>
        <pc:sldMkLst>
          <pc:docMk/>
          <pc:sldMk cId="840861320" sldId="360"/>
        </pc:sldMkLst>
      </pc:sldChg>
      <pc:sldChg chg="modSp add del mod">
        <pc:chgData name="Mariella Lambrou" userId="430d801a-0566-4490-a895-96277390a8d8" providerId="ADAL" clId="{D655E9E6-0183-4DA8-99BB-EAF93AF1936D}" dt="2022-02-15T09:22:52.366" v="27" actId="20577"/>
        <pc:sldMkLst>
          <pc:docMk/>
          <pc:sldMk cId="3617803766" sldId="361"/>
        </pc:sldMkLst>
        <pc:spChg chg="mod">
          <ac:chgData name="Mariella Lambrou" userId="430d801a-0566-4490-a895-96277390a8d8" providerId="ADAL" clId="{D655E9E6-0183-4DA8-99BB-EAF93AF1936D}" dt="2022-02-15T09:22:52.366" v="27" actId="20577"/>
          <ac:spMkLst>
            <pc:docMk/>
            <pc:sldMk cId="3617803766" sldId="361"/>
            <ac:spMk id="3" creationId="{AFD6FA11-BBD9-4E22-9A2B-645583CFE77F}"/>
          </ac:spMkLst>
        </pc:spChg>
      </pc:sldChg>
      <pc:sldChg chg="del">
        <pc:chgData name="Mariella Lambrou" userId="430d801a-0566-4490-a895-96277390a8d8" providerId="ADAL" clId="{D655E9E6-0183-4DA8-99BB-EAF93AF1936D}" dt="2022-02-15T09:22:39.708" v="3" actId="47"/>
        <pc:sldMkLst>
          <pc:docMk/>
          <pc:sldMk cId="4181762760" sldId="362"/>
        </pc:sldMkLst>
      </pc:sldChg>
      <pc:sldChg chg="del">
        <pc:chgData name="Mariella Lambrou" userId="430d801a-0566-4490-a895-96277390a8d8" providerId="ADAL" clId="{D655E9E6-0183-4DA8-99BB-EAF93AF1936D}" dt="2022-02-15T09:22:41.278" v="7" actId="47"/>
        <pc:sldMkLst>
          <pc:docMk/>
          <pc:sldMk cId="511637306" sldId="363"/>
        </pc:sldMkLst>
      </pc:sldChg>
      <pc:sldChg chg="del">
        <pc:chgData name="Mariella Lambrou" userId="430d801a-0566-4490-a895-96277390a8d8" providerId="ADAL" clId="{D655E9E6-0183-4DA8-99BB-EAF93AF1936D}" dt="2022-02-15T09:22:41.797" v="9" actId="47"/>
        <pc:sldMkLst>
          <pc:docMk/>
          <pc:sldMk cId="4106333333" sldId="364"/>
        </pc:sldMkLst>
      </pc:sldChg>
      <pc:sldChg chg="del">
        <pc:chgData name="Mariella Lambrou" userId="430d801a-0566-4490-a895-96277390a8d8" providerId="ADAL" clId="{D655E9E6-0183-4DA8-99BB-EAF93AF1936D}" dt="2022-02-15T09:22:41.501" v="8" actId="47"/>
        <pc:sldMkLst>
          <pc:docMk/>
          <pc:sldMk cId="3931556177" sldId="365"/>
        </pc:sldMkLst>
      </pc:sldChg>
      <pc:sldChg chg="del">
        <pc:chgData name="Mariella Lambrou" userId="430d801a-0566-4490-a895-96277390a8d8" providerId="ADAL" clId="{D655E9E6-0183-4DA8-99BB-EAF93AF1936D}" dt="2022-02-15T09:22:43.004" v="13" actId="47"/>
        <pc:sldMkLst>
          <pc:docMk/>
          <pc:sldMk cId="4091598764" sldId="366"/>
        </pc:sldMkLst>
      </pc:sldChg>
      <pc:sldChg chg="del">
        <pc:chgData name="Mariella Lambrou" userId="430d801a-0566-4490-a895-96277390a8d8" providerId="ADAL" clId="{D655E9E6-0183-4DA8-99BB-EAF93AF1936D}" dt="2022-02-15T09:22:45.257" v="23" actId="47"/>
        <pc:sldMkLst>
          <pc:docMk/>
          <pc:sldMk cId="3301090186" sldId="367"/>
        </pc:sldMkLst>
      </pc:sldChg>
    </pc:docChg>
  </pc:docChgLst>
  <pc:docChgLst>
    <pc:chgData name="Mohamed Asim" userId="463e8671-0eec-4074-8616-21d10d9d1eab" providerId="ADAL" clId="{0D3E3477-3318-4C76-A4B8-A3B7B6D1DC41}"/>
    <pc:docChg chg="undo custSel addSld modSld sldOrd">
      <pc:chgData name="Mohamed Asim" userId="463e8671-0eec-4074-8616-21d10d9d1eab" providerId="ADAL" clId="{0D3E3477-3318-4C76-A4B8-A3B7B6D1DC41}" dt="2023-03-18T13:46:25.963" v="1672" actId="20577"/>
      <pc:docMkLst>
        <pc:docMk/>
      </pc:docMkLst>
      <pc:sldChg chg="modSp mod">
        <pc:chgData name="Mohamed Asim" userId="463e8671-0eec-4074-8616-21d10d9d1eab" providerId="ADAL" clId="{0D3E3477-3318-4C76-A4B8-A3B7B6D1DC41}" dt="2023-03-18T13:46:25.963" v="1672" actId="20577"/>
        <pc:sldMkLst>
          <pc:docMk/>
          <pc:sldMk cId="1859407798" sldId="336"/>
        </pc:sldMkLst>
        <pc:spChg chg="mod">
          <ac:chgData name="Mohamed Asim" userId="463e8671-0eec-4074-8616-21d10d9d1eab" providerId="ADAL" clId="{0D3E3477-3318-4C76-A4B8-A3B7B6D1DC41}" dt="2023-03-18T13:46:25.963" v="1672" actId="20577"/>
          <ac:spMkLst>
            <pc:docMk/>
            <pc:sldMk cId="1859407798" sldId="336"/>
            <ac:spMk id="5" creationId="{82D5C6C4-297C-4AB8-8AC7-600066CC20F1}"/>
          </ac:spMkLst>
        </pc:spChg>
      </pc:sldChg>
      <pc:sldChg chg="modSp mod ord">
        <pc:chgData name="Mohamed Asim" userId="463e8671-0eec-4074-8616-21d10d9d1eab" providerId="ADAL" clId="{0D3E3477-3318-4C76-A4B8-A3B7B6D1DC41}" dt="2023-03-18T13:23:51.314" v="242" actId="20577"/>
        <pc:sldMkLst>
          <pc:docMk/>
          <pc:sldMk cId="3881022324" sldId="365"/>
        </pc:sldMkLst>
        <pc:spChg chg="mod">
          <ac:chgData name="Mohamed Asim" userId="463e8671-0eec-4074-8616-21d10d9d1eab" providerId="ADAL" clId="{0D3E3477-3318-4C76-A4B8-A3B7B6D1DC41}" dt="2023-03-18T13:23:51.314" v="242" actId="20577"/>
          <ac:spMkLst>
            <pc:docMk/>
            <pc:sldMk cId="3881022324" sldId="365"/>
            <ac:spMk id="3" creationId="{B1257D55-E942-3CAF-AB29-7BE28D2AD200}"/>
          </ac:spMkLst>
        </pc:spChg>
      </pc:sldChg>
      <pc:sldChg chg="modSp new mod">
        <pc:chgData name="Mohamed Asim" userId="463e8671-0eec-4074-8616-21d10d9d1eab" providerId="ADAL" clId="{0D3E3477-3318-4C76-A4B8-A3B7B6D1DC41}" dt="2023-03-18T13:28:46.099" v="341" actId="20577"/>
        <pc:sldMkLst>
          <pc:docMk/>
          <pc:sldMk cId="1067601736" sldId="366"/>
        </pc:sldMkLst>
        <pc:spChg chg="mod">
          <ac:chgData name="Mohamed Asim" userId="463e8671-0eec-4074-8616-21d10d9d1eab" providerId="ADAL" clId="{0D3E3477-3318-4C76-A4B8-A3B7B6D1DC41}" dt="2023-03-18T13:28:46.099" v="341" actId="20577"/>
          <ac:spMkLst>
            <pc:docMk/>
            <pc:sldMk cId="1067601736" sldId="366"/>
            <ac:spMk id="2" creationId="{854F6197-4950-A8F9-25A3-573B0F6E5D49}"/>
          </ac:spMkLst>
        </pc:spChg>
        <pc:spChg chg="mod">
          <ac:chgData name="Mohamed Asim" userId="463e8671-0eec-4074-8616-21d10d9d1eab" providerId="ADAL" clId="{0D3E3477-3318-4C76-A4B8-A3B7B6D1DC41}" dt="2023-03-18T13:28:17.581" v="274" actId="20577"/>
          <ac:spMkLst>
            <pc:docMk/>
            <pc:sldMk cId="1067601736" sldId="366"/>
            <ac:spMk id="3" creationId="{AE02EC1D-3C82-8357-E1C8-00C32D629724}"/>
          </ac:spMkLst>
        </pc:spChg>
      </pc:sldChg>
      <pc:sldChg chg="modSp new mod">
        <pc:chgData name="Mohamed Asim" userId="463e8671-0eec-4074-8616-21d10d9d1eab" providerId="ADAL" clId="{0D3E3477-3318-4C76-A4B8-A3B7B6D1DC41}" dt="2023-03-18T13:35:19.127" v="804" actId="20577"/>
        <pc:sldMkLst>
          <pc:docMk/>
          <pc:sldMk cId="2825449050" sldId="367"/>
        </pc:sldMkLst>
        <pc:spChg chg="mod">
          <ac:chgData name="Mohamed Asim" userId="463e8671-0eec-4074-8616-21d10d9d1eab" providerId="ADAL" clId="{0D3E3477-3318-4C76-A4B8-A3B7B6D1DC41}" dt="2023-03-18T13:29:39.025" v="361" actId="20577"/>
          <ac:spMkLst>
            <pc:docMk/>
            <pc:sldMk cId="2825449050" sldId="367"/>
            <ac:spMk id="2" creationId="{7E621EA1-A38D-3AD7-1FE5-44E6CA309AA8}"/>
          </ac:spMkLst>
        </pc:spChg>
        <pc:spChg chg="mod">
          <ac:chgData name="Mohamed Asim" userId="463e8671-0eec-4074-8616-21d10d9d1eab" providerId="ADAL" clId="{0D3E3477-3318-4C76-A4B8-A3B7B6D1DC41}" dt="2023-03-18T13:35:19.127" v="804" actId="20577"/>
          <ac:spMkLst>
            <pc:docMk/>
            <pc:sldMk cId="2825449050" sldId="367"/>
            <ac:spMk id="3" creationId="{D77F707B-66FE-174E-9529-E3C0985B92A9}"/>
          </ac:spMkLst>
        </pc:spChg>
      </pc:sldChg>
      <pc:sldChg chg="modSp new mod">
        <pc:chgData name="Mohamed Asim" userId="463e8671-0eec-4074-8616-21d10d9d1eab" providerId="ADAL" clId="{0D3E3477-3318-4C76-A4B8-A3B7B6D1DC41}" dt="2023-03-18T13:36:53.437" v="1110" actId="20577"/>
        <pc:sldMkLst>
          <pc:docMk/>
          <pc:sldMk cId="368425390" sldId="368"/>
        </pc:sldMkLst>
        <pc:spChg chg="mod">
          <ac:chgData name="Mohamed Asim" userId="463e8671-0eec-4074-8616-21d10d9d1eab" providerId="ADAL" clId="{0D3E3477-3318-4C76-A4B8-A3B7B6D1DC41}" dt="2023-03-18T13:35:09.470" v="798" actId="20577"/>
          <ac:spMkLst>
            <pc:docMk/>
            <pc:sldMk cId="368425390" sldId="368"/>
            <ac:spMk id="2" creationId="{B0E40868-3C83-D5F9-28F4-9F40ED5EFD2A}"/>
          </ac:spMkLst>
        </pc:spChg>
        <pc:spChg chg="mod">
          <ac:chgData name="Mohamed Asim" userId="463e8671-0eec-4074-8616-21d10d9d1eab" providerId="ADAL" clId="{0D3E3477-3318-4C76-A4B8-A3B7B6D1DC41}" dt="2023-03-18T13:36:53.437" v="1110" actId="20577"/>
          <ac:spMkLst>
            <pc:docMk/>
            <pc:sldMk cId="368425390" sldId="368"/>
            <ac:spMk id="3" creationId="{ACBBEA4D-1B9E-CAAB-8827-1F90D2D52991}"/>
          </ac:spMkLst>
        </pc:spChg>
      </pc:sldChg>
      <pc:sldChg chg="modSp new mod">
        <pc:chgData name="Mohamed Asim" userId="463e8671-0eec-4074-8616-21d10d9d1eab" providerId="ADAL" clId="{0D3E3477-3318-4C76-A4B8-A3B7B6D1DC41}" dt="2023-03-18T13:41:51.477" v="1406" actId="20577"/>
        <pc:sldMkLst>
          <pc:docMk/>
          <pc:sldMk cId="884840397" sldId="369"/>
        </pc:sldMkLst>
        <pc:spChg chg="mod">
          <ac:chgData name="Mohamed Asim" userId="463e8671-0eec-4074-8616-21d10d9d1eab" providerId="ADAL" clId="{0D3E3477-3318-4C76-A4B8-A3B7B6D1DC41}" dt="2023-03-18T13:37:19.242" v="1121" actId="20577"/>
          <ac:spMkLst>
            <pc:docMk/>
            <pc:sldMk cId="884840397" sldId="369"/>
            <ac:spMk id="2" creationId="{0D3C3B71-8771-6C75-4693-D272C1DE1612}"/>
          </ac:spMkLst>
        </pc:spChg>
        <pc:spChg chg="mod">
          <ac:chgData name="Mohamed Asim" userId="463e8671-0eec-4074-8616-21d10d9d1eab" providerId="ADAL" clId="{0D3E3477-3318-4C76-A4B8-A3B7B6D1DC41}" dt="2023-03-18T13:41:51.477" v="1406" actId="20577"/>
          <ac:spMkLst>
            <pc:docMk/>
            <pc:sldMk cId="884840397" sldId="369"/>
            <ac:spMk id="3" creationId="{DEB636D7-C00C-4DD9-0296-D751426BF5BA}"/>
          </ac:spMkLst>
        </pc:spChg>
      </pc:sldChg>
      <pc:sldChg chg="modSp new mod ord">
        <pc:chgData name="Mohamed Asim" userId="463e8671-0eec-4074-8616-21d10d9d1eab" providerId="ADAL" clId="{0D3E3477-3318-4C76-A4B8-A3B7B6D1DC41}" dt="2023-03-18T13:45:08.837" v="1610" actId="20577"/>
        <pc:sldMkLst>
          <pc:docMk/>
          <pc:sldMk cId="2240971904" sldId="370"/>
        </pc:sldMkLst>
        <pc:spChg chg="mod">
          <ac:chgData name="Mohamed Asim" userId="463e8671-0eec-4074-8616-21d10d9d1eab" providerId="ADAL" clId="{0D3E3477-3318-4C76-A4B8-A3B7B6D1DC41}" dt="2023-03-18T13:42:30.182" v="1485" actId="20577"/>
          <ac:spMkLst>
            <pc:docMk/>
            <pc:sldMk cId="2240971904" sldId="370"/>
            <ac:spMk id="2" creationId="{60525BEB-A850-0CD5-AECD-3F910BB45A3D}"/>
          </ac:spMkLst>
        </pc:spChg>
        <pc:spChg chg="mod">
          <ac:chgData name="Mohamed Asim" userId="463e8671-0eec-4074-8616-21d10d9d1eab" providerId="ADAL" clId="{0D3E3477-3318-4C76-A4B8-A3B7B6D1DC41}" dt="2023-03-18T13:45:08.837" v="1610" actId="20577"/>
          <ac:spMkLst>
            <pc:docMk/>
            <pc:sldMk cId="2240971904" sldId="370"/>
            <ac:spMk id="3" creationId="{A6BA9EF9-4831-6A6C-0505-D0855367F8AD}"/>
          </ac:spMkLst>
        </pc:spChg>
      </pc:sldChg>
      <pc:sldChg chg="modSp new mod">
        <pc:chgData name="Mohamed Asim" userId="463e8671-0eec-4074-8616-21d10d9d1eab" providerId="ADAL" clId="{0D3E3477-3318-4C76-A4B8-A3B7B6D1DC41}" dt="2023-03-18T13:45:57.667" v="1670" actId="20577"/>
        <pc:sldMkLst>
          <pc:docMk/>
          <pc:sldMk cId="1064732862" sldId="371"/>
        </pc:sldMkLst>
        <pc:spChg chg="mod">
          <ac:chgData name="Mohamed Asim" userId="463e8671-0eec-4074-8616-21d10d9d1eab" providerId="ADAL" clId="{0D3E3477-3318-4C76-A4B8-A3B7B6D1DC41}" dt="2023-03-18T13:45:46.216" v="1627" actId="20577"/>
          <ac:spMkLst>
            <pc:docMk/>
            <pc:sldMk cId="1064732862" sldId="371"/>
            <ac:spMk id="2" creationId="{A8A8C894-6DAF-364C-977A-3C6A95D7F434}"/>
          </ac:spMkLst>
        </pc:spChg>
        <pc:spChg chg="mod">
          <ac:chgData name="Mohamed Asim" userId="463e8671-0eec-4074-8616-21d10d9d1eab" providerId="ADAL" clId="{0D3E3477-3318-4C76-A4B8-A3B7B6D1DC41}" dt="2023-03-18T13:45:57.667" v="1670" actId="20577"/>
          <ac:spMkLst>
            <pc:docMk/>
            <pc:sldMk cId="1064732862" sldId="371"/>
            <ac:spMk id="3" creationId="{E4B54C90-A2B7-8D8B-0BF8-F73E370492F5}"/>
          </ac:spMkLst>
        </pc:spChg>
      </pc:sldChg>
    </pc:docChg>
  </pc:docChgLst>
  <pc:docChgLst>
    <pc:chgData name="Mohamed Asim" userId="463e8671-0eec-4074-8616-21d10d9d1eab" providerId="ADAL" clId="{D3D7CFB8-DA92-4A02-A179-80AEDAAEA502}"/>
    <pc:docChg chg="undo custSel addSld delSld modSld">
      <pc:chgData name="Mohamed Asim" userId="463e8671-0eec-4074-8616-21d10d9d1eab" providerId="ADAL" clId="{D3D7CFB8-DA92-4A02-A179-80AEDAAEA502}" dt="2023-02-26T12:02:34.420" v="239" actId="255"/>
      <pc:docMkLst>
        <pc:docMk/>
      </pc:docMkLst>
      <pc:sldChg chg="del">
        <pc:chgData name="Mohamed Asim" userId="463e8671-0eec-4074-8616-21d10d9d1eab" providerId="ADAL" clId="{D3D7CFB8-DA92-4A02-A179-80AEDAAEA502}" dt="2023-02-26T11:57:50.990" v="0" actId="2696"/>
        <pc:sldMkLst>
          <pc:docMk/>
          <pc:sldMk cId="1370600217" sldId="257"/>
        </pc:sldMkLst>
      </pc:sldChg>
      <pc:sldChg chg="add del">
        <pc:chgData name="Mohamed Asim" userId="463e8671-0eec-4074-8616-21d10d9d1eab" providerId="ADAL" clId="{D3D7CFB8-DA92-4A02-A179-80AEDAAEA502}" dt="2023-02-26T11:58:23.225" v="34"/>
        <pc:sldMkLst>
          <pc:docMk/>
          <pc:sldMk cId="3609888096" sldId="257"/>
        </pc:sldMkLst>
      </pc:sldChg>
      <pc:sldChg chg="modSp mod">
        <pc:chgData name="Mohamed Asim" userId="463e8671-0eec-4074-8616-21d10d9d1eab" providerId="ADAL" clId="{D3D7CFB8-DA92-4A02-A179-80AEDAAEA502}" dt="2023-02-26T12:02:34.420" v="239" actId="255"/>
        <pc:sldMkLst>
          <pc:docMk/>
          <pc:sldMk cId="1859407798" sldId="336"/>
        </pc:sldMkLst>
        <pc:spChg chg="mod">
          <ac:chgData name="Mohamed Asim" userId="463e8671-0eec-4074-8616-21d10d9d1eab" providerId="ADAL" clId="{D3D7CFB8-DA92-4A02-A179-80AEDAAEA502}" dt="2023-02-26T12:02:34.420" v="239" actId="255"/>
          <ac:spMkLst>
            <pc:docMk/>
            <pc:sldMk cId="1859407798" sldId="336"/>
            <ac:spMk id="5" creationId="{82D5C6C4-297C-4AB8-8AC7-600066CC20F1}"/>
          </ac:spMkLst>
        </pc:spChg>
      </pc:sldChg>
      <pc:sldChg chg="addSp delSp modSp mod">
        <pc:chgData name="Mohamed Asim" userId="463e8671-0eec-4074-8616-21d10d9d1eab" providerId="ADAL" clId="{D3D7CFB8-DA92-4A02-A179-80AEDAAEA502}" dt="2023-02-26T12:02:10.832" v="202" actId="14100"/>
        <pc:sldMkLst>
          <pc:docMk/>
          <pc:sldMk cId="3617803766" sldId="361"/>
        </pc:sldMkLst>
        <pc:spChg chg="mod">
          <ac:chgData name="Mohamed Asim" userId="463e8671-0eec-4074-8616-21d10d9d1eab" providerId="ADAL" clId="{D3D7CFB8-DA92-4A02-A179-80AEDAAEA502}" dt="2023-02-26T12:01:54.698" v="200" actId="255"/>
          <ac:spMkLst>
            <pc:docMk/>
            <pc:sldMk cId="3617803766" sldId="361"/>
            <ac:spMk id="3" creationId="{AFD6FA11-BBD9-4E22-9A2B-645583CFE77F}"/>
          </ac:spMkLst>
        </pc:spChg>
        <pc:spChg chg="add mod">
          <ac:chgData name="Mohamed Asim" userId="463e8671-0eec-4074-8616-21d10d9d1eab" providerId="ADAL" clId="{D3D7CFB8-DA92-4A02-A179-80AEDAAEA502}" dt="2023-02-26T12:02:10.832" v="202" actId="14100"/>
          <ac:spMkLst>
            <pc:docMk/>
            <pc:sldMk cId="3617803766" sldId="361"/>
            <ac:spMk id="7" creationId="{821EE5E4-D395-4C06-796B-22C30C6120A3}"/>
          </ac:spMkLst>
        </pc:spChg>
        <pc:graphicFrameChg chg="add del modGraphic">
          <ac:chgData name="Mohamed Asim" userId="463e8671-0eec-4074-8616-21d10d9d1eab" providerId="ADAL" clId="{D3D7CFB8-DA92-4A02-A179-80AEDAAEA502}" dt="2023-02-26T11:58:07.337" v="2" actId="27309"/>
          <ac:graphicFrameMkLst>
            <pc:docMk/>
            <pc:sldMk cId="3617803766" sldId="361"/>
            <ac:graphicFrameMk id="5" creationId="{4E6E7E99-39E8-B702-A47C-486522BB1516}"/>
          </ac:graphicFrameMkLst>
        </pc:graphicFrameChg>
      </pc:sldChg>
    </pc:docChg>
  </pc:docChgLst>
  <pc:docChgLst>
    <pc:chgData name="Mariella Lambrou" userId="430d801a-0566-4490-a895-96277390a8d8" providerId="ADAL" clId="{2CAC7B97-8C6B-4AAE-9308-BA64532ED12E}"/>
    <pc:docChg chg="undo redo custSel addSld delSld modSld sldOrd modMainMaster">
      <pc:chgData name="Mariella Lambrou" userId="430d801a-0566-4490-a895-96277390a8d8" providerId="ADAL" clId="{2CAC7B97-8C6B-4AAE-9308-BA64532ED12E}" dt="2022-01-26T14:56:57.888" v="5207" actId="20577"/>
      <pc:docMkLst>
        <pc:docMk/>
      </pc:docMkLst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1370600217" sldId="257"/>
        </pc:sldMkLst>
      </pc:sldChg>
      <pc:sldChg chg="del">
        <pc:chgData name="Mariella Lambrou" userId="430d801a-0566-4490-a895-96277390a8d8" providerId="ADAL" clId="{2CAC7B97-8C6B-4AAE-9308-BA64532ED12E}" dt="2022-01-21T15:51:15.789" v="0" actId="2696"/>
        <pc:sldMkLst>
          <pc:docMk/>
          <pc:sldMk cId="2537598040" sldId="259"/>
        </pc:sldMkLst>
      </pc:sldChg>
      <pc:sldChg chg="addSp delSp modSp mod modTransition">
        <pc:chgData name="Mariella Lambrou" userId="430d801a-0566-4490-a895-96277390a8d8" providerId="ADAL" clId="{2CAC7B97-8C6B-4AAE-9308-BA64532ED12E}" dt="2022-01-26T11:19:30.069" v="5129" actId="20577"/>
        <pc:sldMkLst>
          <pc:docMk/>
          <pc:sldMk cId="800588195" sldId="260"/>
        </pc:sldMkLst>
        <pc:spChg chg="add del mod">
          <ac:chgData name="Mariella Lambrou" userId="430d801a-0566-4490-a895-96277390a8d8" providerId="ADAL" clId="{2CAC7B97-8C6B-4AAE-9308-BA64532ED12E}" dt="2022-01-26T11:18:28.507" v="4976" actId="478"/>
          <ac:spMkLst>
            <pc:docMk/>
            <pc:sldMk cId="800588195" sldId="260"/>
            <ac:spMk id="3" creationId="{C721DD52-4B34-4752-A5CC-3248044D843D}"/>
          </ac:spMkLst>
        </pc:spChg>
        <pc:spChg chg="mod">
          <ac:chgData name="Mariella Lambrou" userId="430d801a-0566-4490-a895-96277390a8d8" providerId="ADAL" clId="{2CAC7B97-8C6B-4AAE-9308-BA64532ED12E}" dt="2022-01-26T11:18:27.014" v="4975" actId="1076"/>
          <ac:spMkLst>
            <pc:docMk/>
            <pc:sldMk cId="800588195" sldId="260"/>
            <ac:spMk id="5" creationId="{5609F4EE-992B-49E2-BDD8-FE50129FFA08}"/>
          </ac:spMkLst>
        </pc:spChg>
        <pc:spChg chg="mod">
          <ac:chgData name="Mariella Lambrou" userId="430d801a-0566-4490-a895-96277390a8d8" providerId="ADAL" clId="{2CAC7B97-8C6B-4AAE-9308-BA64532ED12E}" dt="2022-01-26T11:19:30.069" v="5129" actId="20577"/>
          <ac:spMkLst>
            <pc:docMk/>
            <pc:sldMk cId="800588195" sldId="260"/>
            <ac:spMk id="6" creationId="{9F306199-0420-44C6-8201-D22E3E583361}"/>
          </ac:spMkLst>
        </pc:spChg>
        <pc:spChg chg="del mod">
          <ac:chgData name="Mariella Lambrou" userId="430d801a-0566-4490-a895-96277390a8d8" providerId="ADAL" clId="{2CAC7B97-8C6B-4AAE-9308-BA64532ED12E}" dt="2022-01-26T11:18:23.389" v="4973" actId="478"/>
          <ac:spMkLst>
            <pc:docMk/>
            <pc:sldMk cId="800588195" sldId="260"/>
            <ac:spMk id="7" creationId="{16AAA3AD-C124-4B0C-AB64-6A3C862181C9}"/>
          </ac:spMkLst>
        </pc:spChg>
      </pc:sldChg>
      <pc:sldChg chg="del ord">
        <pc:chgData name="Mariella Lambrou" userId="430d801a-0566-4490-a895-96277390a8d8" providerId="ADAL" clId="{2CAC7B97-8C6B-4AAE-9308-BA64532ED12E}" dt="2022-01-25T15:42:48.914" v="2773" actId="2696"/>
        <pc:sldMkLst>
          <pc:docMk/>
          <pc:sldMk cId="4219017932" sldId="263"/>
        </pc:sldMkLst>
      </pc:sldChg>
      <pc:sldChg chg="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3022944646" sldId="264"/>
        </pc:sldMkLst>
      </pc:sldChg>
      <pc:sldChg chg="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762582760" sldId="265"/>
        </pc:sldMkLst>
      </pc:sldChg>
      <pc:sldChg chg="delSp modSp del mod">
        <pc:chgData name="Mariella Lambrou" userId="430d801a-0566-4490-a895-96277390a8d8" providerId="ADAL" clId="{2CAC7B97-8C6B-4AAE-9308-BA64532ED12E}" dt="2022-01-26T09:47:28.453" v="3585" actId="2696"/>
        <pc:sldMkLst>
          <pc:docMk/>
          <pc:sldMk cId="2432786307" sldId="266"/>
        </pc:sldMkLst>
        <pc:spChg chg="mod">
          <ac:chgData name="Mariella Lambrou" userId="430d801a-0566-4490-a895-96277390a8d8" providerId="ADAL" clId="{2CAC7B97-8C6B-4AAE-9308-BA64532ED12E}" dt="2022-01-26T09:46:57.370" v="3574" actId="1076"/>
          <ac:spMkLst>
            <pc:docMk/>
            <pc:sldMk cId="2432786307" sldId="266"/>
            <ac:spMk id="2" creationId="{EE2A0F33-4E2A-4D8F-8E42-A3D54B654CC4}"/>
          </ac:spMkLst>
        </pc:spChg>
        <pc:spChg chg="del mod">
          <ac:chgData name="Mariella Lambrou" userId="430d801a-0566-4490-a895-96277390a8d8" providerId="ADAL" clId="{2CAC7B97-8C6B-4AAE-9308-BA64532ED12E}" dt="2022-01-26T09:46:53.026" v="3573" actId="478"/>
          <ac:spMkLst>
            <pc:docMk/>
            <pc:sldMk cId="2432786307" sldId="266"/>
            <ac:spMk id="3" creationId="{4F18A57E-1856-4E1A-8037-356F837DF736}"/>
          </ac:spMkLst>
        </pc:spChg>
      </pc:sldChg>
      <pc:sldChg chg="del">
        <pc:chgData name="Mariella Lambrou" userId="430d801a-0566-4490-a895-96277390a8d8" providerId="ADAL" clId="{2CAC7B97-8C6B-4AAE-9308-BA64532ED12E}" dt="2022-01-25T15:42:52.843" v="2774" actId="2696"/>
        <pc:sldMkLst>
          <pc:docMk/>
          <pc:sldMk cId="1700885663" sldId="267"/>
        </pc:sldMkLst>
      </pc:sldChg>
      <pc:sldChg chg="del">
        <pc:chgData name="Mariella Lambrou" userId="430d801a-0566-4490-a895-96277390a8d8" providerId="ADAL" clId="{2CAC7B97-8C6B-4AAE-9308-BA64532ED12E}" dt="2022-01-25T15:43:05.848" v="2775" actId="2696"/>
        <pc:sldMkLst>
          <pc:docMk/>
          <pc:sldMk cId="3093624092" sldId="269"/>
        </pc:sldMkLst>
      </pc:sldChg>
      <pc:sldChg chg="del">
        <pc:chgData name="Mariella Lambrou" userId="430d801a-0566-4490-a895-96277390a8d8" providerId="ADAL" clId="{2CAC7B97-8C6B-4AAE-9308-BA64532ED12E}" dt="2022-01-25T15:43:05.848" v="2775" actId="2696"/>
        <pc:sldMkLst>
          <pc:docMk/>
          <pc:sldMk cId="2076673274" sldId="271"/>
        </pc:sldMkLst>
      </pc:sldChg>
      <pc:sldChg chg="del">
        <pc:chgData name="Mariella Lambrou" userId="430d801a-0566-4490-a895-96277390a8d8" providerId="ADAL" clId="{2CAC7B97-8C6B-4AAE-9308-BA64532ED12E}" dt="2022-01-25T15:43:05.848" v="2775" actId="2696"/>
        <pc:sldMkLst>
          <pc:docMk/>
          <pc:sldMk cId="1363565737" sldId="272"/>
        </pc:sldMkLst>
      </pc:sldChg>
      <pc:sldChg chg="del">
        <pc:chgData name="Mariella Lambrou" userId="430d801a-0566-4490-a895-96277390a8d8" providerId="ADAL" clId="{2CAC7B97-8C6B-4AAE-9308-BA64532ED12E}" dt="2022-01-25T15:43:05.848" v="2775" actId="2696"/>
        <pc:sldMkLst>
          <pc:docMk/>
          <pc:sldMk cId="1488222432" sldId="273"/>
        </pc:sldMkLst>
      </pc:sldChg>
      <pc:sldChg chg="del">
        <pc:chgData name="Mariella Lambrou" userId="430d801a-0566-4490-a895-96277390a8d8" providerId="ADAL" clId="{2CAC7B97-8C6B-4AAE-9308-BA64532ED12E}" dt="2022-01-25T16:21:21.472" v="3098" actId="2696"/>
        <pc:sldMkLst>
          <pc:docMk/>
          <pc:sldMk cId="2809762816" sldId="274"/>
        </pc:sldMkLst>
      </pc:sldChg>
      <pc:sldChg chg="addSp delSp modSp add del mod modAnim">
        <pc:chgData name="Mariella Lambrou" userId="430d801a-0566-4490-a895-96277390a8d8" providerId="ADAL" clId="{2CAC7B97-8C6B-4AAE-9308-BA64532ED12E}" dt="2022-01-25T15:58:42.487" v="3097" actId="2696"/>
        <pc:sldMkLst>
          <pc:docMk/>
          <pc:sldMk cId="3600975062" sldId="314"/>
        </pc:sldMkLst>
        <pc:grpChg chg="add del">
          <ac:chgData name="Mariella Lambrou" userId="430d801a-0566-4490-a895-96277390a8d8" providerId="ADAL" clId="{2CAC7B97-8C6B-4AAE-9308-BA64532ED12E}" dt="2022-01-25T15:46:20.067" v="2850" actId="478"/>
          <ac:grpSpMkLst>
            <pc:docMk/>
            <pc:sldMk cId="3600975062" sldId="314"/>
            <ac:grpSpMk id="20" creationId="{00000000-0000-0000-0000-000000000000}"/>
          </ac:grpSpMkLst>
        </pc:grpChg>
        <pc:cxnChg chg="mod">
          <ac:chgData name="Mariella Lambrou" userId="430d801a-0566-4490-a895-96277390a8d8" providerId="ADAL" clId="{2CAC7B97-8C6B-4AAE-9308-BA64532ED12E}" dt="2022-01-25T15:46:20.067" v="2850" actId="478"/>
          <ac:cxnSpMkLst>
            <pc:docMk/>
            <pc:sldMk cId="3600975062" sldId="314"/>
            <ac:cxnSpMk id="10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6:20.067" v="2850" actId="478"/>
          <ac:cxnSpMkLst>
            <pc:docMk/>
            <pc:sldMk cId="3600975062" sldId="314"/>
            <ac:cxnSpMk id="12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6:20.067" v="2850" actId="478"/>
          <ac:cxnSpMkLst>
            <pc:docMk/>
            <pc:sldMk cId="3600975062" sldId="314"/>
            <ac:cxnSpMk id="13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6:20.067" v="2850" actId="478"/>
          <ac:cxnSpMkLst>
            <pc:docMk/>
            <pc:sldMk cId="3600975062" sldId="314"/>
            <ac:cxnSpMk id="22" creationId="{00000000-0000-0000-0000-000000000000}"/>
          </ac:cxnSpMkLst>
        </pc:cxnChg>
      </pc:sldChg>
      <pc:sldChg chg="ord modTransition">
        <pc:chgData name="Mariella Lambrou" userId="430d801a-0566-4490-a895-96277390a8d8" providerId="ADAL" clId="{2CAC7B97-8C6B-4AAE-9308-BA64532ED12E}" dt="2022-01-26T13:43:16.898" v="5160"/>
        <pc:sldMkLst>
          <pc:docMk/>
          <pc:sldMk cId="2985098690" sldId="317"/>
        </pc:sldMkLst>
      </pc:sldChg>
      <pc:sldChg chg="ord modTransition">
        <pc:chgData name="Mariella Lambrou" userId="430d801a-0566-4490-a895-96277390a8d8" providerId="ADAL" clId="{2CAC7B97-8C6B-4AAE-9308-BA64532ED12E}" dt="2022-01-26T13:43:02.562" v="5158"/>
        <pc:sldMkLst>
          <pc:docMk/>
          <pc:sldMk cId="1072987206" sldId="324"/>
        </pc:sldMkLst>
      </pc:sldChg>
      <pc:sldChg chg="ord modTransition">
        <pc:chgData name="Mariella Lambrou" userId="430d801a-0566-4490-a895-96277390a8d8" providerId="ADAL" clId="{2CAC7B97-8C6B-4AAE-9308-BA64532ED12E}" dt="2022-01-26T13:42:46.679" v="5156"/>
        <pc:sldMkLst>
          <pc:docMk/>
          <pc:sldMk cId="2298569037" sldId="325"/>
        </pc:sldMkLst>
      </pc:sldChg>
      <pc:sldChg chg="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1906424491" sldId="330"/>
        </pc:sldMkLst>
      </pc:sldChg>
      <pc:sldChg chg="modSp mod 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1638924691" sldId="331"/>
        </pc:sldMkLst>
        <pc:spChg chg="mod">
          <ac:chgData name="Mariella Lambrou" userId="430d801a-0566-4490-a895-96277390a8d8" providerId="ADAL" clId="{2CAC7B97-8C6B-4AAE-9308-BA64532ED12E}" dt="2022-01-25T16:22:57.473" v="3204" actId="20577"/>
          <ac:spMkLst>
            <pc:docMk/>
            <pc:sldMk cId="1638924691" sldId="331"/>
            <ac:spMk id="5" creationId="{CEC68CE8-BB08-48E5-BEC2-A2E83F31631C}"/>
          </ac:spMkLst>
        </pc:spChg>
      </pc:sldChg>
      <pc:sldChg chg="modSp mod 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389380262" sldId="333"/>
        </pc:sldMkLst>
        <pc:spChg chg="mod">
          <ac:chgData name="Mariella Lambrou" userId="430d801a-0566-4490-a895-96277390a8d8" providerId="ADAL" clId="{2CAC7B97-8C6B-4AAE-9308-BA64532ED12E}" dt="2022-01-25T16:26:33.019" v="3286" actId="14100"/>
          <ac:spMkLst>
            <pc:docMk/>
            <pc:sldMk cId="2389380262" sldId="333"/>
            <ac:spMk id="5" creationId="{CEC68CE8-BB08-48E5-BEC2-A2E83F31631C}"/>
          </ac:spMkLst>
        </pc:spChg>
      </pc:sldChg>
      <pc:sldChg chg="modSp mod 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4168562955" sldId="334"/>
        </pc:sldMkLst>
        <pc:spChg chg="mod">
          <ac:chgData name="Mariella Lambrou" userId="430d801a-0566-4490-a895-96277390a8d8" providerId="ADAL" clId="{2CAC7B97-8C6B-4AAE-9308-BA64532ED12E}" dt="2022-01-25T16:27:28.910" v="3295" actId="5793"/>
          <ac:spMkLst>
            <pc:docMk/>
            <pc:sldMk cId="4168562955" sldId="334"/>
            <ac:spMk id="5" creationId="{CEC68CE8-BB08-48E5-BEC2-A2E83F31631C}"/>
          </ac:spMkLst>
        </pc:spChg>
      </pc:sldChg>
      <pc:sldChg chg="modSp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1859407798" sldId="336"/>
        </pc:sldMkLst>
        <pc:spChg chg="mod">
          <ac:chgData name="Mariella Lambrou" userId="430d801a-0566-4490-a895-96277390a8d8" providerId="ADAL" clId="{2CAC7B97-8C6B-4AAE-9308-BA64532ED12E}" dt="2022-01-25T15:43:52.751" v="2792" actId="20577"/>
          <ac:spMkLst>
            <pc:docMk/>
            <pc:sldMk cId="1859407798" sldId="336"/>
            <ac:spMk id="5" creationId="{82D5C6C4-297C-4AB8-8AC7-600066CC20F1}"/>
          </ac:spMkLst>
        </pc:spChg>
      </pc:sldChg>
      <pc:sldChg chg="modSp mod 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144449254" sldId="337"/>
        </pc:sldMkLst>
        <pc:spChg chg="mod">
          <ac:chgData name="Mariella Lambrou" userId="430d801a-0566-4490-a895-96277390a8d8" providerId="ADAL" clId="{2CAC7B97-8C6B-4AAE-9308-BA64532ED12E}" dt="2022-01-25T16:21:34.665" v="3113" actId="20577"/>
          <ac:spMkLst>
            <pc:docMk/>
            <pc:sldMk cId="144449254" sldId="337"/>
            <ac:spMk id="5" creationId="{82D5C6C4-297C-4AB8-8AC7-600066CC20F1}"/>
          </ac:spMkLst>
        </pc:spChg>
      </pc:sldChg>
      <pc:sldChg chg="del">
        <pc:chgData name="Mariella Lambrou" userId="430d801a-0566-4490-a895-96277390a8d8" providerId="ADAL" clId="{2CAC7B97-8C6B-4AAE-9308-BA64532ED12E}" dt="2022-01-25T16:27:37.995" v="3296" actId="2696"/>
        <pc:sldMkLst>
          <pc:docMk/>
          <pc:sldMk cId="3277917743" sldId="339"/>
        </pc:sldMkLst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876261452" sldId="340"/>
        </pc:sldMkLst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3477222183" sldId="349"/>
        </pc:sldMkLst>
      </pc:sldChg>
      <pc:sldChg chg="modSp mod or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99526632" sldId="350"/>
        </pc:sldMkLst>
        <pc:spChg chg="mod">
          <ac:chgData name="Mariella Lambrou" userId="430d801a-0566-4490-a895-96277390a8d8" providerId="ADAL" clId="{2CAC7B97-8C6B-4AAE-9308-BA64532ED12E}" dt="2022-01-25T15:58:19.536" v="3083" actId="2711"/>
          <ac:spMkLst>
            <pc:docMk/>
            <pc:sldMk cId="299526632" sldId="350"/>
            <ac:spMk id="3" creationId="{AFD6FA11-BBD9-4E22-9A2B-645583CFE77F}"/>
          </ac:spMkLst>
        </pc:spChg>
        <pc:spChg chg="mod">
          <ac:chgData name="Mariella Lambrou" userId="430d801a-0566-4490-a895-96277390a8d8" providerId="ADAL" clId="{2CAC7B97-8C6B-4AAE-9308-BA64532ED12E}" dt="2022-01-25T15:58:19.352" v="3082" actId="2711"/>
          <ac:spMkLst>
            <pc:docMk/>
            <pc:sldMk cId="299526632" sldId="350"/>
            <ac:spMk id="4" creationId="{EB7B52DD-30D0-4779-B3D4-9903ED20F956}"/>
          </ac:spMkLst>
        </pc:spChg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382432241" sldId="351"/>
        </pc:sldMkLst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852482136" sldId="352"/>
        </pc:sldMkLst>
      </pc:sldChg>
      <pc:sldChg chg="modSp del mod">
        <pc:chgData name="Mariella Lambrou" userId="430d801a-0566-4490-a895-96277390a8d8" providerId="ADAL" clId="{2CAC7B97-8C6B-4AAE-9308-BA64532ED12E}" dt="2022-01-25T15:43:27.235" v="2781" actId="2696"/>
        <pc:sldMkLst>
          <pc:docMk/>
          <pc:sldMk cId="762628819" sldId="353"/>
        </pc:sldMkLst>
        <pc:spChg chg="mod">
          <ac:chgData name="Mariella Lambrou" userId="430d801a-0566-4490-a895-96277390a8d8" providerId="ADAL" clId="{2CAC7B97-8C6B-4AAE-9308-BA64532ED12E}" dt="2022-01-25T15:43:21.546" v="2780" actId="20577"/>
          <ac:spMkLst>
            <pc:docMk/>
            <pc:sldMk cId="762628819" sldId="353"/>
            <ac:spMk id="4" creationId="{BC0ADDEE-62B6-4128-A7F2-E7AB8BA8B217}"/>
          </ac:spMkLst>
        </pc:spChg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3917388835" sldId="354"/>
        </pc:sldMkLst>
      </pc:sldChg>
      <pc:sldChg chg="modTransition">
        <pc:chgData name="Mariella Lambrou" userId="430d801a-0566-4490-a895-96277390a8d8" providerId="ADAL" clId="{2CAC7B97-8C6B-4AAE-9308-BA64532ED12E}" dt="2022-01-26T10:13:45.487" v="4838"/>
        <pc:sldMkLst>
          <pc:docMk/>
          <pc:sldMk cId="4037758957" sldId="355"/>
        </pc:sldMkLst>
      </pc:sldChg>
      <pc:sldChg chg="addSp delSp modSp mod modTransition setBg addAnim delAnim">
        <pc:chgData name="Mariella Lambrou" userId="430d801a-0566-4490-a895-96277390a8d8" providerId="ADAL" clId="{2CAC7B97-8C6B-4AAE-9308-BA64532ED12E}" dt="2022-01-26T10:13:45.487" v="4838"/>
        <pc:sldMkLst>
          <pc:docMk/>
          <pc:sldMk cId="4003710658" sldId="356"/>
        </pc:sldMkLst>
        <pc:spChg chg="mod ord">
          <ac:chgData name="Mariella Lambrou" userId="430d801a-0566-4490-a895-96277390a8d8" providerId="ADAL" clId="{2CAC7B97-8C6B-4AAE-9308-BA64532ED12E}" dt="2022-01-25T15:58:21.478" v="3091" actId="1076"/>
          <ac:spMkLst>
            <pc:docMk/>
            <pc:sldMk cId="4003710658" sldId="356"/>
            <ac:spMk id="3" creationId="{9BE48859-5EEB-465B-8425-173516A3B74E}"/>
          </ac:spMkLst>
        </pc:spChg>
        <pc:spChg chg="mod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4" creationId="{56BF9B82-9A2C-4EA3-A9DB-87D185B61936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9" creationId="{88294908-8B00-4F58-BBBA-20F71A40AA9E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11" creationId="{4364C879-1404-4203-8E9D-CC5DE0A621A2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13" creationId="{84617302-4B0D-4351-A6BB-6F0930D943AC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15" creationId="{DA2C7802-C2E0-4218-8F89-8DD7CCD2CD1C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17" creationId="{A6D7111A-21E5-4EE9-8A78-10E5530F0116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19" creationId="{A3969E80-A77B-49FC-9122-D89AFD5EE118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21" creationId="{1849CA57-76BD-4CF2-80BA-D7A46A01B7B1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23" creationId="{35E9085E-E730-4768-83D4-6CB7E9897153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25" creationId="{973272FE-A474-4CAE-8CA2-BCC8B476C3F4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27" creationId="{E07981EA-05A6-437C-88D7-B377B92B031D}"/>
          </ac:spMkLst>
        </pc:spChg>
        <pc:spChg chg="add del">
          <ac:chgData name="Mariella Lambrou" userId="430d801a-0566-4490-a895-96277390a8d8" providerId="ADAL" clId="{2CAC7B97-8C6B-4AAE-9308-BA64532ED12E}" dt="2022-01-25T14:57:58.379" v="1444" actId="26606"/>
          <ac:spMkLst>
            <pc:docMk/>
            <pc:sldMk cId="4003710658" sldId="356"/>
            <ac:spMk id="29" creationId="{15E3C750-986E-4769-B1AE-49289FBEE757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34" creationId="{88294908-8B00-4F58-BBBA-20F71A40AA9E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36" creationId="{4364C879-1404-4203-8E9D-CC5DE0A621A2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38" creationId="{84617302-4B0D-4351-A6BB-6F0930D943AC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40" creationId="{DA2C7802-C2E0-4218-8F89-8DD7CCD2CD1C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42" creationId="{A6D7111A-21E5-4EE9-8A78-10E5530F0116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44" creationId="{A3969E80-A77B-49FC-9122-D89AFD5EE118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46" creationId="{1849CA57-76BD-4CF2-80BA-D7A46A01B7B1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48" creationId="{35E9085E-E730-4768-83D4-6CB7E9897153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50" creationId="{973272FE-A474-4CAE-8CA2-BCC8B476C3F4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52" creationId="{E07981EA-05A6-437C-88D7-B377B92B031D}"/>
          </ac:spMkLst>
        </pc:spChg>
        <pc:spChg chg="add del">
          <ac:chgData name="Mariella Lambrou" userId="430d801a-0566-4490-a895-96277390a8d8" providerId="ADAL" clId="{2CAC7B97-8C6B-4AAE-9308-BA64532ED12E}" dt="2022-01-25T14:57:58.056" v="1443" actId="26606"/>
          <ac:spMkLst>
            <pc:docMk/>
            <pc:sldMk cId="4003710658" sldId="356"/>
            <ac:spMk id="54" creationId="{15E3C750-986E-4769-B1AE-49289FBEE757}"/>
          </ac:spMkLst>
        </pc:spChg>
      </pc:sldChg>
      <pc:sldChg chg="addSp delSp modSp add del mod setBg addAnim">
        <pc:chgData name="Mariella Lambrou" userId="430d801a-0566-4490-a895-96277390a8d8" providerId="ADAL" clId="{2CAC7B97-8C6B-4AAE-9308-BA64532ED12E}" dt="2022-01-25T14:46:12.906" v="1034" actId="2696"/>
        <pc:sldMkLst>
          <pc:docMk/>
          <pc:sldMk cId="991545099" sldId="357"/>
        </pc:sldMkLst>
        <pc:spChg chg="mod ord">
          <ac:chgData name="Mariella Lambrou" userId="430d801a-0566-4490-a895-96277390a8d8" providerId="ADAL" clId="{2CAC7B97-8C6B-4AAE-9308-BA64532ED12E}" dt="2022-01-25T14:43:47.812" v="1018" actId="26606"/>
          <ac:spMkLst>
            <pc:docMk/>
            <pc:sldMk cId="991545099" sldId="357"/>
            <ac:spMk id="3" creationId="{AFD6FA11-BBD9-4E22-9A2B-645583CFE77F}"/>
          </ac:spMkLst>
        </pc:spChg>
        <pc:spChg chg="del mod">
          <ac:chgData name="Mariella Lambrou" userId="430d801a-0566-4490-a895-96277390a8d8" providerId="ADAL" clId="{2CAC7B97-8C6B-4AAE-9308-BA64532ED12E}" dt="2022-01-25T13:17:32.129" v="660" actId="478"/>
          <ac:spMkLst>
            <pc:docMk/>
            <pc:sldMk cId="991545099" sldId="357"/>
            <ac:spMk id="4" creationId="{EB7B52DD-30D0-4779-B3D4-9903ED20F956}"/>
          </ac:spMkLst>
        </pc:spChg>
        <pc:spChg chg="add del mod">
          <ac:chgData name="Mariella Lambrou" userId="430d801a-0566-4490-a895-96277390a8d8" providerId="ADAL" clId="{2CAC7B97-8C6B-4AAE-9308-BA64532ED12E}" dt="2022-01-25T13:17:48.156" v="661" actId="3680"/>
          <ac:spMkLst>
            <pc:docMk/>
            <pc:sldMk cId="991545099" sldId="357"/>
            <ac:spMk id="5" creationId="{383E3CAC-082B-4006-A133-69D115446F40}"/>
          </ac:spMkLst>
        </pc:spChg>
        <pc:spChg chg="add del mod">
          <ac:chgData name="Mariella Lambrou" userId="430d801a-0566-4490-a895-96277390a8d8" providerId="ADAL" clId="{2CAC7B97-8C6B-4AAE-9308-BA64532ED12E}" dt="2022-01-25T14:41:06.240" v="1003" actId="478"/>
          <ac:spMkLst>
            <pc:docMk/>
            <pc:sldMk cId="991545099" sldId="357"/>
            <ac:spMk id="9" creationId="{FE9B033B-2312-4B25-A68E-38504C6A3DA1}"/>
          </ac:spMkLst>
        </pc:spChg>
        <pc:spChg chg="add del">
          <ac:chgData name="Mariella Lambrou" userId="430d801a-0566-4490-a895-96277390a8d8" providerId="ADAL" clId="{2CAC7B97-8C6B-4AAE-9308-BA64532ED12E}" dt="2022-01-25T14:42:42.638" v="1017" actId="26606"/>
          <ac:spMkLst>
            <pc:docMk/>
            <pc:sldMk cId="991545099" sldId="357"/>
            <ac:spMk id="19" creationId="{72018E1B-E0B9-4440-AFF3-4112E50A2763}"/>
          </ac:spMkLst>
        </pc:spChg>
        <pc:spChg chg="add del">
          <ac:chgData name="Mariella Lambrou" userId="430d801a-0566-4490-a895-96277390a8d8" providerId="ADAL" clId="{2CAC7B97-8C6B-4AAE-9308-BA64532ED12E}" dt="2022-01-25T14:43:47.812" v="1018" actId="26606"/>
          <ac:spMkLst>
            <pc:docMk/>
            <pc:sldMk cId="991545099" sldId="357"/>
            <ac:spMk id="24" creationId="{73DE2CFE-42F2-48F0-8706-5264E012B10C}"/>
          </ac:spMkLst>
        </pc:spChg>
        <pc:spChg chg="add">
          <ac:chgData name="Mariella Lambrou" userId="430d801a-0566-4490-a895-96277390a8d8" providerId="ADAL" clId="{2CAC7B97-8C6B-4AAE-9308-BA64532ED12E}" dt="2022-01-25T14:43:47.812" v="1018" actId="26606"/>
          <ac:spMkLst>
            <pc:docMk/>
            <pc:sldMk cId="991545099" sldId="357"/>
            <ac:spMk id="29" creationId="{A5711A0E-A428-4ED1-96CB-33D69FD842E4}"/>
          </ac:spMkLst>
        </pc:spChg>
        <pc:graphicFrameChg chg="add del mod ord modGraphic">
          <ac:chgData name="Mariella Lambrou" userId="430d801a-0566-4490-a895-96277390a8d8" providerId="ADAL" clId="{2CAC7B97-8C6B-4AAE-9308-BA64532ED12E}" dt="2022-01-25T13:25:57.895" v="1002" actId="478"/>
          <ac:graphicFrameMkLst>
            <pc:docMk/>
            <pc:sldMk cId="991545099" sldId="357"/>
            <ac:graphicFrameMk id="6" creationId="{CE9F8B55-8C01-4167-AF75-C6EDE43367D1}"/>
          </ac:graphicFrameMkLst>
        </pc:graphicFrameChg>
        <pc:picChg chg="add mod">
          <ac:chgData name="Mariella Lambrou" userId="430d801a-0566-4490-a895-96277390a8d8" providerId="ADAL" clId="{2CAC7B97-8C6B-4AAE-9308-BA64532ED12E}" dt="2022-01-25T14:44:50.562" v="1032" actId="1076"/>
          <ac:picMkLst>
            <pc:docMk/>
            <pc:sldMk cId="991545099" sldId="357"/>
            <ac:picMk id="7" creationId="{3537F10E-4624-49C5-9BE9-F855F8975996}"/>
          </ac:picMkLst>
        </pc:picChg>
        <pc:picChg chg="add mod ord">
          <ac:chgData name="Mariella Lambrou" userId="430d801a-0566-4490-a895-96277390a8d8" providerId="ADAL" clId="{2CAC7B97-8C6B-4AAE-9308-BA64532ED12E}" dt="2022-01-25T14:44:43.545" v="1028" actId="1076"/>
          <ac:picMkLst>
            <pc:docMk/>
            <pc:sldMk cId="991545099" sldId="357"/>
            <ac:picMk id="10" creationId="{39557CF7-5735-4A36-B7AB-1529AD38CF24}"/>
          </ac:picMkLst>
        </pc:picChg>
        <pc:picChg chg="add mod">
          <ac:chgData name="Mariella Lambrou" userId="430d801a-0566-4490-a895-96277390a8d8" providerId="ADAL" clId="{2CAC7B97-8C6B-4AAE-9308-BA64532ED12E}" dt="2022-01-25T14:44:45.873" v="1030" actId="1076"/>
          <ac:picMkLst>
            <pc:docMk/>
            <pc:sldMk cId="991545099" sldId="357"/>
            <ac:picMk id="11" creationId="{A4E9DC40-9DEF-4A2E-8012-F8C1F53D3062}"/>
          </ac:picMkLst>
        </pc:picChg>
        <pc:picChg chg="add mod">
          <ac:chgData name="Mariella Lambrou" userId="430d801a-0566-4490-a895-96277390a8d8" providerId="ADAL" clId="{2CAC7B97-8C6B-4AAE-9308-BA64532ED12E}" dt="2022-01-25T14:44:44.764" v="1029" actId="1076"/>
          <ac:picMkLst>
            <pc:docMk/>
            <pc:sldMk cId="991545099" sldId="357"/>
            <ac:picMk id="12" creationId="{BF28628E-8022-4862-8094-9E65A5ABBC82}"/>
          </ac:picMkLst>
        </pc:picChg>
        <pc:picChg chg="add mod ord">
          <ac:chgData name="Mariella Lambrou" userId="430d801a-0566-4490-a895-96277390a8d8" providerId="ADAL" clId="{2CAC7B97-8C6B-4AAE-9308-BA64532ED12E}" dt="2022-01-25T14:44:47.493" v="1031" actId="1076"/>
          <ac:picMkLst>
            <pc:docMk/>
            <pc:sldMk cId="991545099" sldId="357"/>
            <ac:picMk id="13" creationId="{1FC0D243-8ECD-47F0-91A3-9BB23DCFB0BA}"/>
          </ac:picMkLst>
        </pc:picChg>
        <pc:picChg chg="add mod ord">
          <ac:chgData name="Mariella Lambrou" userId="430d801a-0566-4490-a895-96277390a8d8" providerId="ADAL" clId="{2CAC7B97-8C6B-4AAE-9308-BA64532ED12E}" dt="2022-01-25T14:44:54.256" v="1033" actId="1076"/>
          <ac:picMkLst>
            <pc:docMk/>
            <pc:sldMk cId="991545099" sldId="357"/>
            <ac:picMk id="14" creationId="{20663343-D3CA-42E9-A4C5-4074278D5D2A}"/>
          </ac:picMkLst>
        </pc:picChg>
      </pc:sldChg>
      <pc:sldChg chg="addSp delSp modSp mod modTransition">
        <pc:chgData name="Mariella Lambrou" userId="430d801a-0566-4490-a895-96277390a8d8" providerId="ADAL" clId="{2CAC7B97-8C6B-4AAE-9308-BA64532ED12E}" dt="2022-01-26T10:53:25.358" v="4972" actId="14100"/>
        <pc:sldMkLst>
          <pc:docMk/>
          <pc:sldMk cId="2822961390" sldId="357"/>
        </pc:sldMkLst>
        <pc:spChg chg="mod">
          <ac:chgData name="Mariella Lambrou" userId="430d801a-0566-4490-a895-96277390a8d8" providerId="ADAL" clId="{2CAC7B97-8C6B-4AAE-9308-BA64532ED12E}" dt="2022-01-25T15:58:18.850" v="3079" actId="2711"/>
          <ac:spMkLst>
            <pc:docMk/>
            <pc:sldMk cId="2822961390" sldId="357"/>
            <ac:spMk id="3" creationId="{AFD6FA11-BBD9-4E22-9A2B-645583CFE77F}"/>
          </ac:spMkLst>
        </pc:spChg>
        <pc:spChg chg="add del mod">
          <ac:chgData name="Mariella Lambrou" userId="430d801a-0566-4490-a895-96277390a8d8" providerId="ADAL" clId="{2CAC7B97-8C6B-4AAE-9308-BA64532ED12E}" dt="2022-01-26T10:53:25.358" v="4972" actId="14100"/>
          <ac:spMkLst>
            <pc:docMk/>
            <pc:sldMk cId="2822961390" sldId="357"/>
            <ac:spMk id="4" creationId="{EB7B52DD-30D0-4779-B3D4-9903ED20F956}"/>
          </ac:spMkLst>
        </pc:spChg>
        <pc:graphicFrameChg chg="add del">
          <ac:chgData name="Mariella Lambrou" userId="430d801a-0566-4490-a895-96277390a8d8" providerId="ADAL" clId="{2CAC7B97-8C6B-4AAE-9308-BA64532ED12E}" dt="2022-01-25T14:56:40.131" v="1438" actId="26606"/>
          <ac:graphicFrameMkLst>
            <pc:docMk/>
            <pc:sldMk cId="2822961390" sldId="357"/>
            <ac:graphicFrameMk id="6" creationId="{4FBCE01B-1F95-48A2-840D-8F720B3F32BD}"/>
          </ac:graphicFrameMkLst>
        </pc:graphicFrameChg>
      </pc:sldChg>
      <pc:sldChg chg="addSp modSp add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901684594" sldId="358"/>
        </pc:sldMkLst>
        <pc:spChg chg="mod">
          <ac:chgData name="Mariella Lambrou" userId="430d801a-0566-4490-a895-96277390a8d8" providerId="ADAL" clId="{2CAC7B97-8C6B-4AAE-9308-BA64532ED12E}" dt="2022-01-25T15:07:15.604" v="1653" actId="20577"/>
          <ac:spMkLst>
            <pc:docMk/>
            <pc:sldMk cId="2901684594" sldId="358"/>
            <ac:spMk id="3" creationId="{AFD6FA11-BBD9-4E22-9A2B-645583CFE77F}"/>
          </ac:spMkLst>
        </pc:spChg>
        <pc:spChg chg="mod">
          <ac:chgData name="Mariella Lambrou" userId="430d801a-0566-4490-a895-96277390a8d8" providerId="ADAL" clId="{2CAC7B97-8C6B-4AAE-9308-BA64532ED12E}" dt="2022-01-25T15:07:19.061" v="1654" actId="20577"/>
          <ac:spMkLst>
            <pc:docMk/>
            <pc:sldMk cId="2901684594" sldId="358"/>
            <ac:spMk id="4" creationId="{EB7B52DD-30D0-4779-B3D4-9903ED20F956}"/>
          </ac:spMkLst>
        </pc:spChg>
        <pc:spChg chg="add mod">
          <ac:chgData name="Mariella Lambrou" userId="430d801a-0566-4490-a895-96277390a8d8" providerId="ADAL" clId="{2CAC7B97-8C6B-4AAE-9308-BA64532ED12E}" dt="2022-01-25T15:08:46.803" v="1662" actId="1076"/>
          <ac:spMkLst>
            <pc:docMk/>
            <pc:sldMk cId="2901684594" sldId="358"/>
            <ac:spMk id="6" creationId="{89FB0209-1C72-4B6C-A5A4-E5D161E79FB3}"/>
          </ac:spMkLst>
        </pc:spChg>
        <pc:picChg chg="add mod">
          <ac:chgData name="Mariella Lambrou" userId="430d801a-0566-4490-a895-96277390a8d8" providerId="ADAL" clId="{2CAC7B97-8C6B-4AAE-9308-BA64532ED12E}" dt="2022-01-25T15:07:38.172" v="1656" actId="1076"/>
          <ac:picMkLst>
            <pc:docMk/>
            <pc:sldMk cId="2901684594" sldId="358"/>
            <ac:picMk id="2" creationId="{A1B98A58-B0E8-4295-A320-ED9E04558C41}"/>
          </ac:picMkLst>
        </pc:picChg>
      </pc:sldChg>
      <pc:sldChg chg="addSp delSp modSp add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2010909507" sldId="359"/>
        </pc:sldMkLst>
        <pc:spChg chg="mod">
          <ac:chgData name="Mariella Lambrou" userId="430d801a-0566-4490-a895-96277390a8d8" providerId="ADAL" clId="{2CAC7B97-8C6B-4AAE-9308-BA64532ED12E}" dt="2022-01-25T15:09:35.744" v="1683" actId="20577"/>
          <ac:spMkLst>
            <pc:docMk/>
            <pc:sldMk cId="2010909507" sldId="359"/>
            <ac:spMk id="3" creationId="{AFD6FA11-BBD9-4E22-9A2B-645583CFE77F}"/>
          </ac:spMkLst>
        </pc:spChg>
        <pc:spChg chg="del mod">
          <ac:chgData name="Mariella Lambrou" userId="430d801a-0566-4490-a895-96277390a8d8" providerId="ADAL" clId="{2CAC7B97-8C6B-4AAE-9308-BA64532ED12E}" dt="2022-01-25T15:09:43.274" v="1687"/>
          <ac:spMkLst>
            <pc:docMk/>
            <pc:sldMk cId="2010909507" sldId="359"/>
            <ac:spMk id="6" creationId="{89FB0209-1C72-4B6C-A5A4-E5D161E79FB3}"/>
          </ac:spMkLst>
        </pc:spChg>
        <pc:spChg chg="add mod">
          <ac:chgData name="Mariella Lambrou" userId="430d801a-0566-4490-a895-96277390a8d8" providerId="ADAL" clId="{2CAC7B97-8C6B-4AAE-9308-BA64532ED12E}" dt="2022-01-25T15:12:15.618" v="1801" actId="20577"/>
          <ac:spMkLst>
            <pc:docMk/>
            <pc:sldMk cId="2010909507" sldId="359"/>
            <ac:spMk id="8" creationId="{5D0C0290-4E4D-4A44-B672-12F9F935ECB5}"/>
          </ac:spMkLst>
        </pc:spChg>
        <pc:picChg chg="del">
          <ac:chgData name="Mariella Lambrou" userId="430d801a-0566-4490-a895-96277390a8d8" providerId="ADAL" clId="{2CAC7B97-8C6B-4AAE-9308-BA64532ED12E}" dt="2022-01-25T15:09:42.549" v="1685" actId="478"/>
          <ac:picMkLst>
            <pc:docMk/>
            <pc:sldMk cId="2010909507" sldId="359"/>
            <ac:picMk id="2" creationId="{A1B98A58-B0E8-4295-A320-ED9E04558C41}"/>
          </ac:picMkLst>
        </pc:picChg>
        <pc:picChg chg="add mod">
          <ac:chgData name="Mariella Lambrou" userId="430d801a-0566-4490-a895-96277390a8d8" providerId="ADAL" clId="{2CAC7B97-8C6B-4AAE-9308-BA64532ED12E}" dt="2022-01-25T15:09:52.396" v="1689" actId="1076"/>
          <ac:picMkLst>
            <pc:docMk/>
            <pc:sldMk cId="2010909507" sldId="359"/>
            <ac:picMk id="5" creationId="{707078FD-372D-46D9-BA42-8AF9F857FEAD}"/>
          </ac:picMkLst>
        </pc:picChg>
      </pc:sldChg>
      <pc:sldChg chg="delSp modSp add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840861320" sldId="360"/>
        </pc:sldMkLst>
        <pc:spChg chg="mod">
          <ac:chgData name="Mariella Lambrou" userId="430d801a-0566-4490-a895-96277390a8d8" providerId="ADAL" clId="{2CAC7B97-8C6B-4AAE-9308-BA64532ED12E}" dt="2022-01-25T15:17:59.369" v="1858" actId="20577"/>
          <ac:spMkLst>
            <pc:docMk/>
            <pc:sldMk cId="840861320" sldId="360"/>
            <ac:spMk id="3" creationId="{AFD6FA11-BBD9-4E22-9A2B-645583CFE77F}"/>
          </ac:spMkLst>
        </pc:spChg>
        <pc:spChg chg="del mod">
          <ac:chgData name="Mariella Lambrou" userId="430d801a-0566-4490-a895-96277390a8d8" providerId="ADAL" clId="{2CAC7B97-8C6B-4AAE-9308-BA64532ED12E}" dt="2022-01-25T15:17:45.628" v="1805" actId="478"/>
          <ac:spMkLst>
            <pc:docMk/>
            <pc:sldMk cId="840861320" sldId="360"/>
            <ac:spMk id="8" creationId="{5D0C0290-4E4D-4A44-B672-12F9F935ECB5}"/>
          </ac:spMkLst>
        </pc:spChg>
        <pc:picChg chg="del">
          <ac:chgData name="Mariella Lambrou" userId="430d801a-0566-4490-a895-96277390a8d8" providerId="ADAL" clId="{2CAC7B97-8C6B-4AAE-9308-BA64532ED12E}" dt="2022-01-25T15:17:40.174" v="1803" actId="478"/>
          <ac:picMkLst>
            <pc:docMk/>
            <pc:sldMk cId="840861320" sldId="360"/>
            <ac:picMk id="5" creationId="{707078FD-372D-46D9-BA42-8AF9F857FEAD}"/>
          </ac:picMkLst>
        </pc:picChg>
      </pc:sldChg>
      <pc:sldChg chg="modSp add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3617803766" sldId="361"/>
        </pc:sldMkLst>
        <pc:spChg chg="mod">
          <ac:chgData name="Mariella Lambrou" userId="430d801a-0566-4490-a895-96277390a8d8" providerId="ADAL" clId="{2CAC7B97-8C6B-4AAE-9308-BA64532ED12E}" dt="2022-01-25T15:18:35.778" v="1905" actId="20577"/>
          <ac:spMkLst>
            <pc:docMk/>
            <pc:sldMk cId="3617803766" sldId="361"/>
            <ac:spMk id="3" creationId="{AFD6FA11-BBD9-4E22-9A2B-645583CFE77F}"/>
          </ac:spMkLst>
        </pc:spChg>
      </pc:sldChg>
      <pc:sldChg chg="addSp modSp add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4181762760" sldId="362"/>
        </pc:sldMkLst>
        <pc:spChg chg="mod">
          <ac:chgData name="Mariella Lambrou" userId="430d801a-0566-4490-a895-96277390a8d8" providerId="ADAL" clId="{2CAC7B97-8C6B-4AAE-9308-BA64532ED12E}" dt="2022-01-25T15:19:48.690" v="1980" actId="14100"/>
          <ac:spMkLst>
            <pc:docMk/>
            <pc:sldMk cId="4181762760" sldId="362"/>
            <ac:spMk id="3" creationId="{AFD6FA11-BBD9-4E22-9A2B-645583CFE77F}"/>
          </ac:spMkLst>
        </pc:spChg>
        <pc:spChg chg="add mod">
          <ac:chgData name="Mariella Lambrou" userId="430d801a-0566-4490-a895-96277390a8d8" providerId="ADAL" clId="{2CAC7B97-8C6B-4AAE-9308-BA64532ED12E}" dt="2022-01-25T15:32:57.264" v="2772" actId="20577"/>
          <ac:spMkLst>
            <pc:docMk/>
            <pc:sldMk cId="4181762760" sldId="362"/>
            <ac:spMk id="5" creationId="{7FD9357A-2DB5-4FA7-B1E7-1526638D4564}"/>
          </ac:spMkLst>
        </pc:spChg>
      </pc:sldChg>
      <pc:sldChg chg="modSp mod modTransition">
        <pc:chgData name="Mariella Lambrou" userId="430d801a-0566-4490-a895-96277390a8d8" providerId="ADAL" clId="{2CAC7B97-8C6B-4AAE-9308-BA64532ED12E}" dt="2022-01-26T10:13:45.487" v="4838"/>
        <pc:sldMkLst>
          <pc:docMk/>
          <pc:sldMk cId="511637306" sldId="363"/>
        </pc:sldMkLst>
        <pc:spChg chg="mod">
          <ac:chgData name="Mariella Lambrou" userId="430d801a-0566-4490-a895-96277390a8d8" providerId="ADAL" clId="{2CAC7B97-8C6B-4AAE-9308-BA64532ED12E}" dt="2022-01-26T10:02:15.194" v="4315" actId="20577"/>
          <ac:spMkLst>
            <pc:docMk/>
            <pc:sldMk cId="511637306" sldId="363"/>
            <ac:spMk id="5" creationId="{82D5C6C4-297C-4AB8-8AC7-600066CC20F1}"/>
          </ac:spMkLst>
        </pc:spChg>
      </pc:sldChg>
      <pc:sldChg chg="addSp delSp modSp add mod modTransition modAnim">
        <pc:chgData name="Mariella Lambrou" userId="430d801a-0566-4490-a895-96277390a8d8" providerId="ADAL" clId="{2CAC7B97-8C6B-4AAE-9308-BA64532ED12E}" dt="2022-01-26T10:13:45.487" v="4838"/>
        <pc:sldMkLst>
          <pc:docMk/>
          <pc:sldMk cId="4106333333" sldId="364"/>
        </pc:sldMkLst>
        <pc:grpChg chg="del">
          <ac:chgData name="Mariella Lambrou" userId="430d801a-0566-4490-a895-96277390a8d8" providerId="ADAL" clId="{2CAC7B97-8C6B-4AAE-9308-BA64532ED12E}" dt="2022-01-25T15:46:33.562" v="2852" actId="478"/>
          <ac:grpSpMkLst>
            <pc:docMk/>
            <pc:sldMk cId="4106333333" sldId="364"/>
            <ac:grpSpMk id="20" creationId="{00000000-0000-0000-0000-000000000000}"/>
          </ac:grpSpMkLst>
        </pc:grpChg>
        <pc:picChg chg="add mod">
          <ac:chgData name="Mariella Lambrou" userId="430d801a-0566-4490-a895-96277390a8d8" providerId="ADAL" clId="{2CAC7B97-8C6B-4AAE-9308-BA64532ED12E}" dt="2022-01-25T15:47:42.711" v="2860" actId="1076"/>
          <ac:picMkLst>
            <pc:docMk/>
            <pc:sldMk cId="4106333333" sldId="364"/>
            <ac:picMk id="2" creationId="{7D6273BB-CD6E-4209-B5CE-1A039BE54ED2}"/>
          </ac:picMkLst>
        </pc:picChg>
        <pc:picChg chg="add mod">
          <ac:chgData name="Mariella Lambrou" userId="430d801a-0566-4490-a895-96277390a8d8" providerId="ADAL" clId="{2CAC7B97-8C6B-4AAE-9308-BA64532ED12E}" dt="2022-01-25T15:47:45.334" v="2861" actId="1076"/>
          <ac:picMkLst>
            <pc:docMk/>
            <pc:sldMk cId="4106333333" sldId="364"/>
            <ac:picMk id="3" creationId="{3FB090E0-5C42-406B-82E1-B2D5AD72E1FD}"/>
          </ac:picMkLst>
        </pc:picChg>
        <pc:picChg chg="add mod">
          <ac:chgData name="Mariella Lambrou" userId="430d801a-0566-4490-a895-96277390a8d8" providerId="ADAL" clId="{2CAC7B97-8C6B-4AAE-9308-BA64532ED12E}" dt="2022-01-25T15:47:47.437" v="2862" actId="1076"/>
          <ac:picMkLst>
            <pc:docMk/>
            <pc:sldMk cId="4106333333" sldId="364"/>
            <ac:picMk id="11" creationId="{73D9523E-90AD-4344-9C8E-B62DE7667076}"/>
          </ac:picMkLst>
        </pc:picChg>
        <pc:picChg chg="add mod">
          <ac:chgData name="Mariella Lambrou" userId="430d801a-0566-4490-a895-96277390a8d8" providerId="ADAL" clId="{2CAC7B97-8C6B-4AAE-9308-BA64532ED12E}" dt="2022-01-25T15:48:04.721" v="2864" actId="1076"/>
          <ac:picMkLst>
            <pc:docMk/>
            <pc:sldMk cId="4106333333" sldId="364"/>
            <ac:picMk id="21" creationId="{3CEE2B51-6202-4583-BFD8-3AA82EE08628}"/>
          </ac:picMkLst>
        </pc:picChg>
        <pc:picChg chg="add mod">
          <ac:chgData name="Mariella Lambrou" userId="430d801a-0566-4490-a895-96277390a8d8" providerId="ADAL" clId="{2CAC7B97-8C6B-4AAE-9308-BA64532ED12E}" dt="2022-01-25T15:48:21.415" v="2867" actId="1076"/>
          <ac:picMkLst>
            <pc:docMk/>
            <pc:sldMk cId="4106333333" sldId="364"/>
            <ac:picMk id="25" creationId="{4A0AD7B6-FA6F-4FC2-9D00-EE8E00C6F608}"/>
          </ac:picMkLst>
        </pc:picChg>
        <pc:picChg chg="add mod">
          <ac:chgData name="Mariella Lambrou" userId="430d801a-0566-4490-a895-96277390a8d8" providerId="ADAL" clId="{2CAC7B97-8C6B-4AAE-9308-BA64532ED12E}" dt="2022-01-25T15:49:05.581" v="2873" actId="1076"/>
          <ac:picMkLst>
            <pc:docMk/>
            <pc:sldMk cId="4106333333" sldId="364"/>
            <ac:picMk id="28" creationId="{729EC05C-46FA-4A5A-BBC0-BC59A6E70945}"/>
          </ac:picMkLst>
        </pc:picChg>
        <pc:picChg chg="add mod">
          <ac:chgData name="Mariella Lambrou" userId="430d801a-0566-4490-a895-96277390a8d8" providerId="ADAL" clId="{2CAC7B97-8C6B-4AAE-9308-BA64532ED12E}" dt="2022-01-25T15:49:00.888" v="2872" actId="14100"/>
          <ac:picMkLst>
            <pc:docMk/>
            <pc:sldMk cId="4106333333" sldId="364"/>
            <ac:picMk id="30" creationId="{7BB4B5C1-52CB-44F3-9907-729E33341773}"/>
          </ac:picMkLst>
        </pc:picChg>
        <pc:picChg chg="add mod">
          <ac:chgData name="Mariella Lambrou" userId="430d801a-0566-4490-a895-96277390a8d8" providerId="ADAL" clId="{2CAC7B97-8C6B-4AAE-9308-BA64532ED12E}" dt="2022-01-25T15:49:22.168" v="2876" actId="1076"/>
          <ac:picMkLst>
            <pc:docMk/>
            <pc:sldMk cId="4106333333" sldId="364"/>
            <ac:picMk id="31" creationId="{BE46706E-0DE4-4870-B00B-9F94B834963F}"/>
          </ac:picMkLst>
        </pc:picChg>
        <pc:picChg chg="add mod">
          <ac:chgData name="Mariella Lambrou" userId="430d801a-0566-4490-a895-96277390a8d8" providerId="ADAL" clId="{2CAC7B97-8C6B-4AAE-9308-BA64532ED12E}" dt="2022-01-25T15:49:38.221" v="2878" actId="1076"/>
          <ac:picMkLst>
            <pc:docMk/>
            <pc:sldMk cId="4106333333" sldId="364"/>
            <ac:picMk id="32" creationId="{041A26A8-81A0-4ACB-8C8E-2882C92397D0}"/>
          </ac:picMkLst>
        </pc:picChg>
        <pc:picChg chg="add mod">
          <ac:chgData name="Mariella Lambrou" userId="430d801a-0566-4490-a895-96277390a8d8" providerId="ADAL" clId="{2CAC7B97-8C6B-4AAE-9308-BA64532ED12E}" dt="2022-01-25T15:49:55.136" v="2880" actId="1076"/>
          <ac:picMkLst>
            <pc:docMk/>
            <pc:sldMk cId="4106333333" sldId="364"/>
            <ac:picMk id="33" creationId="{CEFF2F01-9B0A-4E01-9C09-2E0D518E4618}"/>
          </ac:picMkLst>
        </pc:picChg>
        <pc:picChg chg="add mod">
          <ac:chgData name="Mariella Lambrou" userId="430d801a-0566-4490-a895-96277390a8d8" providerId="ADAL" clId="{2CAC7B97-8C6B-4AAE-9308-BA64532ED12E}" dt="2022-01-25T15:50:29.117" v="2885" actId="1076"/>
          <ac:picMkLst>
            <pc:docMk/>
            <pc:sldMk cId="4106333333" sldId="364"/>
            <ac:picMk id="34" creationId="{CAE3CA89-08BD-445B-8A1F-03AF4B49935A}"/>
          </ac:picMkLst>
        </pc:picChg>
        <pc:picChg chg="add mod">
          <ac:chgData name="Mariella Lambrou" userId="430d801a-0566-4490-a895-96277390a8d8" providerId="ADAL" clId="{2CAC7B97-8C6B-4AAE-9308-BA64532ED12E}" dt="2022-01-25T15:50:26.002" v="2884" actId="1076"/>
          <ac:picMkLst>
            <pc:docMk/>
            <pc:sldMk cId="4106333333" sldId="364"/>
            <ac:picMk id="35" creationId="{CC3714F4-3AFB-42BC-BD36-81CB0EA51A52}"/>
          </ac:picMkLst>
        </pc:picChg>
        <pc:picChg chg="add mod">
          <ac:chgData name="Mariella Lambrou" userId="430d801a-0566-4490-a895-96277390a8d8" providerId="ADAL" clId="{2CAC7B97-8C6B-4AAE-9308-BA64532ED12E}" dt="2022-01-25T15:51:55.675" v="2896" actId="14100"/>
          <ac:picMkLst>
            <pc:docMk/>
            <pc:sldMk cId="4106333333" sldId="364"/>
            <ac:picMk id="37" creationId="{7D70C9EF-6735-42C5-A124-1857CF559287}"/>
          </ac:picMkLst>
        </pc:picChg>
        <pc:cxnChg chg="mod">
          <ac:chgData name="Mariella Lambrou" userId="430d801a-0566-4490-a895-96277390a8d8" providerId="ADAL" clId="{2CAC7B97-8C6B-4AAE-9308-BA64532ED12E}" dt="2022-01-25T15:46:33.562" v="2852" actId="478"/>
          <ac:cxnSpMkLst>
            <pc:docMk/>
            <pc:sldMk cId="4106333333" sldId="364"/>
            <ac:cxnSpMk id="10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6:33.562" v="2852" actId="478"/>
          <ac:cxnSpMkLst>
            <pc:docMk/>
            <pc:sldMk cId="4106333333" sldId="364"/>
            <ac:cxnSpMk id="12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6:33.562" v="2852" actId="478"/>
          <ac:cxnSpMkLst>
            <pc:docMk/>
            <pc:sldMk cId="4106333333" sldId="364"/>
            <ac:cxnSpMk id="13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8:07.939" v="2865" actId="1076"/>
          <ac:cxnSpMkLst>
            <pc:docMk/>
            <pc:sldMk cId="4106333333" sldId="364"/>
            <ac:cxnSpMk id="22" creationId="{00000000-0000-0000-0000-000000000000}"/>
          </ac:cxnSpMkLst>
        </pc:cxnChg>
        <pc:cxnChg chg="mod">
          <ac:chgData name="Mariella Lambrou" userId="430d801a-0566-4490-a895-96277390a8d8" providerId="ADAL" clId="{2CAC7B97-8C6B-4AAE-9308-BA64532ED12E}" dt="2022-01-25T15:49:08.665" v="2874" actId="1076"/>
          <ac:cxnSpMkLst>
            <pc:docMk/>
            <pc:sldMk cId="4106333333" sldId="364"/>
            <ac:cxnSpMk id="23" creationId="{00000000-0000-0000-0000-000000000000}"/>
          </ac:cxnSpMkLst>
        </pc:cxnChg>
      </pc:sldChg>
      <pc:sldChg chg="modSp add del mod">
        <pc:chgData name="Mariella Lambrou" userId="430d801a-0566-4490-a895-96277390a8d8" providerId="ADAL" clId="{2CAC7B97-8C6B-4AAE-9308-BA64532ED12E}" dt="2022-01-25T15:58:32.608" v="3096" actId="2696"/>
        <pc:sldMkLst>
          <pc:docMk/>
          <pc:sldMk cId="1446184679" sldId="365"/>
        </pc:sldMkLst>
        <pc:spChg chg="mod">
          <ac:chgData name="Mariella Lambrou" userId="430d801a-0566-4490-a895-96277390a8d8" providerId="ADAL" clId="{2CAC7B97-8C6B-4AAE-9308-BA64532ED12E}" dt="2022-01-25T15:55:03.465" v="2950" actId="20577"/>
          <ac:spMkLst>
            <pc:docMk/>
            <pc:sldMk cId="1446184679" sldId="365"/>
            <ac:spMk id="2" creationId="{3A17B455-C75E-4077-8B73-EBA213F1B991}"/>
          </ac:spMkLst>
        </pc:spChg>
        <pc:spChg chg="mod">
          <ac:chgData name="Mariella Lambrou" userId="430d801a-0566-4490-a895-96277390a8d8" providerId="ADAL" clId="{2CAC7B97-8C6B-4AAE-9308-BA64532ED12E}" dt="2022-01-25T15:58:31.171" v="3095" actId="20577"/>
          <ac:spMkLst>
            <pc:docMk/>
            <pc:sldMk cId="1446184679" sldId="365"/>
            <ac:spMk id="3" creationId="{F9872E91-A519-464E-B434-029AC272A150}"/>
          </ac:spMkLst>
        </pc:spChg>
      </pc:sldChg>
      <pc:sldChg chg="modSp add mod modTransition">
        <pc:chgData name="Mariella Lambrou" userId="430d801a-0566-4490-a895-96277390a8d8" providerId="ADAL" clId="{2CAC7B97-8C6B-4AAE-9308-BA64532ED12E}" dt="2022-01-26T14:56:57.888" v="5207" actId="20577"/>
        <pc:sldMkLst>
          <pc:docMk/>
          <pc:sldMk cId="3931556177" sldId="365"/>
        </pc:sldMkLst>
        <pc:spChg chg="mod">
          <ac:chgData name="Mariella Lambrou" userId="430d801a-0566-4490-a895-96277390a8d8" providerId="ADAL" clId="{2CAC7B97-8C6B-4AAE-9308-BA64532ED12E}" dt="2022-01-26T09:47:47.586" v="3623" actId="20577"/>
          <ac:spMkLst>
            <pc:docMk/>
            <pc:sldMk cId="3931556177" sldId="365"/>
            <ac:spMk id="2" creationId="{EE2A0F33-4E2A-4D8F-8E42-A3D54B654CC4}"/>
          </ac:spMkLst>
        </pc:spChg>
        <pc:spChg chg="mod">
          <ac:chgData name="Mariella Lambrou" userId="430d801a-0566-4490-a895-96277390a8d8" providerId="ADAL" clId="{2CAC7B97-8C6B-4AAE-9308-BA64532ED12E}" dt="2022-01-26T14:56:57.888" v="5207" actId="20577"/>
          <ac:spMkLst>
            <pc:docMk/>
            <pc:sldMk cId="3931556177" sldId="365"/>
            <ac:spMk id="3" creationId="{4F18A57E-1856-4E1A-8037-356F837DF736}"/>
          </ac:spMkLst>
        </pc:spChg>
      </pc:sldChg>
      <pc:sldChg chg="addSp delSp modSp add mod ord modTransition">
        <pc:chgData name="Mariella Lambrou" userId="430d801a-0566-4490-a895-96277390a8d8" providerId="ADAL" clId="{2CAC7B97-8C6B-4AAE-9308-BA64532ED12E}" dt="2022-01-26T10:18:19.528" v="4963" actId="113"/>
        <pc:sldMkLst>
          <pc:docMk/>
          <pc:sldMk cId="4091598764" sldId="366"/>
        </pc:sldMkLst>
        <pc:spChg chg="add del mod">
          <ac:chgData name="Mariella Lambrou" userId="430d801a-0566-4490-a895-96277390a8d8" providerId="ADAL" clId="{2CAC7B97-8C6B-4AAE-9308-BA64532ED12E}" dt="2022-01-26T10:07:42.679" v="4629"/>
          <ac:spMkLst>
            <pc:docMk/>
            <pc:sldMk cId="4091598764" sldId="366"/>
            <ac:spMk id="4" creationId="{128348A5-B310-4489-8231-2BF6A01BC29C}"/>
          </ac:spMkLst>
        </pc:spChg>
        <pc:spChg chg="mod">
          <ac:chgData name="Mariella Lambrou" userId="430d801a-0566-4490-a895-96277390a8d8" providerId="ADAL" clId="{2CAC7B97-8C6B-4AAE-9308-BA64532ED12E}" dt="2022-01-26T10:12:36.100" v="4835" actId="14100"/>
          <ac:spMkLst>
            <pc:docMk/>
            <pc:sldMk cId="4091598764" sldId="366"/>
            <ac:spMk id="5" creationId="{40745850-104B-454F-A05F-8E3578BC0F94}"/>
          </ac:spMkLst>
        </pc:spChg>
        <pc:spChg chg="mod">
          <ac:chgData name="Mariella Lambrou" userId="430d801a-0566-4490-a895-96277390a8d8" providerId="ADAL" clId="{2CAC7B97-8C6B-4AAE-9308-BA64532ED12E}" dt="2022-01-26T10:18:19.528" v="4963" actId="113"/>
          <ac:spMkLst>
            <pc:docMk/>
            <pc:sldMk cId="4091598764" sldId="366"/>
            <ac:spMk id="6" creationId="{05D8CB0C-7B2B-4199-81B9-503F8EB8C868}"/>
          </ac:spMkLst>
        </pc:spChg>
        <pc:spChg chg="add del mod">
          <ac:chgData name="Mariella Lambrou" userId="430d801a-0566-4490-a895-96277390a8d8" providerId="ADAL" clId="{2CAC7B97-8C6B-4AAE-9308-BA64532ED12E}" dt="2022-01-26T10:08:48.453" v="4638" actId="21"/>
          <ac:spMkLst>
            <pc:docMk/>
            <pc:sldMk cId="4091598764" sldId="366"/>
            <ac:spMk id="7" creationId="{26ABDE73-F525-495D-870E-6050BAC0DD67}"/>
          </ac:spMkLst>
        </pc:spChg>
        <pc:spChg chg="add del mod">
          <ac:chgData name="Mariella Lambrou" userId="430d801a-0566-4490-a895-96277390a8d8" providerId="ADAL" clId="{2CAC7B97-8C6B-4AAE-9308-BA64532ED12E}" dt="2022-01-26T10:12:30.066" v="4833" actId="478"/>
          <ac:spMkLst>
            <pc:docMk/>
            <pc:sldMk cId="4091598764" sldId="366"/>
            <ac:spMk id="8" creationId="{9C5E5D5A-1DD3-4C46-B43D-70B510EAC70D}"/>
          </ac:spMkLst>
        </pc:spChg>
        <pc:picChg chg="add del mod">
          <ac:chgData name="Mariella Lambrou" userId="430d801a-0566-4490-a895-96277390a8d8" providerId="ADAL" clId="{2CAC7B97-8C6B-4AAE-9308-BA64532ED12E}" dt="2022-01-26T10:12:31.554" v="4834" actId="478"/>
          <ac:picMkLst>
            <pc:docMk/>
            <pc:sldMk cId="4091598764" sldId="366"/>
            <ac:picMk id="2" creationId="{01FEF33D-C9FE-498C-9210-683CED274BD9}"/>
          </ac:picMkLst>
        </pc:picChg>
        <pc:picChg chg="add del mod">
          <ac:chgData name="Mariella Lambrou" userId="430d801a-0566-4490-a895-96277390a8d8" providerId="ADAL" clId="{2CAC7B97-8C6B-4AAE-9308-BA64532ED12E}" dt="2022-01-26T10:08:17.941" v="4634" actId="478"/>
          <ac:picMkLst>
            <pc:docMk/>
            <pc:sldMk cId="4091598764" sldId="366"/>
            <ac:picMk id="3" creationId="{874A4489-202D-4821-AF3C-84073D82ADB7}"/>
          </ac:picMkLst>
        </pc:picChg>
      </pc:sldChg>
      <pc:sldChg chg="modSp add del mod">
        <pc:chgData name="Mariella Lambrou" userId="430d801a-0566-4490-a895-96277390a8d8" providerId="ADAL" clId="{2CAC7B97-8C6B-4AAE-9308-BA64532ED12E}" dt="2022-01-26T10:11:09.800" v="4818" actId="2696"/>
        <pc:sldMkLst>
          <pc:docMk/>
          <pc:sldMk cId="653262127" sldId="367"/>
        </pc:sldMkLst>
        <pc:spChg chg="mod">
          <ac:chgData name="Mariella Lambrou" userId="430d801a-0566-4490-a895-96277390a8d8" providerId="ADAL" clId="{2CAC7B97-8C6B-4AAE-9308-BA64532ED12E}" dt="2022-01-26T10:06:34.518" v="4513" actId="20577"/>
          <ac:spMkLst>
            <pc:docMk/>
            <pc:sldMk cId="653262127" sldId="367"/>
            <ac:spMk id="5" creationId="{40745850-104B-454F-A05F-8E3578BC0F94}"/>
          </ac:spMkLst>
        </pc:spChg>
        <pc:spChg chg="mod">
          <ac:chgData name="Mariella Lambrou" userId="430d801a-0566-4490-a895-96277390a8d8" providerId="ADAL" clId="{2CAC7B97-8C6B-4AAE-9308-BA64532ED12E}" dt="2022-01-26T10:07:02.368" v="4622" actId="20577"/>
          <ac:spMkLst>
            <pc:docMk/>
            <pc:sldMk cId="653262127" sldId="367"/>
            <ac:spMk id="6" creationId="{05D8CB0C-7B2B-4199-81B9-503F8EB8C868}"/>
          </ac:spMkLst>
        </pc:spChg>
      </pc:sldChg>
      <pc:sldChg chg="addSp delSp modSp add mod">
        <pc:chgData name="Mariella Lambrou" userId="430d801a-0566-4490-a895-96277390a8d8" providerId="ADAL" clId="{2CAC7B97-8C6B-4AAE-9308-BA64532ED12E}" dt="2022-01-26T13:43:51.543" v="5206" actId="1076"/>
        <pc:sldMkLst>
          <pc:docMk/>
          <pc:sldMk cId="3301090186" sldId="367"/>
        </pc:sldMkLst>
        <pc:spChg chg="mod">
          <ac:chgData name="Mariella Lambrou" userId="430d801a-0566-4490-a895-96277390a8d8" providerId="ADAL" clId="{2CAC7B97-8C6B-4AAE-9308-BA64532ED12E}" dt="2022-01-26T13:43:51.543" v="5206" actId="1076"/>
          <ac:spMkLst>
            <pc:docMk/>
            <pc:sldMk cId="3301090186" sldId="367"/>
            <ac:spMk id="2" creationId="{3A17B455-C75E-4077-8B73-EBA213F1B991}"/>
          </ac:spMkLst>
        </pc:spChg>
        <pc:spChg chg="del">
          <ac:chgData name="Mariella Lambrou" userId="430d801a-0566-4490-a895-96277390a8d8" providerId="ADAL" clId="{2CAC7B97-8C6B-4AAE-9308-BA64532ED12E}" dt="2022-01-26T13:43:29.258" v="5162" actId="478"/>
          <ac:spMkLst>
            <pc:docMk/>
            <pc:sldMk cId="3301090186" sldId="367"/>
            <ac:spMk id="3" creationId="{F9872E91-A519-464E-B434-029AC272A150}"/>
          </ac:spMkLst>
        </pc:spChg>
        <pc:spChg chg="add del mod">
          <ac:chgData name="Mariella Lambrou" userId="430d801a-0566-4490-a895-96277390a8d8" providerId="ADAL" clId="{2CAC7B97-8C6B-4AAE-9308-BA64532ED12E}" dt="2022-01-26T13:43:48.175" v="5205" actId="478"/>
          <ac:spMkLst>
            <pc:docMk/>
            <pc:sldMk cId="3301090186" sldId="367"/>
            <ac:spMk id="5" creationId="{B3864CFA-4E75-45E6-9224-546B0DA88B18}"/>
          </ac:spMkLst>
        </pc:spChg>
      </pc:sld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3199328627" sldId="2147483662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439537101" sldId="2147483663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439537101" sldId="2147483663"/>
            <pc:sldLayoutMk cId="3868080227" sldId="2147483752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288790940" sldId="2147483666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88790940" sldId="2147483666"/>
            <pc:sldLayoutMk cId="286662793" sldId="2147483667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339742971" sldId="2147483668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339742971" sldId="2147483668"/>
            <pc:sldLayoutMk cId="3761956396" sldId="2147483753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921761218" sldId="2147483669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921761218" sldId="2147483669"/>
            <pc:sldLayoutMk cId="3440184068" sldId="2147483670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921761218" sldId="2147483669"/>
            <pc:sldLayoutMk cId="685753093" sldId="2147483671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3119471356" sldId="2147483672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119471356" sldId="2147483672"/>
            <pc:sldLayoutMk cId="3942648333" sldId="2147483673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919443053" sldId="2147483674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919443053" sldId="2147483674"/>
            <pc:sldLayoutMk cId="4123628421" sldId="2147483675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2867895613" sldId="2147483676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867895613" sldId="2147483676"/>
            <pc:sldLayoutMk cId="2272742108" sldId="2147483677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251622122" sldId="2147483680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3971786554" sldId="2147483681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1989646181" sldId="2147483682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2509027987" sldId="2147483683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886049734" sldId="2147483684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1079138667" sldId="2147483685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2656021432" sldId="214748368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2593494363" sldId="2147483687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979517844" sldId="2147483688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4153212562" sldId="2147483689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2911799620" sldId="2147483690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251622122" sldId="2147483680"/>
            <pc:sldLayoutMk cId="3244335152" sldId="2147483691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847168410" sldId="2147483692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847168410" sldId="2147483692"/>
            <pc:sldLayoutMk cId="1757194907" sldId="2147483694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847168410" sldId="2147483692"/>
            <pc:sldLayoutMk cId="2719517338" sldId="214748369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847168410" sldId="2147483692"/>
            <pc:sldLayoutMk cId="2420102430" sldId="2147483699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847168410" sldId="2147483692"/>
            <pc:sldLayoutMk cId="1234747292" sldId="2147483701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915559488" sldId="2147483704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915559488" sldId="2147483704"/>
            <pc:sldLayoutMk cId="3275815000" sldId="2147483705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915559488" sldId="2147483704"/>
            <pc:sldLayoutMk cId="1743241292" sldId="2147483708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915559488" sldId="2147483704"/>
            <pc:sldLayoutMk cId="3435645642" sldId="2147483711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224443458" sldId="2147483712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1941042865" sldId="2147483713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2677773522" sldId="2147483714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2608033025" sldId="2147483715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3794458227" sldId="214748371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4112017719" sldId="2147483717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1931748908" sldId="2147483718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1893947679" sldId="2147483719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1583265413" sldId="2147483720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2672035952" sldId="2147483721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3552218518" sldId="2147483722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24443458" sldId="2147483712"/>
            <pc:sldLayoutMk cId="1639903460" sldId="2147483723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265431678" sldId="2147483724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65431678" sldId="2147483724"/>
            <pc:sldLayoutMk cId="791740406" sldId="2147483725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65431678" sldId="2147483724"/>
            <pc:sldLayoutMk cId="2329407591" sldId="214748372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265431678" sldId="2147483724"/>
            <pc:sldLayoutMk cId="624217515" sldId="2147483727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1898461747" sldId="2147483728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2629640546" sldId="2147483729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2995740351" sldId="2147483730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448258358" sldId="2147483731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2515892369" sldId="2147483732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1460362126" sldId="2147483733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1147444371" sldId="2147483734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3207117977" sldId="2147483735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645783211" sldId="214748373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2842928238" sldId="2147483737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3163317495" sldId="2147483738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1898461747" sldId="2147483728"/>
            <pc:sldLayoutMk cId="2343064109" sldId="2147483739"/>
          </pc:sldLayoutMkLst>
        </pc:sldLayoutChg>
      </pc:sldMasterChg>
      <pc:sldMasterChg chg="modTransition modSldLayout">
        <pc:chgData name="Mariella Lambrou" userId="430d801a-0566-4490-a895-96277390a8d8" providerId="ADAL" clId="{2CAC7B97-8C6B-4AAE-9308-BA64532ED12E}" dt="2022-01-26T10:13:45.487" v="4838"/>
        <pc:sldMasterMkLst>
          <pc:docMk/>
          <pc:sldMasterMk cId="3299703660" sldId="2147483740"/>
        </pc:sldMasterMkLst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3983888747" sldId="2147483741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2839593873" sldId="2147483742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3405252121" sldId="2147483746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1356628735" sldId="2147483747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1864841059" sldId="2147483748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1146472426" sldId="2147483749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1740882548" sldId="2147483750"/>
          </pc:sldLayoutMkLst>
        </pc:sldLayoutChg>
        <pc:sldLayoutChg chg="modTransition">
          <pc:chgData name="Mariella Lambrou" userId="430d801a-0566-4490-a895-96277390a8d8" providerId="ADAL" clId="{2CAC7B97-8C6B-4AAE-9308-BA64532ED12E}" dt="2022-01-26T10:13:45.487" v="4838"/>
          <pc:sldLayoutMkLst>
            <pc:docMk/>
            <pc:sldMasterMk cId="3299703660" sldId="2147483740"/>
            <pc:sldLayoutMk cId="358031164" sldId="214748375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ibliu.com/app/#/view/books/9781843983286/epub/OEBPS/xhtml/CH1.html#page_19" TargetMode="Externa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6000" b="1" dirty="0"/>
            </a:br>
            <a:r>
              <a:rPr lang="en-GB" sz="2400" b="1" dirty="0"/>
              <a:t>Employee Attitudes, Behaviour &amp; Engagement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Week 6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C2F69-EB09-065A-75E3-A0E3B4BDB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07AE1-B86B-F8D6-55A4-176A59181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4600"/>
            <a:ext cx="7886700" cy="4932363"/>
          </a:xfrm>
        </p:spPr>
        <p:txBody>
          <a:bodyPr/>
          <a:lstStyle/>
          <a:p>
            <a:r>
              <a:rPr lang="en-GB" dirty="0"/>
              <a:t>Employee attitudes</a:t>
            </a:r>
          </a:p>
          <a:p>
            <a:pPr lvl="1"/>
            <a:r>
              <a:rPr lang="en-GB" dirty="0"/>
              <a:t>Job satisfaction</a:t>
            </a:r>
          </a:p>
          <a:p>
            <a:pPr lvl="1"/>
            <a:r>
              <a:rPr lang="en-GB" dirty="0"/>
              <a:t>Commitment</a:t>
            </a:r>
          </a:p>
          <a:p>
            <a:pPr lvl="1"/>
            <a:endParaRPr lang="en-GB" dirty="0"/>
          </a:p>
          <a:p>
            <a:r>
              <a:rPr lang="en-GB" dirty="0"/>
              <a:t>Employee Behaviour</a:t>
            </a:r>
          </a:p>
          <a:p>
            <a:pPr lvl="1"/>
            <a:r>
              <a:rPr lang="en-GB" dirty="0"/>
              <a:t>Organisational citizenship behaviour</a:t>
            </a:r>
          </a:p>
          <a:p>
            <a:pPr lvl="1"/>
            <a:endParaRPr lang="en-GB" dirty="0"/>
          </a:p>
          <a:p>
            <a:r>
              <a:rPr lang="en-GB" dirty="0"/>
              <a:t>Engagement</a:t>
            </a:r>
          </a:p>
          <a:p>
            <a:endParaRPr lang="en-GB" dirty="0"/>
          </a:p>
          <a:p>
            <a:r>
              <a:rPr lang="en-GB" dirty="0"/>
              <a:t>Implications for individual and organisational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305696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FDBAA-13D0-7FE1-1FEE-27566FD09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attitudes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A7AC7-1008-6DEE-D6DD-E28564840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8900"/>
            <a:ext cx="7886700" cy="4818063"/>
          </a:xfrm>
        </p:spPr>
        <p:txBody>
          <a:bodyPr/>
          <a:lstStyle/>
          <a:p>
            <a:r>
              <a:rPr lang="en-GB" dirty="0"/>
              <a:t>Assumption - Attitudes influence behaviour and that attitudes can be changed</a:t>
            </a:r>
          </a:p>
          <a:p>
            <a:r>
              <a:rPr lang="en-GB" dirty="0"/>
              <a:t>Traditional key attitudes </a:t>
            </a:r>
          </a:p>
          <a:p>
            <a:pPr lvl="1"/>
            <a:r>
              <a:rPr lang="en-GB" dirty="0"/>
              <a:t>Job satisfaction – can be extrinsic or intrinsic</a:t>
            </a:r>
          </a:p>
          <a:p>
            <a:pPr marL="457200" lvl="1" indent="0">
              <a:buNone/>
            </a:pPr>
            <a:r>
              <a:rPr lang="en-GB" dirty="0"/>
              <a:t>	extrinsic (pay, </a:t>
            </a:r>
            <a:r>
              <a:rPr lang="en-GB" dirty="0" err="1"/>
              <a:t>compensation,career</a:t>
            </a:r>
            <a:r>
              <a:rPr lang="en-GB" dirty="0"/>
              <a:t> opportunities, 	working conditions)</a:t>
            </a:r>
          </a:p>
          <a:p>
            <a:pPr marL="457200" lvl="1" indent="0">
              <a:buNone/>
            </a:pPr>
            <a:r>
              <a:rPr lang="en-GB" dirty="0"/>
              <a:t>	intrinsic (work itself, responsibility…)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Generally assumed that satisfied employees and productive employees!!</a:t>
            </a:r>
          </a:p>
          <a:p>
            <a:pPr marL="457200" lvl="1" indent="0">
              <a:buNone/>
            </a:pPr>
            <a:r>
              <a:rPr lang="en-GB" dirty="0"/>
              <a:t>A happy worker is a productive one!!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9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25178-46D1-6C9E-316C-F44ED45CE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201A6-4F9F-EDE6-0FD3-3E90E6AC7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/>
              <a:t>Can an unhappy worker display positive discretionary behaviour?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71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D83E4-D206-0F58-FF83-FB98BC228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7D55-E942-3CAF-AB29-7BE28D2AD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65250"/>
            <a:ext cx="7886700" cy="4811713"/>
          </a:xfrm>
        </p:spPr>
        <p:txBody>
          <a:bodyPr/>
          <a:lstStyle/>
          <a:p>
            <a:r>
              <a:rPr lang="en-GB" dirty="0"/>
              <a:t>Organisational commitment is associated with the relative strength of an employees identification with and involvement in an organisation (</a:t>
            </a:r>
            <a:r>
              <a:rPr lang="en-GB" dirty="0" err="1"/>
              <a:t>Mowday</a:t>
            </a:r>
            <a:r>
              <a:rPr lang="en-GB" dirty="0"/>
              <a:t> 1979)</a:t>
            </a:r>
          </a:p>
          <a:p>
            <a:r>
              <a:rPr lang="en-GB" dirty="0"/>
              <a:t>Three forms of commitment has been identified (Meyer and Allan 1991)</a:t>
            </a:r>
          </a:p>
          <a:p>
            <a:pPr lvl="1"/>
            <a:r>
              <a:rPr lang="en-GB" dirty="0"/>
              <a:t>Affective  - because they want to (reasons?)</a:t>
            </a:r>
          </a:p>
          <a:p>
            <a:pPr lvl="1"/>
            <a:r>
              <a:rPr lang="en-GB" dirty="0"/>
              <a:t>Continuous – because they need to (reasons ?)</a:t>
            </a:r>
          </a:p>
          <a:p>
            <a:pPr lvl="1"/>
            <a:r>
              <a:rPr lang="en-GB" dirty="0"/>
              <a:t>Normative – because they feel that they ought to! (reasons ?)</a:t>
            </a:r>
          </a:p>
          <a:p>
            <a:pPr marL="457200" lvl="1" indent="0">
              <a:buNone/>
            </a:pPr>
            <a:r>
              <a:rPr lang="en-GB" dirty="0"/>
              <a:t>Which one is more directly linked to performance?</a:t>
            </a:r>
          </a:p>
        </p:txBody>
      </p:sp>
    </p:spTree>
    <p:extLst>
      <p:ext uri="{BB962C8B-B14F-4D97-AF65-F5344CB8AC3E}">
        <p14:creationId xmlns:p14="http://schemas.microsoft.com/office/powerpoint/2010/main" val="388102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F6197-4950-A8F9-25A3-573B0F6E5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reflection- Can commitment be managed?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2EC1D-3C82-8357-E1C8-00C32D629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https://bibliu.com/app/#/view/books/9781843983286/epub/OEBPS/xhtml/CH1.html#page_19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60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21EA1-A38D-3AD7-1FE5-44E6CA309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F707B-66FE-174E-9529-E3C0985B9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78844"/>
            <a:ext cx="7886700" cy="4698119"/>
          </a:xfrm>
        </p:spPr>
        <p:txBody>
          <a:bodyPr/>
          <a:lstStyle/>
          <a:p>
            <a:r>
              <a:rPr lang="en-GB" dirty="0"/>
              <a:t>Organisational citizenship behaviour (OCB)</a:t>
            </a:r>
          </a:p>
          <a:p>
            <a:pPr lvl="1"/>
            <a:r>
              <a:rPr lang="en-GB" dirty="0"/>
              <a:t>Behaviour that is discretionary</a:t>
            </a:r>
          </a:p>
          <a:p>
            <a:pPr lvl="1"/>
            <a:r>
              <a:rPr lang="en-GB" dirty="0"/>
              <a:t>Most closely associated with positive links to performance</a:t>
            </a:r>
          </a:p>
          <a:p>
            <a:r>
              <a:rPr lang="en-GB" dirty="0"/>
              <a:t>Examples – helping and cooperating with others, showing consideration, courtesy, general support to the organisations, putting in extra effort despite individual conditions.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44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40868-3C83-D5F9-28F4-9F40ED5EF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BEA4D-1B9E-CAAB-8827-1F90D2D52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Commonly used measures for OCBs</a:t>
            </a:r>
          </a:p>
          <a:p>
            <a:pPr lvl="1"/>
            <a:r>
              <a:rPr lang="en-GB" dirty="0"/>
              <a:t>Making suggestions to improve the work of the department</a:t>
            </a:r>
          </a:p>
          <a:p>
            <a:pPr lvl="1"/>
            <a:r>
              <a:rPr lang="en-GB" dirty="0"/>
              <a:t>Always attending monthly team meetings</a:t>
            </a:r>
          </a:p>
          <a:p>
            <a:pPr lvl="1"/>
            <a:r>
              <a:rPr lang="en-GB" dirty="0"/>
              <a:t>Keeping up with developments happening in the organisation</a:t>
            </a:r>
          </a:p>
          <a:p>
            <a:pPr lvl="1"/>
            <a:r>
              <a:rPr lang="en-GB" dirty="0"/>
              <a:t>Participating in activities that help in the image of the organisation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25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C3B71-8771-6C75-4693-D272C1DE1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636D7-C00C-4DD9-0296-D751426BF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50 different definitions!</a:t>
            </a:r>
          </a:p>
          <a:p>
            <a:r>
              <a:rPr lang="en-GB" dirty="0"/>
              <a:t>Views differ whether it is an attitude, a behaviour or an activity or all three</a:t>
            </a:r>
          </a:p>
          <a:p>
            <a:r>
              <a:rPr lang="en-GB" dirty="0"/>
              <a:t> a positive social connection is a feature of engagement</a:t>
            </a:r>
          </a:p>
          <a:p>
            <a:r>
              <a:rPr lang="en-GB" dirty="0"/>
              <a:t>Engaged  in work!</a:t>
            </a:r>
          </a:p>
          <a:p>
            <a:r>
              <a:rPr lang="en-GB" dirty="0"/>
              <a:t>Difference with commitment?</a:t>
            </a:r>
          </a:p>
        </p:txBody>
      </p:sp>
    </p:spTree>
    <p:extLst>
      <p:ext uri="{BB962C8B-B14F-4D97-AF65-F5344CB8AC3E}">
        <p14:creationId xmlns:p14="http://schemas.microsoft.com/office/powerpoint/2010/main" val="884840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25BEB-A850-0CD5-AECD-3F910BB45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individual and organisational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A9EF9-4831-6A6C-0505-D0855367F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management – performance causal chain figure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Seminar Activity on nationwide building society</a:t>
            </a:r>
          </a:p>
        </p:txBody>
      </p:sp>
    </p:spTree>
    <p:extLst>
      <p:ext uri="{BB962C8B-B14F-4D97-AF65-F5344CB8AC3E}">
        <p14:creationId xmlns:p14="http://schemas.microsoft.com/office/powerpoint/2010/main" val="224097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8C894-6DAF-364C-977A-3C6A95D7F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54C90-A2B7-8D8B-0BF8-F73E37049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Questions/ discussion</a:t>
            </a:r>
          </a:p>
        </p:txBody>
      </p:sp>
    </p:spTree>
    <p:extLst>
      <p:ext uri="{BB962C8B-B14F-4D97-AF65-F5344CB8AC3E}">
        <p14:creationId xmlns:p14="http://schemas.microsoft.com/office/powerpoint/2010/main" val="1064732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364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29" baseType="lpstr"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Employee Attitudes, Behaviour &amp; Engagement   Week 6</vt:lpstr>
      <vt:lpstr>TOPICS</vt:lpstr>
      <vt:lpstr>Employee attitudes</vt:lpstr>
      <vt:lpstr>Critical Reflection!</vt:lpstr>
      <vt:lpstr>Commitment</vt:lpstr>
      <vt:lpstr>Critical reflection- Can commitment be managed?</vt:lpstr>
      <vt:lpstr>Employee behaviours</vt:lpstr>
      <vt:lpstr>OCBs</vt:lpstr>
      <vt:lpstr>engagement</vt:lpstr>
      <vt:lpstr>Implications for individual and organisational performance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Mohamed Asim</cp:lastModifiedBy>
  <cp:revision>16</cp:revision>
  <dcterms:created xsi:type="dcterms:W3CDTF">2021-03-10T12:10:47Z</dcterms:created>
  <dcterms:modified xsi:type="dcterms:W3CDTF">2023-03-18T13:46:32Z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