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9" r:id="rId4"/>
  </p:sldMasterIdLst>
  <p:notesMasterIdLst>
    <p:notesMasterId r:id="rId37"/>
  </p:notesMasterIdLst>
  <p:sldIdLst>
    <p:sldId id="256" r:id="rId5"/>
    <p:sldId id="258" r:id="rId6"/>
    <p:sldId id="261" r:id="rId7"/>
    <p:sldId id="260" r:id="rId8"/>
    <p:sldId id="277" r:id="rId9"/>
    <p:sldId id="262" r:id="rId10"/>
    <p:sldId id="263" r:id="rId11"/>
    <p:sldId id="265" r:id="rId12"/>
    <p:sldId id="264" r:id="rId13"/>
    <p:sldId id="266" r:id="rId14"/>
    <p:sldId id="267" r:id="rId15"/>
    <p:sldId id="270" r:id="rId16"/>
    <p:sldId id="268" r:id="rId17"/>
    <p:sldId id="271" r:id="rId18"/>
    <p:sldId id="269" r:id="rId19"/>
    <p:sldId id="272" r:id="rId20"/>
    <p:sldId id="274" r:id="rId21"/>
    <p:sldId id="273" r:id="rId22"/>
    <p:sldId id="275" r:id="rId23"/>
    <p:sldId id="284" r:id="rId24"/>
    <p:sldId id="281" r:id="rId25"/>
    <p:sldId id="276" r:id="rId26"/>
    <p:sldId id="283" r:id="rId27"/>
    <p:sldId id="278" r:id="rId28"/>
    <p:sldId id="279" r:id="rId29"/>
    <p:sldId id="280" r:id="rId30"/>
    <p:sldId id="282" r:id="rId31"/>
    <p:sldId id="285" r:id="rId32"/>
    <p:sldId id="286" r:id="rId33"/>
    <p:sldId id="287" r:id="rId34"/>
    <p:sldId id="288" r:id="rId35"/>
    <p:sldId id="259"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7C4D65-1E3C-45FB-B85E-A51E05DD2DD1}" v="512" dt="2025-01-16T14:28:29.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3365" autoAdjust="0"/>
    <p:restoredTop sz="92998" autoAdjust="0"/>
  </p:normalViewPr>
  <p:slideViewPr>
    <p:cSldViewPr snapToGrid="0">
      <p:cViewPr>
        <p:scale>
          <a:sx n="50" d="100"/>
          <a:sy n="50" d="100"/>
        </p:scale>
        <p:origin x="5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orhan Albuqai (2408623)" userId="91489117-a084-48ae-a689-7916b900504a" providerId="ADAL" clId="{1B7C4D65-1E3C-45FB-B85E-A51E05DD2DD1}"/>
    <pc:docChg chg="undo redo custSel addSld delSld modSld sldOrd addMainMaster delMainMaster">
      <pc:chgData name="Noorhan Albuqai (2408623)" userId="91489117-a084-48ae-a689-7916b900504a" providerId="ADAL" clId="{1B7C4D65-1E3C-45FB-B85E-A51E05DD2DD1}" dt="2025-01-16T14:29:02.886" v="25183" actId="13926"/>
      <pc:docMkLst>
        <pc:docMk/>
      </pc:docMkLst>
      <pc:sldChg chg="addSp delSp modSp new mod chgLayout">
        <pc:chgData name="Noorhan Albuqai (2408623)" userId="91489117-a084-48ae-a689-7916b900504a" providerId="ADAL" clId="{1B7C4D65-1E3C-45FB-B85E-A51E05DD2DD1}" dt="2024-12-07T14:46:19.941" v="408" actId="207"/>
        <pc:sldMkLst>
          <pc:docMk/>
          <pc:sldMk cId="931981174" sldId="256"/>
        </pc:sldMkLst>
        <pc:spChg chg="add mod ord">
          <ac:chgData name="Noorhan Albuqai (2408623)" userId="91489117-a084-48ae-a689-7916b900504a" providerId="ADAL" clId="{1B7C4D65-1E3C-45FB-B85E-A51E05DD2DD1}" dt="2024-12-07T14:34:42.029" v="277" actId="20577"/>
          <ac:spMkLst>
            <pc:docMk/>
            <pc:sldMk cId="931981174" sldId="256"/>
            <ac:spMk id="6" creationId="{8A4BF6AA-56FE-396B-8CF5-1F9EF5DAAC53}"/>
          </ac:spMkLst>
        </pc:spChg>
        <pc:spChg chg="add del mod ord">
          <ac:chgData name="Noorhan Albuqai (2408623)" userId="91489117-a084-48ae-a689-7916b900504a" providerId="ADAL" clId="{1B7C4D65-1E3C-45FB-B85E-A51E05DD2DD1}" dt="2024-12-07T14:46:19.941" v="408" actId="207"/>
          <ac:spMkLst>
            <pc:docMk/>
            <pc:sldMk cId="931981174" sldId="256"/>
            <ac:spMk id="7" creationId="{FD4B4E9B-F91F-30A6-8634-8FD63E0F8C80}"/>
          </ac:spMkLst>
        </pc:spChg>
      </pc:sldChg>
      <pc:sldChg chg="addSp delSp modSp del mod modTransition setBg modClrScheme modAnim delDesignElem chgLayout">
        <pc:chgData name="Noorhan Albuqai (2408623)" userId="91489117-a084-48ae-a689-7916b900504a" providerId="ADAL" clId="{1B7C4D65-1E3C-45FB-B85E-A51E05DD2DD1}" dt="2024-12-04T20:56:23.793" v="104" actId="2696"/>
        <pc:sldMkLst>
          <pc:docMk/>
          <pc:sldMk cId="1178500960" sldId="256"/>
        </pc:sldMkLst>
      </pc:sldChg>
      <pc:sldChg chg="new del">
        <pc:chgData name="Noorhan Albuqai (2408623)" userId="91489117-a084-48ae-a689-7916b900504a" providerId="ADAL" clId="{1B7C4D65-1E3C-45FB-B85E-A51E05DD2DD1}" dt="2024-12-04T20:57:30.788" v="116" actId="2696"/>
        <pc:sldMkLst>
          <pc:docMk/>
          <pc:sldMk cId="1427705083" sldId="256"/>
        </pc:sldMkLst>
      </pc:sldChg>
      <pc:sldChg chg="addSp delSp modSp add del mod">
        <pc:chgData name="Noorhan Albuqai (2408623)" userId="91489117-a084-48ae-a689-7916b900504a" providerId="ADAL" clId="{1B7C4D65-1E3C-45FB-B85E-A51E05DD2DD1}" dt="2024-12-04T21:00:07.011" v="145" actId="2696"/>
        <pc:sldMkLst>
          <pc:docMk/>
          <pc:sldMk cId="2364889055" sldId="256"/>
        </pc:sldMkLst>
      </pc:sldChg>
      <pc:sldChg chg="addSp delSp modSp new del mod setBg setClrOvrMap">
        <pc:chgData name="Noorhan Albuqai (2408623)" userId="91489117-a084-48ae-a689-7916b900504a" providerId="ADAL" clId="{1B7C4D65-1E3C-45FB-B85E-A51E05DD2DD1}" dt="2024-12-04T20:57:50.075" v="119" actId="2696"/>
        <pc:sldMkLst>
          <pc:docMk/>
          <pc:sldMk cId="1728178" sldId="257"/>
        </pc:sldMkLst>
      </pc:sldChg>
      <pc:sldChg chg="addSp modSp new del mod modClrScheme chgLayout">
        <pc:chgData name="Noorhan Albuqai (2408623)" userId="91489117-a084-48ae-a689-7916b900504a" providerId="ADAL" clId="{1B7C4D65-1E3C-45FB-B85E-A51E05DD2DD1}" dt="2024-12-07T14:57:24.080" v="413" actId="2696"/>
        <pc:sldMkLst>
          <pc:docMk/>
          <pc:sldMk cId="1854726718" sldId="257"/>
        </pc:sldMkLst>
      </pc:sldChg>
      <pc:sldChg chg="new del">
        <pc:chgData name="Noorhan Albuqai (2408623)" userId="91489117-a084-48ae-a689-7916b900504a" providerId="ADAL" clId="{1B7C4D65-1E3C-45FB-B85E-A51E05DD2DD1}" dt="2024-12-04T20:56:27.854" v="105" actId="2696"/>
        <pc:sldMkLst>
          <pc:docMk/>
          <pc:sldMk cId="2788064922" sldId="257"/>
        </pc:sldMkLst>
      </pc:sldChg>
      <pc:sldChg chg="addSp delSp modSp add del mod setBg setClrOvrMap delDesignElem">
        <pc:chgData name="Noorhan Albuqai (2408623)" userId="91489117-a084-48ae-a689-7916b900504a" providerId="ADAL" clId="{1B7C4D65-1E3C-45FB-B85E-A51E05DD2DD1}" dt="2024-12-04T21:00:10.014" v="146" actId="2696"/>
        <pc:sldMkLst>
          <pc:docMk/>
          <pc:sldMk cId="1052514174" sldId="258"/>
        </pc:sldMkLst>
      </pc:sldChg>
      <pc:sldChg chg="addSp delSp modSp new mod">
        <pc:chgData name="Noorhan Albuqai (2408623)" userId="91489117-a084-48ae-a689-7916b900504a" providerId="ADAL" clId="{1B7C4D65-1E3C-45FB-B85E-A51E05DD2DD1}" dt="2024-12-15T17:18:00.212" v="6941" actId="13926"/>
        <pc:sldMkLst>
          <pc:docMk/>
          <pc:sldMk cId="4124916844" sldId="258"/>
        </pc:sldMkLst>
        <pc:spChg chg="add mod">
          <ac:chgData name="Noorhan Albuqai (2408623)" userId="91489117-a084-48ae-a689-7916b900504a" providerId="ADAL" clId="{1B7C4D65-1E3C-45FB-B85E-A51E05DD2DD1}" dt="2024-12-10T11:47:20.338" v="1933" actId="20577"/>
          <ac:spMkLst>
            <pc:docMk/>
            <pc:sldMk cId="4124916844" sldId="258"/>
            <ac:spMk id="3" creationId="{9F851082-5F7C-6397-3861-6D285ABC7B95}"/>
          </ac:spMkLst>
        </pc:spChg>
        <pc:spChg chg="add del mod">
          <ac:chgData name="Noorhan Albuqai (2408623)" userId="91489117-a084-48ae-a689-7916b900504a" providerId="ADAL" clId="{1B7C4D65-1E3C-45FB-B85E-A51E05DD2DD1}" dt="2024-12-07T15:28:21.582" v="969" actId="47"/>
          <ac:spMkLst>
            <pc:docMk/>
            <pc:sldMk cId="4124916844" sldId="258"/>
            <ac:spMk id="8" creationId="{EAB4C40F-0E0F-73C1-30C5-5DED8677BAC9}"/>
          </ac:spMkLst>
        </pc:spChg>
        <pc:spChg chg="add mod">
          <ac:chgData name="Noorhan Albuqai (2408623)" userId="91489117-a084-48ae-a689-7916b900504a" providerId="ADAL" clId="{1B7C4D65-1E3C-45FB-B85E-A51E05DD2DD1}" dt="2024-12-07T16:52:17.452" v="1126"/>
          <ac:spMkLst>
            <pc:docMk/>
            <pc:sldMk cId="4124916844" sldId="258"/>
            <ac:spMk id="11" creationId="{C55BBBB5-17DF-1A46-5B5B-C03991706A64}"/>
          </ac:spMkLst>
        </pc:spChg>
        <pc:spChg chg="add mod">
          <ac:chgData name="Noorhan Albuqai (2408623)" userId="91489117-a084-48ae-a689-7916b900504a" providerId="ADAL" clId="{1B7C4D65-1E3C-45FB-B85E-A51E05DD2DD1}" dt="2024-12-07T16:52:17.862" v="1127"/>
          <ac:spMkLst>
            <pc:docMk/>
            <pc:sldMk cId="4124916844" sldId="258"/>
            <ac:spMk id="12" creationId="{B4D47CAF-B8BA-085A-B83B-BCF8B1B525BD}"/>
          </ac:spMkLst>
        </pc:spChg>
        <pc:spChg chg="add mod">
          <ac:chgData name="Noorhan Albuqai (2408623)" userId="91489117-a084-48ae-a689-7916b900504a" providerId="ADAL" clId="{1B7C4D65-1E3C-45FB-B85E-A51E05DD2DD1}" dt="2024-12-15T17:18:00.212" v="6941" actId="13926"/>
          <ac:spMkLst>
            <pc:docMk/>
            <pc:sldMk cId="4124916844" sldId="258"/>
            <ac:spMk id="14" creationId="{BE3ED969-A6B6-B746-A893-A19B1780B18C}"/>
          </ac:spMkLst>
        </pc:spChg>
        <pc:spChg chg="add mod">
          <ac:chgData name="Noorhan Albuqai (2408623)" userId="91489117-a084-48ae-a689-7916b900504a" providerId="ADAL" clId="{1B7C4D65-1E3C-45FB-B85E-A51E05DD2DD1}" dt="2024-12-07T19:35:27.827" v="1834" actId="14100"/>
          <ac:spMkLst>
            <pc:docMk/>
            <pc:sldMk cId="4124916844" sldId="258"/>
            <ac:spMk id="29" creationId="{FA2CF012-853F-6819-5F25-E111B69CCBA6}"/>
          </ac:spMkLst>
        </pc:spChg>
      </pc:sldChg>
      <pc:sldChg chg="addSp delSp modSp new add del mod">
        <pc:chgData name="Noorhan Albuqai (2408623)" userId="91489117-a084-48ae-a689-7916b900504a" providerId="ADAL" clId="{1B7C4D65-1E3C-45FB-B85E-A51E05DD2DD1}" dt="2025-01-16T14:29:02.886" v="25183" actId="13926"/>
        <pc:sldMkLst>
          <pc:docMk/>
          <pc:sldMk cId="1746403444" sldId="259"/>
        </pc:sldMkLst>
        <pc:spChg chg="add del mod">
          <ac:chgData name="Noorhan Albuqai (2408623)" userId="91489117-a084-48ae-a689-7916b900504a" providerId="ADAL" clId="{1B7C4D65-1E3C-45FB-B85E-A51E05DD2DD1}" dt="2025-01-16T14:28:13.482" v="25176" actId="1076"/>
          <ac:spMkLst>
            <pc:docMk/>
            <pc:sldMk cId="1746403444" sldId="259"/>
            <ac:spMk id="2" creationId="{B54F3684-7817-0417-DF0A-0B4A54A9A460}"/>
          </ac:spMkLst>
        </pc:spChg>
        <pc:spChg chg="add mod">
          <ac:chgData name="Noorhan Albuqai (2408623)" userId="91489117-a084-48ae-a689-7916b900504a" providerId="ADAL" clId="{1B7C4D65-1E3C-45FB-B85E-A51E05DD2DD1}" dt="2025-01-14T13:23:11.376" v="23744" actId="13926"/>
          <ac:spMkLst>
            <pc:docMk/>
            <pc:sldMk cId="1746403444" sldId="259"/>
            <ac:spMk id="3" creationId="{BF87AB03-941C-47F4-95B8-EFDC16DAF0CF}"/>
          </ac:spMkLst>
        </pc:spChg>
        <pc:spChg chg="add mod">
          <ac:chgData name="Noorhan Albuqai (2408623)" userId="91489117-a084-48ae-a689-7916b900504a" providerId="ADAL" clId="{1B7C4D65-1E3C-45FB-B85E-A51E05DD2DD1}" dt="2025-01-14T13:32:20.939" v="23835" actId="13926"/>
          <ac:spMkLst>
            <pc:docMk/>
            <pc:sldMk cId="1746403444" sldId="259"/>
            <ac:spMk id="4" creationId="{2EFBF34A-5ADC-3234-243B-6B7392977D58}"/>
          </ac:spMkLst>
        </pc:spChg>
        <pc:spChg chg="add mod">
          <ac:chgData name="Noorhan Albuqai (2408623)" userId="91489117-a084-48ae-a689-7916b900504a" providerId="ADAL" clId="{1B7C4D65-1E3C-45FB-B85E-A51E05DD2DD1}" dt="2025-01-06T18:11:09.895" v="18828" actId="1076"/>
          <ac:spMkLst>
            <pc:docMk/>
            <pc:sldMk cId="1746403444" sldId="259"/>
            <ac:spMk id="5" creationId="{F038FC66-E889-AD11-CFDF-04C00FABF191}"/>
          </ac:spMkLst>
        </pc:spChg>
        <pc:spChg chg="add mod">
          <ac:chgData name="Noorhan Albuqai (2408623)" userId="91489117-a084-48ae-a689-7916b900504a" providerId="ADAL" clId="{1B7C4D65-1E3C-45FB-B85E-A51E05DD2DD1}" dt="2025-01-16T14:27:38.654" v="25171" actId="1076"/>
          <ac:spMkLst>
            <pc:docMk/>
            <pc:sldMk cId="1746403444" sldId="259"/>
            <ac:spMk id="6" creationId="{AF2B9065-8D41-6808-4A36-2B5B3A8FB7BC}"/>
          </ac:spMkLst>
        </pc:spChg>
        <pc:spChg chg="add mod">
          <ac:chgData name="Noorhan Albuqai (2408623)" userId="91489117-a084-48ae-a689-7916b900504a" providerId="ADAL" clId="{1B7C4D65-1E3C-45FB-B85E-A51E05DD2DD1}" dt="2025-01-14T13:24:11.079" v="23757" actId="13926"/>
          <ac:spMkLst>
            <pc:docMk/>
            <pc:sldMk cId="1746403444" sldId="259"/>
            <ac:spMk id="7" creationId="{1AC860FC-9AE7-EDDD-0DAD-475E1C3916CB}"/>
          </ac:spMkLst>
        </pc:spChg>
        <pc:spChg chg="add mod">
          <ac:chgData name="Noorhan Albuqai (2408623)" userId="91489117-a084-48ae-a689-7916b900504a" providerId="ADAL" clId="{1B7C4D65-1E3C-45FB-B85E-A51E05DD2DD1}" dt="2025-01-16T14:27:47.250" v="25173" actId="1076"/>
          <ac:spMkLst>
            <pc:docMk/>
            <pc:sldMk cId="1746403444" sldId="259"/>
            <ac:spMk id="8" creationId="{50E4BD9A-73FE-8F9A-0063-C9A773EBBDCD}"/>
          </ac:spMkLst>
        </pc:spChg>
        <pc:spChg chg="add mod">
          <ac:chgData name="Noorhan Albuqai (2408623)" userId="91489117-a084-48ae-a689-7916b900504a" providerId="ADAL" clId="{1B7C4D65-1E3C-45FB-B85E-A51E05DD2DD1}" dt="2025-01-16T14:28:00.403" v="25175" actId="1076"/>
          <ac:spMkLst>
            <pc:docMk/>
            <pc:sldMk cId="1746403444" sldId="259"/>
            <ac:spMk id="9" creationId="{114C414D-099C-1ECE-5333-9452A05BF638}"/>
          </ac:spMkLst>
        </pc:spChg>
        <pc:spChg chg="add mod">
          <ac:chgData name="Noorhan Albuqai (2408623)" userId="91489117-a084-48ae-a689-7916b900504a" providerId="ADAL" clId="{1B7C4D65-1E3C-45FB-B85E-A51E05DD2DD1}" dt="2025-01-16T14:27:43.303" v="25172" actId="1076"/>
          <ac:spMkLst>
            <pc:docMk/>
            <pc:sldMk cId="1746403444" sldId="259"/>
            <ac:spMk id="10" creationId="{61BE3263-7F52-381A-F9C6-CDFD7A03030F}"/>
          </ac:spMkLst>
        </pc:spChg>
        <pc:spChg chg="add del mod">
          <ac:chgData name="Noorhan Albuqai (2408623)" userId="91489117-a084-48ae-a689-7916b900504a" providerId="ADAL" clId="{1B7C4D65-1E3C-45FB-B85E-A51E05DD2DD1}" dt="2025-01-14T13:23:20.663" v="23746" actId="13926"/>
          <ac:spMkLst>
            <pc:docMk/>
            <pc:sldMk cId="1746403444" sldId="259"/>
            <ac:spMk id="11" creationId="{954DEFB6-2C87-6D6C-7DBD-A11D506512B0}"/>
          </ac:spMkLst>
        </pc:spChg>
        <pc:spChg chg="add mod">
          <ac:chgData name="Noorhan Albuqai (2408623)" userId="91489117-a084-48ae-a689-7916b900504a" providerId="ADAL" clId="{1B7C4D65-1E3C-45FB-B85E-A51E05DD2DD1}" dt="2025-01-16T14:29:02.886" v="25183" actId="13926"/>
          <ac:spMkLst>
            <pc:docMk/>
            <pc:sldMk cId="1746403444" sldId="259"/>
            <ac:spMk id="12" creationId="{A567A221-24EF-CD4E-CB75-201558DF0432}"/>
          </ac:spMkLst>
        </pc:spChg>
        <pc:spChg chg="add mod">
          <ac:chgData name="Noorhan Albuqai (2408623)" userId="91489117-a084-48ae-a689-7916b900504a" providerId="ADAL" clId="{1B7C4D65-1E3C-45FB-B85E-A51E05DD2DD1}" dt="2025-01-14T13:23:14.456" v="23745" actId="13926"/>
          <ac:spMkLst>
            <pc:docMk/>
            <pc:sldMk cId="1746403444" sldId="259"/>
            <ac:spMk id="13" creationId="{7240FB16-D4A0-3497-6DAC-58D063FAAC9D}"/>
          </ac:spMkLst>
        </pc:spChg>
        <pc:spChg chg="add mod">
          <ac:chgData name="Noorhan Albuqai (2408623)" userId="91489117-a084-48ae-a689-7916b900504a" providerId="ADAL" clId="{1B7C4D65-1E3C-45FB-B85E-A51E05DD2DD1}" dt="2025-01-14T13:23:07.103" v="23743" actId="13926"/>
          <ac:spMkLst>
            <pc:docMk/>
            <pc:sldMk cId="1746403444" sldId="259"/>
            <ac:spMk id="15" creationId="{B54855B8-3ED5-FCB3-D969-61ACEE1B8E13}"/>
          </ac:spMkLst>
        </pc:spChg>
        <pc:spChg chg="add mod">
          <ac:chgData name="Noorhan Albuqai (2408623)" userId="91489117-a084-48ae-a689-7916b900504a" providerId="ADAL" clId="{1B7C4D65-1E3C-45FB-B85E-A51E05DD2DD1}" dt="2025-01-10T14:04:15.020" v="22350" actId="20577"/>
          <ac:spMkLst>
            <pc:docMk/>
            <pc:sldMk cId="1746403444" sldId="259"/>
            <ac:spMk id="19" creationId="{43B3A69E-F6A3-9BB2-D3FB-51DA96A7417B}"/>
          </ac:spMkLst>
        </pc:spChg>
        <pc:spChg chg="add mod">
          <ac:chgData name="Noorhan Albuqai (2408623)" userId="91489117-a084-48ae-a689-7916b900504a" providerId="ADAL" clId="{1B7C4D65-1E3C-45FB-B85E-A51E05DD2DD1}" dt="2025-01-16T14:27:20.361" v="25170" actId="14100"/>
          <ac:spMkLst>
            <pc:docMk/>
            <pc:sldMk cId="1746403444" sldId="259"/>
            <ac:spMk id="20" creationId="{38CAB33A-9598-7093-A19A-EBE7AA3D9672}"/>
          </ac:spMkLst>
        </pc:spChg>
        <pc:spChg chg="add mod">
          <ac:chgData name="Noorhan Albuqai (2408623)" userId="91489117-a084-48ae-a689-7916b900504a" providerId="ADAL" clId="{1B7C4D65-1E3C-45FB-B85E-A51E05DD2DD1}" dt="2025-01-14T13:23:24.457" v="23747" actId="13926"/>
          <ac:spMkLst>
            <pc:docMk/>
            <pc:sldMk cId="1746403444" sldId="259"/>
            <ac:spMk id="21" creationId="{AF3EAFB2-87A5-6500-768F-BCFD4B45D15E}"/>
          </ac:spMkLst>
        </pc:spChg>
      </pc:sldChg>
      <pc:sldChg chg="addSp delSp modSp new mod ord">
        <pc:chgData name="Noorhan Albuqai (2408623)" userId="91489117-a084-48ae-a689-7916b900504a" providerId="ADAL" clId="{1B7C4D65-1E3C-45FB-B85E-A51E05DD2DD1}" dt="2025-01-06T12:15:34.883" v="18605"/>
        <pc:sldMkLst>
          <pc:docMk/>
          <pc:sldMk cId="2614238203" sldId="260"/>
        </pc:sldMkLst>
        <pc:spChg chg="add mod">
          <ac:chgData name="Noorhan Albuqai (2408623)" userId="91489117-a084-48ae-a689-7916b900504a" providerId="ADAL" clId="{1B7C4D65-1E3C-45FB-B85E-A51E05DD2DD1}" dt="2024-12-10T12:02:27.804" v="1952"/>
          <ac:spMkLst>
            <pc:docMk/>
            <pc:sldMk cId="2614238203" sldId="260"/>
            <ac:spMk id="3" creationId="{45131075-FB5C-EC51-2BCA-AFE5B1620876}"/>
          </ac:spMkLst>
        </pc:spChg>
        <pc:spChg chg="add mod">
          <ac:chgData name="Noorhan Albuqai (2408623)" userId="91489117-a084-48ae-a689-7916b900504a" providerId="ADAL" clId="{1B7C4D65-1E3C-45FB-B85E-A51E05DD2DD1}" dt="2024-12-07T19:32:25.009" v="1410"/>
          <ac:spMkLst>
            <pc:docMk/>
            <pc:sldMk cId="2614238203" sldId="260"/>
            <ac:spMk id="4" creationId="{F928730F-3D84-9757-5280-552FE3E8AA1A}"/>
          </ac:spMkLst>
        </pc:spChg>
        <pc:spChg chg="add mod">
          <ac:chgData name="Noorhan Albuqai (2408623)" userId="91489117-a084-48ae-a689-7916b900504a" providerId="ADAL" clId="{1B7C4D65-1E3C-45FB-B85E-A51E05DD2DD1}" dt="2024-12-07T19:32:27.626" v="1411"/>
          <ac:spMkLst>
            <pc:docMk/>
            <pc:sldMk cId="2614238203" sldId="260"/>
            <ac:spMk id="5" creationId="{D890A380-FF85-2189-5935-F205E5160CB0}"/>
          </ac:spMkLst>
        </pc:spChg>
        <pc:spChg chg="add mod">
          <ac:chgData name="Noorhan Albuqai (2408623)" userId="91489117-a084-48ae-a689-7916b900504a" providerId="ADAL" clId="{1B7C4D65-1E3C-45FB-B85E-A51E05DD2DD1}" dt="2024-12-07T19:32:28.067" v="1412"/>
          <ac:spMkLst>
            <pc:docMk/>
            <pc:sldMk cId="2614238203" sldId="260"/>
            <ac:spMk id="6" creationId="{86AFD162-840F-6044-A53F-B07DB6E562AF}"/>
          </ac:spMkLst>
        </pc:spChg>
        <pc:spChg chg="add mod">
          <ac:chgData name="Noorhan Albuqai (2408623)" userId="91489117-a084-48ae-a689-7916b900504a" providerId="ADAL" clId="{1B7C4D65-1E3C-45FB-B85E-A51E05DD2DD1}" dt="2024-12-07T19:32:28.083" v="1413"/>
          <ac:spMkLst>
            <pc:docMk/>
            <pc:sldMk cId="2614238203" sldId="260"/>
            <ac:spMk id="7" creationId="{ACE6D4F8-9471-F06C-E988-BBE79D366F7C}"/>
          </ac:spMkLst>
        </pc:spChg>
        <pc:spChg chg="add mod">
          <ac:chgData name="Noorhan Albuqai (2408623)" userId="91489117-a084-48ae-a689-7916b900504a" providerId="ADAL" clId="{1B7C4D65-1E3C-45FB-B85E-A51E05DD2DD1}" dt="2024-12-07T19:32:28.116" v="1414"/>
          <ac:spMkLst>
            <pc:docMk/>
            <pc:sldMk cId="2614238203" sldId="260"/>
            <ac:spMk id="8" creationId="{56D2777A-146D-D6EA-128B-CAEC8BC525D9}"/>
          </ac:spMkLst>
        </pc:spChg>
        <pc:spChg chg="add mod">
          <ac:chgData name="Noorhan Albuqai (2408623)" userId="91489117-a084-48ae-a689-7916b900504a" providerId="ADAL" clId="{1B7C4D65-1E3C-45FB-B85E-A51E05DD2DD1}" dt="2024-12-07T19:32:28.161" v="1415"/>
          <ac:spMkLst>
            <pc:docMk/>
            <pc:sldMk cId="2614238203" sldId="260"/>
            <ac:spMk id="9" creationId="{96D1009F-ABFA-7F69-785F-F54E368AF0E1}"/>
          </ac:spMkLst>
        </pc:spChg>
        <pc:spChg chg="add mod">
          <ac:chgData name="Noorhan Albuqai (2408623)" userId="91489117-a084-48ae-a689-7916b900504a" providerId="ADAL" clId="{1B7C4D65-1E3C-45FB-B85E-A51E05DD2DD1}" dt="2024-12-07T19:32:28.216" v="1416"/>
          <ac:spMkLst>
            <pc:docMk/>
            <pc:sldMk cId="2614238203" sldId="260"/>
            <ac:spMk id="10" creationId="{586D4586-1A52-5113-BEDC-54B7046BB664}"/>
          </ac:spMkLst>
        </pc:spChg>
        <pc:spChg chg="add mod">
          <ac:chgData name="Noorhan Albuqai (2408623)" userId="91489117-a084-48ae-a689-7916b900504a" providerId="ADAL" clId="{1B7C4D65-1E3C-45FB-B85E-A51E05DD2DD1}" dt="2024-12-07T19:32:28.226" v="1417"/>
          <ac:spMkLst>
            <pc:docMk/>
            <pc:sldMk cId="2614238203" sldId="260"/>
            <ac:spMk id="11" creationId="{27C36930-4096-D678-5094-B7DC8E518438}"/>
          </ac:spMkLst>
        </pc:spChg>
        <pc:spChg chg="add mod">
          <ac:chgData name="Noorhan Albuqai (2408623)" userId="91489117-a084-48ae-a689-7916b900504a" providerId="ADAL" clId="{1B7C4D65-1E3C-45FB-B85E-A51E05DD2DD1}" dt="2024-12-07T19:32:28.271" v="1418"/>
          <ac:spMkLst>
            <pc:docMk/>
            <pc:sldMk cId="2614238203" sldId="260"/>
            <ac:spMk id="12" creationId="{75561CF2-060F-57F0-A164-2E999A0F869B}"/>
          </ac:spMkLst>
        </pc:spChg>
        <pc:spChg chg="add mod">
          <ac:chgData name="Noorhan Albuqai (2408623)" userId="91489117-a084-48ae-a689-7916b900504a" providerId="ADAL" clId="{1B7C4D65-1E3C-45FB-B85E-A51E05DD2DD1}" dt="2024-12-10T12:23:40.401" v="2097" actId="14100"/>
          <ac:spMkLst>
            <pc:docMk/>
            <pc:sldMk cId="2614238203" sldId="260"/>
            <ac:spMk id="14" creationId="{D782E37D-E0E8-E1DE-C1CE-4639E96AE29B}"/>
          </ac:spMkLst>
        </pc:spChg>
        <pc:spChg chg="add mod">
          <ac:chgData name="Noorhan Albuqai (2408623)" userId="91489117-a084-48ae-a689-7916b900504a" providerId="ADAL" clId="{1B7C4D65-1E3C-45FB-B85E-A51E05DD2DD1}" dt="2024-12-10T12:21:23.340" v="2081" actId="14100"/>
          <ac:spMkLst>
            <pc:docMk/>
            <pc:sldMk cId="2614238203" sldId="260"/>
            <ac:spMk id="16" creationId="{CF4AFF15-034C-5C4D-97BC-7542EE430D99}"/>
          </ac:spMkLst>
        </pc:spChg>
        <pc:spChg chg="add del mod">
          <ac:chgData name="Noorhan Albuqai (2408623)" userId="91489117-a084-48ae-a689-7916b900504a" providerId="ADAL" clId="{1B7C4D65-1E3C-45FB-B85E-A51E05DD2DD1}" dt="2024-12-16T16:57:21.815" v="9436" actId="207"/>
          <ac:spMkLst>
            <pc:docMk/>
            <pc:sldMk cId="2614238203" sldId="260"/>
            <ac:spMk id="32" creationId="{068E5AD4-68CA-0B75-FAE8-E5D998714126}"/>
          </ac:spMkLst>
        </pc:spChg>
        <pc:picChg chg="add mod">
          <ac:chgData name="Noorhan Albuqai (2408623)" userId="91489117-a084-48ae-a689-7916b900504a" providerId="ADAL" clId="{1B7C4D65-1E3C-45FB-B85E-A51E05DD2DD1}" dt="2024-12-10T12:27:57.266" v="2118" actId="1076"/>
          <ac:picMkLst>
            <pc:docMk/>
            <pc:sldMk cId="2614238203" sldId="260"/>
            <ac:picMk id="1044" creationId="{987DBDB0-DCBE-C334-F8EB-35140D6C8712}"/>
          </ac:picMkLst>
        </pc:picChg>
      </pc:sldChg>
      <pc:sldChg chg="addSp delSp modSp new mod">
        <pc:chgData name="Noorhan Albuqai (2408623)" userId="91489117-a084-48ae-a689-7916b900504a" providerId="ADAL" clId="{1B7C4D65-1E3C-45FB-B85E-A51E05DD2DD1}" dt="2024-12-10T17:35:56.928" v="4257" actId="20577"/>
        <pc:sldMkLst>
          <pc:docMk/>
          <pc:sldMk cId="276320640" sldId="261"/>
        </pc:sldMkLst>
        <pc:spChg chg="mod">
          <ac:chgData name="Noorhan Albuqai (2408623)" userId="91489117-a084-48ae-a689-7916b900504a" providerId="ADAL" clId="{1B7C4D65-1E3C-45FB-B85E-A51E05DD2DD1}" dt="2024-12-10T17:33:35.453" v="4243" actId="255"/>
          <ac:spMkLst>
            <pc:docMk/>
            <pc:sldMk cId="276320640" sldId="261"/>
            <ac:spMk id="2" creationId="{A83F9D14-A69F-328F-F794-B341E5D434F8}"/>
          </ac:spMkLst>
        </pc:spChg>
        <pc:spChg chg="add mod">
          <ac:chgData name="Noorhan Albuqai (2408623)" userId="91489117-a084-48ae-a689-7916b900504a" providerId="ADAL" clId="{1B7C4D65-1E3C-45FB-B85E-A51E05DD2DD1}" dt="2024-12-10T12:38:18.348" v="2191"/>
          <ac:spMkLst>
            <pc:docMk/>
            <pc:sldMk cId="276320640" sldId="261"/>
            <ac:spMk id="6" creationId="{49CCDA68-D718-EFD6-6E41-23B4D02371B2}"/>
          </ac:spMkLst>
        </pc:spChg>
        <pc:spChg chg="add mod">
          <ac:chgData name="Noorhan Albuqai (2408623)" userId="91489117-a084-48ae-a689-7916b900504a" providerId="ADAL" clId="{1B7C4D65-1E3C-45FB-B85E-A51E05DD2DD1}" dt="2024-12-10T12:38:23.463" v="2192"/>
          <ac:spMkLst>
            <pc:docMk/>
            <pc:sldMk cId="276320640" sldId="261"/>
            <ac:spMk id="7" creationId="{5717610C-666D-DAA8-B694-BB376E8358A9}"/>
          </ac:spMkLst>
        </pc:spChg>
        <pc:spChg chg="add mod">
          <ac:chgData name="Noorhan Albuqai (2408623)" userId="91489117-a084-48ae-a689-7916b900504a" providerId="ADAL" clId="{1B7C4D65-1E3C-45FB-B85E-A51E05DD2DD1}" dt="2024-12-10T12:38:23.889" v="2193"/>
          <ac:spMkLst>
            <pc:docMk/>
            <pc:sldMk cId="276320640" sldId="261"/>
            <ac:spMk id="8" creationId="{7717CE93-61F3-B222-435E-E02F86EF71DB}"/>
          </ac:spMkLst>
        </pc:spChg>
        <pc:spChg chg="add mod">
          <ac:chgData name="Noorhan Albuqai (2408623)" userId="91489117-a084-48ae-a689-7916b900504a" providerId="ADAL" clId="{1B7C4D65-1E3C-45FB-B85E-A51E05DD2DD1}" dt="2024-12-10T17:32:13.689" v="4231" actId="1076"/>
          <ac:spMkLst>
            <pc:docMk/>
            <pc:sldMk cId="276320640" sldId="261"/>
            <ac:spMk id="9" creationId="{980F96A0-2BEA-B144-D999-F896190ED000}"/>
          </ac:spMkLst>
        </pc:spChg>
        <pc:spChg chg="add mod">
          <ac:chgData name="Noorhan Albuqai (2408623)" userId="91489117-a084-48ae-a689-7916b900504a" providerId="ADAL" clId="{1B7C4D65-1E3C-45FB-B85E-A51E05DD2DD1}" dt="2024-12-10T17:35:00.246" v="4254" actId="14100"/>
          <ac:spMkLst>
            <pc:docMk/>
            <pc:sldMk cId="276320640" sldId="261"/>
            <ac:spMk id="10" creationId="{F084736D-56BA-4EBB-BB5A-BE65CCFA6254}"/>
          </ac:spMkLst>
        </pc:spChg>
        <pc:spChg chg="add mod">
          <ac:chgData name="Noorhan Albuqai (2408623)" userId="91489117-a084-48ae-a689-7916b900504a" providerId="ADAL" clId="{1B7C4D65-1E3C-45FB-B85E-A51E05DD2DD1}" dt="2024-12-10T12:39:24.092" v="2198"/>
          <ac:spMkLst>
            <pc:docMk/>
            <pc:sldMk cId="276320640" sldId="261"/>
            <ac:spMk id="11" creationId="{025178FD-0946-0223-4301-C55B8AF4E5E3}"/>
          </ac:spMkLst>
        </pc:spChg>
        <pc:spChg chg="add mod">
          <ac:chgData name="Noorhan Albuqai (2408623)" userId="91489117-a084-48ae-a689-7916b900504a" providerId="ADAL" clId="{1B7C4D65-1E3C-45FB-B85E-A51E05DD2DD1}" dt="2024-12-10T12:43:28.780" v="2782" actId="1076"/>
          <ac:spMkLst>
            <pc:docMk/>
            <pc:sldMk cId="276320640" sldId="261"/>
            <ac:spMk id="12" creationId="{7585F3F6-A569-186A-8C4A-7DA2369C6CF6}"/>
          </ac:spMkLst>
        </pc:spChg>
        <pc:spChg chg="add mod">
          <ac:chgData name="Noorhan Albuqai (2408623)" userId="91489117-a084-48ae-a689-7916b900504a" providerId="ADAL" clId="{1B7C4D65-1E3C-45FB-B85E-A51E05DD2DD1}" dt="2024-12-10T12:39:24.140" v="2200"/>
          <ac:spMkLst>
            <pc:docMk/>
            <pc:sldMk cId="276320640" sldId="261"/>
            <ac:spMk id="13" creationId="{A74E1098-F7BB-7549-07D0-FB9C2012CC48}"/>
          </ac:spMkLst>
        </pc:spChg>
        <pc:spChg chg="add mod">
          <ac:chgData name="Noorhan Albuqai (2408623)" userId="91489117-a084-48ae-a689-7916b900504a" providerId="ADAL" clId="{1B7C4D65-1E3C-45FB-B85E-A51E05DD2DD1}" dt="2024-12-10T12:39:24.187" v="2201"/>
          <ac:spMkLst>
            <pc:docMk/>
            <pc:sldMk cId="276320640" sldId="261"/>
            <ac:spMk id="14" creationId="{550E9FFE-8A2E-6084-1B03-837C53756077}"/>
          </ac:spMkLst>
        </pc:spChg>
        <pc:spChg chg="add mod">
          <ac:chgData name="Noorhan Albuqai (2408623)" userId="91489117-a084-48ae-a689-7916b900504a" providerId="ADAL" clId="{1B7C4D65-1E3C-45FB-B85E-A51E05DD2DD1}" dt="2024-12-10T12:39:24.218" v="2202"/>
          <ac:spMkLst>
            <pc:docMk/>
            <pc:sldMk cId="276320640" sldId="261"/>
            <ac:spMk id="15" creationId="{550C5F14-8339-4C66-3497-A705DB11B909}"/>
          </ac:spMkLst>
        </pc:spChg>
        <pc:spChg chg="add mod">
          <ac:chgData name="Noorhan Albuqai (2408623)" userId="91489117-a084-48ae-a689-7916b900504a" providerId="ADAL" clId="{1B7C4D65-1E3C-45FB-B85E-A51E05DD2DD1}" dt="2024-12-10T12:39:24.256" v="2203"/>
          <ac:spMkLst>
            <pc:docMk/>
            <pc:sldMk cId="276320640" sldId="261"/>
            <ac:spMk id="16" creationId="{82BB878F-CAA7-A5D4-05BF-D0373C46CAE2}"/>
          </ac:spMkLst>
        </pc:spChg>
        <pc:spChg chg="add mod">
          <ac:chgData name="Noorhan Albuqai (2408623)" userId="91489117-a084-48ae-a689-7916b900504a" providerId="ADAL" clId="{1B7C4D65-1E3C-45FB-B85E-A51E05DD2DD1}" dt="2024-12-10T12:39:24.282" v="2204"/>
          <ac:spMkLst>
            <pc:docMk/>
            <pc:sldMk cId="276320640" sldId="261"/>
            <ac:spMk id="17" creationId="{D57995B7-47BF-FD80-575F-83A65CB4ED21}"/>
          </ac:spMkLst>
        </pc:spChg>
        <pc:spChg chg="add mod">
          <ac:chgData name="Noorhan Albuqai (2408623)" userId="91489117-a084-48ae-a689-7916b900504a" providerId="ADAL" clId="{1B7C4D65-1E3C-45FB-B85E-A51E05DD2DD1}" dt="2024-12-10T17:31:02.331" v="4224" actId="14100"/>
          <ac:spMkLst>
            <pc:docMk/>
            <pc:sldMk cId="276320640" sldId="261"/>
            <ac:spMk id="18" creationId="{DDE1673D-3BF1-3D6E-C21D-2F25E30FB64B}"/>
          </ac:spMkLst>
        </pc:spChg>
        <pc:spChg chg="add mod">
          <ac:chgData name="Noorhan Albuqai (2408623)" userId="91489117-a084-48ae-a689-7916b900504a" providerId="ADAL" clId="{1B7C4D65-1E3C-45FB-B85E-A51E05DD2DD1}" dt="2024-12-10T12:39:24.355" v="2206"/>
          <ac:spMkLst>
            <pc:docMk/>
            <pc:sldMk cId="276320640" sldId="261"/>
            <ac:spMk id="19" creationId="{738C7CC9-8D89-33B1-B4DE-23404A051B6B}"/>
          </ac:spMkLst>
        </pc:spChg>
        <pc:spChg chg="add mod">
          <ac:chgData name="Noorhan Albuqai (2408623)" userId="91489117-a084-48ae-a689-7916b900504a" providerId="ADAL" clId="{1B7C4D65-1E3C-45FB-B85E-A51E05DD2DD1}" dt="2024-12-10T12:39:24.392" v="2207"/>
          <ac:spMkLst>
            <pc:docMk/>
            <pc:sldMk cId="276320640" sldId="261"/>
            <ac:spMk id="20" creationId="{14900506-DDF9-E667-7D9E-6685D7F36F10}"/>
          </ac:spMkLst>
        </pc:spChg>
        <pc:spChg chg="add mod">
          <ac:chgData name="Noorhan Albuqai (2408623)" userId="91489117-a084-48ae-a689-7916b900504a" providerId="ADAL" clId="{1B7C4D65-1E3C-45FB-B85E-A51E05DD2DD1}" dt="2024-12-10T17:31:39.293" v="4228" actId="1076"/>
          <ac:spMkLst>
            <pc:docMk/>
            <pc:sldMk cId="276320640" sldId="261"/>
            <ac:spMk id="21" creationId="{65FE49D8-2807-948E-50C4-8D90973CBA09}"/>
          </ac:spMkLst>
        </pc:spChg>
        <pc:spChg chg="add mod">
          <ac:chgData name="Noorhan Albuqai (2408623)" userId="91489117-a084-48ae-a689-7916b900504a" providerId="ADAL" clId="{1B7C4D65-1E3C-45FB-B85E-A51E05DD2DD1}" dt="2024-12-10T12:39:24.471" v="2209"/>
          <ac:spMkLst>
            <pc:docMk/>
            <pc:sldMk cId="276320640" sldId="261"/>
            <ac:spMk id="22" creationId="{A1350778-0FF0-40CB-D39F-0C1BCE48E050}"/>
          </ac:spMkLst>
        </pc:spChg>
        <pc:spChg chg="add mod">
          <ac:chgData name="Noorhan Albuqai (2408623)" userId="91489117-a084-48ae-a689-7916b900504a" providerId="ADAL" clId="{1B7C4D65-1E3C-45FB-B85E-A51E05DD2DD1}" dt="2024-12-10T12:39:24.503" v="2210"/>
          <ac:spMkLst>
            <pc:docMk/>
            <pc:sldMk cId="276320640" sldId="261"/>
            <ac:spMk id="23" creationId="{BA58D5B4-0C41-8860-BEE4-5D19743F530A}"/>
          </ac:spMkLst>
        </pc:spChg>
        <pc:spChg chg="add mod">
          <ac:chgData name="Noorhan Albuqai (2408623)" userId="91489117-a084-48ae-a689-7916b900504a" providerId="ADAL" clId="{1B7C4D65-1E3C-45FB-B85E-A51E05DD2DD1}" dt="2024-12-10T12:39:24.534" v="2211"/>
          <ac:spMkLst>
            <pc:docMk/>
            <pc:sldMk cId="276320640" sldId="261"/>
            <ac:spMk id="24" creationId="{16F5F2C7-9040-E0B1-EC7F-98EFB7D741F7}"/>
          </ac:spMkLst>
        </pc:spChg>
        <pc:spChg chg="add mod">
          <ac:chgData name="Noorhan Albuqai (2408623)" userId="91489117-a084-48ae-a689-7916b900504a" providerId="ADAL" clId="{1B7C4D65-1E3C-45FB-B85E-A51E05DD2DD1}" dt="2024-12-10T12:39:24.566" v="2212"/>
          <ac:spMkLst>
            <pc:docMk/>
            <pc:sldMk cId="276320640" sldId="261"/>
            <ac:spMk id="25" creationId="{21E4D501-B294-BD1C-7501-748CBB88A969}"/>
          </ac:spMkLst>
        </pc:spChg>
        <pc:spChg chg="add mod">
          <ac:chgData name="Noorhan Albuqai (2408623)" userId="91489117-a084-48ae-a689-7916b900504a" providerId="ADAL" clId="{1B7C4D65-1E3C-45FB-B85E-A51E05DD2DD1}" dt="2024-12-10T12:39:24.598" v="2213"/>
          <ac:spMkLst>
            <pc:docMk/>
            <pc:sldMk cId="276320640" sldId="261"/>
            <ac:spMk id="26" creationId="{7E8F0DDD-EB3D-B57B-D331-F95695C57C85}"/>
          </ac:spMkLst>
        </pc:spChg>
        <pc:spChg chg="add mod">
          <ac:chgData name="Noorhan Albuqai (2408623)" userId="91489117-a084-48ae-a689-7916b900504a" providerId="ADAL" clId="{1B7C4D65-1E3C-45FB-B85E-A51E05DD2DD1}" dt="2024-12-10T12:39:24.629" v="2214"/>
          <ac:spMkLst>
            <pc:docMk/>
            <pc:sldMk cId="276320640" sldId="261"/>
            <ac:spMk id="27" creationId="{0037AEFE-A496-EAB9-C41B-9D80B05F80DE}"/>
          </ac:spMkLst>
        </pc:spChg>
        <pc:spChg chg="add mod">
          <ac:chgData name="Noorhan Albuqai (2408623)" userId="91489117-a084-48ae-a689-7916b900504a" providerId="ADAL" clId="{1B7C4D65-1E3C-45FB-B85E-A51E05DD2DD1}" dt="2024-12-10T12:39:50.325" v="2221"/>
          <ac:spMkLst>
            <pc:docMk/>
            <pc:sldMk cId="276320640" sldId="261"/>
            <ac:spMk id="29" creationId="{3CEA22A1-B040-0E09-D8E4-EBBFEBF2B5CB}"/>
          </ac:spMkLst>
        </pc:spChg>
        <pc:spChg chg="add mod">
          <ac:chgData name="Noorhan Albuqai (2408623)" userId="91489117-a084-48ae-a689-7916b900504a" providerId="ADAL" clId="{1B7C4D65-1E3C-45FB-B85E-A51E05DD2DD1}" dt="2024-12-10T12:39:50.778" v="2223"/>
          <ac:spMkLst>
            <pc:docMk/>
            <pc:sldMk cId="276320640" sldId="261"/>
            <ac:spMk id="31" creationId="{661E4FA2-AC56-5B42-810E-00CE4B2C5D1D}"/>
          </ac:spMkLst>
        </pc:spChg>
        <pc:spChg chg="add mod">
          <ac:chgData name="Noorhan Albuqai (2408623)" userId="91489117-a084-48ae-a689-7916b900504a" providerId="ADAL" clId="{1B7C4D65-1E3C-45FB-B85E-A51E05DD2DD1}" dt="2024-12-10T12:39:50.809" v="2224"/>
          <ac:spMkLst>
            <pc:docMk/>
            <pc:sldMk cId="276320640" sldId="261"/>
            <ac:spMk id="32" creationId="{F5B50006-0869-2A0F-901B-6BDBC9DC8901}"/>
          </ac:spMkLst>
        </pc:spChg>
        <pc:spChg chg="add mod">
          <ac:chgData name="Noorhan Albuqai (2408623)" userId="91489117-a084-48ae-a689-7916b900504a" providerId="ADAL" clId="{1B7C4D65-1E3C-45FB-B85E-A51E05DD2DD1}" dt="2024-12-10T12:39:50.841" v="2225"/>
          <ac:spMkLst>
            <pc:docMk/>
            <pc:sldMk cId="276320640" sldId="261"/>
            <ac:spMk id="33" creationId="{47F17E10-CC8B-C7DF-0108-DA98A0C025A9}"/>
          </ac:spMkLst>
        </pc:spChg>
        <pc:spChg chg="add mod">
          <ac:chgData name="Noorhan Albuqai (2408623)" userId="91489117-a084-48ae-a689-7916b900504a" providerId="ADAL" clId="{1B7C4D65-1E3C-45FB-B85E-A51E05DD2DD1}" dt="2024-12-10T12:39:50.873" v="2226"/>
          <ac:spMkLst>
            <pc:docMk/>
            <pc:sldMk cId="276320640" sldId="261"/>
            <ac:spMk id="34" creationId="{A9C84B77-EBE9-1C87-09D8-A3F0E04A8F18}"/>
          </ac:spMkLst>
        </pc:spChg>
        <pc:spChg chg="add mod">
          <ac:chgData name="Noorhan Albuqai (2408623)" userId="91489117-a084-48ae-a689-7916b900504a" providerId="ADAL" clId="{1B7C4D65-1E3C-45FB-B85E-A51E05DD2DD1}" dt="2024-12-10T12:39:50.919" v="2227"/>
          <ac:spMkLst>
            <pc:docMk/>
            <pc:sldMk cId="276320640" sldId="261"/>
            <ac:spMk id="35" creationId="{581EA1C1-7697-054C-96FB-F48C2FDD9F9A}"/>
          </ac:spMkLst>
        </pc:spChg>
        <pc:spChg chg="add mod">
          <ac:chgData name="Noorhan Albuqai (2408623)" userId="91489117-a084-48ae-a689-7916b900504a" providerId="ADAL" clId="{1B7C4D65-1E3C-45FB-B85E-A51E05DD2DD1}" dt="2024-12-10T12:39:50.951" v="2228"/>
          <ac:spMkLst>
            <pc:docMk/>
            <pc:sldMk cId="276320640" sldId="261"/>
            <ac:spMk id="36" creationId="{FA2EBEC5-0F7E-B5C5-E0F7-0C1303EFCAC5}"/>
          </ac:spMkLst>
        </pc:spChg>
        <pc:spChg chg="add mod">
          <ac:chgData name="Noorhan Albuqai (2408623)" userId="91489117-a084-48ae-a689-7916b900504a" providerId="ADAL" clId="{1B7C4D65-1E3C-45FB-B85E-A51E05DD2DD1}" dt="2024-12-10T12:39:50.982" v="2229"/>
          <ac:spMkLst>
            <pc:docMk/>
            <pc:sldMk cId="276320640" sldId="261"/>
            <ac:spMk id="37" creationId="{A094015C-E59A-F941-71E2-26653BACBF56}"/>
          </ac:spMkLst>
        </pc:spChg>
        <pc:spChg chg="add mod">
          <ac:chgData name="Noorhan Albuqai (2408623)" userId="91489117-a084-48ae-a689-7916b900504a" providerId="ADAL" clId="{1B7C4D65-1E3C-45FB-B85E-A51E05DD2DD1}" dt="2024-12-10T12:39:51.026" v="2230"/>
          <ac:spMkLst>
            <pc:docMk/>
            <pc:sldMk cId="276320640" sldId="261"/>
            <ac:spMk id="38" creationId="{22D141B5-AF87-483F-7822-4CCDFC245B06}"/>
          </ac:spMkLst>
        </pc:spChg>
        <pc:spChg chg="add mod">
          <ac:chgData name="Noorhan Albuqai (2408623)" userId="91489117-a084-48ae-a689-7916b900504a" providerId="ADAL" clId="{1B7C4D65-1E3C-45FB-B85E-A51E05DD2DD1}" dt="2024-12-10T12:39:51.061" v="2231"/>
          <ac:spMkLst>
            <pc:docMk/>
            <pc:sldMk cId="276320640" sldId="261"/>
            <ac:spMk id="39" creationId="{35DCB2D4-C41A-8898-1606-E13DE7521C97}"/>
          </ac:spMkLst>
        </pc:spChg>
        <pc:spChg chg="add mod">
          <ac:chgData name="Noorhan Albuqai (2408623)" userId="91489117-a084-48ae-a689-7916b900504a" providerId="ADAL" clId="{1B7C4D65-1E3C-45FB-B85E-A51E05DD2DD1}" dt="2024-12-10T12:55:05.695" v="2909" actId="1076"/>
          <ac:spMkLst>
            <pc:docMk/>
            <pc:sldMk cId="276320640" sldId="261"/>
            <ac:spMk id="40" creationId="{BB53DF58-719C-BCC0-E79A-7BB0771C5B62}"/>
          </ac:spMkLst>
        </pc:spChg>
        <pc:spChg chg="add del mod">
          <ac:chgData name="Noorhan Albuqai (2408623)" userId="91489117-a084-48ae-a689-7916b900504a" providerId="ADAL" clId="{1B7C4D65-1E3C-45FB-B85E-A51E05DD2DD1}" dt="2024-12-10T17:35:56.928" v="4257" actId="20577"/>
          <ac:spMkLst>
            <pc:docMk/>
            <pc:sldMk cId="276320640" sldId="261"/>
            <ac:spMk id="43" creationId="{E4AAE24A-536D-42CB-4030-48E1E4069E3E}"/>
          </ac:spMkLst>
        </pc:spChg>
        <pc:spChg chg="add mod">
          <ac:chgData name="Noorhan Albuqai (2408623)" userId="91489117-a084-48ae-a689-7916b900504a" providerId="ADAL" clId="{1B7C4D65-1E3C-45FB-B85E-A51E05DD2DD1}" dt="2024-12-10T12:59:37.433" v="2964" actId="1076"/>
          <ac:spMkLst>
            <pc:docMk/>
            <pc:sldMk cId="276320640" sldId="261"/>
            <ac:spMk id="46" creationId="{88A6861A-EE6F-65EC-0B06-680D219A4D55}"/>
          </ac:spMkLst>
        </pc:spChg>
        <pc:spChg chg="add mod">
          <ac:chgData name="Noorhan Albuqai (2408623)" userId="91489117-a084-48ae-a689-7916b900504a" providerId="ADAL" clId="{1B7C4D65-1E3C-45FB-B85E-A51E05DD2DD1}" dt="2024-12-10T17:29:59.455" v="4218" actId="14100"/>
          <ac:spMkLst>
            <pc:docMk/>
            <pc:sldMk cId="276320640" sldId="261"/>
            <ac:spMk id="49" creationId="{3ABCC950-B105-6282-4816-FDF7804C48D1}"/>
          </ac:spMkLst>
        </pc:spChg>
        <pc:spChg chg="add del mod">
          <ac:chgData name="Noorhan Albuqai (2408623)" userId="91489117-a084-48ae-a689-7916b900504a" providerId="ADAL" clId="{1B7C4D65-1E3C-45FB-B85E-A51E05DD2DD1}" dt="2024-12-10T17:35:05.160" v="4255" actId="20577"/>
          <ac:spMkLst>
            <pc:docMk/>
            <pc:sldMk cId="276320640" sldId="261"/>
            <ac:spMk id="50" creationId="{AD3077F9-FD05-BF57-89FB-DECA78EEEC24}"/>
          </ac:spMkLst>
        </pc:spChg>
      </pc:sldChg>
      <pc:sldChg chg="modSp new mod ord">
        <pc:chgData name="Noorhan Albuqai (2408623)" userId="91489117-a084-48ae-a689-7916b900504a" providerId="ADAL" clId="{1B7C4D65-1E3C-45FB-B85E-A51E05DD2DD1}" dt="2024-12-15T22:47:57.969" v="9067" actId="13926"/>
        <pc:sldMkLst>
          <pc:docMk/>
          <pc:sldMk cId="1069457727" sldId="262"/>
        </pc:sldMkLst>
        <pc:spChg chg="mod">
          <ac:chgData name="Noorhan Albuqai (2408623)" userId="91489117-a084-48ae-a689-7916b900504a" providerId="ADAL" clId="{1B7C4D65-1E3C-45FB-B85E-A51E05DD2DD1}" dt="2024-12-15T22:47:57.969" v="9067" actId="13926"/>
          <ac:spMkLst>
            <pc:docMk/>
            <pc:sldMk cId="1069457727" sldId="262"/>
            <ac:spMk id="2" creationId="{0FF41348-61F1-EBD2-7C48-C7D0476F116F}"/>
          </ac:spMkLst>
        </pc:spChg>
      </pc:sldChg>
      <pc:sldChg chg="new del">
        <pc:chgData name="Noorhan Albuqai (2408623)" userId="91489117-a084-48ae-a689-7916b900504a" providerId="ADAL" clId="{1B7C4D65-1E3C-45FB-B85E-A51E05DD2DD1}" dt="2024-12-10T17:39:18.407" v="4263" actId="2696"/>
        <pc:sldMkLst>
          <pc:docMk/>
          <pc:sldMk cId="3086745707" sldId="262"/>
        </pc:sldMkLst>
      </pc:sldChg>
      <pc:sldChg chg="new del">
        <pc:chgData name="Noorhan Albuqai (2408623)" userId="91489117-a084-48ae-a689-7916b900504a" providerId="ADAL" clId="{1B7C4D65-1E3C-45FB-B85E-A51E05DD2DD1}" dt="2024-12-10T17:38:31.876" v="4259" actId="2696"/>
        <pc:sldMkLst>
          <pc:docMk/>
          <pc:sldMk cId="4158751409" sldId="262"/>
        </pc:sldMkLst>
      </pc:sldChg>
      <pc:sldChg chg="new del">
        <pc:chgData name="Noorhan Albuqai (2408623)" userId="91489117-a084-48ae-a689-7916b900504a" providerId="ADAL" clId="{1B7C4D65-1E3C-45FB-B85E-A51E05DD2DD1}" dt="2024-12-10T17:39:10.269" v="4262" actId="2696"/>
        <pc:sldMkLst>
          <pc:docMk/>
          <pc:sldMk cId="2368824985" sldId="263"/>
        </pc:sldMkLst>
      </pc:sldChg>
      <pc:sldChg chg="addSp delSp modSp new mod">
        <pc:chgData name="Noorhan Albuqai (2408623)" userId="91489117-a084-48ae-a689-7916b900504a" providerId="ADAL" clId="{1B7C4D65-1E3C-45FB-B85E-A51E05DD2DD1}" dt="2024-12-15T01:16:02.118" v="6911" actId="13926"/>
        <pc:sldMkLst>
          <pc:docMk/>
          <pc:sldMk cId="4087424623" sldId="263"/>
        </pc:sldMkLst>
        <pc:spChg chg="mod">
          <ac:chgData name="Noorhan Albuqai (2408623)" userId="91489117-a084-48ae-a689-7916b900504a" providerId="ADAL" clId="{1B7C4D65-1E3C-45FB-B85E-A51E05DD2DD1}" dt="2024-12-15T01:07:36.135" v="6857" actId="1076"/>
          <ac:spMkLst>
            <pc:docMk/>
            <pc:sldMk cId="4087424623" sldId="263"/>
            <ac:spMk id="2" creationId="{B66C7699-02E5-D23F-B10A-7AD16D5F8B34}"/>
          </ac:spMkLst>
        </pc:spChg>
        <pc:spChg chg="add del mod">
          <ac:chgData name="Noorhan Albuqai (2408623)" userId="91489117-a084-48ae-a689-7916b900504a" providerId="ADAL" clId="{1B7C4D65-1E3C-45FB-B85E-A51E05DD2DD1}" dt="2024-12-15T01:16:02.118" v="6911" actId="13926"/>
          <ac:spMkLst>
            <pc:docMk/>
            <pc:sldMk cId="4087424623" sldId="263"/>
            <ac:spMk id="3" creationId="{59736031-A609-8D0E-F55F-7773AB688F62}"/>
          </ac:spMkLst>
        </pc:spChg>
      </pc:sldChg>
      <pc:sldChg chg="addSp delSp modSp new mod">
        <pc:chgData name="Noorhan Albuqai (2408623)" userId="91489117-a084-48ae-a689-7916b900504a" providerId="ADAL" clId="{1B7C4D65-1E3C-45FB-B85E-A51E05DD2DD1}" dt="2024-12-15T22:45:40.187" v="9066" actId="255"/>
        <pc:sldMkLst>
          <pc:docMk/>
          <pc:sldMk cId="3256797278" sldId="264"/>
        </pc:sldMkLst>
        <pc:spChg chg="mod">
          <ac:chgData name="Noorhan Albuqai (2408623)" userId="91489117-a084-48ae-a689-7916b900504a" providerId="ADAL" clId="{1B7C4D65-1E3C-45FB-B85E-A51E05DD2DD1}" dt="2024-12-15T22:45:40.187" v="9066" actId="255"/>
          <ac:spMkLst>
            <pc:docMk/>
            <pc:sldMk cId="3256797278" sldId="264"/>
            <ac:spMk id="2" creationId="{9C97B0A5-1A27-6CC3-3ECE-3A499946DA45}"/>
          </ac:spMkLst>
        </pc:spChg>
        <pc:spChg chg="add del mod">
          <ac:chgData name="Noorhan Albuqai (2408623)" userId="91489117-a084-48ae-a689-7916b900504a" providerId="ADAL" clId="{1B7C4D65-1E3C-45FB-B85E-A51E05DD2DD1}" dt="2024-12-15T22:45:22.787" v="9065" actId="20577"/>
          <ac:spMkLst>
            <pc:docMk/>
            <pc:sldMk cId="3256797278" sldId="264"/>
            <ac:spMk id="5" creationId="{659B61A9-683A-3D0D-878E-E0EAF6EDB58B}"/>
          </ac:spMkLst>
        </pc:spChg>
      </pc:sldChg>
      <pc:sldChg chg="addSp delSp modSp new mod ord setBg setClrOvrMap">
        <pc:chgData name="Noorhan Albuqai (2408623)" userId="91489117-a084-48ae-a689-7916b900504a" providerId="ADAL" clId="{1B7C4D65-1E3C-45FB-B85E-A51E05DD2DD1}" dt="2024-12-26T15:56:23.072" v="17501" actId="14100"/>
        <pc:sldMkLst>
          <pc:docMk/>
          <pc:sldMk cId="3786973636" sldId="265"/>
        </pc:sldMkLst>
        <pc:spChg chg="add mod ord">
          <ac:chgData name="Noorhan Albuqai (2408623)" userId="91489117-a084-48ae-a689-7916b900504a" providerId="ADAL" clId="{1B7C4D65-1E3C-45FB-B85E-A51E05DD2DD1}" dt="2024-12-26T15:56:23.072" v="17501" actId="14100"/>
          <ac:spMkLst>
            <pc:docMk/>
            <pc:sldMk cId="3786973636" sldId="265"/>
            <ac:spMk id="8" creationId="{5BF5E883-123E-3A5B-AC96-2116210A7C09}"/>
          </ac:spMkLst>
        </pc:spChg>
        <pc:spChg chg="add mod">
          <ac:chgData name="Noorhan Albuqai (2408623)" userId="91489117-a084-48ae-a689-7916b900504a" providerId="ADAL" clId="{1B7C4D65-1E3C-45FB-B85E-A51E05DD2DD1}" dt="2024-12-16T17:15:07.730" v="9529" actId="1076"/>
          <ac:spMkLst>
            <pc:docMk/>
            <pc:sldMk cId="3786973636" sldId="265"/>
            <ac:spMk id="9" creationId="{6836F9BB-3C83-63D1-5426-E3E52D34E143}"/>
          </ac:spMkLst>
        </pc:spChg>
        <pc:spChg chg="add">
          <ac:chgData name="Noorhan Albuqai (2408623)" userId="91489117-a084-48ae-a689-7916b900504a" providerId="ADAL" clId="{1B7C4D65-1E3C-45FB-B85E-A51E05DD2DD1}" dt="2024-12-16T16:44:14.378" v="9368" actId="26606"/>
          <ac:spMkLst>
            <pc:docMk/>
            <pc:sldMk cId="3786973636" sldId="265"/>
            <ac:spMk id="1056" creationId="{9F4444CE-BC8D-4D61-B303-4C05614E62AB}"/>
          </ac:spMkLst>
        </pc:spChg>
        <pc:spChg chg="add">
          <ac:chgData name="Noorhan Albuqai (2408623)" userId="91489117-a084-48ae-a689-7916b900504a" providerId="ADAL" clId="{1B7C4D65-1E3C-45FB-B85E-A51E05DD2DD1}" dt="2024-12-16T16:44:14.378" v="9368" actId="26606"/>
          <ac:spMkLst>
            <pc:docMk/>
            <pc:sldMk cId="3786973636" sldId="265"/>
            <ac:spMk id="1057" creationId="{62423CA5-E2E1-4789-B759-9906C1C94063}"/>
          </ac:spMkLst>
        </pc:spChg>
        <pc:spChg chg="add">
          <ac:chgData name="Noorhan Albuqai (2408623)" userId="91489117-a084-48ae-a689-7916b900504a" providerId="ADAL" clId="{1B7C4D65-1E3C-45FB-B85E-A51E05DD2DD1}" dt="2024-12-16T16:44:14.378" v="9368" actId="26606"/>
          <ac:spMkLst>
            <pc:docMk/>
            <pc:sldMk cId="3786973636" sldId="265"/>
            <ac:spMk id="1058" creationId="{73772B81-181F-48B7-8826-4D9686D15DF5}"/>
          </ac:spMkLst>
        </pc:spChg>
        <pc:spChg chg="add">
          <ac:chgData name="Noorhan Albuqai (2408623)" userId="91489117-a084-48ae-a689-7916b900504a" providerId="ADAL" clId="{1B7C4D65-1E3C-45FB-B85E-A51E05DD2DD1}" dt="2024-12-16T16:44:14.378" v="9368" actId="26606"/>
          <ac:spMkLst>
            <pc:docMk/>
            <pc:sldMk cId="3786973636" sldId="265"/>
            <ac:spMk id="1059" creationId="{B2205F6E-03C6-4E92-877C-E2482F6599AA}"/>
          </ac:spMkLst>
        </pc:spChg>
        <pc:grpChg chg="add">
          <ac:chgData name="Noorhan Albuqai (2408623)" userId="91489117-a084-48ae-a689-7916b900504a" providerId="ADAL" clId="{1B7C4D65-1E3C-45FB-B85E-A51E05DD2DD1}" dt="2024-12-16T16:44:14.378" v="9368" actId="26606"/>
          <ac:grpSpMkLst>
            <pc:docMk/>
            <pc:sldMk cId="3786973636" sldId="265"/>
            <ac:grpSpMk id="1055" creationId="{1A31CB30-E0E7-4B2C-A3A3-816872C287B4}"/>
          </ac:grpSpMkLst>
        </pc:grpChg>
        <pc:picChg chg="add del mod">
          <ac:chgData name="Noorhan Albuqai (2408623)" userId="91489117-a084-48ae-a689-7916b900504a" providerId="ADAL" clId="{1B7C4D65-1E3C-45FB-B85E-A51E05DD2DD1}" dt="2024-12-16T17:16:27.470" v="9537" actId="1076"/>
          <ac:picMkLst>
            <pc:docMk/>
            <pc:sldMk cId="3786973636" sldId="265"/>
            <ac:picMk id="1026" creationId="{EFCE46F1-6BD7-462B-1BAF-931891D4BD6A}"/>
          </ac:picMkLst>
        </pc:picChg>
      </pc:sldChg>
      <pc:sldChg chg="addSp delSp modSp new add del mod ord">
        <pc:chgData name="Noorhan Albuqai (2408623)" userId="91489117-a084-48ae-a689-7916b900504a" providerId="ADAL" clId="{1B7C4D65-1E3C-45FB-B85E-A51E05DD2DD1}" dt="2024-12-19T23:16:44.467" v="12467"/>
        <pc:sldMkLst>
          <pc:docMk/>
          <pc:sldMk cId="1186764934" sldId="266"/>
        </pc:sldMkLst>
        <pc:spChg chg="mod">
          <ac:chgData name="Noorhan Albuqai (2408623)" userId="91489117-a084-48ae-a689-7916b900504a" providerId="ADAL" clId="{1B7C4D65-1E3C-45FB-B85E-A51E05DD2DD1}" dt="2024-12-19T23:16:44.467" v="12467"/>
          <ac:spMkLst>
            <pc:docMk/>
            <pc:sldMk cId="1186764934" sldId="266"/>
            <ac:spMk id="2" creationId="{293F19DD-4F34-656E-38E4-C393461339C6}"/>
          </ac:spMkLst>
        </pc:spChg>
        <pc:spChg chg="add mod">
          <ac:chgData name="Noorhan Albuqai (2408623)" userId="91489117-a084-48ae-a689-7916b900504a" providerId="ADAL" clId="{1B7C4D65-1E3C-45FB-B85E-A51E05DD2DD1}" dt="2024-12-19T20:35:32.266" v="11769" actId="13822"/>
          <ac:spMkLst>
            <pc:docMk/>
            <pc:sldMk cId="1186764934" sldId="266"/>
            <ac:spMk id="4" creationId="{C146494C-56C6-9779-791C-DA06D0FE2BB6}"/>
          </ac:spMkLst>
        </pc:spChg>
        <pc:spChg chg="add mod">
          <ac:chgData name="Noorhan Albuqai (2408623)" userId="91489117-a084-48ae-a689-7916b900504a" providerId="ADAL" clId="{1B7C4D65-1E3C-45FB-B85E-A51E05DD2DD1}" dt="2024-12-19T21:18:59.756" v="12421"/>
          <ac:spMkLst>
            <pc:docMk/>
            <pc:sldMk cId="1186764934" sldId="266"/>
            <ac:spMk id="6" creationId="{56913887-799F-7737-4856-7EE1D37A0976}"/>
          </ac:spMkLst>
        </pc:spChg>
        <pc:spChg chg="add mod">
          <ac:chgData name="Noorhan Albuqai (2408623)" userId="91489117-a084-48ae-a689-7916b900504a" providerId="ADAL" clId="{1B7C4D65-1E3C-45FB-B85E-A51E05DD2DD1}" dt="2024-12-17T23:26:54.071" v="9658" actId="14100"/>
          <ac:spMkLst>
            <pc:docMk/>
            <pc:sldMk cId="1186764934" sldId="266"/>
            <ac:spMk id="7" creationId="{C37AB106-4DA1-E8AB-5CDF-4FECC69B6365}"/>
          </ac:spMkLst>
        </pc:spChg>
        <pc:spChg chg="add mod">
          <ac:chgData name="Noorhan Albuqai (2408623)" userId="91489117-a084-48ae-a689-7916b900504a" providerId="ADAL" clId="{1B7C4D65-1E3C-45FB-B85E-A51E05DD2DD1}" dt="2024-12-19T21:19:00.179" v="12422"/>
          <ac:spMkLst>
            <pc:docMk/>
            <pc:sldMk cId="1186764934" sldId="266"/>
            <ac:spMk id="8" creationId="{A3C52D70-0267-F49F-667C-989EFDE5C078}"/>
          </ac:spMkLst>
        </pc:spChg>
      </pc:sldChg>
      <pc:sldChg chg="addSp delSp modSp new add del mod ord">
        <pc:chgData name="Noorhan Albuqai (2408623)" userId="91489117-a084-48ae-a689-7916b900504a" providerId="ADAL" clId="{1B7C4D65-1E3C-45FB-B85E-A51E05DD2DD1}" dt="2024-12-20T00:36:21.771" v="13911" actId="207"/>
        <pc:sldMkLst>
          <pc:docMk/>
          <pc:sldMk cId="2990545048" sldId="267"/>
        </pc:sldMkLst>
        <pc:spChg chg="add del mod">
          <ac:chgData name="Noorhan Albuqai (2408623)" userId="91489117-a084-48ae-a689-7916b900504a" providerId="ADAL" clId="{1B7C4D65-1E3C-45FB-B85E-A51E05DD2DD1}" dt="2024-12-20T00:34:52.395" v="13900" actId="14100"/>
          <ac:spMkLst>
            <pc:docMk/>
            <pc:sldMk cId="2990545048" sldId="267"/>
            <ac:spMk id="2" creationId="{75C48C05-35A2-001F-6AAA-37B1319B9265}"/>
          </ac:spMkLst>
        </pc:spChg>
        <pc:spChg chg="add del mod">
          <ac:chgData name="Noorhan Albuqai (2408623)" userId="91489117-a084-48ae-a689-7916b900504a" providerId="ADAL" clId="{1B7C4D65-1E3C-45FB-B85E-A51E05DD2DD1}" dt="2024-12-20T00:36:21.771" v="13911" actId="207"/>
          <ac:spMkLst>
            <pc:docMk/>
            <pc:sldMk cId="2990545048" sldId="267"/>
            <ac:spMk id="7" creationId="{81BB10AD-6001-A169-4989-3552B2886CA9}"/>
          </ac:spMkLst>
        </pc:spChg>
      </pc:sldChg>
      <pc:sldChg chg="addSp delSp modSp new add del mod">
        <pc:chgData name="Noorhan Albuqai (2408623)" userId="91489117-a084-48ae-a689-7916b900504a" providerId="ADAL" clId="{1B7C4D65-1E3C-45FB-B85E-A51E05DD2DD1}" dt="2024-12-29T18:12:58.999" v="17534" actId="47"/>
        <pc:sldMkLst>
          <pc:docMk/>
          <pc:sldMk cId="79126341" sldId="268"/>
        </pc:sldMkLst>
        <pc:spChg chg="add mod">
          <ac:chgData name="Noorhan Albuqai (2408623)" userId="91489117-a084-48ae-a689-7916b900504a" providerId="ADAL" clId="{1B7C4D65-1E3C-45FB-B85E-A51E05DD2DD1}" dt="2024-12-22T16:43:14.617" v="14358" actId="1076"/>
          <ac:spMkLst>
            <pc:docMk/>
            <pc:sldMk cId="79126341" sldId="268"/>
            <ac:spMk id="4" creationId="{583A4C86-5C32-3DA7-5F1B-BE2F3E2FC38B}"/>
          </ac:spMkLst>
        </pc:spChg>
        <pc:spChg chg="add mod">
          <ac:chgData name="Noorhan Albuqai (2408623)" userId="91489117-a084-48ae-a689-7916b900504a" providerId="ADAL" clId="{1B7C4D65-1E3C-45FB-B85E-A51E05DD2DD1}" dt="2024-12-22T16:43:30.881" v="14359" actId="1076"/>
          <ac:spMkLst>
            <pc:docMk/>
            <pc:sldMk cId="79126341" sldId="268"/>
            <ac:spMk id="8" creationId="{0438E495-CA75-006B-85FF-0E9DC292E827}"/>
          </ac:spMkLst>
        </pc:spChg>
      </pc:sldChg>
      <pc:sldChg chg="addSp modSp new add del mod ord">
        <pc:chgData name="Noorhan Albuqai (2408623)" userId="91489117-a084-48ae-a689-7916b900504a" providerId="ADAL" clId="{1B7C4D65-1E3C-45FB-B85E-A51E05DD2DD1}" dt="2024-12-29T18:13:01.715" v="17536" actId="47"/>
        <pc:sldMkLst>
          <pc:docMk/>
          <pc:sldMk cId="449891392" sldId="269"/>
        </pc:sldMkLst>
        <pc:spChg chg="add mod">
          <ac:chgData name="Noorhan Albuqai (2408623)" userId="91489117-a084-48ae-a689-7916b900504a" providerId="ADAL" clId="{1B7C4D65-1E3C-45FB-B85E-A51E05DD2DD1}" dt="2024-12-23T13:25:37.839" v="15006" actId="255"/>
          <ac:spMkLst>
            <pc:docMk/>
            <pc:sldMk cId="449891392" sldId="269"/>
            <ac:spMk id="2" creationId="{DB21D28D-B79F-AD8D-94E0-F37941AD3833}"/>
          </ac:spMkLst>
        </pc:spChg>
        <pc:spChg chg="add mod">
          <ac:chgData name="Noorhan Albuqai (2408623)" userId="91489117-a084-48ae-a689-7916b900504a" providerId="ADAL" clId="{1B7C4D65-1E3C-45FB-B85E-A51E05DD2DD1}" dt="2024-12-23T13:25:46.852" v="15008" actId="1076"/>
          <ac:spMkLst>
            <pc:docMk/>
            <pc:sldMk cId="449891392" sldId="269"/>
            <ac:spMk id="3" creationId="{7F11CE59-1D70-B292-E699-851289B347D7}"/>
          </ac:spMkLst>
        </pc:spChg>
      </pc:sldChg>
      <pc:sldChg chg="addSp delSp modSp new add del mod ord">
        <pc:chgData name="Noorhan Albuqai (2408623)" userId="91489117-a084-48ae-a689-7916b900504a" providerId="ADAL" clId="{1B7C4D65-1E3C-45FB-B85E-A51E05DD2DD1}" dt="2024-12-29T18:12:57.761" v="17533" actId="47"/>
        <pc:sldMkLst>
          <pc:docMk/>
          <pc:sldMk cId="3135373375" sldId="270"/>
        </pc:sldMkLst>
        <pc:spChg chg="add del mod">
          <ac:chgData name="Noorhan Albuqai (2408623)" userId="91489117-a084-48ae-a689-7916b900504a" providerId="ADAL" clId="{1B7C4D65-1E3C-45FB-B85E-A51E05DD2DD1}" dt="2024-12-22T18:27:15.567" v="14945" actId="1076"/>
          <ac:spMkLst>
            <pc:docMk/>
            <pc:sldMk cId="3135373375" sldId="270"/>
            <ac:spMk id="6" creationId="{0083F782-ACB1-9155-4FEC-CE564F9F0DF3}"/>
          </ac:spMkLst>
        </pc:spChg>
        <pc:spChg chg="add mod">
          <ac:chgData name="Noorhan Albuqai (2408623)" userId="91489117-a084-48ae-a689-7916b900504a" providerId="ADAL" clId="{1B7C4D65-1E3C-45FB-B85E-A51E05DD2DD1}" dt="2024-12-22T18:31:03.465" v="14985" actId="1076"/>
          <ac:spMkLst>
            <pc:docMk/>
            <pc:sldMk cId="3135373375" sldId="270"/>
            <ac:spMk id="7" creationId="{E41584DC-C3BB-AD07-A609-CFE9573814EB}"/>
          </ac:spMkLst>
        </pc:spChg>
        <pc:picChg chg="add mod">
          <ac:chgData name="Noorhan Albuqai (2408623)" userId="91489117-a084-48ae-a689-7916b900504a" providerId="ADAL" clId="{1B7C4D65-1E3C-45FB-B85E-A51E05DD2DD1}" dt="2024-12-22T18:30:31.748" v="14982" actId="14100"/>
          <ac:picMkLst>
            <pc:docMk/>
            <pc:sldMk cId="3135373375" sldId="270"/>
            <ac:picMk id="1026" creationId="{90FE2452-6849-34DE-8C0B-C064DD802D2C}"/>
          </ac:picMkLst>
        </pc:picChg>
        <pc:picChg chg="add mod">
          <ac:chgData name="Noorhan Albuqai (2408623)" userId="91489117-a084-48ae-a689-7916b900504a" providerId="ADAL" clId="{1B7C4D65-1E3C-45FB-B85E-A51E05DD2DD1}" dt="2024-12-22T18:28:21.609" v="14952" actId="14100"/>
          <ac:picMkLst>
            <pc:docMk/>
            <pc:sldMk cId="3135373375" sldId="270"/>
            <ac:picMk id="1028" creationId="{672D272A-8BDA-D250-2ECF-1BD5C808EEEB}"/>
          </ac:picMkLst>
        </pc:picChg>
      </pc:sldChg>
      <pc:sldChg chg="addSp modSp new add del mod ord">
        <pc:chgData name="Noorhan Albuqai (2408623)" userId="91489117-a084-48ae-a689-7916b900504a" providerId="ADAL" clId="{1B7C4D65-1E3C-45FB-B85E-A51E05DD2DD1}" dt="2024-12-29T18:13:00.449" v="17535" actId="47"/>
        <pc:sldMkLst>
          <pc:docMk/>
          <pc:sldMk cId="3077992163" sldId="271"/>
        </pc:sldMkLst>
        <pc:spChg chg="add mod">
          <ac:chgData name="Noorhan Albuqai (2408623)" userId="91489117-a084-48ae-a689-7916b900504a" providerId="ADAL" clId="{1B7C4D65-1E3C-45FB-B85E-A51E05DD2DD1}" dt="2024-12-23T13:40:52.651" v="15075" actId="1076"/>
          <ac:spMkLst>
            <pc:docMk/>
            <pc:sldMk cId="3077992163" sldId="271"/>
            <ac:spMk id="2" creationId="{3FCC5C9E-6A24-E570-9283-6118B486F7A7}"/>
          </ac:spMkLst>
        </pc:spChg>
        <pc:picChg chg="add mod">
          <ac:chgData name="Noorhan Albuqai (2408623)" userId="91489117-a084-48ae-a689-7916b900504a" providerId="ADAL" clId="{1B7C4D65-1E3C-45FB-B85E-A51E05DD2DD1}" dt="2024-12-23T13:41:04.443" v="15076" actId="14100"/>
          <ac:picMkLst>
            <pc:docMk/>
            <pc:sldMk cId="3077992163" sldId="271"/>
            <ac:picMk id="2050" creationId="{AECDEA1E-CC56-CEFF-2BF0-8E38C4BC4731}"/>
          </ac:picMkLst>
        </pc:picChg>
      </pc:sldChg>
      <pc:sldChg chg="addSp delSp modSp new add del mod">
        <pc:chgData name="Noorhan Albuqai (2408623)" userId="91489117-a084-48ae-a689-7916b900504a" providerId="ADAL" clId="{1B7C4D65-1E3C-45FB-B85E-A51E05DD2DD1}" dt="2024-12-29T18:13:03.124" v="17537" actId="47"/>
        <pc:sldMkLst>
          <pc:docMk/>
          <pc:sldMk cId="3505000024" sldId="272"/>
        </pc:sldMkLst>
        <pc:spChg chg="add mod">
          <ac:chgData name="Noorhan Albuqai (2408623)" userId="91489117-a084-48ae-a689-7916b900504a" providerId="ADAL" clId="{1B7C4D65-1E3C-45FB-B85E-A51E05DD2DD1}" dt="2024-12-24T15:15:33.001" v="17335" actId="1076"/>
          <ac:spMkLst>
            <pc:docMk/>
            <pc:sldMk cId="3505000024" sldId="272"/>
            <ac:spMk id="3" creationId="{BDE5E30E-9830-3868-7B73-0A4D6B6FDF6D}"/>
          </ac:spMkLst>
        </pc:spChg>
        <pc:spChg chg="add mod">
          <ac:chgData name="Noorhan Albuqai (2408623)" userId="91489117-a084-48ae-a689-7916b900504a" providerId="ADAL" clId="{1B7C4D65-1E3C-45FB-B85E-A51E05DD2DD1}" dt="2024-12-24T15:17:04.392" v="17347" actId="1076"/>
          <ac:spMkLst>
            <pc:docMk/>
            <pc:sldMk cId="3505000024" sldId="272"/>
            <ac:spMk id="6" creationId="{F3157D88-608C-20CD-2F66-194DB515385A}"/>
          </ac:spMkLst>
        </pc:spChg>
        <pc:spChg chg="add del mod">
          <ac:chgData name="Noorhan Albuqai (2408623)" userId="91489117-a084-48ae-a689-7916b900504a" providerId="ADAL" clId="{1B7C4D65-1E3C-45FB-B85E-A51E05DD2DD1}" dt="2024-12-24T15:17:21.195" v="17348" actId="14100"/>
          <ac:spMkLst>
            <pc:docMk/>
            <pc:sldMk cId="3505000024" sldId="272"/>
            <ac:spMk id="7" creationId="{8E9C431C-ABDC-8FB2-9C57-705A7C89748C}"/>
          </ac:spMkLst>
        </pc:spChg>
      </pc:sldChg>
      <pc:sldChg chg="addSp delSp modSp new add del mod ord">
        <pc:chgData name="Noorhan Albuqai (2408623)" userId="91489117-a084-48ae-a689-7916b900504a" providerId="ADAL" clId="{1B7C4D65-1E3C-45FB-B85E-A51E05DD2DD1}" dt="2024-12-29T18:13:07.361" v="17539" actId="47"/>
        <pc:sldMkLst>
          <pc:docMk/>
          <pc:sldMk cId="2913247661" sldId="273"/>
        </pc:sldMkLst>
        <pc:spChg chg="add mod">
          <ac:chgData name="Noorhan Albuqai (2408623)" userId="91489117-a084-48ae-a689-7916b900504a" providerId="ADAL" clId="{1B7C4D65-1E3C-45FB-B85E-A51E05DD2DD1}" dt="2024-12-24T15:28:22.097" v="17430" actId="20577"/>
          <ac:spMkLst>
            <pc:docMk/>
            <pc:sldMk cId="2913247661" sldId="273"/>
            <ac:spMk id="5" creationId="{974AF5AA-53A1-4EC8-F331-8B58A6D46BAE}"/>
          </ac:spMkLst>
        </pc:spChg>
        <pc:picChg chg="add mod">
          <ac:chgData name="Noorhan Albuqai (2408623)" userId="91489117-a084-48ae-a689-7916b900504a" providerId="ADAL" clId="{1B7C4D65-1E3C-45FB-B85E-A51E05DD2DD1}" dt="2024-12-24T15:27:52.939" v="17422" actId="14100"/>
          <ac:picMkLst>
            <pc:docMk/>
            <pc:sldMk cId="2913247661" sldId="273"/>
            <ac:picMk id="1034" creationId="{2331C770-D4A3-6C71-4CB2-E6F179ED8AFA}"/>
          </ac:picMkLst>
        </pc:picChg>
      </pc:sldChg>
      <pc:sldChg chg="addSp modSp new add del mod ord">
        <pc:chgData name="Noorhan Albuqai (2408623)" userId="91489117-a084-48ae-a689-7916b900504a" providerId="ADAL" clId="{1B7C4D65-1E3C-45FB-B85E-A51E05DD2DD1}" dt="2024-12-29T18:13:04.646" v="17538" actId="47"/>
        <pc:sldMkLst>
          <pc:docMk/>
          <pc:sldMk cId="874723434" sldId="274"/>
        </pc:sldMkLst>
        <pc:spChg chg="add mod">
          <ac:chgData name="Noorhan Albuqai (2408623)" userId="91489117-a084-48ae-a689-7916b900504a" providerId="ADAL" clId="{1B7C4D65-1E3C-45FB-B85E-A51E05DD2DD1}" dt="2024-12-24T15:37:23.163" v="17465" actId="207"/>
          <ac:spMkLst>
            <pc:docMk/>
            <pc:sldMk cId="874723434" sldId="274"/>
            <ac:spMk id="3" creationId="{34E491FE-FF9E-52FB-2420-9649509AC56C}"/>
          </ac:spMkLst>
        </pc:spChg>
        <pc:picChg chg="add mod">
          <ac:chgData name="Noorhan Albuqai (2408623)" userId="91489117-a084-48ae-a689-7916b900504a" providerId="ADAL" clId="{1B7C4D65-1E3C-45FB-B85E-A51E05DD2DD1}" dt="2024-12-24T15:36:37.318" v="17462" actId="14100"/>
          <ac:picMkLst>
            <pc:docMk/>
            <pc:sldMk cId="874723434" sldId="274"/>
            <ac:picMk id="2050" creationId="{C87BAF2A-8F16-7EBE-79DA-0D953FFF2F93}"/>
          </ac:picMkLst>
        </pc:picChg>
      </pc:sldChg>
      <pc:sldChg chg="addSp delSp modSp new add del mod ord delAnim modAnim">
        <pc:chgData name="Noorhan Albuqai (2408623)" userId="91489117-a084-48ae-a689-7916b900504a" providerId="ADAL" clId="{1B7C4D65-1E3C-45FB-B85E-A51E05DD2DD1}" dt="2025-01-16T14:25:50.568" v="25163" actId="1076"/>
        <pc:sldMkLst>
          <pc:docMk/>
          <pc:sldMk cId="2982892044" sldId="275"/>
        </pc:sldMkLst>
        <pc:spChg chg="add mod">
          <ac:chgData name="Noorhan Albuqai (2408623)" userId="91489117-a084-48ae-a689-7916b900504a" providerId="ADAL" clId="{1B7C4D65-1E3C-45FB-B85E-A51E05DD2DD1}" dt="2025-01-16T14:25:46.788" v="25162" actId="1076"/>
          <ac:spMkLst>
            <pc:docMk/>
            <pc:sldMk cId="2982892044" sldId="275"/>
            <ac:spMk id="2" creationId="{1571EE06-EE4E-54BA-C4A8-A5BCF639343E}"/>
          </ac:spMkLst>
        </pc:spChg>
        <pc:spChg chg="add mod">
          <ac:chgData name="Noorhan Albuqai (2408623)" userId="91489117-a084-48ae-a689-7916b900504a" providerId="ADAL" clId="{1B7C4D65-1E3C-45FB-B85E-A51E05DD2DD1}" dt="2025-01-16T14:25:50.568" v="25163" actId="1076"/>
          <ac:spMkLst>
            <pc:docMk/>
            <pc:sldMk cId="2982892044" sldId="275"/>
            <ac:spMk id="3" creationId="{11F50640-6C8B-6895-EFBE-C4AB3B1B5760}"/>
          </ac:spMkLst>
        </pc:spChg>
      </pc:sldChg>
      <pc:sldChg chg="modSp new add del mod">
        <pc:chgData name="Noorhan Albuqai (2408623)" userId="91489117-a084-48ae-a689-7916b900504a" providerId="ADAL" clId="{1B7C4D65-1E3C-45FB-B85E-A51E05DD2DD1}" dt="2024-12-29T18:13:20.780" v="17543" actId="2696"/>
        <pc:sldMkLst>
          <pc:docMk/>
          <pc:sldMk cId="497333656" sldId="276"/>
        </pc:sldMkLst>
      </pc:sldChg>
      <pc:sldChg chg="addSp modSp new mod">
        <pc:chgData name="Noorhan Albuqai (2408623)" userId="91489117-a084-48ae-a689-7916b900504a" providerId="ADAL" clId="{1B7C4D65-1E3C-45FB-B85E-A51E05DD2DD1}" dt="2025-01-06T19:43:12.704" v="20017" actId="313"/>
        <pc:sldMkLst>
          <pc:docMk/>
          <pc:sldMk cId="1690257603" sldId="276"/>
        </pc:sldMkLst>
        <pc:spChg chg="mod">
          <ac:chgData name="Noorhan Albuqai (2408623)" userId="91489117-a084-48ae-a689-7916b900504a" providerId="ADAL" clId="{1B7C4D65-1E3C-45FB-B85E-A51E05DD2DD1}" dt="2025-01-06T19:41:51.995" v="19991" actId="1076"/>
          <ac:spMkLst>
            <pc:docMk/>
            <pc:sldMk cId="1690257603" sldId="276"/>
            <ac:spMk id="2" creationId="{91F86E6F-253F-AABA-2C9D-2C4FE58AE48C}"/>
          </ac:spMkLst>
        </pc:spChg>
        <pc:spChg chg="add mod">
          <ac:chgData name="Noorhan Albuqai (2408623)" userId="91489117-a084-48ae-a689-7916b900504a" providerId="ADAL" clId="{1B7C4D65-1E3C-45FB-B85E-A51E05DD2DD1}" dt="2025-01-06T19:43:12.704" v="20017" actId="313"/>
          <ac:spMkLst>
            <pc:docMk/>
            <pc:sldMk cId="1690257603" sldId="276"/>
            <ac:spMk id="3" creationId="{2A4B783D-EDA2-A271-8611-B2153A3FA614}"/>
          </ac:spMkLst>
        </pc:spChg>
      </pc:sldChg>
      <pc:sldChg chg="addSp delSp modSp new mod ord modAnim">
        <pc:chgData name="Noorhan Albuqai (2408623)" userId="91489117-a084-48ae-a689-7916b900504a" providerId="ADAL" clId="{1B7C4D65-1E3C-45FB-B85E-A51E05DD2DD1}" dt="2025-01-06T18:20:30.982" v="18900" actId="13926"/>
        <pc:sldMkLst>
          <pc:docMk/>
          <pc:sldMk cId="3899848501" sldId="277"/>
        </pc:sldMkLst>
        <pc:spChg chg="add mod">
          <ac:chgData name="Noorhan Albuqai (2408623)" userId="91489117-a084-48ae-a689-7916b900504a" providerId="ADAL" clId="{1B7C4D65-1E3C-45FB-B85E-A51E05DD2DD1}" dt="2025-01-06T18:20:30.982" v="18900" actId="13926"/>
          <ac:spMkLst>
            <pc:docMk/>
            <pc:sldMk cId="3899848501" sldId="277"/>
            <ac:spMk id="7" creationId="{DB787B50-BA1C-F478-BF3D-1B67B7789096}"/>
          </ac:spMkLst>
        </pc:spChg>
        <pc:graphicFrameChg chg="add modGraphic">
          <ac:chgData name="Noorhan Albuqai (2408623)" userId="91489117-a084-48ae-a689-7916b900504a" providerId="ADAL" clId="{1B7C4D65-1E3C-45FB-B85E-A51E05DD2DD1}" dt="2025-01-06T18:11:50.223" v="18832" actId="27309"/>
          <ac:graphicFrameMkLst>
            <pc:docMk/>
            <pc:sldMk cId="3899848501" sldId="277"/>
            <ac:graphicFrameMk id="5" creationId="{62ACACF1-F8E5-F817-7D86-660DADF357CA}"/>
          </ac:graphicFrameMkLst>
        </pc:graphicFrameChg>
        <pc:picChg chg="add mod">
          <ac:chgData name="Noorhan Albuqai (2408623)" userId="91489117-a084-48ae-a689-7916b900504a" providerId="ADAL" clId="{1B7C4D65-1E3C-45FB-B85E-A51E05DD2DD1}" dt="2025-01-06T12:26:19.108" v="18633" actId="1076"/>
          <ac:picMkLst>
            <pc:docMk/>
            <pc:sldMk cId="3899848501" sldId="277"/>
            <ac:picMk id="3" creationId="{1221492C-D19E-45CB-21B2-66FA193EDCEE}"/>
          </ac:picMkLst>
        </pc:picChg>
      </pc:sldChg>
      <pc:sldChg chg="addSp delSp modSp new mod ord">
        <pc:chgData name="Noorhan Albuqai (2408623)" userId="91489117-a084-48ae-a689-7916b900504a" providerId="ADAL" clId="{1B7C4D65-1E3C-45FB-B85E-A51E05DD2DD1}" dt="2025-01-02T15:57:56.724" v="18137" actId="1076"/>
        <pc:sldMkLst>
          <pc:docMk/>
          <pc:sldMk cId="2604182930" sldId="278"/>
        </pc:sldMkLst>
        <pc:spChg chg="add del mod">
          <ac:chgData name="Noorhan Albuqai (2408623)" userId="91489117-a084-48ae-a689-7916b900504a" providerId="ADAL" clId="{1B7C4D65-1E3C-45FB-B85E-A51E05DD2DD1}" dt="2025-01-02T15:57:56.724" v="18137" actId="1076"/>
          <ac:spMkLst>
            <pc:docMk/>
            <pc:sldMk cId="2604182930" sldId="278"/>
            <ac:spMk id="2" creationId="{4F49876A-333B-409D-BC1F-2937504ED0C7}"/>
          </ac:spMkLst>
        </pc:spChg>
        <pc:spChg chg="add mod">
          <ac:chgData name="Noorhan Albuqai (2408623)" userId="91489117-a084-48ae-a689-7916b900504a" providerId="ADAL" clId="{1B7C4D65-1E3C-45FB-B85E-A51E05DD2DD1}" dt="2025-01-02T15:57:44.166" v="18135" actId="255"/>
          <ac:spMkLst>
            <pc:docMk/>
            <pc:sldMk cId="2604182930" sldId="278"/>
            <ac:spMk id="3" creationId="{9A57231E-BEC9-FD1E-26E1-51A9A581227D}"/>
          </ac:spMkLst>
        </pc:spChg>
      </pc:sldChg>
      <pc:sldChg chg="addSp delSp modSp new mod ord">
        <pc:chgData name="Noorhan Albuqai (2408623)" userId="91489117-a084-48ae-a689-7916b900504a" providerId="ADAL" clId="{1B7C4D65-1E3C-45FB-B85E-A51E05DD2DD1}" dt="2025-01-06T20:35:11.413" v="20503" actId="13926"/>
        <pc:sldMkLst>
          <pc:docMk/>
          <pc:sldMk cId="2783804698" sldId="279"/>
        </pc:sldMkLst>
        <pc:spChg chg="add mod">
          <ac:chgData name="Noorhan Albuqai (2408623)" userId="91489117-a084-48ae-a689-7916b900504a" providerId="ADAL" clId="{1B7C4D65-1E3C-45FB-B85E-A51E05DD2DD1}" dt="2025-01-06T20:35:11.413" v="20503" actId="13926"/>
          <ac:spMkLst>
            <pc:docMk/>
            <pc:sldMk cId="2783804698" sldId="279"/>
            <ac:spMk id="2" creationId="{DD1CCBED-DDA6-36FB-F4C0-13C4FF014DAF}"/>
          </ac:spMkLst>
        </pc:spChg>
        <pc:picChg chg="add mod">
          <ac:chgData name="Noorhan Albuqai (2408623)" userId="91489117-a084-48ae-a689-7916b900504a" providerId="ADAL" clId="{1B7C4D65-1E3C-45FB-B85E-A51E05DD2DD1}" dt="2025-01-06T20:34:41.938" v="20499" actId="1076"/>
          <ac:picMkLst>
            <pc:docMk/>
            <pc:sldMk cId="2783804698" sldId="279"/>
            <ac:picMk id="1026" creationId="{353777FD-B4E5-B173-5C0E-DD46AFFA887C}"/>
          </ac:picMkLst>
        </pc:picChg>
      </pc:sldChg>
      <pc:sldChg chg="modSp new mod">
        <pc:chgData name="Noorhan Albuqai (2408623)" userId="91489117-a084-48ae-a689-7916b900504a" providerId="ADAL" clId="{1B7C4D65-1E3C-45FB-B85E-A51E05DD2DD1}" dt="2025-01-06T20:44:04.146" v="20929" actId="14100"/>
        <pc:sldMkLst>
          <pc:docMk/>
          <pc:sldMk cId="792076308" sldId="280"/>
        </pc:sldMkLst>
        <pc:spChg chg="mod">
          <ac:chgData name="Noorhan Albuqai (2408623)" userId="91489117-a084-48ae-a689-7916b900504a" providerId="ADAL" clId="{1B7C4D65-1E3C-45FB-B85E-A51E05DD2DD1}" dt="2025-01-06T20:44:04.146" v="20929" actId="14100"/>
          <ac:spMkLst>
            <pc:docMk/>
            <pc:sldMk cId="792076308" sldId="280"/>
            <ac:spMk id="2" creationId="{73305895-9F8A-E867-C96E-789D65AD352E}"/>
          </ac:spMkLst>
        </pc:spChg>
      </pc:sldChg>
      <pc:sldChg chg="addSp modSp new mod ord modAnim">
        <pc:chgData name="Noorhan Albuqai (2408623)" userId="91489117-a084-48ae-a689-7916b900504a" providerId="ADAL" clId="{1B7C4D65-1E3C-45FB-B85E-A51E05DD2DD1}" dt="2025-01-10T14:32:07.131" v="22472"/>
        <pc:sldMkLst>
          <pc:docMk/>
          <pc:sldMk cId="3975005016" sldId="281"/>
        </pc:sldMkLst>
        <pc:spChg chg="add mod">
          <ac:chgData name="Noorhan Albuqai (2408623)" userId="91489117-a084-48ae-a689-7916b900504a" providerId="ADAL" clId="{1B7C4D65-1E3C-45FB-B85E-A51E05DD2DD1}" dt="2025-01-10T14:21:26.808" v="22368" actId="14100"/>
          <ac:spMkLst>
            <pc:docMk/>
            <pc:sldMk cId="3975005016" sldId="281"/>
            <ac:spMk id="3" creationId="{82B824FF-0F96-7330-B956-7C840B77E442}"/>
          </ac:spMkLst>
        </pc:spChg>
        <pc:picChg chg="add mod">
          <ac:chgData name="Noorhan Albuqai (2408623)" userId="91489117-a084-48ae-a689-7916b900504a" providerId="ADAL" clId="{1B7C4D65-1E3C-45FB-B85E-A51E05DD2DD1}" dt="2025-01-10T14:21:06.656" v="22364" actId="1076"/>
          <ac:picMkLst>
            <pc:docMk/>
            <pc:sldMk cId="3975005016" sldId="281"/>
            <ac:picMk id="2" creationId="{01604E32-3777-5D02-F39E-31457382A467}"/>
          </ac:picMkLst>
        </pc:picChg>
      </pc:sldChg>
      <pc:sldChg chg="modSp new mod">
        <pc:chgData name="Noorhan Albuqai (2408623)" userId="91489117-a084-48ae-a689-7916b900504a" providerId="ADAL" clId="{1B7C4D65-1E3C-45FB-B85E-A51E05DD2DD1}" dt="2025-01-10T14:03:36.777" v="22179" actId="20577"/>
        <pc:sldMkLst>
          <pc:docMk/>
          <pc:sldMk cId="2954967467" sldId="282"/>
        </pc:sldMkLst>
        <pc:spChg chg="mod">
          <ac:chgData name="Noorhan Albuqai (2408623)" userId="91489117-a084-48ae-a689-7916b900504a" providerId="ADAL" clId="{1B7C4D65-1E3C-45FB-B85E-A51E05DD2DD1}" dt="2025-01-10T14:03:36.777" v="22179" actId="20577"/>
          <ac:spMkLst>
            <pc:docMk/>
            <pc:sldMk cId="2954967467" sldId="282"/>
            <ac:spMk id="2" creationId="{127902DF-E9C4-7A6D-2ADE-E67084CA74FE}"/>
          </ac:spMkLst>
        </pc:spChg>
      </pc:sldChg>
      <pc:sldChg chg="addSp delSp modSp new mod ord modAnim">
        <pc:chgData name="Noorhan Albuqai (2408623)" userId="91489117-a084-48ae-a689-7916b900504a" providerId="ADAL" clId="{1B7C4D65-1E3C-45FB-B85E-A51E05DD2DD1}" dt="2025-01-10T14:39:17" v="22496"/>
        <pc:sldMkLst>
          <pc:docMk/>
          <pc:sldMk cId="189774432" sldId="283"/>
        </pc:sldMkLst>
        <pc:spChg chg="add del mod">
          <ac:chgData name="Noorhan Albuqai (2408623)" userId="91489117-a084-48ae-a689-7916b900504a" providerId="ADAL" clId="{1B7C4D65-1E3C-45FB-B85E-A51E05DD2DD1}" dt="2025-01-10T14:38:50.557" v="22492" actId="1076"/>
          <ac:spMkLst>
            <pc:docMk/>
            <pc:sldMk cId="189774432" sldId="283"/>
            <ac:spMk id="3" creationId="{4BE65776-C64C-D7C4-46C1-6F7C290C73CE}"/>
          </ac:spMkLst>
        </pc:spChg>
        <pc:picChg chg="add mod">
          <ac:chgData name="Noorhan Albuqai (2408623)" userId="91489117-a084-48ae-a689-7916b900504a" providerId="ADAL" clId="{1B7C4D65-1E3C-45FB-B85E-A51E05DD2DD1}" dt="2025-01-10T14:38:45.356" v="22491" actId="1076"/>
          <ac:picMkLst>
            <pc:docMk/>
            <pc:sldMk cId="189774432" sldId="283"/>
            <ac:picMk id="2" creationId="{CF0E08D4-9636-67FB-1489-09693D0A57ED}"/>
          </ac:picMkLst>
        </pc:picChg>
      </pc:sldChg>
      <pc:sldChg chg="addSp delSp modSp new mod ord modAnim">
        <pc:chgData name="Noorhan Albuqai (2408623)" userId="91489117-a084-48ae-a689-7916b900504a" providerId="ADAL" clId="{1B7C4D65-1E3C-45FB-B85E-A51E05DD2DD1}" dt="2025-01-16T14:26:40.827" v="25167" actId="255"/>
        <pc:sldMkLst>
          <pc:docMk/>
          <pc:sldMk cId="3267207873" sldId="284"/>
        </pc:sldMkLst>
        <pc:spChg chg="add del mod">
          <ac:chgData name="Noorhan Albuqai (2408623)" userId="91489117-a084-48ae-a689-7916b900504a" providerId="ADAL" clId="{1B7C4D65-1E3C-45FB-B85E-A51E05DD2DD1}" dt="2025-01-16T14:19:13.017" v="25109" actId="21"/>
          <ac:spMkLst>
            <pc:docMk/>
            <pc:sldMk cId="3267207873" sldId="284"/>
            <ac:spMk id="4" creationId="{BB7E2139-BA80-CD07-ABAD-D96300871E68}"/>
          </ac:spMkLst>
        </pc:spChg>
        <pc:spChg chg="add del mod">
          <ac:chgData name="Noorhan Albuqai (2408623)" userId="91489117-a084-48ae-a689-7916b900504a" providerId="ADAL" clId="{1B7C4D65-1E3C-45FB-B85E-A51E05DD2DD1}" dt="2025-01-16T14:26:40.827" v="25167" actId="255"/>
          <ac:spMkLst>
            <pc:docMk/>
            <pc:sldMk cId="3267207873" sldId="284"/>
            <ac:spMk id="6" creationId="{770C7DBA-FBAD-4DC2-B469-EDD3469F0F84}"/>
          </ac:spMkLst>
        </pc:spChg>
        <pc:picChg chg="add mod">
          <ac:chgData name="Noorhan Albuqai (2408623)" userId="91489117-a084-48ae-a689-7916b900504a" providerId="ADAL" clId="{1B7C4D65-1E3C-45FB-B85E-A51E05DD2DD1}" dt="2025-01-16T14:18:42.988" v="25106" actId="14100"/>
          <ac:picMkLst>
            <pc:docMk/>
            <pc:sldMk cId="3267207873" sldId="284"/>
            <ac:picMk id="2" creationId="{C91E9CFA-10E0-DF6E-C12F-BA248C9E9C16}"/>
          </ac:picMkLst>
        </pc:picChg>
      </pc:sldChg>
      <pc:sldChg chg="addSp modSp new mod ord">
        <pc:chgData name="Noorhan Albuqai (2408623)" userId="91489117-a084-48ae-a689-7916b900504a" providerId="ADAL" clId="{1B7C4D65-1E3C-45FB-B85E-A51E05DD2DD1}" dt="2025-01-14T13:11:21.923" v="23722" actId="1076"/>
        <pc:sldMkLst>
          <pc:docMk/>
          <pc:sldMk cId="1040235572" sldId="285"/>
        </pc:sldMkLst>
        <pc:spChg chg="add mod">
          <ac:chgData name="Noorhan Albuqai (2408623)" userId="91489117-a084-48ae-a689-7916b900504a" providerId="ADAL" clId="{1B7C4D65-1E3C-45FB-B85E-A51E05DD2DD1}" dt="2025-01-14T13:11:21.923" v="23722" actId="1076"/>
          <ac:spMkLst>
            <pc:docMk/>
            <pc:sldMk cId="1040235572" sldId="285"/>
            <ac:spMk id="2" creationId="{F8D1DA19-DDB9-F26F-1A73-6E04166CD13A}"/>
          </ac:spMkLst>
        </pc:spChg>
      </pc:sldChg>
      <pc:sldChg chg="addSp modSp new mod ord">
        <pc:chgData name="Noorhan Albuqai (2408623)" userId="91489117-a084-48ae-a689-7916b900504a" providerId="ADAL" clId="{1B7C4D65-1E3C-45FB-B85E-A51E05DD2DD1}" dt="2025-01-14T14:09:53.345" v="23955" actId="14100"/>
        <pc:sldMkLst>
          <pc:docMk/>
          <pc:sldMk cId="2266522923" sldId="286"/>
        </pc:sldMkLst>
        <pc:spChg chg="add mod">
          <ac:chgData name="Noorhan Albuqai (2408623)" userId="91489117-a084-48ae-a689-7916b900504a" providerId="ADAL" clId="{1B7C4D65-1E3C-45FB-B85E-A51E05DD2DD1}" dt="2025-01-14T14:09:53.345" v="23955" actId="14100"/>
          <ac:spMkLst>
            <pc:docMk/>
            <pc:sldMk cId="2266522923" sldId="286"/>
            <ac:spMk id="3" creationId="{DF198162-E7A4-B802-2FAB-CA49CBDB431E}"/>
          </ac:spMkLst>
        </pc:spChg>
      </pc:sldChg>
      <pc:sldChg chg="addSp modSp new mod">
        <pc:chgData name="Noorhan Albuqai (2408623)" userId="91489117-a084-48ae-a689-7916b900504a" providerId="ADAL" clId="{1B7C4D65-1E3C-45FB-B85E-A51E05DD2DD1}" dt="2025-01-14T14:36:09.244" v="25012" actId="14100"/>
        <pc:sldMkLst>
          <pc:docMk/>
          <pc:sldMk cId="2723477528" sldId="287"/>
        </pc:sldMkLst>
        <pc:spChg chg="add mod">
          <ac:chgData name="Noorhan Albuqai (2408623)" userId="91489117-a084-48ae-a689-7916b900504a" providerId="ADAL" clId="{1B7C4D65-1E3C-45FB-B85E-A51E05DD2DD1}" dt="2025-01-14T14:36:09.244" v="25012" actId="14100"/>
          <ac:spMkLst>
            <pc:docMk/>
            <pc:sldMk cId="2723477528" sldId="287"/>
            <ac:spMk id="3" creationId="{188D15D6-77E7-E481-F32C-AF8E61015618}"/>
          </ac:spMkLst>
        </pc:spChg>
        <pc:spChg chg="add mod">
          <ac:chgData name="Noorhan Albuqai (2408623)" userId="91489117-a084-48ae-a689-7916b900504a" providerId="ADAL" clId="{1B7C4D65-1E3C-45FB-B85E-A51E05DD2DD1}" dt="2025-01-14T14:22:09.160" v="24005" actId="20577"/>
          <ac:spMkLst>
            <pc:docMk/>
            <pc:sldMk cId="2723477528" sldId="287"/>
            <ac:spMk id="4" creationId="{7D25ADBD-B832-98E0-9CDF-E00A296A8FED}"/>
          </ac:spMkLst>
        </pc:spChg>
      </pc:sldChg>
      <pc:sldChg chg="addSp delSp modSp new mod">
        <pc:chgData name="Noorhan Albuqai (2408623)" userId="91489117-a084-48ae-a689-7916b900504a" providerId="ADAL" clId="{1B7C4D65-1E3C-45FB-B85E-A51E05DD2DD1}" dt="2025-01-14T14:44:36.177" v="25090" actId="1076"/>
        <pc:sldMkLst>
          <pc:docMk/>
          <pc:sldMk cId="2686502281" sldId="288"/>
        </pc:sldMkLst>
        <pc:spChg chg="add mod">
          <ac:chgData name="Noorhan Albuqai (2408623)" userId="91489117-a084-48ae-a689-7916b900504a" providerId="ADAL" clId="{1B7C4D65-1E3C-45FB-B85E-A51E05DD2DD1}" dt="2025-01-14T14:44:36.177" v="25090" actId="1076"/>
          <ac:spMkLst>
            <pc:docMk/>
            <pc:sldMk cId="2686502281" sldId="288"/>
            <ac:spMk id="4" creationId="{9C639DF1-ADA1-B643-638E-E8FF5BA14752}"/>
          </ac:spMkLst>
        </pc:spChg>
        <pc:picChg chg="add mod">
          <ac:chgData name="Noorhan Albuqai (2408623)" userId="91489117-a084-48ae-a689-7916b900504a" providerId="ADAL" clId="{1B7C4D65-1E3C-45FB-B85E-A51E05DD2DD1}" dt="2025-01-14T14:43:44.120" v="25082" actId="14100"/>
          <ac:picMkLst>
            <pc:docMk/>
            <pc:sldMk cId="2686502281" sldId="288"/>
            <ac:picMk id="1026" creationId="{21A40E43-DD74-2CF2-D49F-C11483017755}"/>
          </ac:picMkLst>
        </pc:picChg>
      </pc:sldChg>
      <pc:sldMasterChg chg="del delSldLayout">
        <pc:chgData name="Noorhan Albuqai (2408623)" userId="91489117-a084-48ae-a689-7916b900504a" providerId="ADAL" clId="{1B7C4D65-1E3C-45FB-B85E-A51E05DD2DD1}" dt="2024-12-04T20:54:02.203" v="15" actId="26606"/>
        <pc:sldMasterMkLst>
          <pc:docMk/>
          <pc:sldMasterMk cId="944365401" sldId="2147483689"/>
        </pc:sldMasterMkLst>
        <pc:sldLayoutChg chg="del">
          <pc:chgData name="Noorhan Albuqai (2408623)" userId="91489117-a084-48ae-a689-7916b900504a" providerId="ADAL" clId="{1B7C4D65-1E3C-45FB-B85E-A51E05DD2DD1}" dt="2024-12-04T20:54:02.203" v="15" actId="26606"/>
          <pc:sldLayoutMkLst>
            <pc:docMk/>
            <pc:sldMasterMk cId="944365401" sldId="2147483689"/>
            <pc:sldLayoutMk cId="782707401" sldId="2147483690"/>
          </pc:sldLayoutMkLst>
        </pc:sldLayoutChg>
        <pc:sldLayoutChg chg="del">
          <pc:chgData name="Noorhan Albuqai (2408623)" userId="91489117-a084-48ae-a689-7916b900504a" providerId="ADAL" clId="{1B7C4D65-1E3C-45FB-B85E-A51E05DD2DD1}" dt="2024-12-04T20:54:02.203" v="15" actId="26606"/>
          <pc:sldLayoutMkLst>
            <pc:docMk/>
            <pc:sldMasterMk cId="944365401" sldId="2147483689"/>
            <pc:sldLayoutMk cId="4241172616" sldId="2147483691"/>
          </pc:sldLayoutMkLst>
        </pc:sldLayoutChg>
        <pc:sldLayoutChg chg="del">
          <pc:chgData name="Noorhan Albuqai (2408623)" userId="91489117-a084-48ae-a689-7916b900504a" providerId="ADAL" clId="{1B7C4D65-1E3C-45FB-B85E-A51E05DD2DD1}" dt="2024-12-04T20:54:02.203" v="15" actId="26606"/>
          <pc:sldLayoutMkLst>
            <pc:docMk/>
            <pc:sldMasterMk cId="944365401" sldId="2147483689"/>
            <pc:sldLayoutMk cId="4047900651" sldId="2147483692"/>
          </pc:sldLayoutMkLst>
        </pc:sldLayoutChg>
        <pc:sldLayoutChg chg="del">
          <pc:chgData name="Noorhan Albuqai (2408623)" userId="91489117-a084-48ae-a689-7916b900504a" providerId="ADAL" clId="{1B7C4D65-1E3C-45FB-B85E-A51E05DD2DD1}" dt="2024-12-04T20:54:02.203" v="15" actId="26606"/>
          <pc:sldLayoutMkLst>
            <pc:docMk/>
            <pc:sldMasterMk cId="944365401" sldId="2147483689"/>
            <pc:sldLayoutMk cId="1130902767" sldId="2147483693"/>
          </pc:sldLayoutMkLst>
        </pc:sldLayoutChg>
        <pc:sldLayoutChg chg="del">
          <pc:chgData name="Noorhan Albuqai (2408623)" userId="91489117-a084-48ae-a689-7916b900504a" providerId="ADAL" clId="{1B7C4D65-1E3C-45FB-B85E-A51E05DD2DD1}" dt="2024-12-04T20:54:02.203" v="15" actId="26606"/>
          <pc:sldLayoutMkLst>
            <pc:docMk/>
            <pc:sldMasterMk cId="944365401" sldId="2147483689"/>
            <pc:sldLayoutMk cId="4047990709" sldId="2147483694"/>
          </pc:sldLayoutMkLst>
        </pc:sldLayoutChg>
        <pc:sldLayoutChg chg="del">
          <pc:chgData name="Noorhan Albuqai (2408623)" userId="91489117-a084-48ae-a689-7916b900504a" providerId="ADAL" clId="{1B7C4D65-1E3C-45FB-B85E-A51E05DD2DD1}" dt="2024-12-04T20:54:02.203" v="15" actId="26606"/>
          <pc:sldLayoutMkLst>
            <pc:docMk/>
            <pc:sldMasterMk cId="944365401" sldId="2147483689"/>
            <pc:sldLayoutMk cId="1426394812" sldId="2147483695"/>
          </pc:sldLayoutMkLst>
        </pc:sldLayoutChg>
        <pc:sldLayoutChg chg="del">
          <pc:chgData name="Noorhan Albuqai (2408623)" userId="91489117-a084-48ae-a689-7916b900504a" providerId="ADAL" clId="{1B7C4D65-1E3C-45FB-B85E-A51E05DD2DD1}" dt="2024-12-04T20:54:02.203" v="15" actId="26606"/>
          <pc:sldLayoutMkLst>
            <pc:docMk/>
            <pc:sldMasterMk cId="944365401" sldId="2147483689"/>
            <pc:sldLayoutMk cId="1958961611" sldId="2147483696"/>
          </pc:sldLayoutMkLst>
        </pc:sldLayoutChg>
        <pc:sldLayoutChg chg="del">
          <pc:chgData name="Noorhan Albuqai (2408623)" userId="91489117-a084-48ae-a689-7916b900504a" providerId="ADAL" clId="{1B7C4D65-1E3C-45FB-B85E-A51E05DD2DD1}" dt="2024-12-04T20:54:02.203" v="15" actId="26606"/>
          <pc:sldLayoutMkLst>
            <pc:docMk/>
            <pc:sldMasterMk cId="944365401" sldId="2147483689"/>
            <pc:sldLayoutMk cId="3019008461" sldId="2147483697"/>
          </pc:sldLayoutMkLst>
        </pc:sldLayoutChg>
        <pc:sldLayoutChg chg="del">
          <pc:chgData name="Noorhan Albuqai (2408623)" userId="91489117-a084-48ae-a689-7916b900504a" providerId="ADAL" clId="{1B7C4D65-1E3C-45FB-B85E-A51E05DD2DD1}" dt="2024-12-04T20:54:02.203" v="15" actId="26606"/>
          <pc:sldLayoutMkLst>
            <pc:docMk/>
            <pc:sldMasterMk cId="944365401" sldId="2147483689"/>
            <pc:sldLayoutMk cId="654771757" sldId="2147483698"/>
          </pc:sldLayoutMkLst>
        </pc:sldLayoutChg>
        <pc:sldLayoutChg chg="del">
          <pc:chgData name="Noorhan Albuqai (2408623)" userId="91489117-a084-48ae-a689-7916b900504a" providerId="ADAL" clId="{1B7C4D65-1E3C-45FB-B85E-A51E05DD2DD1}" dt="2024-12-04T20:54:02.203" v="15" actId="26606"/>
          <pc:sldLayoutMkLst>
            <pc:docMk/>
            <pc:sldMasterMk cId="944365401" sldId="2147483689"/>
            <pc:sldLayoutMk cId="3709395600" sldId="2147483699"/>
          </pc:sldLayoutMkLst>
        </pc:sldLayoutChg>
        <pc:sldLayoutChg chg="del">
          <pc:chgData name="Noorhan Albuqai (2408623)" userId="91489117-a084-48ae-a689-7916b900504a" providerId="ADAL" clId="{1B7C4D65-1E3C-45FB-B85E-A51E05DD2DD1}" dt="2024-12-04T20:54:02.203" v="15" actId="26606"/>
          <pc:sldLayoutMkLst>
            <pc:docMk/>
            <pc:sldMasterMk cId="944365401" sldId="2147483689"/>
            <pc:sldLayoutMk cId="211974743" sldId="2147483700"/>
          </pc:sldLayoutMkLst>
        </pc:sldLayoutChg>
      </pc:sldMasterChg>
      <pc:sldMasterChg chg="add addSldLayout">
        <pc:chgData name="Noorhan Albuqai (2408623)" userId="91489117-a084-48ae-a689-7916b900504a" providerId="ADAL" clId="{1B7C4D65-1E3C-45FB-B85E-A51E05DD2DD1}" dt="2024-12-04T20:54:02.203" v="15" actId="26606"/>
        <pc:sldMasterMkLst>
          <pc:docMk/>
          <pc:sldMasterMk cId="2356377060" sldId="2147483740"/>
        </pc:sldMasterMkLst>
        <pc:sldLayoutChg chg="add">
          <pc:chgData name="Noorhan Albuqai (2408623)" userId="91489117-a084-48ae-a689-7916b900504a" providerId="ADAL" clId="{1B7C4D65-1E3C-45FB-B85E-A51E05DD2DD1}" dt="2024-12-04T20:54:02.203" v="15" actId="26606"/>
          <pc:sldLayoutMkLst>
            <pc:docMk/>
            <pc:sldMasterMk cId="2356377060" sldId="2147483740"/>
            <pc:sldLayoutMk cId="598369819" sldId="2147483729"/>
          </pc:sldLayoutMkLst>
        </pc:sldLayoutChg>
        <pc:sldLayoutChg chg="add">
          <pc:chgData name="Noorhan Albuqai (2408623)" userId="91489117-a084-48ae-a689-7916b900504a" providerId="ADAL" clId="{1B7C4D65-1E3C-45FB-B85E-A51E05DD2DD1}" dt="2024-12-04T20:54:02.203" v="15" actId="26606"/>
          <pc:sldLayoutMkLst>
            <pc:docMk/>
            <pc:sldMasterMk cId="2356377060" sldId="2147483740"/>
            <pc:sldLayoutMk cId="810681263" sldId="2147483730"/>
          </pc:sldLayoutMkLst>
        </pc:sldLayoutChg>
        <pc:sldLayoutChg chg="add">
          <pc:chgData name="Noorhan Albuqai (2408623)" userId="91489117-a084-48ae-a689-7916b900504a" providerId="ADAL" clId="{1B7C4D65-1E3C-45FB-B85E-A51E05DD2DD1}" dt="2024-12-04T20:54:02.203" v="15" actId="26606"/>
          <pc:sldLayoutMkLst>
            <pc:docMk/>
            <pc:sldMasterMk cId="2356377060" sldId="2147483740"/>
            <pc:sldLayoutMk cId="2137537101" sldId="2147483731"/>
          </pc:sldLayoutMkLst>
        </pc:sldLayoutChg>
        <pc:sldLayoutChg chg="add">
          <pc:chgData name="Noorhan Albuqai (2408623)" userId="91489117-a084-48ae-a689-7916b900504a" providerId="ADAL" clId="{1B7C4D65-1E3C-45FB-B85E-A51E05DD2DD1}" dt="2024-12-04T20:54:02.203" v="15" actId="26606"/>
          <pc:sldLayoutMkLst>
            <pc:docMk/>
            <pc:sldMasterMk cId="2356377060" sldId="2147483740"/>
            <pc:sldLayoutMk cId="1931397676" sldId="2147483732"/>
          </pc:sldLayoutMkLst>
        </pc:sldLayoutChg>
        <pc:sldLayoutChg chg="add">
          <pc:chgData name="Noorhan Albuqai (2408623)" userId="91489117-a084-48ae-a689-7916b900504a" providerId="ADAL" clId="{1B7C4D65-1E3C-45FB-B85E-A51E05DD2DD1}" dt="2024-12-04T20:54:02.203" v="15" actId="26606"/>
          <pc:sldLayoutMkLst>
            <pc:docMk/>
            <pc:sldMasterMk cId="2356377060" sldId="2147483740"/>
            <pc:sldLayoutMk cId="2507086007" sldId="2147483733"/>
          </pc:sldLayoutMkLst>
        </pc:sldLayoutChg>
        <pc:sldLayoutChg chg="add">
          <pc:chgData name="Noorhan Albuqai (2408623)" userId="91489117-a084-48ae-a689-7916b900504a" providerId="ADAL" clId="{1B7C4D65-1E3C-45FB-B85E-A51E05DD2DD1}" dt="2024-12-04T20:54:02.203" v="15" actId="26606"/>
          <pc:sldLayoutMkLst>
            <pc:docMk/>
            <pc:sldMasterMk cId="2356377060" sldId="2147483740"/>
            <pc:sldLayoutMk cId="2902442124" sldId="2147483734"/>
          </pc:sldLayoutMkLst>
        </pc:sldLayoutChg>
        <pc:sldLayoutChg chg="add">
          <pc:chgData name="Noorhan Albuqai (2408623)" userId="91489117-a084-48ae-a689-7916b900504a" providerId="ADAL" clId="{1B7C4D65-1E3C-45FB-B85E-A51E05DD2DD1}" dt="2024-12-04T20:54:02.203" v="15" actId="26606"/>
          <pc:sldLayoutMkLst>
            <pc:docMk/>
            <pc:sldMasterMk cId="2356377060" sldId="2147483740"/>
            <pc:sldLayoutMk cId="4177829258" sldId="2147483735"/>
          </pc:sldLayoutMkLst>
        </pc:sldLayoutChg>
        <pc:sldLayoutChg chg="add">
          <pc:chgData name="Noorhan Albuqai (2408623)" userId="91489117-a084-48ae-a689-7916b900504a" providerId="ADAL" clId="{1B7C4D65-1E3C-45FB-B85E-A51E05DD2DD1}" dt="2024-12-04T20:54:02.203" v="15" actId="26606"/>
          <pc:sldLayoutMkLst>
            <pc:docMk/>
            <pc:sldMasterMk cId="2356377060" sldId="2147483740"/>
            <pc:sldLayoutMk cId="1087898647" sldId="2147483736"/>
          </pc:sldLayoutMkLst>
        </pc:sldLayoutChg>
        <pc:sldLayoutChg chg="add">
          <pc:chgData name="Noorhan Albuqai (2408623)" userId="91489117-a084-48ae-a689-7916b900504a" providerId="ADAL" clId="{1B7C4D65-1E3C-45FB-B85E-A51E05DD2DD1}" dt="2024-12-04T20:54:02.203" v="15" actId="26606"/>
          <pc:sldLayoutMkLst>
            <pc:docMk/>
            <pc:sldMasterMk cId="2356377060" sldId="2147483740"/>
            <pc:sldLayoutMk cId="4053450477" sldId="2147483737"/>
          </pc:sldLayoutMkLst>
        </pc:sldLayoutChg>
        <pc:sldLayoutChg chg="add">
          <pc:chgData name="Noorhan Albuqai (2408623)" userId="91489117-a084-48ae-a689-7916b900504a" providerId="ADAL" clId="{1B7C4D65-1E3C-45FB-B85E-A51E05DD2DD1}" dt="2024-12-04T20:54:02.203" v="15" actId="26606"/>
          <pc:sldLayoutMkLst>
            <pc:docMk/>
            <pc:sldMasterMk cId="2356377060" sldId="2147483740"/>
            <pc:sldLayoutMk cId="202654182" sldId="2147483738"/>
          </pc:sldLayoutMkLst>
        </pc:sldLayoutChg>
        <pc:sldLayoutChg chg="add">
          <pc:chgData name="Noorhan Albuqai (2408623)" userId="91489117-a084-48ae-a689-7916b900504a" providerId="ADAL" clId="{1B7C4D65-1E3C-45FB-B85E-A51E05DD2DD1}" dt="2024-12-04T20:54:02.203" v="15" actId="26606"/>
          <pc:sldLayoutMkLst>
            <pc:docMk/>
            <pc:sldMasterMk cId="2356377060" sldId="2147483740"/>
            <pc:sldLayoutMk cId="3611407300" sldId="214748373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62FB8B-2B7E-43A5-9799-F0FFE92401D5}" type="datetimeFigureOut">
              <a:rPr lang="en-GB" smtClean="0"/>
              <a:t>14/01/2025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D6DB7B-7B36-4613-86BE-B184411D93CA}" type="slidenum">
              <a:rPr lang="en-GB" smtClean="0"/>
              <a:t>‹#›</a:t>
            </a:fld>
            <a:endParaRPr lang="en-GB" dirty="0"/>
          </a:p>
        </p:txBody>
      </p:sp>
    </p:spTree>
    <p:extLst>
      <p:ext uri="{BB962C8B-B14F-4D97-AF65-F5344CB8AC3E}">
        <p14:creationId xmlns:p14="http://schemas.microsoft.com/office/powerpoint/2010/main" val="2166630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D6DB7B-7B36-4613-86BE-B184411D93CA}" type="slidenum">
              <a:rPr lang="en-GB" smtClean="0"/>
              <a:t>14</a:t>
            </a:fld>
            <a:endParaRPr lang="en-GB" dirty="0"/>
          </a:p>
        </p:txBody>
      </p:sp>
    </p:spTree>
    <p:extLst>
      <p:ext uri="{BB962C8B-B14F-4D97-AF65-F5344CB8AC3E}">
        <p14:creationId xmlns:p14="http://schemas.microsoft.com/office/powerpoint/2010/main" val="3254395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D6DB7B-7B36-4613-86BE-B184411D93CA}" type="slidenum">
              <a:rPr lang="en-GB" smtClean="0"/>
              <a:t>18</a:t>
            </a:fld>
            <a:endParaRPr lang="en-GB" dirty="0"/>
          </a:p>
        </p:txBody>
      </p:sp>
    </p:spTree>
    <p:extLst>
      <p:ext uri="{BB962C8B-B14F-4D97-AF65-F5344CB8AC3E}">
        <p14:creationId xmlns:p14="http://schemas.microsoft.com/office/powerpoint/2010/main" val="1257935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D6DB7B-7B36-4613-86BE-B184411D93CA}" type="slidenum">
              <a:rPr lang="en-GB" smtClean="0"/>
              <a:t>30</a:t>
            </a:fld>
            <a:endParaRPr lang="en-GB" dirty="0"/>
          </a:p>
        </p:txBody>
      </p:sp>
    </p:spTree>
    <p:extLst>
      <p:ext uri="{BB962C8B-B14F-4D97-AF65-F5344CB8AC3E}">
        <p14:creationId xmlns:p14="http://schemas.microsoft.com/office/powerpoint/2010/main" val="4252671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940919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571570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660141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452179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2698018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922257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429236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013034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442439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2386214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592116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2204172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69871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3410939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21612584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2550012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6969C88-B244-455D-A017-012B25B1ACDD}" type="datetimeFigureOut">
              <a:rPr lang="en-US" smtClean="0"/>
              <a:pPr/>
              <a:t>1/14/2025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1415978484"/>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 id="2147483971" r:id="rId12"/>
    <p:sldLayoutId id="2147483972" r:id="rId13"/>
    <p:sldLayoutId id="2147483973" r:id="rId14"/>
    <p:sldLayoutId id="2147483974" r:id="rId15"/>
    <p:sldLayoutId id="2147483975"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regnancybirthbaby.org.au/pregnancy-week-by-week" TargetMode="External"/><Relationship Id="rId2" Type="http://schemas.openxmlformats.org/officeDocument/2006/relationships/hyperlink" Target="https://www.pregnancybirthbaby.org.au/baby-development" TargetMode="External"/><Relationship Id="rId1" Type="http://schemas.openxmlformats.org/officeDocument/2006/relationships/slideLayout" Target="../slideLayouts/slideLayout6.xml"/><Relationship Id="rId6" Type="http://schemas.openxmlformats.org/officeDocument/2006/relationships/hyperlink" Target="https://www.pregnancybirthbaby.org.au/healthy-eating-for-your-child" TargetMode="External"/><Relationship Id="rId5" Type="http://schemas.openxmlformats.org/officeDocument/2006/relationships/hyperlink" Target="https://www.pregnancybirthbaby.org.au/stress-and-pregnancy" TargetMode="External"/><Relationship Id="rId4" Type="http://schemas.openxmlformats.org/officeDocument/2006/relationships/hyperlink" Target="https://www.pregnancybirthbaby.org.au/having-a-healthy-pregnancy"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6.xml"/><Relationship Id="rId1" Type="http://schemas.openxmlformats.org/officeDocument/2006/relationships/video" Target="https://www.youtube.com/embed/e2DN2iUnvI4?feature=oembed" TargetMode="External"/><Relationship Id="rId5" Type="http://schemas.openxmlformats.org/officeDocument/2006/relationships/image" Target="../media/image3.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hyperlink" Target="https://www.bing.com/ck/a?!&amp;&amp;p=930a5befa5b19adda55548289b34150aa1505bc1b98a72a5aef2b2cd4994cfa1JmltdHM9MTczMzc4ODgwMA&amp;ptn=3&amp;ver=2&amp;hsh=4&amp;fclid=37ac074a-0133-614a-3c63-126000026015&amp;psq=what+is+importance+during+pregnancy+&amp;u=a1aHR0cHM6Ly93d3cubmhzLnVrL3ByZWduYW5jeS9rZWVwaW5nLXdlbGwvdml0YW1pbnMtc3VwcGxlbWVudHMtYW5kLW51dHJpdGlvbi8&amp;ntb=1" TargetMode="External"/><Relationship Id="rId2" Type="http://schemas.openxmlformats.org/officeDocument/2006/relationships/hyperlink" Target="https://www.bing.com/ck/a?!&amp;&amp;p=97155a53ba82c8dbbb01aed56498d8fdd7f5fad64ceeecb0daa306d1cd9dfa99JmltdHM9MTczMzc4ODgwMA&amp;ptn=3&amp;ver=2&amp;hsh=4&amp;fclid=37ac074a-0133-614a-3c63-126000026015&amp;psq=what+is+importance+during+pregnancy+&amp;u=a1aHR0cHM6Ly93d3cubmhzLnVrL3ByZWduYW5jeS9rZWVwaW5nLXdlbGwvZm9vZHMtdG8tYXZvaWQv&amp;ntb=1" TargetMode="External"/><Relationship Id="rId1" Type="http://schemas.openxmlformats.org/officeDocument/2006/relationships/slideLayout" Target="../slideLayouts/slideLayout6.xml"/><Relationship Id="rId4" Type="http://schemas.openxmlformats.org/officeDocument/2006/relationships/hyperlink" Target="https://www.bing.com/ck/a?!&amp;&amp;p=cdf9788bc5754c840b266e5c8fe04fafc935e90a77b647ae3bfc07cccdaeef1bJmltdHM9MTczMzc4ODgwMA&amp;ptn=3&amp;ver=2&amp;hsh=4&amp;fclid=37ac074a-0133-614a-3c63-126000026015&amp;psq=what+is+importance+during+pregnancy+&amp;u=a1aHR0cHM6Ly93d3cubmhzLnVrL3ByZWduYW5jeS9rZWVwaW5nLXdlbGwvZXhlcmNpc2Uv&amp;ntb=1"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video" Target="https://www.youtube.com/embed/-GtLjlJmYDo?feature=oembed" TargetMode="External"/><Relationship Id="rId4" Type="http://schemas.openxmlformats.org/officeDocument/2006/relationships/hyperlink" Target="https://www.youtube.com/watch?v=-GtLjlJmYDo"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7.xml"/><Relationship Id="rId1" Type="http://schemas.openxmlformats.org/officeDocument/2006/relationships/video" Target="https://www.youtube.com/embed/xd7qaL1Wcxo?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BMENGvhDgYc?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seaforthchildcare.com.au/author/carolyn/" TargetMode="External"/><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hyperlink" Target="https://seaforthchildcare.com.au/category/life-and-learning/"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seaforthchildcare.com.au/category/life-and-learning/" TargetMode="External"/><Relationship Id="rId2" Type="http://schemas.openxmlformats.org/officeDocument/2006/relationships/hyperlink" Target="https://seaforthchildcare.com.au/author/caroly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A4BF6AA-56FE-396B-8CF5-1F9EF5DAAC53}"/>
              </a:ext>
            </a:extLst>
          </p:cNvPr>
          <p:cNvSpPr>
            <a:spLocks noGrp="1"/>
          </p:cNvSpPr>
          <p:nvPr>
            <p:ph type="ctrTitle"/>
          </p:nvPr>
        </p:nvSpPr>
        <p:spPr>
          <a:xfrm>
            <a:off x="4680857" y="283030"/>
            <a:ext cx="4734660" cy="1491342"/>
          </a:xfrm>
        </p:spPr>
        <p:txBody>
          <a:bodyPr/>
          <a:lstStyle/>
          <a:p>
            <a:r>
              <a:rPr lang="en-GB" sz="5400" b="1" dirty="0">
                <a:solidFill>
                  <a:schemeClr val="accent2"/>
                </a:solidFill>
                <a:latin typeface="Arial" panose="020B0604020202020204" pitchFamily="34" charset="0"/>
                <a:cs typeface="Arial" panose="020B0604020202020204" pitchFamily="34" charset="0"/>
              </a:rPr>
              <a:t>  </a:t>
            </a:r>
            <a:endParaRPr lang="en-GB" dirty="0">
              <a:solidFill>
                <a:schemeClr val="accent2"/>
              </a:solidFill>
            </a:endParaRPr>
          </a:p>
        </p:txBody>
      </p:sp>
      <p:sp>
        <p:nvSpPr>
          <p:cNvPr id="7" name="Subtitle 6">
            <a:extLst>
              <a:ext uri="{FF2B5EF4-FFF2-40B4-BE49-F238E27FC236}">
                <a16:creationId xmlns:a16="http://schemas.microsoft.com/office/drawing/2014/main" id="{FD4B4E9B-F91F-30A6-8634-8FD63E0F8C80}"/>
              </a:ext>
            </a:extLst>
          </p:cNvPr>
          <p:cNvSpPr>
            <a:spLocks noGrp="1"/>
          </p:cNvSpPr>
          <p:nvPr>
            <p:ph type="subTitle" idx="1"/>
          </p:nvPr>
        </p:nvSpPr>
        <p:spPr>
          <a:xfrm>
            <a:off x="1774371" y="1028701"/>
            <a:ext cx="7315200" cy="4648199"/>
          </a:xfrm>
        </p:spPr>
        <p:txBody>
          <a:bodyPr>
            <a:normAutofit/>
          </a:bodyPr>
          <a:lstStyle/>
          <a:p>
            <a:r>
              <a:rPr lang="en-GB" sz="6000" b="1" dirty="0">
                <a:solidFill>
                  <a:schemeClr val="accent2"/>
                </a:solidFill>
                <a:latin typeface="Arial" panose="020B0604020202020204" pitchFamily="34" charset="0"/>
                <a:cs typeface="Arial" panose="020B0604020202020204" pitchFamily="34" charset="0"/>
              </a:rPr>
              <a:t>The First 1000 Day</a:t>
            </a:r>
          </a:p>
          <a:p>
            <a:pPr lvl="1"/>
            <a:r>
              <a:rPr lang="en-GB" sz="4400" b="1" dirty="0">
                <a:solidFill>
                  <a:schemeClr val="accent2"/>
                </a:solidFill>
                <a:latin typeface="Arial" panose="020B0604020202020204" pitchFamily="34" charset="0"/>
                <a:cs typeface="Arial" panose="020B0604020202020204" pitchFamily="34" charset="0"/>
              </a:rPr>
              <a:t>ECEY4005</a:t>
            </a:r>
          </a:p>
          <a:p>
            <a:pPr lvl="1"/>
            <a:r>
              <a:rPr lang="en-GB" sz="4400" b="1" dirty="0">
                <a:solidFill>
                  <a:schemeClr val="accent2"/>
                </a:solidFill>
                <a:latin typeface="Arial" panose="020B0604020202020204" pitchFamily="34" charset="0"/>
                <a:cs typeface="Arial" panose="020B0604020202020204" pitchFamily="34" charset="0"/>
              </a:rPr>
              <a:t>Noorhan</a:t>
            </a:r>
          </a:p>
          <a:p>
            <a:pPr lvl="1"/>
            <a:r>
              <a:rPr lang="en-GB" sz="4400" b="1" dirty="0">
                <a:solidFill>
                  <a:schemeClr val="accent2"/>
                </a:solidFill>
                <a:latin typeface="Arial" panose="020B0604020202020204" pitchFamily="34" charset="0"/>
                <a:cs typeface="Arial" panose="020B0604020202020204" pitchFamily="34" charset="0"/>
              </a:rPr>
              <a:t>3000 words</a:t>
            </a:r>
            <a:endParaRPr lang="en-GB" sz="4400" dirty="0">
              <a:solidFill>
                <a:schemeClr val="accent2"/>
              </a:solidFill>
            </a:endParaRPr>
          </a:p>
        </p:txBody>
      </p:sp>
    </p:spTree>
    <p:extLst>
      <p:ext uri="{BB962C8B-B14F-4D97-AF65-F5344CB8AC3E}">
        <p14:creationId xmlns:p14="http://schemas.microsoft.com/office/powerpoint/2010/main" val="931981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F851082-5F7C-6397-3861-6D285ABC7B95}"/>
              </a:ext>
            </a:extLst>
          </p:cNvPr>
          <p:cNvSpPr/>
          <p:nvPr/>
        </p:nvSpPr>
        <p:spPr>
          <a:xfrm>
            <a:off x="-38240" y="0"/>
            <a:ext cx="1751426" cy="68144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dirty="0">
                <a:solidFill>
                  <a:schemeClr val="accent2"/>
                </a:solidFill>
              </a:rPr>
              <a:t>What is the first 1000 days</a:t>
            </a:r>
          </a:p>
        </p:txBody>
      </p:sp>
      <p:sp>
        <p:nvSpPr>
          <p:cNvPr id="8" name="TextBox 7">
            <a:extLst>
              <a:ext uri="{FF2B5EF4-FFF2-40B4-BE49-F238E27FC236}">
                <a16:creationId xmlns:a16="http://schemas.microsoft.com/office/drawing/2014/main" id="{EAB4C40F-0E0F-73C1-30C5-5DED8677BAC9}"/>
              </a:ext>
            </a:extLst>
          </p:cNvPr>
          <p:cNvSpPr txBox="1"/>
          <p:nvPr/>
        </p:nvSpPr>
        <p:spPr>
          <a:xfrm>
            <a:off x="5470071" y="2928257"/>
            <a:ext cx="914400" cy="914400"/>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C55BBBB5-17DF-1A46-5B5B-C03991706A64}"/>
              </a:ext>
            </a:extLst>
          </p:cNvPr>
          <p:cNvSpPr txBox="1"/>
          <p:nvPr/>
        </p:nvSpPr>
        <p:spPr>
          <a:xfrm>
            <a:off x="3102429" y="2481943"/>
            <a:ext cx="6945085" cy="27432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B4D47CAF-B8BA-085A-B83B-BCF8B1B525BD}"/>
              </a:ext>
            </a:extLst>
          </p:cNvPr>
          <p:cNvSpPr txBox="1"/>
          <p:nvPr/>
        </p:nvSpPr>
        <p:spPr>
          <a:xfrm>
            <a:off x="3254829" y="2634343"/>
            <a:ext cx="6945085" cy="2743200"/>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BE3ED969-A6B6-B746-A893-A19B1780B18C}"/>
              </a:ext>
            </a:extLst>
          </p:cNvPr>
          <p:cNvSpPr txBox="1"/>
          <p:nvPr/>
        </p:nvSpPr>
        <p:spPr>
          <a:xfrm>
            <a:off x="1761233" y="52502"/>
            <a:ext cx="9932276" cy="7602081"/>
          </a:xfrm>
          <a:prstGeom prst="rect">
            <a:avLst/>
          </a:prstGeom>
          <a:noFill/>
        </p:spPr>
        <p:txBody>
          <a:bodyPr wrap="square" rtlCol="0">
            <a:spAutoFit/>
          </a:bodyPr>
          <a:lstStyle/>
          <a:p>
            <a:pPr algn="l">
              <a:spcAft>
                <a:spcPts val="1500"/>
              </a:spcAft>
            </a:pPr>
            <a:r>
              <a:rPr lang="en-GB" sz="2000" b="0" i="0" dirty="0">
                <a:solidFill>
                  <a:srgbClr val="333333"/>
                </a:solidFill>
                <a:effectLst/>
                <a:latin typeface="Open Sans" panose="020F0502020204030204" pitchFamily="34" charset="0"/>
              </a:rPr>
              <a:t>The first 1,000 days refers to a child's life from conception until they reach 2 years of age (24 months). This is a time when their brain, body and immune system grow and </a:t>
            </a:r>
            <a:r>
              <a:rPr lang="en-GB" sz="2000" b="0" i="0" u="sng" dirty="0">
                <a:solidFill>
                  <a:schemeClr val="accent6">
                    <a:lumMod val="75000"/>
                  </a:schemeClr>
                </a:solidFill>
                <a:effectLst/>
                <a:latin typeface="Open Sans" panose="020F0502020204030204" pitchFamily="34" charset="0"/>
                <a:hlinkClick r:id="rId2">
                  <a:extLst>
                    <a:ext uri="{A12FA001-AC4F-418D-AE19-62706E023703}">
                      <ahyp:hlinkClr xmlns:ahyp="http://schemas.microsoft.com/office/drawing/2018/hyperlinkcolor" val="tx"/>
                    </a:ext>
                  </a:extLst>
                </a:hlinkClick>
              </a:rPr>
              <a:t>develop significantly</a:t>
            </a:r>
            <a:r>
              <a:rPr lang="en-GB" sz="2000" b="0" i="0" dirty="0">
                <a:solidFill>
                  <a:schemeClr val="accent6">
                    <a:lumMod val="75000"/>
                  </a:schemeClr>
                </a:solidFill>
                <a:effectLst/>
                <a:latin typeface="Open Sans" panose="020F0502020204030204" pitchFamily="34" charset="0"/>
              </a:rPr>
              <a:t>.</a:t>
            </a:r>
          </a:p>
          <a:p>
            <a:pPr algn="l"/>
            <a:r>
              <a:rPr lang="en-GB" sz="2000" b="0" i="0" dirty="0">
                <a:solidFill>
                  <a:srgbClr val="333333"/>
                </a:solidFill>
                <a:effectLst/>
                <a:latin typeface="Open Sans" panose="020F0502020204030204" pitchFamily="34" charset="0"/>
              </a:rPr>
              <a:t>During </a:t>
            </a:r>
            <a:r>
              <a:rPr lang="en-GB" sz="2000" b="0" i="0" u="sng" dirty="0">
                <a:solidFill>
                  <a:schemeClr val="accent6">
                    <a:lumMod val="75000"/>
                  </a:schemeClr>
                </a:solidFill>
                <a:effectLst/>
                <a:latin typeface="Open Sans" panose="020F0502020204030204" pitchFamily="34" charset="0"/>
                <a:hlinkClick r:id="rId3">
                  <a:extLst>
                    <a:ext uri="{A12FA001-AC4F-418D-AE19-62706E023703}">
                      <ahyp:hlinkClr xmlns:ahyp="http://schemas.microsoft.com/office/drawing/2018/hyperlinkcolor" val="tx"/>
                    </a:ext>
                  </a:extLst>
                </a:hlinkClick>
              </a:rPr>
              <a:t>pregnancy</a:t>
            </a:r>
            <a:r>
              <a:rPr lang="en-GB" sz="2000" b="0" i="0" dirty="0">
                <a:solidFill>
                  <a:srgbClr val="333333"/>
                </a:solidFill>
                <a:effectLst/>
                <a:latin typeface="Open Sans" panose="020F0502020204030204" pitchFamily="34" charset="0"/>
              </a:rPr>
              <a:t>, your </a:t>
            </a:r>
            <a:r>
              <a:rPr lang="en-GB" sz="2000" b="0" i="0" u="sng" dirty="0">
                <a:solidFill>
                  <a:schemeClr val="accent6">
                    <a:lumMod val="75000"/>
                  </a:schemeClr>
                </a:solidFill>
                <a:effectLst/>
                <a:latin typeface="Open Sans" panose="020F0502020204030204" pitchFamily="34" charset="0"/>
                <a:hlinkClick r:id="rId4">
                  <a:extLst>
                    <a:ext uri="{A12FA001-AC4F-418D-AE19-62706E023703}">
                      <ahyp:hlinkClr xmlns:ahyp="http://schemas.microsoft.com/office/drawing/2018/hyperlinkcolor" val="tx"/>
                    </a:ext>
                  </a:extLst>
                </a:hlinkClick>
              </a:rPr>
              <a:t>health</a:t>
            </a:r>
            <a:r>
              <a:rPr lang="en-GB" sz="2000" b="0" i="0" dirty="0">
                <a:solidFill>
                  <a:srgbClr val="333333"/>
                </a:solidFill>
                <a:effectLst/>
                <a:latin typeface="Open Sans" panose="020F0502020204030204" pitchFamily="34" charset="0"/>
              </a:rPr>
              <a:t>, nutrition and</a:t>
            </a:r>
            <a:r>
              <a:rPr lang="en-GB" sz="2000" b="0" i="0" dirty="0">
                <a:solidFill>
                  <a:schemeClr val="accent6">
                    <a:lumMod val="75000"/>
                  </a:schemeClr>
                </a:solidFill>
                <a:effectLst/>
                <a:latin typeface="Open Sans" panose="020F0502020204030204" pitchFamily="34" charset="0"/>
              </a:rPr>
              <a:t> </a:t>
            </a:r>
            <a:r>
              <a:rPr lang="en-GB" sz="2000" b="0" i="0" u="sng" dirty="0">
                <a:solidFill>
                  <a:schemeClr val="accent6">
                    <a:lumMod val="75000"/>
                  </a:schemeClr>
                </a:solidFill>
                <a:effectLst/>
                <a:latin typeface="Open Sans" panose="020F0502020204030204" pitchFamily="34" charset="0"/>
                <a:hlinkClick r:id="rId5">
                  <a:extLst>
                    <a:ext uri="{A12FA001-AC4F-418D-AE19-62706E023703}">
                      <ahyp:hlinkClr xmlns:ahyp="http://schemas.microsoft.com/office/drawing/2018/hyperlinkcolor" val="tx"/>
                    </a:ext>
                  </a:extLst>
                </a:hlinkClick>
              </a:rPr>
              <a:t>stress</a:t>
            </a:r>
            <a:r>
              <a:rPr lang="en-GB" sz="2000" b="0" i="0" dirty="0">
                <a:solidFill>
                  <a:schemeClr val="accent6">
                    <a:lumMod val="75000"/>
                  </a:schemeClr>
                </a:solidFill>
                <a:effectLst/>
                <a:latin typeface="Open Sans" panose="020F0502020204030204" pitchFamily="34" charset="0"/>
              </a:rPr>
              <a:t> </a:t>
            </a:r>
            <a:r>
              <a:rPr lang="en-GB" sz="2000" b="0" i="0" dirty="0">
                <a:solidFill>
                  <a:srgbClr val="333333"/>
                </a:solidFill>
                <a:effectLst/>
                <a:latin typeface="Open Sans" panose="020F0502020204030204" pitchFamily="34" charset="0"/>
              </a:rPr>
              <a:t>levels can have an effect on your baby's future. After your baby is born, their physical environment, </a:t>
            </a:r>
            <a:r>
              <a:rPr lang="en-GB" sz="2000" b="0" i="0" u="sng" dirty="0">
                <a:solidFill>
                  <a:schemeClr val="accent6">
                    <a:lumMod val="75000"/>
                  </a:schemeClr>
                </a:solidFill>
                <a:effectLst/>
                <a:latin typeface="Open Sans" panose="020F0502020204030204" pitchFamily="34" charset="0"/>
                <a:hlinkClick r:id="rId6">
                  <a:extLst>
                    <a:ext uri="{A12FA001-AC4F-418D-AE19-62706E023703}">
                      <ahyp:hlinkClr xmlns:ahyp="http://schemas.microsoft.com/office/drawing/2018/hyperlinkcolor" val="tx"/>
                    </a:ext>
                  </a:extLst>
                </a:hlinkClick>
              </a:rPr>
              <a:t>nutrition</a:t>
            </a:r>
            <a:r>
              <a:rPr lang="en-GB" sz="2000" b="0" i="0" dirty="0">
                <a:solidFill>
                  <a:srgbClr val="333333"/>
                </a:solidFill>
                <a:effectLst/>
                <a:latin typeface="Open Sans" panose="020F0502020204030204" pitchFamily="34" charset="0"/>
              </a:rPr>
              <a:t> and relationships can have a lifelong impact on their health and wellbeing.</a:t>
            </a:r>
          </a:p>
          <a:p>
            <a:pPr algn="l"/>
            <a:endParaRPr lang="en-GB" sz="2000" b="0" i="0" dirty="0">
              <a:solidFill>
                <a:srgbClr val="333333"/>
              </a:solidFill>
              <a:effectLst/>
              <a:latin typeface="Open Sans" panose="020F0502020204030204" pitchFamily="34" charset="0"/>
            </a:endParaRPr>
          </a:p>
          <a:p>
            <a:pPr algn="l"/>
            <a:r>
              <a:rPr lang="en-GB" sz="2000" b="1" i="0" dirty="0">
                <a:solidFill>
                  <a:srgbClr val="363636"/>
                </a:solidFill>
                <a:effectLst/>
                <a:highlight>
                  <a:srgbClr val="0000FF"/>
                </a:highlight>
                <a:latin typeface="__Roboto_095985"/>
              </a:rPr>
              <a:t> </a:t>
            </a:r>
            <a:r>
              <a:rPr lang="en-GB" sz="2000" b="1" i="0" dirty="0" err="1">
                <a:effectLst/>
                <a:highlight>
                  <a:srgbClr val="0000FF"/>
                </a:highlight>
                <a:latin typeface="__Roboto_095985"/>
              </a:rPr>
              <a:t>Fetal</a:t>
            </a:r>
            <a:r>
              <a:rPr lang="en-GB" sz="2000" b="1" i="0" dirty="0">
                <a:effectLst/>
                <a:highlight>
                  <a:srgbClr val="0000FF"/>
                </a:highlight>
                <a:latin typeface="__Roboto_095985"/>
              </a:rPr>
              <a:t> stage</a:t>
            </a:r>
          </a:p>
          <a:p>
            <a:pPr algn="l"/>
            <a:r>
              <a:rPr lang="en-GB" sz="2000" b="0" i="0" dirty="0">
                <a:solidFill>
                  <a:srgbClr val="555555"/>
                </a:solidFill>
                <a:effectLst/>
                <a:latin typeface="__Roboto_095985"/>
              </a:rPr>
              <a:t>The </a:t>
            </a:r>
            <a:r>
              <a:rPr lang="en-GB" sz="2000" b="0" i="0" dirty="0" err="1">
                <a:solidFill>
                  <a:srgbClr val="555555"/>
                </a:solidFill>
                <a:effectLst/>
                <a:latin typeface="__Roboto_095985"/>
              </a:rPr>
              <a:t>fetal</a:t>
            </a:r>
            <a:r>
              <a:rPr lang="en-GB" sz="2000" b="0" i="0" dirty="0">
                <a:solidFill>
                  <a:srgbClr val="555555"/>
                </a:solidFill>
                <a:effectLst/>
                <a:latin typeface="__Roboto_095985"/>
              </a:rPr>
              <a:t> stage of development begins around the ninth week and lasts until birth. This is when the embryo officially turns into a </a:t>
            </a:r>
            <a:r>
              <a:rPr lang="en-GB" sz="2000" b="0" i="0" dirty="0" err="1">
                <a:solidFill>
                  <a:srgbClr val="555555"/>
                </a:solidFill>
                <a:effectLst/>
                <a:latin typeface="__Roboto_095985"/>
              </a:rPr>
              <a:t>fetus</a:t>
            </a:r>
            <a:r>
              <a:rPr lang="en-GB" sz="2000" b="0" i="0" dirty="0">
                <a:solidFill>
                  <a:srgbClr val="555555"/>
                </a:solidFill>
                <a:effectLst/>
                <a:latin typeface="__Roboto_095985"/>
              </a:rPr>
              <a:t>. The </a:t>
            </a:r>
            <a:r>
              <a:rPr lang="en-GB" sz="2000" b="0" i="0" dirty="0" err="1">
                <a:solidFill>
                  <a:srgbClr val="555555"/>
                </a:solidFill>
                <a:effectLst/>
                <a:latin typeface="__Roboto_095985"/>
              </a:rPr>
              <a:t>fetus</a:t>
            </a:r>
            <a:r>
              <a:rPr lang="en-GB" sz="2000" b="0" i="0" dirty="0">
                <a:solidFill>
                  <a:srgbClr val="555555"/>
                </a:solidFill>
                <a:effectLst/>
                <a:latin typeface="__Roboto_095985"/>
              </a:rPr>
              <a:t> gets its assigned sex around nine weeks of pregnancy, although your healthcare provider can’t detect it on ultrasound yet. The </a:t>
            </a:r>
            <a:r>
              <a:rPr lang="en-GB" sz="2000" b="0" i="0" dirty="0" err="1">
                <a:solidFill>
                  <a:srgbClr val="555555"/>
                </a:solidFill>
                <a:effectLst/>
                <a:latin typeface="__Roboto_095985"/>
              </a:rPr>
              <a:t>fetus’s</a:t>
            </a:r>
            <a:r>
              <a:rPr lang="en-GB" sz="2000" b="0" i="0" dirty="0">
                <a:solidFill>
                  <a:srgbClr val="555555"/>
                </a:solidFill>
                <a:effectLst/>
                <a:latin typeface="__Roboto_095985"/>
              </a:rPr>
              <a:t> major organs and body systems continue to grow and mature. Things like fingernails, eyelashes and hair also grow. The </a:t>
            </a:r>
            <a:r>
              <a:rPr lang="en-GB" sz="2000" b="0" i="0" dirty="0" err="1">
                <a:solidFill>
                  <a:srgbClr val="555555"/>
                </a:solidFill>
                <a:effectLst/>
                <a:latin typeface="__Roboto_095985"/>
              </a:rPr>
              <a:t>fetus</a:t>
            </a:r>
            <a:r>
              <a:rPr lang="en-GB" sz="2000" b="0" i="0" dirty="0">
                <a:solidFill>
                  <a:srgbClr val="555555"/>
                </a:solidFill>
                <a:effectLst/>
                <a:latin typeface="__Roboto_095985"/>
              </a:rPr>
              <a:t> is able to move its limbs, although you may not feel it until 20 weeks of pregnancy. The majority of growth — in both weight and length — happens in the </a:t>
            </a:r>
            <a:r>
              <a:rPr lang="en-GB" sz="2000" b="0" i="0" dirty="0" err="1">
                <a:solidFill>
                  <a:srgbClr val="555555"/>
                </a:solidFill>
                <a:effectLst/>
                <a:latin typeface="__Roboto_095985"/>
              </a:rPr>
              <a:t>fetal</a:t>
            </a:r>
            <a:r>
              <a:rPr lang="en-GB" sz="2000" b="0" i="0" dirty="0">
                <a:solidFill>
                  <a:srgbClr val="555555"/>
                </a:solidFill>
                <a:effectLst/>
                <a:latin typeface="__Roboto_095985"/>
              </a:rPr>
              <a:t> stage.</a:t>
            </a:r>
          </a:p>
          <a:p>
            <a:pPr algn="l">
              <a:spcAft>
                <a:spcPts val="1500"/>
              </a:spcAft>
            </a:pPr>
            <a:r>
              <a:rPr lang="en-GB" sz="2000" b="0" i="0" dirty="0">
                <a:solidFill>
                  <a:srgbClr val="333333"/>
                </a:solidFill>
                <a:effectLst/>
                <a:latin typeface="Open Sans" panose="020F0502020204030204" pitchFamily="34" charset="0"/>
              </a:rPr>
              <a:t>  </a:t>
            </a:r>
          </a:p>
          <a:p>
            <a:pPr>
              <a:spcAft>
                <a:spcPts val="1500"/>
              </a:spcAft>
            </a:pPr>
            <a:r>
              <a:rPr lang="en-GB" sz="2000" b="1" i="0" dirty="0">
                <a:effectLst/>
                <a:highlight>
                  <a:srgbClr val="0000FF"/>
                </a:highlight>
                <a:latin typeface="__Roboto_095985"/>
              </a:rPr>
              <a:t>Week 11</a:t>
            </a:r>
            <a:r>
              <a:rPr lang="en-GB" sz="2000" b="0" i="0" dirty="0">
                <a:effectLst/>
                <a:highlight>
                  <a:srgbClr val="0000FF"/>
                </a:highlight>
                <a:latin typeface="__Roboto_095985"/>
              </a:rPr>
              <a:t>: </a:t>
            </a:r>
            <a:r>
              <a:rPr lang="en-GB" sz="2000" b="0" i="0" dirty="0">
                <a:solidFill>
                  <a:srgbClr val="555555"/>
                </a:solidFill>
                <a:effectLst/>
                <a:latin typeface="__Roboto_095985"/>
              </a:rPr>
              <a:t>The </a:t>
            </a:r>
            <a:r>
              <a:rPr lang="en-GB" sz="2000" b="0" i="0" dirty="0" err="1">
                <a:solidFill>
                  <a:srgbClr val="555555"/>
                </a:solidFill>
                <a:effectLst/>
                <a:latin typeface="__Roboto_095985"/>
              </a:rPr>
              <a:t>fetus</a:t>
            </a:r>
            <a:r>
              <a:rPr lang="en-GB" sz="2000" b="0" i="0" dirty="0">
                <a:solidFill>
                  <a:srgbClr val="555555"/>
                </a:solidFill>
                <a:effectLst/>
                <a:latin typeface="__Roboto_095985"/>
              </a:rPr>
              <a:t> is starting to explore a bit by doing things like opening and closing its fists and mouth. Its knees, elbows and ankles are working, but it’s too soon to feel any kicks. The bones are hardening, but its skin is still see-through. Facial features are more prominent.</a:t>
            </a:r>
          </a:p>
          <a:p>
            <a:pPr algn="l">
              <a:spcAft>
                <a:spcPts val="1500"/>
              </a:spcAft>
            </a:pPr>
            <a:endParaRPr lang="en-GB" sz="2000" b="0" i="0" dirty="0">
              <a:solidFill>
                <a:srgbClr val="333333"/>
              </a:solidFill>
              <a:effectLst/>
              <a:latin typeface="Open Sans" panose="020F0502020204030204" pitchFamily="34" charset="0"/>
            </a:endParaRPr>
          </a:p>
          <a:p>
            <a:endParaRPr lang="en-GB" dirty="0"/>
          </a:p>
        </p:txBody>
      </p:sp>
      <p:sp>
        <p:nvSpPr>
          <p:cNvPr id="29" name="TextBox 28">
            <a:extLst>
              <a:ext uri="{FF2B5EF4-FFF2-40B4-BE49-F238E27FC236}">
                <a16:creationId xmlns:a16="http://schemas.microsoft.com/office/drawing/2014/main" id="{FA2CF012-853F-6819-5F25-E111B69CCBA6}"/>
              </a:ext>
            </a:extLst>
          </p:cNvPr>
          <p:cNvSpPr txBox="1"/>
          <p:nvPr/>
        </p:nvSpPr>
        <p:spPr>
          <a:xfrm flipV="1">
            <a:off x="3070522" y="3429000"/>
            <a:ext cx="5295712" cy="17526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4124916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F9D14-A69F-328F-F794-B341E5D434F8}"/>
              </a:ext>
            </a:extLst>
          </p:cNvPr>
          <p:cNvSpPr>
            <a:spLocks noGrp="1"/>
          </p:cNvSpPr>
          <p:nvPr>
            <p:ph type="title"/>
          </p:nvPr>
        </p:nvSpPr>
        <p:spPr>
          <a:xfrm>
            <a:off x="3251199" y="710923"/>
            <a:ext cx="4318000" cy="894357"/>
          </a:xfrm>
        </p:spPr>
        <p:txBody>
          <a:bodyPr>
            <a:normAutofit fontScale="90000"/>
          </a:bodyPr>
          <a:lstStyle/>
          <a:p>
            <a:r>
              <a:rPr lang="en-GB" sz="4000" dirty="0"/>
              <a:t>Why is it important? </a:t>
            </a:r>
            <a:br>
              <a:rPr lang="en-GB" dirty="0"/>
            </a:br>
            <a:endParaRPr lang="en-GB" dirty="0"/>
          </a:p>
        </p:txBody>
      </p:sp>
      <p:sp>
        <p:nvSpPr>
          <p:cNvPr id="6" name="TextBox 5">
            <a:extLst>
              <a:ext uri="{FF2B5EF4-FFF2-40B4-BE49-F238E27FC236}">
                <a16:creationId xmlns:a16="http://schemas.microsoft.com/office/drawing/2014/main" id="{49CCDA68-D718-EFD6-6E41-23B4D02371B2}"/>
              </a:ext>
            </a:extLst>
          </p:cNvPr>
          <p:cNvSpPr txBox="1"/>
          <p:nvPr/>
        </p:nvSpPr>
        <p:spPr>
          <a:xfrm>
            <a:off x="152400" y="1595120"/>
            <a:ext cx="12192000" cy="286512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5717610C-666D-DAA8-B694-BB376E8358A9}"/>
              </a:ext>
            </a:extLst>
          </p:cNvPr>
          <p:cNvSpPr txBox="1"/>
          <p:nvPr/>
        </p:nvSpPr>
        <p:spPr>
          <a:xfrm>
            <a:off x="304800" y="1747520"/>
            <a:ext cx="12192000" cy="286512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7717CE93-61F3-B222-435E-E02F86EF71DB}"/>
              </a:ext>
            </a:extLst>
          </p:cNvPr>
          <p:cNvSpPr txBox="1"/>
          <p:nvPr/>
        </p:nvSpPr>
        <p:spPr>
          <a:xfrm>
            <a:off x="457200" y="1899920"/>
            <a:ext cx="12192000" cy="2865120"/>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980F96A0-2BEA-B144-D999-F896190ED000}"/>
              </a:ext>
            </a:extLst>
          </p:cNvPr>
          <p:cNvSpPr txBox="1"/>
          <p:nvPr/>
        </p:nvSpPr>
        <p:spPr>
          <a:xfrm>
            <a:off x="152400" y="882991"/>
            <a:ext cx="10871200" cy="286512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F084736D-56BA-4EBB-BB5A-BE65CCFA6254}"/>
              </a:ext>
            </a:extLst>
          </p:cNvPr>
          <p:cNvSpPr txBox="1"/>
          <p:nvPr/>
        </p:nvSpPr>
        <p:spPr>
          <a:xfrm>
            <a:off x="-404298" y="1176702"/>
            <a:ext cx="12037498" cy="5762578"/>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025178FD-0946-0223-4301-C55B8AF4E5E3}"/>
              </a:ext>
            </a:extLst>
          </p:cNvPr>
          <p:cNvSpPr txBox="1"/>
          <p:nvPr/>
        </p:nvSpPr>
        <p:spPr>
          <a:xfrm>
            <a:off x="457200" y="995680"/>
            <a:ext cx="10871200" cy="286512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7585F3F6-A569-186A-8C4A-7DA2369C6CF6}"/>
              </a:ext>
            </a:extLst>
          </p:cNvPr>
          <p:cNvSpPr txBox="1"/>
          <p:nvPr/>
        </p:nvSpPr>
        <p:spPr>
          <a:xfrm>
            <a:off x="-693683" y="967302"/>
            <a:ext cx="10871200" cy="2865120"/>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A74E1098-F7BB-7549-07D0-FB9C2012CC48}"/>
              </a:ext>
            </a:extLst>
          </p:cNvPr>
          <p:cNvSpPr txBox="1"/>
          <p:nvPr/>
        </p:nvSpPr>
        <p:spPr>
          <a:xfrm>
            <a:off x="762000" y="1300480"/>
            <a:ext cx="10871200" cy="2865120"/>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550E9FFE-8A2E-6084-1B03-837C53756077}"/>
              </a:ext>
            </a:extLst>
          </p:cNvPr>
          <p:cNvSpPr txBox="1"/>
          <p:nvPr/>
        </p:nvSpPr>
        <p:spPr>
          <a:xfrm>
            <a:off x="914400" y="1452880"/>
            <a:ext cx="10871200" cy="2865120"/>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550C5F14-8339-4C66-3497-A705DB11B909}"/>
              </a:ext>
            </a:extLst>
          </p:cNvPr>
          <p:cNvSpPr txBox="1"/>
          <p:nvPr/>
        </p:nvSpPr>
        <p:spPr>
          <a:xfrm>
            <a:off x="1066800" y="1605280"/>
            <a:ext cx="10871200" cy="2865120"/>
          </a:xfrm>
          <a:prstGeom prst="rect">
            <a:avLst/>
          </a:prstGeom>
          <a:noFill/>
        </p:spPr>
        <p:txBody>
          <a:bodyPr wrap="square" rtlCol="0">
            <a:spAutoFit/>
          </a:bodyPr>
          <a:lstStyle/>
          <a:p>
            <a:endParaRPr lang="en-GB" dirty="0"/>
          </a:p>
        </p:txBody>
      </p:sp>
      <p:sp>
        <p:nvSpPr>
          <p:cNvPr id="16" name="TextBox 15">
            <a:extLst>
              <a:ext uri="{FF2B5EF4-FFF2-40B4-BE49-F238E27FC236}">
                <a16:creationId xmlns:a16="http://schemas.microsoft.com/office/drawing/2014/main" id="{82BB878F-CAA7-A5D4-05BF-D0373C46CAE2}"/>
              </a:ext>
            </a:extLst>
          </p:cNvPr>
          <p:cNvSpPr txBox="1"/>
          <p:nvPr/>
        </p:nvSpPr>
        <p:spPr>
          <a:xfrm>
            <a:off x="1219200" y="1757680"/>
            <a:ext cx="10871200" cy="2865120"/>
          </a:xfrm>
          <a:prstGeom prst="rect">
            <a:avLst/>
          </a:prstGeom>
          <a:noFill/>
        </p:spPr>
        <p:txBody>
          <a:bodyPr wrap="square" rtlCol="0">
            <a:spAutoFit/>
          </a:bodyPr>
          <a:lstStyle/>
          <a:p>
            <a:endParaRPr lang="en-GB" dirty="0"/>
          </a:p>
        </p:txBody>
      </p:sp>
      <p:sp>
        <p:nvSpPr>
          <p:cNvPr id="17" name="TextBox 16">
            <a:extLst>
              <a:ext uri="{FF2B5EF4-FFF2-40B4-BE49-F238E27FC236}">
                <a16:creationId xmlns:a16="http://schemas.microsoft.com/office/drawing/2014/main" id="{D57995B7-47BF-FD80-575F-83A65CB4ED21}"/>
              </a:ext>
            </a:extLst>
          </p:cNvPr>
          <p:cNvSpPr txBox="1"/>
          <p:nvPr/>
        </p:nvSpPr>
        <p:spPr>
          <a:xfrm>
            <a:off x="1371600" y="1910080"/>
            <a:ext cx="10871200" cy="2865120"/>
          </a:xfrm>
          <a:prstGeom prst="rect">
            <a:avLst/>
          </a:prstGeom>
          <a:noFill/>
        </p:spPr>
        <p:txBody>
          <a:bodyPr wrap="square" rtlCol="0">
            <a:spAutoFit/>
          </a:bodyPr>
          <a:lstStyle/>
          <a:p>
            <a:endParaRPr lang="en-GB" dirty="0"/>
          </a:p>
        </p:txBody>
      </p:sp>
      <p:sp>
        <p:nvSpPr>
          <p:cNvPr id="18" name="TextBox 17">
            <a:extLst>
              <a:ext uri="{FF2B5EF4-FFF2-40B4-BE49-F238E27FC236}">
                <a16:creationId xmlns:a16="http://schemas.microsoft.com/office/drawing/2014/main" id="{DDE1673D-3BF1-3D6E-C21D-2F25E30FB64B}"/>
              </a:ext>
            </a:extLst>
          </p:cNvPr>
          <p:cNvSpPr txBox="1"/>
          <p:nvPr/>
        </p:nvSpPr>
        <p:spPr>
          <a:xfrm>
            <a:off x="-118942" y="1757680"/>
            <a:ext cx="12514142" cy="3169920"/>
          </a:xfrm>
          <a:prstGeom prst="rect">
            <a:avLst/>
          </a:prstGeom>
          <a:noFill/>
        </p:spPr>
        <p:txBody>
          <a:bodyPr wrap="square" rtlCol="0">
            <a:spAutoFit/>
          </a:bodyPr>
          <a:lstStyle/>
          <a:p>
            <a:endParaRPr lang="en-GB" dirty="0"/>
          </a:p>
        </p:txBody>
      </p:sp>
      <p:sp>
        <p:nvSpPr>
          <p:cNvPr id="19" name="TextBox 18">
            <a:extLst>
              <a:ext uri="{FF2B5EF4-FFF2-40B4-BE49-F238E27FC236}">
                <a16:creationId xmlns:a16="http://schemas.microsoft.com/office/drawing/2014/main" id="{738C7CC9-8D89-33B1-B4DE-23404A051B6B}"/>
              </a:ext>
            </a:extLst>
          </p:cNvPr>
          <p:cNvSpPr txBox="1"/>
          <p:nvPr/>
        </p:nvSpPr>
        <p:spPr>
          <a:xfrm>
            <a:off x="1676400" y="2214880"/>
            <a:ext cx="10871200" cy="2865120"/>
          </a:xfrm>
          <a:prstGeom prst="rect">
            <a:avLst/>
          </a:prstGeom>
          <a:noFill/>
        </p:spPr>
        <p:txBody>
          <a:bodyPr wrap="square" rtlCol="0">
            <a:spAutoFit/>
          </a:bodyPr>
          <a:lstStyle/>
          <a:p>
            <a:endParaRPr lang="en-GB" dirty="0"/>
          </a:p>
        </p:txBody>
      </p:sp>
      <p:sp>
        <p:nvSpPr>
          <p:cNvPr id="20" name="TextBox 19">
            <a:extLst>
              <a:ext uri="{FF2B5EF4-FFF2-40B4-BE49-F238E27FC236}">
                <a16:creationId xmlns:a16="http://schemas.microsoft.com/office/drawing/2014/main" id="{14900506-DDF9-E667-7D9E-6685D7F36F10}"/>
              </a:ext>
            </a:extLst>
          </p:cNvPr>
          <p:cNvSpPr txBox="1"/>
          <p:nvPr/>
        </p:nvSpPr>
        <p:spPr>
          <a:xfrm>
            <a:off x="1828800" y="2367280"/>
            <a:ext cx="10871200" cy="2865120"/>
          </a:xfrm>
          <a:prstGeom prst="rect">
            <a:avLst/>
          </a:prstGeom>
          <a:noFill/>
        </p:spPr>
        <p:txBody>
          <a:bodyPr wrap="square" rtlCol="0">
            <a:spAutoFit/>
          </a:bodyPr>
          <a:lstStyle/>
          <a:p>
            <a:endParaRPr lang="en-GB" dirty="0"/>
          </a:p>
        </p:txBody>
      </p:sp>
      <p:sp>
        <p:nvSpPr>
          <p:cNvPr id="21" name="TextBox 20">
            <a:extLst>
              <a:ext uri="{FF2B5EF4-FFF2-40B4-BE49-F238E27FC236}">
                <a16:creationId xmlns:a16="http://schemas.microsoft.com/office/drawing/2014/main" id="{65FE49D8-2807-948E-50C4-8D90973CBA09}"/>
              </a:ext>
            </a:extLst>
          </p:cNvPr>
          <p:cNvSpPr txBox="1"/>
          <p:nvPr/>
        </p:nvSpPr>
        <p:spPr>
          <a:xfrm>
            <a:off x="-38100" y="1472162"/>
            <a:ext cx="11557000" cy="369332"/>
          </a:xfrm>
          <a:prstGeom prst="rect">
            <a:avLst/>
          </a:prstGeom>
          <a:noFill/>
        </p:spPr>
        <p:txBody>
          <a:bodyPr wrap="square" rtlCol="0">
            <a:spAutoFit/>
          </a:bodyPr>
          <a:lstStyle/>
          <a:p>
            <a:r>
              <a:rPr lang="en-GB" dirty="0"/>
              <a:t>Let us being by considering,</a:t>
            </a:r>
          </a:p>
        </p:txBody>
      </p:sp>
      <p:sp>
        <p:nvSpPr>
          <p:cNvPr id="22" name="TextBox 21">
            <a:extLst>
              <a:ext uri="{FF2B5EF4-FFF2-40B4-BE49-F238E27FC236}">
                <a16:creationId xmlns:a16="http://schemas.microsoft.com/office/drawing/2014/main" id="{A1350778-0FF0-40CB-D39F-0C1BCE48E050}"/>
              </a:ext>
            </a:extLst>
          </p:cNvPr>
          <p:cNvSpPr txBox="1"/>
          <p:nvPr/>
        </p:nvSpPr>
        <p:spPr>
          <a:xfrm>
            <a:off x="2133600" y="2672080"/>
            <a:ext cx="10871200" cy="2865120"/>
          </a:xfrm>
          <a:prstGeom prst="rect">
            <a:avLst/>
          </a:prstGeom>
          <a:noFill/>
        </p:spPr>
        <p:txBody>
          <a:bodyPr wrap="square" rtlCol="0">
            <a:spAutoFit/>
          </a:bodyPr>
          <a:lstStyle/>
          <a:p>
            <a:endParaRPr lang="en-GB" dirty="0"/>
          </a:p>
        </p:txBody>
      </p:sp>
      <p:sp>
        <p:nvSpPr>
          <p:cNvPr id="23" name="TextBox 22">
            <a:extLst>
              <a:ext uri="{FF2B5EF4-FFF2-40B4-BE49-F238E27FC236}">
                <a16:creationId xmlns:a16="http://schemas.microsoft.com/office/drawing/2014/main" id="{BA58D5B4-0C41-8860-BEE4-5D19743F530A}"/>
              </a:ext>
            </a:extLst>
          </p:cNvPr>
          <p:cNvSpPr txBox="1"/>
          <p:nvPr/>
        </p:nvSpPr>
        <p:spPr>
          <a:xfrm>
            <a:off x="2286000" y="2824480"/>
            <a:ext cx="10871200" cy="2865120"/>
          </a:xfrm>
          <a:prstGeom prst="rect">
            <a:avLst/>
          </a:prstGeom>
          <a:noFill/>
        </p:spPr>
        <p:txBody>
          <a:bodyPr wrap="square" rtlCol="0">
            <a:spAutoFit/>
          </a:bodyPr>
          <a:lstStyle/>
          <a:p>
            <a:endParaRPr lang="en-GB" dirty="0"/>
          </a:p>
        </p:txBody>
      </p:sp>
      <p:sp>
        <p:nvSpPr>
          <p:cNvPr id="24" name="TextBox 23">
            <a:extLst>
              <a:ext uri="{FF2B5EF4-FFF2-40B4-BE49-F238E27FC236}">
                <a16:creationId xmlns:a16="http://schemas.microsoft.com/office/drawing/2014/main" id="{16F5F2C7-9040-E0B1-EC7F-98EFB7D741F7}"/>
              </a:ext>
            </a:extLst>
          </p:cNvPr>
          <p:cNvSpPr txBox="1"/>
          <p:nvPr/>
        </p:nvSpPr>
        <p:spPr>
          <a:xfrm>
            <a:off x="2438400" y="2976880"/>
            <a:ext cx="10871200" cy="2865120"/>
          </a:xfrm>
          <a:prstGeom prst="rect">
            <a:avLst/>
          </a:prstGeom>
          <a:noFill/>
        </p:spPr>
        <p:txBody>
          <a:bodyPr wrap="square" rtlCol="0">
            <a:spAutoFit/>
          </a:bodyPr>
          <a:lstStyle/>
          <a:p>
            <a:endParaRPr lang="en-GB" dirty="0"/>
          </a:p>
        </p:txBody>
      </p:sp>
      <p:sp>
        <p:nvSpPr>
          <p:cNvPr id="25" name="TextBox 24">
            <a:extLst>
              <a:ext uri="{FF2B5EF4-FFF2-40B4-BE49-F238E27FC236}">
                <a16:creationId xmlns:a16="http://schemas.microsoft.com/office/drawing/2014/main" id="{21E4D501-B294-BD1C-7501-748CBB88A969}"/>
              </a:ext>
            </a:extLst>
          </p:cNvPr>
          <p:cNvSpPr txBox="1"/>
          <p:nvPr/>
        </p:nvSpPr>
        <p:spPr>
          <a:xfrm>
            <a:off x="2590800" y="3129280"/>
            <a:ext cx="10871200" cy="2865120"/>
          </a:xfrm>
          <a:prstGeom prst="rect">
            <a:avLst/>
          </a:prstGeom>
          <a:noFill/>
        </p:spPr>
        <p:txBody>
          <a:bodyPr wrap="square" rtlCol="0">
            <a:spAutoFit/>
          </a:bodyPr>
          <a:lstStyle/>
          <a:p>
            <a:endParaRPr lang="en-GB" dirty="0"/>
          </a:p>
        </p:txBody>
      </p:sp>
      <p:sp>
        <p:nvSpPr>
          <p:cNvPr id="26" name="TextBox 25">
            <a:extLst>
              <a:ext uri="{FF2B5EF4-FFF2-40B4-BE49-F238E27FC236}">
                <a16:creationId xmlns:a16="http://schemas.microsoft.com/office/drawing/2014/main" id="{7E8F0DDD-EB3D-B57B-D331-F95695C57C85}"/>
              </a:ext>
            </a:extLst>
          </p:cNvPr>
          <p:cNvSpPr txBox="1"/>
          <p:nvPr/>
        </p:nvSpPr>
        <p:spPr>
          <a:xfrm>
            <a:off x="2743200" y="3281680"/>
            <a:ext cx="10871200" cy="2865120"/>
          </a:xfrm>
          <a:prstGeom prst="rect">
            <a:avLst/>
          </a:prstGeom>
          <a:noFill/>
        </p:spPr>
        <p:txBody>
          <a:bodyPr wrap="square" rtlCol="0">
            <a:spAutoFit/>
          </a:bodyPr>
          <a:lstStyle/>
          <a:p>
            <a:endParaRPr lang="en-GB" dirty="0"/>
          </a:p>
        </p:txBody>
      </p:sp>
      <p:sp>
        <p:nvSpPr>
          <p:cNvPr id="27" name="TextBox 26">
            <a:extLst>
              <a:ext uri="{FF2B5EF4-FFF2-40B4-BE49-F238E27FC236}">
                <a16:creationId xmlns:a16="http://schemas.microsoft.com/office/drawing/2014/main" id="{0037AEFE-A496-EAB9-C41B-9D80B05F80DE}"/>
              </a:ext>
            </a:extLst>
          </p:cNvPr>
          <p:cNvSpPr txBox="1"/>
          <p:nvPr/>
        </p:nvSpPr>
        <p:spPr>
          <a:xfrm>
            <a:off x="2895600" y="3434080"/>
            <a:ext cx="10871200" cy="2865120"/>
          </a:xfrm>
          <a:prstGeom prst="rect">
            <a:avLst/>
          </a:prstGeom>
          <a:noFill/>
        </p:spPr>
        <p:txBody>
          <a:bodyPr wrap="square" rtlCol="0">
            <a:spAutoFit/>
          </a:bodyPr>
          <a:lstStyle/>
          <a:p>
            <a:endParaRPr lang="en-GB" dirty="0"/>
          </a:p>
        </p:txBody>
      </p:sp>
      <p:sp>
        <p:nvSpPr>
          <p:cNvPr id="29" name="TextBox 28">
            <a:extLst>
              <a:ext uri="{FF2B5EF4-FFF2-40B4-BE49-F238E27FC236}">
                <a16:creationId xmlns:a16="http://schemas.microsoft.com/office/drawing/2014/main" id="{3CEA22A1-B040-0E09-D8E4-EBBFEBF2B5CB}"/>
              </a:ext>
            </a:extLst>
          </p:cNvPr>
          <p:cNvSpPr txBox="1"/>
          <p:nvPr/>
        </p:nvSpPr>
        <p:spPr>
          <a:xfrm>
            <a:off x="3048000" y="3586480"/>
            <a:ext cx="10871200" cy="2865120"/>
          </a:xfrm>
          <a:prstGeom prst="rect">
            <a:avLst/>
          </a:prstGeom>
          <a:noFill/>
        </p:spPr>
        <p:txBody>
          <a:bodyPr wrap="square" rtlCol="0">
            <a:spAutoFit/>
          </a:bodyPr>
          <a:lstStyle/>
          <a:p>
            <a:endParaRPr lang="en-GB" dirty="0"/>
          </a:p>
        </p:txBody>
      </p:sp>
      <p:sp>
        <p:nvSpPr>
          <p:cNvPr id="31" name="TextBox 30">
            <a:extLst>
              <a:ext uri="{FF2B5EF4-FFF2-40B4-BE49-F238E27FC236}">
                <a16:creationId xmlns:a16="http://schemas.microsoft.com/office/drawing/2014/main" id="{661E4FA2-AC56-5B42-810E-00CE4B2C5D1D}"/>
              </a:ext>
            </a:extLst>
          </p:cNvPr>
          <p:cNvSpPr txBox="1"/>
          <p:nvPr/>
        </p:nvSpPr>
        <p:spPr>
          <a:xfrm>
            <a:off x="3352800" y="3891280"/>
            <a:ext cx="10871200" cy="2865120"/>
          </a:xfrm>
          <a:prstGeom prst="rect">
            <a:avLst/>
          </a:prstGeom>
          <a:noFill/>
        </p:spPr>
        <p:txBody>
          <a:bodyPr wrap="square" rtlCol="0">
            <a:spAutoFit/>
          </a:bodyPr>
          <a:lstStyle/>
          <a:p>
            <a:endParaRPr lang="en-GB" dirty="0"/>
          </a:p>
        </p:txBody>
      </p:sp>
      <p:sp>
        <p:nvSpPr>
          <p:cNvPr id="32" name="TextBox 31">
            <a:extLst>
              <a:ext uri="{FF2B5EF4-FFF2-40B4-BE49-F238E27FC236}">
                <a16:creationId xmlns:a16="http://schemas.microsoft.com/office/drawing/2014/main" id="{F5B50006-0869-2A0F-901B-6BDBC9DC8901}"/>
              </a:ext>
            </a:extLst>
          </p:cNvPr>
          <p:cNvSpPr txBox="1"/>
          <p:nvPr/>
        </p:nvSpPr>
        <p:spPr>
          <a:xfrm>
            <a:off x="3505200" y="4043680"/>
            <a:ext cx="10871200" cy="2865120"/>
          </a:xfrm>
          <a:prstGeom prst="rect">
            <a:avLst/>
          </a:prstGeom>
          <a:noFill/>
        </p:spPr>
        <p:txBody>
          <a:bodyPr wrap="square" rtlCol="0">
            <a:spAutoFit/>
          </a:bodyPr>
          <a:lstStyle/>
          <a:p>
            <a:endParaRPr lang="en-GB" dirty="0"/>
          </a:p>
        </p:txBody>
      </p:sp>
      <p:sp>
        <p:nvSpPr>
          <p:cNvPr id="33" name="TextBox 32">
            <a:extLst>
              <a:ext uri="{FF2B5EF4-FFF2-40B4-BE49-F238E27FC236}">
                <a16:creationId xmlns:a16="http://schemas.microsoft.com/office/drawing/2014/main" id="{47F17E10-CC8B-C7DF-0108-DA98A0C025A9}"/>
              </a:ext>
            </a:extLst>
          </p:cNvPr>
          <p:cNvSpPr txBox="1"/>
          <p:nvPr/>
        </p:nvSpPr>
        <p:spPr>
          <a:xfrm>
            <a:off x="3657600" y="4196080"/>
            <a:ext cx="10871200" cy="2865120"/>
          </a:xfrm>
          <a:prstGeom prst="rect">
            <a:avLst/>
          </a:prstGeom>
          <a:noFill/>
        </p:spPr>
        <p:txBody>
          <a:bodyPr wrap="square" rtlCol="0">
            <a:spAutoFit/>
          </a:bodyPr>
          <a:lstStyle/>
          <a:p>
            <a:endParaRPr lang="en-GB" dirty="0"/>
          </a:p>
        </p:txBody>
      </p:sp>
      <p:sp>
        <p:nvSpPr>
          <p:cNvPr id="34" name="TextBox 33">
            <a:extLst>
              <a:ext uri="{FF2B5EF4-FFF2-40B4-BE49-F238E27FC236}">
                <a16:creationId xmlns:a16="http://schemas.microsoft.com/office/drawing/2014/main" id="{A9C84B77-EBE9-1C87-09D8-A3F0E04A8F18}"/>
              </a:ext>
            </a:extLst>
          </p:cNvPr>
          <p:cNvSpPr txBox="1"/>
          <p:nvPr/>
        </p:nvSpPr>
        <p:spPr>
          <a:xfrm>
            <a:off x="3810000" y="4348480"/>
            <a:ext cx="10871200" cy="2865120"/>
          </a:xfrm>
          <a:prstGeom prst="rect">
            <a:avLst/>
          </a:prstGeom>
          <a:noFill/>
        </p:spPr>
        <p:txBody>
          <a:bodyPr wrap="square" rtlCol="0">
            <a:spAutoFit/>
          </a:bodyPr>
          <a:lstStyle/>
          <a:p>
            <a:endParaRPr lang="en-GB" dirty="0"/>
          </a:p>
        </p:txBody>
      </p:sp>
      <p:sp>
        <p:nvSpPr>
          <p:cNvPr id="35" name="TextBox 34">
            <a:extLst>
              <a:ext uri="{FF2B5EF4-FFF2-40B4-BE49-F238E27FC236}">
                <a16:creationId xmlns:a16="http://schemas.microsoft.com/office/drawing/2014/main" id="{581EA1C1-7697-054C-96FB-F48C2FDD9F9A}"/>
              </a:ext>
            </a:extLst>
          </p:cNvPr>
          <p:cNvSpPr txBox="1"/>
          <p:nvPr/>
        </p:nvSpPr>
        <p:spPr>
          <a:xfrm>
            <a:off x="3962400" y="4500880"/>
            <a:ext cx="10871200" cy="2865120"/>
          </a:xfrm>
          <a:prstGeom prst="rect">
            <a:avLst/>
          </a:prstGeom>
          <a:noFill/>
        </p:spPr>
        <p:txBody>
          <a:bodyPr wrap="square" rtlCol="0">
            <a:spAutoFit/>
          </a:bodyPr>
          <a:lstStyle/>
          <a:p>
            <a:endParaRPr lang="en-GB" dirty="0"/>
          </a:p>
        </p:txBody>
      </p:sp>
      <p:sp>
        <p:nvSpPr>
          <p:cNvPr id="36" name="TextBox 35">
            <a:extLst>
              <a:ext uri="{FF2B5EF4-FFF2-40B4-BE49-F238E27FC236}">
                <a16:creationId xmlns:a16="http://schemas.microsoft.com/office/drawing/2014/main" id="{FA2EBEC5-0F7E-B5C5-E0F7-0C1303EFCAC5}"/>
              </a:ext>
            </a:extLst>
          </p:cNvPr>
          <p:cNvSpPr txBox="1"/>
          <p:nvPr/>
        </p:nvSpPr>
        <p:spPr>
          <a:xfrm>
            <a:off x="4114800" y="4653280"/>
            <a:ext cx="10871200" cy="2865120"/>
          </a:xfrm>
          <a:prstGeom prst="rect">
            <a:avLst/>
          </a:prstGeom>
          <a:noFill/>
        </p:spPr>
        <p:txBody>
          <a:bodyPr wrap="square" rtlCol="0">
            <a:spAutoFit/>
          </a:bodyPr>
          <a:lstStyle/>
          <a:p>
            <a:endParaRPr lang="en-GB" dirty="0"/>
          </a:p>
        </p:txBody>
      </p:sp>
      <p:sp>
        <p:nvSpPr>
          <p:cNvPr id="37" name="TextBox 36">
            <a:extLst>
              <a:ext uri="{FF2B5EF4-FFF2-40B4-BE49-F238E27FC236}">
                <a16:creationId xmlns:a16="http://schemas.microsoft.com/office/drawing/2014/main" id="{A094015C-E59A-F941-71E2-26653BACBF56}"/>
              </a:ext>
            </a:extLst>
          </p:cNvPr>
          <p:cNvSpPr txBox="1"/>
          <p:nvPr/>
        </p:nvSpPr>
        <p:spPr>
          <a:xfrm>
            <a:off x="4267200" y="4805680"/>
            <a:ext cx="10871200" cy="2865120"/>
          </a:xfrm>
          <a:prstGeom prst="rect">
            <a:avLst/>
          </a:prstGeom>
          <a:noFill/>
        </p:spPr>
        <p:txBody>
          <a:bodyPr wrap="square" rtlCol="0">
            <a:spAutoFit/>
          </a:bodyPr>
          <a:lstStyle/>
          <a:p>
            <a:endParaRPr lang="en-GB" dirty="0"/>
          </a:p>
        </p:txBody>
      </p:sp>
      <p:sp>
        <p:nvSpPr>
          <p:cNvPr id="38" name="TextBox 37">
            <a:extLst>
              <a:ext uri="{FF2B5EF4-FFF2-40B4-BE49-F238E27FC236}">
                <a16:creationId xmlns:a16="http://schemas.microsoft.com/office/drawing/2014/main" id="{22D141B5-AF87-483F-7822-4CCDFC245B06}"/>
              </a:ext>
            </a:extLst>
          </p:cNvPr>
          <p:cNvSpPr txBox="1"/>
          <p:nvPr/>
        </p:nvSpPr>
        <p:spPr>
          <a:xfrm>
            <a:off x="4419600" y="4958080"/>
            <a:ext cx="10871200" cy="2865120"/>
          </a:xfrm>
          <a:prstGeom prst="rect">
            <a:avLst/>
          </a:prstGeom>
          <a:noFill/>
        </p:spPr>
        <p:txBody>
          <a:bodyPr wrap="square" rtlCol="0">
            <a:spAutoFit/>
          </a:bodyPr>
          <a:lstStyle/>
          <a:p>
            <a:endParaRPr lang="en-GB" dirty="0"/>
          </a:p>
        </p:txBody>
      </p:sp>
      <p:sp>
        <p:nvSpPr>
          <p:cNvPr id="39" name="TextBox 38">
            <a:extLst>
              <a:ext uri="{FF2B5EF4-FFF2-40B4-BE49-F238E27FC236}">
                <a16:creationId xmlns:a16="http://schemas.microsoft.com/office/drawing/2014/main" id="{35DCB2D4-C41A-8898-1606-E13DE7521C97}"/>
              </a:ext>
            </a:extLst>
          </p:cNvPr>
          <p:cNvSpPr txBox="1"/>
          <p:nvPr/>
        </p:nvSpPr>
        <p:spPr>
          <a:xfrm>
            <a:off x="4572000" y="5110480"/>
            <a:ext cx="10871200" cy="2865120"/>
          </a:xfrm>
          <a:prstGeom prst="rect">
            <a:avLst/>
          </a:prstGeom>
          <a:noFill/>
        </p:spPr>
        <p:txBody>
          <a:bodyPr wrap="square" rtlCol="0">
            <a:spAutoFit/>
          </a:bodyPr>
          <a:lstStyle/>
          <a:p>
            <a:endParaRPr lang="en-GB" dirty="0"/>
          </a:p>
        </p:txBody>
      </p:sp>
      <p:sp>
        <p:nvSpPr>
          <p:cNvPr id="40" name="TextBox 39">
            <a:extLst>
              <a:ext uri="{FF2B5EF4-FFF2-40B4-BE49-F238E27FC236}">
                <a16:creationId xmlns:a16="http://schemas.microsoft.com/office/drawing/2014/main" id="{BB53DF58-719C-BCC0-E79A-7BB0771C5B62}"/>
              </a:ext>
            </a:extLst>
          </p:cNvPr>
          <p:cNvSpPr txBox="1"/>
          <p:nvPr/>
        </p:nvSpPr>
        <p:spPr>
          <a:xfrm>
            <a:off x="2776658" y="3665902"/>
            <a:ext cx="10871200" cy="2865120"/>
          </a:xfrm>
          <a:prstGeom prst="rect">
            <a:avLst/>
          </a:prstGeom>
          <a:noFill/>
        </p:spPr>
        <p:txBody>
          <a:bodyPr wrap="square" rtlCol="0">
            <a:spAutoFit/>
          </a:bodyPr>
          <a:lstStyle/>
          <a:p>
            <a:endParaRPr lang="en-GB" dirty="0"/>
          </a:p>
        </p:txBody>
      </p:sp>
      <p:sp>
        <p:nvSpPr>
          <p:cNvPr id="43" name="TextBox 42">
            <a:extLst>
              <a:ext uri="{FF2B5EF4-FFF2-40B4-BE49-F238E27FC236}">
                <a16:creationId xmlns:a16="http://schemas.microsoft.com/office/drawing/2014/main" id="{E4AAE24A-536D-42CB-4030-48E1E4069E3E}"/>
              </a:ext>
            </a:extLst>
          </p:cNvPr>
          <p:cNvSpPr txBox="1"/>
          <p:nvPr/>
        </p:nvSpPr>
        <p:spPr>
          <a:xfrm>
            <a:off x="2862142" y="1489055"/>
            <a:ext cx="9030839" cy="4247317"/>
          </a:xfrm>
          <a:prstGeom prst="rect">
            <a:avLst/>
          </a:prstGeom>
          <a:noFill/>
        </p:spPr>
        <p:txBody>
          <a:bodyPr wrap="square" rtlCol="0">
            <a:spAutoFit/>
          </a:bodyPr>
          <a:lstStyle/>
          <a:p>
            <a:r>
              <a:rPr lang="en-GB" b="0" i="0" dirty="0">
                <a:solidFill>
                  <a:srgbClr val="111111"/>
                </a:solidFill>
                <a:effectLst/>
                <a:latin typeface="Roboto" panose="02000000000000000000" pitchFamily="2" charset="0"/>
              </a:rPr>
              <a:t>Research informs us that the first 1000 days of children’s lives, from conception to two </a:t>
            </a: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endParaRPr lang="en-GB" dirty="0">
              <a:solidFill>
                <a:srgbClr val="111111"/>
              </a:solidFill>
              <a:latin typeface="Roboto" panose="02000000000000000000" pitchFamily="2" charset="0"/>
            </a:endParaRPr>
          </a:p>
          <a:p>
            <a:r>
              <a:rPr lang="en-GB" b="0" i="0" dirty="0">
                <a:solidFill>
                  <a:srgbClr val="111111"/>
                </a:solidFill>
                <a:effectLst/>
                <a:latin typeface="Roboto" panose="02000000000000000000" pitchFamily="2" charset="0"/>
              </a:rPr>
              <a:t> </a:t>
            </a:r>
            <a:endParaRPr lang="en-GB" dirty="0"/>
          </a:p>
        </p:txBody>
      </p:sp>
      <p:sp>
        <p:nvSpPr>
          <p:cNvPr id="46" name="TextBox 45">
            <a:extLst>
              <a:ext uri="{FF2B5EF4-FFF2-40B4-BE49-F238E27FC236}">
                <a16:creationId xmlns:a16="http://schemas.microsoft.com/office/drawing/2014/main" id="{88A6861A-EE6F-65EC-0B06-680D219A4D55}"/>
              </a:ext>
            </a:extLst>
          </p:cNvPr>
          <p:cNvSpPr txBox="1"/>
          <p:nvPr/>
        </p:nvSpPr>
        <p:spPr>
          <a:xfrm>
            <a:off x="3321050" y="6182919"/>
            <a:ext cx="8496299" cy="529163"/>
          </a:xfrm>
          <a:prstGeom prst="rect">
            <a:avLst/>
          </a:prstGeom>
          <a:noFill/>
        </p:spPr>
        <p:txBody>
          <a:bodyPr wrap="square" rtlCol="0">
            <a:spAutoFit/>
          </a:bodyPr>
          <a:lstStyle/>
          <a:p>
            <a:endParaRPr lang="en-GB" dirty="0"/>
          </a:p>
        </p:txBody>
      </p:sp>
      <p:sp>
        <p:nvSpPr>
          <p:cNvPr id="49" name="TextBox 48">
            <a:extLst>
              <a:ext uri="{FF2B5EF4-FFF2-40B4-BE49-F238E27FC236}">
                <a16:creationId xmlns:a16="http://schemas.microsoft.com/office/drawing/2014/main" id="{3ABCC950-B105-6282-4816-FDF7804C48D1}"/>
              </a:ext>
            </a:extLst>
          </p:cNvPr>
          <p:cNvSpPr txBox="1"/>
          <p:nvPr/>
        </p:nvSpPr>
        <p:spPr>
          <a:xfrm>
            <a:off x="0" y="7254240"/>
            <a:ext cx="10749280" cy="802639"/>
          </a:xfrm>
          <a:prstGeom prst="rect">
            <a:avLst/>
          </a:prstGeom>
          <a:noFill/>
        </p:spPr>
        <p:txBody>
          <a:bodyPr wrap="square" rtlCol="0">
            <a:spAutoFit/>
          </a:bodyPr>
          <a:lstStyle/>
          <a:p>
            <a:endParaRPr lang="en-GB" dirty="0"/>
          </a:p>
        </p:txBody>
      </p:sp>
      <p:sp>
        <p:nvSpPr>
          <p:cNvPr id="50" name="TextBox 49">
            <a:extLst>
              <a:ext uri="{FF2B5EF4-FFF2-40B4-BE49-F238E27FC236}">
                <a16:creationId xmlns:a16="http://schemas.microsoft.com/office/drawing/2014/main" id="{AD3077F9-FD05-BF57-89FB-DECA78EEEC24}"/>
              </a:ext>
            </a:extLst>
          </p:cNvPr>
          <p:cNvSpPr txBox="1"/>
          <p:nvPr/>
        </p:nvSpPr>
        <p:spPr>
          <a:xfrm>
            <a:off x="37837" y="1910080"/>
            <a:ext cx="11023600" cy="3693319"/>
          </a:xfrm>
          <a:prstGeom prst="rect">
            <a:avLst/>
          </a:prstGeom>
          <a:noFill/>
        </p:spPr>
        <p:txBody>
          <a:bodyPr wrap="square" rtlCol="0">
            <a:spAutoFit/>
          </a:bodyPr>
          <a:lstStyle/>
          <a:p>
            <a:r>
              <a:rPr lang="en-GB" b="0" i="0" dirty="0">
                <a:solidFill>
                  <a:srgbClr val="111111"/>
                </a:solidFill>
                <a:effectLst/>
                <a:latin typeface="Roboto" panose="02000000000000000000" pitchFamily="2" charset="0"/>
              </a:rPr>
              <a:t>years old, </a:t>
            </a:r>
            <a:r>
              <a:rPr lang="en-GB" b="1" i="0" dirty="0">
                <a:solidFill>
                  <a:srgbClr val="111111"/>
                </a:solidFill>
                <a:effectLst/>
                <a:latin typeface="Roboto" panose="02000000000000000000" pitchFamily="2" charset="0"/>
              </a:rPr>
              <a:t>lay the foundations for future learning, development, and wellbeing</a:t>
            </a:r>
            <a:r>
              <a:rPr lang="en-GB" b="0" i="0" dirty="0">
                <a:solidFill>
                  <a:srgbClr val="111111"/>
                </a:solidFill>
                <a:effectLst/>
                <a:latin typeface="Roboto" panose="02000000000000000000" pitchFamily="2" charset="0"/>
              </a:rPr>
              <a:t>. During this period, children’s brains develop rapidly, forming millions of neural connections.  </a:t>
            </a:r>
          </a:p>
          <a:p>
            <a:endParaRPr lang="en-GB" b="0" i="0" dirty="0">
              <a:solidFill>
                <a:srgbClr val="111111"/>
              </a:solidFill>
              <a:effectLst/>
              <a:latin typeface="Roboto" panose="02000000000000000000" pitchFamily="2" charset="0"/>
            </a:endParaRPr>
          </a:p>
          <a:p>
            <a:endParaRPr lang="en-GB" b="0" i="0" dirty="0">
              <a:solidFill>
                <a:srgbClr val="111111"/>
              </a:solidFill>
              <a:effectLst/>
              <a:latin typeface="Roboto" panose="02000000000000000000" pitchFamily="2" charset="0"/>
            </a:endParaRPr>
          </a:p>
          <a:p>
            <a:endParaRPr lang="en-GB" dirty="0">
              <a:solidFill>
                <a:srgbClr val="111111"/>
              </a:solidFill>
              <a:latin typeface="Roboto" panose="02000000000000000000" pitchFamily="2" charset="0"/>
            </a:endParaRPr>
          </a:p>
          <a:p>
            <a:r>
              <a:rPr lang="en-GB" dirty="0">
                <a:solidFill>
                  <a:srgbClr val="111111"/>
                </a:solidFill>
                <a:latin typeface="Roboto" panose="02000000000000000000" pitchFamily="2" charset="0"/>
              </a:rPr>
              <a:t>From the beginning of pregnancy, approximately the first 300 days extend to the window of the end of the neutral pregnancy time of (280) and also until the first week of life, so every women during her pregnancy must take care of her complete  diet because nutrition plays an important role in the development and growth of the </a:t>
            </a:r>
            <a:r>
              <a:rPr lang="en-GB" dirty="0" err="1">
                <a:solidFill>
                  <a:srgbClr val="111111"/>
                </a:solidFill>
                <a:latin typeface="Roboto" panose="02000000000000000000" pitchFamily="2" charset="0"/>
              </a:rPr>
              <a:t>fetus</a:t>
            </a:r>
            <a:r>
              <a:rPr lang="en-GB" dirty="0">
                <a:solidFill>
                  <a:srgbClr val="111111"/>
                </a:solidFill>
                <a:latin typeface="Roboto" panose="02000000000000000000" pitchFamily="2" charset="0"/>
              </a:rPr>
              <a:t> and also in regulating the implantation, placenta and cells. There are some micronutrients that can have effects on birth defects when they are abundant or deficient. Foilc acid reduces the risk of neural tube defects by half a pregnant women needs 13% and 54% more energy and protein than a non-pregnant women. These supplements that prevent the risk of LBW, in addition to iron supplements that prevent anemia.</a:t>
            </a:r>
            <a:endParaRPr lang="en-GB" dirty="0"/>
          </a:p>
        </p:txBody>
      </p:sp>
    </p:spTree>
    <p:extLst>
      <p:ext uri="{BB962C8B-B14F-4D97-AF65-F5344CB8AC3E}">
        <p14:creationId xmlns:p14="http://schemas.microsoft.com/office/powerpoint/2010/main" val="276320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928730F-3D84-9757-5280-552FE3E8AA1A}"/>
              </a:ext>
            </a:extLst>
          </p:cNvPr>
          <p:cNvSpPr txBox="1"/>
          <p:nvPr/>
        </p:nvSpPr>
        <p:spPr>
          <a:xfrm flipV="1">
            <a:off x="420414" y="2870794"/>
            <a:ext cx="7945820" cy="2310806"/>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D890A380-FF85-2189-5935-F205E5160CB0}"/>
              </a:ext>
            </a:extLst>
          </p:cNvPr>
          <p:cNvSpPr txBox="1"/>
          <p:nvPr/>
        </p:nvSpPr>
        <p:spPr>
          <a:xfrm flipV="1">
            <a:off x="572814" y="3023194"/>
            <a:ext cx="7945820" cy="2310806"/>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86AFD162-840F-6044-A53F-B07DB6E562AF}"/>
              </a:ext>
            </a:extLst>
          </p:cNvPr>
          <p:cNvSpPr txBox="1"/>
          <p:nvPr/>
        </p:nvSpPr>
        <p:spPr>
          <a:xfrm flipV="1">
            <a:off x="725214" y="3175594"/>
            <a:ext cx="7945820" cy="2310806"/>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ACE6D4F8-9471-F06C-E988-BBE79D366F7C}"/>
              </a:ext>
            </a:extLst>
          </p:cNvPr>
          <p:cNvSpPr txBox="1"/>
          <p:nvPr/>
        </p:nvSpPr>
        <p:spPr>
          <a:xfrm flipV="1">
            <a:off x="877614" y="3327994"/>
            <a:ext cx="7945820" cy="2310806"/>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56D2777A-146D-D6EA-128B-CAEC8BC525D9}"/>
              </a:ext>
            </a:extLst>
          </p:cNvPr>
          <p:cNvSpPr txBox="1"/>
          <p:nvPr/>
        </p:nvSpPr>
        <p:spPr>
          <a:xfrm flipV="1">
            <a:off x="1030014" y="3480394"/>
            <a:ext cx="7945820" cy="2310806"/>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96D1009F-ABFA-7F69-785F-F54E368AF0E1}"/>
              </a:ext>
            </a:extLst>
          </p:cNvPr>
          <p:cNvSpPr txBox="1"/>
          <p:nvPr/>
        </p:nvSpPr>
        <p:spPr>
          <a:xfrm flipV="1">
            <a:off x="1182414" y="3632794"/>
            <a:ext cx="7945820" cy="2310806"/>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586D4586-1A52-5113-BEDC-54B7046BB664}"/>
              </a:ext>
            </a:extLst>
          </p:cNvPr>
          <p:cNvSpPr txBox="1"/>
          <p:nvPr/>
        </p:nvSpPr>
        <p:spPr>
          <a:xfrm flipV="1">
            <a:off x="1334814" y="3785194"/>
            <a:ext cx="7945820" cy="2310806"/>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27C36930-4096-D678-5094-B7DC8E518438}"/>
              </a:ext>
            </a:extLst>
          </p:cNvPr>
          <p:cNvSpPr txBox="1"/>
          <p:nvPr/>
        </p:nvSpPr>
        <p:spPr>
          <a:xfrm flipV="1">
            <a:off x="1487214" y="3937594"/>
            <a:ext cx="7945820" cy="2310806"/>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75561CF2-060F-57F0-A164-2E999A0F869B}"/>
              </a:ext>
            </a:extLst>
          </p:cNvPr>
          <p:cNvSpPr txBox="1"/>
          <p:nvPr/>
        </p:nvSpPr>
        <p:spPr>
          <a:xfrm flipV="1">
            <a:off x="1639614" y="4089994"/>
            <a:ext cx="7945820" cy="2310806"/>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45131075-FB5C-EC51-2BCA-AFE5B1620876}"/>
              </a:ext>
            </a:extLst>
          </p:cNvPr>
          <p:cNvSpPr txBox="1"/>
          <p:nvPr/>
        </p:nvSpPr>
        <p:spPr>
          <a:xfrm flipV="1">
            <a:off x="1792014" y="4242394"/>
            <a:ext cx="7945820" cy="2310806"/>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D782E37D-E0E8-E1DE-C1CE-4639E96AE29B}"/>
              </a:ext>
            </a:extLst>
          </p:cNvPr>
          <p:cNvSpPr txBox="1"/>
          <p:nvPr/>
        </p:nvSpPr>
        <p:spPr>
          <a:xfrm flipV="1">
            <a:off x="0" y="-335280"/>
            <a:ext cx="12208732" cy="7040880"/>
          </a:xfrm>
          <a:prstGeom prst="rect">
            <a:avLst/>
          </a:prstGeom>
          <a:noFill/>
        </p:spPr>
        <p:txBody>
          <a:bodyPr wrap="square" rtlCol="0">
            <a:spAutoFit/>
          </a:bodyPr>
          <a:lstStyle/>
          <a:p>
            <a:endParaRPr lang="en-GB" dirty="0"/>
          </a:p>
        </p:txBody>
      </p:sp>
      <p:sp>
        <p:nvSpPr>
          <p:cNvPr id="16" name="TextBox 15">
            <a:extLst>
              <a:ext uri="{FF2B5EF4-FFF2-40B4-BE49-F238E27FC236}">
                <a16:creationId xmlns:a16="http://schemas.microsoft.com/office/drawing/2014/main" id="{CF4AFF15-034C-5C4D-97BC-7542EE430D99}"/>
              </a:ext>
            </a:extLst>
          </p:cNvPr>
          <p:cNvSpPr txBox="1"/>
          <p:nvPr/>
        </p:nvSpPr>
        <p:spPr>
          <a:xfrm flipH="1" flipV="1">
            <a:off x="10195034" y="4699594"/>
            <a:ext cx="549866" cy="2310806"/>
          </a:xfrm>
          <a:prstGeom prst="rect">
            <a:avLst/>
          </a:prstGeom>
          <a:noFill/>
        </p:spPr>
        <p:txBody>
          <a:bodyPr wrap="square" rtlCol="0">
            <a:spAutoFit/>
          </a:bodyPr>
          <a:lstStyle/>
          <a:p>
            <a:endParaRPr lang="en-GB" dirty="0"/>
          </a:p>
        </p:txBody>
      </p:sp>
      <p:pic>
        <p:nvPicPr>
          <p:cNvPr id="1044" name="Picture 20">
            <a:extLst>
              <a:ext uri="{FF2B5EF4-FFF2-40B4-BE49-F238E27FC236}">
                <a16:creationId xmlns:a16="http://schemas.microsoft.com/office/drawing/2014/main" id="{987DBDB0-DCBE-C334-F8EB-35140D6C87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32" y="-132080"/>
            <a:ext cx="12208732" cy="7122160"/>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068E5AD4-68CA-0B75-FAE8-E5D998714126}"/>
              </a:ext>
            </a:extLst>
          </p:cNvPr>
          <p:cNvSpPr txBox="1"/>
          <p:nvPr/>
        </p:nvSpPr>
        <p:spPr>
          <a:xfrm>
            <a:off x="173421" y="1918591"/>
            <a:ext cx="2017986" cy="380406"/>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en-GB" dirty="0" err="1">
                <a:solidFill>
                  <a:schemeClr val="tx1">
                    <a:lumMod val="95000"/>
                    <a:lumOff val="5000"/>
                  </a:schemeClr>
                </a:solidFill>
                <a:highlight>
                  <a:srgbClr val="808080"/>
                </a:highlight>
              </a:rPr>
              <a:t>Aunsnutria</a:t>
            </a:r>
            <a:r>
              <a:rPr lang="en-GB" dirty="0">
                <a:solidFill>
                  <a:schemeClr val="tx1">
                    <a:lumMod val="95000"/>
                    <a:lumOff val="5000"/>
                  </a:schemeClr>
                </a:solidFill>
                <a:highlight>
                  <a:srgbClr val="808080"/>
                </a:highlight>
              </a:rPr>
              <a:t>,(2023)</a:t>
            </a:r>
          </a:p>
        </p:txBody>
      </p:sp>
    </p:spTree>
    <p:extLst>
      <p:ext uri="{BB962C8B-B14F-4D97-AF65-F5344CB8AC3E}">
        <p14:creationId xmlns:p14="http://schemas.microsoft.com/office/powerpoint/2010/main" val="2614238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The first 1,000 days: their impact on a child's future, narrated by Jay Rayner">
            <a:hlinkClick r:id="" action="ppaction://media"/>
            <a:extLst>
              <a:ext uri="{FF2B5EF4-FFF2-40B4-BE49-F238E27FC236}">
                <a16:creationId xmlns:a16="http://schemas.microsoft.com/office/drawing/2014/main" id="{1221492C-D19E-45CB-21B2-66FA193EDCEE}"/>
              </a:ext>
            </a:extLst>
          </p:cNvPr>
          <p:cNvPicPr>
            <a:picLocks noRot="1" noChangeAspect="1"/>
          </p:cNvPicPr>
          <p:nvPr>
            <a:videoFile r:link="rId1"/>
          </p:nvPr>
        </p:nvPicPr>
        <p:blipFill>
          <a:blip r:embed="rId3"/>
          <a:stretch>
            <a:fillRect/>
          </a:stretch>
        </p:blipFill>
        <p:spPr>
          <a:xfrm>
            <a:off x="673100" y="876300"/>
            <a:ext cx="8453208" cy="4813300"/>
          </a:xfrm>
          <a:prstGeom prst="rect">
            <a:avLst/>
          </a:prstGeom>
        </p:spPr>
      </p:pic>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62ACACF1-F8E5-F817-7D86-660DADF357CA}"/>
                  </a:ext>
                </a:extLst>
              </p:cNvPr>
              <p:cNvGraphicFramePr>
                <a:graphicFrameLocks noChangeAspect="1"/>
              </p:cNvGraphicFramePr>
              <p:nvPr>
                <p:extLst>
                  <p:ext uri="{D42A27DB-BD31-4B8C-83A1-F6EECF244321}">
                    <p14:modId xmlns:p14="http://schemas.microsoft.com/office/powerpoint/2010/main" val="705524146"/>
                  </p:ext>
                </p:extLst>
              </p:nvPr>
            </p:nvGraphicFramePr>
            <p:xfrm>
              <a:off x="787400" y="2762250"/>
              <a:ext cx="3048000" cy="1714500"/>
            </p:xfrm>
            <a:graphic>
              <a:graphicData uri="http://schemas.microsoft.com/office/powerpoint/2016/slidezoom">
                <pslz:sldZm>
                  <pslz:sldZmObj sldId="277" cId="3899848501">
                    <pslz:zmPr id="{432583C2-8B09-418F-BEFD-6D0AB062A010}" returnToParent="0" transitionDur="1000">
                      <p166:blipFill xmlns:p166="http://schemas.microsoft.com/office/powerpoint/2016/6/main">
                        <a:blip r:embed="rId4"/>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extLst>
                  <a:ext uri="{FF2B5EF4-FFF2-40B4-BE49-F238E27FC236}">
                    <a16:creationId xmlns:a16="http://schemas.microsoft.com/office/drawing/2014/main" id="{62ACACF1-F8E5-F817-7D86-660DADF357CA}"/>
                  </a:ext>
                </a:extLst>
              </p:cNvPr>
              <p:cNvPicPr>
                <a:picLocks noGrp="1" noRot="1" noChangeAspect="1" noMove="1" noResize="1" noEditPoints="1" noAdjustHandles="1" noChangeArrowheads="1" noChangeShapeType="1"/>
              </p:cNvPicPr>
              <p:nvPr/>
            </p:nvPicPr>
            <p:blipFill>
              <a:blip r:embed="rId5"/>
              <a:stretch>
                <a:fillRect/>
              </a:stretch>
            </p:blipFill>
            <p:spPr>
              <a:xfrm>
                <a:off x="787400" y="2762250"/>
                <a:ext cx="3048000" cy="1714500"/>
              </a:xfrm>
              <a:prstGeom prst="rect">
                <a:avLst/>
              </a:prstGeom>
              <a:ln w="3175">
                <a:solidFill>
                  <a:prstClr val="ltGray"/>
                </a:solidFill>
              </a:ln>
            </p:spPr>
          </p:pic>
        </mc:Fallback>
      </mc:AlternateContent>
      <p:sp>
        <p:nvSpPr>
          <p:cNvPr id="7" name="TextBox 6">
            <a:extLst>
              <a:ext uri="{FF2B5EF4-FFF2-40B4-BE49-F238E27FC236}">
                <a16:creationId xmlns:a16="http://schemas.microsoft.com/office/drawing/2014/main" id="{DB787B50-BA1C-F478-BF3D-1B67B7789096}"/>
              </a:ext>
            </a:extLst>
          </p:cNvPr>
          <p:cNvSpPr txBox="1"/>
          <p:nvPr/>
        </p:nvSpPr>
        <p:spPr>
          <a:xfrm>
            <a:off x="996950" y="5955268"/>
            <a:ext cx="6108700" cy="369332"/>
          </a:xfrm>
          <a:prstGeom prst="rect">
            <a:avLst/>
          </a:prstGeom>
          <a:noFill/>
        </p:spPr>
        <p:txBody>
          <a:bodyPr wrap="square">
            <a:spAutoFit/>
          </a:bodyPr>
          <a:lstStyle/>
          <a:p>
            <a:r>
              <a:rPr lang="en-GB" dirty="0" err="1">
                <a:solidFill>
                  <a:schemeClr val="accent3">
                    <a:lumMod val="75000"/>
                  </a:schemeClr>
                </a:solidFill>
              </a:rPr>
              <a:t>Availlable</a:t>
            </a:r>
            <a:r>
              <a:rPr lang="en-GB" dirty="0">
                <a:solidFill>
                  <a:schemeClr val="accent3">
                    <a:lumMod val="75000"/>
                  </a:schemeClr>
                </a:solidFill>
              </a:rPr>
              <a:t> at: https://youtu.be/e2DN2iUnvI4</a:t>
            </a:r>
          </a:p>
        </p:txBody>
      </p:sp>
    </p:spTree>
    <p:extLst>
      <p:ext uri="{BB962C8B-B14F-4D97-AF65-F5344CB8AC3E}">
        <p14:creationId xmlns:p14="http://schemas.microsoft.com/office/powerpoint/2010/main" val="389984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41348-61F1-EBD2-7C48-C7D0476F116F}"/>
              </a:ext>
            </a:extLst>
          </p:cNvPr>
          <p:cNvSpPr>
            <a:spLocks noGrp="1"/>
          </p:cNvSpPr>
          <p:nvPr>
            <p:ph type="title"/>
          </p:nvPr>
        </p:nvSpPr>
        <p:spPr>
          <a:xfrm>
            <a:off x="660400" y="1128486"/>
            <a:ext cx="9540239" cy="6044474"/>
          </a:xfrm>
        </p:spPr>
        <p:txBody>
          <a:bodyPr>
            <a:normAutofit/>
          </a:bodyPr>
          <a:lstStyle/>
          <a:p>
            <a:pPr marL="457200" indent="-457200">
              <a:buFont typeface="Arial" panose="020B0604020202020204" pitchFamily="34" charset="0"/>
              <a:buChar char="•"/>
            </a:pPr>
            <a:r>
              <a:rPr lang="en-GB" dirty="0">
                <a:solidFill>
                  <a:schemeClr val="accent1">
                    <a:lumMod val="50000"/>
                  </a:schemeClr>
                </a:solidFill>
              </a:rPr>
              <a:t>As result, it is central to this analysis is,</a:t>
            </a:r>
            <a:r>
              <a:rPr lang="en-GB" b="1" i="0" dirty="0">
                <a:solidFill>
                  <a:schemeClr val="accent1">
                    <a:lumMod val="50000"/>
                  </a:schemeClr>
                </a:solidFill>
                <a:effectLst/>
                <a:latin typeface="Frutiger W01"/>
              </a:rPr>
              <a:t>  </a:t>
            </a:r>
            <a:br>
              <a:rPr lang="en-GB" sz="1100" b="1" i="0" dirty="0">
                <a:solidFill>
                  <a:srgbClr val="212B32"/>
                </a:solidFill>
                <a:effectLst/>
                <a:latin typeface="Frutiger W01"/>
              </a:rPr>
            </a:br>
            <a:br>
              <a:rPr lang="en-GB" sz="1100" b="1" i="0" dirty="0">
                <a:solidFill>
                  <a:srgbClr val="212B32"/>
                </a:solidFill>
                <a:effectLst/>
                <a:latin typeface="Frutiger W01"/>
              </a:rPr>
            </a:br>
            <a:br>
              <a:rPr lang="en-GB" sz="1100" b="1" i="0" dirty="0">
                <a:solidFill>
                  <a:srgbClr val="212B32"/>
                </a:solidFill>
                <a:effectLst/>
                <a:latin typeface="Frutiger W01"/>
              </a:rPr>
            </a:br>
            <a:r>
              <a:rPr lang="en-GB" sz="3100" b="1" i="0" dirty="0">
                <a:solidFill>
                  <a:srgbClr val="212B32"/>
                </a:solidFill>
                <a:effectLst/>
                <a:latin typeface="Frutiger W01"/>
              </a:rPr>
              <a:t> </a:t>
            </a:r>
            <a:r>
              <a:rPr lang="en-GB" sz="3100" b="1" i="0" dirty="0">
                <a:solidFill>
                  <a:schemeClr val="tx1">
                    <a:lumMod val="95000"/>
                    <a:lumOff val="5000"/>
                  </a:schemeClr>
                </a:solidFill>
                <a:effectLst/>
                <a:highlight>
                  <a:srgbClr val="808080"/>
                </a:highlight>
                <a:latin typeface="Frutiger W01"/>
              </a:rPr>
              <a:t>Have a healthy diet in pregnancy</a:t>
            </a:r>
            <a:br>
              <a:rPr lang="en-GB" sz="3100" b="1" i="0" dirty="0">
                <a:solidFill>
                  <a:schemeClr val="tx1">
                    <a:lumMod val="95000"/>
                    <a:lumOff val="5000"/>
                  </a:schemeClr>
                </a:solidFill>
                <a:effectLst/>
                <a:highlight>
                  <a:srgbClr val="808080"/>
                </a:highlight>
                <a:latin typeface="Frutiger W01"/>
              </a:rPr>
            </a:br>
            <a:br>
              <a:rPr lang="en-GB" sz="3100" b="1" i="0" dirty="0">
                <a:solidFill>
                  <a:schemeClr val="tx1">
                    <a:lumMod val="95000"/>
                    <a:lumOff val="5000"/>
                  </a:schemeClr>
                </a:solidFill>
                <a:effectLst/>
                <a:highlight>
                  <a:srgbClr val="808080"/>
                </a:highlight>
                <a:latin typeface="Frutiger W01"/>
              </a:rPr>
            </a:br>
            <a:r>
              <a:rPr lang="en-GB" sz="2800" dirty="0">
                <a:solidFill>
                  <a:schemeClr val="tx1">
                    <a:lumMod val="95000"/>
                    <a:lumOff val="5000"/>
                  </a:schemeClr>
                </a:solidFill>
                <a:highlight>
                  <a:srgbClr val="808080"/>
                </a:highlight>
              </a:rPr>
              <a:t> </a:t>
            </a:r>
            <a:r>
              <a:rPr lang="en-GB" sz="2800" b="1" i="0" u="none" strike="noStrike" dirty="0">
                <a:solidFill>
                  <a:schemeClr val="tx1">
                    <a:lumMod val="95000"/>
                    <a:lumOff val="5000"/>
                  </a:schemeClr>
                </a:solidFill>
                <a:effectLst/>
                <a:highlight>
                  <a:srgbClr val="808080"/>
                </a:highlight>
                <a:latin typeface="Roboto" panose="02000000000000000000" pitchFamily="2" charset="0"/>
                <a:hlinkClick r:id="rId2">
                  <a:extLst>
                    <a:ext uri="{A12FA001-AC4F-418D-AE19-62706E023703}">
                      <ahyp:hlinkClr xmlns:ahyp="http://schemas.microsoft.com/office/drawing/2018/hyperlinkcolor" val="tx"/>
                    </a:ext>
                  </a:extLst>
                </a:hlinkClick>
              </a:rPr>
              <a:t>Foods to Avoid in Pregnancy</a:t>
            </a:r>
            <a:br>
              <a:rPr lang="en-GB" sz="2800" b="1" i="0" u="none" strike="noStrike" dirty="0">
                <a:solidFill>
                  <a:schemeClr val="tx1">
                    <a:lumMod val="95000"/>
                    <a:lumOff val="5000"/>
                  </a:schemeClr>
                </a:solidFill>
                <a:effectLst/>
                <a:highlight>
                  <a:srgbClr val="808080"/>
                </a:highlight>
                <a:latin typeface="Roboto" panose="02000000000000000000" pitchFamily="2" charset="0"/>
              </a:rPr>
            </a:br>
            <a:br>
              <a:rPr lang="en-GB" sz="2800" b="1" i="0" u="none" strike="noStrike" dirty="0">
                <a:solidFill>
                  <a:schemeClr val="tx1">
                    <a:lumMod val="95000"/>
                    <a:lumOff val="5000"/>
                  </a:schemeClr>
                </a:solidFill>
                <a:effectLst/>
                <a:highlight>
                  <a:srgbClr val="808080"/>
                </a:highlight>
                <a:latin typeface="Roboto" panose="02000000000000000000" pitchFamily="2" charset="0"/>
              </a:rPr>
            </a:br>
            <a:r>
              <a:rPr lang="en-GB" sz="2800" b="1" i="0" u="none" strike="noStrike" dirty="0" err="1">
                <a:solidFill>
                  <a:schemeClr val="tx1">
                    <a:lumMod val="95000"/>
                    <a:lumOff val="5000"/>
                  </a:schemeClr>
                </a:solidFill>
                <a:effectLst/>
                <a:highlight>
                  <a:srgbClr val="808080"/>
                </a:highlight>
                <a:latin typeface="Roboto" panose="02000000000000000000" pitchFamily="2" charset="0"/>
                <a:hlinkClick r:id="rId3">
                  <a:extLst>
                    <a:ext uri="{A12FA001-AC4F-418D-AE19-62706E023703}">
                      <ahyp:hlinkClr xmlns:ahyp="http://schemas.microsoft.com/office/drawing/2018/hyperlinkcolor" val="tx"/>
                    </a:ext>
                  </a:extLst>
                </a:hlinkClick>
              </a:rPr>
              <a:t>Vitains</a:t>
            </a:r>
            <a:r>
              <a:rPr lang="en-GB" sz="2800" b="1" i="0" u="none" strike="noStrike" dirty="0">
                <a:solidFill>
                  <a:schemeClr val="tx1">
                    <a:lumMod val="95000"/>
                    <a:lumOff val="5000"/>
                  </a:schemeClr>
                </a:solidFill>
                <a:effectLst/>
                <a:highlight>
                  <a:srgbClr val="808080"/>
                </a:highlight>
                <a:latin typeface="Roboto" panose="02000000000000000000" pitchFamily="2" charset="0"/>
                <a:hlinkClick r:id="rId3">
                  <a:extLst>
                    <a:ext uri="{A12FA001-AC4F-418D-AE19-62706E023703}">
                      <ahyp:hlinkClr xmlns:ahyp="http://schemas.microsoft.com/office/drawing/2018/hyperlinkcolor" val="tx"/>
                    </a:ext>
                  </a:extLst>
                </a:hlinkClick>
              </a:rPr>
              <a:t> and Supplements </a:t>
            </a:r>
            <a:br>
              <a:rPr lang="en-GB" sz="2800" b="1" i="0" u="none" strike="noStrike" dirty="0">
                <a:solidFill>
                  <a:schemeClr val="tx1">
                    <a:lumMod val="95000"/>
                    <a:lumOff val="5000"/>
                  </a:schemeClr>
                </a:solidFill>
                <a:effectLst/>
                <a:highlight>
                  <a:srgbClr val="808080"/>
                </a:highlight>
                <a:latin typeface="Roboto" panose="02000000000000000000" pitchFamily="2" charset="0"/>
              </a:rPr>
            </a:br>
            <a:br>
              <a:rPr lang="en-GB" sz="2800" b="1" i="0" u="none" strike="noStrike" dirty="0">
                <a:solidFill>
                  <a:schemeClr val="tx1">
                    <a:lumMod val="95000"/>
                    <a:lumOff val="5000"/>
                  </a:schemeClr>
                </a:solidFill>
                <a:effectLst/>
                <a:highlight>
                  <a:srgbClr val="808080"/>
                </a:highlight>
                <a:latin typeface="Roboto" panose="02000000000000000000" pitchFamily="2" charset="0"/>
              </a:rPr>
            </a:br>
            <a:r>
              <a:rPr lang="en-GB" sz="2800" b="1" i="0" u="none" strike="noStrike" dirty="0">
                <a:solidFill>
                  <a:schemeClr val="tx1">
                    <a:lumMod val="95000"/>
                    <a:lumOff val="5000"/>
                  </a:schemeClr>
                </a:solidFill>
                <a:effectLst/>
                <a:highlight>
                  <a:srgbClr val="808080"/>
                </a:highlight>
                <a:latin typeface="Roboto" panose="02000000000000000000" pitchFamily="2" charset="0"/>
                <a:hlinkClick r:id="rId4">
                  <a:extLst>
                    <a:ext uri="{A12FA001-AC4F-418D-AE19-62706E023703}">
                      <ahyp:hlinkClr xmlns:ahyp="http://schemas.microsoft.com/office/drawing/2018/hyperlinkcolor" val="tx"/>
                    </a:ext>
                  </a:extLst>
                </a:hlinkClick>
              </a:rPr>
              <a:t>Exercise in Pregnan</a:t>
            </a:r>
            <a:r>
              <a:rPr lang="en-GB" sz="2800" b="1" i="0" u="none" strike="noStrike" dirty="0">
                <a:solidFill>
                  <a:schemeClr val="tx1">
                    <a:lumMod val="95000"/>
                    <a:lumOff val="5000"/>
                  </a:schemeClr>
                </a:solidFill>
                <a:effectLst/>
                <a:highlight>
                  <a:srgbClr val="808000"/>
                </a:highlight>
                <a:latin typeface="Roboto" panose="02000000000000000000" pitchFamily="2" charset="0"/>
                <a:hlinkClick r:id="rId4">
                  <a:extLst>
                    <a:ext uri="{A12FA001-AC4F-418D-AE19-62706E023703}">
                      <ahyp:hlinkClr xmlns:ahyp="http://schemas.microsoft.com/office/drawing/2018/hyperlinkcolor" val="tx"/>
                    </a:ext>
                  </a:extLst>
                </a:hlinkClick>
              </a:rPr>
              <a:t>cy</a:t>
            </a:r>
            <a:endParaRPr lang="en-GB" sz="2800" b="1" dirty="0">
              <a:solidFill>
                <a:schemeClr val="tx1">
                  <a:lumMod val="95000"/>
                  <a:lumOff val="5000"/>
                </a:schemeClr>
              </a:solidFill>
              <a:highlight>
                <a:srgbClr val="808000"/>
              </a:highlight>
            </a:endParaRPr>
          </a:p>
        </p:txBody>
      </p:sp>
    </p:spTree>
    <p:extLst>
      <p:ext uri="{BB962C8B-B14F-4D97-AF65-F5344CB8AC3E}">
        <p14:creationId xmlns:p14="http://schemas.microsoft.com/office/powerpoint/2010/main" val="1069457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C7699-02E5-D23F-B10A-7AD16D5F8B34}"/>
              </a:ext>
            </a:extLst>
          </p:cNvPr>
          <p:cNvSpPr>
            <a:spLocks noGrp="1"/>
          </p:cNvSpPr>
          <p:nvPr>
            <p:ph type="title"/>
          </p:nvPr>
        </p:nvSpPr>
        <p:spPr>
          <a:xfrm>
            <a:off x="3320143" y="0"/>
            <a:ext cx="4800600" cy="643889"/>
          </a:xfrm>
        </p:spPr>
        <p:txBody>
          <a:bodyPr>
            <a:noAutofit/>
          </a:bodyPr>
          <a:lstStyle/>
          <a:p>
            <a:r>
              <a:rPr lang="en-US" sz="3200" dirty="0">
                <a:solidFill>
                  <a:schemeClr val="accent1">
                    <a:lumMod val="50000"/>
                  </a:schemeClr>
                </a:solidFill>
                <a:effectLst/>
                <a:highlight>
                  <a:srgbClr val="C0C0C0"/>
                </a:highlight>
                <a:latin typeface="Calibri" panose="020F0502020204030204" pitchFamily="34" charset="0"/>
                <a:ea typeface="Calibri" panose="020F0502020204030204" pitchFamily="34" charset="0"/>
                <a:cs typeface="Calibri" panose="020F0502020204030204" pitchFamily="34" charset="0"/>
              </a:rPr>
              <a:t>What is exceptional care?</a:t>
            </a:r>
            <a:br>
              <a:rPr lang="en-GB" sz="3200" dirty="0">
                <a:solidFill>
                  <a:schemeClr val="accent1">
                    <a:lumMod val="50000"/>
                  </a:schemeClr>
                </a:solidFill>
                <a:effectLst/>
                <a:highlight>
                  <a:srgbClr val="C0C0C0"/>
                </a:highlight>
                <a:latin typeface="Calibri" panose="020F0502020204030204" pitchFamily="34" charset="0"/>
                <a:ea typeface="Calibri" panose="020F0502020204030204" pitchFamily="34" charset="0"/>
                <a:cs typeface="Arial" panose="020B0604020202020204" pitchFamily="34" charset="0"/>
              </a:rPr>
            </a:br>
            <a:endParaRPr lang="en-GB" sz="3200" dirty="0">
              <a:solidFill>
                <a:schemeClr val="accent1">
                  <a:lumMod val="50000"/>
                </a:schemeClr>
              </a:solidFill>
              <a:highlight>
                <a:srgbClr val="C0C0C0"/>
              </a:highlight>
            </a:endParaRPr>
          </a:p>
        </p:txBody>
      </p:sp>
      <p:sp>
        <p:nvSpPr>
          <p:cNvPr id="3" name="TextBox 2">
            <a:extLst>
              <a:ext uri="{FF2B5EF4-FFF2-40B4-BE49-F238E27FC236}">
                <a16:creationId xmlns:a16="http://schemas.microsoft.com/office/drawing/2014/main" id="{59736031-A609-8D0E-F55F-7773AB688F62}"/>
              </a:ext>
            </a:extLst>
          </p:cNvPr>
          <p:cNvSpPr txBox="1"/>
          <p:nvPr/>
        </p:nvSpPr>
        <p:spPr>
          <a:xfrm rot="10800000" flipV="1">
            <a:off x="386805" y="796290"/>
            <a:ext cx="10869023" cy="5909310"/>
          </a:xfrm>
          <a:prstGeom prst="rect">
            <a:avLst/>
          </a:prstGeom>
          <a:noFill/>
        </p:spPr>
        <p:txBody>
          <a:bodyPr wrap="square" rtlCol="0">
            <a:spAutoFit/>
          </a:bodyPr>
          <a:lstStyle/>
          <a:p>
            <a:pPr marL="285750" indent="-285750">
              <a:buFont typeface="Wingdings" panose="05000000000000000000" pitchFamily="2" charset="2"/>
              <a:buChar char="Ø"/>
            </a:pPr>
            <a:r>
              <a:rPr lang="en-GB" dirty="0"/>
              <a:t>In fact, exceptional care is crucial in the early years of life to create healthy, resilient and academically competent adults. All areas of learning and development are intricately linked, and young children may develop and learn holistically.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The growth spurt in young children between birth and age two may or not match some theories or typical growth for several reasons. Each child develops uniquely and differently and this all depends on the families and living condition at the time of their birth.</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What is the meaning of exceptional care?  It means there is an equally important aspect about the first side, but it is more special, it is exceptional patient care. There are some special ways to deal with these cases of special exceptional care:</a:t>
            </a:r>
          </a:p>
          <a:p>
            <a:endParaRPr lang="en-GB" dirty="0"/>
          </a:p>
          <a:p>
            <a:r>
              <a:rPr lang="en-GB" dirty="0"/>
              <a:t>                                         </a:t>
            </a:r>
            <a:r>
              <a:rPr lang="en-GB" dirty="0">
                <a:highlight>
                  <a:srgbClr val="00FF00"/>
                </a:highlight>
              </a:rPr>
              <a:t>treat the patient with dignity and respect.</a:t>
            </a:r>
          </a:p>
          <a:p>
            <a:endParaRPr lang="en-GB" dirty="0">
              <a:solidFill>
                <a:srgbClr val="00B0F0"/>
              </a:solidFill>
            </a:endParaRPr>
          </a:p>
          <a:p>
            <a:r>
              <a:rPr lang="en-GB" dirty="0">
                <a:solidFill>
                  <a:srgbClr val="00B0F0"/>
                </a:solidFill>
              </a:rPr>
              <a:t>                                         </a:t>
            </a:r>
            <a:r>
              <a:rPr lang="en-GB" dirty="0">
                <a:highlight>
                  <a:srgbClr val="FFFF00"/>
                </a:highlight>
              </a:rPr>
              <a:t>Involve the patient in making decisions about his healthy.</a:t>
            </a:r>
          </a:p>
          <a:p>
            <a:r>
              <a:rPr lang="en-GB" dirty="0"/>
              <a:t>                                               </a:t>
            </a:r>
          </a:p>
          <a:p>
            <a:r>
              <a:rPr lang="en-GB" dirty="0"/>
              <a:t>                                         </a:t>
            </a:r>
            <a:r>
              <a:rPr lang="en-GB" dirty="0">
                <a:highlight>
                  <a:srgbClr val="00FFFF"/>
                </a:highlight>
              </a:rPr>
              <a:t>Take the patient’s preferences and concerns into consideration.</a:t>
            </a:r>
          </a:p>
          <a:p>
            <a:endParaRPr lang="en-GB" dirty="0"/>
          </a:p>
          <a:p>
            <a:r>
              <a:rPr lang="en-GB" dirty="0"/>
              <a:t>                                         </a:t>
            </a:r>
            <a:r>
              <a:rPr lang="en-GB" dirty="0">
                <a:highlight>
                  <a:srgbClr val="FF0000"/>
                </a:highlight>
              </a:rPr>
              <a:t>Provide support and helpful </a:t>
            </a:r>
            <a:r>
              <a:rPr lang="en-GB" dirty="0" err="1">
                <a:highlight>
                  <a:srgbClr val="FF0000"/>
                </a:highlight>
              </a:rPr>
              <a:t>duidance</a:t>
            </a:r>
            <a:r>
              <a:rPr lang="en-GB" dirty="0">
                <a:highlight>
                  <a:srgbClr val="FF0000"/>
                </a:highlight>
              </a:rPr>
              <a:t>.</a:t>
            </a:r>
          </a:p>
        </p:txBody>
      </p:sp>
    </p:spTree>
    <p:extLst>
      <p:ext uri="{BB962C8B-B14F-4D97-AF65-F5344CB8AC3E}">
        <p14:creationId xmlns:p14="http://schemas.microsoft.com/office/powerpoint/2010/main" val="4087424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55" name="Group 1054">
            <a:extLst>
              <a:ext uri="{FF2B5EF4-FFF2-40B4-BE49-F238E27FC236}">
                <a16:creationId xmlns:a16="http://schemas.microsoft.com/office/drawing/2014/main" id="{1A31CB30-E0E7-4B2C-A3A3-816872C287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05AD4E29-B61A-40BE-97BC-68E77C1EB7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CC18DED4-B929-47C8-B57F-F3C8901432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34" name="Rectangle 23">
              <a:extLst>
                <a:ext uri="{FF2B5EF4-FFF2-40B4-BE49-F238E27FC236}">
                  <a16:creationId xmlns:a16="http://schemas.microsoft.com/office/drawing/2014/main" id="{8214A095-576F-461F-A154-1FC4202D7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25">
              <a:extLst>
                <a:ext uri="{FF2B5EF4-FFF2-40B4-BE49-F238E27FC236}">
                  <a16:creationId xmlns:a16="http://schemas.microsoft.com/office/drawing/2014/main" id="{515F2694-7885-4B84-A9A1-A55707FE6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6" name="Isosceles Triangle 1035">
              <a:extLst>
                <a:ext uri="{FF2B5EF4-FFF2-40B4-BE49-F238E27FC236}">
                  <a16:creationId xmlns:a16="http://schemas.microsoft.com/office/drawing/2014/main" id="{0542D629-79A6-44ED-AC25-F55A6E2A2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27">
              <a:extLst>
                <a:ext uri="{FF2B5EF4-FFF2-40B4-BE49-F238E27FC236}">
                  <a16:creationId xmlns:a16="http://schemas.microsoft.com/office/drawing/2014/main" id="{B41D9E3C-5E56-476D-9AD3-BFB8B5631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8" name="Rectangle 28">
              <a:extLst>
                <a:ext uri="{FF2B5EF4-FFF2-40B4-BE49-F238E27FC236}">
                  <a16:creationId xmlns:a16="http://schemas.microsoft.com/office/drawing/2014/main" id="{8F87D754-D0AA-499C-81E1-80EC0595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29">
              <a:extLst>
                <a:ext uri="{FF2B5EF4-FFF2-40B4-BE49-F238E27FC236}">
                  <a16:creationId xmlns:a16="http://schemas.microsoft.com/office/drawing/2014/main" id="{970C55C7-6473-4215-A4E7-EAF80DCBC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Isosceles Triangle 1039">
              <a:extLst>
                <a:ext uri="{FF2B5EF4-FFF2-40B4-BE49-F238E27FC236}">
                  <a16:creationId xmlns:a16="http://schemas.microsoft.com/office/drawing/2014/main" id="{CA11488B-749A-4380-B3CA-444593531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Isosceles Triangle 1040">
              <a:extLst>
                <a:ext uri="{FF2B5EF4-FFF2-40B4-BE49-F238E27FC236}">
                  <a16:creationId xmlns:a16="http://schemas.microsoft.com/office/drawing/2014/main" id="{E11E930F-4EA6-4224-8AF2-950E5097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056" name="Rectangle 1055">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7" name="Rectangle 1056">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58" name="Isosceles Triangle 105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59" name="Isosceles Triangle 105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9" name="TextBox 8">
            <a:extLst>
              <a:ext uri="{FF2B5EF4-FFF2-40B4-BE49-F238E27FC236}">
                <a16:creationId xmlns:a16="http://schemas.microsoft.com/office/drawing/2014/main" id="{6836F9BB-3C83-63D1-5426-E3E52D34E143}"/>
              </a:ext>
            </a:extLst>
          </p:cNvPr>
          <p:cNvSpPr txBox="1"/>
          <p:nvPr/>
        </p:nvSpPr>
        <p:spPr>
          <a:xfrm flipV="1">
            <a:off x="36551" y="-4233"/>
            <a:ext cx="12161663" cy="6857997"/>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endParaRPr lang="en-GB" dirty="0"/>
          </a:p>
        </p:txBody>
      </p:sp>
      <p:pic>
        <p:nvPicPr>
          <p:cNvPr id="1026" name="Picture 2" descr="Exceptional Children - Credly">
            <a:extLst>
              <a:ext uri="{FF2B5EF4-FFF2-40B4-BE49-F238E27FC236}">
                <a16:creationId xmlns:a16="http://schemas.microsoft.com/office/drawing/2014/main" id="{EFCE46F1-6BD7-462B-1BAF-931891D4BD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3100" y="-424048"/>
            <a:ext cx="13278075" cy="746891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BF5E883-123E-3A5B-AC96-2116210A7C09}"/>
              </a:ext>
            </a:extLst>
          </p:cNvPr>
          <p:cNvSpPr txBox="1"/>
          <p:nvPr/>
        </p:nvSpPr>
        <p:spPr>
          <a:xfrm>
            <a:off x="-208594" y="5204768"/>
            <a:ext cx="2255108" cy="46166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2400" dirty="0" err="1"/>
              <a:t>Credly</a:t>
            </a:r>
            <a:r>
              <a:rPr lang="en-GB" sz="2400" dirty="0"/>
              <a:t>, (2017).</a:t>
            </a:r>
          </a:p>
        </p:txBody>
      </p:sp>
    </p:spTree>
    <p:extLst>
      <p:ext uri="{BB962C8B-B14F-4D97-AF65-F5344CB8AC3E}">
        <p14:creationId xmlns:p14="http://schemas.microsoft.com/office/powerpoint/2010/main" val="3786973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7B0A5-1A27-6CC3-3ECE-3A499946DA45}"/>
              </a:ext>
            </a:extLst>
          </p:cNvPr>
          <p:cNvSpPr>
            <a:spLocks noGrp="1"/>
          </p:cNvSpPr>
          <p:nvPr>
            <p:ph type="title"/>
          </p:nvPr>
        </p:nvSpPr>
        <p:spPr>
          <a:xfrm>
            <a:off x="4032250" y="-59224"/>
            <a:ext cx="4552950" cy="472474"/>
          </a:xfrm>
        </p:spPr>
        <p:txBody>
          <a:bodyPr>
            <a:noAutofit/>
          </a:bodyPr>
          <a:lstStyle/>
          <a:p>
            <a:r>
              <a:rPr lang="en-GB" sz="3200" dirty="0">
                <a:highlight>
                  <a:srgbClr val="000000"/>
                </a:highlight>
              </a:rPr>
              <a:t>Why is this important?</a:t>
            </a:r>
          </a:p>
        </p:txBody>
      </p:sp>
      <p:sp>
        <p:nvSpPr>
          <p:cNvPr id="5" name="TextBox 4">
            <a:extLst>
              <a:ext uri="{FF2B5EF4-FFF2-40B4-BE49-F238E27FC236}">
                <a16:creationId xmlns:a16="http://schemas.microsoft.com/office/drawing/2014/main" id="{659B61A9-683A-3D0D-878E-E0EAF6EDB58B}"/>
              </a:ext>
            </a:extLst>
          </p:cNvPr>
          <p:cNvSpPr txBox="1"/>
          <p:nvPr/>
        </p:nvSpPr>
        <p:spPr>
          <a:xfrm rot="10800000" flipV="1">
            <a:off x="0" y="690248"/>
            <a:ext cx="12192000" cy="5909310"/>
          </a:xfrm>
          <a:prstGeom prst="rect">
            <a:avLst/>
          </a:prstGeom>
          <a:noFill/>
        </p:spPr>
        <p:txBody>
          <a:bodyPr wrap="square" rtlCol="0">
            <a:spAutoFit/>
          </a:bodyPr>
          <a:lstStyle/>
          <a:p>
            <a:pPr marL="285750" indent="-285750">
              <a:buFont typeface="Arial" panose="020B0604020202020204" pitchFamily="34" charset="0"/>
              <a:buChar char="•"/>
            </a:pPr>
            <a:r>
              <a:rPr lang="en-GB" b="0" i="0" dirty="0">
                <a:solidFill>
                  <a:srgbClr val="111111"/>
                </a:solidFill>
                <a:effectLst/>
                <a:latin typeface="Roboto" panose="02000000000000000000" pitchFamily="2" charset="0"/>
              </a:rPr>
              <a:t>Decades of evidence show that the first few years of a child's life are critical in supporting their physical, mental, and emotional development long-term. Because of how quickly children's brains and bodies are growing – particularly in the first three years of life – the experiences they have can have lifelong effects. One of the experiences that can help is high-quality early childhood education and care (ECEC).  </a:t>
            </a:r>
          </a:p>
          <a:p>
            <a:r>
              <a:rPr lang="en-GB" b="0" i="0" dirty="0">
                <a:solidFill>
                  <a:srgbClr val="111111"/>
                </a:solidFill>
                <a:effectLst/>
                <a:latin typeface="Roboto" panose="02000000000000000000" pitchFamily="2" charset="0"/>
              </a:rPr>
              <a:t>  </a:t>
            </a:r>
            <a:endParaRPr lang="en-GB" dirty="0">
              <a:solidFill>
                <a:srgbClr val="111111"/>
              </a:solidFill>
              <a:latin typeface="Roboto" panose="02000000000000000000" pitchFamily="2" charset="0"/>
            </a:endParaRPr>
          </a:p>
          <a:p>
            <a:pPr marL="285750" indent="-285750">
              <a:buFont typeface="Arial" panose="020B0604020202020204" pitchFamily="34" charset="0"/>
              <a:buChar char="•"/>
            </a:pPr>
            <a:r>
              <a:rPr lang="en-GB" b="0" i="0" dirty="0">
                <a:solidFill>
                  <a:srgbClr val="111111"/>
                </a:solidFill>
                <a:effectLst/>
                <a:latin typeface="Roboto" panose="02000000000000000000" pitchFamily="2" charset="0"/>
              </a:rPr>
              <a:t>Integrated care and education have been the foundation on which the centres were built (Sure Start)with an emphasis on early engagement with families. Despite the development of this programme, there is a strong principle of excellent care for young children. The UK government has made a significant commitment to providing good, free care for  young children, while parents are at work, in high quality environments (education  and care).</a:t>
            </a:r>
          </a:p>
          <a:p>
            <a:endParaRPr lang="en-GB" dirty="0">
              <a:solidFill>
                <a:srgbClr val="111111"/>
              </a:solidFill>
              <a:latin typeface="Roboto" panose="02000000000000000000" pitchFamily="2" charset="0"/>
            </a:endParaRPr>
          </a:p>
          <a:p>
            <a:pPr marL="285750" indent="-285750">
              <a:buFont typeface="Arial" panose="020B0604020202020204" pitchFamily="34" charset="0"/>
              <a:buChar char="•"/>
            </a:pPr>
            <a:r>
              <a:rPr lang="en-GB" dirty="0"/>
              <a:t>Mainly, exceptional care of children is crucial because it lays the foundation for their physical, emotional, and cognitive development. Early childhood is a period of rapid growth, where a child’s brain forms critical connections that shape their future learning, </a:t>
            </a:r>
            <a:r>
              <a:rPr lang="en-GB" dirty="0" err="1"/>
              <a:t>behavior</a:t>
            </a:r>
            <a:r>
              <a:rPr lang="en-GB" dirty="0"/>
              <a:t>, and health. Providing exceptional care ensures that children receive the necessary support to thrive in a safe, nurturing environment. It fosters secure attachments with caregivers, which are vital for emotional stability and self-confidence.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Furthermore, quality care promotes healthy habits, such as proper nutrition, physical activity, and adequate sleep, which are essential for long- term well –being. It also offers a platform for early intervention in case of development delays or health issue, </a:t>
            </a:r>
            <a:r>
              <a:rPr lang="en-GB" dirty="0" err="1"/>
              <a:t>enabilng</a:t>
            </a:r>
            <a:r>
              <a:rPr lang="en-GB" dirty="0"/>
              <a:t> timely supporting. Ultimately, exceptional care help children grow into well- adjusted, resilient adults, contributing positively to society. Investing in children’s early years is key to breaking cycles of </a:t>
            </a:r>
            <a:r>
              <a:rPr lang="en-GB" dirty="0" err="1"/>
              <a:t>of</a:t>
            </a:r>
            <a:r>
              <a:rPr lang="en-GB" dirty="0"/>
              <a:t> disadvantage and creating equitable opportunities for all.  </a:t>
            </a:r>
          </a:p>
        </p:txBody>
      </p:sp>
    </p:spTree>
    <p:extLst>
      <p:ext uri="{BB962C8B-B14F-4D97-AF65-F5344CB8AC3E}">
        <p14:creationId xmlns:p14="http://schemas.microsoft.com/office/powerpoint/2010/main" val="3256797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F19DD-4F34-656E-38E4-C393461339C6}"/>
              </a:ext>
            </a:extLst>
          </p:cNvPr>
          <p:cNvSpPr>
            <a:spLocks noGrp="1"/>
          </p:cNvSpPr>
          <p:nvPr>
            <p:ph type="title"/>
          </p:nvPr>
        </p:nvSpPr>
        <p:spPr>
          <a:xfrm flipH="1">
            <a:off x="1400298" y="492629"/>
            <a:ext cx="6847116" cy="808213"/>
          </a:xfrm>
        </p:spPr>
        <p:style>
          <a:lnRef idx="3">
            <a:schemeClr val="lt1"/>
          </a:lnRef>
          <a:fillRef idx="1">
            <a:schemeClr val="accent1"/>
          </a:fillRef>
          <a:effectRef idx="1">
            <a:schemeClr val="accent1"/>
          </a:effectRef>
          <a:fontRef idx="minor">
            <a:schemeClr val="lt1"/>
          </a:fontRef>
        </p:style>
        <p:txBody>
          <a:bodyPr>
            <a:normAutofit fontScale="90000"/>
          </a:bodyPr>
          <a:lstStyle/>
          <a:p>
            <a:r>
              <a:rPr lang="en-US" sz="2400" dirty="0">
                <a:solidFill>
                  <a:schemeClr val="tx1">
                    <a:lumMod val="95000"/>
                    <a:lumOff val="5000"/>
                  </a:schemeClr>
                </a:solidFill>
                <a:effectLst/>
                <a:latin typeface="Calibri" panose="020F0502020204030204" pitchFamily="34" charset="0"/>
                <a:ea typeface="Calibri" panose="020F0502020204030204" pitchFamily="34" charset="0"/>
              </a:rPr>
              <a:t>What is the</a:t>
            </a:r>
            <a:r>
              <a:rPr lang="en-US" sz="2400" b="1" dirty="0">
                <a:solidFill>
                  <a:schemeClr val="tx1">
                    <a:lumMod val="95000"/>
                    <a:lumOff val="5000"/>
                  </a:schemeClr>
                </a:solidFill>
                <a:effectLst/>
                <a:latin typeface="Calibri" panose="020F0502020204030204" pitchFamily="34" charset="0"/>
                <a:ea typeface="Calibri" panose="020F0502020204030204" pitchFamily="34" charset="0"/>
              </a:rPr>
              <a:t> </a:t>
            </a:r>
            <a:r>
              <a:rPr lang="en-US" sz="2400" dirty="0">
                <a:solidFill>
                  <a:schemeClr val="tx1">
                    <a:lumMod val="95000"/>
                    <a:lumOff val="5000"/>
                  </a:schemeClr>
                </a:solidFill>
                <a:effectLst/>
                <a:latin typeface="Calibri" panose="020F0502020204030204" pitchFamily="34" charset="0"/>
                <a:ea typeface="Calibri" panose="020F0502020204030204" pitchFamily="34" charset="0"/>
              </a:rPr>
              <a:t>role of an early years practitioner in supporting children and families in the first 1000 days?</a:t>
            </a:r>
            <a:endParaRPr lang="en-GB" sz="2400" dirty="0">
              <a:solidFill>
                <a:schemeClr val="tx1">
                  <a:lumMod val="95000"/>
                  <a:lumOff val="5000"/>
                </a:schemeClr>
              </a:solidFill>
            </a:endParaRPr>
          </a:p>
        </p:txBody>
      </p:sp>
      <p:sp>
        <p:nvSpPr>
          <p:cNvPr id="7" name="TextBox 6">
            <a:extLst>
              <a:ext uri="{FF2B5EF4-FFF2-40B4-BE49-F238E27FC236}">
                <a16:creationId xmlns:a16="http://schemas.microsoft.com/office/drawing/2014/main" id="{C37AB106-4DA1-E8AB-5CDF-4FECC69B6365}"/>
              </a:ext>
            </a:extLst>
          </p:cNvPr>
          <p:cNvSpPr txBox="1"/>
          <p:nvPr/>
        </p:nvSpPr>
        <p:spPr>
          <a:xfrm>
            <a:off x="5626100" y="4965700"/>
            <a:ext cx="2686631" cy="8900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C146494C-56C6-9779-791C-DA06D0FE2BB6}"/>
              </a:ext>
            </a:extLst>
          </p:cNvPr>
          <p:cNvSpPr txBox="1"/>
          <p:nvPr/>
        </p:nvSpPr>
        <p:spPr>
          <a:xfrm>
            <a:off x="451755" y="1641071"/>
            <a:ext cx="9361713" cy="4247317"/>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solidFill>
                  <a:schemeClr val="tx1">
                    <a:lumMod val="75000"/>
                    <a:lumOff val="25000"/>
                  </a:schemeClr>
                </a:solidFill>
              </a:rPr>
              <a:t>Let us begin by considering, Practitioners can support children and families in the first 1000 days of a child’s life in many ways, there are some pages that have had a very useful and interesting discussion about professional love through their project “ Professional love in early years environments” which was created to ensure that those working in the early years can safely express the emotional and caring behaviours and that they should follow in their role as practitioners and supporters. The emotional  environment is very important for everyone and especially for children because children are naturally very experiential and this is essential for them to have experiences that are appropriate for them. In fact, practitioners offers provide a high level of exposure to the emotional environment in which they live and the way in which practitioners deal with it can affect emotional and social development. For example, encouraging a child to write their name on aboard. If it is appreciated by the child and praised and displayed and shared with others, children will realise that writing is “Valuable.” Adults have a duty to be good role models and talk about their feeling and to be aware that their feeling and reactions will affect the social status of the children in their care. </a:t>
            </a:r>
          </a:p>
        </p:txBody>
      </p:sp>
      <p:sp>
        <p:nvSpPr>
          <p:cNvPr id="6" name="TextBox 5">
            <a:extLst>
              <a:ext uri="{FF2B5EF4-FFF2-40B4-BE49-F238E27FC236}">
                <a16:creationId xmlns:a16="http://schemas.microsoft.com/office/drawing/2014/main" id="{56913887-799F-7737-4856-7EE1D37A0976}"/>
              </a:ext>
            </a:extLst>
          </p:cNvPr>
          <p:cNvSpPr txBox="1"/>
          <p:nvPr/>
        </p:nvSpPr>
        <p:spPr>
          <a:xfrm flipH="1">
            <a:off x="257301" y="0"/>
            <a:ext cx="341413" cy="731520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A3C52D70-0267-F49F-667C-989EFDE5C078}"/>
              </a:ext>
            </a:extLst>
          </p:cNvPr>
          <p:cNvSpPr txBox="1"/>
          <p:nvPr/>
        </p:nvSpPr>
        <p:spPr>
          <a:xfrm flipH="1">
            <a:off x="409701" y="152400"/>
            <a:ext cx="341413" cy="73152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186764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C48C05-35A2-001F-6AAA-37B1319B9265}"/>
              </a:ext>
            </a:extLst>
          </p:cNvPr>
          <p:cNvSpPr txBox="1"/>
          <p:nvPr/>
        </p:nvSpPr>
        <p:spPr>
          <a:xfrm rot="10800000" flipV="1">
            <a:off x="-1" y="357630"/>
            <a:ext cx="12191999" cy="10772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The development of the child in all cases depends on the manager to the less experienced trainee. Discovering the nuances of the child’s well-being, changing the care routine, and retaining information about the family, in addition to being the main person, is not an easy task and role. For example, the transition from a non- mobile child to crawling and then to cruising and then walking quickly the parents and practitioners to interact, support and constantly monitor the children.  </a:t>
            </a:r>
          </a:p>
        </p:txBody>
      </p:sp>
      <p:sp>
        <p:nvSpPr>
          <p:cNvPr id="7" name="TextBox 6">
            <a:extLst>
              <a:ext uri="{FF2B5EF4-FFF2-40B4-BE49-F238E27FC236}">
                <a16:creationId xmlns:a16="http://schemas.microsoft.com/office/drawing/2014/main" id="{81BB10AD-6001-A169-4989-3552B2886CA9}"/>
              </a:ext>
            </a:extLst>
          </p:cNvPr>
          <p:cNvSpPr txBox="1"/>
          <p:nvPr/>
        </p:nvSpPr>
        <p:spPr>
          <a:xfrm>
            <a:off x="174171" y="1880952"/>
            <a:ext cx="11834728" cy="480131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b="1" dirty="0">
                <a:solidFill>
                  <a:schemeClr val="accent1">
                    <a:lumMod val="50000"/>
                  </a:schemeClr>
                </a:solidFill>
                <a:effectLst/>
                <a:highlight>
                  <a:srgbClr val="C0C0C0"/>
                </a:highlight>
                <a:latin typeface="Calibri" panose="020F0502020204030204" pitchFamily="34" charset="0"/>
                <a:ea typeface="Calibri" panose="020F0502020204030204" pitchFamily="34" charset="0"/>
              </a:rPr>
              <a:t>practitione</a:t>
            </a:r>
            <a:r>
              <a:rPr lang="en-US" b="1" dirty="0">
                <a:solidFill>
                  <a:schemeClr val="accent1">
                    <a:lumMod val="50000"/>
                  </a:schemeClr>
                </a:solidFill>
                <a:highlight>
                  <a:srgbClr val="C0C0C0"/>
                </a:highlight>
                <a:latin typeface="Calibri" panose="020F0502020204030204" pitchFamily="34" charset="0"/>
                <a:ea typeface="Calibri" panose="020F0502020204030204" pitchFamily="34" charset="0"/>
              </a:rPr>
              <a:t>r’s role:  </a:t>
            </a:r>
          </a:p>
          <a:p>
            <a:endParaRPr lang="en-US" b="1" dirty="0">
              <a:solidFill>
                <a:schemeClr val="tx1">
                  <a:lumMod val="95000"/>
                  <a:lumOff val="5000"/>
                </a:schemeClr>
              </a:solidFill>
              <a:highlight>
                <a:srgbClr val="808080"/>
              </a:highlight>
              <a:latin typeface="Calibri" panose="020F0502020204030204" pitchFamily="34" charset="0"/>
              <a:ea typeface="Calibri" panose="020F0502020204030204" pitchFamily="34" charset="0"/>
            </a:endParaRPr>
          </a:p>
          <a:p>
            <a:r>
              <a:rPr lang="en-US" b="1" dirty="0">
                <a:solidFill>
                  <a:schemeClr val="accent1">
                    <a:lumMod val="75000"/>
                  </a:schemeClr>
                </a:solidFill>
                <a:latin typeface="Calibri" panose="020F0502020204030204" pitchFamily="34" charset="0"/>
                <a:ea typeface="Calibri" panose="020F0502020204030204" pitchFamily="34" charset="0"/>
              </a:rPr>
              <a:t>1. </a:t>
            </a:r>
            <a:r>
              <a:rPr lang="en-US" b="1" dirty="0">
                <a:solidFill>
                  <a:schemeClr val="bg2">
                    <a:lumMod val="10000"/>
                  </a:schemeClr>
                </a:solidFill>
                <a:latin typeface="Calibri" panose="020F0502020204030204" pitchFamily="34" charset="0"/>
                <a:ea typeface="Calibri" panose="020F0502020204030204" pitchFamily="34" charset="0"/>
              </a:rPr>
              <a:t>Promoting healthy nutrition and growth, doctors and professional can increase actions to promote and nutrition. </a:t>
            </a:r>
          </a:p>
          <a:p>
            <a:endParaRPr lang="en-US" b="1" dirty="0">
              <a:solidFill>
                <a:schemeClr val="bg2">
                  <a:lumMod val="10000"/>
                </a:schemeClr>
              </a:solidFill>
              <a:latin typeface="Calibri" panose="020F0502020204030204" pitchFamily="34" charset="0"/>
              <a:ea typeface="Calibri" panose="020F0502020204030204" pitchFamily="34" charset="0"/>
            </a:endParaRPr>
          </a:p>
          <a:p>
            <a:r>
              <a:rPr lang="en-US" b="1" dirty="0">
                <a:solidFill>
                  <a:schemeClr val="accent1">
                    <a:lumMod val="75000"/>
                  </a:schemeClr>
                </a:solidFill>
                <a:latin typeface="Calibri" panose="020F0502020204030204" pitchFamily="34" charset="0"/>
                <a:ea typeface="Calibri" panose="020F0502020204030204" pitchFamily="34" charset="0"/>
              </a:rPr>
              <a:t>2</a:t>
            </a:r>
            <a:r>
              <a:rPr lang="en-US" b="1" dirty="0">
                <a:solidFill>
                  <a:schemeClr val="bg2">
                    <a:lumMod val="10000"/>
                  </a:schemeClr>
                </a:solidFill>
                <a:latin typeface="Calibri" panose="020F0502020204030204" pitchFamily="34" charset="0"/>
                <a:ea typeface="Calibri" panose="020F0502020204030204" pitchFamily="34" charset="0"/>
              </a:rPr>
              <a:t>. Supporting parents , professionals can support families in protecting and caring for themselves and their children.</a:t>
            </a:r>
          </a:p>
          <a:p>
            <a:r>
              <a:rPr lang="en-US" b="1" dirty="0">
                <a:solidFill>
                  <a:schemeClr val="bg2">
                    <a:lumMod val="10000"/>
                  </a:schemeClr>
                </a:solidFill>
                <a:latin typeface="Calibri" panose="020F0502020204030204" pitchFamily="34" charset="0"/>
                <a:ea typeface="Calibri" panose="020F0502020204030204" pitchFamily="34" charset="0"/>
              </a:rPr>
              <a:t>  </a:t>
            </a:r>
          </a:p>
          <a:p>
            <a:r>
              <a:rPr lang="en-US" b="1" dirty="0">
                <a:solidFill>
                  <a:schemeClr val="accent1">
                    <a:lumMod val="75000"/>
                  </a:schemeClr>
                </a:solidFill>
                <a:latin typeface="Calibri" panose="020F0502020204030204" pitchFamily="34" charset="0"/>
                <a:ea typeface="Calibri" panose="020F0502020204030204" pitchFamily="34" charset="0"/>
              </a:rPr>
              <a:t>3. </a:t>
            </a:r>
            <a:r>
              <a:rPr lang="en-US" b="1" dirty="0">
                <a:solidFill>
                  <a:schemeClr val="bg2">
                    <a:lumMod val="10000"/>
                  </a:schemeClr>
                </a:solidFill>
                <a:latin typeface="Calibri" panose="020F0502020204030204" pitchFamily="34" charset="0"/>
                <a:ea typeface="Calibri" panose="020F0502020204030204" pitchFamily="34" charset="0"/>
              </a:rPr>
              <a:t>They are prepared to help parents understand their feeling about the emotional transition to parenthood and how to communicate about them. </a:t>
            </a:r>
          </a:p>
          <a:p>
            <a:endParaRPr lang="en-US" b="1" dirty="0">
              <a:solidFill>
                <a:schemeClr val="bg2">
                  <a:lumMod val="10000"/>
                </a:schemeClr>
              </a:solidFill>
              <a:latin typeface="Calibri" panose="020F0502020204030204" pitchFamily="34" charset="0"/>
              <a:ea typeface="Calibri" panose="020F0502020204030204" pitchFamily="34" charset="0"/>
            </a:endParaRPr>
          </a:p>
          <a:p>
            <a:r>
              <a:rPr lang="en-US" b="1" dirty="0">
                <a:solidFill>
                  <a:schemeClr val="accent1">
                    <a:lumMod val="75000"/>
                  </a:schemeClr>
                </a:solidFill>
                <a:latin typeface="Calibri" panose="020F0502020204030204" pitchFamily="34" charset="0"/>
                <a:ea typeface="Calibri" panose="020F0502020204030204" pitchFamily="34" charset="0"/>
              </a:rPr>
              <a:t>4. </a:t>
            </a:r>
            <a:r>
              <a:rPr lang="en-US" b="1" dirty="0">
                <a:solidFill>
                  <a:schemeClr val="bg2">
                    <a:lumMod val="10000"/>
                  </a:schemeClr>
                </a:solidFill>
                <a:latin typeface="Calibri" panose="020F0502020204030204" pitchFamily="34" charset="0"/>
                <a:ea typeface="Calibri" panose="020F0502020204030204" pitchFamily="34" charset="0"/>
              </a:rPr>
              <a:t>Identifying and addressing risks, practitioners are able to explain risks before they are to late and then intervene to prevent them so that concerns do not escalate and become more serious.   </a:t>
            </a:r>
          </a:p>
          <a:p>
            <a:endParaRPr lang="en-US" b="1" dirty="0">
              <a:solidFill>
                <a:schemeClr val="bg2">
                  <a:lumMod val="10000"/>
                </a:schemeClr>
              </a:solidFill>
              <a:latin typeface="Calibri" panose="020F0502020204030204" pitchFamily="34" charset="0"/>
              <a:ea typeface="Calibri" panose="020F0502020204030204" pitchFamily="34" charset="0"/>
            </a:endParaRPr>
          </a:p>
          <a:p>
            <a:r>
              <a:rPr lang="en-US" b="1" dirty="0">
                <a:solidFill>
                  <a:schemeClr val="accent1">
                    <a:lumMod val="75000"/>
                  </a:schemeClr>
                </a:solidFill>
                <a:latin typeface="Calibri" panose="020F0502020204030204" pitchFamily="34" charset="0"/>
                <a:ea typeface="Calibri" panose="020F0502020204030204" pitchFamily="34" charset="0"/>
              </a:rPr>
              <a:t>5. </a:t>
            </a:r>
            <a:r>
              <a:rPr lang="en-US" b="1" dirty="0">
                <a:solidFill>
                  <a:schemeClr val="bg2">
                    <a:lumMod val="10000"/>
                  </a:schemeClr>
                </a:solidFill>
                <a:latin typeface="Calibri" panose="020F0502020204030204" pitchFamily="34" charset="0"/>
                <a:ea typeface="Calibri" panose="020F0502020204030204" pitchFamily="34" charset="0"/>
              </a:rPr>
              <a:t>Guidance and information amplification, practitioners should motivate and support adults during the first 1,000 days of life.</a:t>
            </a:r>
          </a:p>
          <a:p>
            <a:endParaRPr lang="en-US" b="1" dirty="0">
              <a:solidFill>
                <a:schemeClr val="bg2">
                  <a:lumMod val="10000"/>
                </a:schemeClr>
              </a:solidFill>
              <a:latin typeface="Calibri" panose="020F0502020204030204" pitchFamily="34" charset="0"/>
              <a:ea typeface="Calibri" panose="020F0502020204030204" pitchFamily="34" charset="0"/>
            </a:endParaRPr>
          </a:p>
          <a:p>
            <a:r>
              <a:rPr lang="en-US" b="1" dirty="0">
                <a:solidFill>
                  <a:schemeClr val="accent1">
                    <a:lumMod val="75000"/>
                  </a:schemeClr>
                </a:solidFill>
                <a:latin typeface="Calibri" panose="020F0502020204030204" pitchFamily="34" charset="0"/>
                <a:ea typeface="Calibri" panose="020F0502020204030204" pitchFamily="34" charset="0"/>
              </a:rPr>
              <a:t>6. </a:t>
            </a:r>
            <a:r>
              <a:rPr lang="en-US" b="1" dirty="0">
                <a:solidFill>
                  <a:schemeClr val="bg2">
                    <a:lumMod val="10000"/>
                  </a:schemeClr>
                </a:solidFill>
                <a:latin typeface="Calibri" panose="020F0502020204030204" pitchFamily="34" charset="0"/>
                <a:ea typeface="Calibri" panose="020F0502020204030204" pitchFamily="34" charset="0"/>
              </a:rPr>
              <a:t>Encouraging the use of vitamins and vouchers foe </a:t>
            </a:r>
            <a:r>
              <a:rPr lang="en-US" b="1" dirty="0" err="1">
                <a:solidFill>
                  <a:schemeClr val="bg2">
                    <a:lumMod val="10000"/>
                  </a:schemeClr>
                </a:solidFill>
                <a:latin typeface="Calibri" panose="020F0502020204030204" pitchFamily="34" charset="0"/>
                <a:ea typeface="Calibri" panose="020F0502020204030204" pitchFamily="34" charset="0"/>
              </a:rPr>
              <a:t>healty</a:t>
            </a:r>
            <a:r>
              <a:rPr lang="en-US" b="1" dirty="0">
                <a:solidFill>
                  <a:schemeClr val="bg2">
                    <a:lumMod val="10000"/>
                  </a:schemeClr>
                </a:solidFill>
                <a:latin typeface="Calibri" panose="020F0502020204030204" pitchFamily="34" charset="0"/>
                <a:ea typeface="Calibri" panose="020F0502020204030204" pitchFamily="34" charset="0"/>
              </a:rPr>
              <a:t> foods, families eligible for vitamins and vouchers are promoted by practitioners.</a:t>
            </a:r>
            <a:endParaRPr lang="en-GB" b="1" dirty="0">
              <a:solidFill>
                <a:schemeClr val="bg2">
                  <a:lumMod val="10000"/>
                </a:schemeClr>
              </a:solidFill>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990545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llaboration – How to Thrive When Others Are Dying – Abrams Dicta">
            <a:extLst>
              <a:ext uri="{FF2B5EF4-FFF2-40B4-BE49-F238E27FC236}">
                <a16:creationId xmlns:a16="http://schemas.microsoft.com/office/drawing/2014/main" id="{90FE2452-6849-34DE-8C0B-C064DD802D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631513"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083F782-ACB1-9155-4FEC-CE564F9F0DF3}"/>
              </a:ext>
            </a:extLst>
          </p:cNvPr>
          <p:cNvSpPr txBox="1"/>
          <p:nvPr/>
        </p:nvSpPr>
        <p:spPr>
          <a:xfrm>
            <a:off x="-5376863" y="9202612"/>
            <a:ext cx="2875280" cy="793875"/>
          </a:xfrm>
          <a:prstGeom prst="rect">
            <a:avLst/>
          </a:prstGeom>
          <a:noFill/>
        </p:spPr>
        <p:txBody>
          <a:bodyPr wrap="square" rtlCol="0">
            <a:spAutoFit/>
          </a:bodyPr>
          <a:lstStyle/>
          <a:p>
            <a:endParaRPr lang="en-GB" dirty="0"/>
          </a:p>
        </p:txBody>
      </p:sp>
      <p:pic>
        <p:nvPicPr>
          <p:cNvPr id="1028" name="Picture 4" descr="SKMurphy Inc Logo">
            <a:extLst>
              <a:ext uri="{FF2B5EF4-FFF2-40B4-BE49-F238E27FC236}">
                <a16:creationId xmlns:a16="http://schemas.microsoft.com/office/drawing/2014/main" id="{672D272A-8BDA-D250-2ECF-1BD5C808EE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76975"/>
            <a:ext cx="2253343" cy="5810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41584DC-C3BB-AD07-A609-CFE9573814EB}"/>
              </a:ext>
            </a:extLst>
          </p:cNvPr>
          <p:cNvSpPr txBox="1"/>
          <p:nvPr/>
        </p:nvSpPr>
        <p:spPr>
          <a:xfrm>
            <a:off x="10682971" y="6488668"/>
            <a:ext cx="1948542" cy="369332"/>
          </a:xfrm>
          <a:prstGeom prst="rect">
            <a:avLst/>
          </a:prstGeom>
          <a:noFill/>
        </p:spPr>
        <p:txBody>
          <a:bodyPr wrap="square" rtlCol="0">
            <a:spAutoFit/>
          </a:bodyPr>
          <a:lstStyle/>
          <a:p>
            <a:r>
              <a:rPr lang="en-GB" dirty="0">
                <a:solidFill>
                  <a:schemeClr val="accent3"/>
                </a:solidFill>
              </a:rPr>
              <a:t>Skmurphy,2009</a:t>
            </a:r>
          </a:p>
        </p:txBody>
      </p:sp>
    </p:spTree>
    <p:extLst>
      <p:ext uri="{BB962C8B-B14F-4D97-AF65-F5344CB8AC3E}">
        <p14:creationId xmlns:p14="http://schemas.microsoft.com/office/powerpoint/2010/main" val="31353733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3A4C86-5C32-3DA7-5F1B-BE2F3E2FC38B}"/>
              </a:ext>
            </a:extLst>
          </p:cNvPr>
          <p:cNvSpPr txBox="1"/>
          <p:nvPr/>
        </p:nvSpPr>
        <p:spPr>
          <a:xfrm>
            <a:off x="115386" y="430150"/>
            <a:ext cx="9949543" cy="986039"/>
          </a:xfrm>
          <a:prstGeom prst="rect">
            <a:avLst/>
          </a:prstGeom>
          <a:noFill/>
        </p:spPr>
        <p:txBody>
          <a:bodyPr wrap="square">
            <a:spAutoFit/>
          </a:bodyPr>
          <a:lstStyle/>
          <a:p>
            <a:pPr marL="285750" lvl="0" indent="-285750" rtl="0">
              <a:lnSpc>
                <a:spcPts val="1200"/>
              </a:lnSpc>
              <a:buFont typeface="Wingdings" panose="05000000000000000000" pitchFamily="2" charset="2"/>
              <a:buChar char="v"/>
            </a:pPr>
            <a:r>
              <a:rPr lang="en-US" dirty="0">
                <a:solidFill>
                  <a:schemeClr val="bg2">
                    <a:lumMod val="10000"/>
                  </a:schemeClr>
                </a:solidFill>
                <a:effectLst/>
                <a:highlight>
                  <a:srgbClr val="C0C0C0"/>
                </a:highlight>
                <a:latin typeface="Abadi" panose="020F0502020204030204" pitchFamily="34" charset="0"/>
                <a:ea typeface="ADLaM Display" panose="02010000000000000000" pitchFamily="2" charset="0"/>
                <a:cs typeface="ADLaM Display" panose="02010000000000000000" pitchFamily="2" charset="0"/>
              </a:rPr>
              <a:t>The importance of effective partnership working.</a:t>
            </a:r>
          </a:p>
          <a:p>
            <a:pPr lvl="0" rtl="0">
              <a:lnSpc>
                <a:spcPts val="1200"/>
              </a:lnSpc>
            </a:pPr>
            <a:endParaRPr lang="en-GB" dirty="0">
              <a:solidFill>
                <a:schemeClr val="bg2">
                  <a:lumMod val="10000"/>
                </a:schemeClr>
              </a:solidFill>
              <a:effectLst/>
              <a:highlight>
                <a:srgbClr val="C0C0C0"/>
              </a:highlight>
              <a:latin typeface="Abadi" panose="020F0502020204030204" pitchFamily="34" charset="0"/>
              <a:ea typeface="ADLaM Display" panose="02010000000000000000" pitchFamily="2" charset="0"/>
              <a:cs typeface="ADLaM Display" panose="02010000000000000000" pitchFamily="2" charset="0"/>
            </a:endParaRPr>
          </a:p>
          <a:p>
            <a:pPr marL="285750" lvl="0" indent="-285750" rtl="0">
              <a:lnSpc>
                <a:spcPts val="1200"/>
              </a:lnSpc>
              <a:buFont typeface="Wingdings" panose="05000000000000000000" pitchFamily="2" charset="2"/>
              <a:buChar char="v"/>
            </a:pPr>
            <a:endParaRPr lang="en-GB" dirty="0">
              <a:solidFill>
                <a:schemeClr val="bg2">
                  <a:lumMod val="10000"/>
                </a:schemeClr>
              </a:solidFill>
              <a:effectLst/>
              <a:highlight>
                <a:srgbClr val="C0C0C0"/>
              </a:highlight>
              <a:latin typeface="Abadi" panose="020F0502020204030204" pitchFamily="34" charset="0"/>
              <a:ea typeface="ADLaM Display" panose="02010000000000000000" pitchFamily="2" charset="0"/>
              <a:cs typeface="ADLaM Display" panose="02010000000000000000" pitchFamily="2" charset="0"/>
            </a:endParaRPr>
          </a:p>
          <a:p>
            <a:pPr marL="285750" lvl="0" indent="-285750">
              <a:lnSpc>
                <a:spcPts val="1200"/>
              </a:lnSpc>
              <a:spcAft>
                <a:spcPts val="800"/>
              </a:spcAft>
              <a:buFont typeface="Wingdings" panose="05000000000000000000" pitchFamily="2" charset="2"/>
              <a:buChar char="v"/>
            </a:pPr>
            <a:r>
              <a:rPr lang="en-US" dirty="0">
                <a:solidFill>
                  <a:schemeClr val="bg2">
                    <a:lumMod val="10000"/>
                  </a:schemeClr>
                </a:solidFill>
                <a:effectLst/>
                <a:highlight>
                  <a:srgbClr val="C0C0C0"/>
                </a:highlight>
                <a:latin typeface="Abadi" panose="020F0502020204030204" pitchFamily="34" charset="0"/>
                <a:ea typeface="ADLaM Display" panose="02010000000000000000" pitchFamily="2" charset="0"/>
                <a:cs typeface="ADLaM Display" panose="02010000000000000000" pitchFamily="2" charset="0"/>
              </a:rPr>
              <a:t>Consider maternal factors that could impact development and what support could be offered.</a:t>
            </a:r>
            <a:endParaRPr lang="en-GB" dirty="0">
              <a:solidFill>
                <a:schemeClr val="bg2">
                  <a:lumMod val="10000"/>
                </a:schemeClr>
              </a:solidFill>
              <a:effectLst/>
              <a:highlight>
                <a:srgbClr val="C0C0C0"/>
              </a:highlight>
              <a:latin typeface="Abadi" panose="020F0502020204030204" pitchFamily="34" charset="0"/>
              <a:ea typeface="ADLaM Display" panose="02010000000000000000" pitchFamily="2" charset="0"/>
              <a:cs typeface="ADLaM Display" panose="02010000000000000000" pitchFamily="2" charset="0"/>
            </a:endParaRPr>
          </a:p>
          <a:p>
            <a:pPr>
              <a:lnSpc>
                <a:spcPts val="1200"/>
              </a:lnSpc>
              <a:spcAft>
                <a:spcPts val="800"/>
              </a:spcAft>
            </a:pPr>
            <a:r>
              <a:rPr lang="en-US" dirty="0">
                <a:solidFill>
                  <a:schemeClr val="bg2">
                    <a:lumMod val="10000"/>
                  </a:schemeClr>
                </a:solidFill>
                <a:effectLst/>
                <a:highlight>
                  <a:srgbClr val="C0C0C0"/>
                </a:highlight>
                <a:latin typeface="Abadi" panose="020F0502020204030204" pitchFamily="34" charset="0"/>
                <a:ea typeface="ADLaM Display" panose="02010000000000000000" pitchFamily="2" charset="0"/>
                <a:cs typeface="ADLaM Display" panose="02010000000000000000" pitchFamily="2" charset="0"/>
              </a:rPr>
              <a:t> </a:t>
            </a:r>
            <a:endParaRPr lang="en-GB" dirty="0">
              <a:solidFill>
                <a:schemeClr val="bg2">
                  <a:lumMod val="10000"/>
                </a:schemeClr>
              </a:solidFill>
              <a:effectLst/>
              <a:highlight>
                <a:srgbClr val="C0C0C0"/>
              </a:highlight>
              <a:latin typeface="Abadi" panose="020F0502020204030204" pitchFamily="34" charset="0"/>
              <a:ea typeface="ADLaM Display" panose="02010000000000000000" pitchFamily="2" charset="0"/>
              <a:cs typeface="ADLaM Display" panose="02010000000000000000" pitchFamily="2" charset="0"/>
            </a:endParaRPr>
          </a:p>
        </p:txBody>
      </p:sp>
      <p:sp>
        <p:nvSpPr>
          <p:cNvPr id="8" name="TextBox 7">
            <a:extLst>
              <a:ext uri="{FF2B5EF4-FFF2-40B4-BE49-F238E27FC236}">
                <a16:creationId xmlns:a16="http://schemas.microsoft.com/office/drawing/2014/main" id="{0438E495-CA75-006B-85FF-0E9DC292E827}"/>
              </a:ext>
            </a:extLst>
          </p:cNvPr>
          <p:cNvSpPr txBox="1"/>
          <p:nvPr/>
        </p:nvSpPr>
        <p:spPr>
          <a:xfrm rot="10800000" flipV="1">
            <a:off x="209729" y="1875772"/>
            <a:ext cx="11003284" cy="5909310"/>
          </a:xfrm>
          <a:prstGeom prst="rect">
            <a:avLst/>
          </a:prstGeom>
          <a:noFill/>
        </p:spPr>
        <p:txBody>
          <a:bodyPr wrap="square" rtlCol="0">
            <a:spAutoFit/>
          </a:bodyPr>
          <a:lstStyle/>
          <a:p>
            <a:pPr algn="l"/>
            <a:r>
              <a:rPr lang="en-GB" b="1" i="0" dirty="0">
                <a:solidFill>
                  <a:schemeClr val="accent1">
                    <a:lumMod val="75000"/>
                  </a:schemeClr>
                </a:solidFill>
                <a:effectLst/>
                <a:latin typeface="Poppins" panose="020B0502040204020203" pitchFamily="2" charset="0"/>
              </a:rPr>
              <a:t>The Crucial Role of Family Partnership</a:t>
            </a:r>
            <a:r>
              <a:rPr lang="en-GB" b="0" i="0" dirty="0">
                <a:solidFill>
                  <a:schemeClr val="accent1">
                    <a:lumMod val="75000"/>
                  </a:schemeClr>
                </a:solidFill>
                <a:effectLst/>
                <a:latin typeface="Poppins" panose="020B0502040204020203" pitchFamily="2" charset="0"/>
              </a:rPr>
              <a:t>s:</a:t>
            </a:r>
            <a:endParaRPr lang="en-GB" b="1" i="0" dirty="0">
              <a:solidFill>
                <a:schemeClr val="accent1">
                  <a:lumMod val="75000"/>
                </a:schemeClr>
              </a:solidFill>
              <a:effectLst/>
              <a:latin typeface="Poppins" panose="020B0502040204020203" pitchFamily="2" charset="0"/>
            </a:endParaRPr>
          </a:p>
          <a:p>
            <a:pPr algn="l"/>
            <a:r>
              <a:rPr lang="en-GB" b="0" i="0" dirty="0">
                <a:solidFill>
                  <a:srgbClr val="111111"/>
                </a:solidFill>
                <a:effectLst/>
                <a:latin typeface="Poppins" panose="020B0502040204020203" pitchFamily="2" charset="0"/>
              </a:rPr>
              <a:t>A family partnership is not just a collaboration but a shared responsibility. It is a mutual understanding between the family and teachers. This shared effort enhances child development and well-being in early childhood education, where each party’s contribution is equally important. </a:t>
            </a:r>
          </a:p>
          <a:p>
            <a:pPr algn="l"/>
            <a:endParaRPr lang="en-GB" b="0" i="0" dirty="0">
              <a:solidFill>
                <a:srgbClr val="111111"/>
              </a:solidFill>
              <a:effectLst/>
              <a:latin typeface="Poppins" panose="020B0502040204020203" pitchFamily="2" charset="0"/>
            </a:endParaRPr>
          </a:p>
          <a:p>
            <a:pPr algn="l"/>
            <a:r>
              <a:rPr lang="en-GB" b="1" dirty="0">
                <a:solidFill>
                  <a:schemeClr val="accent1">
                    <a:lumMod val="75000"/>
                  </a:schemeClr>
                </a:solidFill>
                <a:latin typeface="Poppins" panose="020B0502040204020203" pitchFamily="2" charset="0"/>
              </a:rPr>
              <a:t>The basic components of family partnerships are</a:t>
            </a:r>
            <a:r>
              <a:rPr lang="en-GB" b="1" dirty="0">
                <a:solidFill>
                  <a:schemeClr val="accent1">
                    <a:lumMod val="50000"/>
                  </a:schemeClr>
                </a:solidFill>
                <a:latin typeface="Poppins" panose="020B0502040204020203" pitchFamily="2" charset="0"/>
              </a:rPr>
              <a:t>:  </a:t>
            </a:r>
            <a:r>
              <a:rPr lang="en-GB" b="1" dirty="0">
                <a:solidFill>
                  <a:srgbClr val="00B050"/>
                </a:solidFill>
                <a:latin typeface="Poppins" panose="020B0502040204020203" pitchFamily="2" charset="0"/>
              </a:rPr>
              <a:t>1. </a:t>
            </a:r>
            <a:r>
              <a:rPr lang="en-GB" b="1" i="0" dirty="0">
                <a:solidFill>
                  <a:srgbClr val="00B050"/>
                </a:solidFill>
                <a:effectLst/>
                <a:latin typeface="Poppins" panose="00000500000000000000" pitchFamily="2" charset="0"/>
              </a:rPr>
              <a:t>Communication is the key,</a:t>
            </a:r>
            <a:r>
              <a:rPr lang="en-GB" b="0" i="0" dirty="0">
                <a:solidFill>
                  <a:srgbClr val="00B050"/>
                </a:solidFill>
                <a:effectLst/>
                <a:latin typeface="Poppins" panose="00000500000000000000" pitchFamily="2" charset="0"/>
              </a:rPr>
              <a:t> </a:t>
            </a:r>
            <a:r>
              <a:rPr lang="en-GB" b="0" i="0" dirty="0">
                <a:solidFill>
                  <a:srgbClr val="111111"/>
                </a:solidFill>
                <a:effectLst/>
                <a:latin typeface="Poppins" panose="00000500000000000000" pitchFamily="2" charset="0"/>
              </a:rPr>
              <a:t>Open, honest, and continuous dialogue between parents and teachers is crucial for your child’s early development. </a:t>
            </a:r>
            <a:r>
              <a:rPr lang="en-GB" b="1" dirty="0">
                <a:solidFill>
                  <a:srgbClr val="00B050"/>
                </a:solidFill>
                <a:latin typeface="Poppins" panose="00000500000000000000" pitchFamily="2" charset="0"/>
              </a:rPr>
              <a:t>2. </a:t>
            </a:r>
            <a:r>
              <a:rPr lang="en-GB" b="1" i="0" dirty="0">
                <a:solidFill>
                  <a:srgbClr val="00B050"/>
                </a:solidFill>
                <a:effectLst/>
                <a:latin typeface="Poppins" panose="00000500000000000000" pitchFamily="2" charset="0"/>
              </a:rPr>
              <a:t>Mutual Respect and Understanding</a:t>
            </a:r>
            <a:r>
              <a:rPr lang="en-GB" b="1" i="0" dirty="0">
                <a:effectLst/>
                <a:latin typeface="Poppins" panose="00000500000000000000" pitchFamily="2" charset="0"/>
              </a:rPr>
              <a:t>: </a:t>
            </a:r>
            <a:r>
              <a:rPr lang="en-GB" b="0" i="0" dirty="0">
                <a:solidFill>
                  <a:srgbClr val="111111"/>
                </a:solidFill>
                <a:effectLst/>
                <a:latin typeface="Poppins" panose="00000500000000000000" pitchFamily="2" charset="0"/>
              </a:rPr>
              <a:t>Teachers play a vital role in early childhood education. Many early development experts suggest educators and parents must recognise and value each other’s input and engagement. Educators should respect parents’ knowledge about their children, and parents should respect educators’ professional insights into helping their children’s growth and development.</a:t>
            </a:r>
            <a:r>
              <a:rPr lang="en-GB" b="0" i="0" dirty="0">
                <a:solidFill>
                  <a:srgbClr val="00B050"/>
                </a:solidFill>
                <a:effectLst/>
                <a:latin typeface="Poppins" panose="00000500000000000000" pitchFamily="2" charset="0"/>
              </a:rPr>
              <a:t> </a:t>
            </a:r>
            <a:r>
              <a:rPr lang="en-GB" b="1" i="0" dirty="0">
                <a:solidFill>
                  <a:srgbClr val="00B050"/>
                </a:solidFill>
                <a:effectLst/>
                <a:latin typeface="Poppins" panose="00000500000000000000" pitchFamily="2" charset="0"/>
              </a:rPr>
              <a:t>3. Shared Responsibility: </a:t>
            </a:r>
            <a:r>
              <a:rPr lang="en-GB" b="0" i="0" dirty="0">
                <a:solidFill>
                  <a:srgbClr val="111111"/>
                </a:solidFill>
                <a:effectLst/>
                <a:latin typeface="Poppins" panose="00000500000000000000" pitchFamily="2" charset="0"/>
              </a:rPr>
              <a:t>Both parties are responsible for the child’s learning and well-being. Early childhood development is a shared responsibility between you and your children’s educators.</a:t>
            </a:r>
          </a:p>
          <a:p>
            <a:pPr algn="l"/>
            <a:endParaRPr lang="en-GB" b="0" i="0" dirty="0">
              <a:solidFill>
                <a:srgbClr val="111111"/>
              </a:solidFill>
              <a:effectLst/>
              <a:latin typeface="Poppins" panose="00000500000000000000" pitchFamily="2" charset="0"/>
            </a:endParaRPr>
          </a:p>
          <a:p>
            <a:endParaRPr lang="en-GB" b="1" i="0" dirty="0">
              <a:effectLst/>
              <a:latin typeface="Poppins" panose="00000500000000000000" pitchFamily="2" charset="0"/>
            </a:endParaRPr>
          </a:p>
          <a:p>
            <a:pPr algn="l"/>
            <a:endParaRPr lang="en-GB" b="1" dirty="0">
              <a:solidFill>
                <a:schemeClr val="accent1">
                  <a:lumMod val="50000"/>
                </a:schemeClr>
              </a:solidFill>
              <a:latin typeface="Poppins" panose="020B0502040204020203" pitchFamily="2" charset="0"/>
            </a:endParaRPr>
          </a:p>
          <a:p>
            <a:pPr algn="l"/>
            <a:endParaRPr lang="en-GB" b="1" dirty="0">
              <a:solidFill>
                <a:schemeClr val="accent1">
                  <a:lumMod val="50000"/>
                </a:schemeClr>
              </a:solidFill>
              <a:latin typeface="Poppins" panose="020B0502040204020203" pitchFamily="2" charset="0"/>
            </a:endParaRPr>
          </a:p>
          <a:p>
            <a:pPr algn="l"/>
            <a:r>
              <a:rPr lang="en-GB" b="0" i="0" dirty="0">
                <a:solidFill>
                  <a:srgbClr val="111111"/>
                </a:solidFill>
                <a:effectLst/>
                <a:latin typeface="Poppins" panose="020B0502040204020203" pitchFamily="2" charset="0"/>
              </a:rPr>
              <a:t> </a:t>
            </a:r>
          </a:p>
          <a:p>
            <a:pPr algn="l"/>
            <a:endParaRPr lang="en-GB" b="0" i="0" dirty="0">
              <a:solidFill>
                <a:srgbClr val="111111"/>
              </a:solidFill>
              <a:effectLst/>
              <a:latin typeface="Poppins" panose="020B0502040204020203" pitchFamily="2" charset="0"/>
            </a:endParaRPr>
          </a:p>
        </p:txBody>
      </p:sp>
    </p:spTree>
    <p:extLst>
      <p:ext uri="{BB962C8B-B14F-4D97-AF65-F5344CB8AC3E}">
        <p14:creationId xmlns:p14="http://schemas.microsoft.com/office/powerpoint/2010/main" val="79126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the importance of effective partnership working. consider maternal factors that could impact development and what support could be offered. ">
            <a:extLst>
              <a:ext uri="{FF2B5EF4-FFF2-40B4-BE49-F238E27FC236}">
                <a16:creationId xmlns:a16="http://schemas.microsoft.com/office/drawing/2014/main" id="{AECDEA1E-CC56-CEFF-2BF0-8E38C4BC47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2400"/>
            <a:ext cx="12587355" cy="722196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FCC5C9E-6A24-E570-9283-6118B486F7A7}"/>
              </a:ext>
            </a:extLst>
          </p:cNvPr>
          <p:cNvSpPr txBox="1"/>
          <p:nvPr/>
        </p:nvSpPr>
        <p:spPr>
          <a:xfrm>
            <a:off x="9994900" y="6584434"/>
            <a:ext cx="2770255" cy="369332"/>
          </a:xfrm>
          <a:prstGeom prst="rect">
            <a:avLst/>
          </a:prstGeom>
          <a:noFill/>
        </p:spPr>
        <p:txBody>
          <a:bodyPr wrap="square" rtlCol="0">
            <a:spAutoFit/>
          </a:bodyPr>
          <a:lstStyle/>
          <a:p>
            <a:r>
              <a:rPr lang="en-GB" dirty="0">
                <a:solidFill>
                  <a:srgbClr val="0070C0"/>
                </a:solidFill>
                <a:highlight>
                  <a:srgbClr val="FFFF00"/>
                </a:highlight>
              </a:rPr>
              <a:t>Childcarenetwork,2013</a:t>
            </a:r>
          </a:p>
        </p:txBody>
      </p:sp>
    </p:spTree>
    <p:extLst>
      <p:ext uri="{BB962C8B-B14F-4D97-AF65-F5344CB8AC3E}">
        <p14:creationId xmlns:p14="http://schemas.microsoft.com/office/powerpoint/2010/main" val="3077992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21D28D-B79F-AD8D-94E0-F37941AD3833}"/>
              </a:ext>
            </a:extLst>
          </p:cNvPr>
          <p:cNvSpPr txBox="1"/>
          <p:nvPr/>
        </p:nvSpPr>
        <p:spPr>
          <a:xfrm flipH="1">
            <a:off x="762001" y="1415144"/>
            <a:ext cx="8403770" cy="461665"/>
          </a:xfrm>
          <a:prstGeom prst="rect">
            <a:avLst/>
          </a:prstGeom>
          <a:noFill/>
        </p:spPr>
        <p:txBody>
          <a:bodyPr wrap="square" rtlCol="0">
            <a:spAutoFit/>
          </a:bodyPr>
          <a:lstStyle/>
          <a:p>
            <a:r>
              <a:rPr lang="en-GB" sz="2400" dirty="0">
                <a:solidFill>
                  <a:schemeClr val="accent1">
                    <a:lumMod val="50000"/>
                  </a:schemeClr>
                </a:solidFill>
              </a:rPr>
              <a:t>What elements are parents in the composition of the child?</a:t>
            </a:r>
          </a:p>
        </p:txBody>
      </p:sp>
      <p:sp>
        <p:nvSpPr>
          <p:cNvPr id="3" name="TextBox 2">
            <a:extLst>
              <a:ext uri="{FF2B5EF4-FFF2-40B4-BE49-F238E27FC236}">
                <a16:creationId xmlns:a16="http://schemas.microsoft.com/office/drawing/2014/main" id="{7F11CE59-1D70-B292-E699-851289B347D7}"/>
              </a:ext>
            </a:extLst>
          </p:cNvPr>
          <p:cNvSpPr txBox="1"/>
          <p:nvPr/>
        </p:nvSpPr>
        <p:spPr>
          <a:xfrm>
            <a:off x="960120" y="2672868"/>
            <a:ext cx="9546046" cy="2308324"/>
          </a:xfrm>
          <a:prstGeom prst="rect">
            <a:avLst/>
          </a:prstGeom>
          <a:noFill/>
        </p:spPr>
        <p:txBody>
          <a:bodyPr wrap="square" rtlCol="0">
            <a:spAutoFit/>
          </a:bodyPr>
          <a:lstStyle/>
          <a:p>
            <a:r>
              <a:rPr lang="en-GB" dirty="0">
                <a:solidFill>
                  <a:schemeClr val="accent1">
                    <a:lumMod val="50000"/>
                  </a:schemeClr>
                </a:solidFill>
              </a:rPr>
              <a:t>Genetics: </a:t>
            </a:r>
            <a:r>
              <a:rPr lang="en-GB" dirty="0"/>
              <a:t>may apply exclusively to the pants, such as delayed or speech.</a:t>
            </a:r>
          </a:p>
          <a:p>
            <a:endParaRPr lang="en-GB" dirty="0"/>
          </a:p>
          <a:p>
            <a:endParaRPr lang="en-GB" dirty="0"/>
          </a:p>
          <a:p>
            <a:r>
              <a:rPr lang="en-GB" dirty="0">
                <a:solidFill>
                  <a:schemeClr val="accent1">
                    <a:lumMod val="50000"/>
                  </a:schemeClr>
                </a:solidFill>
              </a:rPr>
              <a:t>Nutrition: </a:t>
            </a:r>
            <a:r>
              <a:rPr lang="en-GB" dirty="0"/>
              <a:t>propre nutrition for growth. </a:t>
            </a:r>
          </a:p>
          <a:p>
            <a:endParaRPr lang="en-GB" dirty="0"/>
          </a:p>
          <a:p>
            <a:endParaRPr lang="en-GB" dirty="0"/>
          </a:p>
          <a:p>
            <a:r>
              <a:rPr lang="en-GB" dirty="0">
                <a:solidFill>
                  <a:schemeClr val="accent2"/>
                </a:solidFill>
              </a:rPr>
              <a:t>Environment: </a:t>
            </a:r>
            <a:r>
              <a:rPr lang="en-GB" dirty="0"/>
              <a:t>for example, mental stimulation reduces the lack of psychological stimulation, while appropriate stimulation can accelerate growth.</a:t>
            </a:r>
          </a:p>
        </p:txBody>
      </p:sp>
    </p:spTree>
    <p:extLst>
      <p:ext uri="{BB962C8B-B14F-4D97-AF65-F5344CB8AC3E}">
        <p14:creationId xmlns:p14="http://schemas.microsoft.com/office/powerpoint/2010/main" val="449891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E5E30E-9830-3868-7B73-0A4D6B6FDF6D}"/>
              </a:ext>
            </a:extLst>
          </p:cNvPr>
          <p:cNvSpPr txBox="1"/>
          <p:nvPr/>
        </p:nvSpPr>
        <p:spPr>
          <a:xfrm rot="10800000" flipV="1">
            <a:off x="3349458" y="133596"/>
            <a:ext cx="5493083" cy="524374"/>
          </a:xfrm>
          <a:prstGeom prst="rect">
            <a:avLst/>
          </a:prstGeom>
          <a:noFill/>
        </p:spPr>
        <p:txBody>
          <a:bodyPr wrap="square" rtlCol="0">
            <a:spAutoFit/>
          </a:bodyPr>
          <a:lstStyle/>
          <a:p>
            <a:pPr marL="285750" lvl="0" indent="-285750">
              <a:lnSpc>
                <a:spcPts val="1200"/>
              </a:lnSpc>
              <a:spcAft>
                <a:spcPts val="800"/>
              </a:spcAft>
              <a:buFont typeface="Wingdings" panose="05000000000000000000" pitchFamily="2" charset="2"/>
              <a:buChar char="v"/>
            </a:pPr>
            <a:r>
              <a:rPr lang="en-US" dirty="0">
                <a:solidFill>
                  <a:schemeClr val="accent6">
                    <a:lumMod val="60000"/>
                    <a:lumOff val="40000"/>
                  </a:schemeClr>
                </a:solidFill>
                <a:highlight>
                  <a:srgbClr val="800080"/>
                </a:highlight>
                <a:latin typeface="Abadi" panose="020F0502020204030204" pitchFamily="34" charset="0"/>
                <a:ea typeface="ADLaM Display" panose="02010000000000000000" pitchFamily="2" charset="0"/>
                <a:cs typeface="ADLaM Display" panose="02010000000000000000" pitchFamily="2" charset="0"/>
              </a:rPr>
              <a:t>W</a:t>
            </a:r>
            <a:r>
              <a:rPr lang="en-US" dirty="0">
                <a:solidFill>
                  <a:schemeClr val="accent6">
                    <a:lumMod val="60000"/>
                    <a:lumOff val="40000"/>
                  </a:schemeClr>
                </a:solidFill>
                <a:effectLst/>
                <a:highlight>
                  <a:srgbClr val="800080"/>
                </a:highlight>
                <a:latin typeface="Abadi" panose="020F0502020204030204" pitchFamily="34" charset="0"/>
                <a:ea typeface="ADLaM Display" panose="02010000000000000000" pitchFamily="2" charset="0"/>
                <a:cs typeface="ADLaM Display" panose="02010000000000000000" pitchFamily="2" charset="0"/>
              </a:rPr>
              <a:t>hat support could be offered?</a:t>
            </a:r>
            <a:endParaRPr lang="en-GB" dirty="0">
              <a:solidFill>
                <a:schemeClr val="accent6">
                  <a:lumMod val="60000"/>
                  <a:lumOff val="40000"/>
                </a:schemeClr>
              </a:solidFill>
              <a:effectLst/>
              <a:highlight>
                <a:srgbClr val="800080"/>
              </a:highlight>
              <a:latin typeface="Abadi" panose="020F0502020204030204" pitchFamily="34" charset="0"/>
              <a:ea typeface="ADLaM Display" panose="02010000000000000000" pitchFamily="2" charset="0"/>
              <a:cs typeface="ADLaM Display" panose="02010000000000000000" pitchFamily="2" charset="0"/>
            </a:endParaRPr>
          </a:p>
          <a:p>
            <a:pPr>
              <a:lnSpc>
                <a:spcPts val="1200"/>
              </a:lnSpc>
              <a:spcAft>
                <a:spcPts val="800"/>
              </a:spcAft>
            </a:pPr>
            <a:r>
              <a:rPr lang="en-US" dirty="0">
                <a:solidFill>
                  <a:schemeClr val="bg2">
                    <a:lumMod val="10000"/>
                  </a:schemeClr>
                </a:solidFill>
                <a:effectLst/>
                <a:highlight>
                  <a:srgbClr val="C0C0C0"/>
                </a:highlight>
                <a:latin typeface="Abadi" panose="020F0502020204030204" pitchFamily="34" charset="0"/>
                <a:ea typeface="ADLaM Display" panose="02010000000000000000" pitchFamily="2" charset="0"/>
                <a:cs typeface="ADLaM Display" panose="02010000000000000000" pitchFamily="2" charset="0"/>
              </a:rPr>
              <a:t> </a:t>
            </a:r>
            <a:endParaRPr lang="en-GB" dirty="0">
              <a:solidFill>
                <a:schemeClr val="bg2">
                  <a:lumMod val="10000"/>
                </a:schemeClr>
              </a:solidFill>
              <a:effectLst/>
              <a:highlight>
                <a:srgbClr val="C0C0C0"/>
              </a:highlight>
              <a:latin typeface="Abadi" panose="020F0502020204030204" pitchFamily="34" charset="0"/>
              <a:ea typeface="ADLaM Display" panose="02010000000000000000" pitchFamily="2" charset="0"/>
              <a:cs typeface="ADLaM Display" panose="02010000000000000000" pitchFamily="2" charset="0"/>
            </a:endParaRPr>
          </a:p>
        </p:txBody>
      </p:sp>
      <p:sp>
        <p:nvSpPr>
          <p:cNvPr id="6" name="TextBox 5">
            <a:extLst>
              <a:ext uri="{FF2B5EF4-FFF2-40B4-BE49-F238E27FC236}">
                <a16:creationId xmlns:a16="http://schemas.microsoft.com/office/drawing/2014/main" id="{F3157D88-608C-20CD-2F66-194DB515385A}"/>
              </a:ext>
            </a:extLst>
          </p:cNvPr>
          <p:cNvSpPr txBox="1"/>
          <p:nvPr/>
        </p:nvSpPr>
        <p:spPr>
          <a:xfrm>
            <a:off x="287988" y="751344"/>
            <a:ext cx="5245948" cy="5355312"/>
          </a:xfrm>
          <a:prstGeom prst="rect">
            <a:avLst/>
          </a:prstGeom>
          <a:noFill/>
        </p:spPr>
        <p:txBody>
          <a:bodyPr wrap="square" rtlCol="0">
            <a:spAutoFit/>
          </a:bodyPr>
          <a:lstStyle/>
          <a:p>
            <a:r>
              <a:rPr lang="en-GB" dirty="0">
                <a:latin typeface="Abadi" panose="020B0604020104020204" pitchFamily="34" charset="0"/>
              </a:rPr>
              <a:t>Effective parenting requires more than just being with the child. It requires active participation and thoughtful strategies to support the child’s development. Here are some practical ways in which parents can participate in their children’s development:     </a:t>
            </a:r>
          </a:p>
          <a:p>
            <a:endParaRPr lang="en-GB" dirty="0">
              <a:highlight>
                <a:srgbClr val="800080"/>
              </a:highlight>
              <a:latin typeface="Abadi" panose="020B0604020104020204" pitchFamily="34" charset="0"/>
            </a:endParaRPr>
          </a:p>
          <a:p>
            <a:r>
              <a:rPr lang="en-GB" dirty="0">
                <a:solidFill>
                  <a:schemeClr val="accent6">
                    <a:lumMod val="60000"/>
                    <a:lumOff val="40000"/>
                  </a:schemeClr>
                </a:solidFill>
                <a:highlight>
                  <a:srgbClr val="800080"/>
                </a:highlight>
                <a:latin typeface="Abadi" panose="020B0604020104020204" pitchFamily="34" charset="0"/>
              </a:rPr>
              <a:t>Create a routine</a:t>
            </a:r>
            <a:r>
              <a:rPr lang="en-GB" dirty="0">
                <a:latin typeface="Abadi" panose="020B0604020104020204" pitchFamily="34" charset="0"/>
              </a:rPr>
              <a:t>, children thrive on consistency and structure. Establishing a daily routine that includes time for meals, play, learning and rest can provide a feeling of stability and security.</a:t>
            </a:r>
          </a:p>
          <a:p>
            <a:endParaRPr lang="en-GB" dirty="0">
              <a:latin typeface="Abadi" panose="020B0604020104020204" pitchFamily="34" charset="0"/>
            </a:endParaRPr>
          </a:p>
          <a:p>
            <a:r>
              <a:rPr lang="en-GB" dirty="0">
                <a:solidFill>
                  <a:schemeClr val="accent6">
                    <a:lumMod val="40000"/>
                    <a:lumOff val="60000"/>
                  </a:schemeClr>
                </a:solidFill>
                <a:highlight>
                  <a:srgbClr val="800080"/>
                </a:highlight>
                <a:latin typeface="Abadi" panose="020B0604020104020204" pitchFamily="34" charset="0"/>
              </a:rPr>
              <a:t>Encourage play and exploration</a:t>
            </a:r>
            <a:r>
              <a:rPr lang="en-GB" dirty="0">
                <a:solidFill>
                  <a:schemeClr val="accent6">
                    <a:lumMod val="40000"/>
                    <a:lumOff val="60000"/>
                  </a:schemeClr>
                </a:solidFill>
                <a:latin typeface="Abadi" panose="020B0604020104020204" pitchFamily="34" charset="0"/>
              </a:rPr>
              <a:t>, </a:t>
            </a:r>
            <a:r>
              <a:rPr lang="en-GB" dirty="0">
                <a:latin typeface="Abadi" panose="020B0604020104020204" pitchFamily="34" charset="0"/>
              </a:rPr>
              <a:t>play is a vital part of a child’s development. It allows children to explore their environment, develop creativity, and learn new skills. Parents should encourage structured and unstructured play, and provide opportunities for their children to discover and experiment.</a:t>
            </a:r>
          </a:p>
        </p:txBody>
      </p:sp>
      <p:sp>
        <p:nvSpPr>
          <p:cNvPr id="7" name="TextBox 6">
            <a:extLst>
              <a:ext uri="{FF2B5EF4-FFF2-40B4-BE49-F238E27FC236}">
                <a16:creationId xmlns:a16="http://schemas.microsoft.com/office/drawing/2014/main" id="{8E9C431C-ABDC-8FB2-9C57-705A7C89748C}"/>
              </a:ext>
            </a:extLst>
          </p:cNvPr>
          <p:cNvSpPr txBox="1"/>
          <p:nvPr/>
        </p:nvSpPr>
        <p:spPr>
          <a:xfrm rot="10800000" flipV="1">
            <a:off x="5788577" y="1038420"/>
            <a:ext cx="4836981" cy="4524315"/>
          </a:xfrm>
          <a:prstGeom prst="rect">
            <a:avLst/>
          </a:prstGeom>
          <a:noFill/>
        </p:spPr>
        <p:txBody>
          <a:bodyPr wrap="square" rtlCol="0">
            <a:spAutoFit/>
          </a:bodyPr>
          <a:lstStyle/>
          <a:p>
            <a:r>
              <a:rPr lang="en-GB" dirty="0">
                <a:solidFill>
                  <a:schemeClr val="accent6">
                    <a:lumMod val="40000"/>
                    <a:lumOff val="60000"/>
                  </a:schemeClr>
                </a:solidFill>
                <a:highlight>
                  <a:srgbClr val="800080"/>
                </a:highlight>
              </a:rPr>
              <a:t>Read together</a:t>
            </a:r>
            <a:r>
              <a:rPr lang="en-GB" dirty="0">
                <a:solidFill>
                  <a:schemeClr val="accent1">
                    <a:lumMod val="40000"/>
                    <a:lumOff val="60000"/>
                  </a:schemeClr>
                </a:solidFill>
              </a:rPr>
              <a:t>, </a:t>
            </a:r>
            <a:r>
              <a:rPr lang="en-GB" dirty="0"/>
              <a:t>reading whit children is one of the most effective ways to support cognitive and language development. It exposes children to new vocabulary, ideas and concepts. Parents should make reading regular activity, choosing age- appropriate books that interest their children. </a:t>
            </a:r>
          </a:p>
          <a:p>
            <a:r>
              <a:rPr lang="en-GB" dirty="0">
                <a:solidFill>
                  <a:schemeClr val="accent6">
                    <a:lumMod val="20000"/>
                    <a:lumOff val="80000"/>
                  </a:schemeClr>
                </a:solidFill>
                <a:highlight>
                  <a:srgbClr val="800080"/>
                </a:highlight>
              </a:rPr>
              <a:t>Communicate openly</a:t>
            </a:r>
            <a:r>
              <a:rPr lang="en-GB" dirty="0">
                <a:solidFill>
                  <a:schemeClr val="accent6">
                    <a:lumMod val="20000"/>
                    <a:lumOff val="80000"/>
                  </a:schemeClr>
                </a:solidFill>
              </a:rPr>
              <a:t>, </a:t>
            </a:r>
            <a:r>
              <a:rPr lang="en-GB" dirty="0">
                <a:solidFill>
                  <a:schemeClr val="tx1">
                    <a:lumMod val="95000"/>
                    <a:lumOff val="5000"/>
                  </a:schemeClr>
                </a:solidFill>
              </a:rPr>
              <a:t>open and honest communicate is essential to building a strong parent- child relationship. Parents should  encourage their children to share their thought  and feeling actively listen to them without judgement . This can help children feel valued and understood. </a:t>
            </a:r>
            <a:r>
              <a:rPr lang="en-GB" dirty="0" err="1">
                <a:solidFill>
                  <a:schemeClr val="tx1">
                    <a:lumMod val="95000"/>
                    <a:lumOff val="5000"/>
                  </a:schemeClr>
                </a:solidFill>
              </a:rPr>
              <a:t>Morever</a:t>
            </a:r>
            <a:r>
              <a:rPr lang="en-GB" dirty="0">
                <a:solidFill>
                  <a:schemeClr val="tx1">
                    <a:lumMod val="95000"/>
                    <a:lumOff val="5000"/>
                  </a:schemeClr>
                </a:solidFill>
              </a:rPr>
              <a:t>,  provide emotional support and learning support.</a:t>
            </a:r>
          </a:p>
        </p:txBody>
      </p:sp>
    </p:spTree>
    <p:extLst>
      <p:ext uri="{BB962C8B-B14F-4D97-AF65-F5344CB8AC3E}">
        <p14:creationId xmlns:p14="http://schemas.microsoft.com/office/powerpoint/2010/main" val="3505000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C87BAF2A-8F16-7EBE-79DA-0D953FFF2F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0318" y="-1"/>
            <a:ext cx="13144418" cy="69342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4E491FE-FF9E-52FB-2420-9649509AC56C}"/>
              </a:ext>
            </a:extLst>
          </p:cNvPr>
          <p:cNvSpPr txBox="1"/>
          <p:nvPr/>
        </p:nvSpPr>
        <p:spPr>
          <a:xfrm>
            <a:off x="-660318" y="6564868"/>
            <a:ext cx="6002382" cy="369332"/>
          </a:xfrm>
          <a:prstGeom prst="rect">
            <a:avLst/>
          </a:prstGeom>
          <a:noFill/>
        </p:spPr>
        <p:txBody>
          <a:bodyPr wrap="square">
            <a:spAutoFit/>
          </a:bodyPr>
          <a:lstStyle/>
          <a:p>
            <a:r>
              <a:rPr lang="en-GB" dirty="0">
                <a:solidFill>
                  <a:schemeClr val="accent4">
                    <a:lumMod val="60000"/>
                    <a:lumOff val="40000"/>
                  </a:schemeClr>
                </a:solidFill>
                <a:highlight>
                  <a:srgbClr val="008000"/>
                </a:highlight>
                <a:latin typeface="Poppins" panose="00000500000000000000" pitchFamily="2" charset="0"/>
              </a:rPr>
              <a:t>C</a:t>
            </a:r>
            <a:r>
              <a:rPr lang="en-GB" b="0" i="0" dirty="0">
                <a:solidFill>
                  <a:schemeClr val="accent4">
                    <a:lumMod val="60000"/>
                    <a:lumOff val="40000"/>
                  </a:schemeClr>
                </a:solidFill>
                <a:effectLst/>
                <a:highlight>
                  <a:srgbClr val="008000"/>
                </a:highlight>
                <a:latin typeface="Poppins" panose="00000500000000000000" pitchFamily="2" charset="0"/>
              </a:rPr>
              <a:t>ommunity Foundation of Louisville,(2020</a:t>
            </a:r>
            <a:r>
              <a:rPr lang="en-GB" b="0" i="0" dirty="0">
                <a:solidFill>
                  <a:schemeClr val="accent4">
                    <a:lumMod val="60000"/>
                    <a:lumOff val="40000"/>
                  </a:schemeClr>
                </a:solidFill>
                <a:effectLst/>
                <a:latin typeface="Poppins" panose="00000500000000000000" pitchFamily="2" charset="0"/>
              </a:rPr>
              <a:t>)</a:t>
            </a:r>
            <a:endParaRPr lang="en-GB" dirty="0">
              <a:solidFill>
                <a:schemeClr val="accent4">
                  <a:lumMod val="60000"/>
                  <a:lumOff val="40000"/>
                </a:schemeClr>
              </a:solidFill>
            </a:endParaRPr>
          </a:p>
        </p:txBody>
      </p:sp>
    </p:spTree>
    <p:extLst>
      <p:ext uri="{BB962C8B-B14F-4D97-AF65-F5344CB8AC3E}">
        <p14:creationId xmlns:p14="http://schemas.microsoft.com/office/powerpoint/2010/main" val="874723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 name="Picture 10">
            <a:extLst>
              <a:ext uri="{FF2B5EF4-FFF2-40B4-BE49-F238E27FC236}">
                <a16:creationId xmlns:a16="http://schemas.microsoft.com/office/drawing/2014/main" id="{2331C770-D4A3-6C71-4CB2-E6F179ED8A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061371" cy="675914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74AF5AA-53A1-4EC8-F331-8B58A6D46BAE}"/>
              </a:ext>
            </a:extLst>
          </p:cNvPr>
          <p:cNvSpPr txBox="1"/>
          <p:nvPr/>
        </p:nvSpPr>
        <p:spPr>
          <a:xfrm>
            <a:off x="-1" y="6389814"/>
            <a:ext cx="2854411" cy="369332"/>
          </a:xfrm>
          <a:prstGeom prst="rect">
            <a:avLst/>
          </a:prstGeom>
          <a:noFill/>
        </p:spPr>
        <p:txBody>
          <a:bodyPr wrap="square" rtlCol="0">
            <a:spAutoFit/>
          </a:bodyPr>
          <a:lstStyle/>
          <a:p>
            <a:r>
              <a:rPr lang="en-GB" dirty="0" err="1"/>
              <a:t>Aouthe</a:t>
            </a:r>
            <a:r>
              <a:rPr lang="en-GB" dirty="0"/>
              <a:t>, </a:t>
            </a:r>
            <a:r>
              <a:rPr lang="en-GB" dirty="0" err="1"/>
              <a:t>unknwon</a:t>
            </a:r>
            <a:r>
              <a:rPr lang="en-GB" dirty="0"/>
              <a:t> (2015)</a:t>
            </a:r>
          </a:p>
        </p:txBody>
      </p:sp>
    </p:spTree>
    <p:extLst>
      <p:ext uri="{BB962C8B-B14F-4D97-AF65-F5344CB8AC3E}">
        <p14:creationId xmlns:p14="http://schemas.microsoft.com/office/powerpoint/2010/main" val="2913247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F50640-6C8B-6895-EFBE-C4AB3B1B5760}"/>
              </a:ext>
            </a:extLst>
          </p:cNvPr>
          <p:cNvSpPr txBox="1"/>
          <p:nvPr/>
        </p:nvSpPr>
        <p:spPr>
          <a:xfrm>
            <a:off x="1009650" y="1068139"/>
            <a:ext cx="9156700" cy="533479"/>
          </a:xfrm>
          <a:prstGeom prst="rect">
            <a:avLst/>
          </a:prstGeom>
          <a:noFill/>
        </p:spPr>
        <p:txBody>
          <a:bodyPr wrap="square" rtlCol="0">
            <a:spAutoFit/>
          </a:bodyPr>
          <a:lstStyle/>
          <a:p>
            <a:pPr marL="342900" lvl="0" indent="-342900" rtl="0">
              <a:lnSpc>
                <a:spcPts val="1200"/>
              </a:lnSpc>
              <a:spcAft>
                <a:spcPts val="800"/>
              </a:spcAft>
              <a:buFont typeface="Symbol" panose="05050102010706020507" pitchFamily="18" charset="2"/>
              <a:buChar char=""/>
            </a:pPr>
            <a:r>
              <a:rPr lang="en-US" sz="3200" dirty="0">
                <a:effectLst/>
                <a:highlight>
                  <a:srgbClr val="C0C0C0"/>
                </a:highlight>
                <a:latin typeface="Blackadder ITC" panose="04020505051007020D02" pitchFamily="82" charset="0"/>
                <a:ea typeface="Calibri" panose="020F0502020204030204" pitchFamily="34" charset="0"/>
                <a:cs typeface="Calibri" panose="020F0502020204030204" pitchFamily="34" charset="0"/>
              </a:rPr>
              <a:t>What are the challenges in providing high quality care</a:t>
            </a:r>
            <a:r>
              <a:rPr lang="en-US" sz="3200" dirty="0">
                <a:effectLst/>
                <a:highlight>
                  <a:srgbClr val="808080"/>
                </a:highlight>
                <a:latin typeface="Blackadder ITC" panose="04020505051007020D02" pitchFamily="82" charset="0"/>
                <a:ea typeface="Calibri" panose="020F0502020204030204" pitchFamily="34" charset="0"/>
                <a:cs typeface="Calibri" panose="020F0502020204030204" pitchFamily="34" charset="0"/>
              </a:rPr>
              <a:t>?</a:t>
            </a:r>
            <a:endParaRPr lang="en-GB" sz="3200" dirty="0">
              <a:effectLst/>
              <a:highlight>
                <a:srgbClr val="808080"/>
              </a:highlight>
              <a:latin typeface="Blackadder ITC" panose="04020505051007020D02" pitchFamily="82" charset="0"/>
              <a:ea typeface="Calibri" panose="020F0502020204030204" pitchFamily="34" charset="0"/>
              <a:cs typeface="Arial" panose="020B0604020202020204" pitchFamily="34" charset="0"/>
            </a:endParaRPr>
          </a:p>
          <a:p>
            <a:pPr>
              <a:lnSpc>
                <a:spcPts val="1200"/>
              </a:lnSpc>
              <a:spcAft>
                <a:spcPts val="800"/>
              </a:spcAft>
            </a:pPr>
            <a:r>
              <a:rPr lang="en-US" sz="1800" dirty="0">
                <a:solidFill>
                  <a:schemeClr val="accent4">
                    <a:lumMod val="60000"/>
                    <a:lumOff val="40000"/>
                  </a:schemeClr>
                </a:solidFill>
                <a:effectLst/>
                <a:highlight>
                  <a:srgbClr val="808080"/>
                </a:highlight>
                <a:latin typeface="Blackadder ITC" panose="04020505051007020D02" pitchFamily="82" charset="0"/>
                <a:ea typeface="Calibri" panose="020F0502020204030204" pitchFamily="34" charset="0"/>
                <a:cs typeface="Calibri" panose="020F0502020204030204" pitchFamily="34" charset="0"/>
              </a:rPr>
              <a:t> </a:t>
            </a:r>
            <a:endParaRPr lang="en-GB" sz="1800" dirty="0">
              <a:solidFill>
                <a:schemeClr val="accent4">
                  <a:lumMod val="60000"/>
                  <a:lumOff val="40000"/>
                </a:schemeClr>
              </a:solidFill>
              <a:effectLst/>
              <a:highlight>
                <a:srgbClr val="808080"/>
              </a:highlight>
              <a:latin typeface="Blackadder ITC" panose="04020505051007020D02" pitchFamily="82"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1571EE06-EE4E-54BA-C4A8-A5BCF639343E}"/>
              </a:ext>
            </a:extLst>
          </p:cNvPr>
          <p:cNvSpPr txBox="1"/>
          <p:nvPr/>
        </p:nvSpPr>
        <p:spPr>
          <a:xfrm rot="10800000" flipV="1">
            <a:off x="1943100" y="2117060"/>
            <a:ext cx="6350000" cy="3139321"/>
          </a:xfrm>
          <a:prstGeom prst="rect">
            <a:avLst/>
          </a:prstGeom>
          <a:noFill/>
        </p:spPr>
        <p:txBody>
          <a:bodyPr wrap="square" rtlCol="0">
            <a:spAutoFit/>
          </a:bodyPr>
          <a:lstStyle/>
          <a:p>
            <a:r>
              <a:rPr lang="en-GB" b="0" i="0" dirty="0">
                <a:solidFill>
                  <a:srgbClr val="464B51"/>
                </a:solidFill>
                <a:effectLst/>
                <a:latin typeface="Arial" panose="020B0604020202020204" pitchFamily="34" charset="0"/>
              </a:rPr>
              <a:t>High quality early years provision can generate sustained and significant improvements on children’s outcomes reducing disparities in later life. Not only does good quality provision have a positive impact on children’s development, it also ensures that parents and carers can feel confident to access childcare. Securing enough high-quality childcare for children to get the places they need is something we need to invest our time and energy into. A mixed early years and childcare market can ensure there is flexibility to meet the needs of children and their families. Local authorities have an essential role in getting this right</a:t>
            </a:r>
            <a:endParaRPr lang="en-GB" dirty="0"/>
          </a:p>
        </p:txBody>
      </p:sp>
    </p:spTree>
    <p:extLst>
      <p:ext uri="{BB962C8B-B14F-4D97-AF65-F5344CB8AC3E}">
        <p14:creationId xmlns:p14="http://schemas.microsoft.com/office/powerpoint/2010/main" val="29828920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ebinar: How to Provide High Quality Family Child Care">
            <a:hlinkClick r:id="" action="ppaction://media"/>
            <a:extLst>
              <a:ext uri="{FF2B5EF4-FFF2-40B4-BE49-F238E27FC236}">
                <a16:creationId xmlns:a16="http://schemas.microsoft.com/office/drawing/2014/main" id="{C91E9CFA-10E0-DF6E-C12F-BA248C9E9C16}"/>
              </a:ext>
            </a:extLst>
          </p:cNvPr>
          <p:cNvPicPr>
            <a:picLocks noRot="1" noChangeAspect="1"/>
          </p:cNvPicPr>
          <p:nvPr>
            <a:videoFile r:link="rId1"/>
          </p:nvPr>
        </p:nvPicPr>
        <p:blipFill>
          <a:blip r:embed="rId3"/>
          <a:stretch>
            <a:fillRect/>
          </a:stretch>
        </p:blipFill>
        <p:spPr>
          <a:xfrm>
            <a:off x="723900" y="177800"/>
            <a:ext cx="7950200" cy="5969000"/>
          </a:xfrm>
          <a:prstGeom prst="rect">
            <a:avLst/>
          </a:prstGeom>
        </p:spPr>
      </p:pic>
      <p:sp>
        <p:nvSpPr>
          <p:cNvPr id="6" name="TextBox 5">
            <a:extLst>
              <a:ext uri="{FF2B5EF4-FFF2-40B4-BE49-F238E27FC236}">
                <a16:creationId xmlns:a16="http://schemas.microsoft.com/office/drawing/2014/main" id="{770C7DBA-FBAD-4DC2-B469-EDD3469F0F84}"/>
              </a:ext>
            </a:extLst>
          </p:cNvPr>
          <p:cNvSpPr txBox="1"/>
          <p:nvPr/>
        </p:nvSpPr>
        <p:spPr>
          <a:xfrm>
            <a:off x="2000250" y="6357034"/>
            <a:ext cx="6108700" cy="677108"/>
          </a:xfrm>
          <a:prstGeom prst="rect">
            <a:avLst/>
          </a:prstGeom>
          <a:noFill/>
        </p:spPr>
        <p:txBody>
          <a:bodyPr wrap="square">
            <a:spAutoFit/>
          </a:bodyPr>
          <a:lstStyle/>
          <a:p>
            <a:r>
              <a:rPr lang="en-GB" sz="2000" dirty="0">
                <a:solidFill>
                  <a:schemeClr val="bg2">
                    <a:lumMod val="10000"/>
                  </a:schemeClr>
                </a:solidFill>
                <a:highlight>
                  <a:srgbClr val="008080"/>
                </a:highlight>
                <a:hlinkClick r:id="rId4">
                  <a:extLst>
                    <a:ext uri="{A12FA001-AC4F-418D-AE19-62706E023703}">
                      <ahyp:hlinkClr xmlns:ahyp="http://schemas.microsoft.com/office/drawing/2018/hyperlinkcolor" val="tx"/>
                    </a:ext>
                  </a:extLst>
                </a:hlinkClick>
              </a:rPr>
              <a:t>https://www.youtube.com/watch?v=-GtLjlJmYDo</a:t>
            </a:r>
            <a:endParaRPr lang="en-GB" sz="2000" dirty="0">
              <a:solidFill>
                <a:schemeClr val="bg2">
                  <a:lumMod val="10000"/>
                </a:schemeClr>
              </a:solidFill>
              <a:highlight>
                <a:srgbClr val="008080"/>
              </a:highlight>
            </a:endParaRPr>
          </a:p>
          <a:p>
            <a:endParaRPr lang="en-GB" dirty="0"/>
          </a:p>
        </p:txBody>
      </p:sp>
    </p:spTree>
    <p:extLst>
      <p:ext uri="{BB962C8B-B14F-4D97-AF65-F5344CB8AC3E}">
        <p14:creationId xmlns:p14="http://schemas.microsoft.com/office/powerpoint/2010/main" val="326720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Recognize High Quality Early Learning">
            <a:hlinkClick r:id="" action="ppaction://media"/>
            <a:extLst>
              <a:ext uri="{FF2B5EF4-FFF2-40B4-BE49-F238E27FC236}">
                <a16:creationId xmlns:a16="http://schemas.microsoft.com/office/drawing/2014/main" id="{01604E32-3777-5D02-F39E-31457382A467}"/>
              </a:ext>
            </a:extLst>
          </p:cNvPr>
          <p:cNvPicPr>
            <a:picLocks noRot="1" noChangeAspect="1"/>
          </p:cNvPicPr>
          <p:nvPr>
            <a:videoFile r:link="rId1"/>
          </p:nvPr>
        </p:nvPicPr>
        <p:blipFill>
          <a:blip r:embed="rId3"/>
          <a:stretch>
            <a:fillRect/>
          </a:stretch>
        </p:blipFill>
        <p:spPr>
          <a:xfrm>
            <a:off x="482600" y="558800"/>
            <a:ext cx="8712200" cy="5045980"/>
          </a:xfrm>
          <a:prstGeom prst="rect">
            <a:avLst/>
          </a:prstGeom>
        </p:spPr>
      </p:pic>
      <p:sp>
        <p:nvSpPr>
          <p:cNvPr id="3" name="TextBox 2">
            <a:extLst>
              <a:ext uri="{FF2B5EF4-FFF2-40B4-BE49-F238E27FC236}">
                <a16:creationId xmlns:a16="http://schemas.microsoft.com/office/drawing/2014/main" id="{82B824FF-0F96-7330-B956-7C840B77E442}"/>
              </a:ext>
            </a:extLst>
          </p:cNvPr>
          <p:cNvSpPr txBox="1"/>
          <p:nvPr/>
        </p:nvSpPr>
        <p:spPr>
          <a:xfrm>
            <a:off x="2552700" y="6223000"/>
            <a:ext cx="4000500" cy="369332"/>
          </a:xfrm>
          <a:prstGeom prst="rect">
            <a:avLst/>
          </a:prstGeom>
          <a:noFill/>
        </p:spPr>
        <p:txBody>
          <a:bodyPr wrap="square" rtlCol="0">
            <a:spAutoFit/>
          </a:bodyPr>
          <a:lstStyle/>
          <a:p>
            <a:r>
              <a:rPr lang="en-GB" dirty="0"/>
              <a:t>https://youtu.be/xd7qaL1Wcxo</a:t>
            </a:r>
          </a:p>
        </p:txBody>
      </p:sp>
    </p:spTree>
    <p:extLst>
      <p:ext uri="{BB962C8B-B14F-4D97-AF65-F5344CB8AC3E}">
        <p14:creationId xmlns:p14="http://schemas.microsoft.com/office/powerpoint/2010/main" val="3975005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86E6F-253F-AABA-2C9D-2C4FE58AE48C}"/>
              </a:ext>
            </a:extLst>
          </p:cNvPr>
          <p:cNvSpPr>
            <a:spLocks noGrp="1"/>
          </p:cNvSpPr>
          <p:nvPr>
            <p:ph type="title"/>
          </p:nvPr>
        </p:nvSpPr>
        <p:spPr>
          <a:xfrm>
            <a:off x="728134" y="292100"/>
            <a:ext cx="8596668" cy="673100"/>
          </a:xfrm>
        </p:spPr>
        <p:txBody>
          <a:bodyPr>
            <a:noAutofit/>
          </a:bodyPr>
          <a:lstStyle/>
          <a:p>
            <a:r>
              <a:rPr lang="en-US" sz="2400" dirty="0">
                <a:solidFill>
                  <a:schemeClr val="tx1"/>
                </a:solidFill>
                <a:effectLst/>
                <a:highlight>
                  <a:srgbClr val="808080"/>
                </a:highlight>
                <a:latin typeface="Calibri" panose="020F0502020204030204" pitchFamily="34" charset="0"/>
                <a:ea typeface="Calibri" panose="020F0502020204030204" pitchFamily="34" charset="0"/>
                <a:cs typeface="Calibri" panose="020F0502020204030204" pitchFamily="34" charset="0"/>
              </a:rPr>
              <a:t>What are the benefits of activities</a:t>
            </a:r>
            <a:r>
              <a:rPr lang="en-US" sz="2400" dirty="0">
                <a:solidFill>
                  <a:schemeClr val="tx1"/>
                </a:solidFill>
                <a:highlight>
                  <a:srgbClr val="808080"/>
                </a:highlight>
                <a:latin typeface="Calibri" panose="020F0502020204030204" pitchFamily="34" charset="0"/>
                <a:ea typeface="Calibri" panose="020F0502020204030204" pitchFamily="34" charset="0"/>
                <a:cs typeface="Calibri" panose="020F0502020204030204" pitchFamily="34" charset="0"/>
              </a:rPr>
              <a:t> and d</a:t>
            </a:r>
            <a:r>
              <a:rPr lang="en-US" sz="2400" dirty="0">
                <a:solidFill>
                  <a:schemeClr val="tx1"/>
                </a:solidFill>
                <a:effectLst/>
                <a:highlight>
                  <a:srgbClr val="808080"/>
                </a:highlight>
                <a:latin typeface="Calibri" panose="020F0502020204030204" pitchFamily="34" charset="0"/>
                <a:ea typeface="Calibri" panose="020F0502020204030204" pitchFamily="34" charset="0"/>
                <a:cs typeface="Calibri" panose="020F0502020204030204" pitchFamily="34" charset="0"/>
              </a:rPr>
              <a:t>oes the activity provide ‘Meaningful learning’?</a:t>
            </a:r>
            <a:br>
              <a:rPr lang="en-GB" sz="2400" dirty="0">
                <a:solidFill>
                  <a:schemeClr val="tx1"/>
                </a:solidFill>
                <a:effectLst/>
                <a:highlight>
                  <a:srgbClr val="808080"/>
                </a:highlight>
                <a:latin typeface="Calibri" panose="020F0502020204030204" pitchFamily="34" charset="0"/>
                <a:ea typeface="Calibri" panose="020F0502020204030204" pitchFamily="34" charset="0"/>
                <a:cs typeface="Arial" panose="020B0604020202020204" pitchFamily="34" charset="0"/>
              </a:rPr>
            </a:br>
            <a:endParaRPr lang="en-GB" sz="2400" dirty="0">
              <a:solidFill>
                <a:schemeClr val="tx1"/>
              </a:solidFill>
              <a:highlight>
                <a:srgbClr val="808080"/>
              </a:highlight>
            </a:endParaRPr>
          </a:p>
        </p:txBody>
      </p:sp>
      <p:sp>
        <p:nvSpPr>
          <p:cNvPr id="3" name="TextBox 2">
            <a:extLst>
              <a:ext uri="{FF2B5EF4-FFF2-40B4-BE49-F238E27FC236}">
                <a16:creationId xmlns:a16="http://schemas.microsoft.com/office/drawing/2014/main" id="{2A4B783D-EDA2-A271-8611-B2153A3FA614}"/>
              </a:ext>
            </a:extLst>
          </p:cNvPr>
          <p:cNvSpPr txBox="1"/>
          <p:nvPr/>
        </p:nvSpPr>
        <p:spPr>
          <a:xfrm flipH="1">
            <a:off x="728134" y="1493421"/>
            <a:ext cx="8911166" cy="5262979"/>
          </a:xfrm>
          <a:prstGeom prst="rect">
            <a:avLst/>
          </a:prstGeom>
          <a:noFill/>
        </p:spPr>
        <p:txBody>
          <a:bodyPr wrap="square" rtlCol="0">
            <a:spAutoFit/>
          </a:bodyPr>
          <a:lstStyle/>
          <a:p>
            <a:r>
              <a:rPr lang="en-GB" sz="2400" b="0" i="0" dirty="0">
                <a:solidFill>
                  <a:schemeClr val="accent1">
                    <a:lumMod val="50000"/>
                  </a:schemeClr>
                </a:solidFill>
                <a:effectLst/>
                <a:latin typeface="Arial" panose="020B0604020202020204" pitchFamily="34" charset="0"/>
              </a:rPr>
              <a:t>Messy play and its theoretical, In</a:t>
            </a:r>
            <a:r>
              <a:rPr lang="en-GB" sz="2400" dirty="0">
                <a:solidFill>
                  <a:schemeClr val="tx1">
                    <a:lumMod val="95000"/>
                    <a:lumOff val="5000"/>
                  </a:schemeClr>
                </a:solidFill>
                <a:latin typeface="Arial" panose="020B0604020202020204" pitchFamily="34" charset="0"/>
              </a:rPr>
              <a:t> 1994, a game called Treasure Game was created by </a:t>
            </a:r>
            <a:r>
              <a:rPr lang="en-GB" sz="2400" b="0" i="0" dirty="0">
                <a:effectLst/>
                <a:latin typeface="Times New Roman" panose="02020603050405020304" pitchFamily="18" charset="0"/>
              </a:rPr>
              <a:t>Elinor Goldschmied. Also, for children who are unable to crawl and walk. This game was made from natural and household treasures. The goal was to give children exploration and access to a world of learning. However, after a period, it was expanded to older children to interact with objects and discover why they are important and what they can do and become. In, this way, they learn abut themselves and the world. There is an important point that adults should consider, which is to allow and give opportunities to children to play in the dirt and water, Adults should consider this an important part of children’s play because when water and dirt are a continuous part of play, children develop their sensory and personal abilities and the possibility of solving problems increases.</a:t>
            </a:r>
            <a:br>
              <a:rPr lang="en-GB" sz="2400" b="0" i="0" dirty="0">
                <a:effectLst/>
                <a:latin typeface="Times New Roman" panose="02020603050405020304" pitchFamily="18" charset="0"/>
              </a:rPr>
            </a:br>
            <a:endParaRPr lang="en-GB" sz="2400" dirty="0"/>
          </a:p>
        </p:txBody>
      </p:sp>
    </p:spTree>
    <p:extLst>
      <p:ext uri="{BB962C8B-B14F-4D97-AF65-F5344CB8AC3E}">
        <p14:creationId xmlns:p14="http://schemas.microsoft.com/office/powerpoint/2010/main" val="16902576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aking Learning Meaningful">
            <a:hlinkClick r:id="" action="ppaction://media"/>
            <a:extLst>
              <a:ext uri="{FF2B5EF4-FFF2-40B4-BE49-F238E27FC236}">
                <a16:creationId xmlns:a16="http://schemas.microsoft.com/office/drawing/2014/main" id="{CF0E08D4-9636-67FB-1489-09693D0A57ED}"/>
              </a:ext>
            </a:extLst>
          </p:cNvPr>
          <p:cNvPicPr>
            <a:picLocks noRot="1" noChangeAspect="1"/>
          </p:cNvPicPr>
          <p:nvPr>
            <a:videoFile r:link="rId1"/>
          </p:nvPr>
        </p:nvPicPr>
        <p:blipFill>
          <a:blip r:embed="rId3"/>
          <a:stretch>
            <a:fillRect/>
          </a:stretch>
        </p:blipFill>
        <p:spPr>
          <a:xfrm>
            <a:off x="558800" y="596900"/>
            <a:ext cx="8597900" cy="5041900"/>
          </a:xfrm>
          <a:prstGeom prst="rect">
            <a:avLst/>
          </a:prstGeom>
        </p:spPr>
      </p:pic>
      <p:sp>
        <p:nvSpPr>
          <p:cNvPr id="3" name="TextBox 2">
            <a:extLst>
              <a:ext uri="{FF2B5EF4-FFF2-40B4-BE49-F238E27FC236}">
                <a16:creationId xmlns:a16="http://schemas.microsoft.com/office/drawing/2014/main" id="{4BE65776-C64C-D7C4-46C1-6F7C290C73CE}"/>
              </a:ext>
            </a:extLst>
          </p:cNvPr>
          <p:cNvSpPr txBox="1"/>
          <p:nvPr/>
        </p:nvSpPr>
        <p:spPr>
          <a:xfrm>
            <a:off x="2235200" y="5923002"/>
            <a:ext cx="3860800" cy="369332"/>
          </a:xfrm>
          <a:prstGeom prst="rect">
            <a:avLst/>
          </a:prstGeom>
          <a:noFill/>
        </p:spPr>
        <p:txBody>
          <a:bodyPr wrap="square" rtlCol="0">
            <a:spAutoFit/>
          </a:bodyPr>
          <a:lstStyle/>
          <a:p>
            <a:r>
              <a:rPr lang="en-GB" dirty="0"/>
              <a:t>https://youtu.be/BMENGvhDgYc</a:t>
            </a:r>
          </a:p>
        </p:txBody>
      </p:sp>
    </p:spTree>
    <p:extLst>
      <p:ext uri="{BB962C8B-B14F-4D97-AF65-F5344CB8AC3E}">
        <p14:creationId xmlns:p14="http://schemas.microsoft.com/office/powerpoint/2010/main" val="189774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49876A-333B-409D-BC1F-2937504ED0C7}"/>
              </a:ext>
            </a:extLst>
          </p:cNvPr>
          <p:cNvSpPr txBox="1"/>
          <p:nvPr/>
        </p:nvSpPr>
        <p:spPr>
          <a:xfrm rot="10800000" flipV="1">
            <a:off x="1238250" y="776357"/>
            <a:ext cx="6921500" cy="1077218"/>
          </a:xfrm>
          <a:prstGeom prst="rect">
            <a:avLst/>
          </a:prstGeom>
          <a:noFill/>
        </p:spPr>
        <p:txBody>
          <a:bodyPr wrap="square" rtlCol="0">
            <a:spAutoFit/>
          </a:bodyPr>
          <a:lstStyle/>
          <a:p>
            <a:r>
              <a:rPr lang="en-GB" sz="3200" dirty="0">
                <a:solidFill>
                  <a:schemeClr val="accent1">
                    <a:lumMod val="50000"/>
                  </a:schemeClr>
                </a:solidFill>
                <a:highlight>
                  <a:srgbClr val="C0C0C0"/>
                </a:highlight>
                <a:latin typeface="ADLaM Display" panose="02010000000000000000" pitchFamily="2" charset="0"/>
                <a:ea typeface="ADLaM Display" panose="02010000000000000000" pitchFamily="2" charset="0"/>
                <a:cs typeface="ADLaM Display" panose="02010000000000000000" pitchFamily="2" charset="0"/>
              </a:rPr>
              <a:t>How do children learn through play? </a:t>
            </a:r>
          </a:p>
        </p:txBody>
      </p:sp>
      <p:sp>
        <p:nvSpPr>
          <p:cNvPr id="3" name="TextBox 2">
            <a:extLst>
              <a:ext uri="{FF2B5EF4-FFF2-40B4-BE49-F238E27FC236}">
                <a16:creationId xmlns:a16="http://schemas.microsoft.com/office/drawing/2014/main" id="{9A57231E-BEC9-FD1E-26E1-51A9A581227D}"/>
              </a:ext>
            </a:extLst>
          </p:cNvPr>
          <p:cNvSpPr txBox="1"/>
          <p:nvPr/>
        </p:nvSpPr>
        <p:spPr>
          <a:xfrm>
            <a:off x="1238250" y="2374900"/>
            <a:ext cx="8001000" cy="3970318"/>
          </a:xfrm>
          <a:prstGeom prst="rect">
            <a:avLst/>
          </a:prstGeom>
          <a:noFill/>
        </p:spPr>
        <p:txBody>
          <a:bodyPr wrap="square" rtlCol="0">
            <a:spAutoFit/>
          </a:bodyPr>
          <a:lstStyle/>
          <a:p>
            <a:r>
              <a:rPr lang="en-GB" sz="2800" dirty="0"/>
              <a:t>Through play, children express their feelings, ask question, communicate whit their environment and learn about life. Play is a tool by which children understand and reveal their experience by using their imagination and expectations. Toys also help children express themselves and communicate with us. Play is an essential part a child’s happy and healthy development.</a:t>
            </a:r>
          </a:p>
        </p:txBody>
      </p:sp>
    </p:spTree>
    <p:extLst>
      <p:ext uri="{BB962C8B-B14F-4D97-AF65-F5344CB8AC3E}">
        <p14:creationId xmlns:p14="http://schemas.microsoft.com/office/powerpoint/2010/main" val="2604182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eveloping Play for the under 3s : The Treasure Basket and Heuristic ...">
            <a:extLst>
              <a:ext uri="{FF2B5EF4-FFF2-40B4-BE49-F238E27FC236}">
                <a16:creationId xmlns:a16="http://schemas.microsoft.com/office/drawing/2014/main" id="{353777FD-B4E5-B173-5C0E-DD46AFFA88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1300"/>
            <a:ext cx="12214928" cy="70993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D1CCBED-DDA6-36FB-F4C0-13C4FF014DAF}"/>
              </a:ext>
            </a:extLst>
          </p:cNvPr>
          <p:cNvSpPr txBox="1"/>
          <p:nvPr/>
        </p:nvSpPr>
        <p:spPr>
          <a:xfrm>
            <a:off x="248886" y="6159500"/>
            <a:ext cx="4031014" cy="369332"/>
          </a:xfrm>
          <a:prstGeom prst="rect">
            <a:avLst/>
          </a:prstGeom>
          <a:noFill/>
        </p:spPr>
        <p:txBody>
          <a:bodyPr wrap="square" rtlCol="0">
            <a:spAutoFit/>
          </a:bodyPr>
          <a:lstStyle/>
          <a:p>
            <a:r>
              <a:rPr lang="en-GB" dirty="0">
                <a:highlight>
                  <a:srgbClr val="808080"/>
                </a:highlight>
              </a:rPr>
              <a:t>(Source: Early Years Direct,2018) </a:t>
            </a:r>
          </a:p>
        </p:txBody>
      </p:sp>
    </p:spTree>
    <p:extLst>
      <p:ext uri="{BB962C8B-B14F-4D97-AF65-F5344CB8AC3E}">
        <p14:creationId xmlns:p14="http://schemas.microsoft.com/office/powerpoint/2010/main" val="27838046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05895-9F8A-E867-C96E-789D65AD352E}"/>
              </a:ext>
            </a:extLst>
          </p:cNvPr>
          <p:cNvSpPr>
            <a:spLocks noGrp="1"/>
          </p:cNvSpPr>
          <p:nvPr>
            <p:ph type="title"/>
          </p:nvPr>
        </p:nvSpPr>
        <p:spPr>
          <a:xfrm>
            <a:off x="482600" y="901700"/>
            <a:ext cx="8931102" cy="6400800"/>
          </a:xfrm>
        </p:spPr>
        <p:txBody>
          <a:bodyPr>
            <a:normAutofit/>
          </a:bodyPr>
          <a:lstStyle/>
          <a:p>
            <a:r>
              <a:rPr lang="en-GB" dirty="0">
                <a:solidFill>
                  <a:schemeClr val="bg2">
                    <a:lumMod val="10000"/>
                  </a:schemeClr>
                </a:solidFill>
              </a:rPr>
              <a:t>Playtime is not just about fun – it is about the end. When your child sings a little nursery rhyme, they can be developing language skills. Does your child love to throw a ball up in the air and then catch it when it comes down? They are building important gross motor skills and hand- eye coordination skills.</a:t>
            </a:r>
          </a:p>
        </p:txBody>
      </p:sp>
    </p:spTree>
    <p:extLst>
      <p:ext uri="{BB962C8B-B14F-4D97-AF65-F5344CB8AC3E}">
        <p14:creationId xmlns:p14="http://schemas.microsoft.com/office/powerpoint/2010/main" val="7920763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02DF-E9C4-7A6D-2ADE-E67084CA74FE}"/>
              </a:ext>
            </a:extLst>
          </p:cNvPr>
          <p:cNvSpPr>
            <a:spLocks noGrp="1"/>
          </p:cNvSpPr>
          <p:nvPr>
            <p:ph type="title"/>
          </p:nvPr>
        </p:nvSpPr>
        <p:spPr>
          <a:xfrm>
            <a:off x="702734" y="457200"/>
            <a:ext cx="8596668" cy="4724400"/>
          </a:xfrm>
        </p:spPr>
        <p:txBody>
          <a:bodyPr>
            <a:noAutofit/>
          </a:bodyPr>
          <a:lstStyle/>
          <a:p>
            <a:r>
              <a:rPr lang="en-GB" sz="2400" dirty="0">
                <a:solidFill>
                  <a:schemeClr val="tx2">
                    <a:lumMod val="75000"/>
                  </a:schemeClr>
                </a:solidFill>
                <a:highlight>
                  <a:srgbClr val="FF00FF"/>
                </a:highlight>
              </a:rPr>
              <a:t>In Bulgarian, </a:t>
            </a:r>
            <a:r>
              <a:rPr lang="en-GB" sz="2400" dirty="0">
                <a:solidFill>
                  <a:schemeClr val="tx2">
                    <a:lumMod val="75000"/>
                  </a:schemeClr>
                </a:solidFill>
              </a:rPr>
              <a:t>they teach and treat children this way, let’s take  a look at this, there are many different environments that must guarantee the child personal respect and acknowledge any obvious differences in family structure and family status, culture, religion and nature. Then children learn about themselves and about differences in term of age, race, gender and language in a real way, not symbolic. There is a very important point for adults when children ask about something. Here they must respond individually and support their curiosity and pay attention to their questions because it may develop their personality and make them confident in themselves and participate in finding their answer because children’s learning depends on the daily experiences and expertise that they acquire during the early years of their lives.</a:t>
            </a:r>
          </a:p>
        </p:txBody>
      </p:sp>
    </p:spTree>
    <p:extLst>
      <p:ext uri="{BB962C8B-B14F-4D97-AF65-F5344CB8AC3E}">
        <p14:creationId xmlns:p14="http://schemas.microsoft.com/office/powerpoint/2010/main" val="29549674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D1DA19-DDB9-F26F-1A73-6E04166CD13A}"/>
              </a:ext>
            </a:extLst>
          </p:cNvPr>
          <p:cNvSpPr txBox="1"/>
          <p:nvPr/>
        </p:nvSpPr>
        <p:spPr>
          <a:xfrm>
            <a:off x="324091" y="735955"/>
            <a:ext cx="9236598" cy="5386090"/>
          </a:xfrm>
          <a:prstGeom prst="rect">
            <a:avLst/>
          </a:prstGeom>
          <a:noFill/>
        </p:spPr>
        <p:txBody>
          <a:bodyPr wrap="square" rtlCol="0">
            <a:spAutoFit/>
          </a:bodyPr>
          <a:lstStyle/>
          <a:p>
            <a:pPr algn="l"/>
            <a:r>
              <a:rPr lang="en-GB" sz="3200" b="0" i="0" dirty="0">
                <a:solidFill>
                  <a:schemeClr val="accent1">
                    <a:lumMod val="75000"/>
                  </a:schemeClr>
                </a:solidFill>
                <a:effectLst/>
                <a:latin typeface="Rubik"/>
              </a:rPr>
              <a:t>What does it free to move, free to be mean</a:t>
            </a:r>
            <a:r>
              <a:rPr lang="en-GB" sz="2400" b="0" i="0" dirty="0">
                <a:solidFill>
                  <a:srgbClr val="222222"/>
                </a:solidFill>
                <a:effectLst/>
                <a:latin typeface="Rubik"/>
              </a:rPr>
              <a:t>? </a:t>
            </a:r>
            <a:r>
              <a:rPr lang="en-GB" sz="2400" b="0" i="0" dirty="0">
                <a:solidFill>
                  <a:schemeClr val="bg2">
                    <a:lumMod val="10000"/>
                  </a:schemeClr>
                </a:solidFill>
                <a:effectLst/>
                <a:latin typeface="Rubik"/>
              </a:rPr>
              <a:t>It means giving complete freedom of movement and the value of spontaneous activities foe the for child because traditional and uncomfortable upbringing makes the child unconfident of himself and also as result of this adults sometimes interfere with the psychological and motor activities of the child so it is important adults must allow the child to move as he wants and with complete freedom and not interfere in the child ‘s physiological motor development so adults cannot force the child to sit  or stand in addition to that a large number of adults confine the child in a chair or a cart so this is also big mistake made by parents who do not have experience because  a child can develop himself at every stage of growth without the need for adults and neurophysiologists have confirmed that the areas of self-awareness are connected to the motor area.</a:t>
            </a:r>
          </a:p>
        </p:txBody>
      </p:sp>
    </p:spTree>
    <p:extLst>
      <p:ext uri="{BB962C8B-B14F-4D97-AF65-F5344CB8AC3E}">
        <p14:creationId xmlns:p14="http://schemas.microsoft.com/office/powerpoint/2010/main" val="1040235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198162-E7A4-B802-2FAB-CA49CBDB431E}"/>
              </a:ext>
            </a:extLst>
          </p:cNvPr>
          <p:cNvSpPr txBox="1"/>
          <p:nvPr/>
        </p:nvSpPr>
        <p:spPr>
          <a:xfrm>
            <a:off x="1016000" y="674400"/>
            <a:ext cx="8597900" cy="5016758"/>
          </a:xfrm>
          <a:prstGeom prst="rect">
            <a:avLst/>
          </a:prstGeom>
          <a:noFill/>
        </p:spPr>
        <p:txBody>
          <a:bodyPr wrap="square">
            <a:spAutoFit/>
          </a:bodyPr>
          <a:lstStyle/>
          <a:p>
            <a:pPr algn="l" fontAlgn="base"/>
            <a:r>
              <a:rPr lang="en-GB" sz="3200" b="0" i="0" dirty="0">
                <a:solidFill>
                  <a:srgbClr val="1B1F27"/>
                </a:solidFill>
                <a:effectLst/>
                <a:latin typeface="Alegreya Sans"/>
              </a:rPr>
              <a:t>Let your child choose what to play. Talk about what you and your child are doing during play. Repeat words or phrases many times to help your child learn new words.</a:t>
            </a:r>
          </a:p>
          <a:p>
            <a:pPr algn="l" fontAlgn="base"/>
            <a:r>
              <a:rPr lang="en-GB" sz="3200" b="0" i="0" dirty="0">
                <a:solidFill>
                  <a:srgbClr val="1B1F27"/>
                </a:solidFill>
                <a:effectLst/>
                <a:latin typeface="Alegreya Sans"/>
              </a:rPr>
              <a:t>Turn everyday activities into opportunities for play. Play make believe while cleaning the house; take turns making a story while running errands, sort foods into colours or shapes while shopping.</a:t>
            </a:r>
            <a:r>
              <a:rPr lang="en-GB" sz="3200" dirty="0">
                <a:solidFill>
                  <a:srgbClr val="1B1F27"/>
                </a:solidFill>
                <a:latin typeface="Alegreya Sans"/>
              </a:rPr>
              <a:t> As result, these skills develop the child’s personality build his self –confidence.</a:t>
            </a:r>
            <a:endParaRPr lang="en-GB" sz="3200" b="0" i="0" dirty="0">
              <a:solidFill>
                <a:srgbClr val="1B1F27"/>
              </a:solidFill>
              <a:effectLst/>
              <a:latin typeface="Alegreya Sans"/>
            </a:endParaRPr>
          </a:p>
        </p:txBody>
      </p:sp>
    </p:spTree>
    <p:extLst>
      <p:ext uri="{BB962C8B-B14F-4D97-AF65-F5344CB8AC3E}">
        <p14:creationId xmlns:p14="http://schemas.microsoft.com/office/powerpoint/2010/main" val="22665229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8D15D6-77E7-E481-F32C-AF8E61015618}"/>
              </a:ext>
            </a:extLst>
          </p:cNvPr>
          <p:cNvSpPr txBox="1"/>
          <p:nvPr/>
        </p:nvSpPr>
        <p:spPr>
          <a:xfrm>
            <a:off x="469900" y="1747761"/>
            <a:ext cx="9271000" cy="4035528"/>
          </a:xfrm>
          <a:prstGeom prst="rect">
            <a:avLst/>
          </a:prstGeom>
          <a:noFill/>
        </p:spPr>
        <p:txBody>
          <a:bodyPr wrap="square">
            <a:spAutoFit/>
          </a:bodyPr>
          <a:lstStyle/>
          <a:p>
            <a:pPr algn="l">
              <a:lnSpc>
                <a:spcPts val="1650"/>
              </a:lnSpc>
              <a:buFont typeface="Arial" panose="020B0604020202020204" pitchFamily="34" charset="0"/>
              <a:buChar char="•"/>
            </a:pPr>
            <a:r>
              <a:rPr lang="en-GB" sz="2400" b="0" i="0" dirty="0">
                <a:solidFill>
                  <a:srgbClr val="111111"/>
                </a:solidFill>
                <a:effectLst/>
                <a:latin typeface="-apple-system"/>
              </a:rPr>
              <a:t> Creative activities, such as scratch art, painting, making  </a:t>
            </a:r>
          </a:p>
          <a:p>
            <a:pPr algn="l">
              <a:lnSpc>
                <a:spcPts val="1650"/>
              </a:lnSpc>
            </a:pPr>
            <a:endParaRPr lang="en-GB" sz="2400" dirty="0">
              <a:solidFill>
                <a:srgbClr val="111111"/>
              </a:solidFill>
              <a:latin typeface="-apple-system"/>
            </a:endParaRPr>
          </a:p>
          <a:p>
            <a:pPr algn="l">
              <a:lnSpc>
                <a:spcPts val="1650"/>
              </a:lnSpc>
            </a:pPr>
            <a:r>
              <a:rPr lang="en-GB" sz="2400" b="0" i="0" dirty="0">
                <a:solidFill>
                  <a:srgbClr val="111111"/>
                </a:solidFill>
                <a:effectLst/>
                <a:latin typeface="-apple-system"/>
              </a:rPr>
              <a:t>  friendship bracelets, or making a bird feeder. </a:t>
            </a:r>
          </a:p>
          <a:p>
            <a:pPr algn="l">
              <a:lnSpc>
                <a:spcPts val="1650"/>
              </a:lnSpc>
              <a:buFont typeface="Arial" panose="020B0604020202020204" pitchFamily="34" charset="0"/>
              <a:buChar char="•"/>
            </a:pPr>
            <a:endParaRPr lang="en-GB" sz="2400" b="0" i="0" dirty="0">
              <a:solidFill>
                <a:srgbClr val="111111"/>
              </a:solidFill>
              <a:effectLst/>
              <a:latin typeface="-apple-system"/>
            </a:endParaRPr>
          </a:p>
          <a:p>
            <a:pPr algn="l">
              <a:lnSpc>
                <a:spcPts val="1650"/>
              </a:lnSpc>
              <a:buFont typeface="Arial" panose="020B0604020202020204" pitchFamily="34" charset="0"/>
              <a:buChar char="•"/>
            </a:pPr>
            <a:endParaRPr lang="en-GB" sz="2400" b="0" i="0" dirty="0">
              <a:solidFill>
                <a:srgbClr val="111111"/>
              </a:solidFill>
              <a:effectLst/>
              <a:latin typeface="-apple-system"/>
            </a:endParaRPr>
          </a:p>
          <a:p>
            <a:pPr algn="l">
              <a:lnSpc>
                <a:spcPts val="1650"/>
              </a:lnSpc>
              <a:buFont typeface="Arial" panose="020B0604020202020204" pitchFamily="34" charset="0"/>
              <a:buChar char="•"/>
            </a:pPr>
            <a:r>
              <a:rPr lang="en-GB" sz="2400" b="0" i="0" dirty="0">
                <a:solidFill>
                  <a:srgbClr val="111111"/>
                </a:solidFill>
                <a:effectLst/>
                <a:latin typeface="-apple-system"/>
              </a:rPr>
              <a:t> Fun games, such as building a stack of cards, putting on a </a:t>
            </a:r>
          </a:p>
          <a:p>
            <a:pPr algn="l">
              <a:lnSpc>
                <a:spcPts val="1650"/>
              </a:lnSpc>
            </a:pPr>
            <a:endParaRPr lang="en-GB" sz="2400" dirty="0">
              <a:solidFill>
                <a:srgbClr val="111111"/>
              </a:solidFill>
              <a:latin typeface="-apple-system"/>
            </a:endParaRPr>
          </a:p>
          <a:p>
            <a:pPr algn="l">
              <a:lnSpc>
                <a:spcPts val="1650"/>
              </a:lnSpc>
            </a:pPr>
            <a:r>
              <a:rPr lang="en-GB" sz="2400" b="0" i="0" dirty="0">
                <a:solidFill>
                  <a:srgbClr val="111111"/>
                </a:solidFill>
                <a:effectLst/>
                <a:latin typeface="-apple-system"/>
              </a:rPr>
              <a:t>  puppet show, making a treasure hunt, or setting up a play store      </a:t>
            </a:r>
          </a:p>
          <a:p>
            <a:pPr algn="l">
              <a:lnSpc>
                <a:spcPts val="1650"/>
              </a:lnSpc>
              <a:buFont typeface="Arial" panose="020B0604020202020204" pitchFamily="34" charset="0"/>
              <a:buChar char="•"/>
            </a:pPr>
            <a:endParaRPr lang="en-GB" sz="2400" b="0" i="0" dirty="0">
              <a:solidFill>
                <a:srgbClr val="111111"/>
              </a:solidFill>
              <a:effectLst/>
              <a:latin typeface="-apple-system"/>
            </a:endParaRPr>
          </a:p>
          <a:p>
            <a:pPr algn="l">
              <a:lnSpc>
                <a:spcPts val="1650"/>
              </a:lnSpc>
              <a:buFont typeface="Arial" panose="020B0604020202020204" pitchFamily="34" charset="0"/>
              <a:buChar char="•"/>
            </a:pPr>
            <a:endParaRPr lang="en-GB" sz="2400" b="0" i="0" dirty="0">
              <a:solidFill>
                <a:srgbClr val="111111"/>
              </a:solidFill>
              <a:effectLst/>
              <a:latin typeface="-apple-system"/>
            </a:endParaRPr>
          </a:p>
          <a:p>
            <a:pPr algn="l">
              <a:lnSpc>
                <a:spcPts val="1650"/>
              </a:lnSpc>
              <a:buFont typeface="Arial" panose="020B0604020202020204" pitchFamily="34" charset="0"/>
              <a:buChar char="•"/>
            </a:pPr>
            <a:r>
              <a:rPr lang="en-GB" sz="2400" b="0" i="0" dirty="0">
                <a:solidFill>
                  <a:srgbClr val="111111"/>
                </a:solidFill>
                <a:effectLst/>
                <a:latin typeface="-apple-system"/>
              </a:rPr>
              <a:t> Physical activities, such as having a dance contest, creating an indoor </a:t>
            </a:r>
          </a:p>
          <a:p>
            <a:pPr algn="l">
              <a:lnSpc>
                <a:spcPts val="1650"/>
              </a:lnSpc>
            </a:pPr>
            <a:r>
              <a:rPr lang="en-GB" sz="2400" dirty="0">
                <a:solidFill>
                  <a:srgbClr val="111111"/>
                </a:solidFill>
                <a:latin typeface="-apple-system"/>
              </a:rPr>
              <a:t> </a:t>
            </a:r>
          </a:p>
          <a:p>
            <a:pPr algn="l">
              <a:lnSpc>
                <a:spcPts val="1650"/>
              </a:lnSpc>
            </a:pPr>
            <a:r>
              <a:rPr lang="en-GB" sz="2400" b="0" i="0" dirty="0">
                <a:solidFill>
                  <a:srgbClr val="111111"/>
                </a:solidFill>
                <a:effectLst/>
                <a:latin typeface="-apple-system"/>
              </a:rPr>
              <a:t>  obstacle   course, balancing on a beam, playing hopscotch, balloon  </a:t>
            </a:r>
          </a:p>
          <a:p>
            <a:pPr algn="l">
              <a:lnSpc>
                <a:spcPts val="1650"/>
              </a:lnSpc>
            </a:pPr>
            <a:r>
              <a:rPr lang="en-GB" sz="2400" dirty="0">
                <a:solidFill>
                  <a:srgbClr val="111111"/>
                </a:solidFill>
                <a:latin typeface="-apple-system"/>
              </a:rPr>
              <a:t>  </a:t>
            </a:r>
          </a:p>
          <a:p>
            <a:pPr algn="l">
              <a:lnSpc>
                <a:spcPts val="1650"/>
              </a:lnSpc>
            </a:pPr>
            <a:r>
              <a:rPr lang="en-GB" sz="2400" dirty="0">
                <a:solidFill>
                  <a:srgbClr val="111111"/>
                </a:solidFill>
                <a:latin typeface="-apple-system"/>
              </a:rPr>
              <a:t>  </a:t>
            </a:r>
            <a:r>
              <a:rPr lang="en-GB" sz="2400" b="0" i="0" dirty="0">
                <a:solidFill>
                  <a:srgbClr val="111111"/>
                </a:solidFill>
                <a:effectLst/>
                <a:latin typeface="-apple-system"/>
              </a:rPr>
              <a:t>tennis, yoga, or  potato sack race.</a:t>
            </a:r>
          </a:p>
          <a:p>
            <a:pPr algn="l">
              <a:lnSpc>
                <a:spcPts val="1650"/>
              </a:lnSpc>
            </a:pPr>
            <a:r>
              <a:rPr lang="en-GB" sz="2400" b="0" i="0" dirty="0">
                <a:solidFill>
                  <a:srgbClr val="111111"/>
                </a:solidFill>
                <a:effectLst/>
                <a:latin typeface="-apple-system"/>
              </a:rPr>
              <a:t> </a:t>
            </a:r>
          </a:p>
          <a:p>
            <a:pPr algn="l">
              <a:lnSpc>
                <a:spcPts val="1650"/>
              </a:lnSpc>
            </a:pPr>
            <a:r>
              <a:rPr lang="en-GB" sz="2400" dirty="0">
                <a:solidFill>
                  <a:srgbClr val="111111"/>
                </a:solidFill>
                <a:latin typeface="-apple-system"/>
              </a:rPr>
              <a:t>  </a:t>
            </a:r>
            <a:endParaRPr lang="en-GB" sz="2400" b="0" i="0" dirty="0">
              <a:solidFill>
                <a:srgbClr val="111111"/>
              </a:solidFill>
              <a:effectLst/>
              <a:latin typeface="-apple-system"/>
            </a:endParaRPr>
          </a:p>
          <a:p>
            <a:pPr algn="l">
              <a:lnSpc>
                <a:spcPts val="1650"/>
              </a:lnSpc>
            </a:pPr>
            <a:endParaRPr lang="en-GB" sz="2400" b="0" i="0" dirty="0">
              <a:solidFill>
                <a:srgbClr val="111111"/>
              </a:solidFill>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4" name="TextBox 3">
            <a:extLst>
              <a:ext uri="{FF2B5EF4-FFF2-40B4-BE49-F238E27FC236}">
                <a16:creationId xmlns:a16="http://schemas.microsoft.com/office/drawing/2014/main" id="{7D25ADBD-B832-98E0-9CDF-E00A296A8FED}"/>
              </a:ext>
            </a:extLst>
          </p:cNvPr>
          <p:cNvSpPr txBox="1"/>
          <p:nvPr/>
        </p:nvSpPr>
        <p:spPr>
          <a:xfrm>
            <a:off x="2705100" y="419100"/>
            <a:ext cx="8128000" cy="646331"/>
          </a:xfrm>
          <a:prstGeom prst="rect">
            <a:avLst/>
          </a:prstGeom>
          <a:noFill/>
        </p:spPr>
        <p:txBody>
          <a:bodyPr wrap="square" rtlCol="0">
            <a:spAutoFit/>
          </a:bodyPr>
          <a:lstStyle/>
          <a:p>
            <a:r>
              <a:rPr lang="en-GB" sz="3600" dirty="0">
                <a:solidFill>
                  <a:schemeClr val="accent2"/>
                </a:solidFill>
              </a:rPr>
              <a:t>(In door play kids)</a:t>
            </a:r>
          </a:p>
        </p:txBody>
      </p:sp>
    </p:spTree>
    <p:extLst>
      <p:ext uri="{BB962C8B-B14F-4D97-AF65-F5344CB8AC3E}">
        <p14:creationId xmlns:p14="http://schemas.microsoft.com/office/powerpoint/2010/main" val="27234775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hildren Painting at Home or Playschool Stock Image - Image of draw ...">
            <a:extLst>
              <a:ext uri="{FF2B5EF4-FFF2-40B4-BE49-F238E27FC236}">
                <a16:creationId xmlns:a16="http://schemas.microsoft.com/office/drawing/2014/main" id="{21A40E43-DD74-2CF2-D49F-C114830177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C639DF1-ADA1-B643-638E-E8FF5BA14752}"/>
              </a:ext>
            </a:extLst>
          </p:cNvPr>
          <p:cNvSpPr txBox="1"/>
          <p:nvPr/>
        </p:nvSpPr>
        <p:spPr>
          <a:xfrm rot="10800000" flipV="1">
            <a:off x="-152400" y="3244334"/>
            <a:ext cx="5029200" cy="369332"/>
          </a:xfrm>
          <a:prstGeom prst="rect">
            <a:avLst/>
          </a:prstGeom>
          <a:noFill/>
        </p:spPr>
        <p:txBody>
          <a:bodyPr wrap="square">
            <a:spAutoFit/>
          </a:bodyPr>
          <a:lstStyle/>
          <a:p>
            <a:r>
              <a:rPr lang="en-GB" dirty="0">
                <a:solidFill>
                  <a:srgbClr val="666666"/>
                </a:solidFill>
                <a:latin typeface="Roboto" panose="02000000000000000000" pitchFamily="2" charset="0"/>
              </a:rPr>
              <a:t>(</a:t>
            </a:r>
            <a:r>
              <a:rPr lang="en-GB" dirty="0">
                <a:solidFill>
                  <a:schemeClr val="tx1">
                    <a:lumMod val="95000"/>
                    <a:lumOff val="5000"/>
                  </a:schemeClr>
                </a:solidFill>
                <a:highlight>
                  <a:srgbClr val="808080"/>
                </a:highlight>
                <a:latin typeface="Roboto" panose="02000000000000000000" pitchFamily="2" charset="0"/>
              </a:rPr>
              <a:t>Author: by</a:t>
            </a:r>
            <a:r>
              <a:rPr lang="en-GB" b="0" i="0" dirty="0">
                <a:solidFill>
                  <a:schemeClr val="tx1">
                    <a:lumMod val="95000"/>
                    <a:lumOff val="5000"/>
                  </a:schemeClr>
                </a:solidFill>
                <a:effectLst/>
                <a:highlight>
                  <a:srgbClr val="808080"/>
                </a:highlight>
                <a:latin typeface="Roboto" panose="02000000000000000000" pitchFamily="2" charset="0"/>
              </a:rPr>
              <a:t> </a:t>
            </a:r>
            <a:r>
              <a:rPr lang="en-GB" dirty="0">
                <a:solidFill>
                  <a:schemeClr val="tx1">
                    <a:lumMod val="95000"/>
                    <a:lumOff val="5000"/>
                  </a:schemeClr>
                </a:solidFill>
                <a:highlight>
                  <a:srgbClr val="808080"/>
                </a:highlight>
                <a:latin typeface="Roboto" panose="02000000000000000000" pitchFamily="2" charset="0"/>
              </a:rPr>
              <a:t>C</a:t>
            </a:r>
            <a:r>
              <a:rPr lang="en-GB" b="0" i="0" u="none" strike="noStrike" dirty="0">
                <a:solidFill>
                  <a:schemeClr val="tx1">
                    <a:lumMod val="95000"/>
                    <a:lumOff val="5000"/>
                  </a:schemeClr>
                </a:solidFill>
                <a:effectLst/>
                <a:highlight>
                  <a:srgbClr val="808080"/>
                </a:highlight>
                <a:latin typeface="Roboto" panose="02000000000000000000" pitchFamily="2" charset="0"/>
                <a:hlinkClick r:id="rId3" tooltip="Posts by carolyn">
                  <a:extLst>
                    <a:ext uri="{A12FA001-AC4F-418D-AE19-62706E023703}">
                      <ahyp:hlinkClr xmlns:ahyp="http://schemas.microsoft.com/office/drawing/2018/hyperlinkcolor" val="tx"/>
                    </a:ext>
                  </a:extLst>
                </a:hlinkClick>
              </a:rPr>
              <a:t>arolyn</a:t>
            </a:r>
            <a:r>
              <a:rPr lang="en-GB" u="none" strike="noStrike" dirty="0">
                <a:solidFill>
                  <a:schemeClr val="tx1">
                    <a:lumMod val="95000"/>
                    <a:lumOff val="5000"/>
                  </a:schemeClr>
                </a:solidFill>
                <a:highlight>
                  <a:srgbClr val="808080"/>
                </a:highlight>
                <a:latin typeface="Roboto" panose="02000000000000000000" pitchFamily="2" charset="0"/>
              </a:rPr>
              <a:t>,</a:t>
            </a:r>
            <a:r>
              <a:rPr lang="en-GB" b="0" i="0" dirty="0">
                <a:solidFill>
                  <a:schemeClr val="tx1">
                    <a:lumMod val="95000"/>
                    <a:lumOff val="5000"/>
                  </a:schemeClr>
                </a:solidFill>
                <a:effectLst/>
                <a:highlight>
                  <a:srgbClr val="808080"/>
                </a:highlight>
                <a:latin typeface="Roboto" panose="02000000000000000000" pitchFamily="2" charset="0"/>
              </a:rPr>
              <a:t> 2019, </a:t>
            </a:r>
            <a:r>
              <a:rPr lang="en-GB" b="0" i="0" u="none" strike="noStrike" dirty="0">
                <a:solidFill>
                  <a:schemeClr val="tx1">
                    <a:lumMod val="95000"/>
                    <a:lumOff val="5000"/>
                  </a:schemeClr>
                </a:solidFill>
                <a:effectLst/>
                <a:highlight>
                  <a:srgbClr val="808080"/>
                </a:highlight>
                <a:latin typeface="Roboto" panose="02000000000000000000" pitchFamily="2" charset="0"/>
                <a:hlinkClick r:id="rId4">
                  <a:extLst>
                    <a:ext uri="{A12FA001-AC4F-418D-AE19-62706E023703}">
                      <ahyp:hlinkClr xmlns:ahyp="http://schemas.microsoft.com/office/drawing/2018/hyperlinkcolor" val="tx"/>
                    </a:ext>
                  </a:extLst>
                </a:hlinkClick>
              </a:rPr>
              <a:t>Life and learning</a:t>
            </a:r>
            <a:r>
              <a:rPr lang="en-GB" b="0" i="0" dirty="0">
                <a:solidFill>
                  <a:schemeClr val="tx1">
                    <a:lumMod val="95000"/>
                    <a:lumOff val="5000"/>
                  </a:schemeClr>
                </a:solidFill>
                <a:effectLst/>
                <a:highlight>
                  <a:srgbClr val="808080"/>
                </a:highlight>
                <a:latin typeface="Roboto" panose="02000000000000000000" pitchFamily="2" charset="0"/>
              </a:rPr>
              <a:t> )</a:t>
            </a:r>
            <a:endParaRPr lang="en-GB" dirty="0">
              <a:solidFill>
                <a:schemeClr val="tx1">
                  <a:lumMod val="95000"/>
                  <a:lumOff val="5000"/>
                </a:schemeClr>
              </a:solidFill>
              <a:highlight>
                <a:srgbClr val="808080"/>
              </a:highlight>
            </a:endParaRPr>
          </a:p>
        </p:txBody>
      </p:sp>
    </p:spTree>
    <p:extLst>
      <p:ext uri="{BB962C8B-B14F-4D97-AF65-F5344CB8AC3E}">
        <p14:creationId xmlns:p14="http://schemas.microsoft.com/office/powerpoint/2010/main" val="26865022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FBF34A-5ADC-3234-243B-6B7392977D58}"/>
              </a:ext>
            </a:extLst>
          </p:cNvPr>
          <p:cNvSpPr txBox="1"/>
          <p:nvPr/>
        </p:nvSpPr>
        <p:spPr>
          <a:xfrm flipH="1">
            <a:off x="46985" y="3080884"/>
            <a:ext cx="11366498" cy="369332"/>
          </a:xfrm>
          <a:prstGeom prst="rect">
            <a:avLst/>
          </a:prstGeom>
          <a:noFill/>
        </p:spPr>
        <p:txBody>
          <a:bodyPr wrap="square" rtlCol="0">
            <a:spAutoFit/>
          </a:bodyPr>
          <a:lstStyle/>
          <a:p>
            <a:r>
              <a:rPr lang="en-GB" dirty="0">
                <a:solidFill>
                  <a:schemeClr val="accent4">
                    <a:lumMod val="60000"/>
                    <a:lumOff val="40000"/>
                  </a:schemeClr>
                </a:solidFill>
                <a:highlight>
                  <a:srgbClr val="808080"/>
                </a:highlight>
                <a:latin typeface="Poppins" panose="00000500000000000000" pitchFamily="2" charset="0"/>
              </a:rPr>
              <a:t>(</a:t>
            </a:r>
            <a:r>
              <a:rPr lang="en-GB" dirty="0">
                <a:solidFill>
                  <a:schemeClr val="tx1">
                    <a:lumMod val="95000"/>
                    <a:lumOff val="5000"/>
                  </a:schemeClr>
                </a:solidFill>
                <a:highlight>
                  <a:srgbClr val="808080"/>
                </a:highlight>
                <a:latin typeface="Poppins" panose="00000500000000000000" pitchFamily="2" charset="0"/>
              </a:rPr>
              <a:t>Source: C</a:t>
            </a:r>
            <a:r>
              <a:rPr lang="en-GB" b="0" i="0" dirty="0">
                <a:solidFill>
                  <a:schemeClr val="tx1">
                    <a:lumMod val="95000"/>
                    <a:lumOff val="5000"/>
                  </a:schemeClr>
                </a:solidFill>
                <a:effectLst/>
                <a:highlight>
                  <a:srgbClr val="808080"/>
                </a:highlight>
                <a:latin typeface="Poppins" panose="00000500000000000000" pitchFamily="2" charset="0"/>
              </a:rPr>
              <a:t>ommunity Foundation of Louisville, 2020)</a:t>
            </a:r>
            <a:endParaRPr lang="en-GB" dirty="0">
              <a:solidFill>
                <a:schemeClr val="tx1">
                  <a:lumMod val="95000"/>
                  <a:lumOff val="5000"/>
                </a:schemeClr>
              </a:solidFill>
              <a:highlight>
                <a:srgbClr val="808080"/>
              </a:highlight>
            </a:endParaRPr>
          </a:p>
        </p:txBody>
      </p:sp>
      <p:sp>
        <p:nvSpPr>
          <p:cNvPr id="5" name="TextBox 4">
            <a:extLst>
              <a:ext uri="{FF2B5EF4-FFF2-40B4-BE49-F238E27FC236}">
                <a16:creationId xmlns:a16="http://schemas.microsoft.com/office/drawing/2014/main" id="{F038FC66-E889-AD11-CFDF-04C00FABF191}"/>
              </a:ext>
            </a:extLst>
          </p:cNvPr>
          <p:cNvSpPr txBox="1"/>
          <p:nvPr/>
        </p:nvSpPr>
        <p:spPr>
          <a:xfrm flipH="1">
            <a:off x="7950199" y="954072"/>
            <a:ext cx="1610359" cy="569976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AF2B9065-8D41-6808-4A36-2B5B3A8FB7BC}"/>
              </a:ext>
            </a:extLst>
          </p:cNvPr>
          <p:cNvSpPr txBox="1"/>
          <p:nvPr/>
        </p:nvSpPr>
        <p:spPr>
          <a:xfrm flipH="1">
            <a:off x="294629" y="6202686"/>
            <a:ext cx="10129522" cy="369332"/>
          </a:xfrm>
          <a:prstGeom prst="rect">
            <a:avLst/>
          </a:prstGeom>
          <a:noFill/>
        </p:spPr>
        <p:txBody>
          <a:bodyPr wrap="square" rtlCol="0">
            <a:spAutoFit/>
          </a:bodyPr>
          <a:lstStyle/>
          <a:p>
            <a:r>
              <a:rPr lang="en-GB" dirty="0">
                <a:solidFill>
                  <a:schemeClr val="tx1">
                    <a:lumMod val="95000"/>
                    <a:lumOff val="5000"/>
                  </a:schemeClr>
                </a:solidFill>
                <a:highlight>
                  <a:srgbClr val="808080"/>
                </a:highlight>
              </a:rPr>
              <a:t>(Source: </a:t>
            </a:r>
            <a:r>
              <a:rPr lang="en-GB" dirty="0" err="1">
                <a:solidFill>
                  <a:schemeClr val="tx1">
                    <a:lumMod val="95000"/>
                    <a:lumOff val="5000"/>
                  </a:schemeClr>
                </a:solidFill>
                <a:highlight>
                  <a:srgbClr val="808080"/>
                </a:highlight>
              </a:rPr>
              <a:t>Aunsutria</a:t>
            </a:r>
            <a:r>
              <a:rPr lang="en-GB" dirty="0">
                <a:solidFill>
                  <a:schemeClr val="tx1">
                    <a:lumMod val="95000"/>
                    <a:lumOff val="5000"/>
                  </a:schemeClr>
                </a:solidFill>
                <a:highlight>
                  <a:srgbClr val="808080"/>
                </a:highlight>
              </a:rPr>
              <a:t>, 2023)</a:t>
            </a:r>
          </a:p>
        </p:txBody>
      </p:sp>
      <p:sp>
        <p:nvSpPr>
          <p:cNvPr id="7" name="TextBox 6">
            <a:extLst>
              <a:ext uri="{FF2B5EF4-FFF2-40B4-BE49-F238E27FC236}">
                <a16:creationId xmlns:a16="http://schemas.microsoft.com/office/drawing/2014/main" id="{1AC860FC-9AE7-EDDD-0DAD-475E1C3916CB}"/>
              </a:ext>
            </a:extLst>
          </p:cNvPr>
          <p:cNvSpPr txBox="1"/>
          <p:nvPr/>
        </p:nvSpPr>
        <p:spPr>
          <a:xfrm flipH="1">
            <a:off x="363211" y="6490204"/>
            <a:ext cx="9397995" cy="369332"/>
          </a:xfrm>
          <a:prstGeom prst="rect">
            <a:avLst/>
          </a:prstGeom>
          <a:noFill/>
        </p:spPr>
        <p:txBody>
          <a:bodyPr wrap="square" rtlCol="0">
            <a:spAutoFit/>
          </a:bodyPr>
          <a:lstStyle/>
          <a:p>
            <a:r>
              <a:rPr lang="en-GB" dirty="0">
                <a:solidFill>
                  <a:schemeClr val="accent1">
                    <a:lumMod val="75000"/>
                  </a:schemeClr>
                </a:solidFill>
                <a:highlight>
                  <a:srgbClr val="808080"/>
                </a:highlight>
              </a:rPr>
              <a:t>(</a:t>
            </a:r>
            <a:r>
              <a:rPr lang="en-GB" dirty="0">
                <a:solidFill>
                  <a:schemeClr val="tx1">
                    <a:lumMod val="95000"/>
                    <a:lumOff val="5000"/>
                  </a:schemeClr>
                </a:solidFill>
                <a:highlight>
                  <a:srgbClr val="808080"/>
                </a:highlight>
              </a:rPr>
              <a:t>Source :</a:t>
            </a:r>
            <a:r>
              <a:rPr lang="en-GB" sz="1800" dirty="0" err="1">
                <a:solidFill>
                  <a:schemeClr val="tx1">
                    <a:lumMod val="95000"/>
                    <a:lumOff val="5000"/>
                  </a:schemeClr>
                </a:solidFill>
                <a:highlight>
                  <a:srgbClr val="808080"/>
                </a:highlight>
              </a:rPr>
              <a:t>Credly</a:t>
            </a:r>
            <a:r>
              <a:rPr lang="en-GB" sz="1800" dirty="0">
                <a:solidFill>
                  <a:schemeClr val="tx1">
                    <a:lumMod val="95000"/>
                    <a:lumOff val="5000"/>
                  </a:schemeClr>
                </a:solidFill>
                <a:highlight>
                  <a:srgbClr val="808080"/>
                </a:highlight>
              </a:rPr>
              <a:t>, 2017)</a:t>
            </a:r>
          </a:p>
        </p:txBody>
      </p:sp>
      <p:sp>
        <p:nvSpPr>
          <p:cNvPr id="8" name="TextBox 7">
            <a:extLst>
              <a:ext uri="{FF2B5EF4-FFF2-40B4-BE49-F238E27FC236}">
                <a16:creationId xmlns:a16="http://schemas.microsoft.com/office/drawing/2014/main" id="{50E4BD9A-73FE-8F9A-0063-C9A773EBBDCD}"/>
              </a:ext>
            </a:extLst>
          </p:cNvPr>
          <p:cNvSpPr txBox="1"/>
          <p:nvPr/>
        </p:nvSpPr>
        <p:spPr>
          <a:xfrm flipH="1">
            <a:off x="180326" y="5464022"/>
            <a:ext cx="9763759" cy="369332"/>
          </a:xfrm>
          <a:prstGeom prst="rect">
            <a:avLst/>
          </a:prstGeom>
          <a:noFill/>
        </p:spPr>
        <p:txBody>
          <a:bodyPr wrap="square" rtlCol="0">
            <a:spAutoFit/>
          </a:bodyPr>
          <a:lstStyle/>
          <a:p>
            <a:r>
              <a:rPr lang="en-GB" dirty="0">
                <a:solidFill>
                  <a:schemeClr val="tx1">
                    <a:lumMod val="95000"/>
                    <a:lumOff val="5000"/>
                  </a:schemeClr>
                </a:solidFill>
                <a:highlight>
                  <a:srgbClr val="808080"/>
                </a:highlight>
              </a:rPr>
              <a:t>( Source: </a:t>
            </a:r>
            <a:r>
              <a:rPr lang="en-GB" dirty="0" err="1">
                <a:solidFill>
                  <a:schemeClr val="tx1">
                    <a:lumMod val="95000"/>
                    <a:lumOff val="5000"/>
                  </a:schemeClr>
                </a:solidFill>
                <a:highlight>
                  <a:srgbClr val="808080"/>
                </a:highlight>
              </a:rPr>
              <a:t>Skmurphy</a:t>
            </a:r>
            <a:r>
              <a:rPr lang="en-GB" dirty="0">
                <a:solidFill>
                  <a:schemeClr val="tx1">
                    <a:lumMod val="95000"/>
                    <a:lumOff val="5000"/>
                  </a:schemeClr>
                </a:solidFill>
                <a:highlight>
                  <a:srgbClr val="808080"/>
                </a:highlight>
              </a:rPr>
              <a:t>, 2009</a:t>
            </a:r>
            <a:r>
              <a:rPr lang="en-GB" dirty="0">
                <a:solidFill>
                  <a:schemeClr val="tx1">
                    <a:lumMod val="95000"/>
                    <a:lumOff val="5000"/>
                  </a:schemeClr>
                </a:solidFill>
                <a:highlight>
                  <a:srgbClr val="C0C0C0"/>
                </a:highlight>
              </a:rPr>
              <a:t>)</a:t>
            </a:r>
          </a:p>
        </p:txBody>
      </p:sp>
      <p:sp>
        <p:nvSpPr>
          <p:cNvPr id="9" name="TextBox 8">
            <a:extLst>
              <a:ext uri="{FF2B5EF4-FFF2-40B4-BE49-F238E27FC236}">
                <a16:creationId xmlns:a16="http://schemas.microsoft.com/office/drawing/2014/main" id="{114C414D-099C-1ECE-5333-9452A05BF638}"/>
              </a:ext>
            </a:extLst>
          </p:cNvPr>
          <p:cNvSpPr txBox="1"/>
          <p:nvPr/>
        </p:nvSpPr>
        <p:spPr>
          <a:xfrm flipH="1">
            <a:off x="66023" y="5119054"/>
            <a:ext cx="9763759" cy="369332"/>
          </a:xfrm>
          <a:prstGeom prst="rect">
            <a:avLst/>
          </a:prstGeom>
          <a:noFill/>
        </p:spPr>
        <p:txBody>
          <a:bodyPr wrap="square" rtlCol="0">
            <a:spAutoFit/>
          </a:bodyPr>
          <a:lstStyle/>
          <a:p>
            <a:r>
              <a:rPr lang="en-GB" dirty="0">
                <a:solidFill>
                  <a:schemeClr val="accent1">
                    <a:lumMod val="75000"/>
                  </a:schemeClr>
                </a:solidFill>
                <a:highlight>
                  <a:srgbClr val="C0C0C0"/>
                </a:highlight>
              </a:rPr>
              <a:t>(</a:t>
            </a:r>
            <a:r>
              <a:rPr lang="en-GB" dirty="0">
                <a:highlight>
                  <a:srgbClr val="808080"/>
                </a:highlight>
              </a:rPr>
              <a:t>Source: </a:t>
            </a:r>
            <a:r>
              <a:rPr lang="en-GB" dirty="0" err="1">
                <a:highlight>
                  <a:srgbClr val="808080"/>
                </a:highlight>
              </a:rPr>
              <a:t>Aouthe</a:t>
            </a:r>
            <a:r>
              <a:rPr lang="en-GB" dirty="0">
                <a:highlight>
                  <a:srgbClr val="808080"/>
                </a:highlight>
              </a:rPr>
              <a:t>, </a:t>
            </a:r>
            <a:r>
              <a:rPr lang="en-GB" dirty="0" err="1">
                <a:highlight>
                  <a:srgbClr val="808080"/>
                </a:highlight>
              </a:rPr>
              <a:t>unknwon</a:t>
            </a:r>
            <a:r>
              <a:rPr lang="en-GB" dirty="0">
                <a:highlight>
                  <a:srgbClr val="808080"/>
                </a:highlight>
              </a:rPr>
              <a:t> ,2015)</a:t>
            </a:r>
          </a:p>
        </p:txBody>
      </p:sp>
      <p:sp>
        <p:nvSpPr>
          <p:cNvPr id="10" name="TextBox 9">
            <a:extLst>
              <a:ext uri="{FF2B5EF4-FFF2-40B4-BE49-F238E27FC236}">
                <a16:creationId xmlns:a16="http://schemas.microsoft.com/office/drawing/2014/main" id="{61BE3263-7F52-381A-F9C6-CDFD7A03030F}"/>
              </a:ext>
            </a:extLst>
          </p:cNvPr>
          <p:cNvSpPr txBox="1"/>
          <p:nvPr/>
        </p:nvSpPr>
        <p:spPr>
          <a:xfrm flipH="1">
            <a:off x="294629" y="5833354"/>
            <a:ext cx="9763759" cy="369332"/>
          </a:xfrm>
          <a:prstGeom prst="rect">
            <a:avLst/>
          </a:prstGeom>
          <a:noFill/>
        </p:spPr>
        <p:txBody>
          <a:bodyPr wrap="square" rtlCol="0">
            <a:spAutoFit/>
          </a:bodyPr>
          <a:lstStyle/>
          <a:p>
            <a:r>
              <a:rPr lang="en-GB" dirty="0">
                <a:solidFill>
                  <a:srgbClr val="0070C0"/>
                </a:solidFill>
                <a:highlight>
                  <a:srgbClr val="808080"/>
                </a:highlight>
              </a:rPr>
              <a:t>(</a:t>
            </a:r>
            <a:r>
              <a:rPr lang="en-GB" dirty="0">
                <a:solidFill>
                  <a:schemeClr val="tx1">
                    <a:lumMod val="95000"/>
                    <a:lumOff val="5000"/>
                  </a:schemeClr>
                </a:solidFill>
                <a:highlight>
                  <a:srgbClr val="808080"/>
                </a:highlight>
              </a:rPr>
              <a:t>Source: Childcarenetwork,2013)</a:t>
            </a:r>
          </a:p>
        </p:txBody>
      </p:sp>
      <p:sp>
        <p:nvSpPr>
          <p:cNvPr id="11" name="TextBox 10">
            <a:extLst>
              <a:ext uri="{FF2B5EF4-FFF2-40B4-BE49-F238E27FC236}">
                <a16:creationId xmlns:a16="http://schemas.microsoft.com/office/drawing/2014/main" id="{954DEFB6-2C87-6D6C-7DBD-A11D506512B0}"/>
              </a:ext>
            </a:extLst>
          </p:cNvPr>
          <p:cNvSpPr txBox="1"/>
          <p:nvPr/>
        </p:nvSpPr>
        <p:spPr>
          <a:xfrm flipH="1">
            <a:off x="26656" y="2012299"/>
            <a:ext cx="10942333" cy="1025922"/>
          </a:xfrm>
          <a:prstGeom prst="rect">
            <a:avLst/>
          </a:prstGeom>
          <a:noFill/>
        </p:spPr>
        <p:txBody>
          <a:bodyPr wrap="square" rtlCol="0">
            <a:spAutoFit/>
          </a:bodyPr>
          <a:lstStyle/>
          <a:p>
            <a:pPr fontAlgn="ctr">
              <a:spcAft>
                <a:spcPts val="750"/>
              </a:spcAft>
            </a:pPr>
            <a:r>
              <a:rPr lang="en-GB" dirty="0">
                <a:effectLst/>
                <a:highlight>
                  <a:srgbClr val="808080"/>
                </a:highlight>
              </a:rPr>
              <a:t>Brodie, K, (2018). </a:t>
            </a:r>
            <a:r>
              <a:rPr lang="en-GB" b="0" i="0" dirty="0">
                <a:effectLst/>
                <a:highlight>
                  <a:srgbClr val="808080"/>
                </a:highlight>
                <a:latin typeface="robotoregular"/>
              </a:rPr>
              <a:t>The Holistic Care and Development of Children from Birth to Three, 1</a:t>
            </a:r>
            <a:r>
              <a:rPr lang="en-GB" b="0" i="0" baseline="30000" dirty="0">
                <a:effectLst/>
                <a:highlight>
                  <a:srgbClr val="808080"/>
                </a:highlight>
                <a:latin typeface="robotoregular"/>
              </a:rPr>
              <a:t>st</a:t>
            </a:r>
            <a:r>
              <a:rPr lang="en-GB" b="0" i="0" dirty="0">
                <a:effectLst/>
                <a:highlight>
                  <a:srgbClr val="808080"/>
                </a:highlight>
                <a:latin typeface="robotoregular"/>
              </a:rPr>
              <a:t> </a:t>
            </a:r>
            <a:r>
              <a:rPr lang="en-GB" b="0" i="0" dirty="0" err="1">
                <a:effectLst/>
                <a:highlight>
                  <a:srgbClr val="808080"/>
                </a:highlight>
                <a:latin typeface="robotoregular"/>
              </a:rPr>
              <a:t>edtion</a:t>
            </a:r>
            <a:r>
              <a:rPr lang="en-GB" dirty="0">
                <a:highlight>
                  <a:srgbClr val="808080"/>
                </a:highlight>
                <a:latin typeface="robotoregular"/>
              </a:rPr>
              <a:t>.</a:t>
            </a:r>
            <a:r>
              <a:rPr lang="en-GB" dirty="0">
                <a:highlight>
                  <a:srgbClr val="808080"/>
                </a:highlight>
              </a:rPr>
              <a:t> </a:t>
            </a:r>
          </a:p>
          <a:p>
            <a:pPr fontAlgn="ctr">
              <a:spcAft>
                <a:spcPts val="750"/>
              </a:spcAft>
            </a:pPr>
            <a:br>
              <a:rPr lang="en-GB" b="0" i="0" dirty="0">
                <a:effectLst/>
                <a:highlight>
                  <a:srgbClr val="808080"/>
                </a:highlight>
                <a:latin typeface="Rubik"/>
              </a:rPr>
            </a:br>
            <a:r>
              <a:rPr lang="en-GB" b="0" i="0" dirty="0">
                <a:effectLst/>
                <a:highlight>
                  <a:srgbClr val="808080"/>
                </a:highlight>
                <a:latin typeface="Rubik"/>
              </a:rPr>
              <a:t>Available at: httpas://youtu.be/xd7qaL1Wcxo</a:t>
            </a:r>
            <a:endParaRPr lang="en-GB" dirty="0">
              <a:effectLst/>
              <a:highlight>
                <a:srgbClr val="808080"/>
              </a:highlight>
            </a:endParaRPr>
          </a:p>
        </p:txBody>
      </p:sp>
      <p:sp>
        <p:nvSpPr>
          <p:cNvPr id="3" name="TextBox 2">
            <a:extLst>
              <a:ext uri="{FF2B5EF4-FFF2-40B4-BE49-F238E27FC236}">
                <a16:creationId xmlns:a16="http://schemas.microsoft.com/office/drawing/2014/main" id="{BF87AB03-941C-47F4-95B8-EFDC16DAF0CF}"/>
              </a:ext>
            </a:extLst>
          </p:cNvPr>
          <p:cNvSpPr txBox="1"/>
          <p:nvPr/>
        </p:nvSpPr>
        <p:spPr>
          <a:xfrm>
            <a:off x="46985" y="1198063"/>
            <a:ext cx="6350000" cy="369332"/>
          </a:xfrm>
          <a:prstGeom prst="rect">
            <a:avLst/>
          </a:prstGeom>
          <a:noFill/>
        </p:spPr>
        <p:txBody>
          <a:bodyPr wrap="square">
            <a:spAutoFit/>
          </a:bodyPr>
          <a:lstStyle/>
          <a:p>
            <a:r>
              <a:rPr lang="en-GB" dirty="0">
                <a:highlight>
                  <a:srgbClr val="808080"/>
                </a:highlight>
              </a:rPr>
              <a:t>Available at: https://youtu.be/e2DN2iUnvI4</a:t>
            </a:r>
          </a:p>
        </p:txBody>
      </p:sp>
      <p:sp>
        <p:nvSpPr>
          <p:cNvPr id="13" name="TextBox 12">
            <a:extLst>
              <a:ext uri="{FF2B5EF4-FFF2-40B4-BE49-F238E27FC236}">
                <a16:creationId xmlns:a16="http://schemas.microsoft.com/office/drawing/2014/main" id="{7240FB16-D4A0-3497-6DAC-58D063FAAC9D}"/>
              </a:ext>
            </a:extLst>
          </p:cNvPr>
          <p:cNvSpPr txBox="1"/>
          <p:nvPr/>
        </p:nvSpPr>
        <p:spPr>
          <a:xfrm>
            <a:off x="26656" y="1642967"/>
            <a:ext cx="6350000" cy="369332"/>
          </a:xfrm>
          <a:prstGeom prst="rect">
            <a:avLst/>
          </a:prstGeom>
          <a:noFill/>
        </p:spPr>
        <p:txBody>
          <a:bodyPr wrap="square">
            <a:spAutoFit/>
          </a:bodyPr>
          <a:lstStyle/>
          <a:p>
            <a:r>
              <a:rPr lang="en-GB" dirty="0">
                <a:highlight>
                  <a:srgbClr val="C0C0C0"/>
                </a:highlight>
              </a:rPr>
              <a:t>(</a:t>
            </a:r>
            <a:r>
              <a:rPr lang="en-GB" dirty="0">
                <a:highlight>
                  <a:srgbClr val="808080"/>
                </a:highlight>
              </a:rPr>
              <a:t>Source: Early Years Direct,2018</a:t>
            </a:r>
          </a:p>
        </p:txBody>
      </p:sp>
      <p:sp>
        <p:nvSpPr>
          <p:cNvPr id="15" name="TextBox 14">
            <a:extLst>
              <a:ext uri="{FF2B5EF4-FFF2-40B4-BE49-F238E27FC236}">
                <a16:creationId xmlns:a16="http://schemas.microsoft.com/office/drawing/2014/main" id="{B54855B8-3ED5-FCB3-D969-61ACEE1B8E13}"/>
              </a:ext>
            </a:extLst>
          </p:cNvPr>
          <p:cNvSpPr txBox="1"/>
          <p:nvPr/>
        </p:nvSpPr>
        <p:spPr>
          <a:xfrm>
            <a:off x="46985" y="24212"/>
            <a:ext cx="11549382" cy="1128514"/>
          </a:xfrm>
          <a:prstGeom prst="rect">
            <a:avLst/>
          </a:prstGeom>
          <a:noFill/>
        </p:spPr>
        <p:txBody>
          <a:bodyPr wrap="square">
            <a:spAutoFit/>
          </a:bodyPr>
          <a:lstStyle/>
          <a:p>
            <a:pPr algn="l"/>
            <a:r>
              <a:rPr lang="en-GB" sz="2800" dirty="0">
                <a:highlight>
                  <a:srgbClr val="808080"/>
                </a:highlight>
              </a:rPr>
              <a:t>Reference list</a:t>
            </a:r>
            <a:endParaRPr lang="en-GB" dirty="0">
              <a:effectLst/>
              <a:highlight>
                <a:srgbClr val="808080"/>
              </a:highlight>
            </a:endParaRPr>
          </a:p>
          <a:p>
            <a:pPr fontAlgn="ctr">
              <a:spcBef>
                <a:spcPts val="375"/>
              </a:spcBef>
            </a:pPr>
            <a:r>
              <a:rPr lang="en-GB" dirty="0">
                <a:effectLst/>
                <a:highlight>
                  <a:srgbClr val="808080"/>
                </a:highlight>
              </a:rPr>
              <a:t>Sue,</a:t>
            </a:r>
            <a:r>
              <a:rPr lang="en-GB" dirty="0">
                <a:highlight>
                  <a:srgbClr val="808080"/>
                </a:highlight>
              </a:rPr>
              <a:t> </a:t>
            </a:r>
            <a:r>
              <a:rPr lang="en-GB" dirty="0">
                <a:effectLst/>
                <a:highlight>
                  <a:srgbClr val="808080"/>
                </a:highlight>
              </a:rPr>
              <a:t>G, (2018). Messy play in the early years: Supporting learning through material engagements, </a:t>
            </a:r>
            <a:r>
              <a:rPr lang="en-GB" dirty="0">
                <a:highlight>
                  <a:srgbClr val="808080"/>
                </a:highlight>
              </a:rPr>
              <a:t>1</a:t>
            </a:r>
            <a:r>
              <a:rPr lang="en-GB" baseline="30000" dirty="0">
                <a:highlight>
                  <a:srgbClr val="808080"/>
                </a:highlight>
              </a:rPr>
              <a:t>st</a:t>
            </a:r>
            <a:r>
              <a:rPr lang="en-GB" dirty="0">
                <a:highlight>
                  <a:srgbClr val="808080"/>
                </a:highlight>
              </a:rPr>
              <a:t> </a:t>
            </a:r>
            <a:r>
              <a:rPr lang="en-GB" dirty="0">
                <a:effectLst/>
                <a:highlight>
                  <a:srgbClr val="808080"/>
                </a:highlight>
              </a:rPr>
              <a:t>edition, P, Boca Raton, FL.</a:t>
            </a:r>
          </a:p>
        </p:txBody>
      </p:sp>
      <p:sp>
        <p:nvSpPr>
          <p:cNvPr id="19" name="TextBox 18">
            <a:extLst>
              <a:ext uri="{FF2B5EF4-FFF2-40B4-BE49-F238E27FC236}">
                <a16:creationId xmlns:a16="http://schemas.microsoft.com/office/drawing/2014/main" id="{43B3A69E-F6A3-9BB2-D3FB-51DA96A7417B}"/>
              </a:ext>
            </a:extLst>
          </p:cNvPr>
          <p:cNvSpPr txBox="1"/>
          <p:nvPr/>
        </p:nvSpPr>
        <p:spPr>
          <a:xfrm>
            <a:off x="6953250" y="-387080"/>
            <a:ext cx="8182612" cy="646331"/>
          </a:xfrm>
          <a:prstGeom prst="rect">
            <a:avLst/>
          </a:prstGeom>
          <a:noFill/>
        </p:spPr>
        <p:txBody>
          <a:bodyPr wrap="square">
            <a:spAutoFit/>
          </a:bodyPr>
          <a:lstStyle/>
          <a:p>
            <a:r>
              <a:rPr lang="en-GB" b="0" i="0" u="none" strike="noStrike" dirty="0">
                <a:solidFill>
                  <a:srgbClr val="222222"/>
                </a:solidFill>
                <a:effectLst/>
                <a:latin typeface="var(--mdc-chip-label-text-font)"/>
              </a:rPr>
              <a:t> </a:t>
            </a:r>
            <a:br>
              <a:rPr lang="en-GB" dirty="0">
                <a:effectLst/>
              </a:rPr>
            </a:br>
            <a:endParaRPr lang="en-GB" dirty="0"/>
          </a:p>
        </p:txBody>
      </p:sp>
      <p:sp>
        <p:nvSpPr>
          <p:cNvPr id="20" name="TextBox 19">
            <a:extLst>
              <a:ext uri="{FF2B5EF4-FFF2-40B4-BE49-F238E27FC236}">
                <a16:creationId xmlns:a16="http://schemas.microsoft.com/office/drawing/2014/main" id="{38CAB33A-9598-7093-A19A-EBE7AA3D9672}"/>
              </a:ext>
            </a:extLst>
          </p:cNvPr>
          <p:cNvSpPr txBox="1"/>
          <p:nvPr/>
        </p:nvSpPr>
        <p:spPr>
          <a:xfrm>
            <a:off x="46984" y="3401848"/>
            <a:ext cx="13580116" cy="677108"/>
          </a:xfrm>
          <a:prstGeom prst="rect">
            <a:avLst/>
          </a:prstGeom>
          <a:noFill/>
        </p:spPr>
        <p:txBody>
          <a:bodyPr wrap="square" rtlCol="0">
            <a:spAutoFit/>
          </a:bodyPr>
          <a:lstStyle/>
          <a:p>
            <a:r>
              <a:rPr lang="en-GB" dirty="0">
                <a:highlight>
                  <a:srgbClr val="808080"/>
                </a:highlight>
              </a:rPr>
              <a:t>Smidt, S,(2015) </a:t>
            </a:r>
            <a:r>
              <a:rPr lang="en-GB" sz="2000" b="0" dirty="0">
                <a:solidFill>
                  <a:schemeClr val="bg2">
                    <a:lumMod val="10000"/>
                  </a:schemeClr>
                </a:solidFill>
                <a:effectLst/>
                <a:highlight>
                  <a:srgbClr val="808080"/>
                </a:highlight>
                <a:latin typeface="Rubik"/>
              </a:rPr>
              <a:t>Observing young children : the role of observation and assessment in early childhood settings, </a:t>
            </a:r>
          </a:p>
          <a:p>
            <a:r>
              <a:rPr lang="en-GB" dirty="0">
                <a:solidFill>
                  <a:schemeClr val="bg2">
                    <a:lumMod val="10000"/>
                  </a:schemeClr>
                </a:solidFill>
                <a:highlight>
                  <a:srgbClr val="808080"/>
                </a:highlight>
              </a:rPr>
              <a:t> 2</a:t>
            </a:r>
            <a:r>
              <a:rPr lang="en-GB" baseline="30000" dirty="0">
                <a:solidFill>
                  <a:schemeClr val="bg2">
                    <a:lumMod val="10000"/>
                  </a:schemeClr>
                </a:solidFill>
                <a:highlight>
                  <a:srgbClr val="808080"/>
                </a:highlight>
              </a:rPr>
              <a:t>nd</a:t>
            </a:r>
            <a:r>
              <a:rPr lang="en-GB" dirty="0">
                <a:solidFill>
                  <a:schemeClr val="bg2">
                    <a:lumMod val="10000"/>
                  </a:schemeClr>
                </a:solidFill>
                <a:highlight>
                  <a:srgbClr val="808080"/>
                </a:highlight>
              </a:rPr>
              <a:t> ed.</a:t>
            </a:r>
          </a:p>
        </p:txBody>
      </p:sp>
      <p:sp>
        <p:nvSpPr>
          <p:cNvPr id="21" name="TextBox 20">
            <a:extLst>
              <a:ext uri="{FF2B5EF4-FFF2-40B4-BE49-F238E27FC236}">
                <a16:creationId xmlns:a16="http://schemas.microsoft.com/office/drawing/2014/main" id="{AF3EAFB2-87A5-6500-768F-BCFD4B45D15E}"/>
              </a:ext>
            </a:extLst>
          </p:cNvPr>
          <p:cNvSpPr txBox="1"/>
          <p:nvPr/>
        </p:nvSpPr>
        <p:spPr>
          <a:xfrm>
            <a:off x="0" y="2353864"/>
            <a:ext cx="5626100" cy="369332"/>
          </a:xfrm>
          <a:prstGeom prst="rect">
            <a:avLst/>
          </a:prstGeom>
          <a:noFill/>
        </p:spPr>
        <p:txBody>
          <a:bodyPr wrap="square" rtlCol="0">
            <a:spAutoFit/>
          </a:bodyPr>
          <a:lstStyle/>
          <a:p>
            <a:r>
              <a:rPr lang="en-GB" dirty="0">
                <a:highlight>
                  <a:srgbClr val="808080"/>
                </a:highlight>
              </a:rPr>
              <a:t>Available at: https://youtu.be/BMENGvhDgYc</a:t>
            </a:r>
          </a:p>
        </p:txBody>
      </p:sp>
      <p:sp>
        <p:nvSpPr>
          <p:cNvPr id="2" name="TextBox 1">
            <a:extLst>
              <a:ext uri="{FF2B5EF4-FFF2-40B4-BE49-F238E27FC236}">
                <a16:creationId xmlns:a16="http://schemas.microsoft.com/office/drawing/2014/main" id="{B54F3684-7817-0417-DF0A-0B4A54A9A460}"/>
              </a:ext>
            </a:extLst>
          </p:cNvPr>
          <p:cNvSpPr txBox="1"/>
          <p:nvPr/>
        </p:nvSpPr>
        <p:spPr>
          <a:xfrm>
            <a:off x="66023" y="4418157"/>
            <a:ext cx="10416359" cy="748923"/>
          </a:xfrm>
          <a:prstGeom prst="rect">
            <a:avLst/>
          </a:prstGeom>
          <a:noFill/>
        </p:spPr>
        <p:txBody>
          <a:bodyPr wrap="square" rtlCol="0">
            <a:spAutoFit/>
          </a:bodyPr>
          <a:lstStyle/>
          <a:p>
            <a:pPr fontAlgn="ctr">
              <a:spcAft>
                <a:spcPts val="750"/>
              </a:spcAft>
            </a:pPr>
            <a:r>
              <a:rPr lang="en-GB" dirty="0">
                <a:effectLst/>
                <a:highlight>
                  <a:srgbClr val="808080"/>
                </a:highlight>
              </a:rPr>
              <a:t> </a:t>
            </a:r>
            <a:r>
              <a:rPr lang="en-GB" dirty="0" err="1">
                <a:effectLst/>
                <a:highlight>
                  <a:srgbClr val="808080"/>
                </a:highlight>
              </a:rPr>
              <a:t>Julianna</a:t>
            </a:r>
            <a:r>
              <a:rPr lang="en-GB" dirty="0" err="1">
                <a:highlight>
                  <a:srgbClr val="808080"/>
                </a:highlight>
              </a:rPr>
              <a:t>,V</a:t>
            </a:r>
            <a:r>
              <a:rPr lang="en-GB" dirty="0">
                <a:highlight>
                  <a:srgbClr val="808080"/>
                </a:highlight>
              </a:rPr>
              <a:t>, </a:t>
            </a:r>
            <a:r>
              <a:rPr lang="en-GB" dirty="0">
                <a:effectLst/>
                <a:highlight>
                  <a:srgbClr val="808080"/>
                </a:highlight>
              </a:rPr>
              <a:t>The American journal of psychoanalysis,(2015).75(1), PP, </a:t>
            </a:r>
            <a:r>
              <a:rPr lang="en-GB" dirty="0" err="1">
                <a:effectLst/>
                <a:highlight>
                  <a:srgbClr val="808080"/>
                </a:highlight>
              </a:rPr>
              <a:t>Englan</a:t>
            </a:r>
            <a:r>
              <a:rPr lang="en-GB" dirty="0">
                <a:effectLst/>
                <a:highlight>
                  <a:srgbClr val="808080"/>
                </a:highlight>
              </a:rPr>
              <a:t>, 65 – 75.</a:t>
            </a:r>
          </a:p>
          <a:p>
            <a:r>
              <a:rPr lang="en-GB" dirty="0">
                <a:solidFill>
                  <a:schemeClr val="tx1">
                    <a:lumMod val="95000"/>
                    <a:lumOff val="5000"/>
                  </a:schemeClr>
                </a:solidFill>
                <a:highlight>
                  <a:srgbClr val="808080"/>
                </a:highlight>
                <a:latin typeface="Roboto" panose="02000000000000000000" pitchFamily="2" charset="0"/>
              </a:rPr>
              <a:t>(Author: by</a:t>
            </a:r>
            <a:r>
              <a:rPr lang="en-GB" b="0" i="0" dirty="0">
                <a:solidFill>
                  <a:schemeClr val="tx1">
                    <a:lumMod val="95000"/>
                    <a:lumOff val="5000"/>
                  </a:schemeClr>
                </a:solidFill>
                <a:effectLst/>
                <a:highlight>
                  <a:srgbClr val="808080"/>
                </a:highlight>
                <a:latin typeface="Roboto" panose="02000000000000000000" pitchFamily="2" charset="0"/>
              </a:rPr>
              <a:t> </a:t>
            </a:r>
            <a:r>
              <a:rPr lang="en-GB" dirty="0">
                <a:solidFill>
                  <a:schemeClr val="tx1">
                    <a:lumMod val="95000"/>
                    <a:lumOff val="5000"/>
                  </a:schemeClr>
                </a:solidFill>
                <a:highlight>
                  <a:srgbClr val="808080"/>
                </a:highlight>
                <a:latin typeface="Roboto" panose="02000000000000000000" pitchFamily="2" charset="0"/>
              </a:rPr>
              <a:t>C</a:t>
            </a:r>
            <a:r>
              <a:rPr lang="en-GB" b="0" i="0" u="none" strike="noStrike" dirty="0">
                <a:solidFill>
                  <a:schemeClr val="tx1">
                    <a:lumMod val="95000"/>
                    <a:lumOff val="5000"/>
                  </a:schemeClr>
                </a:solidFill>
                <a:effectLst/>
                <a:highlight>
                  <a:srgbClr val="808080"/>
                </a:highlight>
                <a:latin typeface="Roboto" panose="02000000000000000000" pitchFamily="2" charset="0"/>
                <a:hlinkClick r:id="rId2" tooltip="Posts by carolyn">
                  <a:extLst>
                    <a:ext uri="{A12FA001-AC4F-418D-AE19-62706E023703}">
                      <ahyp:hlinkClr xmlns:ahyp="http://schemas.microsoft.com/office/drawing/2018/hyperlinkcolor" val="tx"/>
                    </a:ext>
                  </a:extLst>
                </a:hlinkClick>
              </a:rPr>
              <a:t>arolyn</a:t>
            </a:r>
            <a:r>
              <a:rPr lang="en-GB" u="none" strike="noStrike" dirty="0">
                <a:solidFill>
                  <a:schemeClr val="tx1">
                    <a:lumMod val="95000"/>
                    <a:lumOff val="5000"/>
                  </a:schemeClr>
                </a:solidFill>
                <a:highlight>
                  <a:srgbClr val="808080"/>
                </a:highlight>
                <a:latin typeface="Roboto" panose="02000000000000000000" pitchFamily="2" charset="0"/>
              </a:rPr>
              <a:t>,</a:t>
            </a:r>
            <a:r>
              <a:rPr lang="en-GB" b="0" i="0" dirty="0">
                <a:solidFill>
                  <a:schemeClr val="tx1">
                    <a:lumMod val="95000"/>
                    <a:lumOff val="5000"/>
                  </a:schemeClr>
                </a:solidFill>
                <a:effectLst/>
                <a:highlight>
                  <a:srgbClr val="808080"/>
                </a:highlight>
                <a:latin typeface="Roboto" panose="02000000000000000000" pitchFamily="2" charset="0"/>
              </a:rPr>
              <a:t> 2019, </a:t>
            </a:r>
            <a:r>
              <a:rPr lang="en-GB" b="0" i="0" u="none" strike="noStrike" dirty="0">
                <a:solidFill>
                  <a:schemeClr val="tx1">
                    <a:lumMod val="95000"/>
                    <a:lumOff val="5000"/>
                  </a:schemeClr>
                </a:solidFill>
                <a:effectLst/>
                <a:highlight>
                  <a:srgbClr val="808080"/>
                </a:highlight>
                <a:latin typeface="Roboto" panose="02000000000000000000" pitchFamily="2" charset="0"/>
                <a:hlinkClick r:id="rId3">
                  <a:extLst>
                    <a:ext uri="{A12FA001-AC4F-418D-AE19-62706E023703}">
                      <ahyp:hlinkClr xmlns:ahyp="http://schemas.microsoft.com/office/drawing/2018/hyperlinkcolor" val="tx"/>
                    </a:ext>
                  </a:extLst>
                </a:hlinkClick>
              </a:rPr>
              <a:t>Life and learning</a:t>
            </a:r>
            <a:r>
              <a:rPr lang="en-GB" b="0" i="0" dirty="0">
                <a:solidFill>
                  <a:schemeClr val="tx1">
                    <a:lumMod val="95000"/>
                    <a:lumOff val="5000"/>
                  </a:schemeClr>
                </a:solidFill>
                <a:effectLst/>
                <a:highlight>
                  <a:srgbClr val="808080"/>
                </a:highlight>
                <a:latin typeface="Roboto" panose="02000000000000000000" pitchFamily="2" charset="0"/>
              </a:rPr>
              <a:t> )</a:t>
            </a:r>
            <a:endParaRPr lang="en-GB" dirty="0">
              <a:highlight>
                <a:srgbClr val="808080"/>
              </a:highlight>
            </a:endParaRPr>
          </a:p>
        </p:txBody>
      </p:sp>
      <p:sp>
        <p:nvSpPr>
          <p:cNvPr id="12" name="TextBox 11">
            <a:extLst>
              <a:ext uri="{FF2B5EF4-FFF2-40B4-BE49-F238E27FC236}">
                <a16:creationId xmlns:a16="http://schemas.microsoft.com/office/drawing/2014/main" id="{A567A221-24EF-CD4E-CB75-201558DF0432}"/>
              </a:ext>
            </a:extLst>
          </p:cNvPr>
          <p:cNvSpPr txBox="1"/>
          <p:nvPr/>
        </p:nvSpPr>
        <p:spPr>
          <a:xfrm>
            <a:off x="180326" y="4007367"/>
            <a:ext cx="6283969" cy="369332"/>
          </a:xfrm>
          <a:prstGeom prst="rect">
            <a:avLst/>
          </a:prstGeom>
          <a:noFill/>
        </p:spPr>
        <p:txBody>
          <a:bodyPr wrap="square" rtlCol="0">
            <a:spAutoFit/>
          </a:bodyPr>
          <a:lstStyle/>
          <a:p>
            <a:r>
              <a:rPr lang="en-GB" dirty="0">
                <a:highlight>
                  <a:srgbClr val="808080"/>
                </a:highlight>
              </a:rPr>
              <a:t>https://www.youtube.com/watch?v=-GtLjlJmYDo</a:t>
            </a:r>
          </a:p>
        </p:txBody>
      </p:sp>
    </p:spTree>
    <p:extLst>
      <p:ext uri="{BB962C8B-B14F-4D97-AF65-F5344CB8AC3E}">
        <p14:creationId xmlns:p14="http://schemas.microsoft.com/office/powerpoint/2010/main" val="17464034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6" ma:contentTypeDescription="Create a new document." ma:contentTypeScope="" ma:versionID="7baf167fb4e47b68c81ebb01ad26d14b">
  <xsd:schema xmlns:xsd="http://www.w3.org/2001/XMLSchema" xmlns:xs="http://www.w3.org/2001/XMLSchema" xmlns:p="http://schemas.microsoft.com/office/2006/metadata/properties" xmlns:ns3="170d7878-6d73-463a-a069-a6c57769e00c" targetNamespace="http://schemas.microsoft.com/office/2006/metadata/properties" ma:root="true" ma:fieldsID="9d5c0b3472833899df31f8bea4685c7e"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Props1.xml><?xml version="1.0" encoding="utf-8"?>
<ds:datastoreItem xmlns:ds="http://schemas.openxmlformats.org/officeDocument/2006/customXml" ds:itemID="{143CA5A5-B2F9-466F-B0E5-F87C542C35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ECC6D3-7268-4F3E-BD1A-3C15D963E276}">
  <ds:schemaRefs>
    <ds:schemaRef ds:uri="http://schemas.microsoft.com/sharepoint/v3/contenttype/forms"/>
  </ds:schemaRefs>
</ds:datastoreItem>
</file>

<file path=customXml/itemProps3.xml><?xml version="1.0" encoding="utf-8"?>
<ds:datastoreItem xmlns:ds="http://schemas.openxmlformats.org/officeDocument/2006/customXml" ds:itemID="{750E9B2F-5A01-4482-90F5-8A9C6FDE01A5}">
  <ds:schemaRefs>
    <ds:schemaRef ds:uri="http://schemas.openxmlformats.org/package/2006/metadata/core-properties"/>
    <ds:schemaRef ds:uri="http://schemas.microsoft.com/office/2006/metadata/properties"/>
    <ds:schemaRef ds:uri="170d7878-6d73-463a-a069-a6c57769e00c"/>
    <ds:schemaRef ds:uri="http://purl.org/dc/dcmitype/"/>
    <ds:schemaRef ds:uri="http://schemas.microsoft.com/office/2006/documentManagement/types"/>
    <ds:schemaRef ds:uri="http://purl.org/dc/elements/1.1/"/>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38766</TotalTime>
  <Words>3203</Words>
  <Application>Microsoft Office PowerPoint</Application>
  <PresentationFormat>Widescreen</PresentationFormat>
  <Paragraphs>171</Paragraphs>
  <Slides>32</Slides>
  <Notes>3</Notes>
  <HiddenSlides>0</HiddenSlides>
  <MMClips>4</MMClips>
  <ScaleCrop>false</ScaleCrop>
  <HeadingPairs>
    <vt:vector size="6" baseType="variant">
      <vt:variant>
        <vt:lpstr>Fonts Used</vt:lpstr>
      </vt:variant>
      <vt:variant>
        <vt:i4>21</vt:i4>
      </vt:variant>
      <vt:variant>
        <vt:lpstr>Theme</vt:lpstr>
      </vt:variant>
      <vt:variant>
        <vt:i4>1</vt:i4>
      </vt:variant>
      <vt:variant>
        <vt:lpstr>Slide Titles</vt:lpstr>
      </vt:variant>
      <vt:variant>
        <vt:i4>32</vt:i4>
      </vt:variant>
    </vt:vector>
  </HeadingPairs>
  <TitlesOfParts>
    <vt:vector size="54" baseType="lpstr">
      <vt:lpstr>__Roboto_095985</vt:lpstr>
      <vt:lpstr>Abadi</vt:lpstr>
      <vt:lpstr>ADLaM Display</vt:lpstr>
      <vt:lpstr>Alegreya Sans</vt:lpstr>
      <vt:lpstr>-apple-system</vt:lpstr>
      <vt:lpstr>Aptos</vt:lpstr>
      <vt:lpstr>Arial</vt:lpstr>
      <vt:lpstr>Blackadder ITC</vt:lpstr>
      <vt:lpstr>Calibri</vt:lpstr>
      <vt:lpstr>Frutiger W01</vt:lpstr>
      <vt:lpstr>Open Sans</vt:lpstr>
      <vt:lpstr>Poppins</vt:lpstr>
      <vt:lpstr>Roboto</vt:lpstr>
      <vt:lpstr>robotoregular</vt:lpstr>
      <vt:lpstr>Rubik</vt:lpstr>
      <vt:lpstr>Symbol</vt:lpstr>
      <vt:lpstr>Times New Roman</vt:lpstr>
      <vt:lpstr>Trebuchet MS</vt:lpstr>
      <vt:lpstr>var(--mdc-chip-label-text-font)</vt:lpstr>
      <vt:lpstr>Wingdings</vt:lpstr>
      <vt:lpstr>Wingdings 3</vt:lpstr>
      <vt:lpstr>Facet</vt:lpstr>
      <vt:lpstr>  </vt:lpstr>
      <vt:lpstr>PowerPoint Presentation</vt:lpstr>
      <vt:lpstr>Why is it important?  </vt:lpstr>
      <vt:lpstr>PowerPoint Presentation</vt:lpstr>
      <vt:lpstr>PowerPoint Presentation</vt:lpstr>
      <vt:lpstr>As result, it is central to this analysis is,      Have a healthy diet in pregnancy   Foods to Avoid in Pregnancy  Vitains and Supplements   Exercise in Pregnancy</vt:lpstr>
      <vt:lpstr>What is exceptional care? </vt:lpstr>
      <vt:lpstr>PowerPoint Presentation</vt:lpstr>
      <vt:lpstr>Why is this important?</vt:lpstr>
      <vt:lpstr>What is the role of an early years practitioner in supporting children and families in the first 1000 days?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the benefits of activities and does the activity provide ‘Meaningful learning’? </vt:lpstr>
      <vt:lpstr>PowerPoint Presentation</vt:lpstr>
      <vt:lpstr>PowerPoint Presentation</vt:lpstr>
      <vt:lpstr>PowerPoint Presentation</vt:lpstr>
      <vt:lpstr>Playtime is not just about fun – it is about the end. When your child sings a little nursery rhyme, they can be developing language skills. Does your child love to throw a ball up in the air and then catch it when it comes down? They are building important gross motor skills and hand- eye coordination skills.</vt:lpstr>
      <vt:lpstr>In Bulgarian, they teach and treat children this way, let’s take  a look at this, there are many different environments that must guarantee the child personal respect and acknowledge any obvious differences in family structure and family status, culture, religion and nature. Then children learn about themselves and about differences in term of age, race, gender and language in a real way, not symbolic. There is a very important point for adults when children ask about something. Here they must respond individually and support their curiosity and pay attention to their questions because it may develop their personality and make them confident in themselves and participate in finding their answer because children’s learning depends on the daily experiences and expertise that they acquire during the early years of their lives.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Noorhan Albuqai (2408623)</dc:creator>
  <cp:lastModifiedBy>Noorhan Albuqai (2408623)</cp:lastModifiedBy>
  <cp:revision>2</cp:revision>
  <dcterms:created xsi:type="dcterms:W3CDTF">2024-12-04T20:43:37Z</dcterms:created>
  <dcterms:modified xsi:type="dcterms:W3CDTF">2025-01-16T14:29:11Z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