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71" r:id="rId5"/>
    <p:sldId id="258" r:id="rId6"/>
    <p:sldId id="269" r:id="rId7"/>
    <p:sldId id="262" r:id="rId8"/>
    <p:sldId id="259" r:id="rId9"/>
    <p:sldId id="272" r:id="rId10"/>
    <p:sldId id="261" r:id="rId11"/>
    <p:sldId id="270" r:id="rId12"/>
    <p:sldId id="260" r:id="rId13"/>
    <p:sldId id="273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FF99FF"/>
    <a:srgbClr val="FF9797"/>
    <a:srgbClr val="FFFFCC"/>
    <a:srgbClr val="FF9900"/>
    <a:srgbClr val="33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01CED2-B316-409D-AC70-92A55717F3FF}" v="114" dt="2026-03-15T23:53:38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00" d="100"/>
          <a:sy n="100" d="100"/>
        </p:scale>
        <p:origin x="368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Poznanska" userId="afc76586f1ab154f" providerId="LiveId" clId="{F4D9E059-A4D9-4ECE-90F3-CEEB9A074F94}"/>
    <pc:docChg chg="undo custSel delSld modSld sldOrd">
      <pc:chgData name="Anna Poznanska" userId="afc76586f1ab154f" providerId="LiveId" clId="{F4D9E059-A4D9-4ECE-90F3-CEEB9A074F94}" dt="2026-03-15T23:53:38.222" v="482" actId="114"/>
      <pc:docMkLst>
        <pc:docMk/>
      </pc:docMkLst>
      <pc:sldChg chg="addSp delSp modSp mod">
        <pc:chgData name="Anna Poznanska" userId="afc76586f1ab154f" providerId="LiveId" clId="{F4D9E059-A4D9-4ECE-90F3-CEEB9A074F94}" dt="2026-03-15T23:47:24.605" v="472" actId="2711"/>
        <pc:sldMkLst>
          <pc:docMk/>
          <pc:sldMk cId="2253536949" sldId="258"/>
        </pc:sldMkLst>
        <pc:spChg chg="mod">
          <ac:chgData name="Anna Poznanska" userId="afc76586f1ab154f" providerId="LiveId" clId="{F4D9E059-A4D9-4ECE-90F3-CEEB9A074F94}" dt="2026-03-15T23:47:11.400" v="471" actId="1076"/>
          <ac:spMkLst>
            <pc:docMk/>
            <pc:sldMk cId="2253536949" sldId="258"/>
            <ac:spMk id="2" creationId="{00000000-0000-0000-0000-000000000000}"/>
          </ac:spMkLst>
        </pc:spChg>
        <pc:graphicFrameChg chg="mod modGraphic">
          <ac:chgData name="Anna Poznanska" userId="afc76586f1ab154f" providerId="LiveId" clId="{F4D9E059-A4D9-4ECE-90F3-CEEB9A074F94}" dt="2026-03-15T23:47:24.605" v="472" actId="2711"/>
          <ac:graphicFrameMkLst>
            <pc:docMk/>
            <pc:sldMk cId="2253536949" sldId="258"/>
            <ac:graphicFrameMk id="5" creationId="{B8FEF858-91CE-D9E1-B7CF-5ECF1393B9D4}"/>
          </ac:graphicFrameMkLst>
        </pc:graphicFrameChg>
        <pc:picChg chg="add mod">
          <ac:chgData name="Anna Poznanska" userId="afc76586f1ab154f" providerId="LiveId" clId="{F4D9E059-A4D9-4ECE-90F3-CEEB9A074F94}" dt="2026-03-13T11:42:58.941" v="59" actId="1076"/>
          <ac:picMkLst>
            <pc:docMk/>
            <pc:sldMk cId="2253536949" sldId="258"/>
            <ac:picMk id="7" creationId="{08EB3A35-261E-E202-6031-5113889DE64B}"/>
          </ac:picMkLst>
        </pc:picChg>
      </pc:sldChg>
      <pc:sldChg chg="addSp delSp modSp mod ord">
        <pc:chgData name="Anna Poznanska" userId="afc76586f1ab154f" providerId="LiveId" clId="{F4D9E059-A4D9-4ECE-90F3-CEEB9A074F94}" dt="2026-03-15T23:44:58.295" v="456" actId="1076"/>
        <pc:sldMkLst>
          <pc:docMk/>
          <pc:sldMk cId="1585734172" sldId="259"/>
        </pc:sldMkLst>
        <pc:spChg chg="mod">
          <ac:chgData name="Anna Poznanska" userId="afc76586f1ab154f" providerId="LiveId" clId="{F4D9E059-A4D9-4ECE-90F3-CEEB9A074F94}" dt="2026-03-15T23:44:58.295" v="456" actId="1076"/>
          <ac:spMkLst>
            <pc:docMk/>
            <pc:sldMk cId="1585734172" sldId="259"/>
            <ac:spMk id="5" creationId="{8DA0A4AD-4D1A-7080-FFDA-5F9F08FED9F8}"/>
          </ac:spMkLst>
        </pc:spChg>
        <pc:graphicFrameChg chg="mod modGraphic">
          <ac:chgData name="Anna Poznanska" userId="afc76586f1ab154f" providerId="LiveId" clId="{F4D9E059-A4D9-4ECE-90F3-CEEB9A074F94}" dt="2026-03-15T22:45:53.923" v="329" actId="2711"/>
          <ac:graphicFrameMkLst>
            <pc:docMk/>
            <pc:sldMk cId="1585734172" sldId="259"/>
            <ac:graphicFrameMk id="12" creationId="{91FF0ED3-3041-2BAA-DBEC-AF102FDB9C83}"/>
          </ac:graphicFrameMkLst>
        </pc:graphicFrameChg>
      </pc:sldChg>
      <pc:sldChg chg="modSp mod">
        <pc:chgData name="Anna Poznanska" userId="afc76586f1ab154f" providerId="LiveId" clId="{F4D9E059-A4D9-4ECE-90F3-CEEB9A074F94}" dt="2026-03-15T23:40:55.101" v="428" actId="2711"/>
        <pc:sldMkLst>
          <pc:docMk/>
          <pc:sldMk cId="1570508256" sldId="260"/>
        </pc:sldMkLst>
        <pc:spChg chg="mod">
          <ac:chgData name="Anna Poznanska" userId="afc76586f1ab154f" providerId="LiveId" clId="{F4D9E059-A4D9-4ECE-90F3-CEEB9A074F94}" dt="2026-03-15T23:40:41.559" v="427" actId="1076"/>
          <ac:spMkLst>
            <pc:docMk/>
            <pc:sldMk cId="1570508256" sldId="260"/>
            <ac:spMk id="4" creationId="{B856BFC2-D766-83EC-256D-C5D57BA369A4}"/>
          </ac:spMkLst>
        </pc:spChg>
        <pc:graphicFrameChg chg="mod modGraphic">
          <ac:chgData name="Anna Poznanska" userId="afc76586f1ab154f" providerId="LiveId" clId="{F4D9E059-A4D9-4ECE-90F3-CEEB9A074F94}" dt="2026-03-15T23:40:55.101" v="428" actId="2711"/>
          <ac:graphicFrameMkLst>
            <pc:docMk/>
            <pc:sldMk cId="1570508256" sldId="260"/>
            <ac:graphicFrameMk id="2" creationId="{7113C6E9-FBD2-AC6A-F46E-DA0F2DB7F3A3}"/>
          </ac:graphicFrameMkLst>
        </pc:graphicFrameChg>
      </pc:sldChg>
      <pc:sldChg chg="modSp mod">
        <pc:chgData name="Anna Poznanska" userId="afc76586f1ab154f" providerId="LiveId" clId="{F4D9E059-A4D9-4ECE-90F3-CEEB9A074F94}" dt="2026-03-15T23:43:17.134" v="446" actId="2711"/>
        <pc:sldMkLst>
          <pc:docMk/>
          <pc:sldMk cId="3213178253" sldId="261"/>
        </pc:sldMkLst>
        <pc:spChg chg="mod">
          <ac:chgData name="Anna Poznanska" userId="afc76586f1ab154f" providerId="LiveId" clId="{F4D9E059-A4D9-4ECE-90F3-CEEB9A074F94}" dt="2026-03-15T23:43:04.173" v="445" actId="1076"/>
          <ac:spMkLst>
            <pc:docMk/>
            <pc:sldMk cId="3213178253" sldId="261"/>
            <ac:spMk id="4" creationId="{A2E42713-EA8A-C50C-B54E-4F9499E7B210}"/>
          </ac:spMkLst>
        </pc:spChg>
        <pc:graphicFrameChg chg="mod modGraphic">
          <ac:chgData name="Anna Poznanska" userId="afc76586f1ab154f" providerId="LiveId" clId="{F4D9E059-A4D9-4ECE-90F3-CEEB9A074F94}" dt="2026-03-15T23:43:17.134" v="446" actId="2711"/>
          <ac:graphicFrameMkLst>
            <pc:docMk/>
            <pc:sldMk cId="3213178253" sldId="261"/>
            <ac:graphicFrameMk id="9" creationId="{E4D010D8-E160-BDA6-DE22-1D2A0709EFF3}"/>
          </ac:graphicFrameMkLst>
        </pc:graphicFrameChg>
      </pc:sldChg>
      <pc:sldChg chg="addSp delSp modSp mod">
        <pc:chgData name="Anna Poznanska" userId="afc76586f1ab154f" providerId="LiveId" clId="{F4D9E059-A4D9-4ECE-90F3-CEEB9A074F94}" dt="2026-03-15T23:45:32.137" v="461" actId="2711"/>
        <pc:sldMkLst>
          <pc:docMk/>
          <pc:sldMk cId="2811700760" sldId="262"/>
        </pc:sldMkLst>
        <pc:spChg chg="mod">
          <ac:chgData name="Anna Poznanska" userId="afc76586f1ab154f" providerId="LiveId" clId="{F4D9E059-A4D9-4ECE-90F3-CEEB9A074F94}" dt="2026-03-15T23:45:19.778" v="460" actId="1076"/>
          <ac:spMkLst>
            <pc:docMk/>
            <pc:sldMk cId="2811700760" sldId="262"/>
            <ac:spMk id="4" creationId="{2C4E4915-1075-2585-C6FE-92416EAD0B53}"/>
          </ac:spMkLst>
        </pc:spChg>
        <pc:graphicFrameChg chg="mod modGraphic">
          <ac:chgData name="Anna Poznanska" userId="afc76586f1ab154f" providerId="LiveId" clId="{F4D9E059-A4D9-4ECE-90F3-CEEB9A074F94}" dt="2026-03-15T23:45:32.137" v="461" actId="2711"/>
          <ac:graphicFrameMkLst>
            <pc:docMk/>
            <pc:sldMk cId="2811700760" sldId="262"/>
            <ac:graphicFrameMk id="2" creationId="{BC11EA27-C674-A97D-CA23-AE1FFC0008D8}"/>
          </ac:graphicFrameMkLst>
        </pc:graphicFrameChg>
      </pc:sldChg>
      <pc:sldChg chg="del">
        <pc:chgData name="Anna Poznanska" userId="afc76586f1ab154f" providerId="LiveId" clId="{F4D9E059-A4D9-4ECE-90F3-CEEB9A074F94}" dt="2026-03-14T09:51:22.209" v="128" actId="47"/>
        <pc:sldMkLst>
          <pc:docMk/>
          <pc:sldMk cId="1543295777" sldId="263"/>
        </pc:sldMkLst>
      </pc:sldChg>
      <pc:sldChg chg="del">
        <pc:chgData name="Anna Poznanska" userId="afc76586f1ab154f" providerId="LiveId" clId="{F4D9E059-A4D9-4ECE-90F3-CEEB9A074F94}" dt="2026-03-14T09:51:22.209" v="128" actId="47"/>
        <pc:sldMkLst>
          <pc:docMk/>
          <pc:sldMk cId="2840829973" sldId="264"/>
        </pc:sldMkLst>
      </pc:sldChg>
      <pc:sldChg chg="del">
        <pc:chgData name="Anna Poznanska" userId="afc76586f1ab154f" providerId="LiveId" clId="{F4D9E059-A4D9-4ECE-90F3-CEEB9A074F94}" dt="2026-03-14T09:51:22.209" v="128" actId="47"/>
        <pc:sldMkLst>
          <pc:docMk/>
          <pc:sldMk cId="3891783230" sldId="265"/>
        </pc:sldMkLst>
      </pc:sldChg>
      <pc:sldChg chg="del">
        <pc:chgData name="Anna Poznanska" userId="afc76586f1ab154f" providerId="LiveId" clId="{F4D9E059-A4D9-4ECE-90F3-CEEB9A074F94}" dt="2026-03-14T09:51:22.209" v="128" actId="47"/>
        <pc:sldMkLst>
          <pc:docMk/>
          <pc:sldMk cId="2998938184" sldId="266"/>
        </pc:sldMkLst>
      </pc:sldChg>
      <pc:sldChg chg="del">
        <pc:chgData name="Anna Poznanska" userId="afc76586f1ab154f" providerId="LiveId" clId="{F4D9E059-A4D9-4ECE-90F3-CEEB9A074F94}" dt="2026-03-14T09:51:22.209" v="128" actId="47"/>
        <pc:sldMkLst>
          <pc:docMk/>
          <pc:sldMk cId="4080749185" sldId="267"/>
        </pc:sldMkLst>
      </pc:sldChg>
      <pc:sldChg chg="modSp mod">
        <pc:chgData name="Anna Poznanska" userId="afc76586f1ab154f" providerId="LiveId" clId="{F4D9E059-A4D9-4ECE-90F3-CEEB9A074F94}" dt="2026-03-15T23:40:16.868" v="423" actId="27636"/>
        <pc:sldMkLst>
          <pc:docMk/>
          <pc:sldMk cId="2370110780" sldId="268"/>
        </pc:sldMkLst>
        <pc:spChg chg="mod">
          <ac:chgData name="Anna Poznanska" userId="afc76586f1ab154f" providerId="LiveId" clId="{F4D9E059-A4D9-4ECE-90F3-CEEB9A074F94}" dt="2026-03-15T23:40:16.868" v="423" actId="27636"/>
          <ac:spMkLst>
            <pc:docMk/>
            <pc:sldMk cId="2370110780" sldId="268"/>
            <ac:spMk id="2" creationId="{00000000-0000-0000-0000-000000000000}"/>
          </ac:spMkLst>
        </pc:spChg>
      </pc:sldChg>
      <pc:sldChg chg="addSp delSp modSp mod">
        <pc:chgData name="Anna Poznanska" userId="afc76586f1ab154f" providerId="LiveId" clId="{F4D9E059-A4D9-4ECE-90F3-CEEB9A074F94}" dt="2026-03-15T23:46:33.302" v="467" actId="255"/>
        <pc:sldMkLst>
          <pc:docMk/>
          <pc:sldMk cId="4272613550" sldId="269"/>
        </pc:sldMkLst>
        <pc:spChg chg="mod">
          <ac:chgData name="Anna Poznanska" userId="afc76586f1ab154f" providerId="LiveId" clId="{F4D9E059-A4D9-4ECE-90F3-CEEB9A074F94}" dt="2026-03-15T23:46:01.463" v="465" actId="1076"/>
          <ac:spMkLst>
            <pc:docMk/>
            <pc:sldMk cId="4272613550" sldId="269"/>
            <ac:spMk id="4" creationId="{0891E803-B7E6-FC9D-F813-F841AB3F2AFD}"/>
          </ac:spMkLst>
        </pc:spChg>
        <pc:graphicFrameChg chg="mod modGraphic">
          <ac:chgData name="Anna Poznanska" userId="afc76586f1ab154f" providerId="LiveId" clId="{F4D9E059-A4D9-4ECE-90F3-CEEB9A074F94}" dt="2026-03-15T23:46:33.302" v="467" actId="255"/>
          <ac:graphicFrameMkLst>
            <pc:docMk/>
            <pc:sldMk cId="4272613550" sldId="269"/>
            <ac:graphicFrameMk id="9" creationId="{655C4BBA-4F73-3173-F1B4-37BDF261DBD6}"/>
          </ac:graphicFrameMkLst>
        </pc:graphicFrameChg>
      </pc:sldChg>
      <pc:sldChg chg="modSp mod">
        <pc:chgData name="Anna Poznanska" userId="afc76586f1ab154f" providerId="LiveId" clId="{F4D9E059-A4D9-4ECE-90F3-CEEB9A074F94}" dt="2026-03-15T23:42:35.364" v="441" actId="2711"/>
        <pc:sldMkLst>
          <pc:docMk/>
          <pc:sldMk cId="731003263" sldId="270"/>
        </pc:sldMkLst>
        <pc:spChg chg="mod">
          <ac:chgData name="Anna Poznanska" userId="afc76586f1ab154f" providerId="LiveId" clId="{F4D9E059-A4D9-4ECE-90F3-CEEB9A074F94}" dt="2026-03-15T23:42:06.254" v="438" actId="1076"/>
          <ac:spMkLst>
            <pc:docMk/>
            <pc:sldMk cId="731003263" sldId="270"/>
            <ac:spMk id="3" creationId="{A21A9942-A5BD-6D2F-F5D9-72592C062C3A}"/>
          </ac:spMkLst>
        </pc:spChg>
        <pc:spChg chg="mod">
          <ac:chgData name="Anna Poznanska" userId="afc76586f1ab154f" providerId="LiveId" clId="{F4D9E059-A4D9-4ECE-90F3-CEEB9A074F94}" dt="2026-03-15T23:41:42.131" v="434" actId="1076"/>
          <ac:spMkLst>
            <pc:docMk/>
            <pc:sldMk cId="731003263" sldId="270"/>
            <ac:spMk id="4" creationId="{F999E1E2-210C-32D4-B3DB-216BD76AEB38}"/>
          </ac:spMkLst>
        </pc:spChg>
        <pc:spChg chg="mod">
          <ac:chgData name="Anna Poznanska" userId="afc76586f1ab154f" providerId="LiveId" clId="{F4D9E059-A4D9-4ECE-90F3-CEEB9A074F94}" dt="2026-03-15T23:42:10.113" v="439" actId="1076"/>
          <ac:spMkLst>
            <pc:docMk/>
            <pc:sldMk cId="731003263" sldId="270"/>
            <ac:spMk id="5" creationId="{41AAC40F-0CF6-8B32-71BD-484E28F903A6}"/>
          </ac:spMkLst>
        </pc:spChg>
        <pc:graphicFrameChg chg="mod">
          <ac:chgData name="Anna Poznanska" userId="afc76586f1ab154f" providerId="LiveId" clId="{F4D9E059-A4D9-4ECE-90F3-CEEB9A074F94}" dt="2026-03-15T23:42:18.008" v="440" actId="2711"/>
          <ac:graphicFrameMkLst>
            <pc:docMk/>
            <pc:sldMk cId="731003263" sldId="270"/>
            <ac:graphicFrameMk id="8" creationId="{0D4F0608-1B5B-8B4C-897E-545B3A992A2A}"/>
          </ac:graphicFrameMkLst>
        </pc:graphicFrameChg>
        <pc:graphicFrameChg chg="mod modGraphic">
          <ac:chgData name="Anna Poznanska" userId="afc76586f1ab154f" providerId="LiveId" clId="{F4D9E059-A4D9-4ECE-90F3-CEEB9A074F94}" dt="2026-03-15T23:42:35.364" v="441" actId="2711"/>
          <ac:graphicFrameMkLst>
            <pc:docMk/>
            <pc:sldMk cId="731003263" sldId="270"/>
            <ac:graphicFrameMk id="10" creationId="{1CAD1904-2AB3-4C31-E141-82040E59B17D}"/>
          </ac:graphicFrameMkLst>
        </pc:graphicFrameChg>
      </pc:sldChg>
      <pc:sldChg chg="addSp delSp modSp mod">
        <pc:chgData name="Anna Poznanska" userId="afc76586f1ab154f" providerId="LiveId" clId="{F4D9E059-A4D9-4ECE-90F3-CEEB9A074F94}" dt="2026-03-14T12:51:41.959" v="143" actId="1076"/>
        <pc:sldMkLst>
          <pc:docMk/>
          <pc:sldMk cId="467980179" sldId="271"/>
        </pc:sldMkLst>
        <pc:spChg chg="add mod">
          <ac:chgData name="Anna Poznanska" userId="afc76586f1ab154f" providerId="LiveId" clId="{F4D9E059-A4D9-4ECE-90F3-CEEB9A074F94}" dt="2026-03-14T12:51:41.959" v="143" actId="1076"/>
          <ac:spMkLst>
            <pc:docMk/>
            <pc:sldMk cId="467980179" sldId="271"/>
            <ac:spMk id="6" creationId="{A4C7C1EA-C174-A21C-EF21-57A4E7A86EF6}"/>
          </ac:spMkLst>
        </pc:spChg>
        <pc:spChg chg="add mod">
          <ac:chgData name="Anna Poznanska" userId="afc76586f1ab154f" providerId="LiveId" clId="{F4D9E059-A4D9-4ECE-90F3-CEEB9A074F94}" dt="2026-03-13T09:13:17.258" v="8" actId="1076"/>
          <ac:spMkLst>
            <pc:docMk/>
            <pc:sldMk cId="467980179" sldId="271"/>
            <ac:spMk id="7" creationId="{BA971282-F56A-BEEF-D6A6-158185330A24}"/>
          </ac:spMkLst>
        </pc:spChg>
        <pc:spChg chg="add mod">
          <ac:chgData name="Anna Poznanska" userId="afc76586f1ab154f" providerId="LiveId" clId="{F4D9E059-A4D9-4ECE-90F3-CEEB9A074F94}" dt="2026-03-13T12:14:50.273" v="114" actId="20577"/>
          <ac:spMkLst>
            <pc:docMk/>
            <pc:sldMk cId="467980179" sldId="271"/>
            <ac:spMk id="8" creationId="{FAA5DC85-C3D9-EAA3-BC28-AE5F8AC562C9}"/>
          </ac:spMkLst>
        </pc:spChg>
        <pc:picChg chg="add mod">
          <ac:chgData name="Anna Poznanska" userId="afc76586f1ab154f" providerId="LiveId" clId="{F4D9E059-A4D9-4ECE-90F3-CEEB9A074F94}" dt="2026-03-13T09:11:37.503" v="4" actId="1076"/>
          <ac:picMkLst>
            <pc:docMk/>
            <pc:sldMk cId="467980179" sldId="271"/>
            <ac:picMk id="4" creationId="{A08671F9-2A57-B7B3-3F86-4E5717778BA4}"/>
          </ac:picMkLst>
        </pc:picChg>
      </pc:sldChg>
      <pc:sldChg chg="modSp mod">
        <pc:chgData name="Anna Poznanska" userId="afc76586f1ab154f" providerId="LiveId" clId="{F4D9E059-A4D9-4ECE-90F3-CEEB9A074F94}" dt="2026-03-15T23:44:34.009" v="455" actId="113"/>
        <pc:sldMkLst>
          <pc:docMk/>
          <pc:sldMk cId="3421140180" sldId="272"/>
        </pc:sldMkLst>
        <pc:spChg chg="mod">
          <ac:chgData name="Anna Poznanska" userId="afc76586f1ab154f" providerId="LiveId" clId="{F4D9E059-A4D9-4ECE-90F3-CEEB9A074F94}" dt="2026-03-15T23:44:05.188" v="453" actId="1076"/>
          <ac:spMkLst>
            <pc:docMk/>
            <pc:sldMk cId="3421140180" sldId="272"/>
            <ac:spMk id="7" creationId="{327A4B5A-566E-597B-ECCC-1E123A20DC67}"/>
          </ac:spMkLst>
        </pc:spChg>
        <pc:graphicFrameChg chg="mod modGraphic">
          <ac:chgData name="Anna Poznanska" userId="afc76586f1ab154f" providerId="LiveId" clId="{F4D9E059-A4D9-4ECE-90F3-CEEB9A074F94}" dt="2026-03-15T23:44:34.009" v="455" actId="113"/>
          <ac:graphicFrameMkLst>
            <pc:docMk/>
            <pc:sldMk cId="3421140180" sldId="272"/>
            <ac:graphicFrameMk id="2" creationId="{5954AF20-7ED5-D8DB-BF14-5F92CF943146}"/>
          </ac:graphicFrameMkLst>
        </pc:graphicFrameChg>
      </pc:sldChg>
      <pc:sldChg chg="addSp delSp modSp mod">
        <pc:chgData name="Anna Poznanska" userId="afc76586f1ab154f" providerId="LiveId" clId="{F4D9E059-A4D9-4ECE-90F3-CEEB9A074F94}" dt="2026-03-15T23:53:38.222" v="482" actId="114"/>
        <pc:sldMkLst>
          <pc:docMk/>
          <pc:sldMk cId="1789161253" sldId="273"/>
        </pc:sldMkLst>
        <pc:spChg chg="add del mod">
          <ac:chgData name="Anna Poznanska" userId="afc76586f1ab154f" providerId="LiveId" clId="{F4D9E059-A4D9-4ECE-90F3-CEEB9A074F94}" dt="2026-03-15T23:35:38.578" v="410" actId="12084"/>
          <ac:spMkLst>
            <pc:docMk/>
            <pc:sldMk cId="1789161253" sldId="273"/>
            <ac:spMk id="3" creationId="{D46182E6-8976-8E82-1688-857F1C60AC5F}"/>
          </ac:spMkLst>
        </pc:spChg>
        <pc:spChg chg="mod">
          <ac:chgData name="Anna Poznanska" userId="afc76586f1ab154f" providerId="LiveId" clId="{F4D9E059-A4D9-4ECE-90F3-CEEB9A074F94}" dt="2026-03-15T23:40:05.651" v="421" actId="1076"/>
          <ac:spMkLst>
            <pc:docMk/>
            <pc:sldMk cId="1789161253" sldId="273"/>
            <ac:spMk id="8" creationId="{FC61EBCC-D09A-9C81-4E13-DDE9D6472FEF}"/>
          </ac:spMkLst>
        </pc:spChg>
        <pc:graphicFrameChg chg="add mod">
          <ac:chgData name="Anna Poznanska" userId="afc76586f1ab154f" providerId="LiveId" clId="{F4D9E059-A4D9-4ECE-90F3-CEEB9A074F94}" dt="2026-03-15T23:35:25.878" v="408" actId="14100"/>
          <ac:graphicFrameMkLst>
            <pc:docMk/>
            <pc:sldMk cId="1789161253" sldId="273"/>
            <ac:graphicFrameMk id="4" creationId="{4F50E360-30CD-F954-616F-F8E6D594E196}"/>
          </ac:graphicFrameMkLst>
        </pc:graphicFrameChg>
        <pc:graphicFrameChg chg="add mod">
          <ac:chgData name="Anna Poznanska" userId="afc76586f1ab154f" providerId="LiveId" clId="{F4D9E059-A4D9-4ECE-90F3-CEEB9A074F94}" dt="2026-03-15T23:53:38.222" v="482" actId="114"/>
          <ac:graphicFrameMkLst>
            <pc:docMk/>
            <pc:sldMk cId="1789161253" sldId="273"/>
            <ac:graphicFrameMk id="5" creationId="{5BE66CA6-F16F-4413-56F6-9DCB26601A58}"/>
          </ac:graphicFrameMkLst>
        </pc:graphicFrameChg>
        <pc:graphicFrameChg chg="del mod modGraphic">
          <ac:chgData name="Anna Poznanska" userId="afc76586f1ab154f" providerId="LiveId" clId="{F4D9E059-A4D9-4ECE-90F3-CEEB9A074F94}" dt="2026-03-15T23:30:03.133" v="393" actId="478"/>
          <ac:graphicFrameMkLst>
            <pc:docMk/>
            <pc:sldMk cId="1789161253" sldId="273"/>
            <ac:graphicFrameMk id="10" creationId="{74F722E3-96A4-4E5A-72CF-EA50CD6FE7A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6E23CB-EF00-42DE-A418-BE5A6811D24C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0A658CF-77C8-424F-8C4E-4650A9965384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Current Status: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16 years old, primary caregiver for 5 years.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59F7A-F502-46BF-955C-CC07584598E6}" type="parTrans" cxnId="{CC9F4261-6960-4A57-B015-D0AEC8DAD811}">
      <dgm:prSet/>
      <dgm:spPr/>
      <dgm:t>
        <a:bodyPr/>
        <a:lstStyle/>
        <a:p>
          <a:endParaRPr lang="en-GB"/>
        </a:p>
      </dgm:t>
    </dgm:pt>
    <dgm:pt modelId="{F6582E3B-94C4-4646-8F11-6F5B80B4BD65}" type="sibTrans" cxnId="{CC9F4261-6960-4A57-B015-D0AEC8DAD811}">
      <dgm:prSet/>
      <dgm:spPr/>
      <dgm:t>
        <a:bodyPr/>
        <a:lstStyle/>
        <a:p>
          <a:endParaRPr lang="en-GB"/>
        </a:p>
      </dgm:t>
    </dgm:pt>
    <dgm:pt modelId="{C99798C9-9679-4F9E-8BC9-05270C5D1AE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Key Transitions: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Loss of father (previous carer) at age 11 - Traumatic Bereavement.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62D4FA-CD2E-480C-82A7-6E8690EBEC2F}" type="parTrans" cxnId="{7D225EDC-12CA-49CC-890D-288E094CDB3E}">
      <dgm:prSet/>
      <dgm:spPr/>
      <dgm:t>
        <a:bodyPr/>
        <a:lstStyle/>
        <a:p>
          <a:endParaRPr lang="en-GB"/>
        </a:p>
      </dgm:t>
    </dgm:pt>
    <dgm:pt modelId="{B35A8FB4-F99A-4E0E-83BC-F99B3AD1F17E}" type="sibTrans" cxnId="{7D225EDC-12CA-49CC-890D-288E094CDB3E}">
      <dgm:prSet/>
      <dgm:spPr/>
      <dgm:t>
        <a:bodyPr/>
        <a:lstStyle/>
        <a:p>
          <a:endParaRPr lang="en-GB"/>
        </a:p>
      </dgm:t>
    </dgm:pt>
    <dgm:pt modelId="{2AC82367-124D-4E6F-8380-95C8D0EABB56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Mother’s Condition: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Complex Care Needs - Mobility issues, memory problems, and low mood.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143731-714B-4DBB-8436-7CB1277B6BA2}" type="parTrans" cxnId="{454E9081-8B42-48EE-88C8-0533446814BF}">
      <dgm:prSet/>
      <dgm:spPr/>
      <dgm:t>
        <a:bodyPr/>
        <a:lstStyle/>
        <a:p>
          <a:endParaRPr lang="en-GB"/>
        </a:p>
      </dgm:t>
    </dgm:pt>
    <dgm:pt modelId="{161E988E-BD5B-4383-809D-E08A8E56E3A8}" type="sibTrans" cxnId="{454E9081-8B42-48EE-88C8-0533446814BF}">
      <dgm:prSet/>
      <dgm:spPr/>
      <dgm:t>
        <a:bodyPr/>
        <a:lstStyle/>
        <a:p>
          <a:endParaRPr lang="en-GB"/>
        </a:p>
      </dgm:t>
    </dgm:pt>
    <dgm:pt modelId="{5A295011-398D-491E-8FCE-610494F5FFA3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Jenny's Role: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Practical tasks (cleaning, shopping) and administrative management - Full management of household 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4A46D7-115B-42C5-8262-35156334E327}" type="parTrans" cxnId="{2590BC53-1FEA-41B7-AC37-763AE129EFC8}">
      <dgm:prSet/>
      <dgm:spPr/>
      <dgm:t>
        <a:bodyPr/>
        <a:lstStyle/>
        <a:p>
          <a:endParaRPr lang="en-GB"/>
        </a:p>
      </dgm:t>
    </dgm:pt>
    <dgm:pt modelId="{A7624AB0-91F8-41D0-9D42-7BD0C26E662B}" type="sibTrans" cxnId="{2590BC53-1FEA-41B7-AC37-763AE129EFC8}">
      <dgm:prSet/>
      <dgm:spPr/>
      <dgm:t>
        <a:bodyPr/>
        <a:lstStyle/>
        <a:p>
          <a:endParaRPr lang="en-GB"/>
        </a:p>
      </dgm:t>
    </dgm:pt>
    <dgm:pt modelId="{C31508F0-C437-43A7-A346-03F8721D4C2E}" type="pres">
      <dgm:prSet presAssocID="{0F6E23CB-EF00-42DE-A418-BE5A6811D24C}" presName="CompostProcess" presStyleCnt="0">
        <dgm:presLayoutVars>
          <dgm:dir/>
          <dgm:resizeHandles val="exact"/>
        </dgm:presLayoutVars>
      </dgm:prSet>
      <dgm:spPr/>
    </dgm:pt>
    <dgm:pt modelId="{3C94234E-9426-471A-B30E-A290EF0E3180}" type="pres">
      <dgm:prSet presAssocID="{0F6E23CB-EF00-42DE-A418-BE5A6811D24C}" presName="arrow" presStyleLbl="bgShp" presStyleIdx="0" presStyleCnt="1" custScaleX="116539"/>
      <dgm:spPr>
        <a:solidFill>
          <a:schemeClr val="accent2">
            <a:lumMod val="60000"/>
            <a:lumOff val="40000"/>
          </a:schemeClr>
        </a:solidFill>
      </dgm:spPr>
    </dgm:pt>
    <dgm:pt modelId="{1848B4F6-EF4C-4443-B271-92661688FDDC}" type="pres">
      <dgm:prSet presAssocID="{0F6E23CB-EF00-42DE-A418-BE5A6811D24C}" presName="linearProcess" presStyleCnt="0"/>
      <dgm:spPr/>
    </dgm:pt>
    <dgm:pt modelId="{6C264269-FFDC-4F40-BE8F-FFE0E4048E98}" type="pres">
      <dgm:prSet presAssocID="{E0A658CF-77C8-424F-8C4E-4650A9965384}" presName="textNode" presStyleLbl="node1" presStyleIdx="0" presStyleCnt="4">
        <dgm:presLayoutVars>
          <dgm:bulletEnabled val="1"/>
        </dgm:presLayoutVars>
      </dgm:prSet>
      <dgm:spPr/>
    </dgm:pt>
    <dgm:pt modelId="{E11F77EF-F761-498D-BD90-4BBBCB162690}" type="pres">
      <dgm:prSet presAssocID="{F6582E3B-94C4-4646-8F11-6F5B80B4BD65}" presName="sibTrans" presStyleCnt="0"/>
      <dgm:spPr/>
    </dgm:pt>
    <dgm:pt modelId="{094AD04D-392C-4FFE-B593-5B0B6E3F1320}" type="pres">
      <dgm:prSet presAssocID="{C99798C9-9679-4F9E-8BC9-05270C5D1AED}" presName="textNode" presStyleLbl="node1" presStyleIdx="1" presStyleCnt="4">
        <dgm:presLayoutVars>
          <dgm:bulletEnabled val="1"/>
        </dgm:presLayoutVars>
      </dgm:prSet>
      <dgm:spPr/>
    </dgm:pt>
    <dgm:pt modelId="{3BD1FB6F-54D6-4ABC-968B-76C92175254E}" type="pres">
      <dgm:prSet presAssocID="{B35A8FB4-F99A-4E0E-83BC-F99B3AD1F17E}" presName="sibTrans" presStyleCnt="0"/>
      <dgm:spPr/>
    </dgm:pt>
    <dgm:pt modelId="{307A901A-1C5D-45E4-89B0-5E70889E70B6}" type="pres">
      <dgm:prSet presAssocID="{2AC82367-124D-4E6F-8380-95C8D0EABB56}" presName="textNode" presStyleLbl="node1" presStyleIdx="2" presStyleCnt="4">
        <dgm:presLayoutVars>
          <dgm:bulletEnabled val="1"/>
        </dgm:presLayoutVars>
      </dgm:prSet>
      <dgm:spPr/>
    </dgm:pt>
    <dgm:pt modelId="{75D2FC70-8FB2-4176-98DD-98389B342FFF}" type="pres">
      <dgm:prSet presAssocID="{161E988E-BD5B-4383-809D-E08A8E56E3A8}" presName="sibTrans" presStyleCnt="0"/>
      <dgm:spPr/>
    </dgm:pt>
    <dgm:pt modelId="{CDBBD48D-65F4-4000-9F0F-B9B0290F7C4F}" type="pres">
      <dgm:prSet presAssocID="{5A295011-398D-491E-8FCE-610494F5FFA3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BF31480D-EF56-4D7D-BBBB-58E5740911F6}" type="presOf" srcId="{E0A658CF-77C8-424F-8C4E-4650A9965384}" destId="{6C264269-FFDC-4F40-BE8F-FFE0E4048E98}" srcOrd="0" destOrd="0" presId="urn:microsoft.com/office/officeart/2005/8/layout/hProcess9"/>
    <dgm:cxn modelId="{AF5F5E14-3437-4796-B8D1-9AD759A307E7}" type="presOf" srcId="{2AC82367-124D-4E6F-8380-95C8D0EABB56}" destId="{307A901A-1C5D-45E4-89B0-5E70889E70B6}" srcOrd="0" destOrd="0" presId="urn:microsoft.com/office/officeart/2005/8/layout/hProcess9"/>
    <dgm:cxn modelId="{FEDB4A39-B0BC-41AC-8576-2DA59F13458B}" type="presOf" srcId="{5A295011-398D-491E-8FCE-610494F5FFA3}" destId="{CDBBD48D-65F4-4000-9F0F-B9B0290F7C4F}" srcOrd="0" destOrd="0" presId="urn:microsoft.com/office/officeart/2005/8/layout/hProcess9"/>
    <dgm:cxn modelId="{CC9F4261-6960-4A57-B015-D0AEC8DAD811}" srcId="{0F6E23CB-EF00-42DE-A418-BE5A6811D24C}" destId="{E0A658CF-77C8-424F-8C4E-4650A9965384}" srcOrd="0" destOrd="0" parTransId="{02F59F7A-F502-46BF-955C-CC07584598E6}" sibTransId="{F6582E3B-94C4-4646-8F11-6F5B80B4BD65}"/>
    <dgm:cxn modelId="{2590BC53-1FEA-41B7-AC37-763AE129EFC8}" srcId="{0F6E23CB-EF00-42DE-A418-BE5A6811D24C}" destId="{5A295011-398D-491E-8FCE-610494F5FFA3}" srcOrd="3" destOrd="0" parTransId="{D34A46D7-115B-42C5-8262-35156334E327}" sibTransId="{A7624AB0-91F8-41D0-9D42-7BD0C26E662B}"/>
    <dgm:cxn modelId="{454E9081-8B42-48EE-88C8-0533446814BF}" srcId="{0F6E23CB-EF00-42DE-A418-BE5A6811D24C}" destId="{2AC82367-124D-4E6F-8380-95C8D0EABB56}" srcOrd="2" destOrd="0" parTransId="{DC143731-714B-4DBB-8436-7CB1277B6BA2}" sibTransId="{161E988E-BD5B-4383-809D-E08A8E56E3A8}"/>
    <dgm:cxn modelId="{BE5477C3-1F91-4C17-8228-415476B8362B}" type="presOf" srcId="{0F6E23CB-EF00-42DE-A418-BE5A6811D24C}" destId="{C31508F0-C437-43A7-A346-03F8721D4C2E}" srcOrd="0" destOrd="0" presId="urn:microsoft.com/office/officeart/2005/8/layout/hProcess9"/>
    <dgm:cxn modelId="{7D225EDC-12CA-49CC-890D-288E094CDB3E}" srcId="{0F6E23CB-EF00-42DE-A418-BE5A6811D24C}" destId="{C99798C9-9679-4F9E-8BC9-05270C5D1AED}" srcOrd="1" destOrd="0" parTransId="{0762D4FA-CD2E-480C-82A7-6E8690EBEC2F}" sibTransId="{B35A8FB4-F99A-4E0E-83BC-F99B3AD1F17E}"/>
    <dgm:cxn modelId="{AA9955EF-3419-4AD9-A8D8-F8550C0073A6}" type="presOf" srcId="{C99798C9-9679-4F9E-8BC9-05270C5D1AED}" destId="{094AD04D-392C-4FFE-B593-5B0B6E3F1320}" srcOrd="0" destOrd="0" presId="urn:microsoft.com/office/officeart/2005/8/layout/hProcess9"/>
    <dgm:cxn modelId="{6A52DE22-5F5F-4B4B-9EFA-C2C5CA5784FE}" type="presParOf" srcId="{C31508F0-C437-43A7-A346-03F8721D4C2E}" destId="{3C94234E-9426-471A-B30E-A290EF0E3180}" srcOrd="0" destOrd="0" presId="urn:microsoft.com/office/officeart/2005/8/layout/hProcess9"/>
    <dgm:cxn modelId="{3C363B9C-BC26-46C5-92A0-629AF751DF7C}" type="presParOf" srcId="{C31508F0-C437-43A7-A346-03F8721D4C2E}" destId="{1848B4F6-EF4C-4443-B271-92661688FDDC}" srcOrd="1" destOrd="0" presId="urn:microsoft.com/office/officeart/2005/8/layout/hProcess9"/>
    <dgm:cxn modelId="{B052B1D6-82FE-43D6-AB0E-4BC4E67FAF70}" type="presParOf" srcId="{1848B4F6-EF4C-4443-B271-92661688FDDC}" destId="{6C264269-FFDC-4F40-BE8F-FFE0E4048E98}" srcOrd="0" destOrd="0" presId="urn:microsoft.com/office/officeart/2005/8/layout/hProcess9"/>
    <dgm:cxn modelId="{9782163C-1C3A-4BFE-8B11-BCAA7ECABAFD}" type="presParOf" srcId="{1848B4F6-EF4C-4443-B271-92661688FDDC}" destId="{E11F77EF-F761-498D-BD90-4BBBCB162690}" srcOrd="1" destOrd="0" presId="urn:microsoft.com/office/officeart/2005/8/layout/hProcess9"/>
    <dgm:cxn modelId="{35D76041-14AA-4D84-AAF7-BCCE747D7F31}" type="presParOf" srcId="{1848B4F6-EF4C-4443-B271-92661688FDDC}" destId="{094AD04D-392C-4FFE-B593-5B0B6E3F1320}" srcOrd="2" destOrd="0" presId="urn:microsoft.com/office/officeart/2005/8/layout/hProcess9"/>
    <dgm:cxn modelId="{FA513E74-E561-4F35-B6AD-7CDD28476B31}" type="presParOf" srcId="{1848B4F6-EF4C-4443-B271-92661688FDDC}" destId="{3BD1FB6F-54D6-4ABC-968B-76C92175254E}" srcOrd="3" destOrd="0" presId="urn:microsoft.com/office/officeart/2005/8/layout/hProcess9"/>
    <dgm:cxn modelId="{E926C104-0677-4F04-8E52-F23C23DCBD0D}" type="presParOf" srcId="{1848B4F6-EF4C-4443-B271-92661688FDDC}" destId="{307A901A-1C5D-45E4-89B0-5E70889E70B6}" srcOrd="4" destOrd="0" presId="urn:microsoft.com/office/officeart/2005/8/layout/hProcess9"/>
    <dgm:cxn modelId="{A6FFBDAA-4F8B-4BBE-A9EC-F508C31D0C36}" type="presParOf" srcId="{1848B4F6-EF4C-4443-B271-92661688FDDC}" destId="{75D2FC70-8FB2-4176-98DD-98389B342FFF}" srcOrd="5" destOrd="0" presId="urn:microsoft.com/office/officeart/2005/8/layout/hProcess9"/>
    <dgm:cxn modelId="{4E73217D-0B35-485C-BE0B-EC0CAAD7FA23}" type="presParOf" srcId="{1848B4F6-EF4C-4443-B271-92661688FDDC}" destId="{CDBBD48D-65F4-4000-9F0F-B9B0290F7C4F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481405-212A-4648-A82F-DA898373E2CE}" type="doc">
      <dgm:prSet loTypeId="urn:microsoft.com/office/officeart/2005/8/layout/vProcess5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A4763F1-656D-4AF6-8DFE-8FB0EF43D125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Secure base and safe haven: essential for healthy exploration.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626C40-29BC-4041-912D-52D8E08B8059}" type="parTrans" cxnId="{16804619-7C20-4031-8E36-1AFF131AF1E0}">
      <dgm:prSet/>
      <dgm:spPr/>
      <dgm:t>
        <a:bodyPr/>
        <a:lstStyle/>
        <a:p>
          <a:endParaRPr lang="en-GB"/>
        </a:p>
      </dgm:t>
    </dgm:pt>
    <dgm:pt modelId="{FDDD98CC-D6F6-4A6E-81B5-17174FEE4195}" type="sibTrans" cxnId="{16804619-7C20-4031-8E36-1AFF131AF1E0}">
      <dgm:prSet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endParaRPr lang="en-GB"/>
        </a:p>
      </dgm:t>
    </dgm:pt>
    <dgm:pt modelId="{689DBBE9-7344-4D54-BD67-7F7F450327F8}">
      <dgm:prSet custT="1"/>
      <dgm:spPr/>
      <dgm:t>
        <a:bodyPr/>
        <a:lstStyle/>
        <a:p>
          <a:endParaRPr lang="en-GB" dirty="0"/>
        </a:p>
      </dgm:t>
    </dgm:pt>
    <dgm:pt modelId="{0BE02726-06FE-435F-88E4-47E88040AC2C}" type="parTrans" cxnId="{3224384F-A35D-4D6D-8491-76F8FB0D7EE7}">
      <dgm:prSet/>
      <dgm:spPr/>
      <dgm:t>
        <a:bodyPr/>
        <a:lstStyle/>
        <a:p>
          <a:endParaRPr lang="en-GB"/>
        </a:p>
      </dgm:t>
    </dgm:pt>
    <dgm:pt modelId="{303F77B3-594A-44DF-B77C-57B6BC9158C4}" type="sibTrans" cxnId="{3224384F-A35D-4D6D-8491-76F8FB0D7EE7}">
      <dgm:prSet/>
      <dgm:spPr/>
      <dgm:t>
        <a:bodyPr/>
        <a:lstStyle/>
        <a:p>
          <a:endParaRPr lang="en-GB"/>
        </a:p>
      </dgm:t>
    </dgm:pt>
    <dgm:pt modelId="{BF75BE59-7600-40A9-ACA7-F08D837F2188}">
      <dgm:prSet custT="1"/>
      <dgm:spPr/>
      <dgm:t>
        <a:bodyPr/>
        <a:lstStyle/>
        <a:p>
          <a:endParaRPr lang="en-GB"/>
        </a:p>
      </dgm:t>
    </dgm:pt>
    <dgm:pt modelId="{E7D90E18-B1E9-4F94-8710-F1586AEE9970}" type="parTrans" cxnId="{1BC43B05-1B1C-47C8-A02A-2A2BF75D4197}">
      <dgm:prSet/>
      <dgm:spPr/>
      <dgm:t>
        <a:bodyPr/>
        <a:lstStyle/>
        <a:p>
          <a:endParaRPr lang="en-GB"/>
        </a:p>
      </dgm:t>
    </dgm:pt>
    <dgm:pt modelId="{685785C6-A05C-4BDE-9B8E-11B013107C23}" type="sibTrans" cxnId="{1BC43B05-1B1C-47C8-A02A-2A2BF75D4197}">
      <dgm:prSet/>
      <dgm:spPr/>
      <dgm:t>
        <a:bodyPr/>
        <a:lstStyle/>
        <a:p>
          <a:endParaRPr lang="en-GB"/>
        </a:p>
      </dgm:t>
    </dgm:pt>
    <dgm:pt modelId="{19D68BF7-C424-4F3F-87A5-5A21138A2883}">
      <dgm:prSet custT="1"/>
      <dgm:spPr/>
      <dgm:t>
        <a:bodyPr/>
        <a:lstStyle/>
        <a:p>
          <a:endParaRPr lang="en-GB" dirty="0"/>
        </a:p>
      </dgm:t>
    </dgm:pt>
    <dgm:pt modelId="{481792F4-5DC4-4B9A-AD12-B2888A9179C4}" type="parTrans" cxnId="{FC9DFF39-13F6-4EC7-86F4-4A7A068B113C}">
      <dgm:prSet/>
      <dgm:spPr/>
      <dgm:t>
        <a:bodyPr/>
        <a:lstStyle/>
        <a:p>
          <a:endParaRPr lang="en-GB"/>
        </a:p>
      </dgm:t>
    </dgm:pt>
    <dgm:pt modelId="{3B17F53E-F9BE-4AED-ADE4-523FFC0C5631}" type="sibTrans" cxnId="{FC9DFF39-13F6-4EC7-86F4-4A7A068B113C}">
      <dgm:prSet/>
      <dgm:spPr/>
      <dgm:t>
        <a:bodyPr/>
        <a:lstStyle/>
        <a:p>
          <a:endParaRPr lang="en-GB"/>
        </a:p>
      </dgm:t>
    </dgm:pt>
    <dgm:pt modelId="{882FD7BA-3161-4C21-9044-FAA4774664A0}">
      <dgm:prSet custT="1"/>
      <dgm:spPr/>
      <dgm:t>
        <a:bodyPr/>
        <a:lstStyle/>
        <a:p>
          <a:endParaRPr lang="en-GB"/>
        </a:p>
      </dgm:t>
    </dgm:pt>
    <dgm:pt modelId="{130630F7-DBE7-40C2-99F3-F6D8A2C8363C}" type="parTrans" cxnId="{BAE72646-DE2A-49FC-B8CA-B58EB9C4006C}">
      <dgm:prSet/>
      <dgm:spPr/>
      <dgm:t>
        <a:bodyPr/>
        <a:lstStyle/>
        <a:p>
          <a:endParaRPr lang="en-GB"/>
        </a:p>
      </dgm:t>
    </dgm:pt>
    <dgm:pt modelId="{3AE6AAB0-5876-4817-9C82-934500EED63D}" type="sibTrans" cxnId="{BAE72646-DE2A-49FC-B8CA-B58EB9C4006C}">
      <dgm:prSet/>
      <dgm:spPr/>
      <dgm:t>
        <a:bodyPr/>
        <a:lstStyle/>
        <a:p>
          <a:endParaRPr lang="en-GB"/>
        </a:p>
      </dgm:t>
    </dgm:pt>
    <dgm:pt modelId="{1DDFA528-F765-4FBB-98A9-A5B5FB054CA6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Internal Working Models (IWM): Blueprints for future relationships (Bowlby, 1988; Cassidy &amp; Shaver, 2018).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FB075F-89E5-4855-816F-0D15562EA709}" type="sibTrans" cxnId="{2ABD7FED-D7CB-4ABD-8F7E-5F3BEA40DA08}">
      <dgm:prSet/>
      <dgm:spPr>
        <a:solidFill>
          <a:schemeClr val="accent4">
            <a:lumMod val="60000"/>
            <a:lumOff val="40000"/>
            <a:alpha val="90000"/>
          </a:schemeClr>
        </a:solidFill>
      </dgm:spPr>
      <dgm:t>
        <a:bodyPr/>
        <a:lstStyle/>
        <a:p>
          <a:endParaRPr lang="en-GB"/>
        </a:p>
      </dgm:t>
    </dgm:pt>
    <dgm:pt modelId="{44C7550E-A551-4561-8DB1-491182DA014C}" type="parTrans" cxnId="{2ABD7FED-D7CB-4ABD-8F7E-5F3BEA40DA08}">
      <dgm:prSet/>
      <dgm:spPr/>
      <dgm:t>
        <a:bodyPr/>
        <a:lstStyle/>
        <a:p>
          <a:endParaRPr lang="en-GB"/>
        </a:p>
      </dgm:t>
    </dgm:pt>
    <dgm:pt modelId="{C12E1122-FF6F-4A62-8DB4-4BDE7C76CA60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Biological / evolutionary basis of attachment -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Evolutionary adaptation (Bowlby, 1969).</a:t>
          </a:r>
        </a:p>
      </dgm:t>
    </dgm:pt>
    <dgm:pt modelId="{F653FACF-6F9E-4F23-A71B-FBF54F5B3CFB}" type="sibTrans" cxnId="{8D5664A8-B781-4EF6-B02F-2B8BF160DF51}">
      <dgm:prSet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endParaRPr lang="en-GB"/>
        </a:p>
      </dgm:t>
    </dgm:pt>
    <dgm:pt modelId="{36E264EE-E7D9-4C91-ABB7-398533499278}" type="parTrans" cxnId="{8D5664A8-B781-4EF6-B02F-2B8BF160DF51}">
      <dgm:prSet/>
      <dgm:spPr/>
      <dgm:t>
        <a:bodyPr/>
        <a:lstStyle/>
        <a:p>
          <a:endParaRPr lang="en-GB"/>
        </a:p>
      </dgm:t>
    </dgm:pt>
    <dgm:pt modelId="{608CA6EC-EB75-48D1-A146-27B484721BE4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Disruption effects: Impact of loss and separation (Bowlby, 1988).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485A9F-8049-46BD-8E3F-4C707E37BED8}" type="sibTrans" cxnId="{BB2741B5-DA36-4E84-8D49-19F6E2E61C45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GB"/>
        </a:p>
      </dgm:t>
    </dgm:pt>
    <dgm:pt modelId="{BF9C1E00-38EA-4B06-91B0-C7587D7A052C}" type="parTrans" cxnId="{BB2741B5-DA36-4E84-8D49-19F6E2E61C45}">
      <dgm:prSet/>
      <dgm:spPr/>
      <dgm:t>
        <a:bodyPr/>
        <a:lstStyle/>
        <a:p>
          <a:endParaRPr lang="en-GB"/>
        </a:p>
      </dgm:t>
    </dgm:pt>
    <dgm:pt modelId="{FDFEF614-50DF-445E-9C50-B697068B7C3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Focus: The quality of the emotional bond between child and primary caregiver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(Bowlby, 1988)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A5F911-7A99-4B7E-A469-D52CE13AB148}" type="sibTrans" cxnId="{C4E2259C-8FF5-4C59-B992-43E8B96672E2}">
      <dgm:prSet/>
      <dgm:spPr/>
      <dgm:t>
        <a:bodyPr/>
        <a:lstStyle/>
        <a:p>
          <a:endParaRPr lang="en-GB"/>
        </a:p>
      </dgm:t>
    </dgm:pt>
    <dgm:pt modelId="{6FECA9FF-8FE7-4300-87B0-593E5D8CF18B}" type="parTrans" cxnId="{C4E2259C-8FF5-4C59-B992-43E8B96672E2}">
      <dgm:prSet/>
      <dgm:spPr/>
      <dgm:t>
        <a:bodyPr/>
        <a:lstStyle/>
        <a:p>
          <a:endParaRPr lang="en-GB"/>
        </a:p>
      </dgm:t>
    </dgm:pt>
    <dgm:pt modelId="{BBC20D25-006F-4527-8D46-871D18C2BD45}" type="pres">
      <dgm:prSet presAssocID="{86481405-212A-4648-A82F-DA898373E2CE}" presName="outerComposite" presStyleCnt="0">
        <dgm:presLayoutVars>
          <dgm:chMax val="5"/>
          <dgm:dir/>
          <dgm:resizeHandles val="exact"/>
        </dgm:presLayoutVars>
      </dgm:prSet>
      <dgm:spPr/>
    </dgm:pt>
    <dgm:pt modelId="{7B609E82-DF4E-405B-BAFE-A159396EE142}" type="pres">
      <dgm:prSet presAssocID="{86481405-212A-4648-A82F-DA898373E2CE}" presName="dummyMaxCanvas" presStyleCnt="0">
        <dgm:presLayoutVars/>
      </dgm:prSet>
      <dgm:spPr/>
    </dgm:pt>
    <dgm:pt modelId="{FCA9CFED-534B-4E5C-81F2-5E98CE6EBD8A}" type="pres">
      <dgm:prSet presAssocID="{86481405-212A-4648-A82F-DA898373E2CE}" presName="FiveNodes_1" presStyleLbl="node1" presStyleIdx="0" presStyleCnt="5">
        <dgm:presLayoutVars>
          <dgm:bulletEnabled val="1"/>
        </dgm:presLayoutVars>
      </dgm:prSet>
      <dgm:spPr/>
    </dgm:pt>
    <dgm:pt modelId="{18406838-A465-46DD-B458-F21331B35477}" type="pres">
      <dgm:prSet presAssocID="{86481405-212A-4648-A82F-DA898373E2CE}" presName="FiveNodes_2" presStyleLbl="node1" presStyleIdx="1" presStyleCnt="5">
        <dgm:presLayoutVars>
          <dgm:bulletEnabled val="1"/>
        </dgm:presLayoutVars>
      </dgm:prSet>
      <dgm:spPr/>
    </dgm:pt>
    <dgm:pt modelId="{122BE0EA-A4CE-4626-9528-895F5FB9E87C}" type="pres">
      <dgm:prSet presAssocID="{86481405-212A-4648-A82F-DA898373E2CE}" presName="FiveNodes_3" presStyleLbl="node1" presStyleIdx="2" presStyleCnt="5">
        <dgm:presLayoutVars>
          <dgm:bulletEnabled val="1"/>
        </dgm:presLayoutVars>
      </dgm:prSet>
      <dgm:spPr/>
    </dgm:pt>
    <dgm:pt modelId="{AF0DD33B-57AE-41C7-9276-80ED0C9D4191}" type="pres">
      <dgm:prSet presAssocID="{86481405-212A-4648-A82F-DA898373E2CE}" presName="FiveNodes_4" presStyleLbl="node1" presStyleIdx="3" presStyleCnt="5">
        <dgm:presLayoutVars>
          <dgm:bulletEnabled val="1"/>
        </dgm:presLayoutVars>
      </dgm:prSet>
      <dgm:spPr/>
    </dgm:pt>
    <dgm:pt modelId="{E6960237-6241-4980-A670-38E7CED19E8B}" type="pres">
      <dgm:prSet presAssocID="{86481405-212A-4648-A82F-DA898373E2CE}" presName="FiveNodes_5" presStyleLbl="node1" presStyleIdx="4" presStyleCnt="5">
        <dgm:presLayoutVars>
          <dgm:bulletEnabled val="1"/>
        </dgm:presLayoutVars>
      </dgm:prSet>
      <dgm:spPr/>
    </dgm:pt>
    <dgm:pt modelId="{735B06B3-DD2E-452B-8346-FC41A421F38F}" type="pres">
      <dgm:prSet presAssocID="{86481405-212A-4648-A82F-DA898373E2CE}" presName="FiveConn_1-2" presStyleLbl="fgAccFollowNode1" presStyleIdx="0" presStyleCnt="4">
        <dgm:presLayoutVars>
          <dgm:bulletEnabled val="1"/>
        </dgm:presLayoutVars>
      </dgm:prSet>
      <dgm:spPr>
        <a:prstGeom prst="star5">
          <a:avLst/>
        </a:prstGeom>
      </dgm:spPr>
    </dgm:pt>
    <dgm:pt modelId="{0C321E07-9D96-416D-860D-2F62CD748023}" type="pres">
      <dgm:prSet presAssocID="{86481405-212A-4648-A82F-DA898373E2CE}" presName="FiveConn_2-3" presStyleLbl="fgAccFollowNode1" presStyleIdx="1" presStyleCnt="4">
        <dgm:presLayoutVars>
          <dgm:bulletEnabled val="1"/>
        </dgm:presLayoutVars>
      </dgm:prSet>
      <dgm:spPr>
        <a:prstGeom prst="star5">
          <a:avLst/>
        </a:prstGeom>
      </dgm:spPr>
    </dgm:pt>
    <dgm:pt modelId="{2223B1D1-1672-4029-ADC2-68BE6F8B058C}" type="pres">
      <dgm:prSet presAssocID="{86481405-212A-4648-A82F-DA898373E2CE}" presName="FiveConn_3-4" presStyleLbl="fgAccFollowNode1" presStyleIdx="2" presStyleCnt="4">
        <dgm:presLayoutVars>
          <dgm:bulletEnabled val="1"/>
        </dgm:presLayoutVars>
      </dgm:prSet>
      <dgm:spPr>
        <a:prstGeom prst="star5">
          <a:avLst/>
        </a:prstGeom>
      </dgm:spPr>
    </dgm:pt>
    <dgm:pt modelId="{C10D3779-1605-4A6B-AE8C-F4BC9EFCA259}" type="pres">
      <dgm:prSet presAssocID="{86481405-212A-4648-A82F-DA898373E2CE}" presName="FiveConn_4-5" presStyleLbl="fgAccFollowNode1" presStyleIdx="3" presStyleCnt="4">
        <dgm:presLayoutVars>
          <dgm:bulletEnabled val="1"/>
        </dgm:presLayoutVars>
      </dgm:prSet>
      <dgm:spPr>
        <a:prstGeom prst="star5">
          <a:avLst/>
        </a:prstGeom>
      </dgm:spPr>
    </dgm:pt>
    <dgm:pt modelId="{A28876F3-290F-41E1-AAAF-3A9084AB0CFD}" type="pres">
      <dgm:prSet presAssocID="{86481405-212A-4648-A82F-DA898373E2CE}" presName="FiveNodes_1_text" presStyleLbl="node1" presStyleIdx="4" presStyleCnt="5">
        <dgm:presLayoutVars>
          <dgm:bulletEnabled val="1"/>
        </dgm:presLayoutVars>
      </dgm:prSet>
      <dgm:spPr/>
    </dgm:pt>
    <dgm:pt modelId="{727FCFFB-38F2-4009-9BB6-0022C29C1713}" type="pres">
      <dgm:prSet presAssocID="{86481405-212A-4648-A82F-DA898373E2CE}" presName="FiveNodes_2_text" presStyleLbl="node1" presStyleIdx="4" presStyleCnt="5">
        <dgm:presLayoutVars>
          <dgm:bulletEnabled val="1"/>
        </dgm:presLayoutVars>
      </dgm:prSet>
      <dgm:spPr/>
    </dgm:pt>
    <dgm:pt modelId="{0EB0B9EB-DE8F-4A3E-9150-749C1949CF48}" type="pres">
      <dgm:prSet presAssocID="{86481405-212A-4648-A82F-DA898373E2CE}" presName="FiveNodes_3_text" presStyleLbl="node1" presStyleIdx="4" presStyleCnt="5">
        <dgm:presLayoutVars>
          <dgm:bulletEnabled val="1"/>
        </dgm:presLayoutVars>
      </dgm:prSet>
      <dgm:spPr/>
    </dgm:pt>
    <dgm:pt modelId="{C7439017-8E65-41A3-AE34-657C14B8E060}" type="pres">
      <dgm:prSet presAssocID="{86481405-212A-4648-A82F-DA898373E2CE}" presName="FiveNodes_4_text" presStyleLbl="node1" presStyleIdx="4" presStyleCnt="5">
        <dgm:presLayoutVars>
          <dgm:bulletEnabled val="1"/>
        </dgm:presLayoutVars>
      </dgm:prSet>
      <dgm:spPr/>
    </dgm:pt>
    <dgm:pt modelId="{AFAAE1D2-1A06-416E-B48E-4C565290DCB6}" type="pres">
      <dgm:prSet presAssocID="{86481405-212A-4648-A82F-DA898373E2C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BC43B05-1B1C-47C8-A02A-2A2BF75D4197}" srcId="{86481405-212A-4648-A82F-DA898373E2CE}" destId="{BF75BE59-7600-40A9-ACA7-F08D837F2188}" srcOrd="6" destOrd="0" parTransId="{E7D90E18-B1E9-4F94-8710-F1586AEE9970}" sibTransId="{685785C6-A05C-4BDE-9B8E-11B013107C23}"/>
    <dgm:cxn modelId="{C3CE4411-19B4-421A-B74B-632A34F8EC37}" type="presOf" srcId="{EA4763F1-656D-4AF6-8DFE-8FB0EF43D125}" destId="{FCA9CFED-534B-4E5C-81F2-5E98CE6EBD8A}" srcOrd="0" destOrd="0" presId="urn:microsoft.com/office/officeart/2005/8/layout/vProcess5"/>
    <dgm:cxn modelId="{16804619-7C20-4031-8E36-1AFF131AF1E0}" srcId="{86481405-212A-4648-A82F-DA898373E2CE}" destId="{EA4763F1-656D-4AF6-8DFE-8FB0EF43D125}" srcOrd="0" destOrd="0" parTransId="{74626C40-29BC-4041-912D-52D8E08B8059}" sibTransId="{FDDD98CC-D6F6-4A6E-81B5-17174FEE4195}"/>
    <dgm:cxn modelId="{760AA633-1D51-44AC-8CA7-A4B78FCA38D1}" type="presOf" srcId="{1DDFA528-F765-4FBB-98A9-A5B5FB054CA6}" destId="{18406838-A465-46DD-B458-F21331B35477}" srcOrd="0" destOrd="0" presId="urn:microsoft.com/office/officeart/2005/8/layout/vProcess5"/>
    <dgm:cxn modelId="{A8C39234-4A5E-45E9-91A9-386F9AB74B51}" type="presOf" srcId="{C12E1122-FF6F-4A62-8DB4-4BDE7C76CA60}" destId="{122BE0EA-A4CE-4626-9528-895F5FB9E87C}" srcOrd="0" destOrd="0" presId="urn:microsoft.com/office/officeart/2005/8/layout/vProcess5"/>
    <dgm:cxn modelId="{FC9DFF39-13F6-4EC7-86F4-4A7A068B113C}" srcId="{86481405-212A-4648-A82F-DA898373E2CE}" destId="{19D68BF7-C424-4F3F-87A5-5A21138A2883}" srcOrd="7" destOrd="0" parTransId="{481792F4-5DC4-4B9A-AD12-B2888A9179C4}" sibTransId="{3B17F53E-F9BE-4AED-ADE4-523FFC0C5631}"/>
    <dgm:cxn modelId="{4E8C215F-FDF1-4C94-8A2E-F16F8C2C5035}" type="presOf" srcId="{608CA6EC-EB75-48D1-A146-27B484721BE4}" destId="{C7439017-8E65-41A3-AE34-657C14B8E060}" srcOrd="1" destOrd="0" presId="urn:microsoft.com/office/officeart/2005/8/layout/vProcess5"/>
    <dgm:cxn modelId="{D9763F62-DBCC-4E00-9DFE-F7CBAF7BB6C4}" type="presOf" srcId="{86481405-212A-4648-A82F-DA898373E2CE}" destId="{BBC20D25-006F-4527-8D46-871D18C2BD45}" srcOrd="0" destOrd="0" presId="urn:microsoft.com/office/officeart/2005/8/layout/vProcess5"/>
    <dgm:cxn modelId="{BAE72646-DE2A-49FC-B8CA-B58EB9C4006C}" srcId="{86481405-212A-4648-A82F-DA898373E2CE}" destId="{882FD7BA-3161-4C21-9044-FAA4774664A0}" srcOrd="8" destOrd="0" parTransId="{130630F7-DBE7-40C2-99F3-F6D8A2C8363C}" sibTransId="{3AE6AAB0-5876-4817-9C82-934500EED63D}"/>
    <dgm:cxn modelId="{3224384F-A35D-4D6D-8491-76F8FB0D7EE7}" srcId="{86481405-212A-4648-A82F-DA898373E2CE}" destId="{689DBBE9-7344-4D54-BD67-7F7F450327F8}" srcOrd="5" destOrd="0" parTransId="{0BE02726-06FE-435F-88E4-47E88040AC2C}" sibTransId="{303F77B3-594A-44DF-B77C-57B6BC9158C4}"/>
    <dgm:cxn modelId="{ABB12D53-F9CD-499C-9371-C25537DB8636}" type="presOf" srcId="{608CA6EC-EB75-48D1-A146-27B484721BE4}" destId="{AF0DD33B-57AE-41C7-9276-80ED0C9D4191}" srcOrd="0" destOrd="0" presId="urn:microsoft.com/office/officeart/2005/8/layout/vProcess5"/>
    <dgm:cxn modelId="{22B3EA79-BD2C-4551-A140-0E97EFF3D3DB}" type="presOf" srcId="{F653FACF-6F9E-4F23-A71B-FBF54F5B3CFB}" destId="{2223B1D1-1672-4029-ADC2-68BE6F8B058C}" srcOrd="0" destOrd="0" presId="urn:microsoft.com/office/officeart/2005/8/layout/vProcess5"/>
    <dgm:cxn modelId="{FD0A7B7A-A300-40E8-A7EB-65791AB6C268}" type="presOf" srcId="{FDFEF614-50DF-445E-9C50-B697068B7C39}" destId="{AFAAE1D2-1A06-416E-B48E-4C565290DCB6}" srcOrd="1" destOrd="0" presId="urn:microsoft.com/office/officeart/2005/8/layout/vProcess5"/>
    <dgm:cxn modelId="{C4E2259C-8FF5-4C59-B992-43E8B96672E2}" srcId="{86481405-212A-4648-A82F-DA898373E2CE}" destId="{FDFEF614-50DF-445E-9C50-B697068B7C39}" srcOrd="4" destOrd="0" parTransId="{6FECA9FF-8FE7-4300-87B0-593E5D8CF18B}" sibTransId="{FDA5F911-7A99-4B7E-A469-D52CE13AB148}"/>
    <dgm:cxn modelId="{8D5664A8-B781-4EF6-B02F-2B8BF160DF51}" srcId="{86481405-212A-4648-A82F-DA898373E2CE}" destId="{C12E1122-FF6F-4A62-8DB4-4BDE7C76CA60}" srcOrd="2" destOrd="0" parTransId="{36E264EE-E7D9-4C91-ABB7-398533499278}" sibTransId="{F653FACF-6F9E-4F23-A71B-FBF54F5B3CFB}"/>
    <dgm:cxn modelId="{351F31B1-B39B-47BC-871E-86FCF9D552FC}" type="presOf" srcId="{C12E1122-FF6F-4A62-8DB4-4BDE7C76CA60}" destId="{0EB0B9EB-DE8F-4A3E-9150-749C1949CF48}" srcOrd="1" destOrd="0" presId="urn:microsoft.com/office/officeart/2005/8/layout/vProcess5"/>
    <dgm:cxn modelId="{BB2741B5-DA36-4E84-8D49-19F6E2E61C45}" srcId="{86481405-212A-4648-A82F-DA898373E2CE}" destId="{608CA6EC-EB75-48D1-A146-27B484721BE4}" srcOrd="3" destOrd="0" parTransId="{BF9C1E00-38EA-4B06-91B0-C7587D7A052C}" sibTransId="{C6485A9F-8049-46BD-8E3F-4C707E37BED8}"/>
    <dgm:cxn modelId="{38690EB9-ED4F-4C4C-80BE-F7F25213F58F}" type="presOf" srcId="{1DDFA528-F765-4FBB-98A9-A5B5FB054CA6}" destId="{727FCFFB-38F2-4009-9BB6-0022C29C1713}" srcOrd="1" destOrd="0" presId="urn:microsoft.com/office/officeart/2005/8/layout/vProcess5"/>
    <dgm:cxn modelId="{28825FC9-B153-488C-B3AD-7ED332D9A4F5}" type="presOf" srcId="{FDDD98CC-D6F6-4A6E-81B5-17174FEE4195}" destId="{735B06B3-DD2E-452B-8346-FC41A421F38F}" srcOrd="0" destOrd="0" presId="urn:microsoft.com/office/officeart/2005/8/layout/vProcess5"/>
    <dgm:cxn modelId="{EF1B27D3-F754-4B4C-B192-8C72C36D77AB}" type="presOf" srcId="{3CFB075F-89E5-4855-816F-0D15562EA709}" destId="{0C321E07-9D96-416D-860D-2F62CD748023}" srcOrd="0" destOrd="0" presId="urn:microsoft.com/office/officeart/2005/8/layout/vProcess5"/>
    <dgm:cxn modelId="{E32C5BD7-5EA7-420F-B4B3-4085E07C9269}" type="presOf" srcId="{EA4763F1-656D-4AF6-8DFE-8FB0EF43D125}" destId="{A28876F3-290F-41E1-AAAF-3A9084AB0CFD}" srcOrd="1" destOrd="0" presId="urn:microsoft.com/office/officeart/2005/8/layout/vProcess5"/>
    <dgm:cxn modelId="{99FAA2EC-3A9A-4FA7-8570-42362DA69BC5}" type="presOf" srcId="{FDFEF614-50DF-445E-9C50-B697068B7C39}" destId="{E6960237-6241-4980-A670-38E7CED19E8B}" srcOrd="0" destOrd="0" presId="urn:microsoft.com/office/officeart/2005/8/layout/vProcess5"/>
    <dgm:cxn modelId="{2ABD7FED-D7CB-4ABD-8F7E-5F3BEA40DA08}" srcId="{86481405-212A-4648-A82F-DA898373E2CE}" destId="{1DDFA528-F765-4FBB-98A9-A5B5FB054CA6}" srcOrd="1" destOrd="0" parTransId="{44C7550E-A551-4561-8DB1-491182DA014C}" sibTransId="{3CFB075F-89E5-4855-816F-0D15562EA709}"/>
    <dgm:cxn modelId="{7AF5CCF0-C806-4A14-82C4-0DD67D2FD5D0}" type="presOf" srcId="{C6485A9F-8049-46BD-8E3F-4C707E37BED8}" destId="{C10D3779-1605-4A6B-AE8C-F4BC9EFCA259}" srcOrd="0" destOrd="0" presId="urn:microsoft.com/office/officeart/2005/8/layout/vProcess5"/>
    <dgm:cxn modelId="{47FA2A2C-CC1C-4668-9CEF-B0271F5931A7}" type="presParOf" srcId="{BBC20D25-006F-4527-8D46-871D18C2BD45}" destId="{7B609E82-DF4E-405B-BAFE-A159396EE142}" srcOrd="0" destOrd="0" presId="urn:microsoft.com/office/officeart/2005/8/layout/vProcess5"/>
    <dgm:cxn modelId="{5851338A-4819-4A4D-8744-70C9B0599289}" type="presParOf" srcId="{BBC20D25-006F-4527-8D46-871D18C2BD45}" destId="{FCA9CFED-534B-4E5C-81F2-5E98CE6EBD8A}" srcOrd="1" destOrd="0" presId="urn:microsoft.com/office/officeart/2005/8/layout/vProcess5"/>
    <dgm:cxn modelId="{4E2BA9F7-A08E-4D0A-9D39-15345A25F314}" type="presParOf" srcId="{BBC20D25-006F-4527-8D46-871D18C2BD45}" destId="{18406838-A465-46DD-B458-F21331B35477}" srcOrd="2" destOrd="0" presId="urn:microsoft.com/office/officeart/2005/8/layout/vProcess5"/>
    <dgm:cxn modelId="{B12AF761-59CD-4CCA-AFDF-72E87C546580}" type="presParOf" srcId="{BBC20D25-006F-4527-8D46-871D18C2BD45}" destId="{122BE0EA-A4CE-4626-9528-895F5FB9E87C}" srcOrd="3" destOrd="0" presId="urn:microsoft.com/office/officeart/2005/8/layout/vProcess5"/>
    <dgm:cxn modelId="{8D2A6F2B-3061-47C0-909E-EB86C4F4E06C}" type="presParOf" srcId="{BBC20D25-006F-4527-8D46-871D18C2BD45}" destId="{AF0DD33B-57AE-41C7-9276-80ED0C9D4191}" srcOrd="4" destOrd="0" presId="urn:microsoft.com/office/officeart/2005/8/layout/vProcess5"/>
    <dgm:cxn modelId="{67BB8B81-9967-447D-9EFF-7777BAF23C4A}" type="presParOf" srcId="{BBC20D25-006F-4527-8D46-871D18C2BD45}" destId="{E6960237-6241-4980-A670-38E7CED19E8B}" srcOrd="5" destOrd="0" presId="urn:microsoft.com/office/officeart/2005/8/layout/vProcess5"/>
    <dgm:cxn modelId="{1BA4827F-C19E-4DC2-BB9F-440D9AFA959F}" type="presParOf" srcId="{BBC20D25-006F-4527-8D46-871D18C2BD45}" destId="{735B06B3-DD2E-452B-8346-FC41A421F38F}" srcOrd="6" destOrd="0" presId="urn:microsoft.com/office/officeart/2005/8/layout/vProcess5"/>
    <dgm:cxn modelId="{0616C3F0-8430-4CCE-8ECA-D5AC8DE08D0A}" type="presParOf" srcId="{BBC20D25-006F-4527-8D46-871D18C2BD45}" destId="{0C321E07-9D96-416D-860D-2F62CD748023}" srcOrd="7" destOrd="0" presId="urn:microsoft.com/office/officeart/2005/8/layout/vProcess5"/>
    <dgm:cxn modelId="{C38E9BF4-3BD4-459C-8DA7-089379CA6665}" type="presParOf" srcId="{BBC20D25-006F-4527-8D46-871D18C2BD45}" destId="{2223B1D1-1672-4029-ADC2-68BE6F8B058C}" srcOrd="8" destOrd="0" presId="urn:microsoft.com/office/officeart/2005/8/layout/vProcess5"/>
    <dgm:cxn modelId="{FD7904B6-A96B-48FD-95BF-06F387E2695A}" type="presParOf" srcId="{BBC20D25-006F-4527-8D46-871D18C2BD45}" destId="{C10D3779-1605-4A6B-AE8C-F4BC9EFCA259}" srcOrd="9" destOrd="0" presId="urn:microsoft.com/office/officeart/2005/8/layout/vProcess5"/>
    <dgm:cxn modelId="{0F72DF90-F33A-468E-AA0B-0313E09F4E6E}" type="presParOf" srcId="{BBC20D25-006F-4527-8D46-871D18C2BD45}" destId="{A28876F3-290F-41E1-AAAF-3A9084AB0CFD}" srcOrd="10" destOrd="0" presId="urn:microsoft.com/office/officeart/2005/8/layout/vProcess5"/>
    <dgm:cxn modelId="{16AA57C9-90DD-4391-9FA8-65CC2ACF076A}" type="presParOf" srcId="{BBC20D25-006F-4527-8D46-871D18C2BD45}" destId="{727FCFFB-38F2-4009-9BB6-0022C29C1713}" srcOrd="11" destOrd="0" presId="urn:microsoft.com/office/officeart/2005/8/layout/vProcess5"/>
    <dgm:cxn modelId="{30AEAB8A-6474-4891-AC79-295F2B23443E}" type="presParOf" srcId="{BBC20D25-006F-4527-8D46-871D18C2BD45}" destId="{0EB0B9EB-DE8F-4A3E-9150-749C1949CF48}" srcOrd="12" destOrd="0" presId="urn:microsoft.com/office/officeart/2005/8/layout/vProcess5"/>
    <dgm:cxn modelId="{EC3F41B9-DFD1-45EF-A15C-B823C7A0CB4D}" type="presParOf" srcId="{BBC20D25-006F-4527-8D46-871D18C2BD45}" destId="{C7439017-8E65-41A3-AE34-657C14B8E060}" srcOrd="13" destOrd="0" presId="urn:microsoft.com/office/officeart/2005/8/layout/vProcess5"/>
    <dgm:cxn modelId="{B26AAB10-50C2-4FD2-81E2-26C3F26A0C4F}" type="presParOf" srcId="{BBC20D25-006F-4527-8D46-871D18C2BD45}" destId="{AFAAE1D2-1A06-416E-B48E-4C565290DCB6}" srcOrd="14" destOrd="0" presId="urn:microsoft.com/office/officeart/2005/8/layout/vProcess5"/>
  </dgm:cxnLst>
  <dgm:bg>
    <a:effectLst>
      <a:glow rad="63500">
        <a:schemeClr val="accent1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398778-4FAA-4C05-B6D5-A70BAAA97DC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D1A44A-AB36-4966-871F-B3E646CA94A5}">
      <dgm:prSet custT="1"/>
      <dgm:spPr/>
      <dgm:t>
        <a:bodyPr/>
        <a:lstStyle/>
        <a:p>
          <a:r>
            <a: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Secure base and safe haven </a:t>
          </a:r>
          <a:r>
            <a:rPr lang="en-US" sz="1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Jenny needs safety and reassurance.
</a:t>
          </a:r>
          <a:r>
            <a: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Internal Working Models (IWM) </a:t>
          </a:r>
          <a:r>
            <a:rPr lang="en-US" sz="1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Shapes Jenny’s future relationships.
</a:t>
          </a:r>
          <a:r>
            <a: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Biological / evolutionary basis </a:t>
          </a:r>
          <a:r>
            <a:rPr lang="en-US" sz="1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Explains her need for closeness and security.
</a:t>
          </a:r>
          <a:r>
            <a: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Disruption effects </a:t>
          </a:r>
          <a:r>
            <a:rPr lang="en-US" sz="1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Loss may increase Jenny’s distress and insecurity.
</a:t>
          </a:r>
          <a:r>
            <a: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Quality of emotional bond </a:t>
          </a:r>
          <a:r>
            <a:rPr lang="en-US" sz="1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Jenny needs consistent, responsive caregiving.</a:t>
          </a:r>
          <a:endParaRPr lang="en-GB" sz="1800" dirty="0">
            <a:solidFill>
              <a:schemeClr val="accent3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A28388-7011-4D22-9ABD-D5BC36E87538}" type="parTrans" cxnId="{4A445BEA-7FA6-4ABF-8F26-A9E2DBB1DC41}">
      <dgm:prSet/>
      <dgm:spPr/>
      <dgm:t>
        <a:bodyPr/>
        <a:lstStyle/>
        <a:p>
          <a:endParaRPr lang="en-GB"/>
        </a:p>
      </dgm:t>
    </dgm:pt>
    <dgm:pt modelId="{0CBD7A79-38DB-4B42-8CE4-2E69E79A2D7F}" type="sibTrans" cxnId="{4A445BEA-7FA6-4ABF-8F26-A9E2DBB1DC41}">
      <dgm:prSet/>
      <dgm:spPr/>
      <dgm:t>
        <a:bodyPr/>
        <a:lstStyle/>
        <a:p>
          <a:endParaRPr lang="en-GB"/>
        </a:p>
      </dgm:t>
    </dgm:pt>
    <dgm:pt modelId="{089C2088-E81F-483A-A004-6449A7F3B57A}" type="pres">
      <dgm:prSet presAssocID="{17398778-4FAA-4C05-B6D5-A70BAAA97DC0}" presName="cycle" presStyleCnt="0">
        <dgm:presLayoutVars>
          <dgm:dir/>
          <dgm:resizeHandles val="exact"/>
        </dgm:presLayoutVars>
      </dgm:prSet>
      <dgm:spPr/>
    </dgm:pt>
    <dgm:pt modelId="{C4BE3EFA-2EAF-4293-9AFD-4006199CE66C}" type="pres">
      <dgm:prSet presAssocID="{46D1A44A-AB36-4966-871F-B3E646CA94A5}" presName="node" presStyleLbl="node1" presStyleIdx="0" presStyleCnt="1">
        <dgm:presLayoutVars>
          <dgm:bulletEnabled val="1"/>
        </dgm:presLayoutVars>
      </dgm:prSet>
      <dgm:spPr/>
    </dgm:pt>
  </dgm:ptLst>
  <dgm:cxnLst>
    <dgm:cxn modelId="{89B4059E-54CF-4DC6-B53C-9BA223B8B839}" type="presOf" srcId="{17398778-4FAA-4C05-B6D5-A70BAAA97DC0}" destId="{089C2088-E81F-483A-A004-6449A7F3B57A}" srcOrd="0" destOrd="0" presId="urn:microsoft.com/office/officeart/2005/8/layout/cycle2"/>
    <dgm:cxn modelId="{6DCE409E-1972-4D18-BEB0-7258F28AB02D}" type="presOf" srcId="{46D1A44A-AB36-4966-871F-B3E646CA94A5}" destId="{C4BE3EFA-2EAF-4293-9AFD-4006199CE66C}" srcOrd="0" destOrd="0" presId="urn:microsoft.com/office/officeart/2005/8/layout/cycle2"/>
    <dgm:cxn modelId="{4A445BEA-7FA6-4ABF-8F26-A9E2DBB1DC41}" srcId="{17398778-4FAA-4C05-B6D5-A70BAAA97DC0}" destId="{46D1A44A-AB36-4966-871F-B3E646CA94A5}" srcOrd="0" destOrd="0" parTransId="{4BA28388-7011-4D22-9ABD-D5BC36E87538}" sibTransId="{0CBD7A79-38DB-4B42-8CE4-2E69E79A2D7F}"/>
    <dgm:cxn modelId="{C8525BF2-C8E3-4FB9-BFF4-736C5466E712}" type="presParOf" srcId="{089C2088-E81F-483A-A004-6449A7F3B57A}" destId="{C4BE3EFA-2EAF-4293-9AFD-4006199CE66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811022-54DC-47F3-9063-AF9EFB2FA9AC}" type="doc">
      <dgm:prSet loTypeId="urn:microsoft.com/office/officeart/2005/8/layout/cycle6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917ABE-7D25-4DDC-83ED-D4197C57BB8F}">
      <dgm:prSet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Not a core concept in Bowlby’s theory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861F3D-3870-415C-A25E-5A00798F32ED}" type="parTrans" cxnId="{FC1EBB00-A32E-4200-9A4B-71E2449EADE5}">
      <dgm:prSet/>
      <dgm:spPr/>
      <dgm:t>
        <a:bodyPr/>
        <a:lstStyle/>
        <a:p>
          <a:endParaRPr lang="en-GB"/>
        </a:p>
      </dgm:t>
    </dgm:pt>
    <dgm:pt modelId="{8EFE834C-4FD1-483D-B27B-EDB30A265829}" type="sibTrans" cxnId="{FC1EBB00-A32E-4200-9A4B-71E2449EADE5}">
      <dgm:prSet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endParaRPr lang="en-GB"/>
        </a:p>
      </dgm:t>
    </dgm:pt>
    <dgm:pt modelId="{74BE2B35-10DD-4038-867A-BEC13F0A7DA9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Linked to </a:t>
          </a:r>
          <a:r>
            <a:rPr lang="en-US" sz="1900" kern="1200" dirty="0" err="1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Boszormenyi</a:t>
          </a: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-Nagy and Spark (1973)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0F16D7-47E6-466F-B0EA-737D35C2CE30}" type="parTrans" cxnId="{C335387E-E538-41A9-83C7-D90B67BD3234}">
      <dgm:prSet/>
      <dgm:spPr/>
      <dgm:t>
        <a:bodyPr/>
        <a:lstStyle/>
        <a:p>
          <a:endParaRPr lang="en-GB"/>
        </a:p>
      </dgm:t>
    </dgm:pt>
    <dgm:pt modelId="{3A0A0FB8-EF2B-40B7-AEA3-7F96A0BD7DEF}" type="sibTrans" cxnId="{C335387E-E538-41A9-83C7-D90B67BD3234}">
      <dgm:prSet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endParaRPr lang="en-GB"/>
        </a:p>
      </dgm:t>
    </dgm:pt>
    <dgm:pt modelId="{CE23DBFA-21DF-4CF1-AB86-68BF3E3251DE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Role reversal within the parent–child relationship.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3FA87D-26DA-48B3-A8C8-00C2999CB8FC}" type="parTrans" cxnId="{5F2ED816-9F9E-4465-8E10-F6E9325068F6}">
      <dgm:prSet/>
      <dgm:spPr/>
      <dgm:t>
        <a:bodyPr/>
        <a:lstStyle/>
        <a:p>
          <a:endParaRPr lang="en-GB"/>
        </a:p>
      </dgm:t>
    </dgm:pt>
    <dgm:pt modelId="{8FCAECD3-FA9C-4B7D-AC8B-E3657FD45A7A}" type="sibTrans" cxnId="{5F2ED816-9F9E-4465-8E10-F6E9325068F6}">
      <dgm:prSet/>
      <dgm:spPr/>
      <dgm:t>
        <a:bodyPr/>
        <a:lstStyle/>
        <a:p>
          <a:endParaRPr lang="en-GB"/>
        </a:p>
      </dgm:t>
    </dgm:pt>
    <dgm:pt modelId="{392AD6AF-ED62-4C54-A8E7-EC9FB2549080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May reflect attempts to maintain closeness and security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836217-A1CA-4066-9C5A-F85E2FA9E915}" type="parTrans" cxnId="{53BE617A-C5DD-4103-B2FE-DD3D415994B0}">
      <dgm:prSet/>
      <dgm:spPr/>
      <dgm:t>
        <a:bodyPr/>
        <a:lstStyle/>
        <a:p>
          <a:endParaRPr lang="en-GB"/>
        </a:p>
      </dgm:t>
    </dgm:pt>
    <dgm:pt modelId="{582CE75C-6684-4FB1-9F73-24AC19E8665E}" type="sibTrans" cxnId="{53BE617A-C5DD-4103-B2FE-DD3D415994B0}">
      <dgm:prSet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endParaRPr lang="en-GB"/>
        </a:p>
      </dgm:t>
    </dgm:pt>
    <dgm:pt modelId="{4B8F38D9-D7EF-4292-A5C4-29DF1A1C6E1B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Can be interpreted through attachment theory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F026AE-E721-408B-A4B7-E1B1D4A57D17}" type="parTrans" cxnId="{4A09ADD1-3A60-4446-8C4A-8166AD013A47}">
      <dgm:prSet/>
      <dgm:spPr/>
      <dgm:t>
        <a:bodyPr/>
        <a:lstStyle/>
        <a:p>
          <a:endParaRPr lang="en-GB"/>
        </a:p>
      </dgm:t>
    </dgm:pt>
    <dgm:pt modelId="{32475E23-E81B-49AB-95B6-893288B94D50}" type="sibTrans" cxnId="{4A09ADD1-3A60-4446-8C4A-8166AD013A47}">
      <dgm:prSet/>
      <dgm:spPr>
        <a:solidFill>
          <a:schemeClr val="accent4">
            <a:lumMod val="60000"/>
            <a:lumOff val="40000"/>
          </a:schemeClr>
        </a:solidFill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endParaRPr lang="en-GB"/>
        </a:p>
      </dgm:t>
    </dgm:pt>
    <dgm:pt modelId="{2B595C30-B190-4B5B-A025-94331D6A5C3C}" type="pres">
      <dgm:prSet presAssocID="{72811022-54DC-47F3-9063-AF9EFB2FA9AC}" presName="cycle" presStyleCnt="0">
        <dgm:presLayoutVars>
          <dgm:dir/>
          <dgm:resizeHandles val="exact"/>
        </dgm:presLayoutVars>
      </dgm:prSet>
      <dgm:spPr/>
    </dgm:pt>
    <dgm:pt modelId="{CB6B24A6-99EF-44D4-AEDD-76DCEB79EE02}" type="pres">
      <dgm:prSet presAssocID="{69917ABE-7D25-4DDC-83ED-D4197C57BB8F}" presName="node" presStyleLbl="node1" presStyleIdx="0" presStyleCnt="5" custScaleX="126747">
        <dgm:presLayoutVars>
          <dgm:bulletEnabled val="1"/>
        </dgm:presLayoutVars>
      </dgm:prSet>
      <dgm:spPr/>
    </dgm:pt>
    <dgm:pt modelId="{1641692D-D184-448F-85CA-EEE173EFC28D}" type="pres">
      <dgm:prSet presAssocID="{69917ABE-7D25-4DDC-83ED-D4197C57BB8F}" presName="spNode" presStyleCnt="0"/>
      <dgm:spPr/>
    </dgm:pt>
    <dgm:pt modelId="{214120A2-829F-4FD0-9173-0B7143E489A2}" type="pres">
      <dgm:prSet presAssocID="{8EFE834C-4FD1-483D-B27B-EDB30A265829}" presName="sibTrans" presStyleLbl="sibTrans1D1" presStyleIdx="0" presStyleCnt="5"/>
      <dgm:spPr/>
    </dgm:pt>
    <dgm:pt modelId="{511B378F-F5ED-41A2-B73C-C479C65EFB14}" type="pres">
      <dgm:prSet presAssocID="{4B8F38D9-D7EF-4292-A5C4-29DF1A1C6E1B}" presName="node" presStyleLbl="node1" presStyleIdx="1" presStyleCnt="5" custScaleX="124748" custScaleY="100148">
        <dgm:presLayoutVars>
          <dgm:bulletEnabled val="1"/>
        </dgm:presLayoutVars>
      </dgm:prSet>
      <dgm:spPr/>
    </dgm:pt>
    <dgm:pt modelId="{7D06389A-A4B4-4F4A-A508-9A5CE2BC175C}" type="pres">
      <dgm:prSet presAssocID="{4B8F38D9-D7EF-4292-A5C4-29DF1A1C6E1B}" presName="spNode" presStyleCnt="0"/>
      <dgm:spPr/>
    </dgm:pt>
    <dgm:pt modelId="{8988810A-2556-478C-BF1E-D90F2CF51F9C}" type="pres">
      <dgm:prSet presAssocID="{32475E23-E81B-49AB-95B6-893288B94D50}" presName="sibTrans" presStyleLbl="sibTrans1D1" presStyleIdx="1" presStyleCnt="5"/>
      <dgm:spPr/>
    </dgm:pt>
    <dgm:pt modelId="{92F4FF60-EE89-4227-AFF5-2241D213D173}" type="pres">
      <dgm:prSet presAssocID="{CE23DBFA-21DF-4CF1-AB86-68BF3E3251DE}" presName="node" presStyleLbl="node1" presStyleIdx="2" presStyleCnt="5" custScaleX="138732">
        <dgm:presLayoutVars>
          <dgm:bulletEnabled val="1"/>
        </dgm:presLayoutVars>
      </dgm:prSet>
      <dgm:spPr/>
    </dgm:pt>
    <dgm:pt modelId="{8D28DC0A-913A-4459-A4A3-C0FE35401CFC}" type="pres">
      <dgm:prSet presAssocID="{CE23DBFA-21DF-4CF1-AB86-68BF3E3251DE}" presName="spNode" presStyleCnt="0"/>
      <dgm:spPr/>
    </dgm:pt>
    <dgm:pt modelId="{025FEA8A-DD5E-4F66-A16F-F818A8906CAB}" type="pres">
      <dgm:prSet presAssocID="{8FCAECD3-FA9C-4B7D-AC8B-E3657FD45A7A}" presName="sibTrans" presStyleLbl="sibTrans1D1" presStyleIdx="2" presStyleCnt="5"/>
      <dgm:spPr/>
    </dgm:pt>
    <dgm:pt modelId="{227A2135-AA59-4675-A273-1305C37D448D}" type="pres">
      <dgm:prSet presAssocID="{392AD6AF-ED62-4C54-A8E7-EC9FB2549080}" presName="node" presStyleLbl="node1" presStyleIdx="3" presStyleCnt="5" custScaleX="137921">
        <dgm:presLayoutVars>
          <dgm:bulletEnabled val="1"/>
        </dgm:presLayoutVars>
      </dgm:prSet>
      <dgm:spPr/>
    </dgm:pt>
    <dgm:pt modelId="{44C0AD67-06B5-45B5-B449-CC0A358CFE8D}" type="pres">
      <dgm:prSet presAssocID="{392AD6AF-ED62-4C54-A8E7-EC9FB2549080}" presName="spNode" presStyleCnt="0"/>
      <dgm:spPr/>
    </dgm:pt>
    <dgm:pt modelId="{BA3D3C48-0907-4126-8383-3B0ECAD54C45}" type="pres">
      <dgm:prSet presAssocID="{582CE75C-6684-4FB1-9F73-24AC19E8665E}" presName="sibTrans" presStyleLbl="sibTrans1D1" presStyleIdx="3" presStyleCnt="5"/>
      <dgm:spPr/>
    </dgm:pt>
    <dgm:pt modelId="{999DF2E6-95E9-476B-8841-E278A93EF9EA}" type="pres">
      <dgm:prSet presAssocID="{74BE2B35-10DD-4038-867A-BEC13F0A7DA9}" presName="node" presStyleLbl="node1" presStyleIdx="4" presStyleCnt="5" custScaleX="127441" custScaleY="97992">
        <dgm:presLayoutVars>
          <dgm:bulletEnabled val="1"/>
        </dgm:presLayoutVars>
      </dgm:prSet>
      <dgm:spPr/>
    </dgm:pt>
    <dgm:pt modelId="{75CEADFB-11E9-4251-B849-4B1BA201344E}" type="pres">
      <dgm:prSet presAssocID="{74BE2B35-10DD-4038-867A-BEC13F0A7DA9}" presName="spNode" presStyleCnt="0"/>
      <dgm:spPr/>
    </dgm:pt>
    <dgm:pt modelId="{46DBDC65-BB68-423A-8AA5-0FCDDA50582F}" type="pres">
      <dgm:prSet presAssocID="{3A0A0FB8-EF2B-40B7-AEA3-7F96A0BD7DEF}" presName="sibTrans" presStyleLbl="sibTrans1D1" presStyleIdx="4" presStyleCnt="5"/>
      <dgm:spPr/>
    </dgm:pt>
  </dgm:ptLst>
  <dgm:cxnLst>
    <dgm:cxn modelId="{FC1EBB00-A32E-4200-9A4B-71E2449EADE5}" srcId="{72811022-54DC-47F3-9063-AF9EFB2FA9AC}" destId="{69917ABE-7D25-4DDC-83ED-D4197C57BB8F}" srcOrd="0" destOrd="0" parTransId="{C1861F3D-3870-415C-A25E-5A00798F32ED}" sibTransId="{8EFE834C-4FD1-483D-B27B-EDB30A265829}"/>
    <dgm:cxn modelId="{93CB3710-ED04-4E0A-B2B5-81EB43B26D5B}" type="presOf" srcId="{4B8F38D9-D7EF-4292-A5C4-29DF1A1C6E1B}" destId="{511B378F-F5ED-41A2-B73C-C479C65EFB14}" srcOrd="0" destOrd="0" presId="urn:microsoft.com/office/officeart/2005/8/layout/cycle6"/>
    <dgm:cxn modelId="{EF662713-F265-4E6C-9B92-85A4C610F332}" type="presOf" srcId="{8FCAECD3-FA9C-4B7D-AC8B-E3657FD45A7A}" destId="{025FEA8A-DD5E-4F66-A16F-F818A8906CAB}" srcOrd="0" destOrd="0" presId="urn:microsoft.com/office/officeart/2005/8/layout/cycle6"/>
    <dgm:cxn modelId="{5F2ED816-9F9E-4465-8E10-F6E9325068F6}" srcId="{72811022-54DC-47F3-9063-AF9EFB2FA9AC}" destId="{CE23DBFA-21DF-4CF1-AB86-68BF3E3251DE}" srcOrd="2" destOrd="0" parTransId="{7D3FA87D-26DA-48B3-A8C8-00C2999CB8FC}" sibTransId="{8FCAECD3-FA9C-4B7D-AC8B-E3657FD45A7A}"/>
    <dgm:cxn modelId="{5A5E1B40-36EE-4E87-A127-9B2004512FBC}" type="presOf" srcId="{69917ABE-7D25-4DDC-83ED-D4197C57BB8F}" destId="{CB6B24A6-99EF-44D4-AEDD-76DCEB79EE02}" srcOrd="0" destOrd="0" presId="urn:microsoft.com/office/officeart/2005/8/layout/cycle6"/>
    <dgm:cxn modelId="{0ABB1F4B-002E-4BD5-A182-4EC06DA453DA}" type="presOf" srcId="{392AD6AF-ED62-4C54-A8E7-EC9FB2549080}" destId="{227A2135-AA59-4675-A273-1305C37D448D}" srcOrd="0" destOrd="0" presId="urn:microsoft.com/office/officeart/2005/8/layout/cycle6"/>
    <dgm:cxn modelId="{A42FC06B-5919-423E-B802-FACF16BFD117}" type="presOf" srcId="{CE23DBFA-21DF-4CF1-AB86-68BF3E3251DE}" destId="{92F4FF60-EE89-4227-AFF5-2241D213D173}" srcOrd="0" destOrd="0" presId="urn:microsoft.com/office/officeart/2005/8/layout/cycle6"/>
    <dgm:cxn modelId="{EA933D4F-7B37-4696-9F8B-5B40A3F39D87}" type="presOf" srcId="{3A0A0FB8-EF2B-40B7-AEA3-7F96A0BD7DEF}" destId="{46DBDC65-BB68-423A-8AA5-0FCDDA50582F}" srcOrd="0" destOrd="0" presId="urn:microsoft.com/office/officeart/2005/8/layout/cycle6"/>
    <dgm:cxn modelId="{30A7F079-88AD-4902-88B9-EBC3D9021676}" type="presOf" srcId="{582CE75C-6684-4FB1-9F73-24AC19E8665E}" destId="{BA3D3C48-0907-4126-8383-3B0ECAD54C45}" srcOrd="0" destOrd="0" presId="urn:microsoft.com/office/officeart/2005/8/layout/cycle6"/>
    <dgm:cxn modelId="{53BE617A-C5DD-4103-B2FE-DD3D415994B0}" srcId="{72811022-54DC-47F3-9063-AF9EFB2FA9AC}" destId="{392AD6AF-ED62-4C54-A8E7-EC9FB2549080}" srcOrd="3" destOrd="0" parTransId="{C8836217-A1CA-4066-9C5A-F85E2FA9E915}" sibTransId="{582CE75C-6684-4FB1-9F73-24AC19E8665E}"/>
    <dgm:cxn modelId="{94AF237B-DEB7-4B8B-B0E6-FFD88D8C52EB}" type="presOf" srcId="{74BE2B35-10DD-4038-867A-BEC13F0A7DA9}" destId="{999DF2E6-95E9-476B-8841-E278A93EF9EA}" srcOrd="0" destOrd="0" presId="urn:microsoft.com/office/officeart/2005/8/layout/cycle6"/>
    <dgm:cxn modelId="{C335387E-E538-41A9-83C7-D90B67BD3234}" srcId="{72811022-54DC-47F3-9063-AF9EFB2FA9AC}" destId="{74BE2B35-10DD-4038-867A-BEC13F0A7DA9}" srcOrd="4" destOrd="0" parTransId="{D10F16D7-47E6-466F-B0EA-737D35C2CE30}" sibTransId="{3A0A0FB8-EF2B-40B7-AEA3-7F96A0BD7DEF}"/>
    <dgm:cxn modelId="{8AF08483-A747-40FA-AD56-6617F1DCFB4C}" type="presOf" srcId="{8EFE834C-4FD1-483D-B27B-EDB30A265829}" destId="{214120A2-829F-4FD0-9173-0B7143E489A2}" srcOrd="0" destOrd="0" presId="urn:microsoft.com/office/officeart/2005/8/layout/cycle6"/>
    <dgm:cxn modelId="{550AFBC7-3C3A-4B45-BE12-01967436E5CD}" type="presOf" srcId="{32475E23-E81B-49AB-95B6-893288B94D50}" destId="{8988810A-2556-478C-BF1E-D90F2CF51F9C}" srcOrd="0" destOrd="0" presId="urn:microsoft.com/office/officeart/2005/8/layout/cycle6"/>
    <dgm:cxn modelId="{4A09ADD1-3A60-4446-8C4A-8166AD013A47}" srcId="{72811022-54DC-47F3-9063-AF9EFB2FA9AC}" destId="{4B8F38D9-D7EF-4292-A5C4-29DF1A1C6E1B}" srcOrd="1" destOrd="0" parTransId="{85F026AE-E721-408B-A4B7-E1B1D4A57D17}" sibTransId="{32475E23-E81B-49AB-95B6-893288B94D50}"/>
    <dgm:cxn modelId="{FD1DF1F0-BBE3-4A6C-A292-C83C5B9004F5}" type="presOf" srcId="{72811022-54DC-47F3-9063-AF9EFB2FA9AC}" destId="{2B595C30-B190-4B5B-A025-94331D6A5C3C}" srcOrd="0" destOrd="0" presId="urn:microsoft.com/office/officeart/2005/8/layout/cycle6"/>
    <dgm:cxn modelId="{BC248F5A-1921-485B-BA7E-6538059A7BE0}" type="presParOf" srcId="{2B595C30-B190-4B5B-A025-94331D6A5C3C}" destId="{CB6B24A6-99EF-44D4-AEDD-76DCEB79EE02}" srcOrd="0" destOrd="0" presId="urn:microsoft.com/office/officeart/2005/8/layout/cycle6"/>
    <dgm:cxn modelId="{2C37A63E-CBCF-48AB-AB77-0020BD67C375}" type="presParOf" srcId="{2B595C30-B190-4B5B-A025-94331D6A5C3C}" destId="{1641692D-D184-448F-85CA-EEE173EFC28D}" srcOrd="1" destOrd="0" presId="urn:microsoft.com/office/officeart/2005/8/layout/cycle6"/>
    <dgm:cxn modelId="{0D62A997-0800-4BC8-B9A6-0D48DFC77EC1}" type="presParOf" srcId="{2B595C30-B190-4B5B-A025-94331D6A5C3C}" destId="{214120A2-829F-4FD0-9173-0B7143E489A2}" srcOrd="2" destOrd="0" presId="urn:microsoft.com/office/officeart/2005/8/layout/cycle6"/>
    <dgm:cxn modelId="{73167F46-711C-4996-AAA9-A0B6EA62F9F4}" type="presParOf" srcId="{2B595C30-B190-4B5B-A025-94331D6A5C3C}" destId="{511B378F-F5ED-41A2-B73C-C479C65EFB14}" srcOrd="3" destOrd="0" presId="urn:microsoft.com/office/officeart/2005/8/layout/cycle6"/>
    <dgm:cxn modelId="{AC0B67C2-5617-4154-9502-24F80E3DABDF}" type="presParOf" srcId="{2B595C30-B190-4B5B-A025-94331D6A5C3C}" destId="{7D06389A-A4B4-4F4A-A508-9A5CE2BC175C}" srcOrd="4" destOrd="0" presId="urn:microsoft.com/office/officeart/2005/8/layout/cycle6"/>
    <dgm:cxn modelId="{124D868E-2CDC-42C1-9B44-55C9C11AE8B3}" type="presParOf" srcId="{2B595C30-B190-4B5B-A025-94331D6A5C3C}" destId="{8988810A-2556-478C-BF1E-D90F2CF51F9C}" srcOrd="5" destOrd="0" presId="urn:microsoft.com/office/officeart/2005/8/layout/cycle6"/>
    <dgm:cxn modelId="{79316169-B099-4B9A-B421-B970EDF336C4}" type="presParOf" srcId="{2B595C30-B190-4B5B-A025-94331D6A5C3C}" destId="{92F4FF60-EE89-4227-AFF5-2241D213D173}" srcOrd="6" destOrd="0" presId="urn:microsoft.com/office/officeart/2005/8/layout/cycle6"/>
    <dgm:cxn modelId="{9034FA17-0EB3-44AB-978A-AE0DAC095F11}" type="presParOf" srcId="{2B595C30-B190-4B5B-A025-94331D6A5C3C}" destId="{8D28DC0A-913A-4459-A4A3-C0FE35401CFC}" srcOrd="7" destOrd="0" presId="urn:microsoft.com/office/officeart/2005/8/layout/cycle6"/>
    <dgm:cxn modelId="{CA1888E0-A007-45F1-8002-81715F766ACD}" type="presParOf" srcId="{2B595C30-B190-4B5B-A025-94331D6A5C3C}" destId="{025FEA8A-DD5E-4F66-A16F-F818A8906CAB}" srcOrd="8" destOrd="0" presId="urn:microsoft.com/office/officeart/2005/8/layout/cycle6"/>
    <dgm:cxn modelId="{F52E538D-7C5E-475F-859B-F24D848771F5}" type="presParOf" srcId="{2B595C30-B190-4B5B-A025-94331D6A5C3C}" destId="{227A2135-AA59-4675-A273-1305C37D448D}" srcOrd="9" destOrd="0" presId="urn:microsoft.com/office/officeart/2005/8/layout/cycle6"/>
    <dgm:cxn modelId="{968F2C1D-7222-4EE1-A9C9-1FA3284A9062}" type="presParOf" srcId="{2B595C30-B190-4B5B-A025-94331D6A5C3C}" destId="{44C0AD67-06B5-45B5-B449-CC0A358CFE8D}" srcOrd="10" destOrd="0" presId="urn:microsoft.com/office/officeart/2005/8/layout/cycle6"/>
    <dgm:cxn modelId="{BAD47E3B-ED4B-4646-B5EA-444A06C0B677}" type="presParOf" srcId="{2B595C30-B190-4B5B-A025-94331D6A5C3C}" destId="{BA3D3C48-0907-4126-8383-3B0ECAD54C45}" srcOrd="11" destOrd="0" presId="urn:microsoft.com/office/officeart/2005/8/layout/cycle6"/>
    <dgm:cxn modelId="{B7052BFA-D1A5-4C5A-A2DE-8FD7D6A2C52D}" type="presParOf" srcId="{2B595C30-B190-4B5B-A025-94331D6A5C3C}" destId="{999DF2E6-95E9-476B-8841-E278A93EF9EA}" srcOrd="12" destOrd="0" presId="urn:microsoft.com/office/officeart/2005/8/layout/cycle6"/>
    <dgm:cxn modelId="{2A0B289B-9817-4E82-9DCD-54BDEB496933}" type="presParOf" srcId="{2B595C30-B190-4B5B-A025-94331D6A5C3C}" destId="{75CEADFB-11E9-4251-B849-4B1BA201344E}" srcOrd="13" destOrd="0" presId="urn:microsoft.com/office/officeart/2005/8/layout/cycle6"/>
    <dgm:cxn modelId="{3C0F6806-C760-4546-A176-C36A1BD96898}" type="presParOf" srcId="{2B595C30-B190-4B5B-A025-94331D6A5C3C}" destId="{46DBDC65-BB68-423A-8AA5-0FCDDA50582F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5AF93A-FA20-47D0-B116-96DF2107A527}" type="doc">
      <dgm:prSet loTypeId="urn:microsoft.com/office/officeart/2005/8/layout/venn1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2B15F9-1145-47A0-8C92-D739DF0978C7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Biological (Nature):
Adolescent brain development may increase sensitivity to chronic stress and cortisol exposure.</a:t>
          </a: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DB6492-3930-4913-806B-6294E6A8B492}" type="parTrans" cxnId="{2133F578-8982-4707-8197-E8DC48C20368}">
      <dgm:prSet/>
      <dgm:spPr/>
      <dgm:t>
        <a:bodyPr/>
        <a:lstStyle/>
        <a:p>
          <a:endParaRPr lang="en-GB"/>
        </a:p>
      </dgm:t>
    </dgm:pt>
    <dgm:pt modelId="{AD345FEA-2829-4C14-BF49-EC7260E82E3F}" type="sibTrans" cxnId="{2133F578-8982-4707-8197-E8DC48C20368}">
      <dgm:prSet/>
      <dgm:spPr/>
      <dgm:t>
        <a:bodyPr/>
        <a:lstStyle/>
        <a:p>
          <a:endParaRPr lang="en-GB"/>
        </a:p>
      </dgm:t>
    </dgm:pt>
    <dgm:pt modelId="{4AAD739B-5171-4B6B-AE40-458B6A97E9B1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Environmental (Nurture):
Bereavement, five years of caregiving, and social isolation may negatively affect emotional wellbeing (Sakurai et al., 2024).</a:t>
          </a: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56AD3C-E96D-4372-BE06-8FC7BF28F381}" type="sibTrans" cxnId="{14F94A22-6851-4648-8316-7F748C5520D1}">
      <dgm:prSet/>
      <dgm:spPr/>
      <dgm:t>
        <a:bodyPr/>
        <a:lstStyle/>
        <a:p>
          <a:endParaRPr lang="en-GB"/>
        </a:p>
      </dgm:t>
    </dgm:pt>
    <dgm:pt modelId="{5ED96FA7-B0A6-419F-9963-6C02F6D9E02A}" type="parTrans" cxnId="{14F94A22-6851-4648-8316-7F748C5520D1}">
      <dgm:prSet/>
      <dgm:spPr/>
      <dgm:t>
        <a:bodyPr/>
        <a:lstStyle/>
        <a:p>
          <a:endParaRPr lang="en-GB"/>
        </a:p>
      </dgm:t>
    </dgm:pt>
    <dgm:pt modelId="{1D81FE12-DD90-4927-9409-BDB14A508214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Interaction:
Ongoing environmental stress may activate biological stress responses, increasing the risk of long-term anxiety or depression (Barlow, 2019).</a:t>
          </a: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16DEC8-62A4-4F1F-9397-C7730F93C7EB}" type="sibTrans" cxnId="{1C5BB57A-5F1E-44A1-AA4C-9FCCF4C17BDA}">
      <dgm:prSet/>
      <dgm:spPr/>
      <dgm:t>
        <a:bodyPr/>
        <a:lstStyle/>
        <a:p>
          <a:endParaRPr lang="en-GB"/>
        </a:p>
      </dgm:t>
    </dgm:pt>
    <dgm:pt modelId="{0E0BA172-AF6A-4D98-A6A0-B25045D96EC4}" type="parTrans" cxnId="{1C5BB57A-5F1E-44A1-AA4C-9FCCF4C17BDA}">
      <dgm:prSet/>
      <dgm:spPr/>
      <dgm:t>
        <a:bodyPr/>
        <a:lstStyle/>
        <a:p>
          <a:endParaRPr lang="en-GB"/>
        </a:p>
      </dgm:t>
    </dgm:pt>
    <dgm:pt modelId="{C82E2E46-A143-46DE-AF3E-C28AA47942DD}" type="pres">
      <dgm:prSet presAssocID="{845AF93A-FA20-47D0-B116-96DF2107A527}" presName="compositeShape" presStyleCnt="0">
        <dgm:presLayoutVars>
          <dgm:chMax val="7"/>
          <dgm:dir/>
          <dgm:resizeHandles val="exact"/>
        </dgm:presLayoutVars>
      </dgm:prSet>
      <dgm:spPr/>
    </dgm:pt>
    <dgm:pt modelId="{50410225-98EF-4AAC-8077-A3CFEE9D777D}" type="pres">
      <dgm:prSet presAssocID="{082B15F9-1145-47A0-8C92-D739DF0978C7}" presName="circ1" presStyleLbl="vennNode1" presStyleIdx="0" presStyleCnt="3"/>
      <dgm:spPr/>
    </dgm:pt>
    <dgm:pt modelId="{D97CBE92-5B69-4438-8DCA-F29DA3E41154}" type="pres">
      <dgm:prSet presAssocID="{082B15F9-1145-47A0-8C92-D739DF0978C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96654B8-51F5-4224-9337-22FCF7C8EB0E}" type="pres">
      <dgm:prSet presAssocID="{4AAD739B-5171-4B6B-AE40-458B6A97E9B1}" presName="circ2" presStyleLbl="vennNode1" presStyleIdx="1" presStyleCnt="3"/>
      <dgm:spPr/>
    </dgm:pt>
    <dgm:pt modelId="{D7A22DAB-88D3-4561-833F-C3EEB4137B9C}" type="pres">
      <dgm:prSet presAssocID="{4AAD739B-5171-4B6B-AE40-458B6A97E9B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41F16E8-7B3F-428D-8024-13152996BE43}" type="pres">
      <dgm:prSet presAssocID="{1D81FE12-DD90-4927-9409-BDB14A508214}" presName="circ3" presStyleLbl="vennNode1" presStyleIdx="2" presStyleCnt="3"/>
      <dgm:spPr/>
    </dgm:pt>
    <dgm:pt modelId="{ACB760F8-E83F-43D6-9B0B-9064627C3CF2}" type="pres">
      <dgm:prSet presAssocID="{1D81FE12-DD90-4927-9409-BDB14A50821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0CE44D09-6121-48B6-8723-E824738EAA76}" type="presOf" srcId="{1D81FE12-DD90-4927-9409-BDB14A508214}" destId="{ACB760F8-E83F-43D6-9B0B-9064627C3CF2}" srcOrd="1" destOrd="0" presId="urn:microsoft.com/office/officeart/2005/8/layout/venn1"/>
    <dgm:cxn modelId="{4E3D8718-D2EF-4FD9-94A8-35BA51043FE1}" type="presOf" srcId="{4AAD739B-5171-4B6B-AE40-458B6A97E9B1}" destId="{396654B8-51F5-4224-9337-22FCF7C8EB0E}" srcOrd="0" destOrd="0" presId="urn:microsoft.com/office/officeart/2005/8/layout/venn1"/>
    <dgm:cxn modelId="{14F94A22-6851-4648-8316-7F748C5520D1}" srcId="{845AF93A-FA20-47D0-B116-96DF2107A527}" destId="{4AAD739B-5171-4B6B-AE40-458B6A97E9B1}" srcOrd="1" destOrd="0" parTransId="{5ED96FA7-B0A6-419F-9963-6C02F6D9E02A}" sibTransId="{AD56AD3C-E96D-4372-BE06-8FC7BF28F381}"/>
    <dgm:cxn modelId="{C525502E-EB2B-4280-A111-718953A767B6}" type="presOf" srcId="{082B15F9-1145-47A0-8C92-D739DF0978C7}" destId="{50410225-98EF-4AAC-8077-A3CFEE9D777D}" srcOrd="0" destOrd="0" presId="urn:microsoft.com/office/officeart/2005/8/layout/venn1"/>
    <dgm:cxn modelId="{A3A8865F-5CE0-47C1-9FB9-E729F380C167}" type="presOf" srcId="{082B15F9-1145-47A0-8C92-D739DF0978C7}" destId="{D97CBE92-5B69-4438-8DCA-F29DA3E41154}" srcOrd="1" destOrd="0" presId="urn:microsoft.com/office/officeart/2005/8/layout/venn1"/>
    <dgm:cxn modelId="{2133F578-8982-4707-8197-E8DC48C20368}" srcId="{845AF93A-FA20-47D0-B116-96DF2107A527}" destId="{082B15F9-1145-47A0-8C92-D739DF0978C7}" srcOrd="0" destOrd="0" parTransId="{99DB6492-3930-4913-806B-6294E6A8B492}" sibTransId="{AD345FEA-2829-4C14-BF49-EC7260E82E3F}"/>
    <dgm:cxn modelId="{1C5BB57A-5F1E-44A1-AA4C-9FCCF4C17BDA}" srcId="{845AF93A-FA20-47D0-B116-96DF2107A527}" destId="{1D81FE12-DD90-4927-9409-BDB14A508214}" srcOrd="2" destOrd="0" parTransId="{0E0BA172-AF6A-4D98-A6A0-B25045D96EC4}" sibTransId="{8E16DEC8-62A4-4F1F-9397-C7730F93C7EB}"/>
    <dgm:cxn modelId="{D8A83689-5F40-4471-AE2C-544B681DE524}" type="presOf" srcId="{4AAD739B-5171-4B6B-AE40-458B6A97E9B1}" destId="{D7A22DAB-88D3-4561-833F-C3EEB4137B9C}" srcOrd="1" destOrd="0" presId="urn:microsoft.com/office/officeart/2005/8/layout/venn1"/>
    <dgm:cxn modelId="{54EE9E9A-2B37-47F6-9F9E-088958F1A845}" type="presOf" srcId="{845AF93A-FA20-47D0-B116-96DF2107A527}" destId="{C82E2E46-A143-46DE-AF3E-C28AA47942DD}" srcOrd="0" destOrd="0" presId="urn:microsoft.com/office/officeart/2005/8/layout/venn1"/>
    <dgm:cxn modelId="{1B7C56F4-12BA-4C12-A9B3-298B715D2094}" type="presOf" srcId="{1D81FE12-DD90-4927-9409-BDB14A508214}" destId="{241F16E8-7B3F-428D-8024-13152996BE43}" srcOrd="0" destOrd="0" presId="urn:microsoft.com/office/officeart/2005/8/layout/venn1"/>
    <dgm:cxn modelId="{7F3B66A1-17D3-43CB-87A8-F2545396185D}" type="presParOf" srcId="{C82E2E46-A143-46DE-AF3E-C28AA47942DD}" destId="{50410225-98EF-4AAC-8077-A3CFEE9D777D}" srcOrd="0" destOrd="0" presId="urn:microsoft.com/office/officeart/2005/8/layout/venn1"/>
    <dgm:cxn modelId="{97C47A2B-F5EA-4E68-AA27-60E72B7D8F3E}" type="presParOf" srcId="{C82E2E46-A143-46DE-AF3E-C28AA47942DD}" destId="{D97CBE92-5B69-4438-8DCA-F29DA3E41154}" srcOrd="1" destOrd="0" presId="urn:microsoft.com/office/officeart/2005/8/layout/venn1"/>
    <dgm:cxn modelId="{19C54CC9-4525-448C-BF6C-90ED7478F73F}" type="presParOf" srcId="{C82E2E46-A143-46DE-AF3E-C28AA47942DD}" destId="{396654B8-51F5-4224-9337-22FCF7C8EB0E}" srcOrd="2" destOrd="0" presId="urn:microsoft.com/office/officeart/2005/8/layout/venn1"/>
    <dgm:cxn modelId="{EAB1FF1C-5003-4E2F-BDCF-A53583514500}" type="presParOf" srcId="{C82E2E46-A143-46DE-AF3E-C28AA47942DD}" destId="{D7A22DAB-88D3-4561-833F-C3EEB4137B9C}" srcOrd="3" destOrd="0" presId="urn:microsoft.com/office/officeart/2005/8/layout/venn1"/>
    <dgm:cxn modelId="{D7F91B03-F6F7-4091-86CC-2C6F48ACFE95}" type="presParOf" srcId="{C82E2E46-A143-46DE-AF3E-C28AA47942DD}" destId="{241F16E8-7B3F-428D-8024-13152996BE43}" srcOrd="4" destOrd="0" presId="urn:microsoft.com/office/officeart/2005/8/layout/venn1"/>
    <dgm:cxn modelId="{2AAE9445-9CC4-4B8C-B14A-910F779CE493}" type="presParOf" srcId="{C82E2E46-A143-46DE-AF3E-C28AA47942DD}" destId="{ACB760F8-E83F-43D6-9B0B-9064627C3CF2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C3A07C5-8C41-4B17-9DD6-3CE591204706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C370DD-088E-4DF7-8A6E-1FB0E9C31EDC}">
      <dgm:prSet custT="1"/>
      <dgm:spPr>
        <a:solidFill>
          <a:srgbClr val="FF9797"/>
        </a:solidFill>
      </dgm:spPr>
      <dgm:t>
        <a:bodyPr/>
        <a:lstStyle/>
        <a:p>
          <a:r>
            <a:rPr lang="en-US" sz="1400" b="1" u="sng" dirty="0">
              <a:latin typeface="Arial" panose="020B0604020202020204" pitchFamily="34" charset="0"/>
              <a:cs typeface="Arial" panose="020B0604020202020204" pitchFamily="34" charset="0"/>
            </a:rPr>
            <a:t>Strategy 1 </a:t>
          </a:r>
        </a:p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Respite Care: Adult social care referral for home support.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B79A86-8ED9-415F-A925-1235011FC449}" type="parTrans" cxnId="{21E65952-C51D-49F5-9632-586A779205D9}">
      <dgm:prSet/>
      <dgm:spPr/>
      <dgm:t>
        <a:bodyPr/>
        <a:lstStyle/>
        <a:p>
          <a:endParaRPr lang="en-GB"/>
        </a:p>
      </dgm:t>
    </dgm:pt>
    <dgm:pt modelId="{9FDB12E7-909C-43F4-AEC7-7352455BCBB1}" type="sibTrans" cxnId="{21E65952-C51D-49F5-9632-586A779205D9}">
      <dgm:prSet/>
      <dgm:spPr>
        <a:solidFill>
          <a:srgbClr val="D60093"/>
        </a:solidFill>
      </dgm:spPr>
      <dgm:t>
        <a:bodyPr/>
        <a:lstStyle/>
        <a:p>
          <a:endParaRPr lang="en-GB"/>
        </a:p>
      </dgm:t>
    </dgm:pt>
    <dgm:pt modelId="{8FE649F2-45B6-420B-9EE7-2FD6AF11E3F2}">
      <dgm:prSet custT="1"/>
      <dgm:spPr>
        <a:solidFill>
          <a:srgbClr val="FF99FF"/>
        </a:solidFill>
      </dgm:spPr>
      <dgm:t>
        <a:bodyPr/>
        <a:lstStyle/>
        <a:p>
          <a:r>
            <a:rPr lang="en-US" sz="1400" b="1" u="sng" dirty="0">
              <a:latin typeface="Arial" panose="020B0604020202020204" pitchFamily="34" charset="0"/>
              <a:cs typeface="Arial" panose="020B0604020202020204" pitchFamily="34" charset="0"/>
            </a:rPr>
            <a:t>Strategy 2</a:t>
          </a:r>
        </a:p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Young carers support group:
Referral to a local young carers service or peer support group.(NHS, 2024).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8DAE88-D5BA-40C8-8C62-21D15CD673E8}" type="parTrans" cxnId="{7C34109F-2F39-4CD2-8D7B-C01A8AED2541}">
      <dgm:prSet/>
      <dgm:spPr/>
      <dgm:t>
        <a:bodyPr/>
        <a:lstStyle/>
        <a:p>
          <a:endParaRPr lang="en-GB"/>
        </a:p>
      </dgm:t>
    </dgm:pt>
    <dgm:pt modelId="{5AE108C9-45E6-4145-914B-DD7832FDD8AF}" type="sibTrans" cxnId="{7C34109F-2F39-4CD2-8D7B-C01A8AED2541}">
      <dgm:prSet/>
      <dgm:spPr>
        <a:solidFill>
          <a:srgbClr val="D60093"/>
        </a:solidFill>
      </dgm:spPr>
      <dgm:t>
        <a:bodyPr/>
        <a:lstStyle/>
        <a:p>
          <a:endParaRPr lang="en-GB"/>
        </a:p>
      </dgm:t>
    </dgm:pt>
    <dgm:pt modelId="{1B428C46-FF41-42F4-828B-9B74AF76F98D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sz="1400" b="1" u="sng" dirty="0">
              <a:latin typeface="Arial" panose="020B0604020202020204" pitchFamily="34" charset="0"/>
              <a:cs typeface="Arial" panose="020B0604020202020204" pitchFamily="34" charset="0"/>
            </a:rPr>
            <a:t>Strategy 3</a:t>
          </a:r>
        </a:p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Attachment-informed counselling:
School counselling, CAMHS, or bereavement support referral.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69BC27-AF29-48D9-A278-65D82EC932D9}" type="parTrans" cxnId="{73228A34-1E0E-4E7F-9754-3137D3E55B72}">
      <dgm:prSet/>
      <dgm:spPr/>
      <dgm:t>
        <a:bodyPr/>
        <a:lstStyle/>
        <a:p>
          <a:endParaRPr lang="en-GB"/>
        </a:p>
      </dgm:t>
    </dgm:pt>
    <dgm:pt modelId="{C8F4C982-D85A-4CBB-A8F5-E43C4905AD24}" type="sibTrans" cxnId="{73228A34-1E0E-4E7F-9754-3137D3E55B72}">
      <dgm:prSet/>
      <dgm:spPr>
        <a:solidFill>
          <a:srgbClr val="D60093"/>
        </a:solidFill>
      </dgm:spPr>
      <dgm:t>
        <a:bodyPr/>
        <a:lstStyle/>
        <a:p>
          <a:endParaRPr lang="en-GB"/>
        </a:p>
      </dgm:t>
    </dgm:pt>
    <dgm:pt modelId="{FB792268-6946-4F14-BA7B-5179C712EDD0}">
      <dgm:prSet custT="1"/>
      <dgm:spPr/>
      <dgm:t>
        <a:bodyPr/>
        <a:lstStyle/>
        <a:p>
          <a:r>
            <a:rPr lang="en-US" sz="1400" b="1" u="sng" dirty="0">
              <a:latin typeface="Arial" panose="020B0604020202020204" pitchFamily="34" charset="0"/>
              <a:cs typeface="Arial" panose="020B0604020202020204" pitchFamily="34" charset="0"/>
            </a:rPr>
            <a:t>Theoretical Rationale</a:t>
          </a:r>
        </a:p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These interventions provide Jenny with safety, stability, and emotional support, functioning as an external secure base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(Bowlby, 1988).</a:t>
          </a:r>
        </a:p>
      </dgm:t>
    </dgm:pt>
    <dgm:pt modelId="{29D3E136-9A52-4A99-B1D8-4DC71FD6EF0C}" type="parTrans" cxnId="{4AEC8A05-6339-4688-87E3-23658DD5A878}">
      <dgm:prSet/>
      <dgm:spPr/>
      <dgm:t>
        <a:bodyPr/>
        <a:lstStyle/>
        <a:p>
          <a:endParaRPr lang="en-GB"/>
        </a:p>
      </dgm:t>
    </dgm:pt>
    <dgm:pt modelId="{BD0B6AAE-5755-4474-AAED-9DABA03910AD}" type="sibTrans" cxnId="{4AEC8A05-6339-4688-87E3-23658DD5A878}">
      <dgm:prSet/>
      <dgm:spPr/>
      <dgm:t>
        <a:bodyPr/>
        <a:lstStyle/>
        <a:p>
          <a:endParaRPr lang="en-GB"/>
        </a:p>
      </dgm:t>
    </dgm:pt>
    <dgm:pt modelId="{E5DACE5E-D086-4380-B331-81F444A85C12}" type="pres">
      <dgm:prSet presAssocID="{BC3A07C5-8C41-4B17-9DD6-3CE591204706}" presName="linearFlow" presStyleCnt="0">
        <dgm:presLayoutVars>
          <dgm:dir/>
          <dgm:resizeHandles val="exact"/>
        </dgm:presLayoutVars>
      </dgm:prSet>
      <dgm:spPr/>
    </dgm:pt>
    <dgm:pt modelId="{9ACCF630-0D11-4BC9-B513-D2980A37C4AB}" type="pres">
      <dgm:prSet presAssocID="{CEC370DD-088E-4DF7-8A6E-1FB0E9C31EDC}" presName="node" presStyleLbl="node1" presStyleIdx="0" presStyleCnt="4">
        <dgm:presLayoutVars>
          <dgm:bulletEnabled val="1"/>
        </dgm:presLayoutVars>
      </dgm:prSet>
      <dgm:spPr/>
    </dgm:pt>
    <dgm:pt modelId="{C3EEA60C-18D2-415A-9A8D-1346947423DD}" type="pres">
      <dgm:prSet presAssocID="{9FDB12E7-909C-43F4-AEC7-7352455BCBB1}" presName="spacerL" presStyleCnt="0"/>
      <dgm:spPr/>
    </dgm:pt>
    <dgm:pt modelId="{43908D26-3A73-44DF-8187-699DD64E672D}" type="pres">
      <dgm:prSet presAssocID="{9FDB12E7-909C-43F4-AEC7-7352455BCBB1}" presName="sibTrans" presStyleLbl="sibTrans2D1" presStyleIdx="0" presStyleCnt="3"/>
      <dgm:spPr/>
    </dgm:pt>
    <dgm:pt modelId="{26A0CA8B-CB83-451A-88CF-563EC08DD9FA}" type="pres">
      <dgm:prSet presAssocID="{9FDB12E7-909C-43F4-AEC7-7352455BCBB1}" presName="spacerR" presStyleCnt="0"/>
      <dgm:spPr/>
    </dgm:pt>
    <dgm:pt modelId="{67851A71-0BFE-4B5C-9839-B32D05F300C9}" type="pres">
      <dgm:prSet presAssocID="{8FE649F2-45B6-420B-9EE7-2FD6AF11E3F2}" presName="node" presStyleLbl="node1" presStyleIdx="1" presStyleCnt="4">
        <dgm:presLayoutVars>
          <dgm:bulletEnabled val="1"/>
        </dgm:presLayoutVars>
      </dgm:prSet>
      <dgm:spPr/>
    </dgm:pt>
    <dgm:pt modelId="{E6135F9F-1C0D-4147-BD85-B7D6CC8FCFE2}" type="pres">
      <dgm:prSet presAssocID="{5AE108C9-45E6-4145-914B-DD7832FDD8AF}" presName="spacerL" presStyleCnt="0"/>
      <dgm:spPr/>
    </dgm:pt>
    <dgm:pt modelId="{2BE4BBCA-7D0F-40AB-A9DC-A4C5CAEAC82B}" type="pres">
      <dgm:prSet presAssocID="{5AE108C9-45E6-4145-914B-DD7832FDD8AF}" presName="sibTrans" presStyleLbl="sibTrans2D1" presStyleIdx="1" presStyleCnt="3"/>
      <dgm:spPr/>
    </dgm:pt>
    <dgm:pt modelId="{AA975403-49EE-4DD7-A491-D24DE53ECEAB}" type="pres">
      <dgm:prSet presAssocID="{5AE108C9-45E6-4145-914B-DD7832FDD8AF}" presName="spacerR" presStyleCnt="0"/>
      <dgm:spPr/>
    </dgm:pt>
    <dgm:pt modelId="{802EC8A7-293A-41CC-A9F3-092B6B5DA75A}" type="pres">
      <dgm:prSet presAssocID="{1B428C46-FF41-42F4-828B-9B74AF76F98D}" presName="node" presStyleLbl="node1" presStyleIdx="2" presStyleCnt="4">
        <dgm:presLayoutVars>
          <dgm:bulletEnabled val="1"/>
        </dgm:presLayoutVars>
      </dgm:prSet>
      <dgm:spPr/>
    </dgm:pt>
    <dgm:pt modelId="{75B03D1C-4201-4766-8CE7-4935061638DE}" type="pres">
      <dgm:prSet presAssocID="{C8F4C982-D85A-4CBB-A8F5-E43C4905AD24}" presName="spacerL" presStyleCnt="0"/>
      <dgm:spPr/>
    </dgm:pt>
    <dgm:pt modelId="{A6820EE7-E5A4-4960-A2B7-59CD4BA9EA70}" type="pres">
      <dgm:prSet presAssocID="{C8F4C982-D85A-4CBB-A8F5-E43C4905AD24}" presName="sibTrans" presStyleLbl="sibTrans2D1" presStyleIdx="2" presStyleCnt="3"/>
      <dgm:spPr/>
    </dgm:pt>
    <dgm:pt modelId="{F721D861-DB7C-4D35-BBD0-D13EDB9B9B58}" type="pres">
      <dgm:prSet presAssocID="{C8F4C982-D85A-4CBB-A8F5-E43C4905AD24}" presName="spacerR" presStyleCnt="0"/>
      <dgm:spPr/>
    </dgm:pt>
    <dgm:pt modelId="{F3DA2D10-D607-459B-A4DF-3E7A2BBDD26D}" type="pres">
      <dgm:prSet presAssocID="{FB792268-6946-4F14-BA7B-5179C712EDD0}" presName="node" presStyleLbl="node1" presStyleIdx="3" presStyleCnt="4">
        <dgm:presLayoutVars>
          <dgm:bulletEnabled val="1"/>
        </dgm:presLayoutVars>
      </dgm:prSet>
      <dgm:spPr/>
    </dgm:pt>
  </dgm:ptLst>
  <dgm:cxnLst>
    <dgm:cxn modelId="{4AEC8A05-6339-4688-87E3-23658DD5A878}" srcId="{BC3A07C5-8C41-4B17-9DD6-3CE591204706}" destId="{FB792268-6946-4F14-BA7B-5179C712EDD0}" srcOrd="3" destOrd="0" parTransId="{29D3E136-9A52-4A99-B1D8-4DC71FD6EF0C}" sibTransId="{BD0B6AAE-5755-4474-AAED-9DABA03910AD}"/>
    <dgm:cxn modelId="{D1A57712-02A5-4FF2-B899-E9C99C865585}" type="presOf" srcId="{BC3A07C5-8C41-4B17-9DD6-3CE591204706}" destId="{E5DACE5E-D086-4380-B331-81F444A85C12}" srcOrd="0" destOrd="0" presId="urn:microsoft.com/office/officeart/2005/8/layout/equation1"/>
    <dgm:cxn modelId="{ECFFD816-D423-4CB8-9180-1B0FD2CB3395}" type="presOf" srcId="{5AE108C9-45E6-4145-914B-DD7832FDD8AF}" destId="{2BE4BBCA-7D0F-40AB-A9DC-A4C5CAEAC82B}" srcOrd="0" destOrd="0" presId="urn:microsoft.com/office/officeart/2005/8/layout/equation1"/>
    <dgm:cxn modelId="{2F042218-3F9B-4053-83D2-BD91EE1AD6AB}" type="presOf" srcId="{C8F4C982-D85A-4CBB-A8F5-E43C4905AD24}" destId="{A6820EE7-E5A4-4960-A2B7-59CD4BA9EA70}" srcOrd="0" destOrd="0" presId="urn:microsoft.com/office/officeart/2005/8/layout/equation1"/>
    <dgm:cxn modelId="{DBF75229-F344-4CF1-8492-D23CF5DD82BA}" type="presOf" srcId="{8FE649F2-45B6-420B-9EE7-2FD6AF11E3F2}" destId="{67851A71-0BFE-4B5C-9839-B32D05F300C9}" srcOrd="0" destOrd="0" presId="urn:microsoft.com/office/officeart/2005/8/layout/equation1"/>
    <dgm:cxn modelId="{73228A34-1E0E-4E7F-9754-3137D3E55B72}" srcId="{BC3A07C5-8C41-4B17-9DD6-3CE591204706}" destId="{1B428C46-FF41-42F4-828B-9B74AF76F98D}" srcOrd="2" destOrd="0" parTransId="{2F69BC27-AF29-48D9-A278-65D82EC932D9}" sibTransId="{C8F4C982-D85A-4CBB-A8F5-E43C4905AD24}"/>
    <dgm:cxn modelId="{9786F238-D1F5-4568-ACBA-D0265C8E242F}" type="presOf" srcId="{FB792268-6946-4F14-BA7B-5179C712EDD0}" destId="{F3DA2D10-D607-459B-A4DF-3E7A2BBDD26D}" srcOrd="0" destOrd="0" presId="urn:microsoft.com/office/officeart/2005/8/layout/equation1"/>
    <dgm:cxn modelId="{21E65952-C51D-49F5-9632-586A779205D9}" srcId="{BC3A07C5-8C41-4B17-9DD6-3CE591204706}" destId="{CEC370DD-088E-4DF7-8A6E-1FB0E9C31EDC}" srcOrd="0" destOrd="0" parTransId="{3AB79A86-8ED9-415F-A925-1235011FC449}" sibTransId="{9FDB12E7-909C-43F4-AEC7-7352455BCBB1}"/>
    <dgm:cxn modelId="{7C34109F-2F39-4CD2-8D7B-C01A8AED2541}" srcId="{BC3A07C5-8C41-4B17-9DD6-3CE591204706}" destId="{8FE649F2-45B6-420B-9EE7-2FD6AF11E3F2}" srcOrd="1" destOrd="0" parTransId="{188DAE88-D5BA-40C8-8C62-21D15CD673E8}" sibTransId="{5AE108C9-45E6-4145-914B-DD7832FDD8AF}"/>
    <dgm:cxn modelId="{CFB731AC-459A-4D62-AEE8-D491771659DC}" type="presOf" srcId="{CEC370DD-088E-4DF7-8A6E-1FB0E9C31EDC}" destId="{9ACCF630-0D11-4BC9-B513-D2980A37C4AB}" srcOrd="0" destOrd="0" presId="urn:microsoft.com/office/officeart/2005/8/layout/equation1"/>
    <dgm:cxn modelId="{05E918D4-D5E6-413A-9794-DE1248442636}" type="presOf" srcId="{9FDB12E7-909C-43F4-AEC7-7352455BCBB1}" destId="{43908D26-3A73-44DF-8187-699DD64E672D}" srcOrd="0" destOrd="0" presId="urn:microsoft.com/office/officeart/2005/8/layout/equation1"/>
    <dgm:cxn modelId="{070589FA-D353-4A32-8B97-E3B94DD3FD82}" type="presOf" srcId="{1B428C46-FF41-42F4-828B-9B74AF76F98D}" destId="{802EC8A7-293A-41CC-A9F3-092B6B5DA75A}" srcOrd="0" destOrd="0" presId="urn:microsoft.com/office/officeart/2005/8/layout/equation1"/>
    <dgm:cxn modelId="{C3720E2D-08A0-4815-8436-4FD37A9AF9BF}" type="presParOf" srcId="{E5DACE5E-D086-4380-B331-81F444A85C12}" destId="{9ACCF630-0D11-4BC9-B513-D2980A37C4AB}" srcOrd="0" destOrd="0" presId="urn:microsoft.com/office/officeart/2005/8/layout/equation1"/>
    <dgm:cxn modelId="{56969E5D-E30B-40D6-89D5-92208345431E}" type="presParOf" srcId="{E5DACE5E-D086-4380-B331-81F444A85C12}" destId="{C3EEA60C-18D2-415A-9A8D-1346947423DD}" srcOrd="1" destOrd="0" presId="urn:microsoft.com/office/officeart/2005/8/layout/equation1"/>
    <dgm:cxn modelId="{11F464E4-0C15-4EF4-B0EF-F51D6AFEDCA8}" type="presParOf" srcId="{E5DACE5E-D086-4380-B331-81F444A85C12}" destId="{43908D26-3A73-44DF-8187-699DD64E672D}" srcOrd="2" destOrd="0" presId="urn:microsoft.com/office/officeart/2005/8/layout/equation1"/>
    <dgm:cxn modelId="{E0798F87-DDDB-49D0-B6F3-187F6DE711B4}" type="presParOf" srcId="{E5DACE5E-D086-4380-B331-81F444A85C12}" destId="{26A0CA8B-CB83-451A-88CF-563EC08DD9FA}" srcOrd="3" destOrd="0" presId="urn:microsoft.com/office/officeart/2005/8/layout/equation1"/>
    <dgm:cxn modelId="{DD25CBBB-9060-4116-BC22-95E3E22B359A}" type="presParOf" srcId="{E5DACE5E-D086-4380-B331-81F444A85C12}" destId="{67851A71-0BFE-4B5C-9839-B32D05F300C9}" srcOrd="4" destOrd="0" presId="urn:microsoft.com/office/officeart/2005/8/layout/equation1"/>
    <dgm:cxn modelId="{C3CB6120-FC48-46E1-B183-8A62A6E46F52}" type="presParOf" srcId="{E5DACE5E-D086-4380-B331-81F444A85C12}" destId="{E6135F9F-1C0D-4147-BD85-B7D6CC8FCFE2}" srcOrd="5" destOrd="0" presId="urn:microsoft.com/office/officeart/2005/8/layout/equation1"/>
    <dgm:cxn modelId="{103F2C59-9A4B-43DF-A342-98F8B3097838}" type="presParOf" srcId="{E5DACE5E-D086-4380-B331-81F444A85C12}" destId="{2BE4BBCA-7D0F-40AB-A9DC-A4C5CAEAC82B}" srcOrd="6" destOrd="0" presId="urn:microsoft.com/office/officeart/2005/8/layout/equation1"/>
    <dgm:cxn modelId="{B7474771-62C7-468A-AD4F-44766F6FD776}" type="presParOf" srcId="{E5DACE5E-D086-4380-B331-81F444A85C12}" destId="{AA975403-49EE-4DD7-A491-D24DE53ECEAB}" srcOrd="7" destOrd="0" presId="urn:microsoft.com/office/officeart/2005/8/layout/equation1"/>
    <dgm:cxn modelId="{42AAE98F-E2F4-43FE-971C-8050DAFFE405}" type="presParOf" srcId="{E5DACE5E-D086-4380-B331-81F444A85C12}" destId="{802EC8A7-293A-41CC-A9F3-092B6B5DA75A}" srcOrd="8" destOrd="0" presId="urn:microsoft.com/office/officeart/2005/8/layout/equation1"/>
    <dgm:cxn modelId="{E2D0B8B6-185F-4FA1-8096-A64C102AC7C7}" type="presParOf" srcId="{E5DACE5E-D086-4380-B331-81F444A85C12}" destId="{75B03D1C-4201-4766-8CE7-4935061638DE}" srcOrd="9" destOrd="0" presId="urn:microsoft.com/office/officeart/2005/8/layout/equation1"/>
    <dgm:cxn modelId="{47025E97-FEFF-4B05-816A-5EF18424ABCC}" type="presParOf" srcId="{E5DACE5E-D086-4380-B331-81F444A85C12}" destId="{A6820EE7-E5A4-4960-A2B7-59CD4BA9EA70}" srcOrd="10" destOrd="0" presId="urn:microsoft.com/office/officeart/2005/8/layout/equation1"/>
    <dgm:cxn modelId="{41BE052F-BFC7-41AF-99BA-93E241175B6B}" type="presParOf" srcId="{E5DACE5E-D086-4380-B331-81F444A85C12}" destId="{F721D861-DB7C-4D35-BBD0-D13EDB9B9B58}" srcOrd="11" destOrd="0" presId="urn:microsoft.com/office/officeart/2005/8/layout/equation1"/>
    <dgm:cxn modelId="{DB96C442-99D1-48E2-A42D-1FF95D8C91E0}" type="presParOf" srcId="{E5DACE5E-D086-4380-B331-81F444A85C12}" destId="{F3DA2D10-D607-459B-A4DF-3E7A2BBDD26D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6A3899-569D-42CB-B043-4D0691578E87}" type="doc">
      <dgm:prSet loTypeId="urn:microsoft.com/office/officeart/2005/8/layout/hList6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14096F8-6ACB-4E29-BA85-1295F5EFD65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Holistic: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Explains both the emotional impact of grief and the practical burden of caregiving.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18B030-E00C-4B99-9E7D-C72613447109}" type="parTrans" cxnId="{261DF373-3E4F-4CBB-A9F2-554CB70D00B6}">
      <dgm:prSet/>
      <dgm:spPr/>
      <dgm:t>
        <a:bodyPr/>
        <a:lstStyle/>
        <a:p>
          <a:endParaRPr lang="en-GB"/>
        </a:p>
      </dgm:t>
    </dgm:pt>
    <dgm:pt modelId="{132E8B07-DB6D-432F-9EC9-0F26D43CCBC9}" type="sibTrans" cxnId="{261DF373-3E4F-4CBB-A9F2-554CB70D00B6}">
      <dgm:prSet/>
      <dgm:spPr/>
      <dgm:t>
        <a:bodyPr/>
        <a:lstStyle/>
        <a:p>
          <a:endParaRPr lang="en-GB"/>
        </a:p>
      </dgm:t>
    </dgm:pt>
    <dgm:pt modelId="{7399A29B-EF43-4B8A-83F2-0C2E9EA9AD17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Predictive: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Helps identify future risks in Jenny’s adult relationships.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F3EB7D-70DF-4812-9FF2-9F83D9C00493}" type="parTrans" cxnId="{8A735C67-8960-4C08-AE22-E96F9B12E9BB}">
      <dgm:prSet/>
      <dgm:spPr/>
      <dgm:t>
        <a:bodyPr/>
        <a:lstStyle/>
        <a:p>
          <a:endParaRPr lang="en-GB"/>
        </a:p>
      </dgm:t>
    </dgm:pt>
    <dgm:pt modelId="{FEA0D90F-B95C-483B-BAD1-33FA077F951F}" type="sibTrans" cxnId="{8A735C67-8960-4C08-AE22-E96F9B12E9BB}">
      <dgm:prSet/>
      <dgm:spPr/>
      <dgm:t>
        <a:bodyPr/>
        <a:lstStyle/>
        <a:p>
          <a:endParaRPr lang="en-GB"/>
        </a:p>
      </dgm:t>
    </dgm:pt>
    <dgm:pt modelId="{DEC2D437-B8FD-452F-9A7C-F7F1C3D4B6BE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Clinical Value: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Highly effective in informing social work and counseling interventions.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B5DD41-622D-4CC7-8060-5B39719596FB}" type="parTrans" cxnId="{CED563AE-8642-4ECA-A4CA-B2B7D9B3099E}">
      <dgm:prSet/>
      <dgm:spPr/>
      <dgm:t>
        <a:bodyPr/>
        <a:lstStyle/>
        <a:p>
          <a:endParaRPr lang="en-GB"/>
        </a:p>
      </dgm:t>
    </dgm:pt>
    <dgm:pt modelId="{96E388F9-E176-4C8A-932E-5B7C68964020}" type="sibTrans" cxnId="{CED563AE-8642-4ECA-A4CA-B2B7D9B3099E}">
      <dgm:prSet/>
      <dgm:spPr/>
      <dgm:t>
        <a:bodyPr/>
        <a:lstStyle/>
        <a:p>
          <a:endParaRPr lang="en-GB"/>
        </a:p>
      </dgm:t>
    </dgm:pt>
    <dgm:pt modelId="{56F6928F-4823-4F68-BF4B-2F6E74725268}" type="pres">
      <dgm:prSet presAssocID="{BE6A3899-569D-42CB-B043-4D0691578E87}" presName="Name0" presStyleCnt="0">
        <dgm:presLayoutVars>
          <dgm:dir/>
          <dgm:resizeHandles val="exact"/>
        </dgm:presLayoutVars>
      </dgm:prSet>
      <dgm:spPr/>
    </dgm:pt>
    <dgm:pt modelId="{A232D58B-FA3E-4F8E-8D74-ED3D8FDEC486}" type="pres">
      <dgm:prSet presAssocID="{F14096F8-6ACB-4E29-BA85-1295F5EFD65A}" presName="node" presStyleLbl="node1" presStyleIdx="0" presStyleCnt="3" custLinFactX="-23640" custLinFactNeighborX="-100000" custLinFactNeighborY="976">
        <dgm:presLayoutVars>
          <dgm:bulletEnabled val="1"/>
        </dgm:presLayoutVars>
      </dgm:prSet>
      <dgm:spPr/>
    </dgm:pt>
    <dgm:pt modelId="{76E19CC1-00DA-4C2E-AB19-C6BBB2C080AB}" type="pres">
      <dgm:prSet presAssocID="{132E8B07-DB6D-432F-9EC9-0F26D43CCBC9}" presName="sibTrans" presStyleCnt="0"/>
      <dgm:spPr/>
    </dgm:pt>
    <dgm:pt modelId="{C8A1D5BE-3710-4398-91C4-4CE983DDB01A}" type="pres">
      <dgm:prSet presAssocID="{7399A29B-EF43-4B8A-83F2-0C2E9EA9AD17}" presName="node" presStyleLbl="node1" presStyleIdx="1" presStyleCnt="3">
        <dgm:presLayoutVars>
          <dgm:bulletEnabled val="1"/>
        </dgm:presLayoutVars>
      </dgm:prSet>
      <dgm:spPr/>
    </dgm:pt>
    <dgm:pt modelId="{D92DDF3C-9DF6-48FC-9EFB-206B989286F7}" type="pres">
      <dgm:prSet presAssocID="{FEA0D90F-B95C-483B-BAD1-33FA077F951F}" presName="sibTrans" presStyleCnt="0"/>
      <dgm:spPr/>
    </dgm:pt>
    <dgm:pt modelId="{128AC7AB-E584-4144-A4E7-84696D940774}" type="pres">
      <dgm:prSet presAssocID="{DEC2D437-B8FD-452F-9A7C-F7F1C3D4B6BE}" presName="node" presStyleLbl="node1" presStyleIdx="2" presStyleCnt="3">
        <dgm:presLayoutVars>
          <dgm:bulletEnabled val="1"/>
        </dgm:presLayoutVars>
      </dgm:prSet>
      <dgm:spPr/>
    </dgm:pt>
  </dgm:ptLst>
  <dgm:cxnLst>
    <dgm:cxn modelId="{6919A91E-8B07-4EDD-841B-C3339626730A}" type="presOf" srcId="{7399A29B-EF43-4B8A-83F2-0C2E9EA9AD17}" destId="{C8A1D5BE-3710-4398-91C4-4CE983DDB01A}" srcOrd="0" destOrd="0" presId="urn:microsoft.com/office/officeart/2005/8/layout/hList6"/>
    <dgm:cxn modelId="{F8BDD021-0D4F-43A0-B555-AA1825EEA894}" type="presOf" srcId="{DEC2D437-B8FD-452F-9A7C-F7F1C3D4B6BE}" destId="{128AC7AB-E584-4144-A4E7-84696D940774}" srcOrd="0" destOrd="0" presId="urn:microsoft.com/office/officeart/2005/8/layout/hList6"/>
    <dgm:cxn modelId="{8A735C67-8960-4C08-AE22-E96F9B12E9BB}" srcId="{BE6A3899-569D-42CB-B043-4D0691578E87}" destId="{7399A29B-EF43-4B8A-83F2-0C2E9EA9AD17}" srcOrd="1" destOrd="0" parTransId="{64F3EB7D-70DF-4812-9FF2-9F83D9C00493}" sibTransId="{FEA0D90F-B95C-483B-BAD1-33FA077F951F}"/>
    <dgm:cxn modelId="{261DF373-3E4F-4CBB-A9F2-554CB70D00B6}" srcId="{BE6A3899-569D-42CB-B043-4D0691578E87}" destId="{F14096F8-6ACB-4E29-BA85-1295F5EFD65A}" srcOrd="0" destOrd="0" parTransId="{7B18B030-E00C-4B99-9E7D-C72613447109}" sibTransId="{132E8B07-DB6D-432F-9EC9-0F26D43CCBC9}"/>
    <dgm:cxn modelId="{B9D9E682-B560-4B4A-A0E1-C1B68CCD9874}" type="presOf" srcId="{F14096F8-6ACB-4E29-BA85-1295F5EFD65A}" destId="{A232D58B-FA3E-4F8E-8D74-ED3D8FDEC486}" srcOrd="0" destOrd="0" presId="urn:microsoft.com/office/officeart/2005/8/layout/hList6"/>
    <dgm:cxn modelId="{CED563AE-8642-4ECA-A4CA-B2B7D9B3099E}" srcId="{BE6A3899-569D-42CB-B043-4D0691578E87}" destId="{DEC2D437-B8FD-452F-9A7C-F7F1C3D4B6BE}" srcOrd="2" destOrd="0" parTransId="{56B5DD41-622D-4CC7-8060-5B39719596FB}" sibTransId="{96E388F9-E176-4C8A-932E-5B7C68964020}"/>
    <dgm:cxn modelId="{C83283B1-21B6-47D0-A4CC-133DF328EA60}" type="presOf" srcId="{BE6A3899-569D-42CB-B043-4D0691578E87}" destId="{56F6928F-4823-4F68-BF4B-2F6E74725268}" srcOrd="0" destOrd="0" presId="urn:microsoft.com/office/officeart/2005/8/layout/hList6"/>
    <dgm:cxn modelId="{B04A730F-02CA-487F-8D40-185F0F01D8E7}" type="presParOf" srcId="{56F6928F-4823-4F68-BF4B-2F6E74725268}" destId="{A232D58B-FA3E-4F8E-8D74-ED3D8FDEC486}" srcOrd="0" destOrd="0" presId="urn:microsoft.com/office/officeart/2005/8/layout/hList6"/>
    <dgm:cxn modelId="{456ACFFA-2956-4EDF-B4DC-6CF5C20B2BC5}" type="presParOf" srcId="{56F6928F-4823-4F68-BF4B-2F6E74725268}" destId="{76E19CC1-00DA-4C2E-AB19-C6BBB2C080AB}" srcOrd="1" destOrd="0" presId="urn:microsoft.com/office/officeart/2005/8/layout/hList6"/>
    <dgm:cxn modelId="{43E9EEE0-60DE-400F-A7DD-3217A0A1EB66}" type="presParOf" srcId="{56F6928F-4823-4F68-BF4B-2F6E74725268}" destId="{C8A1D5BE-3710-4398-91C4-4CE983DDB01A}" srcOrd="2" destOrd="0" presId="urn:microsoft.com/office/officeart/2005/8/layout/hList6"/>
    <dgm:cxn modelId="{4BB768D5-D005-403E-8283-E7029C81D4A9}" type="presParOf" srcId="{56F6928F-4823-4F68-BF4B-2F6E74725268}" destId="{D92DDF3C-9DF6-48FC-9EFB-206B989286F7}" srcOrd="3" destOrd="0" presId="urn:microsoft.com/office/officeart/2005/8/layout/hList6"/>
    <dgm:cxn modelId="{8F7E67FA-E430-4A6F-8B31-49290E4CAFB6}" type="presParOf" srcId="{56F6928F-4823-4F68-BF4B-2F6E74725268}" destId="{128AC7AB-E584-4144-A4E7-84696D940774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C13BB43-FA74-4705-BE2F-165E66F456FA}" type="doc">
      <dgm:prSet loTypeId="urn:microsoft.com/office/officeart/2005/8/layout/hList6" loCatId="list" qsTypeId="urn:microsoft.com/office/officeart/2005/8/quickstyle/3d1" qsCatId="3D" csTypeId="urn:microsoft.com/office/officeart/2005/8/colors/accent1_2" csCatId="accent1" phldr="1"/>
      <dgm:spPr>
        <a:scene3d>
          <a:camera prst="orthographicFront">
            <a:rot lat="0" lon="0" rev="10799999"/>
          </a:camera>
          <a:lightRig rig="threePt" dir="t"/>
        </a:scene3d>
      </dgm:spPr>
      <dgm:t>
        <a:bodyPr/>
        <a:lstStyle/>
        <a:p>
          <a:endParaRPr lang="en-GB"/>
        </a:p>
      </dgm:t>
    </dgm:pt>
    <dgm:pt modelId="{5A916A83-DB80-4CA1-9F9E-F9874619AECF}">
      <dgm:prSet/>
      <dgm:spPr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gm:spPr>
      <dgm:t>
        <a:bodyPr>
          <a:flatTx/>
        </a:bodyPr>
        <a:lstStyle/>
        <a:p>
          <a:r>
            <a: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Determinism: 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Bowlby may place too much emphasis on early experiences and not enough on later recovery or resilience.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51B6A9-C96D-48BF-AEBB-03EA91C99515}" type="parTrans" cxnId="{805D4455-309A-4203-99FD-405799E3A7C0}">
      <dgm:prSet/>
      <dgm:spPr/>
      <dgm:t>
        <a:bodyPr/>
        <a:lstStyle/>
        <a:p>
          <a:endParaRPr lang="en-GB"/>
        </a:p>
      </dgm:t>
    </dgm:pt>
    <dgm:pt modelId="{F6521025-E186-468D-8B60-16591585516D}" type="sibTrans" cxnId="{805D4455-309A-4203-99FD-405799E3A7C0}">
      <dgm:prSet/>
      <dgm:spPr/>
      <dgm:t>
        <a:bodyPr/>
        <a:lstStyle/>
        <a:p>
          <a:endParaRPr lang="en-GB"/>
        </a:p>
      </dgm:t>
    </dgm:pt>
    <dgm:pt modelId="{22AB2165-5F7F-4136-90C5-12772925DF5C}">
      <dgm:prSet/>
      <dgm:spPr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gm:spPr>
      <dgm:t>
        <a:bodyPr>
          <a:flatTx/>
        </a:bodyPr>
        <a:lstStyle/>
        <a:p>
          <a:r>
            <a: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Individualistic Focus: </a:t>
          </a:r>
        </a:p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theory may overlook wider social and economic pressures affecting Jenny and her family.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A44E3C-90AB-4AAC-85A7-6947F167DA75}" type="parTrans" cxnId="{402CDDFA-EB87-4291-A9FD-888437EBD55E}">
      <dgm:prSet/>
      <dgm:spPr/>
      <dgm:t>
        <a:bodyPr/>
        <a:lstStyle/>
        <a:p>
          <a:endParaRPr lang="en-GB"/>
        </a:p>
      </dgm:t>
    </dgm:pt>
    <dgm:pt modelId="{1A96F1B4-0A4C-4D7C-82ED-4BD1A0454536}" type="sibTrans" cxnId="{402CDDFA-EB87-4291-A9FD-888437EBD55E}">
      <dgm:prSet/>
      <dgm:spPr/>
      <dgm:t>
        <a:bodyPr/>
        <a:lstStyle/>
        <a:p>
          <a:endParaRPr lang="en-GB"/>
        </a:p>
      </dgm:t>
    </dgm:pt>
    <dgm:pt modelId="{5C23E6CE-569A-44E5-8F9A-0C0A1F211E4E}">
      <dgm:prSet/>
      <dgm:spPr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gm:spPr>
      <dgm:t>
        <a:bodyPr>
          <a:flatTx/>
        </a:bodyPr>
        <a:lstStyle/>
        <a:p>
          <a:r>
            <a: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Bias: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Western ideas about independence may not fully reflect cultural values of family duty and interdependence. </a:t>
          </a: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Bowlby (1969)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7B5204-A110-4BBC-9A37-4A74FC042E3D}" type="parTrans" cxnId="{082D73F8-79E8-4390-AD5D-67DBFAFFA8AF}">
      <dgm:prSet/>
      <dgm:spPr/>
      <dgm:t>
        <a:bodyPr/>
        <a:lstStyle/>
        <a:p>
          <a:endParaRPr lang="en-GB"/>
        </a:p>
      </dgm:t>
    </dgm:pt>
    <dgm:pt modelId="{E1675C52-9269-48E6-9EE6-431464415168}" type="sibTrans" cxnId="{082D73F8-79E8-4390-AD5D-67DBFAFFA8AF}">
      <dgm:prSet/>
      <dgm:spPr/>
      <dgm:t>
        <a:bodyPr/>
        <a:lstStyle/>
        <a:p>
          <a:endParaRPr lang="en-GB"/>
        </a:p>
      </dgm:t>
    </dgm:pt>
    <dgm:pt modelId="{E03B87CE-75D7-4A73-A7EB-377B5F8AE82C}" type="pres">
      <dgm:prSet presAssocID="{6C13BB43-FA74-4705-BE2F-165E66F456FA}" presName="Name0" presStyleCnt="0">
        <dgm:presLayoutVars>
          <dgm:dir/>
          <dgm:resizeHandles val="exact"/>
        </dgm:presLayoutVars>
      </dgm:prSet>
      <dgm:spPr/>
    </dgm:pt>
    <dgm:pt modelId="{11AC842E-1EC8-47F1-8D73-A3F9FD24511F}" type="pres">
      <dgm:prSet presAssocID="{5A916A83-DB80-4CA1-9F9E-F9874619AECF}" presName="node" presStyleLbl="node1" presStyleIdx="0" presStyleCnt="3">
        <dgm:presLayoutVars>
          <dgm:bulletEnabled val="1"/>
        </dgm:presLayoutVars>
      </dgm:prSet>
      <dgm:spPr/>
    </dgm:pt>
    <dgm:pt modelId="{A22E5388-528E-47DD-BE1B-26A7B4E91BC3}" type="pres">
      <dgm:prSet presAssocID="{F6521025-E186-468D-8B60-16591585516D}" presName="sibTrans" presStyleCnt="0"/>
      <dgm:spPr>
        <a:scene3d>
          <a:camera prst="orthographicFront">
            <a:rot lat="0" lon="0" rev="10799999"/>
          </a:camera>
          <a:lightRig rig="threePt" dir="t"/>
        </a:scene3d>
        <a:sp3d/>
      </dgm:spPr>
    </dgm:pt>
    <dgm:pt modelId="{C4A9DC46-C537-4DF4-B22E-116CA29E17A4}" type="pres">
      <dgm:prSet presAssocID="{22AB2165-5F7F-4136-90C5-12772925DF5C}" presName="node" presStyleLbl="node1" presStyleIdx="1" presStyleCnt="3" custLinFactNeighborX="1" custLinFactNeighborY="0">
        <dgm:presLayoutVars>
          <dgm:bulletEnabled val="1"/>
        </dgm:presLayoutVars>
      </dgm:prSet>
      <dgm:spPr/>
    </dgm:pt>
    <dgm:pt modelId="{160F14D4-9D6B-4EC4-B8C7-4C011BAC4802}" type="pres">
      <dgm:prSet presAssocID="{1A96F1B4-0A4C-4D7C-82ED-4BD1A0454536}" presName="sibTrans" presStyleCnt="0"/>
      <dgm:spPr>
        <a:scene3d>
          <a:camera prst="orthographicFront">
            <a:rot lat="0" lon="0" rev="10799999"/>
          </a:camera>
          <a:lightRig rig="threePt" dir="t"/>
        </a:scene3d>
        <a:sp3d/>
      </dgm:spPr>
    </dgm:pt>
    <dgm:pt modelId="{52C0D94E-A690-4597-A835-131788A482B0}" type="pres">
      <dgm:prSet presAssocID="{5C23E6CE-569A-44E5-8F9A-0C0A1F211E4E}" presName="node" presStyleLbl="node1" presStyleIdx="2" presStyleCnt="3">
        <dgm:presLayoutVars>
          <dgm:bulletEnabled val="1"/>
        </dgm:presLayoutVars>
      </dgm:prSet>
      <dgm:spPr/>
    </dgm:pt>
  </dgm:ptLst>
  <dgm:cxnLst>
    <dgm:cxn modelId="{3417FA60-0DD6-4F35-84BE-CA74B3745BF4}" type="presOf" srcId="{22AB2165-5F7F-4136-90C5-12772925DF5C}" destId="{C4A9DC46-C537-4DF4-B22E-116CA29E17A4}" srcOrd="0" destOrd="0" presId="urn:microsoft.com/office/officeart/2005/8/layout/hList6"/>
    <dgm:cxn modelId="{9191476B-1A7D-4F22-866F-63E998FA33AF}" type="presOf" srcId="{5A916A83-DB80-4CA1-9F9E-F9874619AECF}" destId="{11AC842E-1EC8-47F1-8D73-A3F9FD24511F}" srcOrd="0" destOrd="0" presId="urn:microsoft.com/office/officeart/2005/8/layout/hList6"/>
    <dgm:cxn modelId="{805D4455-309A-4203-99FD-405799E3A7C0}" srcId="{6C13BB43-FA74-4705-BE2F-165E66F456FA}" destId="{5A916A83-DB80-4CA1-9F9E-F9874619AECF}" srcOrd="0" destOrd="0" parTransId="{B051B6A9-C96D-48BF-AEBB-03EA91C99515}" sibTransId="{F6521025-E186-468D-8B60-16591585516D}"/>
    <dgm:cxn modelId="{9630BFCA-3294-4B38-8727-5761B100DFFD}" type="presOf" srcId="{6C13BB43-FA74-4705-BE2F-165E66F456FA}" destId="{E03B87CE-75D7-4A73-A7EB-377B5F8AE82C}" srcOrd="0" destOrd="0" presId="urn:microsoft.com/office/officeart/2005/8/layout/hList6"/>
    <dgm:cxn modelId="{1AA3ACD0-3D6A-4C7F-B921-ACB6DF95F95F}" type="presOf" srcId="{5C23E6CE-569A-44E5-8F9A-0C0A1F211E4E}" destId="{52C0D94E-A690-4597-A835-131788A482B0}" srcOrd="0" destOrd="0" presId="urn:microsoft.com/office/officeart/2005/8/layout/hList6"/>
    <dgm:cxn modelId="{082D73F8-79E8-4390-AD5D-67DBFAFFA8AF}" srcId="{6C13BB43-FA74-4705-BE2F-165E66F456FA}" destId="{5C23E6CE-569A-44E5-8F9A-0C0A1F211E4E}" srcOrd="2" destOrd="0" parTransId="{B97B5204-A110-4BBC-9A37-4A74FC042E3D}" sibTransId="{E1675C52-9269-48E6-9EE6-431464415168}"/>
    <dgm:cxn modelId="{402CDDFA-EB87-4291-A9FD-888437EBD55E}" srcId="{6C13BB43-FA74-4705-BE2F-165E66F456FA}" destId="{22AB2165-5F7F-4136-90C5-12772925DF5C}" srcOrd="1" destOrd="0" parTransId="{85A44E3C-90AB-4AAC-85A7-6947F167DA75}" sibTransId="{1A96F1B4-0A4C-4D7C-82ED-4BD1A0454536}"/>
    <dgm:cxn modelId="{5146F6D0-C1D0-472D-8292-90B1A56139BA}" type="presParOf" srcId="{E03B87CE-75D7-4A73-A7EB-377B5F8AE82C}" destId="{11AC842E-1EC8-47F1-8D73-A3F9FD24511F}" srcOrd="0" destOrd="0" presId="urn:microsoft.com/office/officeart/2005/8/layout/hList6"/>
    <dgm:cxn modelId="{BB3C0743-0EF7-42A3-BD0C-0A80E4B1D99B}" type="presParOf" srcId="{E03B87CE-75D7-4A73-A7EB-377B5F8AE82C}" destId="{A22E5388-528E-47DD-BE1B-26A7B4E91BC3}" srcOrd="1" destOrd="0" presId="urn:microsoft.com/office/officeart/2005/8/layout/hList6"/>
    <dgm:cxn modelId="{C7AEC96D-6192-4E28-89B6-BF9F2FBAC834}" type="presParOf" srcId="{E03B87CE-75D7-4A73-A7EB-377B5F8AE82C}" destId="{C4A9DC46-C537-4DF4-B22E-116CA29E17A4}" srcOrd="2" destOrd="0" presId="urn:microsoft.com/office/officeart/2005/8/layout/hList6"/>
    <dgm:cxn modelId="{B0192025-80E3-4B44-81A0-6833A6430D94}" type="presParOf" srcId="{E03B87CE-75D7-4A73-A7EB-377B5F8AE82C}" destId="{160F14D4-9D6B-4EC4-B8C7-4C011BAC4802}" srcOrd="3" destOrd="0" presId="urn:microsoft.com/office/officeart/2005/8/layout/hList6"/>
    <dgm:cxn modelId="{21A057F2-0B8E-4B49-A1CA-D1A7ED5FE298}" type="presParOf" srcId="{E03B87CE-75D7-4A73-A7EB-377B5F8AE82C}" destId="{52C0D94E-A690-4597-A835-131788A482B0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DD01018-E0DC-40DB-9896-D4328AF441D0}" type="doc">
      <dgm:prSet loTypeId="urn:microsoft.com/office/officeart/2005/8/layout/process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F9087E-AB00-432B-99D0-619AC45B726E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Theory Selected: </a:t>
          </a:r>
        </a:p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Attachment theory helps explain Jenny’s emotional needs and insecurity.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D6265E-B2EF-49E2-B722-17F5ABD1D212}" type="parTrans" cxnId="{3BAB7EA4-481E-452A-A4D0-B384C9CA6E51}">
      <dgm:prSet/>
      <dgm:spPr/>
      <dgm:t>
        <a:bodyPr/>
        <a:lstStyle/>
        <a:p>
          <a:endParaRPr lang="en-GB"/>
        </a:p>
      </dgm:t>
    </dgm:pt>
    <dgm:pt modelId="{D1D31471-FB65-4F7B-82C5-1409ADC97552}" type="sibTrans" cxnId="{3BAB7EA4-481E-452A-A4D0-B384C9CA6E51}">
      <dgm:prSet/>
      <dgm:spPr/>
      <dgm:t>
        <a:bodyPr/>
        <a:lstStyle/>
        <a:p>
          <a:endParaRPr lang="en-GB"/>
        </a:p>
      </dgm:t>
    </dgm:pt>
    <dgm:pt modelId="{FFCDC49C-8CF9-40BF-B17C-CE217E22F566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Key Discussion: </a:t>
          </a:r>
        </a:p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Jenny’s caregiving role and loss  may affect her emotional development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D3E2F9-43AE-4868-AE92-F1AE152762B8}" type="parTrans" cxnId="{E1CC33A6-D730-496E-96F3-A85D8F16C9DF}">
      <dgm:prSet/>
      <dgm:spPr/>
      <dgm:t>
        <a:bodyPr/>
        <a:lstStyle/>
        <a:p>
          <a:endParaRPr lang="en-GB"/>
        </a:p>
      </dgm:t>
    </dgm:pt>
    <dgm:pt modelId="{998925D4-E7F2-46E5-BFD3-5E13D1F785FE}" type="sibTrans" cxnId="{E1CC33A6-D730-496E-96F3-A85D8F16C9DF}">
      <dgm:prSet/>
      <dgm:spPr/>
      <dgm:t>
        <a:bodyPr/>
        <a:lstStyle/>
        <a:p>
          <a:endParaRPr lang="en-GB"/>
        </a:p>
      </dgm:t>
    </dgm:pt>
    <dgm:pt modelId="{AFCD03EE-595F-4211-843A-B7BBAA4EECC2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Proposed Intervention: </a:t>
          </a:r>
        </a:p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Respite care and peer support to rebuild her secure base and targeted support could improve her development.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A997B9-B78F-4B22-91BE-73684315F0DE}" type="parTrans" cxnId="{55763469-BE73-44BF-B3FA-438EDFFB28D3}">
      <dgm:prSet/>
      <dgm:spPr/>
      <dgm:t>
        <a:bodyPr/>
        <a:lstStyle/>
        <a:p>
          <a:endParaRPr lang="en-GB"/>
        </a:p>
      </dgm:t>
    </dgm:pt>
    <dgm:pt modelId="{68144564-FB76-456D-B16D-DF387539704A}" type="sibTrans" cxnId="{55763469-BE73-44BF-B3FA-438EDFFB28D3}">
      <dgm:prSet/>
      <dgm:spPr/>
      <dgm:t>
        <a:bodyPr/>
        <a:lstStyle/>
        <a:p>
          <a:endParaRPr lang="en-GB"/>
        </a:p>
      </dgm:t>
    </dgm:pt>
    <dgm:pt modelId="{6B61E10D-13A0-4263-9CE9-A62A584A1B0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Evaluation: </a:t>
          </a:r>
        </a:p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Theory is excellent for emotional analysis but limited by its focus on the individual mother-child bond.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E68FCC-CEB1-4AB5-A5C7-7E4503898001}" type="parTrans" cxnId="{5C57E2D5-BD98-47B1-8118-8B7E6E76F3D2}">
      <dgm:prSet/>
      <dgm:spPr/>
      <dgm:t>
        <a:bodyPr/>
        <a:lstStyle/>
        <a:p>
          <a:endParaRPr lang="en-GB"/>
        </a:p>
      </dgm:t>
    </dgm:pt>
    <dgm:pt modelId="{009098E4-C24D-4C56-8433-1F73B5506FE7}" type="sibTrans" cxnId="{5C57E2D5-BD98-47B1-8118-8B7E6E76F3D2}">
      <dgm:prSet/>
      <dgm:spPr/>
      <dgm:t>
        <a:bodyPr/>
        <a:lstStyle/>
        <a:p>
          <a:endParaRPr lang="en-GB"/>
        </a:p>
      </dgm:t>
    </dgm:pt>
    <dgm:pt modelId="{7D9113C2-DDDF-42A2-8F10-303C6EDF33E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Final Message: </a:t>
          </a:r>
        </a:p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To support young carers like Jenny, we must look beyond tasks and address the fundamental need for emotional security and developmental freedom.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359037-B6D3-4BF9-B133-9D11B2644385}" type="parTrans" cxnId="{B7175B73-0B2C-4F9E-94E7-9FD39693C9A7}">
      <dgm:prSet/>
      <dgm:spPr/>
      <dgm:t>
        <a:bodyPr/>
        <a:lstStyle/>
        <a:p>
          <a:endParaRPr lang="en-GB"/>
        </a:p>
      </dgm:t>
    </dgm:pt>
    <dgm:pt modelId="{5564ECC4-B5AD-4246-9211-FD46530DB9FE}" type="sibTrans" cxnId="{B7175B73-0B2C-4F9E-94E7-9FD39693C9A7}">
      <dgm:prSet/>
      <dgm:spPr/>
      <dgm:t>
        <a:bodyPr/>
        <a:lstStyle/>
        <a:p>
          <a:endParaRPr lang="en-GB"/>
        </a:p>
      </dgm:t>
    </dgm:pt>
    <dgm:pt modelId="{78C9612E-9E4D-4977-85BC-A1A5F6A2F2B2}" type="pres">
      <dgm:prSet presAssocID="{1DD01018-E0DC-40DB-9896-D4328AF441D0}" presName="Name0" presStyleCnt="0">
        <dgm:presLayoutVars>
          <dgm:dir/>
          <dgm:resizeHandles val="exact"/>
        </dgm:presLayoutVars>
      </dgm:prSet>
      <dgm:spPr/>
    </dgm:pt>
    <dgm:pt modelId="{6614069C-646E-4D3E-ACCB-557910BD1724}" type="pres">
      <dgm:prSet presAssocID="{89F9087E-AB00-432B-99D0-619AC45B726E}" presName="node" presStyleLbl="node1" presStyleIdx="0" presStyleCnt="5" custScaleX="151256">
        <dgm:presLayoutVars>
          <dgm:bulletEnabled val="1"/>
        </dgm:presLayoutVars>
      </dgm:prSet>
      <dgm:spPr/>
    </dgm:pt>
    <dgm:pt modelId="{EB12FCC8-36EE-4EBE-AB93-271589728F72}" type="pres">
      <dgm:prSet presAssocID="{D1D31471-FB65-4F7B-82C5-1409ADC97552}" presName="sibTrans" presStyleLbl="sibTrans2D1" presStyleIdx="0" presStyleCnt="4"/>
      <dgm:spPr/>
    </dgm:pt>
    <dgm:pt modelId="{3C5584B1-0927-4BC3-9DD8-DA214846A4F6}" type="pres">
      <dgm:prSet presAssocID="{D1D31471-FB65-4F7B-82C5-1409ADC97552}" presName="connectorText" presStyleLbl="sibTrans2D1" presStyleIdx="0" presStyleCnt="4"/>
      <dgm:spPr/>
    </dgm:pt>
    <dgm:pt modelId="{C54F2241-31FA-4A15-BFC7-AD4B52EC3EB9}" type="pres">
      <dgm:prSet presAssocID="{FFCDC49C-8CF9-40BF-B17C-CE217E22F566}" presName="node" presStyleLbl="node1" presStyleIdx="1" presStyleCnt="5" custScaleX="162354">
        <dgm:presLayoutVars>
          <dgm:bulletEnabled val="1"/>
        </dgm:presLayoutVars>
      </dgm:prSet>
      <dgm:spPr/>
    </dgm:pt>
    <dgm:pt modelId="{A9139A1A-0FBC-4720-A1B8-4485D93E626D}" type="pres">
      <dgm:prSet presAssocID="{998925D4-E7F2-46E5-BFD3-5E13D1F785FE}" presName="sibTrans" presStyleLbl="sibTrans2D1" presStyleIdx="1" presStyleCnt="4"/>
      <dgm:spPr/>
    </dgm:pt>
    <dgm:pt modelId="{EE6190D5-802E-408F-AFBF-2A6266D90A18}" type="pres">
      <dgm:prSet presAssocID="{998925D4-E7F2-46E5-BFD3-5E13D1F785FE}" presName="connectorText" presStyleLbl="sibTrans2D1" presStyleIdx="1" presStyleCnt="4"/>
      <dgm:spPr/>
    </dgm:pt>
    <dgm:pt modelId="{671CD054-12C4-4F96-91E9-3A8E2F3A9063}" type="pres">
      <dgm:prSet presAssocID="{AFCD03EE-595F-4211-843A-B7BBAA4EECC2}" presName="node" presStyleLbl="node1" presStyleIdx="2" presStyleCnt="5" custScaleX="185419">
        <dgm:presLayoutVars>
          <dgm:bulletEnabled val="1"/>
        </dgm:presLayoutVars>
      </dgm:prSet>
      <dgm:spPr/>
    </dgm:pt>
    <dgm:pt modelId="{698B83EF-AEA3-4C36-80C3-6374B206A1DD}" type="pres">
      <dgm:prSet presAssocID="{68144564-FB76-456D-B16D-DF387539704A}" presName="sibTrans" presStyleLbl="sibTrans2D1" presStyleIdx="2" presStyleCnt="4"/>
      <dgm:spPr/>
    </dgm:pt>
    <dgm:pt modelId="{F29AEC71-F24C-446C-9C7B-5F3E527BB3F0}" type="pres">
      <dgm:prSet presAssocID="{68144564-FB76-456D-B16D-DF387539704A}" presName="connectorText" presStyleLbl="sibTrans2D1" presStyleIdx="2" presStyleCnt="4"/>
      <dgm:spPr/>
    </dgm:pt>
    <dgm:pt modelId="{E36E3458-FF51-411B-A224-E56BAB78AE8C}" type="pres">
      <dgm:prSet presAssocID="{6B61E10D-13A0-4263-9CE9-A62A584A1B08}" presName="node" presStyleLbl="node1" presStyleIdx="3" presStyleCnt="5" custScaleX="190374">
        <dgm:presLayoutVars>
          <dgm:bulletEnabled val="1"/>
        </dgm:presLayoutVars>
      </dgm:prSet>
      <dgm:spPr/>
    </dgm:pt>
    <dgm:pt modelId="{F8B2E8DC-67AA-4E9F-93EC-53AF09669009}" type="pres">
      <dgm:prSet presAssocID="{009098E4-C24D-4C56-8433-1F73B5506FE7}" presName="sibTrans" presStyleLbl="sibTrans2D1" presStyleIdx="3" presStyleCnt="4"/>
      <dgm:spPr/>
    </dgm:pt>
    <dgm:pt modelId="{02FAD47C-05BF-43D2-8C9F-77B703AA9698}" type="pres">
      <dgm:prSet presAssocID="{009098E4-C24D-4C56-8433-1F73B5506FE7}" presName="connectorText" presStyleLbl="sibTrans2D1" presStyleIdx="3" presStyleCnt="4"/>
      <dgm:spPr/>
    </dgm:pt>
    <dgm:pt modelId="{F9693856-0F17-473D-B0D8-D685E9C3E769}" type="pres">
      <dgm:prSet presAssocID="{7D9113C2-DDDF-42A2-8F10-303C6EDF33E8}" presName="node" presStyleLbl="node1" presStyleIdx="4" presStyleCnt="5" custScaleX="171346" custScaleY="137054">
        <dgm:presLayoutVars>
          <dgm:bulletEnabled val="1"/>
        </dgm:presLayoutVars>
      </dgm:prSet>
      <dgm:spPr/>
    </dgm:pt>
  </dgm:ptLst>
  <dgm:cxnLst>
    <dgm:cxn modelId="{A3EC4C05-78D8-4305-B2A8-85AA5F11EF7E}" type="presOf" srcId="{998925D4-E7F2-46E5-BFD3-5E13D1F785FE}" destId="{A9139A1A-0FBC-4720-A1B8-4485D93E626D}" srcOrd="0" destOrd="0" presId="urn:microsoft.com/office/officeart/2005/8/layout/process1"/>
    <dgm:cxn modelId="{AF82C60D-DF9A-4772-AA07-0DCE8F3CAFA3}" type="presOf" srcId="{FFCDC49C-8CF9-40BF-B17C-CE217E22F566}" destId="{C54F2241-31FA-4A15-BFC7-AD4B52EC3EB9}" srcOrd="0" destOrd="0" presId="urn:microsoft.com/office/officeart/2005/8/layout/process1"/>
    <dgm:cxn modelId="{F8BE4025-007C-401B-B2A1-191B5AD979F0}" type="presOf" srcId="{D1D31471-FB65-4F7B-82C5-1409ADC97552}" destId="{EB12FCC8-36EE-4EBE-AB93-271589728F72}" srcOrd="0" destOrd="0" presId="urn:microsoft.com/office/officeart/2005/8/layout/process1"/>
    <dgm:cxn modelId="{58672934-AC29-47E1-96ED-875E369299AA}" type="presOf" srcId="{89F9087E-AB00-432B-99D0-619AC45B726E}" destId="{6614069C-646E-4D3E-ACCB-557910BD1724}" srcOrd="0" destOrd="0" presId="urn:microsoft.com/office/officeart/2005/8/layout/process1"/>
    <dgm:cxn modelId="{EF9EBE66-52D4-4CBF-B126-59E829C58811}" type="presOf" srcId="{7D9113C2-DDDF-42A2-8F10-303C6EDF33E8}" destId="{F9693856-0F17-473D-B0D8-D685E9C3E769}" srcOrd="0" destOrd="0" presId="urn:microsoft.com/office/officeart/2005/8/layout/process1"/>
    <dgm:cxn modelId="{55763469-BE73-44BF-B3FA-438EDFFB28D3}" srcId="{1DD01018-E0DC-40DB-9896-D4328AF441D0}" destId="{AFCD03EE-595F-4211-843A-B7BBAA4EECC2}" srcOrd="2" destOrd="0" parTransId="{00A997B9-B78F-4B22-91BE-73684315F0DE}" sibTransId="{68144564-FB76-456D-B16D-DF387539704A}"/>
    <dgm:cxn modelId="{B8CC9F4E-BEE6-45AA-8887-20307356F954}" type="presOf" srcId="{009098E4-C24D-4C56-8433-1F73B5506FE7}" destId="{02FAD47C-05BF-43D2-8C9F-77B703AA9698}" srcOrd="1" destOrd="0" presId="urn:microsoft.com/office/officeart/2005/8/layout/process1"/>
    <dgm:cxn modelId="{B7175B73-0B2C-4F9E-94E7-9FD39693C9A7}" srcId="{1DD01018-E0DC-40DB-9896-D4328AF441D0}" destId="{7D9113C2-DDDF-42A2-8F10-303C6EDF33E8}" srcOrd="4" destOrd="0" parTransId="{A5359037-B6D3-4BF9-B133-9D11B2644385}" sibTransId="{5564ECC4-B5AD-4246-9211-FD46530DB9FE}"/>
    <dgm:cxn modelId="{E7D22D58-D7A6-434C-8CB8-D1A7629850A0}" type="presOf" srcId="{AFCD03EE-595F-4211-843A-B7BBAA4EECC2}" destId="{671CD054-12C4-4F96-91E9-3A8E2F3A9063}" srcOrd="0" destOrd="0" presId="urn:microsoft.com/office/officeart/2005/8/layout/process1"/>
    <dgm:cxn modelId="{05790185-2C13-4D18-A29D-D23136797A90}" type="presOf" srcId="{68144564-FB76-456D-B16D-DF387539704A}" destId="{F29AEC71-F24C-446C-9C7B-5F3E527BB3F0}" srcOrd="1" destOrd="0" presId="urn:microsoft.com/office/officeart/2005/8/layout/process1"/>
    <dgm:cxn modelId="{8BD77E8F-BFE0-4F48-82C0-59F65B19BDDB}" type="presOf" srcId="{D1D31471-FB65-4F7B-82C5-1409ADC97552}" destId="{3C5584B1-0927-4BC3-9DD8-DA214846A4F6}" srcOrd="1" destOrd="0" presId="urn:microsoft.com/office/officeart/2005/8/layout/process1"/>
    <dgm:cxn modelId="{3BAB7EA4-481E-452A-A4D0-B384C9CA6E51}" srcId="{1DD01018-E0DC-40DB-9896-D4328AF441D0}" destId="{89F9087E-AB00-432B-99D0-619AC45B726E}" srcOrd="0" destOrd="0" parTransId="{EED6265E-B2EF-49E2-B722-17F5ABD1D212}" sibTransId="{D1D31471-FB65-4F7B-82C5-1409ADC97552}"/>
    <dgm:cxn modelId="{E1CC33A6-D730-496E-96F3-A85D8F16C9DF}" srcId="{1DD01018-E0DC-40DB-9896-D4328AF441D0}" destId="{FFCDC49C-8CF9-40BF-B17C-CE217E22F566}" srcOrd="1" destOrd="0" parTransId="{06D3E2F9-43AE-4868-AE92-F1AE152762B8}" sibTransId="{998925D4-E7F2-46E5-BFD3-5E13D1F785FE}"/>
    <dgm:cxn modelId="{0FFBEFB5-9F73-4445-B27D-20701E3C0588}" type="presOf" srcId="{009098E4-C24D-4C56-8433-1F73B5506FE7}" destId="{F8B2E8DC-67AA-4E9F-93EC-53AF09669009}" srcOrd="0" destOrd="0" presId="urn:microsoft.com/office/officeart/2005/8/layout/process1"/>
    <dgm:cxn modelId="{410553BA-21C1-4DE1-BD08-2F6D19690CB3}" type="presOf" srcId="{1DD01018-E0DC-40DB-9896-D4328AF441D0}" destId="{78C9612E-9E4D-4977-85BC-A1A5F6A2F2B2}" srcOrd="0" destOrd="0" presId="urn:microsoft.com/office/officeart/2005/8/layout/process1"/>
    <dgm:cxn modelId="{557766D1-738C-48E2-B70D-EA21DA72473B}" type="presOf" srcId="{68144564-FB76-456D-B16D-DF387539704A}" destId="{698B83EF-AEA3-4C36-80C3-6374B206A1DD}" srcOrd="0" destOrd="0" presId="urn:microsoft.com/office/officeart/2005/8/layout/process1"/>
    <dgm:cxn modelId="{5C57E2D5-BD98-47B1-8118-8B7E6E76F3D2}" srcId="{1DD01018-E0DC-40DB-9896-D4328AF441D0}" destId="{6B61E10D-13A0-4263-9CE9-A62A584A1B08}" srcOrd="3" destOrd="0" parTransId="{8FE68FCC-CEB1-4AB5-A5C7-7E4503898001}" sibTransId="{009098E4-C24D-4C56-8433-1F73B5506FE7}"/>
    <dgm:cxn modelId="{966F82F5-FB51-4544-A56B-F08E0C4F2525}" type="presOf" srcId="{6B61E10D-13A0-4263-9CE9-A62A584A1B08}" destId="{E36E3458-FF51-411B-A224-E56BAB78AE8C}" srcOrd="0" destOrd="0" presId="urn:microsoft.com/office/officeart/2005/8/layout/process1"/>
    <dgm:cxn modelId="{C78851FB-0054-4E4F-BC0E-AA5880FCEB2A}" type="presOf" srcId="{998925D4-E7F2-46E5-BFD3-5E13D1F785FE}" destId="{EE6190D5-802E-408F-AFBF-2A6266D90A18}" srcOrd="1" destOrd="0" presId="urn:microsoft.com/office/officeart/2005/8/layout/process1"/>
    <dgm:cxn modelId="{2B5D4175-2698-4D7F-AE54-91720EB1FE53}" type="presParOf" srcId="{78C9612E-9E4D-4977-85BC-A1A5F6A2F2B2}" destId="{6614069C-646E-4D3E-ACCB-557910BD1724}" srcOrd="0" destOrd="0" presId="urn:microsoft.com/office/officeart/2005/8/layout/process1"/>
    <dgm:cxn modelId="{EEE5ADD2-4680-4BFE-AB65-DCF40292477A}" type="presParOf" srcId="{78C9612E-9E4D-4977-85BC-A1A5F6A2F2B2}" destId="{EB12FCC8-36EE-4EBE-AB93-271589728F72}" srcOrd="1" destOrd="0" presId="urn:microsoft.com/office/officeart/2005/8/layout/process1"/>
    <dgm:cxn modelId="{08185BF4-D38D-4382-9E00-ED03DB7E22FA}" type="presParOf" srcId="{EB12FCC8-36EE-4EBE-AB93-271589728F72}" destId="{3C5584B1-0927-4BC3-9DD8-DA214846A4F6}" srcOrd="0" destOrd="0" presId="urn:microsoft.com/office/officeart/2005/8/layout/process1"/>
    <dgm:cxn modelId="{136FCA18-E5D1-4000-8EFD-552EE1C395D0}" type="presParOf" srcId="{78C9612E-9E4D-4977-85BC-A1A5F6A2F2B2}" destId="{C54F2241-31FA-4A15-BFC7-AD4B52EC3EB9}" srcOrd="2" destOrd="0" presId="urn:microsoft.com/office/officeart/2005/8/layout/process1"/>
    <dgm:cxn modelId="{80C35644-7993-4865-9750-6D48DE61543D}" type="presParOf" srcId="{78C9612E-9E4D-4977-85BC-A1A5F6A2F2B2}" destId="{A9139A1A-0FBC-4720-A1B8-4485D93E626D}" srcOrd="3" destOrd="0" presId="urn:microsoft.com/office/officeart/2005/8/layout/process1"/>
    <dgm:cxn modelId="{9E32CB4F-9583-4F42-ADC7-551089462E12}" type="presParOf" srcId="{A9139A1A-0FBC-4720-A1B8-4485D93E626D}" destId="{EE6190D5-802E-408F-AFBF-2A6266D90A18}" srcOrd="0" destOrd="0" presId="urn:microsoft.com/office/officeart/2005/8/layout/process1"/>
    <dgm:cxn modelId="{CC09DC1E-41F4-4A7B-B667-A6127C64FEC8}" type="presParOf" srcId="{78C9612E-9E4D-4977-85BC-A1A5F6A2F2B2}" destId="{671CD054-12C4-4F96-91E9-3A8E2F3A9063}" srcOrd="4" destOrd="0" presId="urn:microsoft.com/office/officeart/2005/8/layout/process1"/>
    <dgm:cxn modelId="{4631F23C-AB46-4D45-931F-B3D557964AE0}" type="presParOf" srcId="{78C9612E-9E4D-4977-85BC-A1A5F6A2F2B2}" destId="{698B83EF-AEA3-4C36-80C3-6374B206A1DD}" srcOrd="5" destOrd="0" presId="urn:microsoft.com/office/officeart/2005/8/layout/process1"/>
    <dgm:cxn modelId="{63E14026-F4AF-44E8-AC32-3EF4321F68EB}" type="presParOf" srcId="{698B83EF-AEA3-4C36-80C3-6374B206A1DD}" destId="{F29AEC71-F24C-446C-9C7B-5F3E527BB3F0}" srcOrd="0" destOrd="0" presId="urn:microsoft.com/office/officeart/2005/8/layout/process1"/>
    <dgm:cxn modelId="{2A5CAB7B-E2F3-4FF0-8C6E-F3C4C79D50D1}" type="presParOf" srcId="{78C9612E-9E4D-4977-85BC-A1A5F6A2F2B2}" destId="{E36E3458-FF51-411B-A224-E56BAB78AE8C}" srcOrd="6" destOrd="0" presId="urn:microsoft.com/office/officeart/2005/8/layout/process1"/>
    <dgm:cxn modelId="{4D1E0C25-6A53-4E1A-9B35-179FC8DB404A}" type="presParOf" srcId="{78C9612E-9E4D-4977-85BC-A1A5F6A2F2B2}" destId="{F8B2E8DC-67AA-4E9F-93EC-53AF09669009}" srcOrd="7" destOrd="0" presId="urn:microsoft.com/office/officeart/2005/8/layout/process1"/>
    <dgm:cxn modelId="{374EFED3-34F6-4527-B795-B3C3679358BB}" type="presParOf" srcId="{F8B2E8DC-67AA-4E9F-93EC-53AF09669009}" destId="{02FAD47C-05BF-43D2-8C9F-77B703AA9698}" srcOrd="0" destOrd="0" presId="urn:microsoft.com/office/officeart/2005/8/layout/process1"/>
    <dgm:cxn modelId="{F71B0463-136B-4C09-A2CA-6AF6CD2349E2}" type="presParOf" srcId="{78C9612E-9E4D-4977-85BC-A1A5F6A2F2B2}" destId="{F9693856-0F17-473D-B0D8-D685E9C3E769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333006B-AC96-4921-86A6-74B838E01B45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F18F7E6B-A2A7-4C9A-98AD-F0F90B8E383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Barlow, F.K. (2019) ‘Nature vs. nurture is nonsense: On the necessity of an integrated genetic, social, developmental, and personality psychology’,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Australian Journal of Psychology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, 71(1), pp. 68–79.</a:t>
          </a:r>
        </a:p>
      </dgm:t>
    </dgm:pt>
    <dgm:pt modelId="{05CA0CED-F35A-4BA8-8AAB-C478AF77B550}" type="parTrans" cxnId="{0E75B86C-1E9B-4664-9E19-891317CF1409}">
      <dgm:prSet/>
      <dgm:spPr/>
      <dgm:t>
        <a:bodyPr/>
        <a:lstStyle/>
        <a:p>
          <a:endParaRPr lang="en-GB"/>
        </a:p>
      </dgm:t>
    </dgm:pt>
    <dgm:pt modelId="{B63B2AFB-F996-417D-8163-F1B2CC01AE9F}" type="sibTrans" cxnId="{0E75B86C-1E9B-4664-9E19-891317CF1409}">
      <dgm:prSet/>
      <dgm:spPr/>
      <dgm:t>
        <a:bodyPr/>
        <a:lstStyle/>
        <a:p>
          <a:endParaRPr lang="en-GB"/>
        </a:p>
      </dgm:t>
    </dgm:pt>
    <dgm:pt modelId="{35440D02-C1F9-49E5-BA40-406A22C899CE}">
      <dgm:prSet custT="1"/>
      <dgm:spPr/>
      <dgm:t>
        <a:bodyPr/>
        <a:lstStyle/>
        <a:p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Boszormenyi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-Nagy, I. and Spark, G.M. (1973)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Invisible loyalties: Reciprocity in intergenerational family therapy.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Hagerstown, MD: Harper &amp; Row.</a:t>
          </a:r>
        </a:p>
      </dgm:t>
    </dgm:pt>
    <dgm:pt modelId="{25179326-E2B8-42F5-900D-BA8A8639AA19}" type="parTrans" cxnId="{48427F9A-ECF6-45F3-BF4A-926E28F51144}">
      <dgm:prSet/>
      <dgm:spPr/>
      <dgm:t>
        <a:bodyPr/>
        <a:lstStyle/>
        <a:p>
          <a:endParaRPr lang="en-GB"/>
        </a:p>
      </dgm:t>
    </dgm:pt>
    <dgm:pt modelId="{58C85F14-BD6D-4CB6-B1DB-52BE3728E881}" type="sibTrans" cxnId="{48427F9A-ECF6-45F3-BF4A-926E28F51144}">
      <dgm:prSet/>
      <dgm:spPr/>
      <dgm:t>
        <a:bodyPr/>
        <a:lstStyle/>
        <a:p>
          <a:endParaRPr lang="en-GB"/>
        </a:p>
      </dgm:t>
    </dgm:pt>
    <dgm:pt modelId="{DB5F3C8C-FC48-4532-A5E6-7B54853BA9C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Bowlby, J. (1969)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Attachment and loss. Vol. 1: Attachment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 London: The Hogarth Press and the Institute of Psycho-Analysis.</a:t>
          </a:r>
        </a:p>
      </dgm:t>
    </dgm:pt>
    <dgm:pt modelId="{F48F1B27-817B-43FB-9191-39F22B3B96E3}" type="parTrans" cxnId="{B43D333D-5AEB-474E-A730-29BE33F7545C}">
      <dgm:prSet/>
      <dgm:spPr/>
      <dgm:t>
        <a:bodyPr/>
        <a:lstStyle/>
        <a:p>
          <a:endParaRPr lang="en-GB"/>
        </a:p>
      </dgm:t>
    </dgm:pt>
    <dgm:pt modelId="{0F36AF17-5927-4E6C-8E18-786719417E97}" type="sibTrans" cxnId="{B43D333D-5AEB-474E-A730-29BE33F7545C}">
      <dgm:prSet/>
      <dgm:spPr/>
      <dgm:t>
        <a:bodyPr/>
        <a:lstStyle/>
        <a:p>
          <a:endParaRPr lang="en-GB"/>
        </a:p>
      </dgm:t>
    </dgm:pt>
    <dgm:pt modelId="{835C1127-4423-438C-BA7D-4A389AB3E38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Bowlby, J. (1988)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A secure base: Parent-child attachment and healthy human development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 London: Routledge.</a:t>
          </a:r>
        </a:p>
      </dgm:t>
    </dgm:pt>
    <dgm:pt modelId="{CC0996EA-0F47-46F9-87DA-CB32BBF40EB6}" type="parTrans" cxnId="{BB1592D7-9670-4CED-91A3-786CF88C9306}">
      <dgm:prSet/>
      <dgm:spPr/>
      <dgm:t>
        <a:bodyPr/>
        <a:lstStyle/>
        <a:p>
          <a:endParaRPr lang="en-GB"/>
        </a:p>
      </dgm:t>
    </dgm:pt>
    <dgm:pt modelId="{A182F80B-453E-4191-808A-2471115D4109}" type="sibTrans" cxnId="{BB1592D7-9670-4CED-91A3-786CF88C9306}">
      <dgm:prSet/>
      <dgm:spPr/>
      <dgm:t>
        <a:bodyPr/>
        <a:lstStyle/>
        <a:p>
          <a:endParaRPr lang="en-GB"/>
        </a:p>
      </dgm:t>
    </dgm:pt>
    <dgm:pt modelId="{71BCAEDC-8E19-456A-A83B-3DF3417342C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Carers Trust (2024)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Caring and classes: The education gap for young carers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 London: Carers Trust.</a:t>
          </a:r>
        </a:p>
      </dgm:t>
    </dgm:pt>
    <dgm:pt modelId="{342BF255-926A-4FA3-AA80-719A1BA67673}" type="parTrans" cxnId="{4A7025B8-8672-4150-91A2-2329F4B86220}">
      <dgm:prSet/>
      <dgm:spPr/>
      <dgm:t>
        <a:bodyPr/>
        <a:lstStyle/>
        <a:p>
          <a:endParaRPr lang="en-GB"/>
        </a:p>
      </dgm:t>
    </dgm:pt>
    <dgm:pt modelId="{8647E36A-D63F-44CD-9DD5-60B2DE421C37}" type="sibTrans" cxnId="{4A7025B8-8672-4150-91A2-2329F4B86220}">
      <dgm:prSet/>
      <dgm:spPr/>
      <dgm:t>
        <a:bodyPr/>
        <a:lstStyle/>
        <a:p>
          <a:endParaRPr lang="en-GB"/>
        </a:p>
      </dgm:t>
    </dgm:pt>
    <dgm:pt modelId="{855BE941-6AE9-4E20-8961-B6C50A70BFF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Cassidy, J. and Shaver, P.R. (eds.) (2018)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Handbook of attachment: Theory, research, and clinical applications.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New York: Guilford Press.</a:t>
          </a:r>
        </a:p>
      </dgm:t>
    </dgm:pt>
    <dgm:pt modelId="{07903256-5D3F-4F4A-9AD5-F7E66640B8B0}" type="parTrans" cxnId="{E61388A6-389B-40C4-B8A6-5D450CD2772F}">
      <dgm:prSet/>
      <dgm:spPr/>
      <dgm:t>
        <a:bodyPr/>
        <a:lstStyle/>
        <a:p>
          <a:endParaRPr lang="en-GB"/>
        </a:p>
      </dgm:t>
    </dgm:pt>
    <dgm:pt modelId="{89FF8DDB-DD7C-48A1-BDF7-37364530EDF0}" type="sibTrans" cxnId="{E61388A6-389B-40C4-B8A6-5D450CD2772F}">
      <dgm:prSet/>
      <dgm:spPr/>
      <dgm:t>
        <a:bodyPr/>
        <a:lstStyle/>
        <a:p>
          <a:endParaRPr lang="en-GB"/>
        </a:p>
      </dgm:t>
    </dgm:pt>
    <dgm:pt modelId="{BD26B0B7-D12F-4A3E-9B5C-1A74056FEBE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NHS (2024)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Help for young carers. </a:t>
          </a:r>
          <a:r>
            <a:rPr lang="en-GB" sz="1600" i="0" dirty="0">
              <a:latin typeface="Arial" panose="020B0604020202020204" pitchFamily="34" charset="0"/>
              <a:cs typeface="Arial" panose="020B0604020202020204" pitchFamily="34" charset="0"/>
            </a:rPr>
            <a:t>Social care and support guide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 Available at: NHS website (Accessed: 15 March 2026).</a:t>
          </a:r>
        </a:p>
      </dgm:t>
    </dgm:pt>
    <dgm:pt modelId="{5FEF6E31-ED7A-4213-8A0B-ED58C7198CA5}" type="parTrans" cxnId="{6EC60BE0-A6F8-4CBD-BC06-4DB7DBE92560}">
      <dgm:prSet/>
      <dgm:spPr/>
      <dgm:t>
        <a:bodyPr/>
        <a:lstStyle/>
        <a:p>
          <a:endParaRPr lang="en-GB"/>
        </a:p>
      </dgm:t>
    </dgm:pt>
    <dgm:pt modelId="{D1385E2C-7EBB-46B9-85E5-E1E184B160A5}" type="sibTrans" cxnId="{6EC60BE0-A6F8-4CBD-BC06-4DB7DBE92560}">
      <dgm:prSet/>
      <dgm:spPr/>
      <dgm:t>
        <a:bodyPr/>
        <a:lstStyle/>
        <a:p>
          <a:endParaRPr lang="en-GB"/>
        </a:p>
      </dgm:t>
    </dgm:pt>
    <dgm:pt modelId="{86A3F44A-A164-4D19-9EBA-5739E55FCC5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Sakurai, R., Sakurai, M., Suzuki, H. and Fujiwara, Y. (2024) ‘Preference for solitude paradox: The psychological influence of social isolation despite preference’,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Journal of Affective Disorders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, 365, pp. 466–473.</a:t>
          </a:r>
        </a:p>
      </dgm:t>
    </dgm:pt>
    <dgm:pt modelId="{26703B8A-5334-4333-A8E7-499FAE41A4E9}" type="parTrans" cxnId="{6B98C005-058C-447D-AD3A-58D5B72A9402}">
      <dgm:prSet/>
      <dgm:spPr/>
      <dgm:t>
        <a:bodyPr/>
        <a:lstStyle/>
        <a:p>
          <a:endParaRPr lang="en-GB"/>
        </a:p>
      </dgm:t>
    </dgm:pt>
    <dgm:pt modelId="{AA93DE31-FA34-4ADD-9526-23768F215399}" type="sibTrans" cxnId="{6B98C005-058C-447D-AD3A-58D5B72A9402}">
      <dgm:prSet/>
      <dgm:spPr/>
      <dgm:t>
        <a:bodyPr/>
        <a:lstStyle/>
        <a:p>
          <a:endParaRPr lang="en-GB"/>
        </a:p>
      </dgm:t>
    </dgm:pt>
    <dgm:pt modelId="{64099232-1369-4425-9959-8FCB772B3C6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Wiita, F., Weinstein, N. and Ho, A.K. (2024) ‘Self-compassion in family carers of older adults: A qualitative investigation’,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Social Sciences &amp; Humanities Open,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10, 100938.</a:t>
          </a:r>
        </a:p>
      </dgm:t>
    </dgm:pt>
    <dgm:pt modelId="{9B5FAE5C-D3B6-45B3-B0AF-FAF38521D8C7}" type="parTrans" cxnId="{94C70EFC-2747-4676-92F6-B42E2F72FC18}">
      <dgm:prSet/>
      <dgm:spPr/>
      <dgm:t>
        <a:bodyPr/>
        <a:lstStyle/>
        <a:p>
          <a:endParaRPr lang="en-GB"/>
        </a:p>
      </dgm:t>
    </dgm:pt>
    <dgm:pt modelId="{1290E557-6A8D-47A7-AA15-8921BC27073C}" type="sibTrans" cxnId="{94C70EFC-2747-4676-92F6-B42E2F72FC18}">
      <dgm:prSet/>
      <dgm:spPr/>
      <dgm:t>
        <a:bodyPr/>
        <a:lstStyle/>
        <a:p>
          <a:endParaRPr lang="en-GB"/>
        </a:p>
      </dgm:t>
    </dgm:pt>
    <dgm:pt modelId="{AD793B9C-4A14-4BF3-B183-DB99639C1A7E}" type="pres">
      <dgm:prSet presAssocID="{9333006B-AC96-4921-86A6-74B838E01B45}" presName="vert0" presStyleCnt="0">
        <dgm:presLayoutVars>
          <dgm:dir/>
          <dgm:animOne val="branch"/>
          <dgm:animLvl val="lvl"/>
        </dgm:presLayoutVars>
      </dgm:prSet>
      <dgm:spPr/>
    </dgm:pt>
    <dgm:pt modelId="{26CC7F11-B522-4516-B3DC-1F2B3EC25B60}" type="pres">
      <dgm:prSet presAssocID="{F18F7E6B-A2A7-4C9A-98AD-F0F90B8E3836}" presName="thickLine" presStyleLbl="alignNode1" presStyleIdx="0" presStyleCnt="9"/>
      <dgm:spPr/>
    </dgm:pt>
    <dgm:pt modelId="{45E991D1-9270-443B-8E70-8DB991B1CB88}" type="pres">
      <dgm:prSet presAssocID="{F18F7E6B-A2A7-4C9A-98AD-F0F90B8E3836}" presName="horz1" presStyleCnt="0"/>
      <dgm:spPr/>
    </dgm:pt>
    <dgm:pt modelId="{0A22B93D-2D3B-4260-B0DE-C9753ACCDC21}" type="pres">
      <dgm:prSet presAssocID="{F18F7E6B-A2A7-4C9A-98AD-F0F90B8E3836}" presName="tx1" presStyleLbl="revTx" presStyleIdx="0" presStyleCnt="9"/>
      <dgm:spPr/>
    </dgm:pt>
    <dgm:pt modelId="{6C9282D6-7760-4EB5-88E0-5DDE9C2704BF}" type="pres">
      <dgm:prSet presAssocID="{F18F7E6B-A2A7-4C9A-98AD-F0F90B8E3836}" presName="vert1" presStyleCnt="0"/>
      <dgm:spPr/>
    </dgm:pt>
    <dgm:pt modelId="{C63256C6-032B-4338-A06E-4C6D7B7548AC}" type="pres">
      <dgm:prSet presAssocID="{35440D02-C1F9-49E5-BA40-406A22C899CE}" presName="thickLine" presStyleLbl="alignNode1" presStyleIdx="1" presStyleCnt="9"/>
      <dgm:spPr/>
    </dgm:pt>
    <dgm:pt modelId="{CD211CE0-A9AD-46F0-A139-BBB4AA28345C}" type="pres">
      <dgm:prSet presAssocID="{35440D02-C1F9-49E5-BA40-406A22C899CE}" presName="horz1" presStyleCnt="0"/>
      <dgm:spPr/>
    </dgm:pt>
    <dgm:pt modelId="{F8DB9902-5311-48C8-9288-D714F502CBEE}" type="pres">
      <dgm:prSet presAssocID="{35440D02-C1F9-49E5-BA40-406A22C899CE}" presName="tx1" presStyleLbl="revTx" presStyleIdx="1" presStyleCnt="9"/>
      <dgm:spPr/>
    </dgm:pt>
    <dgm:pt modelId="{063B7634-6000-4794-BBA6-70DA823148AF}" type="pres">
      <dgm:prSet presAssocID="{35440D02-C1F9-49E5-BA40-406A22C899CE}" presName="vert1" presStyleCnt="0"/>
      <dgm:spPr/>
    </dgm:pt>
    <dgm:pt modelId="{BC3DBE2D-7D6D-4E1A-BB7A-5D0722F2FC0A}" type="pres">
      <dgm:prSet presAssocID="{DB5F3C8C-FC48-4532-A5E6-7B54853BA9C7}" presName="thickLine" presStyleLbl="alignNode1" presStyleIdx="2" presStyleCnt="9"/>
      <dgm:spPr/>
    </dgm:pt>
    <dgm:pt modelId="{F48AEF39-5A48-4862-8403-D0D17F4C18EE}" type="pres">
      <dgm:prSet presAssocID="{DB5F3C8C-FC48-4532-A5E6-7B54853BA9C7}" presName="horz1" presStyleCnt="0"/>
      <dgm:spPr/>
    </dgm:pt>
    <dgm:pt modelId="{9DFEDFAC-D001-4626-9A2B-5BBCC0913829}" type="pres">
      <dgm:prSet presAssocID="{DB5F3C8C-FC48-4532-A5E6-7B54853BA9C7}" presName="tx1" presStyleLbl="revTx" presStyleIdx="2" presStyleCnt="9"/>
      <dgm:spPr/>
    </dgm:pt>
    <dgm:pt modelId="{661E7631-0BE2-40D1-A684-E1DE2F6C9696}" type="pres">
      <dgm:prSet presAssocID="{DB5F3C8C-FC48-4532-A5E6-7B54853BA9C7}" presName="vert1" presStyleCnt="0"/>
      <dgm:spPr/>
    </dgm:pt>
    <dgm:pt modelId="{0C833BA2-7835-44AE-8F4A-0AA0C6022426}" type="pres">
      <dgm:prSet presAssocID="{835C1127-4423-438C-BA7D-4A389AB3E385}" presName="thickLine" presStyleLbl="alignNode1" presStyleIdx="3" presStyleCnt="9"/>
      <dgm:spPr/>
    </dgm:pt>
    <dgm:pt modelId="{5748B8E0-FBE1-4D71-815F-F7501ED46475}" type="pres">
      <dgm:prSet presAssocID="{835C1127-4423-438C-BA7D-4A389AB3E385}" presName="horz1" presStyleCnt="0"/>
      <dgm:spPr/>
    </dgm:pt>
    <dgm:pt modelId="{DE8C2983-C6B3-4913-89AD-421FC5ABB797}" type="pres">
      <dgm:prSet presAssocID="{835C1127-4423-438C-BA7D-4A389AB3E385}" presName="tx1" presStyleLbl="revTx" presStyleIdx="3" presStyleCnt="9"/>
      <dgm:spPr/>
    </dgm:pt>
    <dgm:pt modelId="{91C1795F-0C72-4178-81C4-B32C921A85FD}" type="pres">
      <dgm:prSet presAssocID="{835C1127-4423-438C-BA7D-4A389AB3E385}" presName="vert1" presStyleCnt="0"/>
      <dgm:spPr/>
    </dgm:pt>
    <dgm:pt modelId="{3E4FFCE0-3B3E-4F55-B167-7CCB596859A5}" type="pres">
      <dgm:prSet presAssocID="{71BCAEDC-8E19-456A-A83B-3DF3417342CA}" presName="thickLine" presStyleLbl="alignNode1" presStyleIdx="4" presStyleCnt="9"/>
      <dgm:spPr/>
    </dgm:pt>
    <dgm:pt modelId="{2F064E7F-1409-4394-BE94-04665B35A4A6}" type="pres">
      <dgm:prSet presAssocID="{71BCAEDC-8E19-456A-A83B-3DF3417342CA}" presName="horz1" presStyleCnt="0"/>
      <dgm:spPr/>
    </dgm:pt>
    <dgm:pt modelId="{A5D5EF2B-A95A-4C46-AC43-48DC9464EDE4}" type="pres">
      <dgm:prSet presAssocID="{71BCAEDC-8E19-456A-A83B-3DF3417342CA}" presName="tx1" presStyleLbl="revTx" presStyleIdx="4" presStyleCnt="9"/>
      <dgm:spPr/>
    </dgm:pt>
    <dgm:pt modelId="{0365B5E6-E478-4143-BDE3-17B318BF9695}" type="pres">
      <dgm:prSet presAssocID="{71BCAEDC-8E19-456A-A83B-3DF3417342CA}" presName="vert1" presStyleCnt="0"/>
      <dgm:spPr/>
    </dgm:pt>
    <dgm:pt modelId="{C532021C-9AF3-4983-B5E0-3F968C4290D6}" type="pres">
      <dgm:prSet presAssocID="{855BE941-6AE9-4E20-8961-B6C50A70BFF4}" presName="thickLine" presStyleLbl="alignNode1" presStyleIdx="5" presStyleCnt="9"/>
      <dgm:spPr/>
    </dgm:pt>
    <dgm:pt modelId="{414A7C01-227F-4180-A68C-E6F24764E738}" type="pres">
      <dgm:prSet presAssocID="{855BE941-6AE9-4E20-8961-B6C50A70BFF4}" presName="horz1" presStyleCnt="0"/>
      <dgm:spPr/>
    </dgm:pt>
    <dgm:pt modelId="{5C7CEC24-AC70-4E2F-8777-6D11F566D278}" type="pres">
      <dgm:prSet presAssocID="{855BE941-6AE9-4E20-8961-B6C50A70BFF4}" presName="tx1" presStyleLbl="revTx" presStyleIdx="5" presStyleCnt="9"/>
      <dgm:spPr/>
    </dgm:pt>
    <dgm:pt modelId="{E108442A-6CE4-4875-99E1-0553EE721571}" type="pres">
      <dgm:prSet presAssocID="{855BE941-6AE9-4E20-8961-B6C50A70BFF4}" presName="vert1" presStyleCnt="0"/>
      <dgm:spPr/>
    </dgm:pt>
    <dgm:pt modelId="{C6556126-7B3C-443E-989A-5D0007CB3E7B}" type="pres">
      <dgm:prSet presAssocID="{BD26B0B7-D12F-4A3E-9B5C-1A74056FEBE7}" presName="thickLine" presStyleLbl="alignNode1" presStyleIdx="6" presStyleCnt="9"/>
      <dgm:spPr/>
    </dgm:pt>
    <dgm:pt modelId="{C9F1C4D9-2E04-424A-8D04-4CA9DE281A8A}" type="pres">
      <dgm:prSet presAssocID="{BD26B0B7-D12F-4A3E-9B5C-1A74056FEBE7}" presName="horz1" presStyleCnt="0"/>
      <dgm:spPr/>
    </dgm:pt>
    <dgm:pt modelId="{EEEFC97F-6EE2-4482-B741-91667CBB2AD4}" type="pres">
      <dgm:prSet presAssocID="{BD26B0B7-D12F-4A3E-9B5C-1A74056FEBE7}" presName="tx1" presStyleLbl="revTx" presStyleIdx="6" presStyleCnt="9"/>
      <dgm:spPr/>
    </dgm:pt>
    <dgm:pt modelId="{98A9D635-67FE-4441-B7EF-36D6ACB31A34}" type="pres">
      <dgm:prSet presAssocID="{BD26B0B7-D12F-4A3E-9B5C-1A74056FEBE7}" presName="vert1" presStyleCnt="0"/>
      <dgm:spPr/>
    </dgm:pt>
    <dgm:pt modelId="{A10DFA2F-A11E-412C-B741-5DDE71FD3043}" type="pres">
      <dgm:prSet presAssocID="{86A3F44A-A164-4D19-9EBA-5739E55FCC5B}" presName="thickLine" presStyleLbl="alignNode1" presStyleIdx="7" presStyleCnt="9"/>
      <dgm:spPr/>
    </dgm:pt>
    <dgm:pt modelId="{F742A94C-B7BA-42F8-BB44-B19740ADD37A}" type="pres">
      <dgm:prSet presAssocID="{86A3F44A-A164-4D19-9EBA-5739E55FCC5B}" presName="horz1" presStyleCnt="0"/>
      <dgm:spPr/>
    </dgm:pt>
    <dgm:pt modelId="{AC8679F2-AAD4-4C0D-BF8C-A2C0F25BBDF8}" type="pres">
      <dgm:prSet presAssocID="{86A3F44A-A164-4D19-9EBA-5739E55FCC5B}" presName="tx1" presStyleLbl="revTx" presStyleIdx="7" presStyleCnt="9"/>
      <dgm:spPr/>
    </dgm:pt>
    <dgm:pt modelId="{A996D09D-133A-4465-88ED-097F7B8357D1}" type="pres">
      <dgm:prSet presAssocID="{86A3F44A-A164-4D19-9EBA-5739E55FCC5B}" presName="vert1" presStyleCnt="0"/>
      <dgm:spPr/>
    </dgm:pt>
    <dgm:pt modelId="{E640A718-6CD0-42AF-9955-ADAF952D8B39}" type="pres">
      <dgm:prSet presAssocID="{64099232-1369-4425-9959-8FCB772B3C66}" presName="thickLine" presStyleLbl="alignNode1" presStyleIdx="8" presStyleCnt="9"/>
      <dgm:spPr/>
    </dgm:pt>
    <dgm:pt modelId="{7210CA2C-CBBD-44D1-BAF4-6ED53ED5C94D}" type="pres">
      <dgm:prSet presAssocID="{64099232-1369-4425-9959-8FCB772B3C66}" presName="horz1" presStyleCnt="0"/>
      <dgm:spPr/>
    </dgm:pt>
    <dgm:pt modelId="{2EBF1A4A-B48C-48B6-A821-349C3298727E}" type="pres">
      <dgm:prSet presAssocID="{64099232-1369-4425-9959-8FCB772B3C66}" presName="tx1" presStyleLbl="revTx" presStyleIdx="8" presStyleCnt="9"/>
      <dgm:spPr/>
    </dgm:pt>
    <dgm:pt modelId="{92603547-2E4C-4367-86C7-845F87621A4A}" type="pres">
      <dgm:prSet presAssocID="{64099232-1369-4425-9959-8FCB772B3C66}" presName="vert1" presStyleCnt="0"/>
      <dgm:spPr/>
    </dgm:pt>
  </dgm:ptLst>
  <dgm:cxnLst>
    <dgm:cxn modelId="{DE11BE02-7A39-4418-ABEF-91A6DE163E71}" type="presOf" srcId="{F18F7E6B-A2A7-4C9A-98AD-F0F90B8E3836}" destId="{0A22B93D-2D3B-4260-B0DE-C9753ACCDC21}" srcOrd="0" destOrd="0" presId="urn:microsoft.com/office/officeart/2008/layout/LinedList"/>
    <dgm:cxn modelId="{6B98C005-058C-447D-AD3A-58D5B72A9402}" srcId="{9333006B-AC96-4921-86A6-74B838E01B45}" destId="{86A3F44A-A164-4D19-9EBA-5739E55FCC5B}" srcOrd="7" destOrd="0" parTransId="{26703B8A-5334-4333-A8E7-499FAE41A4E9}" sibTransId="{AA93DE31-FA34-4ADD-9526-23768F215399}"/>
    <dgm:cxn modelId="{05A7A00F-018F-458F-BBD9-4E55462FEA2C}" type="presOf" srcId="{86A3F44A-A164-4D19-9EBA-5739E55FCC5B}" destId="{AC8679F2-AAD4-4C0D-BF8C-A2C0F25BBDF8}" srcOrd="0" destOrd="0" presId="urn:microsoft.com/office/officeart/2008/layout/LinedList"/>
    <dgm:cxn modelId="{B4B80821-6DA4-4A34-BDFD-D7A004A264EA}" type="presOf" srcId="{BD26B0B7-D12F-4A3E-9B5C-1A74056FEBE7}" destId="{EEEFC97F-6EE2-4482-B741-91667CBB2AD4}" srcOrd="0" destOrd="0" presId="urn:microsoft.com/office/officeart/2008/layout/LinedList"/>
    <dgm:cxn modelId="{B43D333D-5AEB-474E-A730-29BE33F7545C}" srcId="{9333006B-AC96-4921-86A6-74B838E01B45}" destId="{DB5F3C8C-FC48-4532-A5E6-7B54853BA9C7}" srcOrd="2" destOrd="0" parTransId="{F48F1B27-817B-43FB-9191-39F22B3B96E3}" sibTransId="{0F36AF17-5927-4E6C-8E18-786719417E97}"/>
    <dgm:cxn modelId="{0B77325D-2297-49B3-97C9-903799A37BB5}" type="presOf" srcId="{9333006B-AC96-4921-86A6-74B838E01B45}" destId="{AD793B9C-4A14-4BF3-B183-DB99639C1A7E}" srcOrd="0" destOrd="0" presId="urn:microsoft.com/office/officeart/2008/layout/LinedList"/>
    <dgm:cxn modelId="{DE1E9965-8827-4B82-8B17-3F4D153A7C59}" type="presOf" srcId="{35440D02-C1F9-49E5-BA40-406A22C899CE}" destId="{F8DB9902-5311-48C8-9288-D714F502CBEE}" srcOrd="0" destOrd="0" presId="urn:microsoft.com/office/officeart/2008/layout/LinedList"/>
    <dgm:cxn modelId="{DCD72F6B-23CE-47EC-832A-0B1D5D580A8E}" type="presOf" srcId="{835C1127-4423-438C-BA7D-4A389AB3E385}" destId="{DE8C2983-C6B3-4913-89AD-421FC5ABB797}" srcOrd="0" destOrd="0" presId="urn:microsoft.com/office/officeart/2008/layout/LinedList"/>
    <dgm:cxn modelId="{0E75B86C-1E9B-4664-9E19-891317CF1409}" srcId="{9333006B-AC96-4921-86A6-74B838E01B45}" destId="{F18F7E6B-A2A7-4C9A-98AD-F0F90B8E3836}" srcOrd="0" destOrd="0" parTransId="{05CA0CED-F35A-4BA8-8AAB-C478AF77B550}" sibTransId="{B63B2AFB-F996-417D-8163-F1B2CC01AE9F}"/>
    <dgm:cxn modelId="{F9AE3396-DD21-4700-9688-4167E0AF9FAB}" type="presOf" srcId="{DB5F3C8C-FC48-4532-A5E6-7B54853BA9C7}" destId="{9DFEDFAC-D001-4626-9A2B-5BBCC0913829}" srcOrd="0" destOrd="0" presId="urn:microsoft.com/office/officeart/2008/layout/LinedList"/>
    <dgm:cxn modelId="{48427F9A-ECF6-45F3-BF4A-926E28F51144}" srcId="{9333006B-AC96-4921-86A6-74B838E01B45}" destId="{35440D02-C1F9-49E5-BA40-406A22C899CE}" srcOrd="1" destOrd="0" parTransId="{25179326-E2B8-42F5-900D-BA8A8639AA19}" sibTransId="{58C85F14-BD6D-4CB6-B1DB-52BE3728E881}"/>
    <dgm:cxn modelId="{E61388A6-389B-40C4-B8A6-5D450CD2772F}" srcId="{9333006B-AC96-4921-86A6-74B838E01B45}" destId="{855BE941-6AE9-4E20-8961-B6C50A70BFF4}" srcOrd="5" destOrd="0" parTransId="{07903256-5D3F-4F4A-9AD5-F7E66640B8B0}" sibTransId="{89FF8DDB-DD7C-48A1-BDF7-37364530EDF0}"/>
    <dgm:cxn modelId="{FA28D2B2-48FF-46D5-AD8B-451B29920F2E}" type="presOf" srcId="{71BCAEDC-8E19-456A-A83B-3DF3417342CA}" destId="{A5D5EF2B-A95A-4C46-AC43-48DC9464EDE4}" srcOrd="0" destOrd="0" presId="urn:microsoft.com/office/officeart/2008/layout/LinedList"/>
    <dgm:cxn modelId="{4A7025B8-8672-4150-91A2-2329F4B86220}" srcId="{9333006B-AC96-4921-86A6-74B838E01B45}" destId="{71BCAEDC-8E19-456A-A83B-3DF3417342CA}" srcOrd="4" destOrd="0" parTransId="{342BF255-926A-4FA3-AA80-719A1BA67673}" sibTransId="{8647E36A-D63F-44CD-9DD5-60B2DE421C37}"/>
    <dgm:cxn modelId="{A304D3D4-75C7-4C7B-B927-5B71FDF022FB}" type="presOf" srcId="{64099232-1369-4425-9959-8FCB772B3C66}" destId="{2EBF1A4A-B48C-48B6-A821-349C3298727E}" srcOrd="0" destOrd="0" presId="urn:microsoft.com/office/officeart/2008/layout/LinedList"/>
    <dgm:cxn modelId="{11AFA5D6-BAD6-4418-8CCD-11D1C8871D5D}" type="presOf" srcId="{855BE941-6AE9-4E20-8961-B6C50A70BFF4}" destId="{5C7CEC24-AC70-4E2F-8777-6D11F566D278}" srcOrd="0" destOrd="0" presId="urn:microsoft.com/office/officeart/2008/layout/LinedList"/>
    <dgm:cxn modelId="{BB1592D7-9670-4CED-91A3-786CF88C9306}" srcId="{9333006B-AC96-4921-86A6-74B838E01B45}" destId="{835C1127-4423-438C-BA7D-4A389AB3E385}" srcOrd="3" destOrd="0" parTransId="{CC0996EA-0F47-46F9-87DA-CB32BBF40EB6}" sibTransId="{A182F80B-453E-4191-808A-2471115D4109}"/>
    <dgm:cxn modelId="{6EC60BE0-A6F8-4CBD-BC06-4DB7DBE92560}" srcId="{9333006B-AC96-4921-86A6-74B838E01B45}" destId="{BD26B0B7-D12F-4A3E-9B5C-1A74056FEBE7}" srcOrd="6" destOrd="0" parTransId="{5FEF6E31-ED7A-4213-8A0B-ED58C7198CA5}" sibTransId="{D1385E2C-7EBB-46B9-85E5-E1E184B160A5}"/>
    <dgm:cxn modelId="{94C70EFC-2747-4676-92F6-B42E2F72FC18}" srcId="{9333006B-AC96-4921-86A6-74B838E01B45}" destId="{64099232-1369-4425-9959-8FCB772B3C66}" srcOrd="8" destOrd="0" parTransId="{9B5FAE5C-D3B6-45B3-B0AF-FAF38521D8C7}" sibTransId="{1290E557-6A8D-47A7-AA15-8921BC27073C}"/>
    <dgm:cxn modelId="{850C2A60-01E8-4E80-A6D6-EFCBB0DC8D43}" type="presParOf" srcId="{AD793B9C-4A14-4BF3-B183-DB99639C1A7E}" destId="{26CC7F11-B522-4516-B3DC-1F2B3EC25B60}" srcOrd="0" destOrd="0" presId="urn:microsoft.com/office/officeart/2008/layout/LinedList"/>
    <dgm:cxn modelId="{19C15363-8953-4E5C-ACE8-3208D05703BF}" type="presParOf" srcId="{AD793B9C-4A14-4BF3-B183-DB99639C1A7E}" destId="{45E991D1-9270-443B-8E70-8DB991B1CB88}" srcOrd="1" destOrd="0" presId="urn:microsoft.com/office/officeart/2008/layout/LinedList"/>
    <dgm:cxn modelId="{ADA33789-244E-4307-86FA-7D6A375EC7E7}" type="presParOf" srcId="{45E991D1-9270-443B-8E70-8DB991B1CB88}" destId="{0A22B93D-2D3B-4260-B0DE-C9753ACCDC21}" srcOrd="0" destOrd="0" presId="urn:microsoft.com/office/officeart/2008/layout/LinedList"/>
    <dgm:cxn modelId="{C595F877-0EAE-4C28-BE81-9FA9E66A2A77}" type="presParOf" srcId="{45E991D1-9270-443B-8E70-8DB991B1CB88}" destId="{6C9282D6-7760-4EB5-88E0-5DDE9C2704BF}" srcOrd="1" destOrd="0" presId="urn:microsoft.com/office/officeart/2008/layout/LinedList"/>
    <dgm:cxn modelId="{48509A9A-BFE1-4CC9-97EE-643D1DD2CB32}" type="presParOf" srcId="{AD793B9C-4A14-4BF3-B183-DB99639C1A7E}" destId="{C63256C6-032B-4338-A06E-4C6D7B7548AC}" srcOrd="2" destOrd="0" presId="urn:microsoft.com/office/officeart/2008/layout/LinedList"/>
    <dgm:cxn modelId="{F9AAA7AE-F2DD-4782-8E0D-019D24053FE6}" type="presParOf" srcId="{AD793B9C-4A14-4BF3-B183-DB99639C1A7E}" destId="{CD211CE0-A9AD-46F0-A139-BBB4AA28345C}" srcOrd="3" destOrd="0" presId="urn:microsoft.com/office/officeart/2008/layout/LinedList"/>
    <dgm:cxn modelId="{44F7F51D-FBD8-4C5A-A6A0-E050710E5433}" type="presParOf" srcId="{CD211CE0-A9AD-46F0-A139-BBB4AA28345C}" destId="{F8DB9902-5311-48C8-9288-D714F502CBEE}" srcOrd="0" destOrd="0" presId="urn:microsoft.com/office/officeart/2008/layout/LinedList"/>
    <dgm:cxn modelId="{0A114D18-3EA7-4EFC-BB85-7AD9F7D07176}" type="presParOf" srcId="{CD211CE0-A9AD-46F0-A139-BBB4AA28345C}" destId="{063B7634-6000-4794-BBA6-70DA823148AF}" srcOrd="1" destOrd="0" presId="urn:microsoft.com/office/officeart/2008/layout/LinedList"/>
    <dgm:cxn modelId="{2F5CB0A9-982F-4DC2-B1E5-DE327296A70A}" type="presParOf" srcId="{AD793B9C-4A14-4BF3-B183-DB99639C1A7E}" destId="{BC3DBE2D-7D6D-4E1A-BB7A-5D0722F2FC0A}" srcOrd="4" destOrd="0" presId="urn:microsoft.com/office/officeart/2008/layout/LinedList"/>
    <dgm:cxn modelId="{3A0B17F9-5B14-4139-85E7-C8728C06E034}" type="presParOf" srcId="{AD793B9C-4A14-4BF3-B183-DB99639C1A7E}" destId="{F48AEF39-5A48-4862-8403-D0D17F4C18EE}" srcOrd="5" destOrd="0" presId="urn:microsoft.com/office/officeart/2008/layout/LinedList"/>
    <dgm:cxn modelId="{2D2D80E4-6832-4EF5-8883-FD310CB79686}" type="presParOf" srcId="{F48AEF39-5A48-4862-8403-D0D17F4C18EE}" destId="{9DFEDFAC-D001-4626-9A2B-5BBCC0913829}" srcOrd="0" destOrd="0" presId="urn:microsoft.com/office/officeart/2008/layout/LinedList"/>
    <dgm:cxn modelId="{5755D2BF-3375-46BF-955C-23F8BF38914A}" type="presParOf" srcId="{F48AEF39-5A48-4862-8403-D0D17F4C18EE}" destId="{661E7631-0BE2-40D1-A684-E1DE2F6C9696}" srcOrd="1" destOrd="0" presId="urn:microsoft.com/office/officeart/2008/layout/LinedList"/>
    <dgm:cxn modelId="{9709AAEA-6FC7-4D2B-B299-DF271758D0B0}" type="presParOf" srcId="{AD793B9C-4A14-4BF3-B183-DB99639C1A7E}" destId="{0C833BA2-7835-44AE-8F4A-0AA0C6022426}" srcOrd="6" destOrd="0" presId="urn:microsoft.com/office/officeart/2008/layout/LinedList"/>
    <dgm:cxn modelId="{D642CC66-2965-41A6-9DCB-DBBDA2E851DA}" type="presParOf" srcId="{AD793B9C-4A14-4BF3-B183-DB99639C1A7E}" destId="{5748B8E0-FBE1-4D71-815F-F7501ED46475}" srcOrd="7" destOrd="0" presId="urn:microsoft.com/office/officeart/2008/layout/LinedList"/>
    <dgm:cxn modelId="{CC8FF21C-B940-4D47-A2D8-EA26611F5493}" type="presParOf" srcId="{5748B8E0-FBE1-4D71-815F-F7501ED46475}" destId="{DE8C2983-C6B3-4913-89AD-421FC5ABB797}" srcOrd="0" destOrd="0" presId="urn:microsoft.com/office/officeart/2008/layout/LinedList"/>
    <dgm:cxn modelId="{8ED143C2-B93D-4709-9AB8-6114B729A171}" type="presParOf" srcId="{5748B8E0-FBE1-4D71-815F-F7501ED46475}" destId="{91C1795F-0C72-4178-81C4-B32C921A85FD}" srcOrd="1" destOrd="0" presId="urn:microsoft.com/office/officeart/2008/layout/LinedList"/>
    <dgm:cxn modelId="{1B5E19FF-D9B5-4CA0-9C6E-B2716B5C4BB8}" type="presParOf" srcId="{AD793B9C-4A14-4BF3-B183-DB99639C1A7E}" destId="{3E4FFCE0-3B3E-4F55-B167-7CCB596859A5}" srcOrd="8" destOrd="0" presId="urn:microsoft.com/office/officeart/2008/layout/LinedList"/>
    <dgm:cxn modelId="{1B942BA6-031E-4ABA-BD88-2255F64BDE35}" type="presParOf" srcId="{AD793B9C-4A14-4BF3-B183-DB99639C1A7E}" destId="{2F064E7F-1409-4394-BE94-04665B35A4A6}" srcOrd="9" destOrd="0" presId="urn:microsoft.com/office/officeart/2008/layout/LinedList"/>
    <dgm:cxn modelId="{CD925B99-7ACA-4FA6-B90D-BEC4E6E222D3}" type="presParOf" srcId="{2F064E7F-1409-4394-BE94-04665B35A4A6}" destId="{A5D5EF2B-A95A-4C46-AC43-48DC9464EDE4}" srcOrd="0" destOrd="0" presId="urn:microsoft.com/office/officeart/2008/layout/LinedList"/>
    <dgm:cxn modelId="{548437A6-90B5-4203-A844-0D09D434E7B1}" type="presParOf" srcId="{2F064E7F-1409-4394-BE94-04665B35A4A6}" destId="{0365B5E6-E478-4143-BDE3-17B318BF9695}" srcOrd="1" destOrd="0" presId="urn:microsoft.com/office/officeart/2008/layout/LinedList"/>
    <dgm:cxn modelId="{6D7BE47A-ABA1-47C7-B948-907686BCDF9D}" type="presParOf" srcId="{AD793B9C-4A14-4BF3-B183-DB99639C1A7E}" destId="{C532021C-9AF3-4983-B5E0-3F968C4290D6}" srcOrd="10" destOrd="0" presId="urn:microsoft.com/office/officeart/2008/layout/LinedList"/>
    <dgm:cxn modelId="{EB814F20-61D7-45BB-9431-F9CEC7EE7299}" type="presParOf" srcId="{AD793B9C-4A14-4BF3-B183-DB99639C1A7E}" destId="{414A7C01-227F-4180-A68C-E6F24764E738}" srcOrd="11" destOrd="0" presId="urn:microsoft.com/office/officeart/2008/layout/LinedList"/>
    <dgm:cxn modelId="{5CA5F19B-CBFB-4DD1-9ACB-A779B2F404C7}" type="presParOf" srcId="{414A7C01-227F-4180-A68C-E6F24764E738}" destId="{5C7CEC24-AC70-4E2F-8777-6D11F566D278}" srcOrd="0" destOrd="0" presId="urn:microsoft.com/office/officeart/2008/layout/LinedList"/>
    <dgm:cxn modelId="{D5CF0D9E-4EA5-4975-89BF-5310FEF676B4}" type="presParOf" srcId="{414A7C01-227F-4180-A68C-E6F24764E738}" destId="{E108442A-6CE4-4875-99E1-0553EE721571}" srcOrd="1" destOrd="0" presId="urn:microsoft.com/office/officeart/2008/layout/LinedList"/>
    <dgm:cxn modelId="{0FA23294-F849-4C60-B12D-804C9E878B6C}" type="presParOf" srcId="{AD793B9C-4A14-4BF3-B183-DB99639C1A7E}" destId="{C6556126-7B3C-443E-989A-5D0007CB3E7B}" srcOrd="12" destOrd="0" presId="urn:microsoft.com/office/officeart/2008/layout/LinedList"/>
    <dgm:cxn modelId="{293AFDEA-A7FB-47AD-86D7-5375E4D83F74}" type="presParOf" srcId="{AD793B9C-4A14-4BF3-B183-DB99639C1A7E}" destId="{C9F1C4D9-2E04-424A-8D04-4CA9DE281A8A}" srcOrd="13" destOrd="0" presId="urn:microsoft.com/office/officeart/2008/layout/LinedList"/>
    <dgm:cxn modelId="{E06EB557-638C-4CC0-8463-FEAAD61FEDFC}" type="presParOf" srcId="{C9F1C4D9-2E04-424A-8D04-4CA9DE281A8A}" destId="{EEEFC97F-6EE2-4482-B741-91667CBB2AD4}" srcOrd="0" destOrd="0" presId="urn:microsoft.com/office/officeart/2008/layout/LinedList"/>
    <dgm:cxn modelId="{588C94A2-9178-49BE-9816-9F1275DDDE6F}" type="presParOf" srcId="{C9F1C4D9-2E04-424A-8D04-4CA9DE281A8A}" destId="{98A9D635-67FE-4441-B7EF-36D6ACB31A34}" srcOrd="1" destOrd="0" presId="urn:microsoft.com/office/officeart/2008/layout/LinedList"/>
    <dgm:cxn modelId="{D77080FB-4761-4E60-A138-A5F85277BAD3}" type="presParOf" srcId="{AD793B9C-4A14-4BF3-B183-DB99639C1A7E}" destId="{A10DFA2F-A11E-412C-B741-5DDE71FD3043}" srcOrd="14" destOrd="0" presId="urn:microsoft.com/office/officeart/2008/layout/LinedList"/>
    <dgm:cxn modelId="{2237F27D-DB8B-4FAA-BA63-2F49A45F1085}" type="presParOf" srcId="{AD793B9C-4A14-4BF3-B183-DB99639C1A7E}" destId="{F742A94C-B7BA-42F8-BB44-B19740ADD37A}" srcOrd="15" destOrd="0" presId="urn:microsoft.com/office/officeart/2008/layout/LinedList"/>
    <dgm:cxn modelId="{A5FA1006-7E5D-432D-8E75-CF9A0A6FABEC}" type="presParOf" srcId="{F742A94C-B7BA-42F8-BB44-B19740ADD37A}" destId="{AC8679F2-AAD4-4C0D-BF8C-A2C0F25BBDF8}" srcOrd="0" destOrd="0" presId="urn:microsoft.com/office/officeart/2008/layout/LinedList"/>
    <dgm:cxn modelId="{99A53F25-E84F-4F9A-9CA6-A76E5CBD211A}" type="presParOf" srcId="{F742A94C-B7BA-42F8-BB44-B19740ADD37A}" destId="{A996D09D-133A-4465-88ED-097F7B8357D1}" srcOrd="1" destOrd="0" presId="urn:microsoft.com/office/officeart/2008/layout/LinedList"/>
    <dgm:cxn modelId="{5FA8DDA2-DC91-4A3B-A8EF-FEAC277F7F25}" type="presParOf" srcId="{AD793B9C-4A14-4BF3-B183-DB99639C1A7E}" destId="{E640A718-6CD0-42AF-9955-ADAF952D8B39}" srcOrd="16" destOrd="0" presId="urn:microsoft.com/office/officeart/2008/layout/LinedList"/>
    <dgm:cxn modelId="{7443AEDD-90D0-4E4C-978D-FE67CE82C6A4}" type="presParOf" srcId="{AD793B9C-4A14-4BF3-B183-DB99639C1A7E}" destId="{7210CA2C-CBBD-44D1-BAF4-6ED53ED5C94D}" srcOrd="17" destOrd="0" presId="urn:microsoft.com/office/officeart/2008/layout/LinedList"/>
    <dgm:cxn modelId="{DC0330DE-5EA1-4742-9EAC-52378CEFB27D}" type="presParOf" srcId="{7210CA2C-CBBD-44D1-BAF4-6ED53ED5C94D}" destId="{2EBF1A4A-B48C-48B6-A821-349C3298727E}" srcOrd="0" destOrd="0" presId="urn:microsoft.com/office/officeart/2008/layout/LinedList"/>
    <dgm:cxn modelId="{E57E910B-1D61-40B2-AC97-B5BECDA67CAC}" type="presParOf" srcId="{7210CA2C-CBBD-44D1-BAF4-6ED53ED5C94D}" destId="{92603547-2E4C-4367-86C7-845F87621A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4234E-9426-471A-B30E-A290EF0E3180}">
      <dsp:nvSpPr>
        <dsp:cNvPr id="0" name=""/>
        <dsp:cNvSpPr/>
      </dsp:nvSpPr>
      <dsp:spPr>
        <a:xfrm>
          <a:off x="51768" y="0"/>
          <a:ext cx="10889394" cy="4458419"/>
        </a:xfrm>
        <a:prstGeom prst="rightArrow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264269-FFDC-4F40-BE8F-FFE0E4048E98}">
      <dsp:nvSpPr>
        <dsp:cNvPr id="0" name=""/>
        <dsp:cNvSpPr/>
      </dsp:nvSpPr>
      <dsp:spPr>
        <a:xfrm>
          <a:off x="5501" y="1337525"/>
          <a:ext cx="2646247" cy="17833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Arial" panose="020B0604020202020204" pitchFamily="34" charset="0"/>
              <a:cs typeface="Arial" panose="020B0604020202020204" pitchFamily="34" charset="0"/>
            </a:rPr>
            <a:t>Current Status: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16 years old, primary caregiver for 5 years.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558" y="1424582"/>
        <a:ext cx="2472133" cy="1609253"/>
      </dsp:txXfrm>
    </dsp:sp>
    <dsp:sp modelId="{094AD04D-392C-4FFE-B593-5B0B6E3F1320}">
      <dsp:nvSpPr>
        <dsp:cNvPr id="0" name=""/>
        <dsp:cNvSpPr/>
      </dsp:nvSpPr>
      <dsp:spPr>
        <a:xfrm>
          <a:off x="2784061" y="1337525"/>
          <a:ext cx="2646247" cy="17833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Arial" panose="020B0604020202020204" pitchFamily="34" charset="0"/>
              <a:cs typeface="Arial" panose="020B0604020202020204" pitchFamily="34" charset="0"/>
            </a:rPr>
            <a:t>Key Transitions: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Loss of father (previous carer) at age 11 - Traumatic Bereavement.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71118" y="1424582"/>
        <a:ext cx="2472133" cy="1609253"/>
      </dsp:txXfrm>
    </dsp:sp>
    <dsp:sp modelId="{307A901A-1C5D-45E4-89B0-5E70889E70B6}">
      <dsp:nvSpPr>
        <dsp:cNvPr id="0" name=""/>
        <dsp:cNvSpPr/>
      </dsp:nvSpPr>
      <dsp:spPr>
        <a:xfrm>
          <a:off x="5562621" y="1337525"/>
          <a:ext cx="2646247" cy="17833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Arial" panose="020B0604020202020204" pitchFamily="34" charset="0"/>
              <a:cs typeface="Arial" panose="020B0604020202020204" pitchFamily="34" charset="0"/>
            </a:rPr>
            <a:t>Mother’s Condition: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Complex Care Needs - Mobility issues, memory problems, and low mood.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49678" y="1424582"/>
        <a:ext cx="2472133" cy="1609253"/>
      </dsp:txXfrm>
    </dsp:sp>
    <dsp:sp modelId="{CDBBD48D-65F4-4000-9F0F-B9B0290F7C4F}">
      <dsp:nvSpPr>
        <dsp:cNvPr id="0" name=""/>
        <dsp:cNvSpPr/>
      </dsp:nvSpPr>
      <dsp:spPr>
        <a:xfrm>
          <a:off x="8341181" y="1337525"/>
          <a:ext cx="2646247" cy="17833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Arial" panose="020B0604020202020204" pitchFamily="34" charset="0"/>
              <a:cs typeface="Arial" panose="020B0604020202020204" pitchFamily="34" charset="0"/>
            </a:rPr>
            <a:t>Jenny's Role: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Practical tasks (cleaning, shopping) and administrative management - Full management of household 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28238" y="1424582"/>
        <a:ext cx="2472133" cy="1609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A9CFED-534B-4E5C-81F2-5E98CE6EBD8A}">
      <dsp:nvSpPr>
        <dsp:cNvPr id="0" name=""/>
        <dsp:cNvSpPr/>
      </dsp:nvSpPr>
      <dsp:spPr>
        <a:xfrm>
          <a:off x="0" y="0"/>
          <a:ext cx="8544266" cy="850909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Secure base and safe haven: essential for healthy exploration.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922" y="24922"/>
        <a:ext cx="7526512" cy="801065"/>
      </dsp:txXfrm>
    </dsp:sp>
    <dsp:sp modelId="{18406838-A465-46DD-B458-F21331B35477}">
      <dsp:nvSpPr>
        <dsp:cNvPr id="0" name=""/>
        <dsp:cNvSpPr/>
      </dsp:nvSpPr>
      <dsp:spPr>
        <a:xfrm>
          <a:off x="638045" y="969091"/>
          <a:ext cx="8544266" cy="850909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Internal Working Models (IWM): Blueprints for future relationships (Bowlby, 1988; Cassidy &amp; Shaver, 2018).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967" y="994013"/>
        <a:ext cx="7303285" cy="801065"/>
      </dsp:txXfrm>
    </dsp:sp>
    <dsp:sp modelId="{122BE0EA-A4CE-4626-9528-895F5FB9E87C}">
      <dsp:nvSpPr>
        <dsp:cNvPr id="0" name=""/>
        <dsp:cNvSpPr/>
      </dsp:nvSpPr>
      <dsp:spPr>
        <a:xfrm>
          <a:off x="1276091" y="1938183"/>
          <a:ext cx="8544266" cy="850909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Biological / evolutionary basis of attachment -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Evolutionary adaptation (Bowlby, 1969).</a:t>
          </a:r>
        </a:p>
      </dsp:txBody>
      <dsp:txXfrm>
        <a:off x="1301013" y="1963105"/>
        <a:ext cx="7303285" cy="801065"/>
      </dsp:txXfrm>
    </dsp:sp>
    <dsp:sp modelId="{AF0DD33B-57AE-41C7-9276-80ED0C9D4191}">
      <dsp:nvSpPr>
        <dsp:cNvPr id="0" name=""/>
        <dsp:cNvSpPr/>
      </dsp:nvSpPr>
      <dsp:spPr>
        <a:xfrm>
          <a:off x="1914137" y="2907274"/>
          <a:ext cx="8544266" cy="850909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Disruption effects: Impact of loss and separation (Bowlby, 1988).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9059" y="2932196"/>
        <a:ext cx="7303285" cy="801065"/>
      </dsp:txXfrm>
    </dsp:sp>
    <dsp:sp modelId="{E6960237-6241-4980-A670-38E7CED19E8B}">
      <dsp:nvSpPr>
        <dsp:cNvPr id="0" name=""/>
        <dsp:cNvSpPr/>
      </dsp:nvSpPr>
      <dsp:spPr>
        <a:xfrm>
          <a:off x="2552183" y="3876366"/>
          <a:ext cx="8544266" cy="8509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Focus: The quality of the emotional bond between child and primary caregiver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(Bowlby, 1988)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7105" y="3901288"/>
        <a:ext cx="7303285" cy="801065"/>
      </dsp:txXfrm>
    </dsp:sp>
    <dsp:sp modelId="{735B06B3-DD2E-452B-8346-FC41A421F38F}">
      <dsp:nvSpPr>
        <dsp:cNvPr id="0" name=""/>
        <dsp:cNvSpPr/>
      </dsp:nvSpPr>
      <dsp:spPr>
        <a:xfrm>
          <a:off x="7991175" y="621636"/>
          <a:ext cx="553091" cy="553091"/>
        </a:xfrm>
        <a:prstGeom prst="star5">
          <a:avLst/>
        </a:prstGeom>
        <a:solidFill>
          <a:schemeClr val="accent6">
            <a:lumMod val="60000"/>
            <a:lumOff val="40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8162091" y="832899"/>
        <a:ext cx="211259" cy="211258"/>
      </dsp:txXfrm>
    </dsp:sp>
    <dsp:sp modelId="{0C321E07-9D96-416D-860D-2F62CD748023}">
      <dsp:nvSpPr>
        <dsp:cNvPr id="0" name=""/>
        <dsp:cNvSpPr/>
      </dsp:nvSpPr>
      <dsp:spPr>
        <a:xfrm>
          <a:off x="8629221" y="1590728"/>
          <a:ext cx="553091" cy="553091"/>
        </a:xfrm>
        <a:prstGeom prst="star5">
          <a:avLst/>
        </a:prstGeom>
        <a:solidFill>
          <a:schemeClr val="accent4">
            <a:lumMod val="60000"/>
            <a:lumOff val="40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8800137" y="1801991"/>
        <a:ext cx="211259" cy="211258"/>
      </dsp:txXfrm>
    </dsp:sp>
    <dsp:sp modelId="{2223B1D1-1672-4029-ADC2-68BE6F8B058C}">
      <dsp:nvSpPr>
        <dsp:cNvPr id="0" name=""/>
        <dsp:cNvSpPr/>
      </dsp:nvSpPr>
      <dsp:spPr>
        <a:xfrm>
          <a:off x="9267266" y="2545638"/>
          <a:ext cx="553091" cy="553091"/>
        </a:xfrm>
        <a:prstGeom prst="star5">
          <a:avLst/>
        </a:prstGeom>
        <a:solidFill>
          <a:schemeClr val="accent2">
            <a:lumMod val="60000"/>
            <a:lumOff val="40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9438182" y="2756901"/>
        <a:ext cx="211259" cy="211258"/>
      </dsp:txXfrm>
    </dsp:sp>
    <dsp:sp modelId="{C10D3779-1605-4A6B-AE8C-F4BC9EFCA259}">
      <dsp:nvSpPr>
        <dsp:cNvPr id="0" name=""/>
        <dsp:cNvSpPr/>
      </dsp:nvSpPr>
      <dsp:spPr>
        <a:xfrm>
          <a:off x="9905312" y="3524184"/>
          <a:ext cx="553091" cy="553091"/>
        </a:xfrm>
        <a:prstGeom prst="star5">
          <a:avLst/>
        </a:prstGeom>
        <a:solidFill>
          <a:schemeClr val="accent1">
            <a:lumMod val="60000"/>
            <a:lumOff val="40000"/>
            <a:alpha val="9000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0076228" y="3735447"/>
        <a:ext cx="211259" cy="2112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E3EFA-2EAF-4293-9AFD-4006199CE66C}">
      <dsp:nvSpPr>
        <dsp:cNvPr id="0" name=""/>
        <dsp:cNvSpPr/>
      </dsp:nvSpPr>
      <dsp:spPr>
        <a:xfrm>
          <a:off x="2117795" y="4452"/>
          <a:ext cx="5945735" cy="594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Secure base and safe haven </a:t>
          </a:r>
          <a:r>
            <a:rPr lang="en-US" sz="1800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Jenny needs safety and reassurance.
</a:t>
          </a:r>
          <a:r>
            <a:rPr lang="en-US" sz="1800" b="1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Internal Working Models (IWM) </a:t>
          </a:r>
          <a:r>
            <a:rPr lang="en-US" sz="1800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Shapes Jenny’s future relationships.
</a:t>
          </a:r>
          <a:r>
            <a:rPr lang="en-US" sz="1800" b="1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Biological / evolutionary basis </a:t>
          </a:r>
          <a:r>
            <a:rPr lang="en-US" sz="1800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Explains her need for closeness and security.
</a:t>
          </a:r>
          <a:r>
            <a:rPr lang="en-US" sz="1800" b="1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Disruption effects </a:t>
          </a:r>
          <a:r>
            <a:rPr lang="en-US" sz="1800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Loss may increase Jenny’s distress and insecurity.
</a:t>
          </a:r>
          <a:r>
            <a:rPr lang="en-US" sz="1800" b="1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Quality of emotional bond </a:t>
          </a:r>
          <a:r>
            <a:rPr lang="en-US" sz="1800" kern="12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→ Jenny needs consistent, responsive caregiving.</a:t>
          </a:r>
          <a:endParaRPr lang="en-GB" sz="1800" kern="1200" dirty="0">
            <a:solidFill>
              <a:schemeClr val="accent3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88528" y="875185"/>
        <a:ext cx="4204269" cy="42042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B24A6-99EF-44D4-AEDD-76DCEB79EE02}">
      <dsp:nvSpPr>
        <dsp:cNvPr id="0" name=""/>
        <dsp:cNvSpPr/>
      </dsp:nvSpPr>
      <dsp:spPr>
        <a:xfrm>
          <a:off x="3551084" y="1458"/>
          <a:ext cx="2297715" cy="1178343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Not a core concept in Bowlby’s theory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08606" y="58980"/>
        <a:ext cx="2182671" cy="1063299"/>
      </dsp:txXfrm>
    </dsp:sp>
    <dsp:sp modelId="{214120A2-829F-4FD0-9173-0B7143E489A2}">
      <dsp:nvSpPr>
        <dsp:cNvPr id="0" name=""/>
        <dsp:cNvSpPr/>
      </dsp:nvSpPr>
      <dsp:spPr>
        <a:xfrm>
          <a:off x="2344304" y="590630"/>
          <a:ext cx="4711276" cy="4711276"/>
        </a:xfrm>
        <a:custGeom>
          <a:avLst/>
          <a:gdLst/>
          <a:ahLst/>
          <a:cxnLst/>
          <a:rect l="0" t="0" r="0" b="0"/>
          <a:pathLst>
            <a:path>
              <a:moveTo>
                <a:pt x="3514011" y="304491"/>
              </a:moveTo>
              <a:arcTo wR="2355638" hR="2355638" stAng="17967320" swAng="1575485"/>
            </a:path>
          </a:pathLst>
        </a:custGeom>
        <a:noFill/>
        <a:ln w="635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1B378F-F5ED-41A2-B73C-C479C65EFB14}">
      <dsp:nvSpPr>
        <dsp:cNvPr id="0" name=""/>
        <dsp:cNvSpPr/>
      </dsp:nvSpPr>
      <dsp:spPr>
        <a:xfrm>
          <a:off x="5809549" y="1628292"/>
          <a:ext cx="2261476" cy="1180087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Can be interpreted through attachment theory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67156" y="1685899"/>
        <a:ext cx="2146262" cy="1064873"/>
      </dsp:txXfrm>
    </dsp:sp>
    <dsp:sp modelId="{8988810A-2556-478C-BF1E-D90F2CF51F9C}">
      <dsp:nvSpPr>
        <dsp:cNvPr id="0" name=""/>
        <dsp:cNvSpPr/>
      </dsp:nvSpPr>
      <dsp:spPr>
        <a:xfrm>
          <a:off x="2344304" y="590630"/>
          <a:ext cx="4711276" cy="4711276"/>
        </a:xfrm>
        <a:custGeom>
          <a:avLst/>
          <a:gdLst/>
          <a:ahLst/>
          <a:cxnLst/>
          <a:rect l="0" t="0" r="0" b="0"/>
          <a:pathLst>
            <a:path>
              <a:moveTo>
                <a:pt x="4708071" y="2232806"/>
              </a:moveTo>
              <a:arcTo wR="2355638" hR="2355638" stAng="21420662" swAng="2196140"/>
            </a:path>
          </a:pathLst>
        </a:custGeom>
        <a:noFill/>
        <a:ln w="635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F4FF60-EE89-4227-AFF5-2241D213D173}">
      <dsp:nvSpPr>
        <dsp:cNvPr id="0" name=""/>
        <dsp:cNvSpPr/>
      </dsp:nvSpPr>
      <dsp:spPr>
        <a:xfrm>
          <a:off x="4827059" y="4262847"/>
          <a:ext cx="2514983" cy="1178343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Role reversal within the parent–child relationship.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4581" y="4320369"/>
        <a:ext cx="2399939" cy="1063299"/>
      </dsp:txXfrm>
    </dsp:sp>
    <dsp:sp modelId="{025FEA8A-DD5E-4F66-A16F-F818A8906CAB}">
      <dsp:nvSpPr>
        <dsp:cNvPr id="0" name=""/>
        <dsp:cNvSpPr/>
      </dsp:nvSpPr>
      <dsp:spPr>
        <a:xfrm>
          <a:off x="2344304" y="590630"/>
          <a:ext cx="4711276" cy="4711276"/>
        </a:xfrm>
        <a:custGeom>
          <a:avLst/>
          <a:gdLst/>
          <a:ahLst/>
          <a:cxnLst/>
          <a:rect l="0" t="0" r="0" b="0"/>
          <a:pathLst>
            <a:path>
              <a:moveTo>
                <a:pt x="2480143" y="4707983"/>
              </a:moveTo>
              <a:arcTo wR="2355638" hR="2355638" stAng="5218216" swAng="37431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7A2135-AA59-4675-A273-1305C37D448D}">
      <dsp:nvSpPr>
        <dsp:cNvPr id="0" name=""/>
        <dsp:cNvSpPr/>
      </dsp:nvSpPr>
      <dsp:spPr>
        <a:xfrm>
          <a:off x="2065192" y="4262847"/>
          <a:ext cx="2500281" cy="1178343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May reflect attempts to maintain closeness and security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22714" y="4320369"/>
        <a:ext cx="2385237" cy="1063299"/>
      </dsp:txXfrm>
    </dsp:sp>
    <dsp:sp modelId="{BA3D3C48-0907-4126-8383-3B0ECAD54C45}">
      <dsp:nvSpPr>
        <dsp:cNvPr id="0" name=""/>
        <dsp:cNvSpPr/>
      </dsp:nvSpPr>
      <dsp:spPr>
        <a:xfrm>
          <a:off x="2344304" y="590630"/>
          <a:ext cx="4711276" cy="4711276"/>
        </a:xfrm>
        <a:custGeom>
          <a:avLst/>
          <a:gdLst/>
          <a:ahLst/>
          <a:cxnLst/>
          <a:rect l="0" t="0" r="0" b="0"/>
          <a:pathLst>
            <a:path>
              <a:moveTo>
                <a:pt x="393814" y="3659585"/>
              </a:moveTo>
              <a:arcTo wR="2355638" hR="2355638" stAng="8783374" swAng="2214361"/>
            </a:path>
          </a:pathLst>
        </a:custGeom>
        <a:noFill/>
        <a:ln w="635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9DF2E6-95E9-476B-8841-E278A93EF9EA}">
      <dsp:nvSpPr>
        <dsp:cNvPr id="0" name=""/>
        <dsp:cNvSpPr/>
      </dsp:nvSpPr>
      <dsp:spPr>
        <a:xfrm>
          <a:off x="1304449" y="1640994"/>
          <a:ext cx="2310296" cy="1154682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Linked to </a:t>
          </a:r>
          <a:r>
            <a:rPr lang="en-US" sz="1900" kern="1200" dirty="0" err="1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Boszormenyi</a:t>
          </a:r>
          <a:r>
            <a:rPr lang="en-US" sz="19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-Nagy and Spark (1973)</a:t>
          </a:r>
          <a:endParaRPr lang="en-GB" sz="19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0816" y="1697361"/>
        <a:ext cx="2197562" cy="1041948"/>
      </dsp:txXfrm>
    </dsp:sp>
    <dsp:sp modelId="{46DBDC65-BB68-423A-8AA5-0FCDDA50582F}">
      <dsp:nvSpPr>
        <dsp:cNvPr id="0" name=""/>
        <dsp:cNvSpPr/>
      </dsp:nvSpPr>
      <dsp:spPr>
        <a:xfrm>
          <a:off x="2344304" y="590630"/>
          <a:ext cx="4711276" cy="4711276"/>
        </a:xfrm>
        <a:custGeom>
          <a:avLst/>
          <a:gdLst/>
          <a:ahLst/>
          <a:cxnLst/>
          <a:rect l="0" t="0" r="0" b="0"/>
          <a:pathLst>
            <a:path>
              <a:moveTo>
                <a:pt x="400847" y="1041170"/>
              </a:moveTo>
              <a:arcTo wR="2355638" hR="2355638" stAng="12835094" swAng="1597368"/>
            </a:path>
          </a:pathLst>
        </a:custGeom>
        <a:noFill/>
        <a:ln w="635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10225-98EF-4AAC-8077-A3CFEE9D777D}">
      <dsp:nvSpPr>
        <dsp:cNvPr id="0" name=""/>
        <dsp:cNvSpPr/>
      </dsp:nvSpPr>
      <dsp:spPr>
        <a:xfrm>
          <a:off x="2038354" y="65356"/>
          <a:ext cx="3137131" cy="31371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Biological (Nature):
Adolescent brain development may increase sensitivity to chronic stress and cortisol exposure.</a:t>
          </a:r>
          <a:endParaRPr lang="en-GB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6638" y="614354"/>
        <a:ext cx="2300562" cy="1411709"/>
      </dsp:txXfrm>
    </dsp:sp>
    <dsp:sp modelId="{396654B8-51F5-4224-9337-22FCF7C8EB0E}">
      <dsp:nvSpPr>
        <dsp:cNvPr id="0" name=""/>
        <dsp:cNvSpPr/>
      </dsp:nvSpPr>
      <dsp:spPr>
        <a:xfrm>
          <a:off x="3170335" y="2026063"/>
          <a:ext cx="3137131" cy="31371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Environmental (Nurture):
Bereavement, five years of caregiving, and social isolation may negatively affect emotional wellbeing (Sakurai et al., 2024).</a:t>
          </a:r>
          <a:endParaRPr lang="en-GB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29775" y="2836489"/>
        <a:ext cx="1882278" cy="1725422"/>
      </dsp:txXfrm>
    </dsp:sp>
    <dsp:sp modelId="{241F16E8-7B3F-428D-8024-13152996BE43}">
      <dsp:nvSpPr>
        <dsp:cNvPr id="0" name=""/>
        <dsp:cNvSpPr/>
      </dsp:nvSpPr>
      <dsp:spPr>
        <a:xfrm>
          <a:off x="906372" y="2026063"/>
          <a:ext cx="3137131" cy="31371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Interaction:
Ongoing environmental stress may activate biological stress responses, increasing the risk of long-term anxiety or depression (Barlow, 2019).</a:t>
          </a:r>
          <a:endParaRPr lang="en-GB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1786" y="2836489"/>
        <a:ext cx="1882278" cy="17254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CF630-0D11-4BC9-B513-D2980A37C4AB}">
      <dsp:nvSpPr>
        <dsp:cNvPr id="0" name=""/>
        <dsp:cNvSpPr/>
      </dsp:nvSpPr>
      <dsp:spPr>
        <a:xfrm>
          <a:off x="6872" y="1297473"/>
          <a:ext cx="1909478" cy="1909478"/>
        </a:xfrm>
        <a:prstGeom prst="ellipse">
          <a:avLst/>
        </a:prstGeom>
        <a:solidFill>
          <a:srgbClr val="FF979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 dirty="0">
              <a:latin typeface="Arial" panose="020B0604020202020204" pitchFamily="34" charset="0"/>
              <a:cs typeface="Arial" panose="020B0604020202020204" pitchFamily="34" charset="0"/>
            </a:rPr>
            <a:t>Strategy 1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Respite Care: Adult social care referral for home support.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6509" y="1577110"/>
        <a:ext cx="1350204" cy="1350204"/>
      </dsp:txXfrm>
    </dsp:sp>
    <dsp:sp modelId="{43908D26-3A73-44DF-8187-699DD64E672D}">
      <dsp:nvSpPr>
        <dsp:cNvPr id="0" name=""/>
        <dsp:cNvSpPr/>
      </dsp:nvSpPr>
      <dsp:spPr>
        <a:xfrm>
          <a:off x="2071401" y="1698464"/>
          <a:ext cx="1107497" cy="1107497"/>
        </a:xfrm>
        <a:prstGeom prst="mathPlus">
          <a:avLst/>
        </a:prstGeom>
        <a:solidFill>
          <a:srgbClr val="D6009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218200" y="2121971"/>
        <a:ext cx="813899" cy="260483"/>
      </dsp:txXfrm>
    </dsp:sp>
    <dsp:sp modelId="{67851A71-0BFE-4B5C-9839-B32D05F300C9}">
      <dsp:nvSpPr>
        <dsp:cNvPr id="0" name=""/>
        <dsp:cNvSpPr/>
      </dsp:nvSpPr>
      <dsp:spPr>
        <a:xfrm>
          <a:off x="3333948" y="1297473"/>
          <a:ext cx="1909478" cy="1909478"/>
        </a:xfrm>
        <a:prstGeom prst="ellipse">
          <a:avLst/>
        </a:prstGeom>
        <a:solidFill>
          <a:srgbClr val="FF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 dirty="0">
              <a:latin typeface="Arial" panose="020B0604020202020204" pitchFamily="34" charset="0"/>
              <a:cs typeface="Arial" panose="020B0604020202020204" pitchFamily="34" charset="0"/>
            </a:rPr>
            <a:t>Strategy 2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Young carers support group:
Referral to a local young carers service or peer support group.(NHS, 2024).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13585" y="1577110"/>
        <a:ext cx="1350204" cy="1350204"/>
      </dsp:txXfrm>
    </dsp:sp>
    <dsp:sp modelId="{2BE4BBCA-7D0F-40AB-A9DC-A4C5CAEAC82B}">
      <dsp:nvSpPr>
        <dsp:cNvPr id="0" name=""/>
        <dsp:cNvSpPr/>
      </dsp:nvSpPr>
      <dsp:spPr>
        <a:xfrm>
          <a:off x="5398477" y="1698464"/>
          <a:ext cx="1107497" cy="1107497"/>
        </a:xfrm>
        <a:prstGeom prst="mathPlus">
          <a:avLst/>
        </a:prstGeom>
        <a:solidFill>
          <a:srgbClr val="D6009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545276" y="2121971"/>
        <a:ext cx="813899" cy="260483"/>
      </dsp:txXfrm>
    </dsp:sp>
    <dsp:sp modelId="{802EC8A7-293A-41CC-A9F3-092B6B5DA75A}">
      <dsp:nvSpPr>
        <dsp:cNvPr id="0" name=""/>
        <dsp:cNvSpPr/>
      </dsp:nvSpPr>
      <dsp:spPr>
        <a:xfrm>
          <a:off x="6661024" y="1297473"/>
          <a:ext cx="1909478" cy="1909478"/>
        </a:xfrm>
        <a:prstGeom prst="ellipse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 dirty="0">
              <a:latin typeface="Arial" panose="020B0604020202020204" pitchFamily="34" charset="0"/>
              <a:cs typeface="Arial" panose="020B0604020202020204" pitchFamily="34" charset="0"/>
            </a:rPr>
            <a:t>Strategy 3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Attachment-informed counselling:
School counselling, CAMHS, or bereavement support referral.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40661" y="1577110"/>
        <a:ext cx="1350204" cy="1350204"/>
      </dsp:txXfrm>
    </dsp:sp>
    <dsp:sp modelId="{A6820EE7-E5A4-4960-A2B7-59CD4BA9EA70}">
      <dsp:nvSpPr>
        <dsp:cNvPr id="0" name=""/>
        <dsp:cNvSpPr/>
      </dsp:nvSpPr>
      <dsp:spPr>
        <a:xfrm>
          <a:off x="8725552" y="1698464"/>
          <a:ext cx="1107497" cy="1107497"/>
        </a:xfrm>
        <a:prstGeom prst="mathEqual">
          <a:avLst/>
        </a:prstGeom>
        <a:solidFill>
          <a:srgbClr val="D60093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800" kern="1200"/>
        </a:p>
      </dsp:txBody>
      <dsp:txXfrm>
        <a:off x="8872351" y="1926608"/>
        <a:ext cx="813899" cy="651209"/>
      </dsp:txXfrm>
    </dsp:sp>
    <dsp:sp modelId="{F3DA2D10-D607-459B-A4DF-3E7A2BBDD26D}">
      <dsp:nvSpPr>
        <dsp:cNvPr id="0" name=""/>
        <dsp:cNvSpPr/>
      </dsp:nvSpPr>
      <dsp:spPr>
        <a:xfrm>
          <a:off x="9988100" y="1297473"/>
          <a:ext cx="1909478" cy="19094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 dirty="0">
              <a:latin typeface="Arial" panose="020B0604020202020204" pitchFamily="34" charset="0"/>
              <a:cs typeface="Arial" panose="020B0604020202020204" pitchFamily="34" charset="0"/>
            </a:rPr>
            <a:t>Theoretical Rationale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These interventions provide Jenny with safety, stability, and emotional support, functioning as an external secure base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(Bowlby, 1988).</a:t>
          </a:r>
        </a:p>
      </dsp:txBody>
      <dsp:txXfrm>
        <a:off x="10267737" y="1577110"/>
        <a:ext cx="1350204" cy="13502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2D58B-FA3E-4F8E-8D74-ED3D8FDEC486}">
      <dsp:nvSpPr>
        <dsp:cNvPr id="0" name=""/>
        <dsp:cNvSpPr/>
      </dsp:nvSpPr>
      <dsp:spPr>
        <a:xfrm rot="16200000">
          <a:off x="-1356295" y="1356295"/>
          <a:ext cx="4271963" cy="1559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7382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Holistic: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 Explains both the emotional impact of grief and the practical burden of caregiving.</a:t>
          </a:r>
          <a:endParaRPr lang="en-GB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854393"/>
        <a:ext cx="1559372" cy="2563177"/>
      </dsp:txXfrm>
    </dsp:sp>
    <dsp:sp modelId="{C8A1D5BE-3710-4398-91C4-4CE983DDB01A}">
      <dsp:nvSpPr>
        <dsp:cNvPr id="0" name=""/>
        <dsp:cNvSpPr/>
      </dsp:nvSpPr>
      <dsp:spPr>
        <a:xfrm rot="16200000">
          <a:off x="320629" y="1356295"/>
          <a:ext cx="4271963" cy="1559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7382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Predictive: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 Helps identify future risks in Jenny’s adult relationships.</a:t>
          </a:r>
          <a:endParaRPr lang="en-GB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1676924" y="854393"/>
        <a:ext cx="1559372" cy="2563177"/>
      </dsp:txXfrm>
    </dsp:sp>
    <dsp:sp modelId="{128AC7AB-E584-4144-A4E7-84696D940774}">
      <dsp:nvSpPr>
        <dsp:cNvPr id="0" name=""/>
        <dsp:cNvSpPr/>
      </dsp:nvSpPr>
      <dsp:spPr>
        <a:xfrm rot="16200000">
          <a:off x="1996954" y="1356295"/>
          <a:ext cx="4271963" cy="1559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7382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latin typeface="Arial" panose="020B0604020202020204" pitchFamily="34" charset="0"/>
              <a:cs typeface="Arial" panose="020B0604020202020204" pitchFamily="34" charset="0"/>
            </a:rPr>
            <a:t>Clinical Value: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Highly effective in informing social work and counseling interventions.</a:t>
          </a:r>
          <a:endParaRPr lang="en-GB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3353249" y="854393"/>
        <a:ext cx="1559372" cy="25631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C842E-1EC8-47F1-8D73-A3F9FD24511F}">
      <dsp:nvSpPr>
        <dsp:cNvPr id="0" name=""/>
        <dsp:cNvSpPr/>
      </dsp:nvSpPr>
      <dsp:spPr>
        <a:xfrm rot="16200000">
          <a:off x="-1355695" y="1356295"/>
          <a:ext cx="4271963" cy="1559371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9283" bIns="0" numCol="1" spcCol="1270" anchor="ctr" anchorCtr="0">
          <a:noAutofit/>
          <a:flatTx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Determinism:  </a:t>
          </a:r>
          <a:r>
            <a:rPr lang="en-US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Bowlby may place too much emphasis on early experiences and not enough on later recovery or resilience.</a:t>
          </a:r>
          <a:endParaRPr lang="en-GB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601" y="854392"/>
        <a:ext cx="1559371" cy="2563177"/>
      </dsp:txXfrm>
    </dsp:sp>
    <dsp:sp modelId="{C4A9DC46-C537-4DF4-B22E-116CA29E17A4}">
      <dsp:nvSpPr>
        <dsp:cNvPr id="0" name=""/>
        <dsp:cNvSpPr/>
      </dsp:nvSpPr>
      <dsp:spPr>
        <a:xfrm rot="16200000">
          <a:off x="320630" y="1356295"/>
          <a:ext cx="4271963" cy="1559371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9283" bIns="0" numCol="1" spcCol="1270" anchor="ctr" anchorCtr="0">
          <a:noAutofit/>
          <a:flatTx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Individualistic Focus: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theory may overlook wider social and economic pressures affecting Jenny and her family.</a:t>
          </a:r>
          <a:endParaRPr lang="en-GB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1676926" y="854392"/>
        <a:ext cx="1559371" cy="2563177"/>
      </dsp:txXfrm>
    </dsp:sp>
    <dsp:sp modelId="{52C0D94E-A690-4597-A835-131788A482B0}">
      <dsp:nvSpPr>
        <dsp:cNvPr id="0" name=""/>
        <dsp:cNvSpPr/>
      </dsp:nvSpPr>
      <dsp:spPr>
        <a:xfrm rot="16200000">
          <a:off x="1996953" y="1356295"/>
          <a:ext cx="4271963" cy="1559371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10799999"/>
          </a:camera>
          <a:lightRig rig="threeP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9283" bIns="0" numCol="1" spcCol="1270" anchor="ctr" anchorCtr="0">
          <a:noAutofit/>
          <a:flatTx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Bias: </a:t>
          </a:r>
          <a:r>
            <a:rPr lang="en-US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Western ideas about independence may not fully reflect cultural values of family duty and interdependence. </a:t>
          </a: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Bowlby (1969)</a:t>
          </a:r>
          <a:r>
            <a:rPr lang="en-US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3353249" y="854392"/>
        <a:ext cx="1559371" cy="25631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14069C-646E-4D3E-ACCB-557910BD1724}">
      <dsp:nvSpPr>
        <dsp:cNvPr id="0" name=""/>
        <dsp:cNvSpPr/>
      </dsp:nvSpPr>
      <dsp:spPr>
        <a:xfrm>
          <a:off x="9697" y="1113421"/>
          <a:ext cx="1729808" cy="26652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Theory Selected: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Attachment theory helps explain Jenny’s emotional needs and insecurity.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61" y="1164085"/>
        <a:ext cx="1628480" cy="2563949"/>
      </dsp:txXfrm>
    </dsp:sp>
    <dsp:sp modelId="{EB12FCC8-36EE-4EBE-AB93-271589728F72}">
      <dsp:nvSpPr>
        <dsp:cNvPr id="0" name=""/>
        <dsp:cNvSpPr/>
      </dsp:nvSpPr>
      <dsp:spPr>
        <a:xfrm>
          <a:off x="1853869" y="2304250"/>
          <a:ext cx="242449" cy="283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853869" y="2360974"/>
        <a:ext cx="169714" cy="170172"/>
      </dsp:txXfrm>
    </dsp:sp>
    <dsp:sp modelId="{C54F2241-31FA-4A15-BFC7-AD4B52EC3EB9}">
      <dsp:nvSpPr>
        <dsp:cNvPr id="0" name=""/>
        <dsp:cNvSpPr/>
      </dsp:nvSpPr>
      <dsp:spPr>
        <a:xfrm>
          <a:off x="2196958" y="1113421"/>
          <a:ext cx="1856729" cy="26652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Key Discussion: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Jenny’s caregiving role and loss  may affect her emotional development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51340" y="1167803"/>
        <a:ext cx="1747965" cy="2556513"/>
      </dsp:txXfrm>
    </dsp:sp>
    <dsp:sp modelId="{A9139A1A-0FBC-4720-A1B8-4485D93E626D}">
      <dsp:nvSpPr>
        <dsp:cNvPr id="0" name=""/>
        <dsp:cNvSpPr/>
      </dsp:nvSpPr>
      <dsp:spPr>
        <a:xfrm>
          <a:off x="4168050" y="2304250"/>
          <a:ext cx="242449" cy="283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168050" y="2360974"/>
        <a:ext cx="169714" cy="170172"/>
      </dsp:txXfrm>
    </dsp:sp>
    <dsp:sp modelId="{671CD054-12C4-4F96-91E9-3A8E2F3A9063}">
      <dsp:nvSpPr>
        <dsp:cNvPr id="0" name=""/>
        <dsp:cNvSpPr/>
      </dsp:nvSpPr>
      <dsp:spPr>
        <a:xfrm>
          <a:off x="4511139" y="1113421"/>
          <a:ext cx="2120507" cy="26652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Proposed Intervention: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Respite care and peer support to rebuild her secure base and targeted support could improve her development.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73247" y="1175529"/>
        <a:ext cx="1996291" cy="2541061"/>
      </dsp:txXfrm>
    </dsp:sp>
    <dsp:sp modelId="{698B83EF-AEA3-4C36-80C3-6374B206A1DD}">
      <dsp:nvSpPr>
        <dsp:cNvPr id="0" name=""/>
        <dsp:cNvSpPr/>
      </dsp:nvSpPr>
      <dsp:spPr>
        <a:xfrm>
          <a:off x="6746009" y="2304250"/>
          <a:ext cx="242449" cy="283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746009" y="2360974"/>
        <a:ext cx="169714" cy="170172"/>
      </dsp:txXfrm>
    </dsp:sp>
    <dsp:sp modelId="{E36E3458-FF51-411B-A224-E56BAB78AE8C}">
      <dsp:nvSpPr>
        <dsp:cNvPr id="0" name=""/>
        <dsp:cNvSpPr/>
      </dsp:nvSpPr>
      <dsp:spPr>
        <a:xfrm>
          <a:off x="7089098" y="1113421"/>
          <a:ext cx="2177174" cy="26652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Evaluation: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Theory is excellent for emotional analysis but limited by its focus on the individual mother-child bond.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2865" y="1177188"/>
        <a:ext cx="2049640" cy="2537743"/>
      </dsp:txXfrm>
    </dsp:sp>
    <dsp:sp modelId="{F8B2E8DC-67AA-4E9F-93EC-53AF09669009}">
      <dsp:nvSpPr>
        <dsp:cNvPr id="0" name=""/>
        <dsp:cNvSpPr/>
      </dsp:nvSpPr>
      <dsp:spPr>
        <a:xfrm>
          <a:off x="9380635" y="2304250"/>
          <a:ext cx="242449" cy="2836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380635" y="2360974"/>
        <a:ext cx="169714" cy="170172"/>
      </dsp:txXfrm>
    </dsp:sp>
    <dsp:sp modelId="{F9693856-0F17-473D-B0D8-D685E9C3E769}">
      <dsp:nvSpPr>
        <dsp:cNvPr id="0" name=""/>
        <dsp:cNvSpPr/>
      </dsp:nvSpPr>
      <dsp:spPr>
        <a:xfrm>
          <a:off x="9723724" y="619625"/>
          <a:ext cx="1959564" cy="36528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Final Message: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 support young carers like Jenny, we must look beyond tasks and address the fundamental need for emotional security and developmental freedom.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781118" y="677019"/>
        <a:ext cx="1844776" cy="35380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CC7F11-B522-4516-B3DC-1F2B3EC25B60}">
      <dsp:nvSpPr>
        <dsp:cNvPr id="0" name=""/>
        <dsp:cNvSpPr/>
      </dsp:nvSpPr>
      <dsp:spPr>
        <a:xfrm>
          <a:off x="0" y="578"/>
          <a:ext cx="11582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2B93D-2D3B-4260-B0DE-C9753ACCDC21}">
      <dsp:nvSpPr>
        <dsp:cNvPr id="0" name=""/>
        <dsp:cNvSpPr/>
      </dsp:nvSpPr>
      <dsp:spPr>
        <a:xfrm>
          <a:off x="0" y="578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Barlow, F.K. (2019) ‘Nature vs. nurture is nonsense: On the necessity of an integrated genetic, social, developmental, and personality psychology’,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Australian Journal of Psychology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71(1), pp. 68–79.</a:t>
          </a:r>
        </a:p>
      </dsp:txBody>
      <dsp:txXfrm>
        <a:off x="0" y="578"/>
        <a:ext cx="11582400" cy="526027"/>
      </dsp:txXfrm>
    </dsp:sp>
    <dsp:sp modelId="{C63256C6-032B-4338-A06E-4C6D7B7548AC}">
      <dsp:nvSpPr>
        <dsp:cNvPr id="0" name=""/>
        <dsp:cNvSpPr/>
      </dsp:nvSpPr>
      <dsp:spPr>
        <a:xfrm>
          <a:off x="0" y="526605"/>
          <a:ext cx="11582400" cy="0"/>
        </a:xfrm>
        <a:prstGeom prst="line">
          <a:avLst/>
        </a:prstGeom>
        <a:solidFill>
          <a:schemeClr val="accent5">
            <a:hueOff val="-2419468"/>
            <a:satOff val="-1531"/>
            <a:lumOff val="-1422"/>
            <a:alphaOff val="0"/>
          </a:schemeClr>
        </a:solidFill>
        <a:ln w="12700" cap="flat" cmpd="sng" algn="ctr">
          <a:solidFill>
            <a:schemeClr val="accent5">
              <a:hueOff val="-2419468"/>
              <a:satOff val="-1531"/>
              <a:lumOff val="-14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B9902-5311-48C8-9288-D714F502CBEE}">
      <dsp:nvSpPr>
        <dsp:cNvPr id="0" name=""/>
        <dsp:cNvSpPr/>
      </dsp:nvSpPr>
      <dsp:spPr>
        <a:xfrm>
          <a:off x="0" y="526605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Boszormenyi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-Nagy, I. and Spark, G.M. (1973)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Invisible loyalties: Reciprocity in intergenerational family therapy.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Hagerstown, MD: Harper &amp; Row.</a:t>
          </a:r>
        </a:p>
      </dsp:txBody>
      <dsp:txXfrm>
        <a:off x="0" y="526605"/>
        <a:ext cx="11582400" cy="526027"/>
      </dsp:txXfrm>
    </dsp:sp>
    <dsp:sp modelId="{BC3DBE2D-7D6D-4E1A-BB7A-5D0722F2FC0A}">
      <dsp:nvSpPr>
        <dsp:cNvPr id="0" name=""/>
        <dsp:cNvSpPr/>
      </dsp:nvSpPr>
      <dsp:spPr>
        <a:xfrm>
          <a:off x="0" y="1052632"/>
          <a:ext cx="11582400" cy="0"/>
        </a:xfrm>
        <a:prstGeom prst="line">
          <a:avLst/>
        </a:prstGeom>
        <a:solidFill>
          <a:schemeClr val="accent5">
            <a:hueOff val="-4838936"/>
            <a:satOff val="-3063"/>
            <a:lumOff val="-2843"/>
            <a:alphaOff val="0"/>
          </a:schemeClr>
        </a:solidFill>
        <a:ln w="12700" cap="flat" cmpd="sng" algn="ctr">
          <a:solidFill>
            <a:schemeClr val="accent5">
              <a:hueOff val="-4838936"/>
              <a:satOff val="-3063"/>
              <a:lumOff val="-2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EDFAC-D001-4626-9A2B-5BBCC0913829}">
      <dsp:nvSpPr>
        <dsp:cNvPr id="0" name=""/>
        <dsp:cNvSpPr/>
      </dsp:nvSpPr>
      <dsp:spPr>
        <a:xfrm>
          <a:off x="0" y="1052632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Bowlby, J. (1969)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Attachment and loss. Vol. 1: Attachment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The Hogarth Press and the Institute of Psycho-Analysis.</a:t>
          </a:r>
        </a:p>
      </dsp:txBody>
      <dsp:txXfrm>
        <a:off x="0" y="1052632"/>
        <a:ext cx="11582400" cy="526027"/>
      </dsp:txXfrm>
    </dsp:sp>
    <dsp:sp modelId="{0C833BA2-7835-44AE-8F4A-0AA0C6022426}">
      <dsp:nvSpPr>
        <dsp:cNvPr id="0" name=""/>
        <dsp:cNvSpPr/>
      </dsp:nvSpPr>
      <dsp:spPr>
        <a:xfrm>
          <a:off x="0" y="1578660"/>
          <a:ext cx="11582400" cy="0"/>
        </a:xfrm>
        <a:prstGeom prst="line">
          <a:avLst/>
        </a:prstGeom>
        <a:solidFill>
          <a:schemeClr val="accent5">
            <a:hueOff val="-7258403"/>
            <a:satOff val="-4594"/>
            <a:lumOff val="-4265"/>
            <a:alphaOff val="0"/>
          </a:schemeClr>
        </a:solidFill>
        <a:ln w="12700" cap="flat" cmpd="sng" algn="ctr">
          <a:solidFill>
            <a:schemeClr val="accent5">
              <a:hueOff val="-7258403"/>
              <a:satOff val="-4594"/>
              <a:lumOff val="-42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C2983-C6B3-4913-89AD-421FC5ABB797}">
      <dsp:nvSpPr>
        <dsp:cNvPr id="0" name=""/>
        <dsp:cNvSpPr/>
      </dsp:nvSpPr>
      <dsp:spPr>
        <a:xfrm>
          <a:off x="0" y="1578660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Bowlby, J. (1988)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A secure base: Parent-child attachment and healthy human development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Routledge.</a:t>
          </a:r>
        </a:p>
      </dsp:txBody>
      <dsp:txXfrm>
        <a:off x="0" y="1578660"/>
        <a:ext cx="11582400" cy="526027"/>
      </dsp:txXfrm>
    </dsp:sp>
    <dsp:sp modelId="{3E4FFCE0-3B3E-4F55-B167-7CCB596859A5}">
      <dsp:nvSpPr>
        <dsp:cNvPr id="0" name=""/>
        <dsp:cNvSpPr/>
      </dsp:nvSpPr>
      <dsp:spPr>
        <a:xfrm>
          <a:off x="0" y="2104687"/>
          <a:ext cx="11582400" cy="0"/>
        </a:xfrm>
        <a:prstGeom prst="line">
          <a:avLst/>
        </a:prstGeom>
        <a:solidFill>
          <a:schemeClr val="accent5">
            <a:hueOff val="-9677871"/>
            <a:satOff val="-6126"/>
            <a:lumOff val="-5686"/>
            <a:alphaOff val="0"/>
          </a:schemeClr>
        </a:solidFill>
        <a:ln w="12700" cap="flat" cmpd="sng" algn="ctr">
          <a:solidFill>
            <a:schemeClr val="accent5">
              <a:hueOff val="-9677871"/>
              <a:satOff val="-6126"/>
              <a:lumOff val="-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5EF2B-A95A-4C46-AC43-48DC9464EDE4}">
      <dsp:nvSpPr>
        <dsp:cNvPr id="0" name=""/>
        <dsp:cNvSpPr/>
      </dsp:nvSpPr>
      <dsp:spPr>
        <a:xfrm>
          <a:off x="0" y="2104687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Carers Trust (2024)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Caring and classes: The education gap for young carers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Carers Trust.</a:t>
          </a:r>
        </a:p>
      </dsp:txBody>
      <dsp:txXfrm>
        <a:off x="0" y="2104687"/>
        <a:ext cx="11582400" cy="526027"/>
      </dsp:txXfrm>
    </dsp:sp>
    <dsp:sp modelId="{C532021C-9AF3-4983-B5E0-3F968C4290D6}">
      <dsp:nvSpPr>
        <dsp:cNvPr id="0" name=""/>
        <dsp:cNvSpPr/>
      </dsp:nvSpPr>
      <dsp:spPr>
        <a:xfrm>
          <a:off x="0" y="2630715"/>
          <a:ext cx="11582400" cy="0"/>
        </a:xfrm>
        <a:prstGeom prst="line">
          <a:avLst/>
        </a:prstGeom>
        <a:solidFill>
          <a:schemeClr val="accent5">
            <a:hueOff val="-12097339"/>
            <a:satOff val="-7657"/>
            <a:lumOff val="-7108"/>
            <a:alphaOff val="0"/>
          </a:schemeClr>
        </a:solidFill>
        <a:ln w="12700" cap="flat" cmpd="sng" algn="ctr">
          <a:solidFill>
            <a:schemeClr val="accent5">
              <a:hueOff val="-12097339"/>
              <a:satOff val="-7657"/>
              <a:lumOff val="-71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CEC24-AC70-4E2F-8777-6D11F566D278}">
      <dsp:nvSpPr>
        <dsp:cNvPr id="0" name=""/>
        <dsp:cNvSpPr/>
      </dsp:nvSpPr>
      <dsp:spPr>
        <a:xfrm>
          <a:off x="0" y="2630715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Cassidy, J. and Shaver, P.R. (eds.) (2018)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Handbook of attachment: Theory, research, and clinical applications.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New York: Guilford Press.</a:t>
          </a:r>
        </a:p>
      </dsp:txBody>
      <dsp:txXfrm>
        <a:off x="0" y="2630715"/>
        <a:ext cx="11582400" cy="526027"/>
      </dsp:txXfrm>
    </dsp:sp>
    <dsp:sp modelId="{C6556126-7B3C-443E-989A-5D0007CB3E7B}">
      <dsp:nvSpPr>
        <dsp:cNvPr id="0" name=""/>
        <dsp:cNvSpPr/>
      </dsp:nvSpPr>
      <dsp:spPr>
        <a:xfrm>
          <a:off x="0" y="3156742"/>
          <a:ext cx="11582400" cy="0"/>
        </a:xfrm>
        <a:prstGeom prst="line">
          <a:avLst/>
        </a:prstGeom>
        <a:solidFill>
          <a:schemeClr val="accent5">
            <a:hueOff val="-14516807"/>
            <a:satOff val="-9189"/>
            <a:lumOff val="-8530"/>
            <a:alphaOff val="0"/>
          </a:schemeClr>
        </a:solidFill>
        <a:ln w="12700" cap="flat" cmpd="sng" algn="ctr">
          <a:solidFill>
            <a:schemeClr val="accent5">
              <a:hueOff val="-14516807"/>
              <a:satOff val="-9189"/>
              <a:lumOff val="-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FC97F-6EE2-4482-B741-91667CBB2AD4}">
      <dsp:nvSpPr>
        <dsp:cNvPr id="0" name=""/>
        <dsp:cNvSpPr/>
      </dsp:nvSpPr>
      <dsp:spPr>
        <a:xfrm>
          <a:off x="0" y="3156742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NHS (2024)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Help for young carers. </a:t>
          </a:r>
          <a:r>
            <a:rPr lang="en-GB" sz="1600" i="0" kern="1200" dirty="0">
              <a:latin typeface="Arial" panose="020B0604020202020204" pitchFamily="34" charset="0"/>
              <a:cs typeface="Arial" panose="020B0604020202020204" pitchFamily="34" charset="0"/>
            </a:rPr>
            <a:t>Social care and support guide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NHS website (Accessed: 15 March 2026).</a:t>
          </a:r>
        </a:p>
      </dsp:txBody>
      <dsp:txXfrm>
        <a:off x="0" y="3156742"/>
        <a:ext cx="11582400" cy="526027"/>
      </dsp:txXfrm>
    </dsp:sp>
    <dsp:sp modelId="{A10DFA2F-A11E-412C-B741-5DDE71FD3043}">
      <dsp:nvSpPr>
        <dsp:cNvPr id="0" name=""/>
        <dsp:cNvSpPr/>
      </dsp:nvSpPr>
      <dsp:spPr>
        <a:xfrm>
          <a:off x="0" y="3682770"/>
          <a:ext cx="11582400" cy="0"/>
        </a:xfrm>
        <a:prstGeom prst="line">
          <a:avLst/>
        </a:prstGeom>
        <a:solidFill>
          <a:schemeClr val="accent5">
            <a:hueOff val="-16936274"/>
            <a:satOff val="-10721"/>
            <a:lumOff val="-9951"/>
            <a:alphaOff val="0"/>
          </a:schemeClr>
        </a:solidFill>
        <a:ln w="12700" cap="flat" cmpd="sng" algn="ctr">
          <a:solidFill>
            <a:schemeClr val="accent5">
              <a:hueOff val="-16936274"/>
              <a:satOff val="-10721"/>
              <a:lumOff val="-99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679F2-AAD4-4C0D-BF8C-A2C0F25BBDF8}">
      <dsp:nvSpPr>
        <dsp:cNvPr id="0" name=""/>
        <dsp:cNvSpPr/>
      </dsp:nvSpPr>
      <dsp:spPr>
        <a:xfrm>
          <a:off x="0" y="3682770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Sakurai, R., Sakurai, M., Suzuki, H. and Fujiwara, Y. (2024) ‘Preference for solitude paradox: The psychological influence of social isolation despite preference’,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Affective Disorders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365, pp. 466–473.</a:t>
          </a:r>
        </a:p>
      </dsp:txBody>
      <dsp:txXfrm>
        <a:off x="0" y="3682770"/>
        <a:ext cx="11582400" cy="526027"/>
      </dsp:txXfrm>
    </dsp:sp>
    <dsp:sp modelId="{E640A718-6CD0-42AF-9955-ADAF952D8B39}">
      <dsp:nvSpPr>
        <dsp:cNvPr id="0" name=""/>
        <dsp:cNvSpPr/>
      </dsp:nvSpPr>
      <dsp:spPr>
        <a:xfrm>
          <a:off x="0" y="4208797"/>
          <a:ext cx="11582400" cy="0"/>
        </a:xfrm>
        <a:prstGeom prst="line">
          <a:avLst/>
        </a:prstGeom>
        <a:solidFill>
          <a:schemeClr val="accent5">
            <a:hueOff val="-19355742"/>
            <a:satOff val="-12252"/>
            <a:lumOff val="-11373"/>
            <a:alphaOff val="0"/>
          </a:schemeClr>
        </a:solidFill>
        <a:ln w="12700" cap="flat" cmpd="sng" algn="ctr">
          <a:solidFill>
            <a:schemeClr val="accent5">
              <a:hueOff val="-19355742"/>
              <a:satOff val="-12252"/>
              <a:lumOff val="-1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F1A4A-B48C-48B6-A821-349C3298727E}">
      <dsp:nvSpPr>
        <dsp:cNvPr id="0" name=""/>
        <dsp:cNvSpPr/>
      </dsp:nvSpPr>
      <dsp:spPr>
        <a:xfrm>
          <a:off x="0" y="4208797"/>
          <a:ext cx="11582400" cy="52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Wiita, F., Weinstein, N. and Ho, A.K. (2024) ‘Self-compassion in family carers of older adults: A qualitative investigation’,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Social Sciences &amp; Humanities Open,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10, 100938.</a:t>
          </a:r>
        </a:p>
      </dsp:txBody>
      <dsp:txXfrm>
        <a:off x="0" y="4208797"/>
        <a:ext cx="11582400" cy="526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F93605-0C0C-4258-9724-5F2F9BB3BC9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3FFE7F-C917-439A-8026-3D301EB5C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31B3D-E4E3-4A80-AB70-C5564C267266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0B30D-C07A-425B-A90C-BA7BEB191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47CA4-39BB-EB6E-A36F-514424BA0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8671F9-2A57-B7B3-3F86-4E5717778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02982" y="62173"/>
            <a:ext cx="3273836" cy="1310753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4C7C1EA-C174-A21C-EF21-57A4E7A8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374" y="4402366"/>
            <a:ext cx="10525252" cy="146304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b="1" dirty="0">
                <a:latin typeface="Arial" panose="020B0604020202020204" pitchFamily="34" charset="0"/>
                <a:cs typeface="Arial" panose="020B0604020202020204" pitchFamily="34" charset="0"/>
              </a:rPr>
              <a:t>Supporting Jenny’s Development Using Bowlby’s Attachment Theory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971282-F56A-BEEF-D6A6-158185330A24}"/>
              </a:ext>
            </a:extLst>
          </p:cNvPr>
          <p:cNvSpPr txBox="1"/>
          <p:nvPr/>
        </p:nvSpPr>
        <p:spPr>
          <a:xfrm>
            <a:off x="4688461" y="302050"/>
            <a:ext cx="60492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AA5DC85-C3D9-EAA3-BC28-AE5F8AC562C9}"/>
              </a:ext>
            </a:extLst>
          </p:cNvPr>
          <p:cNvSpPr txBox="1">
            <a:spLocks/>
          </p:cNvSpPr>
          <p:nvPr/>
        </p:nvSpPr>
        <p:spPr>
          <a:xfrm>
            <a:off x="1480887" y="1647660"/>
            <a:ext cx="8539079" cy="18257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br>
              <a:rPr lang="en-GB" sz="1125" dirty="0"/>
            </a:b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	Anna Poznanska </a:t>
            </a:r>
            <a:b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	ID#2442414</a:t>
            </a:r>
            <a:b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	Peace Ukachukwu </a:t>
            </a:r>
            <a:endParaRPr lang="en-GB" sz="5100" dirty="0"/>
          </a:p>
        </p:txBody>
      </p:sp>
    </p:spTree>
    <p:extLst>
      <p:ext uri="{BB962C8B-B14F-4D97-AF65-F5344CB8AC3E}">
        <p14:creationId xmlns:p14="http://schemas.microsoft.com/office/powerpoint/2010/main" val="467980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9909" y="221620"/>
            <a:ext cx="4152181" cy="68008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Jenny’s Case Profile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8FEF858-91CE-D9E1-B7CF-5ECF1393B9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185465"/>
              </p:ext>
            </p:extLst>
          </p:nvPr>
        </p:nvGraphicFramePr>
        <p:xfrm>
          <a:off x="483435" y="1701799"/>
          <a:ext cx="10992931" cy="4458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08EB3A35-261E-E202-6031-5113889DE64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9842500" y="101600"/>
            <a:ext cx="2095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19D5E-7C38-9E3F-D662-03DCA6306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891E803-B7E6-FC9D-F813-F841AB3F2AFD}"/>
              </a:ext>
            </a:extLst>
          </p:cNvPr>
          <p:cNvSpPr txBox="1">
            <a:spLocks/>
          </p:cNvSpPr>
          <p:nvPr/>
        </p:nvSpPr>
        <p:spPr>
          <a:xfrm>
            <a:off x="1076145" y="80257"/>
            <a:ext cx="10039709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Theory: Core Concepts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55C4BBA-4F73-3173-F1B4-37BDF261DB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687029"/>
              </p:ext>
            </p:extLst>
          </p:nvPr>
        </p:nvGraphicFramePr>
        <p:xfrm>
          <a:off x="402561" y="1483744"/>
          <a:ext cx="11096450" cy="472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261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C4E4915-1075-2585-C6FE-92416EAD0B53}"/>
              </a:ext>
            </a:extLst>
          </p:cNvPr>
          <p:cNvSpPr txBox="1">
            <a:spLocks/>
          </p:cNvSpPr>
          <p:nvPr/>
        </p:nvSpPr>
        <p:spPr>
          <a:xfrm>
            <a:off x="2383584" y="0"/>
            <a:ext cx="7424829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Linking Theory to Jenny’s Needs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C11EA27-C674-A97D-CA23-AE1FFC0008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7091731"/>
              </p:ext>
            </p:extLst>
          </p:nvPr>
        </p:nvGraphicFramePr>
        <p:xfrm>
          <a:off x="1005336" y="830891"/>
          <a:ext cx="10181327" cy="595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DA0A4AD-4D1A-7080-FFDA-5F9F08FED9F8}"/>
              </a:ext>
            </a:extLst>
          </p:cNvPr>
          <p:cNvSpPr txBox="1">
            <a:spLocks/>
          </p:cNvSpPr>
          <p:nvPr/>
        </p:nvSpPr>
        <p:spPr>
          <a:xfrm>
            <a:off x="1451692" y="88883"/>
            <a:ext cx="9288613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Parentification in relation to Jenny’s case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91FF0ED3-3041-2BAA-DBEC-AF102FDB9C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513723"/>
              </p:ext>
            </p:extLst>
          </p:nvPr>
        </p:nvGraphicFramePr>
        <p:xfrm>
          <a:off x="1408262" y="1052423"/>
          <a:ext cx="9375475" cy="5520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335ADA-2C11-7319-F5BF-DE1FAEA02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954AF20-7ED5-D8DB-BF14-5F92CF9431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8221720"/>
              </p:ext>
            </p:extLst>
          </p:nvPr>
        </p:nvGraphicFramePr>
        <p:xfrm>
          <a:off x="2489080" y="1385050"/>
          <a:ext cx="7213840" cy="522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327A4B5A-566E-597B-ECCC-1E123A20DC67}"/>
              </a:ext>
            </a:extLst>
          </p:cNvPr>
          <p:cNvSpPr txBox="1">
            <a:spLocks/>
          </p:cNvSpPr>
          <p:nvPr/>
        </p:nvSpPr>
        <p:spPr>
          <a:xfrm>
            <a:off x="733425" y="193598"/>
            <a:ext cx="10725150" cy="11076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Nurture: </a:t>
            </a:r>
          </a:p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Influences on Jenny’s Emotional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42114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4D010D8-E160-BDA6-DE22-1D2A0709EFF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52229969"/>
              </p:ext>
            </p:extLst>
          </p:nvPr>
        </p:nvGraphicFramePr>
        <p:xfrm>
          <a:off x="155276" y="1672087"/>
          <a:ext cx="11904452" cy="4504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A2E42713-EA8A-C50C-B54E-4F9499E7B210}"/>
              </a:ext>
            </a:extLst>
          </p:cNvPr>
          <p:cNvSpPr txBox="1">
            <a:spLocks/>
          </p:cNvSpPr>
          <p:nvPr/>
        </p:nvSpPr>
        <p:spPr>
          <a:xfrm>
            <a:off x="1923271" y="161848"/>
            <a:ext cx="8345458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Proposed Strategies &amp; Interventions</a:t>
            </a:r>
          </a:p>
        </p:txBody>
      </p:sp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FF436-D9A3-2F53-348D-6612FECCF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999E1E2-210C-32D4-B3DB-216BD76AEB38}"/>
              </a:ext>
            </a:extLst>
          </p:cNvPr>
          <p:cNvSpPr txBox="1">
            <a:spLocks/>
          </p:cNvSpPr>
          <p:nvPr/>
        </p:nvSpPr>
        <p:spPr>
          <a:xfrm>
            <a:off x="2655887" y="78708"/>
            <a:ext cx="6880225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Evaluating Attachment Theory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D4F0608-1B5B-8B4C-897E-545B3A992A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4103011"/>
              </p:ext>
            </p:extLst>
          </p:nvPr>
        </p:nvGraphicFramePr>
        <p:xfrm>
          <a:off x="471578" y="1801850"/>
          <a:ext cx="4913222" cy="4271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CAD1904-2AB3-4C31-E141-82040E59B1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3983121"/>
              </p:ext>
            </p:extLst>
          </p:nvPr>
        </p:nvGraphicFramePr>
        <p:xfrm>
          <a:off x="6863513" y="1801850"/>
          <a:ext cx="4913221" cy="4271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A21A9942-A5BD-6D2F-F5D9-72592C062C3A}"/>
              </a:ext>
            </a:extLst>
          </p:cNvPr>
          <p:cNvSpPr txBox="1">
            <a:spLocks/>
          </p:cNvSpPr>
          <p:nvPr/>
        </p:nvSpPr>
        <p:spPr>
          <a:xfrm>
            <a:off x="7888736" y="1043428"/>
            <a:ext cx="2862773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1AAC40F-0CF6-8B32-71BD-484E28F903A6}"/>
              </a:ext>
            </a:extLst>
          </p:cNvPr>
          <p:cNvSpPr txBox="1">
            <a:spLocks/>
          </p:cNvSpPr>
          <p:nvPr/>
        </p:nvSpPr>
        <p:spPr>
          <a:xfrm>
            <a:off x="1571475" y="940279"/>
            <a:ext cx="2168824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</p:spTree>
    <p:extLst>
      <p:ext uri="{BB962C8B-B14F-4D97-AF65-F5344CB8AC3E}">
        <p14:creationId xmlns:p14="http://schemas.microsoft.com/office/powerpoint/2010/main" val="73100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7113C6E9-FBD2-AC6A-F46E-DA0F2DB7F3A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50564899"/>
              </p:ext>
            </p:extLst>
          </p:nvPr>
        </p:nvGraphicFramePr>
        <p:xfrm>
          <a:off x="251364" y="1299368"/>
          <a:ext cx="11692986" cy="48921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B856BFC2-D766-83EC-256D-C5D57BA369A4}"/>
              </a:ext>
            </a:extLst>
          </p:cNvPr>
          <p:cNvSpPr txBox="1">
            <a:spLocks/>
          </p:cNvSpPr>
          <p:nvPr/>
        </p:nvSpPr>
        <p:spPr>
          <a:xfrm>
            <a:off x="4752975" y="151425"/>
            <a:ext cx="2686050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72B68-4841-0B68-E3FB-F9BCF7F39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FC61EBCC-D09A-9C81-4E13-DDE9D6472FEF}"/>
              </a:ext>
            </a:extLst>
          </p:cNvPr>
          <p:cNvSpPr txBox="1">
            <a:spLocks/>
          </p:cNvSpPr>
          <p:nvPr/>
        </p:nvSpPr>
        <p:spPr>
          <a:xfrm>
            <a:off x="4749710" y="187728"/>
            <a:ext cx="2895780" cy="7584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E66CA6-F16F-4413-56F6-9DCB26601A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3313489"/>
              </p:ext>
            </p:extLst>
          </p:nvPr>
        </p:nvGraphicFramePr>
        <p:xfrm>
          <a:off x="406400" y="1176447"/>
          <a:ext cx="11582400" cy="4735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916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11351" y="258792"/>
            <a:ext cx="4968816" cy="111280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QUESTIONS????</a:t>
            </a:r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17.potx" id="{A8D831F9-2DA4-4700-B230-431725864604}" vid="{ED9A2A59-32A4-4461-8593-D9E87F204B1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e699dda-90d3-4a9c-801b-40c96183ca0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6D197C0786BC4699CB72A0D5663DD2" ma:contentTypeVersion="18" ma:contentTypeDescription="Create a new document." ma:contentTypeScope="" ma:versionID="fe5c90a664d3848e6d08e1bbd0fc9a36">
  <xsd:schema xmlns:xsd="http://www.w3.org/2001/XMLSchema" xmlns:xs="http://www.w3.org/2001/XMLSchema" xmlns:p="http://schemas.microsoft.com/office/2006/metadata/properties" xmlns:ns3="fe699dda-90d3-4a9c-801b-40c96183ca0a" xmlns:ns4="cfe70b68-2c8e-4682-9b12-2506754c190a" targetNamespace="http://schemas.microsoft.com/office/2006/metadata/properties" ma:root="true" ma:fieldsID="238a537363b61f1426028a8777aebda8" ns3:_="" ns4:_="">
    <xsd:import namespace="fe699dda-90d3-4a9c-801b-40c96183ca0a"/>
    <xsd:import namespace="cfe70b68-2c8e-4682-9b12-2506754c19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_activity" minOccurs="0"/>
                <xsd:element ref="ns3:MediaServiceSearchPropertie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699dda-90d3-4a9c-801b-40c96183ca0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e70b68-2c8e-4682-9b12-2506754c190a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C3C4F99-7312-4608-8E9A-9CA9E475B65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9020499-E4DB-4507-A5F4-177E9148372D}">
  <ds:schemaRefs>
    <ds:schemaRef ds:uri="cfe70b68-2c8e-4682-9b12-2506754c190a"/>
    <ds:schemaRef ds:uri="http://schemas.microsoft.com/office/2006/documentManagement/types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fe699dda-90d3-4a9c-801b-40c96183ca0a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4328D96-95B7-45DF-832A-AA125F6A5B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699dda-90d3-4a9c-801b-40c96183ca0a"/>
    <ds:schemaRef ds:uri="cfe70b68-2c8e-4682-9b12-2506754c19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nature presentation (widescreen)</Template>
  <TotalTime>0</TotalTime>
  <Words>970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Cambria</vt:lpstr>
      <vt:lpstr>Cherry Blossom 16x9</vt:lpstr>
      <vt:lpstr>Supporting Jenny’s Development Using Bowlby’s Attachment Theory</vt:lpstr>
      <vt:lpstr>Jenny’s Case Profile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QUESTIONS????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Reception Desk</dc:creator>
  <cp:lastModifiedBy>Anna Poznanska</cp:lastModifiedBy>
  <cp:revision>5</cp:revision>
  <dcterms:created xsi:type="dcterms:W3CDTF">2026-03-12T07:17:19Z</dcterms:created>
  <dcterms:modified xsi:type="dcterms:W3CDTF">2026-03-15T23:53:47Z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0x0101003F6D197C0786BC4699CB72A0D5663DD2</vt:lpwstr>
  </property>
</Properties>
</file>