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1" r:id="rId1"/>
  </p:sldMasterIdLst>
  <p:notesMasterIdLst>
    <p:notesMasterId r:id="rId4"/>
  </p:notesMasterIdLst>
  <p:handoutMasterIdLst>
    <p:handoutMasterId r:id="rId5"/>
  </p:handoutMasterIdLst>
  <p:sldIdLst>
    <p:sldId id="364" r:id="rId2"/>
    <p:sldId id="36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35C13"/>
    <a:srgbClr val="418AB3"/>
    <a:srgbClr val="2C145C"/>
    <a:srgbClr val="A20602"/>
    <a:srgbClr val="FFFFFF"/>
    <a:srgbClr val="F0F5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69E168-A70E-4E84-B408-6BA5D8A196B6}" v="1154" dt="2023-06-06T15:55:58.150"/>
    <p1510:client id="{E821C25E-36E6-0727-ECBB-50B3EF3903B3}" v="209" dt="2023-06-06T16:18:12.9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63" autoAdjust="0"/>
    <p:restoredTop sz="92647" autoAdjust="0"/>
  </p:normalViewPr>
  <p:slideViewPr>
    <p:cSldViewPr snapToGrid="0">
      <p:cViewPr varScale="1">
        <p:scale>
          <a:sx n="97" d="100"/>
          <a:sy n="97" d="100"/>
        </p:scale>
        <p:origin x="237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CC5FF20-094C-4B4C-8503-77856AD48D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AB9C37-3162-492E-B7A4-B3468F930DA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63D420-8D24-4DB9-A857-19EF607B88A8}" type="datetimeFigureOut">
              <a:rPr lang="en-US" smtClean="0"/>
              <a:t>6/6/2023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772A6-A2D0-4E9E-A5BB-A4C5956808F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3B8032-AFD5-4AF4-B658-6795E74657A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D5C99-9F83-458D-90B6-E6ED176E7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3212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D840FA-1869-4E60-9E07-29E4497986F1}" type="datetimeFigureOut">
              <a:rPr lang="en-US" smtClean="0"/>
              <a:t>6/6/2023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B8ACA-7904-40BD-B38E-FD81EA5319F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622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cipe Book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B1659C-931B-4D88-9E3F-38E16578555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3086024"/>
            <a:ext cx="12192000" cy="377197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4CD67-C668-42E8-AC37-E29C76B024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161" y="253423"/>
            <a:ext cx="11477512" cy="1476039"/>
          </a:xfrm>
        </p:spPr>
        <p:txBody>
          <a:bodyPr anchor="b">
            <a:noAutofit/>
          </a:bodyPr>
          <a:lstStyle>
            <a:lvl1pPr algn="l">
              <a:defRPr sz="660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FD748F-42E3-495F-974D-1BDF0F1FA5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4499" y="1746836"/>
            <a:ext cx="9308752" cy="638022"/>
          </a:xfrm>
        </p:spPr>
        <p:txBody>
          <a:bodyPr>
            <a:normAutofit/>
          </a:bodyPr>
          <a:lstStyle>
            <a:lvl1pPr marL="0" indent="0" algn="l">
              <a:buNone/>
              <a:defRPr sz="3600" i="1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095102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Recipe Book Section Header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E2097EA0-E1A4-437B-A23F-488927B95F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785104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747909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1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11724400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9144000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22CA51A-0C04-4FC6-8732-A2C2343AF5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401387" y="877386"/>
            <a:ext cx="2562683" cy="228601"/>
          </a:xfrm>
        </p:spPr>
        <p:txBody>
          <a:bodyPr>
            <a:normAutofit/>
          </a:bodyPr>
          <a:lstStyle>
            <a:lvl1pPr marL="0" indent="0" algn="r">
              <a:buNone/>
              <a:defRPr sz="11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-7220" y="1181100"/>
            <a:ext cx="5790659" cy="56769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20775" y="129004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27995" y="1576050"/>
            <a:ext cx="5909765" cy="1778314"/>
          </a:xfrm>
        </p:spPr>
        <p:txBody>
          <a:bodyPr numCol="2">
            <a:norm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rgbClr val="535C1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7B6AD5B-AEF5-4540-940C-B1E1FEA3BCA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018265" y="340659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2D6ECAC-8814-4C60-BF83-103E85E412C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18265" y="3734155"/>
            <a:ext cx="5919495" cy="2531389"/>
          </a:xfrm>
        </p:spPr>
        <p:txBody>
          <a:bodyPr numCol="2">
            <a:normAutofit/>
          </a:bodyPr>
          <a:lstStyle>
            <a:lvl1pPr marL="0" indent="0"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rgbClr val="535C13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75460" y="4992427"/>
            <a:ext cx="1944124" cy="1020891"/>
          </a:xfr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2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18265" y="6291373"/>
            <a:ext cx="5919495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64330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7A2E64D-B280-49F7-95F5-CD6A24C1EC9B}"/>
              </a:ext>
            </a:extLst>
          </p:cNvPr>
          <p:cNvSpPr/>
          <p:nvPr userDrawn="1"/>
        </p:nvSpPr>
        <p:spPr>
          <a:xfrm>
            <a:off x="8673395" y="0"/>
            <a:ext cx="3518604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9042842" y="493212"/>
            <a:ext cx="2856467" cy="5691020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9034339" y="16710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8688635" cy="11811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781224"/>
            <a:ext cx="5296301" cy="399876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60035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8120" y="3898410"/>
            <a:ext cx="2852929" cy="118110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2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9051718" y="6254225"/>
            <a:ext cx="2856467" cy="485941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1216BA9B-211A-403E-8645-BA7B4B2376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32432" y="1516966"/>
            <a:ext cx="2194560" cy="150876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34946C-9253-40AA-84F7-378E3106E76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3525169" y="1516966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99756" y="1078689"/>
            <a:ext cx="2852928" cy="2798064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EED0BB26-D2F7-4112-BAFC-D9A66C9DD5EE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525169" y="3337745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647B97E8-F206-4899-A05D-3CEA7763CBD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3525169" y="5134461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00F5F5B-FD46-4295-B012-F670E320EA6D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432432" y="3317693"/>
            <a:ext cx="2194560" cy="150876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15085C5-1FA2-4C89-A410-A151654D409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432432" y="5118419"/>
            <a:ext cx="2194560" cy="150876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36BD91-F42B-477D-9347-DBA3C0FDC2DB}"/>
              </a:ext>
            </a:extLst>
          </p:cNvPr>
          <p:cNvSpPr txBox="1"/>
          <p:nvPr userDrawn="1"/>
        </p:nvSpPr>
        <p:spPr>
          <a:xfrm>
            <a:off x="3107833" y="1400373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6A3EC1-DE16-42B6-9619-DF093A5C3C27}"/>
              </a:ext>
            </a:extLst>
          </p:cNvPr>
          <p:cNvSpPr txBox="1"/>
          <p:nvPr userDrawn="1"/>
        </p:nvSpPr>
        <p:spPr>
          <a:xfrm>
            <a:off x="3107833" y="3266751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4FCA4B-1DE9-4156-B6E1-F7E32DF05D27}"/>
              </a:ext>
            </a:extLst>
          </p:cNvPr>
          <p:cNvSpPr txBox="1"/>
          <p:nvPr userDrawn="1"/>
        </p:nvSpPr>
        <p:spPr>
          <a:xfrm>
            <a:off x="3107833" y="5007869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87679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8476971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76971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936113" y="6291373"/>
            <a:ext cx="3001647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1D8D2EE-CE39-4FED-B22E-D2513633F89E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46371" y="1604354"/>
            <a:ext cx="2991390" cy="4678292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0A7E883A-5927-45B9-A5FB-8EFF513E0CA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8946371" y="1295400"/>
            <a:ext cx="3024249" cy="300227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85FEB9CB-F2B1-47F4-9097-30FAF794294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1380" y="1313129"/>
            <a:ext cx="2560320" cy="256032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8F989E1-F209-41C2-AEC2-BDDDEE48E1E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463625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45707C7B-9828-45A7-AF95-4A3BE756BBBA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168076" y="1313129"/>
            <a:ext cx="2560320" cy="256032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1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56FDA5AA-A766-4B21-8377-9267FFBAE31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14771" y="1313129"/>
            <a:ext cx="2560320" cy="256032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5771C520-4E5C-4853-AE35-F250CB8FB5D8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3412236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5C64EC75-B525-40E2-B054-6BA5895D0794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349484" y="3878284"/>
            <a:ext cx="2325607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27">
            <a:extLst>
              <a:ext uri="{FF2B5EF4-FFF2-40B4-BE49-F238E27FC236}">
                <a16:creationId xmlns:a16="http://schemas.microsoft.com/office/drawing/2014/main" id="{394C56F0-EE6F-474D-AB99-995F044BCB8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46371" y="213824"/>
            <a:ext cx="2991389" cy="95208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B6783-0F8B-4A69-A5F6-7CB50E2B23A8}"/>
              </a:ext>
            </a:extLst>
          </p:cNvPr>
          <p:cNvSpPr txBox="1"/>
          <p:nvPr userDrawn="1"/>
        </p:nvSpPr>
        <p:spPr>
          <a:xfrm>
            <a:off x="145082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4D1335-DA11-4DAC-BCA6-7BB8B148C97F}"/>
              </a:ext>
            </a:extLst>
          </p:cNvPr>
          <p:cNvSpPr txBox="1"/>
          <p:nvPr userDrawn="1"/>
        </p:nvSpPr>
        <p:spPr>
          <a:xfrm>
            <a:off x="3098093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8EECED-0609-4B4F-AE03-A4F22DF062BA}"/>
              </a:ext>
            </a:extLst>
          </p:cNvPr>
          <p:cNvSpPr txBox="1"/>
          <p:nvPr userDrawn="1"/>
        </p:nvSpPr>
        <p:spPr>
          <a:xfrm>
            <a:off x="6051104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08499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4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D41EDA9-50CC-431D-A9E2-D8B28F1D9DD2}"/>
              </a:ext>
            </a:extLst>
          </p:cNvPr>
          <p:cNvSpPr/>
          <p:nvPr userDrawn="1"/>
        </p:nvSpPr>
        <p:spPr>
          <a:xfrm>
            <a:off x="-15240" y="0"/>
            <a:ext cx="5788152" cy="11811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2366211" y="8595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4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1" y="165960"/>
            <a:ext cx="5559552" cy="634092"/>
          </a:xfrm>
        </p:spPr>
        <p:txBody>
          <a:bodyPr>
            <a:normAutofit/>
          </a:bodyPr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B15BB6-BF7A-460B-81E4-6CA74B3B1A58}"/>
              </a:ext>
            </a:extLst>
          </p:cNvPr>
          <p:cNvSpPr/>
          <p:nvPr userDrawn="1"/>
        </p:nvSpPr>
        <p:spPr>
          <a:xfrm>
            <a:off x="0" y="1181101"/>
            <a:ext cx="5788152" cy="56769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84077" y="129986"/>
            <a:ext cx="1472184" cy="1444752"/>
          </a:xfrm>
          <a:solidFill>
            <a:schemeClr val="bg1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7B211DA6-5909-4778-ACCB-FDDE1061AE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4078" y="1886336"/>
            <a:ext cx="1472184" cy="1971790"/>
          </a:xfrm>
          <a:noFill/>
          <a:ln>
            <a:noFill/>
          </a:ln>
        </p:spPr>
        <p:txBody>
          <a:bodyPr tIns="91440" bIns="91440" anchor="t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2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5EFB9AC3-DB43-4B4E-B74E-1ED156A1851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1933678" y="1886336"/>
            <a:ext cx="3745227" cy="4516873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808718C-849A-4063-A7DB-6A25E4823A61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942554" y="6477581"/>
            <a:ext cx="3735869" cy="326903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Add nutrition information</a:t>
            </a:r>
          </a:p>
        </p:txBody>
      </p:sp>
      <p:sp>
        <p:nvSpPr>
          <p:cNvPr id="37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DBABE7C-83A0-42FB-9AB1-BD7454D9103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17143" y="296778"/>
            <a:ext cx="1874380" cy="13716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AA38BAD-E577-44E5-8652-7EB8884D85D4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017143" y="1921978"/>
            <a:ext cx="1874380" cy="13716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9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31089E30-35D5-4B63-962C-E69262F8A31B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17143" y="3547178"/>
            <a:ext cx="1874380" cy="13716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94891CE-B5DF-4EC9-BCD1-007200ADE6BF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6017662" y="5172377"/>
            <a:ext cx="1874380" cy="13716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55A40829-372A-4BD2-9DFD-55A1E0FC7A6C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8155381" y="269869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D3ED1463-3FDC-4F77-A490-BB128AEB35E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155381" y="1903490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66CBE1DF-E937-4AEA-A7F9-8B809516E33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155381" y="3537111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C47130C-295F-469B-8A2F-DACEF5B5A59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1927739" y="1480561"/>
            <a:ext cx="3745227" cy="31324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A93AA9FB-7091-4FF0-8330-340B0A90ACB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8155381" y="5170732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8024DC-2BD1-48B2-9B50-F47B3CEF4820}"/>
              </a:ext>
            </a:extLst>
          </p:cNvPr>
          <p:cNvSpPr txBox="1"/>
          <p:nvPr userDrawn="1"/>
        </p:nvSpPr>
        <p:spPr>
          <a:xfrm>
            <a:off x="7888697" y="269869"/>
            <a:ext cx="319318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7DCCC3-3098-4343-B77B-3D23E8F17FFD}"/>
              </a:ext>
            </a:extLst>
          </p:cNvPr>
          <p:cNvSpPr txBox="1"/>
          <p:nvPr userDrawn="1"/>
        </p:nvSpPr>
        <p:spPr>
          <a:xfrm>
            <a:off x="7888696" y="1902428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D9CE1B-5D25-4C27-8C90-7CA8B8B1E7EF}"/>
              </a:ext>
            </a:extLst>
          </p:cNvPr>
          <p:cNvSpPr txBox="1"/>
          <p:nvPr userDrawn="1"/>
        </p:nvSpPr>
        <p:spPr>
          <a:xfrm>
            <a:off x="7888696" y="3534987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D750E6-AF88-4742-9ABE-63A5217AD198}"/>
              </a:ext>
            </a:extLst>
          </p:cNvPr>
          <p:cNvSpPr txBox="1"/>
          <p:nvPr userDrawn="1"/>
        </p:nvSpPr>
        <p:spPr>
          <a:xfrm>
            <a:off x="7888696" y="5167546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010742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5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EDAB7103-706C-4D50-B9D9-030D5A29D56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998464" cy="6858000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Add a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543EB-1130-40DD-B0F4-C970AF34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92" y="877824"/>
            <a:ext cx="11265408" cy="1179576"/>
          </a:xfrm>
          <a:solidFill>
            <a:schemeClr val="accent2">
              <a:lumMod val="50000"/>
            </a:schemeClr>
          </a:solidFill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36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9" name="Text Placeholder 27">
            <a:extLst>
              <a:ext uri="{FF2B5EF4-FFF2-40B4-BE49-F238E27FC236}">
                <a16:creationId xmlns:a16="http://schemas.microsoft.com/office/drawing/2014/main" id="{40284018-877E-48C8-A60E-5EA184B0B90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95998" y="0"/>
            <a:ext cx="5879593" cy="877824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i="1">
                <a:solidFill>
                  <a:schemeClr val="accent2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1167B6-9741-49DA-A7AF-E1A3352D10C8}"/>
              </a:ext>
            </a:extLst>
          </p:cNvPr>
          <p:cNvSpPr>
            <a:spLocks noGrp="1"/>
          </p:cNvSpPr>
          <p:nvPr>
            <p:ph type="subTitle" idx="20" hasCustomPrompt="1"/>
          </p:nvPr>
        </p:nvSpPr>
        <p:spPr>
          <a:xfrm>
            <a:off x="8785299" y="17358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3599A2-48DF-45BA-9425-12A5FBCF838E}"/>
              </a:ext>
            </a:extLst>
          </p:cNvPr>
          <p:cNvSpPr/>
          <p:nvPr userDrawn="1"/>
        </p:nvSpPr>
        <p:spPr>
          <a:xfrm>
            <a:off x="5992994" y="6316980"/>
            <a:ext cx="6199006" cy="541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E29445D-5852-4685-99FA-F6D0EEB71907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96000" y="218153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2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A5A1E2-D455-4943-B46C-912CF46ABA9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95999" y="2449317"/>
            <a:ext cx="5879592" cy="1801368"/>
          </a:xfrm>
          <a:noFill/>
        </p:spPr>
        <p:txBody>
          <a:bodyPr wrap="square" numCol="2" spcCol="45720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i="1" dirty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03CEA5B5-2DFF-4730-B1C1-7297D81876B7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95999" y="4250685"/>
            <a:ext cx="5879592" cy="201485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2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B63EEB8-169F-4E42-8938-2B33C50057D9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95997" y="6366423"/>
            <a:ext cx="5879593" cy="398762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Add nutrition information</a:t>
            </a:r>
          </a:p>
        </p:txBody>
      </p:sp>
    </p:spTree>
    <p:extLst>
      <p:ext uri="{BB962C8B-B14F-4D97-AF65-F5344CB8AC3E}">
        <p14:creationId xmlns:p14="http://schemas.microsoft.com/office/powerpoint/2010/main" val="2153287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Recipe Book 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0EBF2F49-7BE2-47B1-8BC4-A7641CB89A2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78233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1346047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1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-7220" y="1181100"/>
            <a:ext cx="5790659" cy="56769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2D6ECAC-8814-4C60-BF83-103E85E412C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18265" y="3734155"/>
            <a:ext cx="5919495" cy="253138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6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7B6AD5B-AEF5-4540-940C-B1E1FEA3BCA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018265" y="340659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27995" y="1576050"/>
            <a:ext cx="5909765" cy="1778314"/>
          </a:xfrm>
        </p:spPr>
        <p:txBody>
          <a:bodyPr numCol="2">
            <a:norm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20775" y="129004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22CA51A-0C04-4FC6-8732-A2C2343AF5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401387" y="877386"/>
            <a:ext cx="2562683" cy="228601"/>
          </a:xfrm>
        </p:spPr>
        <p:txBody>
          <a:bodyPr>
            <a:normAutofit/>
          </a:bodyPr>
          <a:lstStyle>
            <a:lvl1pPr marL="0" indent="0" algn="r">
              <a:buNone/>
              <a:defRPr sz="11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9144000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11724400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75460" y="4992427"/>
            <a:ext cx="1944124" cy="1020891"/>
          </a:xfr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18265" y="6291373"/>
            <a:ext cx="5919495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855805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2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7A2E64D-B280-49F7-95F5-CD6A24C1EC9B}"/>
              </a:ext>
            </a:extLst>
          </p:cNvPr>
          <p:cNvSpPr/>
          <p:nvPr userDrawn="1"/>
        </p:nvSpPr>
        <p:spPr>
          <a:xfrm>
            <a:off x="8673395" y="0"/>
            <a:ext cx="3518604" cy="685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9042842" y="493212"/>
            <a:ext cx="2856467" cy="5691020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9034339" y="16710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8688635" cy="11811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781224"/>
            <a:ext cx="5296301" cy="399876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60035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8120" y="3898410"/>
            <a:ext cx="2852929" cy="118110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9051718" y="6254225"/>
            <a:ext cx="2856467" cy="485941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1216BA9B-211A-403E-8645-BA7B4B2376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32432" y="1516966"/>
            <a:ext cx="2194560" cy="150876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34946C-9253-40AA-84F7-378E3106E76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3525169" y="1516966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99756" y="1078689"/>
            <a:ext cx="2852928" cy="2798064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EED0BB26-D2F7-4112-BAFC-D9A66C9DD5EE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525169" y="3337745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647B97E8-F206-4899-A05D-3CEA7763CBD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3525169" y="5134461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00F5F5B-FD46-4295-B012-F670E320EA6D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432432" y="3317693"/>
            <a:ext cx="2194560" cy="150876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15085C5-1FA2-4C89-A410-A151654D409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432432" y="5118419"/>
            <a:ext cx="2194560" cy="150876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36BD91-F42B-477D-9347-DBA3C0FDC2DB}"/>
              </a:ext>
            </a:extLst>
          </p:cNvPr>
          <p:cNvSpPr txBox="1"/>
          <p:nvPr userDrawn="1"/>
        </p:nvSpPr>
        <p:spPr>
          <a:xfrm>
            <a:off x="3107833" y="1400373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6A3EC1-DE16-42B6-9619-DF093A5C3C27}"/>
              </a:ext>
            </a:extLst>
          </p:cNvPr>
          <p:cNvSpPr txBox="1"/>
          <p:nvPr userDrawn="1"/>
        </p:nvSpPr>
        <p:spPr>
          <a:xfrm>
            <a:off x="3107833" y="3266751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4FCA4B-1DE9-4156-B6E1-F7E32DF05D27}"/>
              </a:ext>
            </a:extLst>
          </p:cNvPr>
          <p:cNvSpPr txBox="1"/>
          <p:nvPr userDrawn="1"/>
        </p:nvSpPr>
        <p:spPr>
          <a:xfrm>
            <a:off x="3107833" y="5007869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200143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3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8476971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76971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936113" y="6291373"/>
            <a:ext cx="3001647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1D8D2EE-CE39-4FED-B22E-D2513633F89E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46371" y="1604354"/>
            <a:ext cx="2991390" cy="4678292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0A7E883A-5927-45B9-A5FB-8EFF513E0CA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8946371" y="1295400"/>
            <a:ext cx="3024249" cy="300227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85FEB9CB-F2B1-47F4-9097-30FAF794294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1380" y="1313129"/>
            <a:ext cx="2560320" cy="256032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8F989E1-F209-41C2-AEC2-BDDDEE48E1E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463625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45707C7B-9828-45A7-AF95-4A3BE756BBBA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168076" y="1313129"/>
            <a:ext cx="2560320" cy="256032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1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56FDA5AA-A766-4B21-8377-9267FFBAE31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14771" y="1313129"/>
            <a:ext cx="2560320" cy="256032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5771C520-4E5C-4853-AE35-F250CB8FB5D8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3412236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5C64EC75-B525-40E2-B054-6BA5895D0794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349484" y="3878284"/>
            <a:ext cx="2325607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27">
            <a:extLst>
              <a:ext uri="{FF2B5EF4-FFF2-40B4-BE49-F238E27FC236}">
                <a16:creationId xmlns:a16="http://schemas.microsoft.com/office/drawing/2014/main" id="{394C56F0-EE6F-474D-AB99-995F044BCB8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46371" y="213824"/>
            <a:ext cx="2991389" cy="95208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B6783-0F8B-4A69-A5F6-7CB50E2B23A8}"/>
              </a:ext>
            </a:extLst>
          </p:cNvPr>
          <p:cNvSpPr txBox="1"/>
          <p:nvPr userDrawn="1"/>
        </p:nvSpPr>
        <p:spPr>
          <a:xfrm>
            <a:off x="145082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4D1335-DA11-4DAC-BCA6-7BB8B148C97F}"/>
              </a:ext>
            </a:extLst>
          </p:cNvPr>
          <p:cNvSpPr txBox="1"/>
          <p:nvPr userDrawn="1"/>
        </p:nvSpPr>
        <p:spPr>
          <a:xfrm>
            <a:off x="3098093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8EECED-0609-4B4F-AE03-A4F22DF062BA}"/>
              </a:ext>
            </a:extLst>
          </p:cNvPr>
          <p:cNvSpPr txBox="1"/>
          <p:nvPr userDrawn="1"/>
        </p:nvSpPr>
        <p:spPr>
          <a:xfrm>
            <a:off x="6051104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92284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4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D41EDA9-50CC-431D-A9E2-D8B28F1D9DD2}"/>
              </a:ext>
            </a:extLst>
          </p:cNvPr>
          <p:cNvSpPr/>
          <p:nvPr userDrawn="1"/>
        </p:nvSpPr>
        <p:spPr>
          <a:xfrm>
            <a:off x="-15240" y="0"/>
            <a:ext cx="5788152" cy="11811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2366211" y="8595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4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1" y="165960"/>
            <a:ext cx="5559552" cy="634092"/>
          </a:xfrm>
        </p:spPr>
        <p:txBody>
          <a:bodyPr>
            <a:normAutofit/>
          </a:bodyPr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B15BB6-BF7A-460B-81E4-6CA74B3B1A58}"/>
              </a:ext>
            </a:extLst>
          </p:cNvPr>
          <p:cNvSpPr/>
          <p:nvPr userDrawn="1"/>
        </p:nvSpPr>
        <p:spPr>
          <a:xfrm>
            <a:off x="0" y="1181101"/>
            <a:ext cx="5788152" cy="56769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84077" y="129986"/>
            <a:ext cx="1472184" cy="1444752"/>
          </a:xfrm>
          <a:solidFill>
            <a:schemeClr val="bg1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7B211DA6-5909-4778-ACCB-FDDE1061AE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4078" y="1886336"/>
            <a:ext cx="1472184" cy="1971790"/>
          </a:xfrm>
          <a:noFill/>
          <a:ln>
            <a:noFill/>
          </a:ln>
        </p:spPr>
        <p:txBody>
          <a:bodyPr tIns="91440" bIns="91440" anchor="t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5EFB9AC3-DB43-4B4E-B74E-1ED156A1851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1933678" y="1886336"/>
            <a:ext cx="3745227" cy="4516873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808718C-849A-4063-A7DB-6A25E4823A61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942554" y="6477581"/>
            <a:ext cx="3735869" cy="326903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DBABE7C-83A0-42FB-9AB1-BD7454D9103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17143" y="296778"/>
            <a:ext cx="1874380" cy="13716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AA38BAD-E577-44E5-8652-7EB8884D85D4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017143" y="1921978"/>
            <a:ext cx="1874380" cy="13716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9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31089E30-35D5-4B63-962C-E69262F8A31B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17143" y="3547178"/>
            <a:ext cx="1874380" cy="13716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94891CE-B5DF-4EC9-BCD1-007200ADE6BF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6017662" y="5172377"/>
            <a:ext cx="1874380" cy="13716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55A40829-372A-4BD2-9DFD-55A1E0FC7A6C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8155381" y="269869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D3ED1463-3FDC-4F77-A490-BB128AEB35E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155381" y="1903490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66CBE1DF-E937-4AEA-A7F9-8B809516E33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155381" y="3537111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C47130C-295F-469B-8A2F-DACEF5B5A59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1927739" y="1480561"/>
            <a:ext cx="3745227" cy="31324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A93AA9FB-7091-4FF0-8330-340B0A90ACB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8155381" y="5170732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8024DC-2BD1-48B2-9B50-F47B3CEF4820}"/>
              </a:ext>
            </a:extLst>
          </p:cNvPr>
          <p:cNvSpPr txBox="1"/>
          <p:nvPr userDrawn="1"/>
        </p:nvSpPr>
        <p:spPr>
          <a:xfrm>
            <a:off x="7888697" y="269869"/>
            <a:ext cx="319318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7DCCC3-3098-4343-B77B-3D23E8F17FFD}"/>
              </a:ext>
            </a:extLst>
          </p:cNvPr>
          <p:cNvSpPr txBox="1"/>
          <p:nvPr userDrawn="1"/>
        </p:nvSpPr>
        <p:spPr>
          <a:xfrm>
            <a:off x="7888696" y="1902428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D9CE1B-5D25-4C27-8C90-7CA8B8B1E7EF}"/>
              </a:ext>
            </a:extLst>
          </p:cNvPr>
          <p:cNvSpPr txBox="1"/>
          <p:nvPr userDrawn="1"/>
        </p:nvSpPr>
        <p:spPr>
          <a:xfrm>
            <a:off x="7888696" y="3534987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D750E6-AF88-4742-9ABE-63A5217AD198}"/>
              </a:ext>
            </a:extLst>
          </p:cNvPr>
          <p:cNvSpPr txBox="1"/>
          <p:nvPr userDrawn="1"/>
        </p:nvSpPr>
        <p:spPr>
          <a:xfrm>
            <a:off x="7888696" y="5167546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147851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5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EDAB7103-706C-4D50-B9D9-030D5A29D56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998464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Add a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4E944-0F47-4F5B-B61F-BAC4E53A4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92" y="877824"/>
            <a:ext cx="11265408" cy="1179576"/>
          </a:xfrm>
          <a:solidFill>
            <a:schemeClr val="accent6">
              <a:lumMod val="50000"/>
            </a:schemeClr>
          </a:solidFill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36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9" name="Text Placeholder 27">
            <a:extLst>
              <a:ext uri="{FF2B5EF4-FFF2-40B4-BE49-F238E27FC236}">
                <a16:creationId xmlns:a16="http://schemas.microsoft.com/office/drawing/2014/main" id="{40284018-877E-48C8-A60E-5EA184B0B90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95998" y="0"/>
            <a:ext cx="5879593" cy="877824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i="1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1167B6-9741-49DA-A7AF-E1A3352D10C8}"/>
              </a:ext>
            </a:extLst>
          </p:cNvPr>
          <p:cNvSpPr>
            <a:spLocks noGrp="1"/>
          </p:cNvSpPr>
          <p:nvPr>
            <p:ph type="subTitle" idx="20" hasCustomPrompt="1"/>
          </p:nvPr>
        </p:nvSpPr>
        <p:spPr>
          <a:xfrm>
            <a:off x="8785299" y="17358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3599A2-48DF-45BA-9425-12A5FBCF838E}"/>
              </a:ext>
            </a:extLst>
          </p:cNvPr>
          <p:cNvSpPr/>
          <p:nvPr userDrawn="1"/>
        </p:nvSpPr>
        <p:spPr>
          <a:xfrm>
            <a:off x="5992994" y="6316980"/>
            <a:ext cx="6199006" cy="5410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E29445D-5852-4685-99FA-F6D0EEB71907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96000" y="218153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6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A5A1E2-D455-4943-B46C-912CF46ABA9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95999" y="2449317"/>
            <a:ext cx="5879592" cy="1801368"/>
          </a:xfrm>
          <a:noFill/>
        </p:spPr>
        <p:txBody>
          <a:bodyPr wrap="square" numCol="2" spcCol="45720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i="1" dirty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03CEA5B5-2DFF-4730-B1C1-7297D81876B7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95999" y="4250685"/>
            <a:ext cx="5879592" cy="201485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6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B63EEB8-169F-4E42-8938-2B33C50057D9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95997" y="6366423"/>
            <a:ext cx="5879593" cy="398762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109163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Recipe Book Section Header"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EB3484B-5E1B-4FB8-9C34-B8AAEEA2C62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7912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11457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1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-7220" y="1181100"/>
            <a:ext cx="5790659" cy="56769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2D6ECAC-8814-4C60-BF83-103E85E412C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18265" y="3734155"/>
            <a:ext cx="5919495" cy="253138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3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7B6AD5B-AEF5-4540-940C-B1E1FEA3BCA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018265" y="340659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27995" y="1576050"/>
            <a:ext cx="5909765" cy="1778314"/>
          </a:xfrm>
        </p:spPr>
        <p:txBody>
          <a:bodyPr numCol="2">
            <a:norm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20775" y="129004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22CA51A-0C04-4FC6-8732-A2C2343AF5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401387" y="877386"/>
            <a:ext cx="2562683" cy="228601"/>
          </a:xfrm>
        </p:spPr>
        <p:txBody>
          <a:bodyPr>
            <a:normAutofit/>
          </a:bodyPr>
          <a:lstStyle>
            <a:lvl1pPr marL="0" indent="0" algn="r">
              <a:buNone/>
              <a:defRPr sz="11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9144000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11724400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75460" y="4992427"/>
            <a:ext cx="1944124" cy="1020891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18265" y="6291373"/>
            <a:ext cx="5919495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851266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2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7A2E64D-B280-49F7-95F5-CD6A24C1EC9B}"/>
              </a:ext>
            </a:extLst>
          </p:cNvPr>
          <p:cNvSpPr/>
          <p:nvPr userDrawn="1"/>
        </p:nvSpPr>
        <p:spPr>
          <a:xfrm>
            <a:off x="8673395" y="0"/>
            <a:ext cx="3518604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9042842" y="493212"/>
            <a:ext cx="2856467" cy="5691020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9034339" y="16710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8688635" cy="11811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781224"/>
            <a:ext cx="5296301" cy="399876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60035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8120" y="3898410"/>
            <a:ext cx="2852929" cy="118110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9051718" y="6254225"/>
            <a:ext cx="2856467" cy="485941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1216BA9B-211A-403E-8645-BA7B4B2376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32432" y="1516966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34946C-9253-40AA-84F7-378E3106E76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3525169" y="1516966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99756" y="1078689"/>
            <a:ext cx="2852928" cy="2798064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EED0BB26-D2F7-4112-BAFC-D9A66C9DD5EE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525169" y="3337745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647B97E8-F206-4899-A05D-3CEA7763CBD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3525169" y="5134461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00F5F5B-FD46-4295-B012-F670E320EA6D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432432" y="3317693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15085C5-1FA2-4C89-A410-A151654D409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432432" y="5118419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36BD91-F42B-477D-9347-DBA3C0FDC2DB}"/>
              </a:ext>
            </a:extLst>
          </p:cNvPr>
          <p:cNvSpPr txBox="1"/>
          <p:nvPr userDrawn="1"/>
        </p:nvSpPr>
        <p:spPr>
          <a:xfrm>
            <a:off x="3107833" y="1400373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6A3EC1-DE16-42B6-9619-DF093A5C3C27}"/>
              </a:ext>
            </a:extLst>
          </p:cNvPr>
          <p:cNvSpPr txBox="1"/>
          <p:nvPr userDrawn="1"/>
        </p:nvSpPr>
        <p:spPr>
          <a:xfrm>
            <a:off x="3107833" y="3266751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4FCA4B-1DE9-4156-B6E1-F7E32DF05D27}"/>
              </a:ext>
            </a:extLst>
          </p:cNvPr>
          <p:cNvSpPr txBox="1"/>
          <p:nvPr userDrawn="1"/>
        </p:nvSpPr>
        <p:spPr>
          <a:xfrm>
            <a:off x="3107833" y="5007869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227510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3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8476971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76971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936113" y="6291373"/>
            <a:ext cx="3001647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1D8D2EE-CE39-4FED-B22E-D2513633F89E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46371" y="1604354"/>
            <a:ext cx="2991390" cy="4678292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0A7E883A-5927-45B9-A5FB-8EFF513E0CA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8946371" y="1295400"/>
            <a:ext cx="3024249" cy="300227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85FEB9CB-F2B1-47F4-9097-30FAF794294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1380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8F989E1-F209-41C2-AEC2-BDDDEE48E1E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463625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45707C7B-9828-45A7-AF95-4A3BE756BBBA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168076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1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56FDA5AA-A766-4B21-8377-9267FFBAE31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14771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5771C520-4E5C-4853-AE35-F250CB8FB5D8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3412236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5C64EC75-B525-40E2-B054-6BA5895D0794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349484" y="3878284"/>
            <a:ext cx="2325607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27">
            <a:extLst>
              <a:ext uri="{FF2B5EF4-FFF2-40B4-BE49-F238E27FC236}">
                <a16:creationId xmlns:a16="http://schemas.microsoft.com/office/drawing/2014/main" id="{394C56F0-EE6F-474D-AB99-995F044BCB8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46371" y="213824"/>
            <a:ext cx="2991389" cy="95208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B6783-0F8B-4A69-A5F6-7CB50E2B23A8}"/>
              </a:ext>
            </a:extLst>
          </p:cNvPr>
          <p:cNvSpPr txBox="1"/>
          <p:nvPr userDrawn="1"/>
        </p:nvSpPr>
        <p:spPr>
          <a:xfrm>
            <a:off x="145082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4D1335-DA11-4DAC-BCA6-7BB8B148C97F}"/>
              </a:ext>
            </a:extLst>
          </p:cNvPr>
          <p:cNvSpPr txBox="1"/>
          <p:nvPr userDrawn="1"/>
        </p:nvSpPr>
        <p:spPr>
          <a:xfrm>
            <a:off x="3098093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8EECED-0609-4B4F-AE03-A4F22DF062BA}"/>
              </a:ext>
            </a:extLst>
          </p:cNvPr>
          <p:cNvSpPr txBox="1"/>
          <p:nvPr userDrawn="1"/>
        </p:nvSpPr>
        <p:spPr>
          <a:xfrm>
            <a:off x="6051104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9840444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4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D41EDA9-50CC-431D-A9E2-D8B28F1D9DD2}"/>
              </a:ext>
            </a:extLst>
          </p:cNvPr>
          <p:cNvSpPr/>
          <p:nvPr userDrawn="1"/>
        </p:nvSpPr>
        <p:spPr>
          <a:xfrm>
            <a:off x="-15240" y="0"/>
            <a:ext cx="5788152" cy="11811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2366211" y="8595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4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1" y="165960"/>
            <a:ext cx="5559552" cy="634092"/>
          </a:xfrm>
        </p:spPr>
        <p:txBody>
          <a:bodyPr>
            <a:normAutofit/>
          </a:bodyPr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B15BB6-BF7A-460B-81E4-6CA74B3B1A58}"/>
              </a:ext>
            </a:extLst>
          </p:cNvPr>
          <p:cNvSpPr/>
          <p:nvPr userDrawn="1"/>
        </p:nvSpPr>
        <p:spPr>
          <a:xfrm>
            <a:off x="0" y="1181101"/>
            <a:ext cx="5788152" cy="56769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84077" y="129986"/>
            <a:ext cx="1472184" cy="1444752"/>
          </a:xfrm>
          <a:solidFill>
            <a:schemeClr val="bg1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7B211DA6-5909-4778-ACCB-FDDE1061AE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4078" y="1886336"/>
            <a:ext cx="1472184" cy="1971790"/>
          </a:xfrm>
          <a:noFill/>
          <a:ln>
            <a:noFill/>
          </a:ln>
        </p:spPr>
        <p:txBody>
          <a:bodyPr tIns="91440" bIns="91440" anchor="t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5EFB9AC3-DB43-4B4E-B74E-1ED156A1851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1933678" y="1886336"/>
            <a:ext cx="3745227" cy="4516873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808718C-849A-4063-A7DB-6A25E4823A61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942554" y="6477581"/>
            <a:ext cx="3735869" cy="326903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DBABE7C-83A0-42FB-9AB1-BD7454D9103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17143" y="2967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AA38BAD-E577-44E5-8652-7EB8884D85D4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017143" y="19219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9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31089E30-35D5-4B63-962C-E69262F8A31B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17143" y="35471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94891CE-B5DF-4EC9-BCD1-007200ADE6BF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6017662" y="5172377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55A40829-372A-4BD2-9DFD-55A1E0FC7A6C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8155381" y="269869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D3ED1463-3FDC-4F77-A490-BB128AEB35E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155381" y="1903490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66CBE1DF-E937-4AEA-A7F9-8B809516E33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155381" y="3537111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C47130C-295F-469B-8A2F-DACEF5B5A59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1927739" y="1480561"/>
            <a:ext cx="3745227" cy="31324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A93AA9FB-7091-4FF0-8330-340B0A90ACB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8155381" y="5170732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8024DC-2BD1-48B2-9B50-F47B3CEF4820}"/>
              </a:ext>
            </a:extLst>
          </p:cNvPr>
          <p:cNvSpPr txBox="1"/>
          <p:nvPr userDrawn="1"/>
        </p:nvSpPr>
        <p:spPr>
          <a:xfrm>
            <a:off x="7888697" y="269869"/>
            <a:ext cx="319318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7DCCC3-3098-4343-B77B-3D23E8F17FFD}"/>
              </a:ext>
            </a:extLst>
          </p:cNvPr>
          <p:cNvSpPr txBox="1"/>
          <p:nvPr userDrawn="1"/>
        </p:nvSpPr>
        <p:spPr>
          <a:xfrm>
            <a:off x="7888696" y="1902428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D9CE1B-5D25-4C27-8C90-7CA8B8B1E7EF}"/>
              </a:ext>
            </a:extLst>
          </p:cNvPr>
          <p:cNvSpPr txBox="1"/>
          <p:nvPr userDrawn="1"/>
        </p:nvSpPr>
        <p:spPr>
          <a:xfrm>
            <a:off x="7888696" y="3534987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D750E6-AF88-4742-9ABE-63A5217AD198}"/>
              </a:ext>
            </a:extLst>
          </p:cNvPr>
          <p:cNvSpPr txBox="1"/>
          <p:nvPr userDrawn="1"/>
        </p:nvSpPr>
        <p:spPr>
          <a:xfrm>
            <a:off x="7888696" y="5167546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680612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5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EDAB7103-706C-4D50-B9D9-030D5A29D56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998464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9" name="Text Placeholder 27">
            <a:extLst>
              <a:ext uri="{FF2B5EF4-FFF2-40B4-BE49-F238E27FC236}">
                <a16:creationId xmlns:a16="http://schemas.microsoft.com/office/drawing/2014/main" id="{40284018-877E-48C8-A60E-5EA184B0B90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95998" y="0"/>
            <a:ext cx="5879593" cy="877824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9573E-1A36-4B0A-A263-7D991617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92" y="877824"/>
            <a:ext cx="11265408" cy="1179576"/>
          </a:xfr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36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1167B6-9741-49DA-A7AF-E1A3352D10C8}"/>
              </a:ext>
            </a:extLst>
          </p:cNvPr>
          <p:cNvSpPr>
            <a:spLocks noGrp="1"/>
          </p:cNvSpPr>
          <p:nvPr>
            <p:ph type="subTitle" idx="20" hasCustomPrompt="1"/>
          </p:nvPr>
        </p:nvSpPr>
        <p:spPr>
          <a:xfrm>
            <a:off x="8785299" y="17358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3599A2-48DF-45BA-9425-12A5FBCF838E}"/>
              </a:ext>
            </a:extLst>
          </p:cNvPr>
          <p:cNvSpPr/>
          <p:nvPr userDrawn="1"/>
        </p:nvSpPr>
        <p:spPr>
          <a:xfrm>
            <a:off x="5992994" y="6316980"/>
            <a:ext cx="6199006" cy="5410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E29445D-5852-4685-99FA-F6D0EEB71907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96000" y="218153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A5A1E2-D455-4943-B46C-912CF46ABA9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95999" y="2449317"/>
            <a:ext cx="5879592" cy="1801368"/>
          </a:xfrm>
          <a:noFill/>
        </p:spPr>
        <p:txBody>
          <a:bodyPr wrap="square" numCol="2" spcCol="45720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i="1" dirty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03CEA5B5-2DFF-4730-B1C1-7297D81876B7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95999" y="4250685"/>
            <a:ext cx="5879592" cy="201485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3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B63EEB8-169F-4E42-8938-2B33C50057D9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95997" y="6366423"/>
            <a:ext cx="5879593" cy="398762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29678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Recipe Book Section Header"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768A34CA-EFA0-4BA9-9973-FE6DFC62D34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785104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3229123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1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-7220" y="1181100"/>
            <a:ext cx="5790659" cy="56769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2D6ECAC-8814-4C60-BF83-103E85E412C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18265" y="3734155"/>
            <a:ext cx="5919495" cy="253138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3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7B6AD5B-AEF5-4540-940C-B1E1FEA3BCA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018265" y="340659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27995" y="1576050"/>
            <a:ext cx="5909765" cy="1778314"/>
          </a:xfrm>
        </p:spPr>
        <p:txBody>
          <a:bodyPr numCol="2">
            <a:norm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20775" y="129004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22CA51A-0C04-4FC6-8732-A2C2343AF5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401387" y="877386"/>
            <a:ext cx="2562683" cy="228601"/>
          </a:xfrm>
        </p:spPr>
        <p:txBody>
          <a:bodyPr>
            <a:normAutofit/>
          </a:bodyPr>
          <a:lstStyle>
            <a:lvl1pPr marL="0" indent="0" algn="r">
              <a:buNone/>
              <a:defRPr sz="11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9144000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11724400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75460" y="4992427"/>
            <a:ext cx="1944124" cy="1020891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18265" y="6291373"/>
            <a:ext cx="5919495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3128102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2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7A2E64D-B280-49F7-95F5-CD6A24C1EC9B}"/>
              </a:ext>
            </a:extLst>
          </p:cNvPr>
          <p:cNvSpPr/>
          <p:nvPr userDrawn="1"/>
        </p:nvSpPr>
        <p:spPr>
          <a:xfrm>
            <a:off x="8673395" y="0"/>
            <a:ext cx="3518604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9042842" y="493212"/>
            <a:ext cx="2856467" cy="5691020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9034339" y="16710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8688635" cy="11811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781224"/>
            <a:ext cx="5296301" cy="399876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60035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8120" y="3898410"/>
            <a:ext cx="2852929" cy="118110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9051718" y="6254225"/>
            <a:ext cx="2856467" cy="485941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1216BA9B-211A-403E-8645-BA7B4B2376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32432" y="1516966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34946C-9253-40AA-84F7-378E3106E76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3525169" y="1516966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99756" y="1078689"/>
            <a:ext cx="2852928" cy="2798064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EED0BB26-D2F7-4112-BAFC-D9A66C9DD5EE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525169" y="3337745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647B97E8-F206-4899-A05D-3CEA7763CBD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3525169" y="5134461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00F5F5B-FD46-4295-B012-F670E320EA6D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432432" y="3317693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15085C5-1FA2-4C89-A410-A151654D409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432432" y="5118419"/>
            <a:ext cx="2194560" cy="150876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36BD91-F42B-477D-9347-DBA3C0FDC2DB}"/>
              </a:ext>
            </a:extLst>
          </p:cNvPr>
          <p:cNvSpPr txBox="1"/>
          <p:nvPr userDrawn="1"/>
        </p:nvSpPr>
        <p:spPr>
          <a:xfrm>
            <a:off x="3107833" y="1400373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6A3EC1-DE16-42B6-9619-DF093A5C3C27}"/>
              </a:ext>
            </a:extLst>
          </p:cNvPr>
          <p:cNvSpPr txBox="1"/>
          <p:nvPr userDrawn="1"/>
        </p:nvSpPr>
        <p:spPr>
          <a:xfrm>
            <a:off x="3107833" y="3266751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4FCA4B-1DE9-4156-B6E1-F7E32DF05D27}"/>
              </a:ext>
            </a:extLst>
          </p:cNvPr>
          <p:cNvSpPr txBox="1"/>
          <p:nvPr userDrawn="1"/>
        </p:nvSpPr>
        <p:spPr>
          <a:xfrm>
            <a:off x="3107833" y="5007869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2040424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3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8476971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76971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936113" y="6291373"/>
            <a:ext cx="3001647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1D8D2EE-CE39-4FED-B22E-D2513633F89E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46371" y="1604354"/>
            <a:ext cx="2991390" cy="4678292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0A7E883A-5927-45B9-A5FB-8EFF513E0CA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8946371" y="1295400"/>
            <a:ext cx="3024249" cy="300227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85FEB9CB-F2B1-47F4-9097-30FAF794294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1380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8F989E1-F209-41C2-AEC2-BDDDEE48E1E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463625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45707C7B-9828-45A7-AF95-4A3BE756BBBA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168076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1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56FDA5AA-A766-4B21-8377-9267FFBAE31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14771" y="1313129"/>
            <a:ext cx="2560320" cy="256032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5771C520-4E5C-4853-AE35-F250CB8FB5D8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3412236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5C64EC75-B525-40E2-B054-6BA5895D0794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349484" y="3878284"/>
            <a:ext cx="2325607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27">
            <a:extLst>
              <a:ext uri="{FF2B5EF4-FFF2-40B4-BE49-F238E27FC236}">
                <a16:creationId xmlns:a16="http://schemas.microsoft.com/office/drawing/2014/main" id="{394C56F0-EE6F-474D-AB99-995F044BCB8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46371" y="213824"/>
            <a:ext cx="2991389" cy="95208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B6783-0F8B-4A69-A5F6-7CB50E2B23A8}"/>
              </a:ext>
            </a:extLst>
          </p:cNvPr>
          <p:cNvSpPr txBox="1"/>
          <p:nvPr userDrawn="1"/>
        </p:nvSpPr>
        <p:spPr>
          <a:xfrm>
            <a:off x="145082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4D1335-DA11-4DAC-BCA6-7BB8B148C97F}"/>
              </a:ext>
            </a:extLst>
          </p:cNvPr>
          <p:cNvSpPr txBox="1"/>
          <p:nvPr userDrawn="1"/>
        </p:nvSpPr>
        <p:spPr>
          <a:xfrm>
            <a:off x="3098093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8EECED-0609-4B4F-AE03-A4F22DF062BA}"/>
              </a:ext>
            </a:extLst>
          </p:cNvPr>
          <p:cNvSpPr txBox="1"/>
          <p:nvPr userDrawn="1"/>
        </p:nvSpPr>
        <p:spPr>
          <a:xfrm>
            <a:off x="6051104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694128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4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D41EDA9-50CC-431D-A9E2-D8B28F1D9DD2}"/>
              </a:ext>
            </a:extLst>
          </p:cNvPr>
          <p:cNvSpPr/>
          <p:nvPr userDrawn="1"/>
        </p:nvSpPr>
        <p:spPr>
          <a:xfrm>
            <a:off x="-15240" y="0"/>
            <a:ext cx="5788152" cy="11811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2366211" y="8595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4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1" y="165960"/>
            <a:ext cx="5559552" cy="634092"/>
          </a:xfrm>
        </p:spPr>
        <p:txBody>
          <a:bodyPr>
            <a:normAutofit/>
          </a:bodyPr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B15BB6-BF7A-460B-81E4-6CA74B3B1A58}"/>
              </a:ext>
            </a:extLst>
          </p:cNvPr>
          <p:cNvSpPr/>
          <p:nvPr userDrawn="1"/>
        </p:nvSpPr>
        <p:spPr>
          <a:xfrm>
            <a:off x="0" y="1181101"/>
            <a:ext cx="5788152" cy="56769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84077" y="129986"/>
            <a:ext cx="1472184" cy="1444752"/>
          </a:xfrm>
          <a:solidFill>
            <a:schemeClr val="bg1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7B211DA6-5909-4778-ACCB-FDDE1061AE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4078" y="1886336"/>
            <a:ext cx="1472184" cy="1971790"/>
          </a:xfrm>
          <a:noFill/>
          <a:ln>
            <a:noFill/>
          </a:ln>
        </p:spPr>
        <p:txBody>
          <a:bodyPr tIns="91440" bIns="91440" anchor="t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5EFB9AC3-DB43-4B4E-B74E-1ED156A1851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1933678" y="1886336"/>
            <a:ext cx="3745227" cy="4516873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808718C-849A-4063-A7DB-6A25E4823A61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942554" y="6477581"/>
            <a:ext cx="3735869" cy="326903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DBABE7C-83A0-42FB-9AB1-BD7454D9103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17143" y="2967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AA38BAD-E577-44E5-8652-7EB8884D85D4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017143" y="19219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9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31089E30-35D5-4B63-962C-E69262F8A31B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17143" y="3547178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94891CE-B5DF-4EC9-BCD1-007200ADE6BF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6017662" y="5172377"/>
            <a:ext cx="1874380" cy="13716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55A40829-372A-4BD2-9DFD-55A1E0FC7A6C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8155381" y="269869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D3ED1463-3FDC-4F77-A490-BB128AEB35E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155381" y="1903490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66CBE1DF-E937-4AEA-A7F9-8B809516E33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155381" y="3537111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C47130C-295F-469B-8A2F-DACEF5B5A59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1927739" y="1480561"/>
            <a:ext cx="3745227" cy="31324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A93AA9FB-7091-4FF0-8330-340B0A90ACB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8155381" y="5170732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8024DC-2BD1-48B2-9B50-F47B3CEF4820}"/>
              </a:ext>
            </a:extLst>
          </p:cNvPr>
          <p:cNvSpPr txBox="1"/>
          <p:nvPr userDrawn="1"/>
        </p:nvSpPr>
        <p:spPr>
          <a:xfrm>
            <a:off x="7888697" y="269869"/>
            <a:ext cx="319318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7DCCC3-3098-4343-B77B-3D23E8F17FFD}"/>
              </a:ext>
            </a:extLst>
          </p:cNvPr>
          <p:cNvSpPr txBox="1"/>
          <p:nvPr userDrawn="1"/>
        </p:nvSpPr>
        <p:spPr>
          <a:xfrm>
            <a:off x="7888696" y="1902428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D9CE1B-5D25-4C27-8C90-7CA8B8B1E7EF}"/>
              </a:ext>
            </a:extLst>
          </p:cNvPr>
          <p:cNvSpPr txBox="1"/>
          <p:nvPr userDrawn="1"/>
        </p:nvSpPr>
        <p:spPr>
          <a:xfrm>
            <a:off x="7888696" y="3534987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D750E6-AF88-4742-9ABE-63A5217AD198}"/>
              </a:ext>
            </a:extLst>
          </p:cNvPr>
          <p:cNvSpPr txBox="1"/>
          <p:nvPr userDrawn="1"/>
        </p:nvSpPr>
        <p:spPr>
          <a:xfrm>
            <a:off x="7888696" y="5167546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3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140349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5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EDAB7103-706C-4D50-B9D9-030D5A29D56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998464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9" name="Text Placeholder 27">
            <a:extLst>
              <a:ext uri="{FF2B5EF4-FFF2-40B4-BE49-F238E27FC236}">
                <a16:creationId xmlns:a16="http://schemas.microsoft.com/office/drawing/2014/main" id="{40284018-877E-48C8-A60E-5EA184B0B90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95998" y="0"/>
            <a:ext cx="5879593" cy="877824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i="1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E7EFE-BA1D-4539-A2E8-B54A45F8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92" y="877824"/>
            <a:ext cx="11265408" cy="1179576"/>
          </a:xfrm>
          <a:solidFill>
            <a:schemeClr val="accent3">
              <a:lumMod val="50000"/>
            </a:schemeClr>
          </a:solidFill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36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1167B6-9741-49DA-A7AF-E1A3352D10C8}"/>
              </a:ext>
            </a:extLst>
          </p:cNvPr>
          <p:cNvSpPr>
            <a:spLocks noGrp="1"/>
          </p:cNvSpPr>
          <p:nvPr>
            <p:ph type="subTitle" idx="20" hasCustomPrompt="1"/>
          </p:nvPr>
        </p:nvSpPr>
        <p:spPr>
          <a:xfrm>
            <a:off x="8785299" y="17358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3599A2-48DF-45BA-9425-12A5FBCF838E}"/>
              </a:ext>
            </a:extLst>
          </p:cNvPr>
          <p:cNvSpPr/>
          <p:nvPr userDrawn="1"/>
        </p:nvSpPr>
        <p:spPr>
          <a:xfrm>
            <a:off x="5992994" y="6316980"/>
            <a:ext cx="6199006" cy="5410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E29445D-5852-4685-99FA-F6D0EEB71907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96000" y="218153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A5A1E2-D455-4943-B46C-912CF46ABA9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95999" y="2449317"/>
            <a:ext cx="5879592" cy="1801368"/>
          </a:xfrm>
          <a:noFill/>
        </p:spPr>
        <p:txBody>
          <a:bodyPr wrap="square" numCol="2" spcCol="45720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i="1" dirty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03CEA5B5-2DFF-4730-B1C1-7297D81876B7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95999" y="4250685"/>
            <a:ext cx="5879592" cy="201485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3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B63EEB8-169F-4E42-8938-2B33C50057D9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95997" y="6366423"/>
            <a:ext cx="5879593" cy="398762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700368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Recipe Book Section Header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30A3C9-BDFF-45B5-ACC2-9E2B1F49C08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790426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9931467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1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-7220" y="1181100"/>
            <a:ext cx="5790659" cy="56769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2D6ECAC-8814-4C60-BF83-103E85E412C4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18265" y="3734155"/>
            <a:ext cx="5919495" cy="253138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4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C7B6AD5B-AEF5-4540-940C-B1E1FEA3BCA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6018265" y="340659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27995" y="1576050"/>
            <a:ext cx="5909765" cy="1778314"/>
          </a:xfrm>
        </p:spPr>
        <p:txBody>
          <a:bodyPr numCol="2">
            <a:normAutofit/>
          </a:bodyPr>
          <a:lstStyle>
            <a:lvl1pPr marL="233363" indent="-233363">
              <a:lnSpc>
                <a:spcPct val="10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4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20775" y="1290047"/>
            <a:ext cx="5919495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22CA51A-0C04-4FC6-8732-A2C2343AF5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401387" y="877386"/>
            <a:ext cx="2562683" cy="228601"/>
          </a:xfrm>
        </p:spPr>
        <p:txBody>
          <a:bodyPr>
            <a:normAutofit/>
          </a:bodyPr>
          <a:lstStyle>
            <a:lvl1pPr marL="0" indent="0" algn="r">
              <a:buNone/>
              <a:defRPr sz="11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9144000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11724400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75460" y="4992427"/>
            <a:ext cx="1944124" cy="1020891"/>
          </a:xfr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18265" y="6291373"/>
            <a:ext cx="5919495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30029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2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7A2E64D-B280-49F7-95F5-CD6A24C1EC9B}"/>
              </a:ext>
            </a:extLst>
          </p:cNvPr>
          <p:cNvSpPr/>
          <p:nvPr userDrawn="1"/>
        </p:nvSpPr>
        <p:spPr>
          <a:xfrm>
            <a:off x="8673395" y="0"/>
            <a:ext cx="3518604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FC874B6-474C-46DC-AB76-6E061A973B8A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9042842" y="493212"/>
            <a:ext cx="2856467" cy="5691020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4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425F942B-DAF3-40B3-B77F-A8C9BE692B7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9034339" y="16710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8688635" cy="11811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781224"/>
            <a:ext cx="5296301" cy="399876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60035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BBF59D2-23BC-4077-814F-E2E3AE58099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8120" y="3898410"/>
            <a:ext cx="2852929" cy="118110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9051718" y="6254225"/>
            <a:ext cx="2856467" cy="485941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1216BA9B-211A-403E-8645-BA7B4B2376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432432" y="1516966"/>
            <a:ext cx="2194560" cy="150876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B934946C-9253-40AA-84F7-378E3106E76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3525169" y="1516966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99756" y="1078689"/>
            <a:ext cx="2852928" cy="2798064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EED0BB26-D2F7-4112-BAFC-D9A66C9DD5EE}"/>
              </a:ext>
            </a:extLst>
          </p:cNvPr>
          <p:cNvSpPr>
            <a:spLocks noGrp="1"/>
          </p:cNvSpPr>
          <p:nvPr>
            <p:ph type="body" sz="half" idx="27" hasCustomPrompt="1"/>
          </p:nvPr>
        </p:nvSpPr>
        <p:spPr>
          <a:xfrm>
            <a:off x="3525169" y="3337745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647B97E8-F206-4899-A05D-3CEA7763CBD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3525169" y="5134461"/>
            <a:ext cx="2728244" cy="1474888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00F5F5B-FD46-4295-B012-F670E320EA6D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432432" y="3317693"/>
            <a:ext cx="2194560" cy="150876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15085C5-1FA2-4C89-A410-A151654D4090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432432" y="5118419"/>
            <a:ext cx="2194560" cy="150876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36BD91-F42B-477D-9347-DBA3C0FDC2DB}"/>
              </a:ext>
            </a:extLst>
          </p:cNvPr>
          <p:cNvSpPr txBox="1"/>
          <p:nvPr userDrawn="1"/>
        </p:nvSpPr>
        <p:spPr>
          <a:xfrm>
            <a:off x="3107833" y="1400373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6A3EC1-DE16-42B6-9619-DF093A5C3C27}"/>
              </a:ext>
            </a:extLst>
          </p:cNvPr>
          <p:cNvSpPr txBox="1"/>
          <p:nvPr userDrawn="1"/>
        </p:nvSpPr>
        <p:spPr>
          <a:xfrm>
            <a:off x="3107833" y="3266751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4FCA4B-1DE9-4156-B6E1-F7E32DF05D27}"/>
              </a:ext>
            </a:extLst>
          </p:cNvPr>
          <p:cNvSpPr txBox="1"/>
          <p:nvPr userDrawn="1"/>
        </p:nvSpPr>
        <p:spPr>
          <a:xfrm>
            <a:off x="3107833" y="5007869"/>
            <a:ext cx="486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40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1895125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3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AE68E5-082A-4AFA-AC51-54889A99670B}"/>
              </a:ext>
            </a:extLst>
          </p:cNvPr>
          <p:cNvSpPr/>
          <p:nvPr userDrawn="1"/>
        </p:nvSpPr>
        <p:spPr>
          <a:xfrm>
            <a:off x="-15240" y="0"/>
            <a:ext cx="12207240" cy="11811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198120" y="805901"/>
            <a:ext cx="8476971" cy="375199"/>
          </a:xfrm>
        </p:spPr>
        <p:txBody>
          <a:bodyPr>
            <a:normAutofit/>
          </a:bodyPr>
          <a:lstStyle>
            <a:lvl1pPr marL="0" indent="0" algn="l"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0" y="117834"/>
            <a:ext cx="8476971" cy="6340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65B16179-CC8B-4981-9526-8E3E08E72C6A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936113" y="6291373"/>
            <a:ext cx="3001647" cy="352803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1D8D2EE-CE39-4FED-B22E-D2513633F89E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46371" y="1604354"/>
            <a:ext cx="2991390" cy="4678292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4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0A7E883A-5927-45B9-A5FB-8EFF513E0CAA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8946371" y="1295400"/>
            <a:ext cx="3024249" cy="300227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85FEB9CB-F2B1-47F4-9097-30FAF7942942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1380" y="1313129"/>
            <a:ext cx="2560320" cy="256032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8F989E1-F209-41C2-AEC2-BDDDEE48E1E5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463625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45707C7B-9828-45A7-AF95-4A3BE756BBBA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168076" y="1313129"/>
            <a:ext cx="2560320" cy="256032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1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56FDA5AA-A766-4B21-8377-9267FFBAE31F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114771" y="1313129"/>
            <a:ext cx="2560320" cy="256032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5771C520-4E5C-4853-AE35-F250CB8FB5D8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3412236" y="3878284"/>
            <a:ext cx="2316160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5C64EC75-B525-40E2-B054-6BA5895D0794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6349484" y="3878284"/>
            <a:ext cx="2325607" cy="2751276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27">
            <a:extLst>
              <a:ext uri="{FF2B5EF4-FFF2-40B4-BE49-F238E27FC236}">
                <a16:creationId xmlns:a16="http://schemas.microsoft.com/office/drawing/2014/main" id="{394C56F0-EE6F-474D-AB99-995F044BCB8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946371" y="213824"/>
            <a:ext cx="2991389" cy="952080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0B6783-0F8B-4A69-A5F6-7CB50E2B23A8}"/>
              </a:ext>
            </a:extLst>
          </p:cNvPr>
          <p:cNvSpPr txBox="1"/>
          <p:nvPr userDrawn="1"/>
        </p:nvSpPr>
        <p:spPr>
          <a:xfrm>
            <a:off x="145082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4D1335-DA11-4DAC-BCA6-7BB8B148C97F}"/>
              </a:ext>
            </a:extLst>
          </p:cNvPr>
          <p:cNvSpPr txBox="1"/>
          <p:nvPr userDrawn="1"/>
        </p:nvSpPr>
        <p:spPr>
          <a:xfrm>
            <a:off x="3098093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8EECED-0609-4B4F-AE03-A4F22DF062BA}"/>
              </a:ext>
            </a:extLst>
          </p:cNvPr>
          <p:cNvSpPr txBox="1"/>
          <p:nvPr userDrawn="1"/>
        </p:nvSpPr>
        <p:spPr>
          <a:xfrm>
            <a:off x="6051104" y="3873449"/>
            <a:ext cx="36580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24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6577437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4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D41EDA9-50CC-431D-A9E2-D8B28F1D9DD2}"/>
              </a:ext>
            </a:extLst>
          </p:cNvPr>
          <p:cNvSpPr/>
          <p:nvPr userDrawn="1"/>
        </p:nvSpPr>
        <p:spPr>
          <a:xfrm>
            <a:off x="-15240" y="0"/>
            <a:ext cx="5788152" cy="11811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14C40663-56FC-4BDA-A2FD-599A32A8CD21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2366211" y="8595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4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B7BA88D-F843-4122-A255-381B3A7EE7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3361" y="165960"/>
            <a:ext cx="5559552" cy="634092"/>
          </a:xfrm>
        </p:spPr>
        <p:txBody>
          <a:bodyPr>
            <a:normAutofit/>
          </a:bodyPr>
          <a:lstStyle>
            <a:lvl1pPr algn="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B15BB6-BF7A-460B-81E4-6CA74B3B1A58}"/>
              </a:ext>
            </a:extLst>
          </p:cNvPr>
          <p:cNvSpPr/>
          <p:nvPr userDrawn="1"/>
        </p:nvSpPr>
        <p:spPr>
          <a:xfrm>
            <a:off x="0" y="1181101"/>
            <a:ext cx="5788152" cy="56769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9A9EAF2-ED61-42E4-B65B-25E4AA320B1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84077" y="129986"/>
            <a:ext cx="1472184" cy="1444752"/>
          </a:xfrm>
          <a:solidFill>
            <a:schemeClr val="bg1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7B211DA6-5909-4778-ACCB-FDDE1061AEE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4078" y="1886336"/>
            <a:ext cx="1472184" cy="1971790"/>
          </a:xfrm>
          <a:noFill/>
          <a:ln>
            <a:noFill/>
          </a:ln>
        </p:spPr>
        <p:txBody>
          <a:bodyPr tIns="91440" bIns="91440" anchor="t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i="1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5EFB9AC3-DB43-4B4E-B74E-1ED156A1851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1933678" y="1886336"/>
            <a:ext cx="3745227" cy="4516873"/>
          </a:xfrm>
        </p:spPr>
        <p:txBody>
          <a:bodyPr numCol="1">
            <a:normAutofit/>
          </a:bodyPr>
          <a:lstStyle>
            <a:lvl1pPr marL="233363" indent="-233363">
              <a:lnSpc>
                <a:spcPct val="150000"/>
              </a:lnSpc>
              <a:spcBef>
                <a:spcPts val="0"/>
              </a:spcBef>
              <a:buNone/>
              <a:tabLst>
                <a:tab pos="112713" algn="r"/>
                <a:tab pos="233363" algn="l"/>
              </a:tabLst>
              <a:defRPr sz="1200">
                <a:solidFill>
                  <a:schemeClr val="accent4">
                    <a:lumMod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1808718C-849A-4063-A7DB-6A25E4823A61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942554" y="6477581"/>
            <a:ext cx="3735869" cy="326903"/>
          </a:xfrm>
        </p:spPr>
        <p:txBody>
          <a:bodyPr numCol="2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ADBABE7C-83A0-42FB-9AB1-BD7454D9103E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17143" y="296778"/>
            <a:ext cx="1874380" cy="13716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8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6AA38BAD-E577-44E5-8652-7EB8884D85D4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6017143" y="1921978"/>
            <a:ext cx="1874380" cy="13716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39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31089E30-35D5-4B63-962C-E69262F8A31B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17143" y="3547178"/>
            <a:ext cx="1874380" cy="13716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40" name="Picture Placeholder 29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294891CE-B5DF-4EC9-BCD1-007200ADE6BF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6017662" y="5172377"/>
            <a:ext cx="1874380" cy="13716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53" name="Text Placeholder 3">
            <a:extLst>
              <a:ext uri="{FF2B5EF4-FFF2-40B4-BE49-F238E27FC236}">
                <a16:creationId xmlns:a16="http://schemas.microsoft.com/office/drawing/2014/main" id="{55A40829-372A-4BD2-9DFD-55A1E0FC7A6C}"/>
              </a:ext>
            </a:extLst>
          </p:cNvPr>
          <p:cNvSpPr>
            <a:spLocks noGrp="1"/>
          </p:cNvSpPr>
          <p:nvPr>
            <p:ph type="body" sz="half" idx="21" hasCustomPrompt="1"/>
          </p:nvPr>
        </p:nvSpPr>
        <p:spPr>
          <a:xfrm>
            <a:off x="8155381" y="269869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D3ED1463-3FDC-4F77-A490-BB128AEB35E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155381" y="1903490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3">
            <a:extLst>
              <a:ext uri="{FF2B5EF4-FFF2-40B4-BE49-F238E27FC236}">
                <a16:creationId xmlns:a16="http://schemas.microsoft.com/office/drawing/2014/main" id="{66CBE1DF-E937-4AEA-A7F9-8B809516E33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155381" y="3537111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4C47130C-295F-469B-8A2F-DACEF5B5A59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1927739" y="1480561"/>
            <a:ext cx="3745227" cy="31324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A93AA9FB-7091-4FF0-8330-340B0A90ACB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8155381" y="5170732"/>
            <a:ext cx="3861359" cy="1398509"/>
          </a:xfrm>
        </p:spPr>
        <p:txBody>
          <a:bodyPr numCol="1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accent2">
                  <a:lumMod val="50000"/>
                </a:schemeClr>
              </a:buClr>
              <a:buSzPct val="120000"/>
              <a:buFont typeface="+mj-lt"/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8024DC-2BD1-48B2-9B50-F47B3CEF4820}"/>
              </a:ext>
            </a:extLst>
          </p:cNvPr>
          <p:cNvSpPr txBox="1"/>
          <p:nvPr userDrawn="1"/>
        </p:nvSpPr>
        <p:spPr>
          <a:xfrm>
            <a:off x="7888697" y="269869"/>
            <a:ext cx="319318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77DCCC3-3098-4343-B77B-3D23E8F17FFD}"/>
              </a:ext>
            </a:extLst>
          </p:cNvPr>
          <p:cNvSpPr txBox="1"/>
          <p:nvPr userDrawn="1"/>
        </p:nvSpPr>
        <p:spPr>
          <a:xfrm>
            <a:off x="7888696" y="1902428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7D9CE1B-5D25-4C27-8C90-7CA8B8B1E7EF}"/>
              </a:ext>
            </a:extLst>
          </p:cNvPr>
          <p:cNvSpPr txBox="1"/>
          <p:nvPr userDrawn="1"/>
        </p:nvSpPr>
        <p:spPr>
          <a:xfrm>
            <a:off x="7888696" y="3534987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3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D750E6-AF88-4742-9ABE-63A5217AD198}"/>
              </a:ext>
            </a:extLst>
          </p:cNvPr>
          <p:cNvSpPr txBox="1"/>
          <p:nvPr userDrawn="1"/>
        </p:nvSpPr>
        <p:spPr>
          <a:xfrm>
            <a:off x="7888696" y="5167546"/>
            <a:ext cx="31931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z="1800" kern="1200" dirty="0">
                <a:solidFill>
                  <a:schemeClr val="accent4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7677557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5 Recipe Book Reci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 descr="An empty placeholder to add an image. Click on the placeholder and select the image that you wish to add.">
            <a:extLst>
              <a:ext uri="{FF2B5EF4-FFF2-40B4-BE49-F238E27FC236}">
                <a16:creationId xmlns:a16="http://schemas.microsoft.com/office/drawing/2014/main" id="{EDAB7103-706C-4D50-B9D9-030D5A29D56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5998464" cy="6858000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626AAE-852B-4A65-9BB6-7D2C0A191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592" y="877824"/>
            <a:ext cx="11265408" cy="1179576"/>
          </a:xfrm>
          <a:solidFill>
            <a:schemeClr val="accent4">
              <a:lumMod val="50000"/>
            </a:schemeClr>
          </a:solidFill>
        </p:spPr>
        <p:txBody>
          <a:bodyPr vert="horz" lIns="91440" tIns="45720" rIns="91440" bIns="45720" rtlCol="0" anchor="ctr" anchorCtr="0">
            <a:noAutofit/>
          </a:bodyPr>
          <a:lstStyle>
            <a:lvl1pPr>
              <a:defRPr lang="en-US" sz="36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edit Master title style</a:t>
            </a:r>
          </a:p>
        </p:txBody>
      </p:sp>
      <p:sp>
        <p:nvSpPr>
          <p:cNvPr id="9" name="Text Placeholder 27">
            <a:extLst>
              <a:ext uri="{FF2B5EF4-FFF2-40B4-BE49-F238E27FC236}">
                <a16:creationId xmlns:a16="http://schemas.microsoft.com/office/drawing/2014/main" id="{40284018-877E-48C8-A60E-5EA184B0B90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95998" y="0"/>
            <a:ext cx="5879593" cy="877824"/>
          </a:xfrm>
          <a:noFill/>
          <a:ln>
            <a:noFill/>
          </a:ln>
        </p:spPr>
        <p:txBody>
          <a:bodyPr tIns="91440" bIns="91440" anchor="ctr" anchorCtr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i="1">
                <a:solidFill>
                  <a:schemeClr val="accent4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61167B6-9741-49DA-A7AF-E1A3352D10C8}"/>
              </a:ext>
            </a:extLst>
          </p:cNvPr>
          <p:cNvSpPr>
            <a:spLocks noGrp="1"/>
          </p:cNvSpPr>
          <p:nvPr>
            <p:ph type="subTitle" idx="20" hasCustomPrompt="1"/>
          </p:nvPr>
        </p:nvSpPr>
        <p:spPr>
          <a:xfrm>
            <a:off x="8785299" y="1735834"/>
            <a:ext cx="3406701" cy="321566"/>
          </a:xfrm>
        </p:spPr>
        <p:txBody>
          <a:bodyPr>
            <a:normAutofit/>
          </a:bodyPr>
          <a:lstStyle>
            <a:lvl1pPr marL="0" indent="0" algn="r">
              <a:buNone/>
              <a:defRPr sz="12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3599A2-48DF-45BA-9425-12A5FBCF838E}"/>
              </a:ext>
            </a:extLst>
          </p:cNvPr>
          <p:cNvSpPr/>
          <p:nvPr userDrawn="1"/>
        </p:nvSpPr>
        <p:spPr>
          <a:xfrm>
            <a:off x="5992994" y="6316980"/>
            <a:ext cx="6199006" cy="5410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E29445D-5852-4685-99FA-F6D0EEB71907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6096000" y="2181537"/>
            <a:ext cx="2856467" cy="267780"/>
          </a:xfrm>
        </p:spPr>
        <p:txBody>
          <a:bodyPr>
            <a:noAutofit/>
          </a:bodyPr>
          <a:lstStyle>
            <a:lvl1pPr marL="0" indent="0" algn="l">
              <a:buNone/>
              <a:defRPr sz="1600" i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8A5A1E2-D455-4943-B46C-912CF46ABA90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095999" y="2449317"/>
            <a:ext cx="5879592" cy="1801368"/>
          </a:xfrm>
          <a:noFill/>
        </p:spPr>
        <p:txBody>
          <a:bodyPr wrap="square" numCol="2" spcCol="45720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i="1" dirty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03CEA5B5-2DFF-4730-B1C1-7297D81876B7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095999" y="4250685"/>
            <a:ext cx="5879592" cy="2014859"/>
          </a:xfrm>
        </p:spPr>
        <p:txBody>
          <a:bodyPr numCol="2">
            <a:normAutofit/>
          </a:bodyPr>
          <a:lstStyle>
            <a:lvl1pPr marL="228600" indent="-228600">
              <a:buClr>
                <a:schemeClr val="accent4">
                  <a:lumMod val="50000"/>
                </a:schemeClr>
              </a:buClr>
              <a:buSzPct val="120000"/>
              <a:buFont typeface="+mj-lt"/>
              <a:buAutoNum type="arabicPeriod"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B63EEB8-169F-4E42-8938-2B33C50057D9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6095997" y="6366423"/>
            <a:ext cx="5879593" cy="398762"/>
          </a:xfrm>
        </p:spPr>
        <p:txBody>
          <a:bodyPr numCol="1">
            <a:normAutofit/>
          </a:bodyPr>
          <a:lstStyle>
            <a:lvl1pPr marL="0" indent="0">
              <a:buNone/>
              <a:defRPr sz="10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86578408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ributor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B73CD6-4AD9-41DA-9481-BA512E885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701" y="83820"/>
            <a:ext cx="6050280" cy="132556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D233A8E-E8E2-428D-B3B1-4DD2D1AD48F2}"/>
              </a:ext>
            </a:extLst>
          </p:cNvPr>
          <p:cNvSpPr>
            <a:spLocks noGrp="1"/>
          </p:cNvSpPr>
          <p:nvPr>
            <p:ph type="subTitle" idx="10" hasCustomPrompt="1"/>
          </p:nvPr>
        </p:nvSpPr>
        <p:spPr>
          <a:xfrm>
            <a:off x="5981701" y="1409382"/>
            <a:ext cx="6050280" cy="5197157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buNone/>
              <a:defRPr sz="1600" i="1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EA2014FC-BC19-4F06-91E1-BBB98A5CE2A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578785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</p:spTree>
    <p:extLst>
      <p:ext uri="{BB962C8B-B14F-4D97-AF65-F5344CB8AC3E}">
        <p14:creationId xmlns:p14="http://schemas.microsoft.com/office/powerpoint/2010/main" val="36776795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nd Slid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 descr="Compilation of food images">
            <a:extLst>
              <a:ext uri="{FF2B5EF4-FFF2-40B4-BE49-F238E27FC236}">
                <a16:creationId xmlns:a16="http://schemas.microsoft.com/office/drawing/2014/main" id="{314C1EF1-87EB-4B3A-89AA-6D88F06EAEEE}"/>
              </a:ext>
            </a:extLst>
          </p:cNvPr>
          <p:cNvGrpSpPr/>
          <p:nvPr userDrawn="1"/>
        </p:nvGrpSpPr>
        <p:grpSpPr>
          <a:xfrm>
            <a:off x="1" y="-5000"/>
            <a:ext cx="12191999" cy="6864928"/>
            <a:chOff x="1" y="-5000"/>
            <a:chExt cx="12191999" cy="6864928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B1FDADB-8251-4DB4-B51F-AA2085E3C6F8}"/>
                </a:ext>
              </a:extLst>
            </p:cNvPr>
            <p:cNvSpPr/>
            <p:nvPr userDrawn="1"/>
          </p:nvSpPr>
          <p:spPr>
            <a:xfrm>
              <a:off x="5056909" y="-1"/>
              <a:ext cx="3796146" cy="2826327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544E598E-13F2-4971-A360-6BA465F83FE5}"/>
                </a:ext>
              </a:extLst>
            </p:cNvPr>
            <p:cNvSpPr/>
            <p:nvPr userDrawn="1"/>
          </p:nvSpPr>
          <p:spPr>
            <a:xfrm>
              <a:off x="8862983" y="-5000"/>
              <a:ext cx="3329017" cy="2826327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3664E974-1F4F-4365-B046-F0B3ABF5ADF5}"/>
                </a:ext>
              </a:extLst>
            </p:cNvPr>
            <p:cNvSpPr/>
            <p:nvPr userDrawn="1"/>
          </p:nvSpPr>
          <p:spPr>
            <a:xfrm>
              <a:off x="1" y="2277145"/>
              <a:ext cx="4371108" cy="2949089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34587A9-B51D-4D62-B538-D0F0D65AF1A0}"/>
                </a:ext>
              </a:extLst>
            </p:cNvPr>
            <p:cNvSpPr/>
            <p:nvPr userDrawn="1"/>
          </p:nvSpPr>
          <p:spPr>
            <a:xfrm>
              <a:off x="7183582" y="2277145"/>
              <a:ext cx="3590087" cy="2949089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3D609D81-8C6A-4AC8-89D9-81E2FE7B407D}"/>
                </a:ext>
              </a:extLst>
            </p:cNvPr>
            <p:cNvSpPr/>
            <p:nvPr userDrawn="1"/>
          </p:nvSpPr>
          <p:spPr>
            <a:xfrm>
              <a:off x="4058904" y="2277145"/>
              <a:ext cx="2861718" cy="2949089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0399B2B-8DDE-4AD6-82D5-DDDCFFDEB76D}"/>
                </a:ext>
              </a:extLst>
            </p:cNvPr>
            <p:cNvSpPr/>
            <p:nvPr userDrawn="1"/>
          </p:nvSpPr>
          <p:spPr>
            <a:xfrm>
              <a:off x="5984309" y="4573928"/>
              <a:ext cx="2394108" cy="2286000"/>
            </a:xfrm>
            <a:prstGeom prst="rect">
              <a:avLst/>
            </a:pr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91515F0-BF0D-403B-8287-06F400A87DED}"/>
                </a:ext>
              </a:extLst>
            </p:cNvPr>
            <p:cNvSpPr/>
            <p:nvPr userDrawn="1"/>
          </p:nvSpPr>
          <p:spPr>
            <a:xfrm>
              <a:off x="9833970" y="4573928"/>
              <a:ext cx="2353950" cy="228600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BD609ABF-B194-4497-AE30-E2D5B3BAC2AD}"/>
                </a:ext>
              </a:extLst>
            </p:cNvPr>
            <p:cNvSpPr/>
            <p:nvPr userDrawn="1"/>
          </p:nvSpPr>
          <p:spPr>
            <a:xfrm>
              <a:off x="1720042" y="4573928"/>
              <a:ext cx="2338862" cy="2286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Picture Placeholder 4">
            <a:extLst>
              <a:ext uri="{FF2B5EF4-FFF2-40B4-BE49-F238E27FC236}">
                <a16:creationId xmlns:a16="http://schemas.microsoft.com/office/drawing/2014/main" id="{1FFC4A27-82C1-409D-B822-91EB3DF2863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6926"/>
            <a:ext cx="5974381" cy="2284072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0" name="Picture Placeholder 4">
            <a:extLst>
              <a:ext uri="{FF2B5EF4-FFF2-40B4-BE49-F238E27FC236}">
                <a16:creationId xmlns:a16="http://schemas.microsoft.com/office/drawing/2014/main" id="{E517C499-361C-4FCF-8C76-A84557059CA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999" y="4585314"/>
            <a:ext cx="1975104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B0D9F1AE-68C6-45F0-804B-096F9B883B2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063276" y="4580316"/>
            <a:ext cx="1911105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3" name="Picture Placeholder 4">
            <a:extLst>
              <a:ext uri="{FF2B5EF4-FFF2-40B4-BE49-F238E27FC236}">
                <a16:creationId xmlns:a16="http://schemas.microsoft.com/office/drawing/2014/main" id="{143096DE-80D7-48ED-BC3F-2E6D3ED978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9060" y="2281562"/>
            <a:ext cx="1911105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4" name="Picture Placeholder 4">
            <a:extLst>
              <a:ext uri="{FF2B5EF4-FFF2-40B4-BE49-F238E27FC236}">
                <a16:creationId xmlns:a16="http://schemas.microsoft.com/office/drawing/2014/main" id="{2A457750-32D8-47A2-A18B-3ED01538E57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915979" y="-10803"/>
            <a:ext cx="1911105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5" name="Picture Placeholder 4">
            <a:extLst>
              <a:ext uri="{FF2B5EF4-FFF2-40B4-BE49-F238E27FC236}">
                <a16:creationId xmlns:a16="http://schemas.microsoft.com/office/drawing/2014/main" id="{E51D20A8-A27D-4E6C-8047-D670C07794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910183" y="4567581"/>
            <a:ext cx="1911105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3CDA776B-59EE-43C5-AFA5-E86B0457E53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838511" y="2277145"/>
            <a:ext cx="2347022" cy="2272686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Add a picture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A96BD-B6AC-4441-9EB5-EF715B563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963" y="2688921"/>
            <a:ext cx="5537368" cy="1325563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8894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9A5EC-A9DD-4592-8B98-62D6F2D6A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58240A-8AA3-4585-BCFB-5E6B8F3DE4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179F8-6D44-439B-8CEA-B7EA23D611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2DE7B-5B6B-4EE2-B513-1309EBC801BD}" type="datetimeFigureOut">
              <a:rPr lang="en-US" smtClean="0"/>
              <a:t>6/6/2023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0B40A-0162-4753-9396-D6061762A2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D43C-A0D1-4CC6-9A2E-479DF76A24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CA84A-544F-4B6B-BC9A-925394EE73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37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664" r:id="rId3"/>
    <p:sldLayoutId id="2147483668" r:id="rId4"/>
    <p:sldLayoutId id="2147483690" r:id="rId5"/>
    <p:sldLayoutId id="2147483670" r:id="rId6"/>
    <p:sldLayoutId id="2147483714" r:id="rId7"/>
    <p:sldLayoutId id="2147483685" r:id="rId8"/>
    <p:sldLayoutId id="2147483697" r:id="rId9"/>
    <p:sldLayoutId id="2147483698" r:id="rId10"/>
    <p:sldLayoutId id="2147483699" r:id="rId11"/>
    <p:sldLayoutId id="2147483700" r:id="rId12"/>
    <p:sldLayoutId id="2147483715" r:id="rId13"/>
    <p:sldLayoutId id="2147483686" r:id="rId14"/>
    <p:sldLayoutId id="2147483701" r:id="rId15"/>
    <p:sldLayoutId id="2147483702" r:id="rId16"/>
    <p:sldLayoutId id="2147483703" r:id="rId17"/>
    <p:sldLayoutId id="2147483704" r:id="rId18"/>
    <p:sldLayoutId id="2147483716" r:id="rId19"/>
    <p:sldLayoutId id="2147483687" r:id="rId20"/>
    <p:sldLayoutId id="2147483705" r:id="rId21"/>
    <p:sldLayoutId id="2147483706" r:id="rId22"/>
    <p:sldLayoutId id="2147483707" r:id="rId23"/>
    <p:sldLayoutId id="2147483708" r:id="rId24"/>
    <p:sldLayoutId id="2147483717" r:id="rId25"/>
    <p:sldLayoutId id="2147483688" r:id="rId26"/>
    <p:sldLayoutId id="2147483709" r:id="rId27"/>
    <p:sldLayoutId id="2147483710" r:id="rId28"/>
    <p:sldLayoutId id="2147483711" r:id="rId29"/>
    <p:sldLayoutId id="2147483712" r:id="rId30"/>
    <p:sldLayoutId id="2147483718" r:id="rId31"/>
    <p:sldLayoutId id="2147483694" r:id="rId32"/>
    <p:sldLayoutId id="2147483696" r:id="rId3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01F2-F960-F99F-EAA5-C1A365A8C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249" y="3031178"/>
            <a:ext cx="11082354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dirty="0"/>
              <a:t>Madalina Ghera</a:t>
            </a:r>
            <a:br>
              <a:rPr lang="en-US" sz="3200" dirty="0"/>
            </a:br>
            <a:r>
              <a:rPr lang="en-US" sz="3200" dirty="0"/>
              <a:t>Student Id:2128167</a:t>
            </a:r>
            <a:br>
              <a:rPr lang="en-US" sz="3200" dirty="0"/>
            </a:br>
            <a:r>
              <a:rPr lang="en-US" sz="3200" dirty="0"/>
              <a:t>Foreign Languages and Cultural Awareness</a:t>
            </a:r>
            <a:br>
              <a:rPr lang="en-US" sz="3200" dirty="0"/>
            </a:br>
            <a:r>
              <a:rPr lang="en-US" sz="3200" dirty="0"/>
              <a:t>BMIH5003</a:t>
            </a:r>
            <a:br>
              <a:rPr lang="en-US" sz="3200" dirty="0"/>
            </a:br>
            <a:r>
              <a:rPr lang="en-US" sz="3200" dirty="0"/>
              <a:t>Module Tutor: Rodrigo F. Aguilera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040164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CD72F-E63C-4B94-A332-EFBC30419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3776" y="-59953"/>
            <a:ext cx="317480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 dirty="0"/>
              <a:t>Petit-déjeuner</a:t>
            </a:r>
            <a:br>
              <a:rPr lang="en-US" sz="2400" dirty="0"/>
            </a:br>
            <a:r>
              <a:rPr lang="en-US" sz="2400" dirty="0"/>
              <a:t>(Breakfast)</a:t>
            </a:r>
            <a:br>
              <a:rPr lang="en-US" dirty="0"/>
            </a:br>
            <a:r>
              <a:rPr lang="en-US" sz="1200" dirty="0"/>
              <a:t>Lundi-Dimanche</a:t>
            </a:r>
            <a:br>
              <a:rPr lang="en-US" sz="1200" dirty="0"/>
            </a:br>
            <a:r>
              <a:rPr lang="en-US" sz="1200" dirty="0"/>
              <a:t>(Monday-Sunday)</a:t>
            </a:r>
            <a:br>
              <a:rPr lang="en-US" sz="1200" dirty="0"/>
            </a:br>
            <a:r>
              <a:rPr lang="en-US" sz="1200" dirty="0"/>
              <a:t>7:00AM-9:00AM</a:t>
            </a:r>
            <a:endParaRPr lang="en-US"/>
          </a:p>
        </p:txBody>
      </p:sp>
      <p:pic>
        <p:nvPicPr>
          <p:cNvPr id="6" name="Picture Placeholder 5" descr="A picture containing food, meal, variety, several&#10;&#10;Description automatically generated">
            <a:extLst>
              <a:ext uri="{FF2B5EF4-FFF2-40B4-BE49-F238E27FC236}">
                <a16:creationId xmlns:a16="http://schemas.microsoft.com/office/drawing/2014/main" id="{6A6716BE-5070-4958-9045-FD58BC26AAA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66135"/>
            <a:ext cx="3936522" cy="6740106"/>
          </a:xfr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B2D2AE49-8142-82C0-FCE6-E0CC8AD9F58D}"/>
              </a:ext>
            </a:extLst>
          </p:cNvPr>
          <p:cNvSpPr/>
          <p:nvPr/>
        </p:nvSpPr>
        <p:spPr>
          <a:xfrm>
            <a:off x="1224895" y="105998"/>
            <a:ext cx="2516036" cy="690113"/>
          </a:xfrm>
          <a:prstGeom prst="ellipse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Hotel Hilton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FD8CF1-3ABA-E1BF-E28A-467AE776D717}"/>
              </a:ext>
            </a:extLst>
          </p:cNvPr>
          <p:cNvSpPr txBox="1"/>
          <p:nvPr/>
        </p:nvSpPr>
        <p:spPr>
          <a:xfrm>
            <a:off x="9050125" y="521813"/>
            <a:ext cx="28007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1" dirty="0">
                <a:solidFill>
                  <a:srgbClr val="92D050"/>
                </a:solidFill>
              </a:rPr>
              <a:t>Prêt à manger</a:t>
            </a:r>
          </a:p>
        </p:txBody>
      </p:sp>
      <p:pic>
        <p:nvPicPr>
          <p:cNvPr id="5" name="Graphic 6" descr="Fork and knife outline">
            <a:extLst>
              <a:ext uri="{FF2B5EF4-FFF2-40B4-BE49-F238E27FC236}">
                <a16:creationId xmlns:a16="http://schemas.microsoft.com/office/drawing/2014/main" id="{AF72F5DA-D7A6-65E0-7ACF-44DE4A064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57781" y="369498"/>
            <a:ext cx="655607" cy="6987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58B4EC-C968-0924-5495-0CF35C64F09B}"/>
              </a:ext>
            </a:extLst>
          </p:cNvPr>
          <p:cNvSpPr txBox="1"/>
          <p:nvPr/>
        </p:nvSpPr>
        <p:spPr>
          <a:xfrm>
            <a:off x="3981964" y="1556701"/>
            <a:ext cx="816346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 dirty="0"/>
              <a:t>Buffet Froid</a:t>
            </a:r>
          </a:p>
          <a:p>
            <a:pPr algn="ctr"/>
            <a:r>
              <a:rPr lang="en-US" sz="1600" b="1" u="sng" dirty="0"/>
              <a:t>(Cold Buffet)</a:t>
            </a:r>
          </a:p>
          <a:p>
            <a:pPr algn="ctr"/>
            <a:r>
              <a:rPr lang="en-US" sz="1600" err="1"/>
              <a:t>Formage</a:t>
            </a:r>
            <a:r>
              <a:rPr lang="en-US" sz="1600" dirty="0"/>
              <a:t> </a:t>
            </a:r>
            <a:r>
              <a:rPr lang="en-US" sz="1600" err="1"/>
              <a:t>blanc</a:t>
            </a:r>
            <a:r>
              <a:rPr lang="en-US" sz="1600" dirty="0"/>
              <a:t>(Cottage cheese) , Yaourts(Yoghurts) , </a:t>
            </a:r>
            <a:r>
              <a:rPr lang="en-US" sz="1600" err="1"/>
              <a:t>Sèlection</a:t>
            </a:r>
            <a:r>
              <a:rPr lang="en-US" sz="1600" dirty="0"/>
              <a:t> de pains(Selection of breads) , </a:t>
            </a:r>
            <a:r>
              <a:rPr lang="en-US" sz="1600" err="1"/>
              <a:t>Sèlection</a:t>
            </a:r>
            <a:r>
              <a:rPr lang="en-US" sz="1600" dirty="0"/>
              <a:t> de fruits(Fruits selection) , Croissants , Pain au </a:t>
            </a:r>
            <a:r>
              <a:rPr lang="en-US" sz="1600" err="1"/>
              <a:t>chocolat</a:t>
            </a:r>
            <a:r>
              <a:rPr lang="en-US" sz="1600" dirty="0"/>
              <a:t> , Brioche , Beurre(Butter) , Confiture(Jam) , Nutella , Céréales(Cereals) , Lait(Milk)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FD87BB-23EF-F051-7381-FB6F484C38A5}"/>
              </a:ext>
            </a:extLst>
          </p:cNvPr>
          <p:cNvSpPr txBox="1"/>
          <p:nvPr/>
        </p:nvSpPr>
        <p:spPr>
          <a:xfrm>
            <a:off x="4093037" y="2954124"/>
            <a:ext cx="8062821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/>
              <a:t>À la carte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dirty="0"/>
              <a:t>Pain perdu(French toast)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dirty="0"/>
              <a:t>Crêpes </a:t>
            </a:r>
            <a:r>
              <a:rPr lang="en-US" sz="1600" b="1" err="1"/>
              <a:t>salées</a:t>
            </a:r>
            <a:r>
              <a:rPr lang="en-US" sz="1600" b="1" dirty="0"/>
              <a:t>(Savory Crêpes)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latin typeface="Arial"/>
                <a:cs typeface="Arial"/>
              </a:rPr>
              <a:t>•</a:t>
            </a:r>
            <a:r>
              <a:rPr lang="en-US" sz="1600" b="1" dirty="0">
                <a:latin typeface="Trebuchet MS"/>
              </a:rPr>
              <a:t>Oeufs </a:t>
            </a:r>
            <a:r>
              <a:rPr lang="en-US" sz="1600" b="1" err="1">
                <a:latin typeface="Trebuchet MS"/>
              </a:rPr>
              <a:t>brouillés</a:t>
            </a:r>
            <a:r>
              <a:rPr lang="en-US" sz="1600" b="1" dirty="0">
                <a:latin typeface="Trebuchet MS"/>
              </a:rPr>
              <a:t>(scrambled eggs)</a:t>
            </a:r>
            <a:endParaRPr lang="en-US" sz="1600" b="1" dirty="0"/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latin typeface="Trebuchet MS"/>
              </a:rPr>
              <a:t>Crêpes </a:t>
            </a:r>
            <a:r>
              <a:rPr lang="en-US" sz="1600" b="1" dirty="0" err="1">
                <a:latin typeface="Trebuchet MS"/>
              </a:rPr>
              <a:t>sucrée</a:t>
            </a:r>
            <a:r>
              <a:rPr lang="en-US" sz="1600" b="1" dirty="0">
                <a:latin typeface="Trebuchet MS"/>
              </a:rPr>
              <a:t>(Sugary crêpes)</a:t>
            </a:r>
          </a:p>
          <a:p>
            <a:pPr marL="285750" indent="-285750" algn="ctr">
              <a:buFont typeface="Arial"/>
              <a:buChar char="•"/>
            </a:pPr>
            <a:endParaRPr lang="en-US" sz="1600" b="1" dirty="0">
              <a:latin typeface="Trebuchet MS"/>
            </a:endParaRPr>
          </a:p>
          <a:p>
            <a:pPr marL="285750" indent="-285750" algn="ctr">
              <a:buFont typeface="Arial"/>
              <a:buChar char="•"/>
            </a:pPr>
            <a:endParaRPr lang="en-US" sz="16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55B9C0-BC32-A053-FEA6-BD146141DCF7}"/>
              </a:ext>
            </a:extLst>
          </p:cNvPr>
          <p:cNvSpPr txBox="1"/>
          <p:nvPr/>
        </p:nvSpPr>
        <p:spPr>
          <a:xfrm>
            <a:off x="3813101" y="4129403"/>
            <a:ext cx="2743200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 dirty="0"/>
              <a:t>Boissons </a:t>
            </a:r>
            <a:r>
              <a:rPr lang="en-US" sz="1600" b="1" u="sng" dirty="0" err="1"/>
              <a:t>chaude</a:t>
            </a:r>
            <a:endParaRPr lang="en-US" sz="1600" b="1" u="sng" dirty="0"/>
          </a:p>
          <a:p>
            <a:pPr algn="ctr"/>
            <a:r>
              <a:rPr lang="en-US" sz="1600" err="1"/>
              <a:t>Thé</a:t>
            </a:r>
            <a:r>
              <a:rPr lang="en-US" sz="1600" dirty="0"/>
              <a:t>(Tea) , Chocolat </a:t>
            </a:r>
            <a:r>
              <a:rPr lang="en-US" sz="1600" err="1"/>
              <a:t>chaud</a:t>
            </a:r>
            <a:r>
              <a:rPr lang="en-US" sz="1600" dirty="0"/>
              <a:t>(Hot chocolate ), Café noir(black coffee) , Café crème(coffee with milk</a:t>
            </a:r>
            <a:r>
              <a:rPr lang="en-US" dirty="0"/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4BED03-3B3A-0E95-DBF9-995FF576902A}"/>
              </a:ext>
            </a:extLst>
          </p:cNvPr>
          <p:cNvSpPr txBox="1"/>
          <p:nvPr/>
        </p:nvSpPr>
        <p:spPr>
          <a:xfrm>
            <a:off x="9398564" y="4100648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 dirty="0"/>
              <a:t>Boissons</a:t>
            </a:r>
          </a:p>
          <a:p>
            <a:pPr algn="ctr"/>
            <a:r>
              <a:rPr lang="en-US" sz="1600" dirty="0"/>
              <a:t>Jus </a:t>
            </a:r>
            <a:r>
              <a:rPr lang="en-US" sz="1600" dirty="0" err="1"/>
              <a:t>d'orange</a:t>
            </a:r>
            <a:r>
              <a:rPr lang="en-US" sz="1600" dirty="0"/>
              <a:t>(Orange juice) , Jus de pomme(Apple juice) , </a:t>
            </a:r>
            <a:r>
              <a:rPr lang="en-US" sz="1600" dirty="0" err="1"/>
              <a:t>Eau</a:t>
            </a:r>
            <a:r>
              <a:rPr lang="en-US" sz="1600" dirty="0"/>
              <a:t>(Water)</a:t>
            </a:r>
          </a:p>
        </p:txBody>
      </p:sp>
      <p:pic>
        <p:nvPicPr>
          <p:cNvPr id="15" name="Graphic 15" descr="Croissant outline">
            <a:extLst>
              <a:ext uri="{FF2B5EF4-FFF2-40B4-BE49-F238E27FC236}">
                <a16:creationId xmlns:a16="http://schemas.microsoft.com/office/drawing/2014/main" id="{48C831B7-361E-E55F-3A29-3452468517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100000">
            <a:off x="8586158" y="1145875"/>
            <a:ext cx="914400" cy="914400"/>
          </a:xfrm>
          <a:prstGeom prst="rect">
            <a:avLst/>
          </a:prstGeom>
        </p:spPr>
      </p:pic>
      <p:pic>
        <p:nvPicPr>
          <p:cNvPr id="16" name="Graphic 16" descr="Coffee outline">
            <a:extLst>
              <a:ext uri="{FF2B5EF4-FFF2-40B4-BE49-F238E27FC236}">
                <a16:creationId xmlns:a16="http://schemas.microsoft.com/office/drawing/2014/main" id="{A2D27F8A-01C4-FFA0-C8A5-1AA0D040EA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83856" y="3791310"/>
            <a:ext cx="713117" cy="727495"/>
          </a:xfrm>
          <a:prstGeom prst="rect">
            <a:avLst/>
          </a:prstGeom>
        </p:spPr>
      </p:pic>
      <p:pic>
        <p:nvPicPr>
          <p:cNvPr id="17" name="Graphic 17" descr="Open book outline">
            <a:extLst>
              <a:ext uri="{FF2B5EF4-FFF2-40B4-BE49-F238E27FC236}">
                <a16:creationId xmlns:a16="http://schemas.microsoft.com/office/drawing/2014/main" id="{2A7A86A6-5E1D-6630-D24E-2B5432EDBE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672423" y="2727385"/>
            <a:ext cx="727494" cy="713117"/>
          </a:xfrm>
          <a:prstGeom prst="rect">
            <a:avLst/>
          </a:prstGeom>
        </p:spPr>
      </p:pic>
      <p:pic>
        <p:nvPicPr>
          <p:cNvPr id="18" name="Graphic 18" descr="Wine outline">
            <a:extLst>
              <a:ext uri="{FF2B5EF4-FFF2-40B4-BE49-F238E27FC236}">
                <a16:creationId xmlns:a16="http://schemas.microsoft.com/office/drawing/2014/main" id="{51F6B7BA-B0C5-A67D-C3BD-681DD36B0F1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231593" y="3748177"/>
            <a:ext cx="684362" cy="71311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50A7456-A24C-236C-7967-C344226BE92F}"/>
              </a:ext>
            </a:extLst>
          </p:cNvPr>
          <p:cNvSpPr txBox="1"/>
          <p:nvPr/>
        </p:nvSpPr>
        <p:spPr>
          <a:xfrm>
            <a:off x="4170279" y="5484821"/>
            <a:ext cx="760274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Trebuchet MS"/>
              </a:rPr>
              <a:t>Pour options </a:t>
            </a:r>
            <a:r>
              <a:rPr lang="en-US" sz="1400" b="1" err="1">
                <a:solidFill>
                  <a:schemeClr val="bg1"/>
                </a:solidFill>
                <a:latin typeface="Trebuchet MS"/>
              </a:rPr>
              <a:t>végétariennes</a:t>
            </a:r>
            <a:r>
              <a:rPr lang="en-US" sz="1400" b="1" dirty="0">
                <a:solidFill>
                  <a:schemeClr val="bg1"/>
                </a:solidFill>
                <a:latin typeface="Trebuchet MS"/>
              </a:rPr>
              <a:t> et </a:t>
            </a:r>
            <a:r>
              <a:rPr lang="en-US" sz="1400" b="1" err="1">
                <a:solidFill>
                  <a:schemeClr val="bg1"/>
                </a:solidFill>
                <a:latin typeface="Trebuchet MS"/>
              </a:rPr>
              <a:t>végétaliennes</a:t>
            </a:r>
            <a:r>
              <a:rPr lang="en-US" sz="1400" b="1" dirty="0">
                <a:solidFill>
                  <a:schemeClr val="bg1"/>
                </a:solidFill>
                <a:latin typeface="Trebuchet MS"/>
              </a:rPr>
              <a:t> </a:t>
            </a:r>
            <a:r>
              <a:rPr lang="en-US" sz="1400" b="1" err="1">
                <a:solidFill>
                  <a:schemeClr val="bg1"/>
                </a:solidFill>
                <a:latin typeface="Trebuchet MS"/>
              </a:rPr>
              <a:t>disponibles,demandez</a:t>
            </a:r>
            <a:r>
              <a:rPr lang="en-US" sz="1400" b="1" dirty="0">
                <a:solidFill>
                  <a:schemeClr val="bg1"/>
                </a:solidFill>
                <a:latin typeface="Trebuchet MS"/>
              </a:rPr>
              <a:t> à un </a:t>
            </a:r>
            <a:r>
              <a:rPr lang="en-US" sz="1400" b="1" err="1">
                <a:solidFill>
                  <a:schemeClr val="bg1"/>
                </a:solidFill>
                <a:latin typeface="Trebuchet MS"/>
              </a:rPr>
              <a:t>membre</a:t>
            </a:r>
            <a:r>
              <a:rPr lang="en-US" sz="1400" b="1" dirty="0">
                <a:solidFill>
                  <a:schemeClr val="bg1"/>
                </a:solidFill>
                <a:latin typeface="Trebuchet MS"/>
              </a:rPr>
              <a:t> de </a:t>
            </a:r>
            <a:r>
              <a:rPr lang="en-US" sz="1400" b="1" err="1">
                <a:solidFill>
                  <a:schemeClr val="bg1"/>
                </a:solidFill>
                <a:latin typeface="Trebuchet MS"/>
              </a:rPr>
              <a:t>notre</a:t>
            </a:r>
            <a:r>
              <a:rPr lang="en-US" sz="1400" b="1" dirty="0">
                <a:solidFill>
                  <a:schemeClr val="bg1"/>
                </a:solidFill>
                <a:latin typeface="Trebuchet MS"/>
              </a:rPr>
              <a:t> équipe.</a:t>
            </a:r>
            <a:endParaRPr lang="en-US" sz="1400" b="1">
              <a:solidFill>
                <a:schemeClr val="bg1"/>
              </a:solidFill>
            </a:endParaRPr>
          </a:p>
          <a:p>
            <a:pPr algn="ctr"/>
            <a:r>
              <a:rPr lang="en-US" sz="1400" b="1" dirty="0">
                <a:solidFill>
                  <a:schemeClr val="bg1"/>
                </a:solidFill>
                <a:latin typeface="Trebuchet MS"/>
              </a:rPr>
              <a:t>(For vegetarian and vegan options ask a member of our team.)</a:t>
            </a:r>
            <a:endParaRPr lang="en-US" sz="1400" b="1" dirty="0">
              <a:solidFill>
                <a:schemeClr val="bg1"/>
              </a:solidFill>
            </a:endParaRPr>
          </a:p>
          <a:p>
            <a:pPr algn="l"/>
            <a:endParaRPr lang="en-US" dirty="0"/>
          </a:p>
        </p:txBody>
      </p:sp>
      <p:pic>
        <p:nvPicPr>
          <p:cNvPr id="20" name="Graphic 20" descr="Open hand with plant outline">
            <a:extLst>
              <a:ext uri="{FF2B5EF4-FFF2-40B4-BE49-F238E27FC236}">
                <a16:creationId xmlns:a16="http://schemas.microsoft.com/office/drawing/2014/main" id="{CFD59555-4910-D75B-4F99-F44E12AE840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714007" y="5430328"/>
            <a:ext cx="454325" cy="4543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D217EAA-9A6D-24AC-0262-3A6B7BDA2018}"/>
              </a:ext>
            </a:extLst>
          </p:cNvPr>
          <p:cNvSpPr txBox="1"/>
          <p:nvPr/>
        </p:nvSpPr>
        <p:spPr>
          <a:xfrm>
            <a:off x="5422238" y="6369451"/>
            <a:ext cx="484229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/>
              <a:t>Le service de chambre </a:t>
            </a:r>
            <a:r>
              <a:rPr lang="en-US" sz="1100" err="1"/>
              <a:t>n'est</a:t>
            </a:r>
            <a:r>
              <a:rPr lang="en-US" sz="1100" dirty="0"/>
              <a:t> pas disponible</a:t>
            </a:r>
            <a:endParaRPr lang="en-US"/>
          </a:p>
          <a:p>
            <a:pPr algn="ctr"/>
            <a:r>
              <a:rPr lang="en-US" sz="1100" dirty="0"/>
              <a:t>(Room service is not available)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AE8A15F-9C11-AF9C-622C-21D3E93DCDE7}"/>
              </a:ext>
            </a:extLst>
          </p:cNvPr>
          <p:cNvSpPr/>
          <p:nvPr/>
        </p:nvSpPr>
        <p:spPr>
          <a:xfrm>
            <a:off x="250335" y="6000996"/>
            <a:ext cx="3493696" cy="89139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18,5€</a:t>
            </a:r>
          </a:p>
          <a:p>
            <a:pPr algn="ctr"/>
            <a:r>
              <a:rPr lang="en-US" dirty="0"/>
              <a:t>Par </a:t>
            </a:r>
            <a:r>
              <a:rPr lang="en-US" err="1"/>
              <a:t>perssone</a:t>
            </a:r>
            <a:endParaRPr lang="en-US" dirty="0" err="1"/>
          </a:p>
          <a:p>
            <a:pPr algn="ctr"/>
            <a:r>
              <a:rPr lang="en-US" dirty="0"/>
              <a:t>(per person)</a:t>
            </a:r>
          </a:p>
        </p:txBody>
      </p:sp>
    </p:spTree>
    <p:extLst>
      <p:ext uri="{BB962C8B-B14F-4D97-AF65-F5344CB8AC3E}">
        <p14:creationId xmlns:p14="http://schemas.microsoft.com/office/powerpoint/2010/main" val="1872137242"/>
      </p:ext>
    </p:extLst>
  </p:cSld>
  <p:clrMapOvr>
    <a:masterClrMapping/>
  </p:clrMapOvr>
</p:sld>
</file>

<file path=ppt/theme/theme1.xml><?xml version="1.0" encoding="utf-8"?>
<a:theme xmlns:a="http://schemas.openxmlformats.org/drawingml/2006/main" name="1_Recipe Book Slide Master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89533498_win32_fixed" id="{96CA4BD3-4A7B-4AC1-8B97-2A1F0F38BFCD}" vid="{A3698DDB-5CF4-4B60-945E-2B8E898160E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1073</Words>
  <Application>Microsoft Office PowerPoint</Application>
  <PresentationFormat>Widescreen</PresentationFormat>
  <Paragraphs>255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1_Recipe Book Slide Master</vt:lpstr>
      <vt:lpstr>Madalina Ghera Student Id:2128167 Foreign Languages and Cultural Awareness BMIH5003 Module Tutor: Rodrigo F. Aguilera</vt:lpstr>
      <vt:lpstr>Petit-déjeuner (Breakfast) Lundi-Dimanche (Monday-Sunday) 7:00AM-9:00AM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Recipes</dc:title>
  <dc:creator/>
  <cp:lastModifiedBy/>
  <cp:revision>374</cp:revision>
  <dcterms:created xsi:type="dcterms:W3CDTF">2023-06-06T14:39:06Z</dcterms:created>
  <dcterms:modified xsi:type="dcterms:W3CDTF">2023-06-06T16:18:25Z</dcterms:modified>
</cp:coreProperties>
</file>