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30"/>
  </p:notesMasterIdLst>
  <p:sldIdLst>
    <p:sldId id="256" r:id="rId2"/>
    <p:sldId id="257" r:id="rId3"/>
    <p:sldId id="258" r:id="rId4"/>
    <p:sldId id="259" r:id="rId5"/>
    <p:sldId id="260" r:id="rId6"/>
    <p:sldId id="261" r:id="rId7"/>
    <p:sldId id="262" r:id="rId8"/>
    <p:sldId id="263" r:id="rId9"/>
    <p:sldId id="264" r:id="rId10"/>
    <p:sldId id="265" r:id="rId11"/>
    <p:sldId id="266" r:id="rId12"/>
    <p:sldId id="310" r:id="rId13"/>
    <p:sldId id="311" r:id="rId14"/>
    <p:sldId id="267" r:id="rId15"/>
    <p:sldId id="268" r:id="rId16"/>
    <p:sldId id="269" r:id="rId17"/>
    <p:sldId id="270" r:id="rId18"/>
    <p:sldId id="271" r:id="rId19"/>
    <p:sldId id="272" r:id="rId20"/>
    <p:sldId id="273" r:id="rId21"/>
    <p:sldId id="274" r:id="rId22"/>
    <p:sldId id="276" r:id="rId23"/>
    <p:sldId id="277" r:id="rId24"/>
    <p:sldId id="278" r:id="rId25"/>
    <p:sldId id="279" r:id="rId26"/>
    <p:sldId id="312" r:id="rId27"/>
    <p:sldId id="308" r:id="rId28"/>
    <p:sldId id="309"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D14E93-1A7D-45BF-BF60-9196DEF62BEE}" v="91" dt="2023-03-20T08:22:13.7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5461" autoAdjust="0"/>
  </p:normalViewPr>
  <p:slideViewPr>
    <p:cSldViewPr snapToGrid="0">
      <p:cViewPr varScale="1">
        <p:scale>
          <a:sx n="87" d="100"/>
          <a:sy n="87" d="100"/>
        </p:scale>
        <p:origin x="51"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21.svg"/></Relationships>
</file>

<file path=ppt/diagrams/_rels/data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1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ata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21.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7D6519-1D40-4F50-A2CA-A93F7A0A5E3D}"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CCD3A2F1-9529-4C52-9CDB-6D02E061C403}">
      <dgm:prSet/>
      <dgm:spPr/>
      <dgm:t>
        <a:bodyPr/>
        <a:lstStyle/>
        <a:p>
          <a:r>
            <a:rPr lang="en-GB" baseline="0"/>
            <a:t>Aims and Learning Objectives. </a:t>
          </a:r>
          <a:endParaRPr lang="en-US"/>
        </a:p>
      </dgm:t>
    </dgm:pt>
    <dgm:pt modelId="{8C6445F7-B794-4F74-BBD5-264B116E7703}" type="parTrans" cxnId="{CBCFC8E8-C8F1-42C8-8171-B5A8978FA36B}">
      <dgm:prSet/>
      <dgm:spPr/>
      <dgm:t>
        <a:bodyPr/>
        <a:lstStyle/>
        <a:p>
          <a:endParaRPr lang="en-US"/>
        </a:p>
      </dgm:t>
    </dgm:pt>
    <dgm:pt modelId="{ED82772F-F5FA-424E-8E8D-727D5EFF0FC2}" type="sibTrans" cxnId="{CBCFC8E8-C8F1-42C8-8171-B5A8978FA36B}">
      <dgm:prSet/>
      <dgm:spPr/>
      <dgm:t>
        <a:bodyPr/>
        <a:lstStyle/>
        <a:p>
          <a:endParaRPr lang="en-US"/>
        </a:p>
      </dgm:t>
    </dgm:pt>
    <dgm:pt modelId="{EF611F12-8F88-40DB-9455-40DBF512D281}">
      <dgm:prSet/>
      <dgm:spPr/>
      <dgm:t>
        <a:bodyPr/>
        <a:lstStyle/>
        <a:p>
          <a:r>
            <a:rPr lang="en-US" dirty="0"/>
            <a:t>Theft.</a:t>
          </a:r>
        </a:p>
      </dgm:t>
    </dgm:pt>
    <dgm:pt modelId="{D64EAEE0-4F7E-4E76-A70F-5F3572EC6373}" type="parTrans" cxnId="{D13C06F7-2472-44DD-A63A-D5DE6DF201B8}">
      <dgm:prSet/>
      <dgm:spPr/>
      <dgm:t>
        <a:bodyPr/>
        <a:lstStyle/>
        <a:p>
          <a:endParaRPr lang="en-US"/>
        </a:p>
      </dgm:t>
    </dgm:pt>
    <dgm:pt modelId="{CAC55C5C-85DF-4E6B-807C-AE36C7926704}" type="sibTrans" cxnId="{D13C06F7-2472-44DD-A63A-D5DE6DF201B8}">
      <dgm:prSet/>
      <dgm:spPr/>
      <dgm:t>
        <a:bodyPr/>
        <a:lstStyle/>
        <a:p>
          <a:endParaRPr lang="en-US"/>
        </a:p>
      </dgm:t>
    </dgm:pt>
    <dgm:pt modelId="{E1B4FE7D-93C4-4AD1-BA24-F3633B877A2C}">
      <dgm:prSet/>
      <dgm:spPr/>
      <dgm:t>
        <a:bodyPr/>
        <a:lstStyle/>
        <a:p>
          <a:r>
            <a:rPr lang="en-GB" baseline="0" dirty="0"/>
            <a:t>Criminal damage. </a:t>
          </a:r>
          <a:endParaRPr lang="en-US" dirty="0"/>
        </a:p>
      </dgm:t>
    </dgm:pt>
    <dgm:pt modelId="{5A6A40C4-B337-487D-BCA1-331D51E84CB3}" type="parTrans" cxnId="{52F1BA36-537A-4BF3-9F1A-A40804A4726E}">
      <dgm:prSet/>
      <dgm:spPr/>
      <dgm:t>
        <a:bodyPr/>
        <a:lstStyle/>
        <a:p>
          <a:endParaRPr lang="en-US"/>
        </a:p>
      </dgm:t>
    </dgm:pt>
    <dgm:pt modelId="{12125D37-57FB-4C76-9570-3B3907EB33F7}" type="sibTrans" cxnId="{52F1BA36-537A-4BF3-9F1A-A40804A4726E}">
      <dgm:prSet/>
      <dgm:spPr/>
      <dgm:t>
        <a:bodyPr/>
        <a:lstStyle/>
        <a:p>
          <a:endParaRPr lang="en-US"/>
        </a:p>
      </dgm:t>
    </dgm:pt>
    <dgm:pt modelId="{0C6E7504-4FE9-4F34-BD84-DF50EC0A7D94}">
      <dgm:prSet/>
      <dgm:spPr/>
      <dgm:t>
        <a:bodyPr/>
        <a:lstStyle/>
        <a:p>
          <a:r>
            <a:rPr lang="en-GB" baseline="0"/>
            <a:t>Activities. </a:t>
          </a:r>
          <a:endParaRPr lang="en-US"/>
        </a:p>
      </dgm:t>
    </dgm:pt>
    <dgm:pt modelId="{C5CF29F0-BFAE-4CB3-9841-8BA33F9E7A97}" type="parTrans" cxnId="{E9FEBB43-5643-4CC3-B256-67F3073BA826}">
      <dgm:prSet/>
      <dgm:spPr/>
      <dgm:t>
        <a:bodyPr/>
        <a:lstStyle/>
        <a:p>
          <a:endParaRPr lang="en-US"/>
        </a:p>
      </dgm:t>
    </dgm:pt>
    <dgm:pt modelId="{F010A8C3-736A-43D1-AC9C-FE9ADBFDBDCE}" type="sibTrans" cxnId="{E9FEBB43-5643-4CC3-B256-67F3073BA826}">
      <dgm:prSet/>
      <dgm:spPr/>
      <dgm:t>
        <a:bodyPr/>
        <a:lstStyle/>
        <a:p>
          <a:endParaRPr lang="en-US"/>
        </a:p>
      </dgm:t>
    </dgm:pt>
    <dgm:pt modelId="{D43CACAF-FD97-427C-83A7-41CE128AFB27}">
      <dgm:prSet/>
      <dgm:spPr/>
      <dgm:t>
        <a:bodyPr/>
        <a:lstStyle/>
        <a:p>
          <a:r>
            <a:rPr lang="en-GB" baseline="0"/>
            <a:t>Summary. </a:t>
          </a:r>
          <a:endParaRPr lang="en-US"/>
        </a:p>
      </dgm:t>
    </dgm:pt>
    <dgm:pt modelId="{F7987F63-D5EC-4B9F-8517-03BB45E6AE27}" type="parTrans" cxnId="{B413E7CC-D287-4319-A5B6-A1788E0C0DA0}">
      <dgm:prSet/>
      <dgm:spPr/>
      <dgm:t>
        <a:bodyPr/>
        <a:lstStyle/>
        <a:p>
          <a:endParaRPr lang="en-US"/>
        </a:p>
      </dgm:t>
    </dgm:pt>
    <dgm:pt modelId="{4F484DAB-C11B-49E2-9A88-5EA660FE4118}" type="sibTrans" cxnId="{B413E7CC-D287-4319-A5B6-A1788E0C0DA0}">
      <dgm:prSet/>
      <dgm:spPr/>
      <dgm:t>
        <a:bodyPr/>
        <a:lstStyle/>
        <a:p>
          <a:endParaRPr lang="en-US"/>
        </a:p>
      </dgm:t>
    </dgm:pt>
    <dgm:pt modelId="{1F24446C-8870-4AA4-B64F-BED4DAC56DE5}">
      <dgm:prSet/>
      <dgm:spPr/>
      <dgm:t>
        <a:bodyPr/>
        <a:lstStyle/>
        <a:p>
          <a:r>
            <a:rPr lang="en-GB" baseline="0"/>
            <a:t>Thank you, any questions?</a:t>
          </a:r>
          <a:endParaRPr lang="en-US"/>
        </a:p>
      </dgm:t>
    </dgm:pt>
    <dgm:pt modelId="{C5A83DE0-EB46-4E00-ACFA-6A811CA7BF34}" type="parTrans" cxnId="{0681CE96-7846-4363-ADF3-9AA1649DCA1D}">
      <dgm:prSet/>
      <dgm:spPr/>
      <dgm:t>
        <a:bodyPr/>
        <a:lstStyle/>
        <a:p>
          <a:endParaRPr lang="en-US"/>
        </a:p>
      </dgm:t>
    </dgm:pt>
    <dgm:pt modelId="{7C272EF3-8DF2-4572-8182-588E453C0A3F}" type="sibTrans" cxnId="{0681CE96-7846-4363-ADF3-9AA1649DCA1D}">
      <dgm:prSet/>
      <dgm:spPr/>
      <dgm:t>
        <a:bodyPr/>
        <a:lstStyle/>
        <a:p>
          <a:endParaRPr lang="en-US"/>
        </a:p>
      </dgm:t>
    </dgm:pt>
    <dgm:pt modelId="{8B04C297-C9B0-40A1-A894-D74BB0EE865C}">
      <dgm:prSet/>
      <dgm:spPr/>
      <dgm:t>
        <a:bodyPr/>
        <a:lstStyle/>
        <a:p>
          <a:r>
            <a:rPr lang="en-GB" baseline="0" dirty="0"/>
            <a:t>Burglary. </a:t>
          </a:r>
          <a:endParaRPr lang="en-US" dirty="0"/>
        </a:p>
      </dgm:t>
    </dgm:pt>
    <dgm:pt modelId="{489CA628-8795-4541-BEBF-31F66FC5C35E}" type="parTrans" cxnId="{FE81FF94-354F-4C90-8BE8-069484817679}">
      <dgm:prSet/>
      <dgm:spPr/>
      <dgm:t>
        <a:bodyPr/>
        <a:lstStyle/>
        <a:p>
          <a:endParaRPr lang="en-GB"/>
        </a:p>
      </dgm:t>
    </dgm:pt>
    <dgm:pt modelId="{0A6FF10A-7C58-4604-8ED8-BCA14C6AE072}" type="sibTrans" cxnId="{FE81FF94-354F-4C90-8BE8-069484817679}">
      <dgm:prSet/>
      <dgm:spPr/>
      <dgm:t>
        <a:bodyPr/>
        <a:lstStyle/>
        <a:p>
          <a:endParaRPr lang="en-GB"/>
        </a:p>
      </dgm:t>
    </dgm:pt>
    <dgm:pt modelId="{A5CF6EA4-9B61-47F4-8D1B-3FBEBF95BFD1}" type="pres">
      <dgm:prSet presAssocID="{007D6519-1D40-4F50-A2CA-A93F7A0A5E3D}" presName="linear" presStyleCnt="0">
        <dgm:presLayoutVars>
          <dgm:animLvl val="lvl"/>
          <dgm:resizeHandles val="exact"/>
        </dgm:presLayoutVars>
      </dgm:prSet>
      <dgm:spPr/>
    </dgm:pt>
    <dgm:pt modelId="{231CF7B1-052B-46C3-A3CB-A714868DBB16}" type="pres">
      <dgm:prSet presAssocID="{CCD3A2F1-9529-4C52-9CDB-6D02E061C403}" presName="parentText" presStyleLbl="node1" presStyleIdx="0" presStyleCnt="7">
        <dgm:presLayoutVars>
          <dgm:chMax val="0"/>
          <dgm:bulletEnabled val="1"/>
        </dgm:presLayoutVars>
      </dgm:prSet>
      <dgm:spPr/>
    </dgm:pt>
    <dgm:pt modelId="{0FCD9F58-0488-4517-84D9-EA4127D4BC4B}" type="pres">
      <dgm:prSet presAssocID="{ED82772F-F5FA-424E-8E8D-727D5EFF0FC2}" presName="spacer" presStyleCnt="0"/>
      <dgm:spPr/>
    </dgm:pt>
    <dgm:pt modelId="{FA770175-9F9C-412D-9198-D4BD2D90E0EB}" type="pres">
      <dgm:prSet presAssocID="{EF611F12-8F88-40DB-9455-40DBF512D281}" presName="parentText" presStyleLbl="node1" presStyleIdx="1" presStyleCnt="7">
        <dgm:presLayoutVars>
          <dgm:chMax val="0"/>
          <dgm:bulletEnabled val="1"/>
        </dgm:presLayoutVars>
      </dgm:prSet>
      <dgm:spPr/>
    </dgm:pt>
    <dgm:pt modelId="{FFF5C2EE-C194-4CF4-8F1D-B26CA6D3CB78}" type="pres">
      <dgm:prSet presAssocID="{CAC55C5C-85DF-4E6B-807C-AE36C7926704}" presName="spacer" presStyleCnt="0"/>
      <dgm:spPr/>
    </dgm:pt>
    <dgm:pt modelId="{86634A8B-B04A-4336-92D1-A683B018AC61}" type="pres">
      <dgm:prSet presAssocID="{E1B4FE7D-93C4-4AD1-BA24-F3633B877A2C}" presName="parentText" presStyleLbl="node1" presStyleIdx="2" presStyleCnt="7">
        <dgm:presLayoutVars>
          <dgm:chMax val="0"/>
          <dgm:bulletEnabled val="1"/>
        </dgm:presLayoutVars>
      </dgm:prSet>
      <dgm:spPr/>
    </dgm:pt>
    <dgm:pt modelId="{DB4EA270-87C0-4D8A-9712-8C9C63714752}" type="pres">
      <dgm:prSet presAssocID="{12125D37-57FB-4C76-9570-3B3907EB33F7}" presName="spacer" presStyleCnt="0"/>
      <dgm:spPr/>
    </dgm:pt>
    <dgm:pt modelId="{DF29DFF4-A9A3-4516-8D10-6AAD83C29000}" type="pres">
      <dgm:prSet presAssocID="{8B04C297-C9B0-40A1-A894-D74BB0EE865C}" presName="parentText" presStyleLbl="node1" presStyleIdx="3" presStyleCnt="7">
        <dgm:presLayoutVars>
          <dgm:chMax val="0"/>
          <dgm:bulletEnabled val="1"/>
        </dgm:presLayoutVars>
      </dgm:prSet>
      <dgm:spPr/>
    </dgm:pt>
    <dgm:pt modelId="{97F8C3DF-5D01-46B7-89B5-B19F2974EF3D}" type="pres">
      <dgm:prSet presAssocID="{0A6FF10A-7C58-4604-8ED8-BCA14C6AE072}" presName="spacer" presStyleCnt="0"/>
      <dgm:spPr/>
    </dgm:pt>
    <dgm:pt modelId="{A0E7AB42-CB4B-4E97-B774-D629EB768AA0}" type="pres">
      <dgm:prSet presAssocID="{0C6E7504-4FE9-4F34-BD84-DF50EC0A7D94}" presName="parentText" presStyleLbl="node1" presStyleIdx="4" presStyleCnt="7">
        <dgm:presLayoutVars>
          <dgm:chMax val="0"/>
          <dgm:bulletEnabled val="1"/>
        </dgm:presLayoutVars>
      </dgm:prSet>
      <dgm:spPr/>
    </dgm:pt>
    <dgm:pt modelId="{43D29471-D636-4998-8881-3C127E6664D8}" type="pres">
      <dgm:prSet presAssocID="{F010A8C3-736A-43D1-AC9C-FE9ADBFDBDCE}" presName="spacer" presStyleCnt="0"/>
      <dgm:spPr/>
    </dgm:pt>
    <dgm:pt modelId="{B85990C6-8709-4EC8-9251-C77627D7B22D}" type="pres">
      <dgm:prSet presAssocID="{D43CACAF-FD97-427C-83A7-41CE128AFB27}" presName="parentText" presStyleLbl="node1" presStyleIdx="5" presStyleCnt="7">
        <dgm:presLayoutVars>
          <dgm:chMax val="0"/>
          <dgm:bulletEnabled val="1"/>
        </dgm:presLayoutVars>
      </dgm:prSet>
      <dgm:spPr/>
    </dgm:pt>
    <dgm:pt modelId="{40981075-7244-417D-A1C4-FCCEAFEF88D4}" type="pres">
      <dgm:prSet presAssocID="{4F484DAB-C11B-49E2-9A88-5EA660FE4118}" presName="spacer" presStyleCnt="0"/>
      <dgm:spPr/>
    </dgm:pt>
    <dgm:pt modelId="{DF46581A-2DC5-45E2-9917-A4DA910A8260}" type="pres">
      <dgm:prSet presAssocID="{1F24446C-8870-4AA4-B64F-BED4DAC56DE5}" presName="parentText" presStyleLbl="node1" presStyleIdx="6" presStyleCnt="7">
        <dgm:presLayoutVars>
          <dgm:chMax val="0"/>
          <dgm:bulletEnabled val="1"/>
        </dgm:presLayoutVars>
      </dgm:prSet>
      <dgm:spPr/>
    </dgm:pt>
  </dgm:ptLst>
  <dgm:cxnLst>
    <dgm:cxn modelId="{D16E8427-D370-4FEB-8302-831AA426DFB0}" type="presOf" srcId="{0C6E7504-4FE9-4F34-BD84-DF50EC0A7D94}" destId="{A0E7AB42-CB4B-4E97-B774-D629EB768AA0}" srcOrd="0" destOrd="0" presId="urn:microsoft.com/office/officeart/2005/8/layout/vList2"/>
    <dgm:cxn modelId="{52F1BA36-537A-4BF3-9F1A-A40804A4726E}" srcId="{007D6519-1D40-4F50-A2CA-A93F7A0A5E3D}" destId="{E1B4FE7D-93C4-4AD1-BA24-F3633B877A2C}" srcOrd="2" destOrd="0" parTransId="{5A6A40C4-B337-487D-BCA1-331D51E84CB3}" sibTransId="{12125D37-57FB-4C76-9570-3B3907EB33F7}"/>
    <dgm:cxn modelId="{E9FEBB43-5643-4CC3-B256-67F3073BA826}" srcId="{007D6519-1D40-4F50-A2CA-A93F7A0A5E3D}" destId="{0C6E7504-4FE9-4F34-BD84-DF50EC0A7D94}" srcOrd="4" destOrd="0" parTransId="{C5CF29F0-BFAE-4CB3-9841-8BA33F9E7A97}" sibTransId="{F010A8C3-736A-43D1-AC9C-FE9ADBFDBDCE}"/>
    <dgm:cxn modelId="{7D6F0B6A-B889-4A15-8654-FC88828766B1}" type="presOf" srcId="{CCD3A2F1-9529-4C52-9CDB-6D02E061C403}" destId="{231CF7B1-052B-46C3-A3CB-A714868DBB16}" srcOrd="0" destOrd="0" presId="urn:microsoft.com/office/officeart/2005/8/layout/vList2"/>
    <dgm:cxn modelId="{5316A96D-F486-4F00-AD12-F8B92A275C64}" type="presOf" srcId="{1F24446C-8870-4AA4-B64F-BED4DAC56DE5}" destId="{DF46581A-2DC5-45E2-9917-A4DA910A8260}" srcOrd="0" destOrd="0" presId="urn:microsoft.com/office/officeart/2005/8/layout/vList2"/>
    <dgm:cxn modelId="{FF0C2577-B3BB-4AD6-8F9E-7B934012569E}" type="presOf" srcId="{8B04C297-C9B0-40A1-A894-D74BB0EE865C}" destId="{DF29DFF4-A9A3-4516-8D10-6AAD83C29000}" srcOrd="0" destOrd="0" presId="urn:microsoft.com/office/officeart/2005/8/layout/vList2"/>
    <dgm:cxn modelId="{FE81FF94-354F-4C90-8BE8-069484817679}" srcId="{007D6519-1D40-4F50-A2CA-A93F7A0A5E3D}" destId="{8B04C297-C9B0-40A1-A894-D74BB0EE865C}" srcOrd="3" destOrd="0" parTransId="{489CA628-8795-4541-BEBF-31F66FC5C35E}" sibTransId="{0A6FF10A-7C58-4604-8ED8-BCA14C6AE072}"/>
    <dgm:cxn modelId="{0681CE96-7846-4363-ADF3-9AA1649DCA1D}" srcId="{007D6519-1D40-4F50-A2CA-A93F7A0A5E3D}" destId="{1F24446C-8870-4AA4-B64F-BED4DAC56DE5}" srcOrd="6" destOrd="0" parTransId="{C5A83DE0-EB46-4E00-ACFA-6A811CA7BF34}" sibTransId="{7C272EF3-8DF2-4572-8182-588E453C0A3F}"/>
    <dgm:cxn modelId="{5FCD74A4-C7B4-41F1-A44E-AA992B451897}" type="presOf" srcId="{E1B4FE7D-93C4-4AD1-BA24-F3633B877A2C}" destId="{86634A8B-B04A-4336-92D1-A683B018AC61}" srcOrd="0" destOrd="0" presId="urn:microsoft.com/office/officeart/2005/8/layout/vList2"/>
    <dgm:cxn modelId="{B413E7CC-D287-4319-A5B6-A1788E0C0DA0}" srcId="{007D6519-1D40-4F50-A2CA-A93F7A0A5E3D}" destId="{D43CACAF-FD97-427C-83A7-41CE128AFB27}" srcOrd="5" destOrd="0" parTransId="{F7987F63-D5EC-4B9F-8517-03BB45E6AE27}" sibTransId="{4F484DAB-C11B-49E2-9A88-5EA660FE4118}"/>
    <dgm:cxn modelId="{CBCFC8E8-C8F1-42C8-8171-B5A8978FA36B}" srcId="{007D6519-1D40-4F50-A2CA-A93F7A0A5E3D}" destId="{CCD3A2F1-9529-4C52-9CDB-6D02E061C403}" srcOrd="0" destOrd="0" parTransId="{8C6445F7-B794-4F74-BBD5-264B116E7703}" sibTransId="{ED82772F-F5FA-424E-8E8D-727D5EFF0FC2}"/>
    <dgm:cxn modelId="{733990F3-7C46-4E78-A0E1-16AD2C528AF9}" type="presOf" srcId="{D43CACAF-FD97-427C-83A7-41CE128AFB27}" destId="{B85990C6-8709-4EC8-9251-C77627D7B22D}" srcOrd="0" destOrd="0" presId="urn:microsoft.com/office/officeart/2005/8/layout/vList2"/>
    <dgm:cxn modelId="{D13C06F7-2472-44DD-A63A-D5DE6DF201B8}" srcId="{007D6519-1D40-4F50-A2CA-A93F7A0A5E3D}" destId="{EF611F12-8F88-40DB-9455-40DBF512D281}" srcOrd="1" destOrd="0" parTransId="{D64EAEE0-4F7E-4E76-A70F-5F3572EC6373}" sibTransId="{CAC55C5C-85DF-4E6B-807C-AE36C7926704}"/>
    <dgm:cxn modelId="{1B2C46F7-3F28-4340-B507-7B6EB64CB2C2}" type="presOf" srcId="{EF611F12-8F88-40DB-9455-40DBF512D281}" destId="{FA770175-9F9C-412D-9198-D4BD2D90E0EB}" srcOrd="0" destOrd="0" presId="urn:microsoft.com/office/officeart/2005/8/layout/vList2"/>
    <dgm:cxn modelId="{D7B172F8-17A8-4AFC-A9EE-1CB6EA5D0FB3}" type="presOf" srcId="{007D6519-1D40-4F50-A2CA-A93F7A0A5E3D}" destId="{A5CF6EA4-9B61-47F4-8D1B-3FBEBF95BFD1}" srcOrd="0" destOrd="0" presId="urn:microsoft.com/office/officeart/2005/8/layout/vList2"/>
    <dgm:cxn modelId="{B805C284-306C-461A-BB1F-C55D27B84F3D}" type="presParOf" srcId="{A5CF6EA4-9B61-47F4-8D1B-3FBEBF95BFD1}" destId="{231CF7B1-052B-46C3-A3CB-A714868DBB16}" srcOrd="0" destOrd="0" presId="urn:microsoft.com/office/officeart/2005/8/layout/vList2"/>
    <dgm:cxn modelId="{6EC7C879-B40A-4419-A033-D2C565CA79B2}" type="presParOf" srcId="{A5CF6EA4-9B61-47F4-8D1B-3FBEBF95BFD1}" destId="{0FCD9F58-0488-4517-84D9-EA4127D4BC4B}" srcOrd="1" destOrd="0" presId="urn:microsoft.com/office/officeart/2005/8/layout/vList2"/>
    <dgm:cxn modelId="{CA85F722-5944-4495-9527-C9676B11A832}" type="presParOf" srcId="{A5CF6EA4-9B61-47F4-8D1B-3FBEBF95BFD1}" destId="{FA770175-9F9C-412D-9198-D4BD2D90E0EB}" srcOrd="2" destOrd="0" presId="urn:microsoft.com/office/officeart/2005/8/layout/vList2"/>
    <dgm:cxn modelId="{7FBA37B6-B16D-43E2-8CD7-E26F31E6CC82}" type="presParOf" srcId="{A5CF6EA4-9B61-47F4-8D1B-3FBEBF95BFD1}" destId="{FFF5C2EE-C194-4CF4-8F1D-B26CA6D3CB78}" srcOrd="3" destOrd="0" presId="urn:microsoft.com/office/officeart/2005/8/layout/vList2"/>
    <dgm:cxn modelId="{C0ECFB2A-FD5C-4CA0-93A2-B3193B2B8D39}" type="presParOf" srcId="{A5CF6EA4-9B61-47F4-8D1B-3FBEBF95BFD1}" destId="{86634A8B-B04A-4336-92D1-A683B018AC61}" srcOrd="4" destOrd="0" presId="urn:microsoft.com/office/officeart/2005/8/layout/vList2"/>
    <dgm:cxn modelId="{77B29D2C-66CB-4C4A-A573-1F4D57F9EBAA}" type="presParOf" srcId="{A5CF6EA4-9B61-47F4-8D1B-3FBEBF95BFD1}" destId="{DB4EA270-87C0-4D8A-9712-8C9C63714752}" srcOrd="5" destOrd="0" presId="urn:microsoft.com/office/officeart/2005/8/layout/vList2"/>
    <dgm:cxn modelId="{38DB9ABB-477D-4AAC-BF6D-C1DD1B3610D1}" type="presParOf" srcId="{A5CF6EA4-9B61-47F4-8D1B-3FBEBF95BFD1}" destId="{DF29DFF4-A9A3-4516-8D10-6AAD83C29000}" srcOrd="6" destOrd="0" presId="urn:microsoft.com/office/officeart/2005/8/layout/vList2"/>
    <dgm:cxn modelId="{9FE282BF-BF93-408E-8BF4-4F67BD89911A}" type="presParOf" srcId="{A5CF6EA4-9B61-47F4-8D1B-3FBEBF95BFD1}" destId="{97F8C3DF-5D01-46B7-89B5-B19F2974EF3D}" srcOrd="7" destOrd="0" presId="urn:microsoft.com/office/officeart/2005/8/layout/vList2"/>
    <dgm:cxn modelId="{75118D77-1AF3-480F-BD56-28918A756ED3}" type="presParOf" srcId="{A5CF6EA4-9B61-47F4-8D1B-3FBEBF95BFD1}" destId="{A0E7AB42-CB4B-4E97-B774-D629EB768AA0}" srcOrd="8" destOrd="0" presId="urn:microsoft.com/office/officeart/2005/8/layout/vList2"/>
    <dgm:cxn modelId="{0CD70ED9-23D1-4BD5-86C5-A96F26BDC40A}" type="presParOf" srcId="{A5CF6EA4-9B61-47F4-8D1B-3FBEBF95BFD1}" destId="{43D29471-D636-4998-8881-3C127E6664D8}" srcOrd="9" destOrd="0" presId="urn:microsoft.com/office/officeart/2005/8/layout/vList2"/>
    <dgm:cxn modelId="{8B8F0D4B-BAE4-4EF1-ACDD-4ABB691BB836}" type="presParOf" srcId="{A5CF6EA4-9B61-47F4-8D1B-3FBEBF95BFD1}" destId="{B85990C6-8709-4EC8-9251-C77627D7B22D}" srcOrd="10" destOrd="0" presId="urn:microsoft.com/office/officeart/2005/8/layout/vList2"/>
    <dgm:cxn modelId="{7F5DDA00-9631-4F5A-96C1-6B6705CE1FAD}" type="presParOf" srcId="{A5CF6EA4-9B61-47F4-8D1B-3FBEBF95BFD1}" destId="{40981075-7244-417D-A1C4-FCCEAFEF88D4}" srcOrd="11" destOrd="0" presId="urn:microsoft.com/office/officeart/2005/8/layout/vList2"/>
    <dgm:cxn modelId="{CE52ADB7-0197-4A8B-A6AF-FDEEB65FE8A8}" type="presParOf" srcId="{A5CF6EA4-9B61-47F4-8D1B-3FBEBF95BFD1}" destId="{DF46581A-2DC5-45E2-9917-A4DA910A8260}" srcOrd="1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CB12FD-068B-4663-ADFE-C7475548D7B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D50DEFF-43B1-4AE4-BE33-C511AEED39F6}">
      <dgm:prSet/>
      <dgm:spPr/>
      <dgm:t>
        <a:bodyPr/>
        <a:lstStyle/>
        <a:p>
          <a:r>
            <a:rPr lang="en-GB"/>
            <a:t>The aim of today’s session is to discuss the offences of burglary and theft. </a:t>
          </a:r>
          <a:endParaRPr lang="en-US"/>
        </a:p>
      </dgm:t>
    </dgm:pt>
    <dgm:pt modelId="{BD908A1E-B72D-479E-AC96-549015CCB049}" type="parTrans" cxnId="{6727BCEC-7277-4543-817C-60783D98B346}">
      <dgm:prSet/>
      <dgm:spPr/>
      <dgm:t>
        <a:bodyPr/>
        <a:lstStyle/>
        <a:p>
          <a:endParaRPr lang="en-US"/>
        </a:p>
      </dgm:t>
    </dgm:pt>
    <dgm:pt modelId="{898BDAA7-07EC-4204-BD3C-1149C831D68F}" type="sibTrans" cxnId="{6727BCEC-7277-4543-817C-60783D98B346}">
      <dgm:prSet/>
      <dgm:spPr/>
      <dgm:t>
        <a:bodyPr/>
        <a:lstStyle/>
        <a:p>
          <a:endParaRPr lang="en-US"/>
        </a:p>
      </dgm:t>
    </dgm:pt>
    <dgm:pt modelId="{86C012B2-F2A5-447E-B399-59204B7E0816}">
      <dgm:prSet/>
      <dgm:spPr/>
      <dgm:t>
        <a:bodyPr/>
        <a:lstStyle/>
        <a:p>
          <a:r>
            <a:rPr lang="en-GB"/>
            <a:t>By the end of today’s session students should be able to demonstrate their understanding of the offences of burglary and theft. </a:t>
          </a:r>
          <a:endParaRPr lang="en-US"/>
        </a:p>
      </dgm:t>
    </dgm:pt>
    <dgm:pt modelId="{2CDB2DF9-7550-4B40-99DD-E756A7CD5DCA}" type="parTrans" cxnId="{9B9FE62E-17FB-43D3-9BEC-1D81EEA317CE}">
      <dgm:prSet/>
      <dgm:spPr/>
      <dgm:t>
        <a:bodyPr/>
        <a:lstStyle/>
        <a:p>
          <a:endParaRPr lang="en-US"/>
        </a:p>
      </dgm:t>
    </dgm:pt>
    <dgm:pt modelId="{E8BB2DE6-DD7C-45E8-B920-0356EEC0439A}" type="sibTrans" cxnId="{9B9FE62E-17FB-43D3-9BEC-1D81EEA317CE}">
      <dgm:prSet/>
      <dgm:spPr/>
      <dgm:t>
        <a:bodyPr/>
        <a:lstStyle/>
        <a:p>
          <a:endParaRPr lang="en-US"/>
        </a:p>
      </dgm:t>
    </dgm:pt>
    <dgm:pt modelId="{42D8B225-2F43-44E2-80F7-36FD4B2C1689}">
      <dgm:prSet/>
      <dgm:spPr/>
      <dgm:t>
        <a:bodyPr/>
        <a:lstStyle/>
        <a:p>
          <a:r>
            <a:rPr lang="en-GB"/>
            <a:t>By the end of today’s session students should be able to demonstrate their understanding of their second assignment. </a:t>
          </a:r>
          <a:endParaRPr lang="en-US"/>
        </a:p>
      </dgm:t>
    </dgm:pt>
    <dgm:pt modelId="{9F033913-EF8D-41C8-B195-6C9AD02216A4}" type="parTrans" cxnId="{36910DD5-E123-4B88-9830-7DC5D71BC9AF}">
      <dgm:prSet/>
      <dgm:spPr/>
      <dgm:t>
        <a:bodyPr/>
        <a:lstStyle/>
        <a:p>
          <a:endParaRPr lang="en-US"/>
        </a:p>
      </dgm:t>
    </dgm:pt>
    <dgm:pt modelId="{4ADCC316-DD48-4DBC-9B30-472818C14B9B}" type="sibTrans" cxnId="{36910DD5-E123-4B88-9830-7DC5D71BC9AF}">
      <dgm:prSet/>
      <dgm:spPr/>
      <dgm:t>
        <a:bodyPr/>
        <a:lstStyle/>
        <a:p>
          <a:endParaRPr lang="en-US"/>
        </a:p>
      </dgm:t>
    </dgm:pt>
    <dgm:pt modelId="{41FBFBFE-FD95-4D67-9152-9097000C9B11}" type="pres">
      <dgm:prSet presAssocID="{62CB12FD-068B-4663-ADFE-C7475548D7B8}" presName="linear" presStyleCnt="0">
        <dgm:presLayoutVars>
          <dgm:animLvl val="lvl"/>
          <dgm:resizeHandles val="exact"/>
        </dgm:presLayoutVars>
      </dgm:prSet>
      <dgm:spPr/>
    </dgm:pt>
    <dgm:pt modelId="{FF70C5A3-B7BE-462F-B539-FDDF3BDAB40D}" type="pres">
      <dgm:prSet presAssocID="{BD50DEFF-43B1-4AE4-BE33-C511AEED39F6}" presName="parentText" presStyleLbl="node1" presStyleIdx="0" presStyleCnt="3">
        <dgm:presLayoutVars>
          <dgm:chMax val="0"/>
          <dgm:bulletEnabled val="1"/>
        </dgm:presLayoutVars>
      </dgm:prSet>
      <dgm:spPr/>
    </dgm:pt>
    <dgm:pt modelId="{761A8D41-6EF8-4319-9D4C-520B3A1FCC3E}" type="pres">
      <dgm:prSet presAssocID="{898BDAA7-07EC-4204-BD3C-1149C831D68F}" presName="spacer" presStyleCnt="0"/>
      <dgm:spPr/>
    </dgm:pt>
    <dgm:pt modelId="{AE455EA1-B0E6-465B-AA83-4D3D5632E725}" type="pres">
      <dgm:prSet presAssocID="{86C012B2-F2A5-447E-B399-59204B7E0816}" presName="parentText" presStyleLbl="node1" presStyleIdx="1" presStyleCnt="3">
        <dgm:presLayoutVars>
          <dgm:chMax val="0"/>
          <dgm:bulletEnabled val="1"/>
        </dgm:presLayoutVars>
      </dgm:prSet>
      <dgm:spPr/>
    </dgm:pt>
    <dgm:pt modelId="{4D455BED-6DAC-4FDE-A40C-612994243A88}" type="pres">
      <dgm:prSet presAssocID="{E8BB2DE6-DD7C-45E8-B920-0356EEC0439A}" presName="spacer" presStyleCnt="0"/>
      <dgm:spPr/>
    </dgm:pt>
    <dgm:pt modelId="{62968E77-9C4D-4F67-94EB-77D481549D58}" type="pres">
      <dgm:prSet presAssocID="{42D8B225-2F43-44E2-80F7-36FD4B2C1689}" presName="parentText" presStyleLbl="node1" presStyleIdx="2" presStyleCnt="3">
        <dgm:presLayoutVars>
          <dgm:chMax val="0"/>
          <dgm:bulletEnabled val="1"/>
        </dgm:presLayoutVars>
      </dgm:prSet>
      <dgm:spPr/>
    </dgm:pt>
  </dgm:ptLst>
  <dgm:cxnLst>
    <dgm:cxn modelId="{BF94DC2D-2588-41A8-96F2-3A7ADED00EAC}" type="presOf" srcId="{62CB12FD-068B-4663-ADFE-C7475548D7B8}" destId="{41FBFBFE-FD95-4D67-9152-9097000C9B11}" srcOrd="0" destOrd="0" presId="urn:microsoft.com/office/officeart/2005/8/layout/vList2"/>
    <dgm:cxn modelId="{9B9FE62E-17FB-43D3-9BEC-1D81EEA317CE}" srcId="{62CB12FD-068B-4663-ADFE-C7475548D7B8}" destId="{86C012B2-F2A5-447E-B399-59204B7E0816}" srcOrd="1" destOrd="0" parTransId="{2CDB2DF9-7550-4B40-99DD-E756A7CD5DCA}" sibTransId="{E8BB2DE6-DD7C-45E8-B920-0356EEC0439A}"/>
    <dgm:cxn modelId="{F8DB5963-98CE-4F11-9B08-C794D8D77921}" type="presOf" srcId="{42D8B225-2F43-44E2-80F7-36FD4B2C1689}" destId="{62968E77-9C4D-4F67-94EB-77D481549D58}" srcOrd="0" destOrd="0" presId="urn:microsoft.com/office/officeart/2005/8/layout/vList2"/>
    <dgm:cxn modelId="{FF776AC7-4DD8-4578-8470-78AD2DFB98EB}" type="presOf" srcId="{BD50DEFF-43B1-4AE4-BE33-C511AEED39F6}" destId="{FF70C5A3-B7BE-462F-B539-FDDF3BDAB40D}" srcOrd="0" destOrd="0" presId="urn:microsoft.com/office/officeart/2005/8/layout/vList2"/>
    <dgm:cxn modelId="{94FB82C8-6DCC-49E8-9851-7E3FA0C43FEE}" type="presOf" srcId="{86C012B2-F2A5-447E-B399-59204B7E0816}" destId="{AE455EA1-B0E6-465B-AA83-4D3D5632E725}" srcOrd="0" destOrd="0" presId="urn:microsoft.com/office/officeart/2005/8/layout/vList2"/>
    <dgm:cxn modelId="{36910DD5-E123-4B88-9830-7DC5D71BC9AF}" srcId="{62CB12FD-068B-4663-ADFE-C7475548D7B8}" destId="{42D8B225-2F43-44E2-80F7-36FD4B2C1689}" srcOrd="2" destOrd="0" parTransId="{9F033913-EF8D-41C8-B195-6C9AD02216A4}" sibTransId="{4ADCC316-DD48-4DBC-9B30-472818C14B9B}"/>
    <dgm:cxn modelId="{6727BCEC-7277-4543-817C-60783D98B346}" srcId="{62CB12FD-068B-4663-ADFE-C7475548D7B8}" destId="{BD50DEFF-43B1-4AE4-BE33-C511AEED39F6}" srcOrd="0" destOrd="0" parTransId="{BD908A1E-B72D-479E-AC96-549015CCB049}" sibTransId="{898BDAA7-07EC-4204-BD3C-1149C831D68F}"/>
    <dgm:cxn modelId="{1B9FC11B-67D3-4AF8-AF91-8314A0650B7C}" type="presParOf" srcId="{41FBFBFE-FD95-4D67-9152-9097000C9B11}" destId="{FF70C5A3-B7BE-462F-B539-FDDF3BDAB40D}" srcOrd="0" destOrd="0" presId="urn:microsoft.com/office/officeart/2005/8/layout/vList2"/>
    <dgm:cxn modelId="{7B2AA841-5EA7-4864-8C74-1CDBC20FF6D1}" type="presParOf" srcId="{41FBFBFE-FD95-4D67-9152-9097000C9B11}" destId="{761A8D41-6EF8-4319-9D4C-520B3A1FCC3E}" srcOrd="1" destOrd="0" presId="urn:microsoft.com/office/officeart/2005/8/layout/vList2"/>
    <dgm:cxn modelId="{CB988291-3B5A-49CD-B15F-09B7D2F1C9D2}" type="presParOf" srcId="{41FBFBFE-FD95-4D67-9152-9097000C9B11}" destId="{AE455EA1-B0E6-465B-AA83-4D3D5632E725}" srcOrd="2" destOrd="0" presId="urn:microsoft.com/office/officeart/2005/8/layout/vList2"/>
    <dgm:cxn modelId="{84B2CFC5-C961-435C-99A7-D31221C3779B}" type="presParOf" srcId="{41FBFBFE-FD95-4D67-9152-9097000C9B11}" destId="{4D455BED-6DAC-4FDE-A40C-612994243A88}" srcOrd="3" destOrd="0" presId="urn:microsoft.com/office/officeart/2005/8/layout/vList2"/>
    <dgm:cxn modelId="{BFD41B15-1C9B-4BED-A066-9E39188203DD}" type="presParOf" srcId="{41FBFBFE-FD95-4D67-9152-9097000C9B11}" destId="{62968E77-9C4D-4F67-94EB-77D481549D58}"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680C9D-95C9-47E3-A061-199826DEF8DA}"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33E23535-9C57-4E13-B1FA-6BC3C2171434}">
      <dgm:prSet/>
      <dgm:spPr/>
      <dgm:t>
        <a:bodyPr/>
        <a:lstStyle/>
        <a:p>
          <a:r>
            <a:rPr lang="en-GB"/>
            <a:t>Theft Act 1968. </a:t>
          </a:r>
          <a:endParaRPr lang="en-US"/>
        </a:p>
      </dgm:t>
    </dgm:pt>
    <dgm:pt modelId="{11EA13C8-1E9D-4AF2-9E88-23977989CC63}" type="parTrans" cxnId="{93A264EA-3679-4E86-8AFC-5E31B23BA719}">
      <dgm:prSet/>
      <dgm:spPr/>
      <dgm:t>
        <a:bodyPr/>
        <a:lstStyle/>
        <a:p>
          <a:endParaRPr lang="en-US"/>
        </a:p>
      </dgm:t>
    </dgm:pt>
    <dgm:pt modelId="{B98C4E2F-BEDB-4FBD-B069-096C3858F4EA}" type="sibTrans" cxnId="{93A264EA-3679-4E86-8AFC-5E31B23BA719}">
      <dgm:prSet/>
      <dgm:spPr/>
      <dgm:t>
        <a:bodyPr/>
        <a:lstStyle/>
        <a:p>
          <a:endParaRPr lang="en-US"/>
        </a:p>
      </dgm:t>
    </dgm:pt>
    <dgm:pt modelId="{244D213B-0861-42BC-A26D-EF96CE6586D0}">
      <dgm:prSet/>
      <dgm:spPr/>
      <dgm:t>
        <a:bodyPr/>
        <a:lstStyle/>
        <a:p>
          <a:r>
            <a:rPr lang="en-GB"/>
            <a:t>S.1 defines theft as; </a:t>
          </a:r>
          <a:endParaRPr lang="en-US"/>
        </a:p>
      </dgm:t>
    </dgm:pt>
    <dgm:pt modelId="{FE2CE8EC-D614-40B4-B127-7A57A74DB510}" type="parTrans" cxnId="{043DCD4C-C3F6-44A2-BD57-5A3274AE1571}">
      <dgm:prSet/>
      <dgm:spPr/>
      <dgm:t>
        <a:bodyPr/>
        <a:lstStyle/>
        <a:p>
          <a:endParaRPr lang="en-US"/>
        </a:p>
      </dgm:t>
    </dgm:pt>
    <dgm:pt modelId="{BA16C056-6A56-40B2-A2BA-D9C11392D665}" type="sibTrans" cxnId="{043DCD4C-C3F6-44A2-BD57-5A3274AE1571}">
      <dgm:prSet/>
      <dgm:spPr/>
      <dgm:t>
        <a:bodyPr/>
        <a:lstStyle/>
        <a:p>
          <a:endParaRPr lang="en-US"/>
        </a:p>
      </dgm:t>
    </dgm:pt>
    <dgm:pt modelId="{6D26A519-B2F0-4B16-8971-341B57AB9610}">
      <dgm:prSet/>
      <dgm:spPr/>
      <dgm:t>
        <a:bodyPr/>
        <a:lstStyle/>
        <a:p>
          <a:r>
            <a:rPr lang="en-GB"/>
            <a:t>‘’ </a:t>
          </a:r>
          <a:r>
            <a:rPr lang="en-GB" b="0" i="0"/>
            <a:t>(1)A person is guilty of theft if he dishonestly appropriates property belonging to another with the intention of permanently depriving the other of it; and “thief” and “steal” shall be construed accordingly.</a:t>
          </a:r>
          <a:endParaRPr lang="en-US"/>
        </a:p>
      </dgm:t>
    </dgm:pt>
    <dgm:pt modelId="{1A329F65-49FF-4CE0-8A21-DA8BC55AD39B}" type="parTrans" cxnId="{5988A12F-B864-4385-A9D4-0EFB5024882D}">
      <dgm:prSet/>
      <dgm:spPr/>
      <dgm:t>
        <a:bodyPr/>
        <a:lstStyle/>
        <a:p>
          <a:endParaRPr lang="en-US"/>
        </a:p>
      </dgm:t>
    </dgm:pt>
    <dgm:pt modelId="{C628C03A-5181-40C5-BE05-21168C7A8A5D}" type="sibTrans" cxnId="{5988A12F-B864-4385-A9D4-0EFB5024882D}">
      <dgm:prSet/>
      <dgm:spPr/>
      <dgm:t>
        <a:bodyPr/>
        <a:lstStyle/>
        <a:p>
          <a:endParaRPr lang="en-US"/>
        </a:p>
      </dgm:t>
    </dgm:pt>
    <dgm:pt modelId="{4D66932E-6BA6-4C85-9313-053B157A4021}">
      <dgm:prSet/>
      <dgm:spPr/>
      <dgm:t>
        <a:bodyPr/>
        <a:lstStyle/>
        <a:p>
          <a:r>
            <a:rPr lang="en-GB" b="0" i="0"/>
            <a:t>(2)It is immaterial whether the appropriation is made with a view to gain, or is made for the thief’s own benefit’’</a:t>
          </a:r>
          <a:endParaRPr lang="en-US"/>
        </a:p>
      </dgm:t>
    </dgm:pt>
    <dgm:pt modelId="{5BE2371D-82F4-455A-BC2E-0CE16D909520}" type="parTrans" cxnId="{F4752658-6013-4086-B306-56DFEE65C569}">
      <dgm:prSet/>
      <dgm:spPr/>
      <dgm:t>
        <a:bodyPr/>
        <a:lstStyle/>
        <a:p>
          <a:endParaRPr lang="en-US"/>
        </a:p>
      </dgm:t>
    </dgm:pt>
    <dgm:pt modelId="{FA2DD652-55F1-4A86-9DB7-FA523CE531CB}" type="sibTrans" cxnId="{F4752658-6013-4086-B306-56DFEE65C569}">
      <dgm:prSet/>
      <dgm:spPr/>
      <dgm:t>
        <a:bodyPr/>
        <a:lstStyle/>
        <a:p>
          <a:endParaRPr lang="en-US"/>
        </a:p>
      </dgm:t>
    </dgm:pt>
    <dgm:pt modelId="{DD82A064-843C-41F1-BC8F-3EC66897B756}" type="pres">
      <dgm:prSet presAssocID="{5F680C9D-95C9-47E3-A061-199826DEF8DA}" presName="outerComposite" presStyleCnt="0">
        <dgm:presLayoutVars>
          <dgm:chMax val="5"/>
          <dgm:dir/>
          <dgm:resizeHandles val="exact"/>
        </dgm:presLayoutVars>
      </dgm:prSet>
      <dgm:spPr/>
    </dgm:pt>
    <dgm:pt modelId="{A4662373-BC26-46B5-B5CF-F47F72F2877A}" type="pres">
      <dgm:prSet presAssocID="{5F680C9D-95C9-47E3-A061-199826DEF8DA}" presName="dummyMaxCanvas" presStyleCnt="0">
        <dgm:presLayoutVars/>
      </dgm:prSet>
      <dgm:spPr/>
    </dgm:pt>
    <dgm:pt modelId="{7D7BDACF-8542-42EE-AD31-AA0FA724EA57}" type="pres">
      <dgm:prSet presAssocID="{5F680C9D-95C9-47E3-A061-199826DEF8DA}" presName="FourNodes_1" presStyleLbl="node1" presStyleIdx="0" presStyleCnt="4">
        <dgm:presLayoutVars>
          <dgm:bulletEnabled val="1"/>
        </dgm:presLayoutVars>
      </dgm:prSet>
      <dgm:spPr/>
    </dgm:pt>
    <dgm:pt modelId="{F78086D0-6802-4A9F-9430-B6B2686FD8CA}" type="pres">
      <dgm:prSet presAssocID="{5F680C9D-95C9-47E3-A061-199826DEF8DA}" presName="FourNodes_2" presStyleLbl="node1" presStyleIdx="1" presStyleCnt="4">
        <dgm:presLayoutVars>
          <dgm:bulletEnabled val="1"/>
        </dgm:presLayoutVars>
      </dgm:prSet>
      <dgm:spPr/>
    </dgm:pt>
    <dgm:pt modelId="{D13CA0B0-EFCC-4F66-A976-5AEB2627C2C2}" type="pres">
      <dgm:prSet presAssocID="{5F680C9D-95C9-47E3-A061-199826DEF8DA}" presName="FourNodes_3" presStyleLbl="node1" presStyleIdx="2" presStyleCnt="4">
        <dgm:presLayoutVars>
          <dgm:bulletEnabled val="1"/>
        </dgm:presLayoutVars>
      </dgm:prSet>
      <dgm:spPr/>
    </dgm:pt>
    <dgm:pt modelId="{2D3E801C-ACF1-4288-BDB7-4FD5131BC642}" type="pres">
      <dgm:prSet presAssocID="{5F680C9D-95C9-47E3-A061-199826DEF8DA}" presName="FourNodes_4" presStyleLbl="node1" presStyleIdx="3" presStyleCnt="4">
        <dgm:presLayoutVars>
          <dgm:bulletEnabled val="1"/>
        </dgm:presLayoutVars>
      </dgm:prSet>
      <dgm:spPr/>
    </dgm:pt>
    <dgm:pt modelId="{CDA5418C-5B20-4646-BC5D-4CB61098CDC7}" type="pres">
      <dgm:prSet presAssocID="{5F680C9D-95C9-47E3-A061-199826DEF8DA}" presName="FourConn_1-2" presStyleLbl="fgAccFollowNode1" presStyleIdx="0" presStyleCnt="3">
        <dgm:presLayoutVars>
          <dgm:bulletEnabled val="1"/>
        </dgm:presLayoutVars>
      </dgm:prSet>
      <dgm:spPr/>
    </dgm:pt>
    <dgm:pt modelId="{1D8041E2-EF3C-4183-8FD2-B388592E2B1C}" type="pres">
      <dgm:prSet presAssocID="{5F680C9D-95C9-47E3-A061-199826DEF8DA}" presName="FourConn_2-3" presStyleLbl="fgAccFollowNode1" presStyleIdx="1" presStyleCnt="3">
        <dgm:presLayoutVars>
          <dgm:bulletEnabled val="1"/>
        </dgm:presLayoutVars>
      </dgm:prSet>
      <dgm:spPr/>
    </dgm:pt>
    <dgm:pt modelId="{71F9B77D-749A-42CA-A27D-E66B19A50901}" type="pres">
      <dgm:prSet presAssocID="{5F680C9D-95C9-47E3-A061-199826DEF8DA}" presName="FourConn_3-4" presStyleLbl="fgAccFollowNode1" presStyleIdx="2" presStyleCnt="3">
        <dgm:presLayoutVars>
          <dgm:bulletEnabled val="1"/>
        </dgm:presLayoutVars>
      </dgm:prSet>
      <dgm:spPr/>
    </dgm:pt>
    <dgm:pt modelId="{9DFDA78E-B70A-4589-BBB7-3E2C774F8C00}" type="pres">
      <dgm:prSet presAssocID="{5F680C9D-95C9-47E3-A061-199826DEF8DA}" presName="FourNodes_1_text" presStyleLbl="node1" presStyleIdx="3" presStyleCnt="4">
        <dgm:presLayoutVars>
          <dgm:bulletEnabled val="1"/>
        </dgm:presLayoutVars>
      </dgm:prSet>
      <dgm:spPr/>
    </dgm:pt>
    <dgm:pt modelId="{5C442027-6371-4EA3-AA37-F11DF40A820E}" type="pres">
      <dgm:prSet presAssocID="{5F680C9D-95C9-47E3-A061-199826DEF8DA}" presName="FourNodes_2_text" presStyleLbl="node1" presStyleIdx="3" presStyleCnt="4">
        <dgm:presLayoutVars>
          <dgm:bulletEnabled val="1"/>
        </dgm:presLayoutVars>
      </dgm:prSet>
      <dgm:spPr/>
    </dgm:pt>
    <dgm:pt modelId="{09FDEF3D-D298-49CF-A5BC-EAA33069402C}" type="pres">
      <dgm:prSet presAssocID="{5F680C9D-95C9-47E3-A061-199826DEF8DA}" presName="FourNodes_3_text" presStyleLbl="node1" presStyleIdx="3" presStyleCnt="4">
        <dgm:presLayoutVars>
          <dgm:bulletEnabled val="1"/>
        </dgm:presLayoutVars>
      </dgm:prSet>
      <dgm:spPr/>
    </dgm:pt>
    <dgm:pt modelId="{DE556EAE-E03F-4FFC-8B25-6B1E9E1C0511}" type="pres">
      <dgm:prSet presAssocID="{5F680C9D-95C9-47E3-A061-199826DEF8DA}" presName="FourNodes_4_text" presStyleLbl="node1" presStyleIdx="3" presStyleCnt="4">
        <dgm:presLayoutVars>
          <dgm:bulletEnabled val="1"/>
        </dgm:presLayoutVars>
      </dgm:prSet>
      <dgm:spPr/>
    </dgm:pt>
  </dgm:ptLst>
  <dgm:cxnLst>
    <dgm:cxn modelId="{55E8120B-899C-41DC-B3CB-6458E6F07A0A}" type="presOf" srcId="{244D213B-0861-42BC-A26D-EF96CE6586D0}" destId="{F78086D0-6802-4A9F-9430-B6B2686FD8CA}" srcOrd="0" destOrd="0" presId="urn:microsoft.com/office/officeart/2005/8/layout/vProcess5"/>
    <dgm:cxn modelId="{2AF5142D-65C3-421D-A598-80E29C1D1AD7}" type="presOf" srcId="{C628C03A-5181-40C5-BE05-21168C7A8A5D}" destId="{71F9B77D-749A-42CA-A27D-E66B19A50901}" srcOrd="0" destOrd="0" presId="urn:microsoft.com/office/officeart/2005/8/layout/vProcess5"/>
    <dgm:cxn modelId="{5988A12F-B864-4385-A9D4-0EFB5024882D}" srcId="{5F680C9D-95C9-47E3-A061-199826DEF8DA}" destId="{6D26A519-B2F0-4B16-8971-341B57AB9610}" srcOrd="2" destOrd="0" parTransId="{1A329F65-49FF-4CE0-8A21-DA8BC55AD39B}" sibTransId="{C628C03A-5181-40C5-BE05-21168C7A8A5D}"/>
    <dgm:cxn modelId="{485E623A-8EDB-488B-A747-F02C1B0EFD0D}" type="presOf" srcId="{BA16C056-6A56-40B2-A2BA-D9C11392D665}" destId="{1D8041E2-EF3C-4183-8FD2-B388592E2B1C}" srcOrd="0" destOrd="0" presId="urn:microsoft.com/office/officeart/2005/8/layout/vProcess5"/>
    <dgm:cxn modelId="{88F9B33F-29F7-43DC-9B53-D7BB159B9D02}" type="presOf" srcId="{244D213B-0861-42BC-A26D-EF96CE6586D0}" destId="{5C442027-6371-4EA3-AA37-F11DF40A820E}" srcOrd="1" destOrd="0" presId="urn:microsoft.com/office/officeart/2005/8/layout/vProcess5"/>
    <dgm:cxn modelId="{CA45066C-3EAB-4549-9DB7-BFB327016B82}" type="presOf" srcId="{6D26A519-B2F0-4B16-8971-341B57AB9610}" destId="{09FDEF3D-D298-49CF-A5BC-EAA33069402C}" srcOrd="1" destOrd="0" presId="urn:microsoft.com/office/officeart/2005/8/layout/vProcess5"/>
    <dgm:cxn modelId="{F70B236C-11E9-490D-8E9D-E49BBF049CAE}" type="presOf" srcId="{4D66932E-6BA6-4C85-9313-053B157A4021}" destId="{2D3E801C-ACF1-4288-BDB7-4FD5131BC642}" srcOrd="0" destOrd="0" presId="urn:microsoft.com/office/officeart/2005/8/layout/vProcess5"/>
    <dgm:cxn modelId="{043DCD4C-C3F6-44A2-BD57-5A3274AE1571}" srcId="{5F680C9D-95C9-47E3-A061-199826DEF8DA}" destId="{244D213B-0861-42BC-A26D-EF96CE6586D0}" srcOrd="1" destOrd="0" parTransId="{FE2CE8EC-D614-40B4-B127-7A57A74DB510}" sibTransId="{BA16C056-6A56-40B2-A2BA-D9C11392D665}"/>
    <dgm:cxn modelId="{F4752658-6013-4086-B306-56DFEE65C569}" srcId="{5F680C9D-95C9-47E3-A061-199826DEF8DA}" destId="{4D66932E-6BA6-4C85-9313-053B157A4021}" srcOrd="3" destOrd="0" parTransId="{5BE2371D-82F4-455A-BC2E-0CE16D909520}" sibTransId="{FA2DD652-55F1-4A86-9DB7-FA523CE531CB}"/>
    <dgm:cxn modelId="{6E5BE3A9-AB1D-4432-A1B4-53892F835A52}" type="presOf" srcId="{B98C4E2F-BEDB-4FBD-B069-096C3858F4EA}" destId="{CDA5418C-5B20-4646-BC5D-4CB61098CDC7}" srcOrd="0" destOrd="0" presId="urn:microsoft.com/office/officeart/2005/8/layout/vProcess5"/>
    <dgm:cxn modelId="{6EF5B0AF-8F39-4166-96E4-B4E1F7F5243E}" type="presOf" srcId="{6D26A519-B2F0-4B16-8971-341B57AB9610}" destId="{D13CA0B0-EFCC-4F66-A976-5AEB2627C2C2}" srcOrd="0" destOrd="0" presId="urn:microsoft.com/office/officeart/2005/8/layout/vProcess5"/>
    <dgm:cxn modelId="{2F2701D2-442D-4541-885F-BBD538A5508B}" type="presOf" srcId="{33E23535-9C57-4E13-B1FA-6BC3C2171434}" destId="{7D7BDACF-8542-42EE-AD31-AA0FA724EA57}" srcOrd="0" destOrd="0" presId="urn:microsoft.com/office/officeart/2005/8/layout/vProcess5"/>
    <dgm:cxn modelId="{801498E5-9A3A-4103-8DA4-4F5D85F4807C}" type="presOf" srcId="{4D66932E-6BA6-4C85-9313-053B157A4021}" destId="{DE556EAE-E03F-4FFC-8B25-6B1E9E1C0511}" srcOrd="1" destOrd="0" presId="urn:microsoft.com/office/officeart/2005/8/layout/vProcess5"/>
    <dgm:cxn modelId="{2E0A2AE7-FF5C-4DB6-AD3C-66A80182F9A5}" type="presOf" srcId="{33E23535-9C57-4E13-B1FA-6BC3C2171434}" destId="{9DFDA78E-B70A-4589-BBB7-3E2C774F8C00}" srcOrd="1" destOrd="0" presId="urn:microsoft.com/office/officeart/2005/8/layout/vProcess5"/>
    <dgm:cxn modelId="{93A264EA-3679-4E86-8AFC-5E31B23BA719}" srcId="{5F680C9D-95C9-47E3-A061-199826DEF8DA}" destId="{33E23535-9C57-4E13-B1FA-6BC3C2171434}" srcOrd="0" destOrd="0" parTransId="{11EA13C8-1E9D-4AF2-9E88-23977989CC63}" sibTransId="{B98C4E2F-BEDB-4FBD-B069-096C3858F4EA}"/>
    <dgm:cxn modelId="{A0F367FE-DD7C-479E-8D8C-56FAA0325EEF}" type="presOf" srcId="{5F680C9D-95C9-47E3-A061-199826DEF8DA}" destId="{DD82A064-843C-41F1-BC8F-3EC66897B756}" srcOrd="0" destOrd="0" presId="urn:microsoft.com/office/officeart/2005/8/layout/vProcess5"/>
    <dgm:cxn modelId="{F0D712EC-CC6C-4DA5-AA47-82740421E1CB}" type="presParOf" srcId="{DD82A064-843C-41F1-BC8F-3EC66897B756}" destId="{A4662373-BC26-46B5-B5CF-F47F72F2877A}" srcOrd="0" destOrd="0" presId="urn:microsoft.com/office/officeart/2005/8/layout/vProcess5"/>
    <dgm:cxn modelId="{526FDA6B-37D1-456A-8AE1-86A3268940A1}" type="presParOf" srcId="{DD82A064-843C-41F1-BC8F-3EC66897B756}" destId="{7D7BDACF-8542-42EE-AD31-AA0FA724EA57}" srcOrd="1" destOrd="0" presId="urn:microsoft.com/office/officeart/2005/8/layout/vProcess5"/>
    <dgm:cxn modelId="{C9AE5F8E-5398-445F-AEE6-49B599FF9A7B}" type="presParOf" srcId="{DD82A064-843C-41F1-BC8F-3EC66897B756}" destId="{F78086D0-6802-4A9F-9430-B6B2686FD8CA}" srcOrd="2" destOrd="0" presId="urn:microsoft.com/office/officeart/2005/8/layout/vProcess5"/>
    <dgm:cxn modelId="{42F59B66-38A9-4908-841C-8D9940F34168}" type="presParOf" srcId="{DD82A064-843C-41F1-BC8F-3EC66897B756}" destId="{D13CA0B0-EFCC-4F66-A976-5AEB2627C2C2}" srcOrd="3" destOrd="0" presId="urn:microsoft.com/office/officeart/2005/8/layout/vProcess5"/>
    <dgm:cxn modelId="{7C8526B2-2856-4F26-A9BA-77EE49A31702}" type="presParOf" srcId="{DD82A064-843C-41F1-BC8F-3EC66897B756}" destId="{2D3E801C-ACF1-4288-BDB7-4FD5131BC642}" srcOrd="4" destOrd="0" presId="urn:microsoft.com/office/officeart/2005/8/layout/vProcess5"/>
    <dgm:cxn modelId="{C854F19B-BCE7-4991-8A85-D799AC3B8CA7}" type="presParOf" srcId="{DD82A064-843C-41F1-BC8F-3EC66897B756}" destId="{CDA5418C-5B20-4646-BC5D-4CB61098CDC7}" srcOrd="5" destOrd="0" presId="urn:microsoft.com/office/officeart/2005/8/layout/vProcess5"/>
    <dgm:cxn modelId="{8AE15B0D-CB88-43B5-AE05-C488060F16DE}" type="presParOf" srcId="{DD82A064-843C-41F1-BC8F-3EC66897B756}" destId="{1D8041E2-EF3C-4183-8FD2-B388592E2B1C}" srcOrd="6" destOrd="0" presId="urn:microsoft.com/office/officeart/2005/8/layout/vProcess5"/>
    <dgm:cxn modelId="{CB824963-237F-41DA-84E7-54285935322E}" type="presParOf" srcId="{DD82A064-843C-41F1-BC8F-3EC66897B756}" destId="{71F9B77D-749A-42CA-A27D-E66B19A50901}" srcOrd="7" destOrd="0" presId="urn:microsoft.com/office/officeart/2005/8/layout/vProcess5"/>
    <dgm:cxn modelId="{227F3A82-7E35-4213-A279-02ED3F10AFB4}" type="presParOf" srcId="{DD82A064-843C-41F1-BC8F-3EC66897B756}" destId="{9DFDA78E-B70A-4589-BBB7-3E2C774F8C00}" srcOrd="8" destOrd="0" presId="urn:microsoft.com/office/officeart/2005/8/layout/vProcess5"/>
    <dgm:cxn modelId="{70783487-D832-4206-8B3F-5770243F8ACB}" type="presParOf" srcId="{DD82A064-843C-41F1-BC8F-3EC66897B756}" destId="{5C442027-6371-4EA3-AA37-F11DF40A820E}" srcOrd="9" destOrd="0" presId="urn:microsoft.com/office/officeart/2005/8/layout/vProcess5"/>
    <dgm:cxn modelId="{D1F818F9-6CCB-4136-B9BF-9311F7048BC9}" type="presParOf" srcId="{DD82A064-843C-41F1-BC8F-3EC66897B756}" destId="{09FDEF3D-D298-49CF-A5BC-EAA33069402C}" srcOrd="10" destOrd="0" presId="urn:microsoft.com/office/officeart/2005/8/layout/vProcess5"/>
    <dgm:cxn modelId="{7B6E454B-D7ED-4380-AD2A-A86A8329C628}" type="presParOf" srcId="{DD82A064-843C-41F1-BC8F-3EC66897B756}" destId="{DE556EAE-E03F-4FFC-8B25-6B1E9E1C0511}" srcOrd="11"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7D5A18-55D4-44AB-BF5F-7810E9638B6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17C969D-C02B-4A8D-8AF2-713019C230AC}">
      <dgm:prSet/>
      <dgm:spPr/>
      <dgm:t>
        <a:bodyPr/>
        <a:lstStyle/>
        <a:p>
          <a:r>
            <a:rPr lang="en-GB"/>
            <a:t>Actus Reus – Guilty Act.  </a:t>
          </a:r>
          <a:endParaRPr lang="en-US"/>
        </a:p>
      </dgm:t>
    </dgm:pt>
    <dgm:pt modelId="{66B990A2-EC5C-4917-A6C5-0499A9CF9E51}" type="parTrans" cxnId="{524A1FD7-8A76-45D9-9BF5-D36F1BA3FC1A}">
      <dgm:prSet/>
      <dgm:spPr/>
      <dgm:t>
        <a:bodyPr/>
        <a:lstStyle/>
        <a:p>
          <a:endParaRPr lang="en-US"/>
        </a:p>
      </dgm:t>
    </dgm:pt>
    <dgm:pt modelId="{ADF65DE4-5B57-453D-A3AA-3F021B8DEF1E}" type="sibTrans" cxnId="{524A1FD7-8A76-45D9-9BF5-D36F1BA3FC1A}">
      <dgm:prSet/>
      <dgm:spPr/>
      <dgm:t>
        <a:bodyPr/>
        <a:lstStyle/>
        <a:p>
          <a:endParaRPr lang="en-US"/>
        </a:p>
      </dgm:t>
    </dgm:pt>
    <dgm:pt modelId="{63A72B21-8B69-4108-8C6E-A65B31342F6C}">
      <dgm:prSet/>
      <dgm:spPr/>
      <dgm:t>
        <a:bodyPr/>
        <a:lstStyle/>
        <a:p>
          <a:r>
            <a:rPr lang="en-GB"/>
            <a:t>Men’s Rea- Guilty Mind. </a:t>
          </a:r>
          <a:endParaRPr lang="en-US"/>
        </a:p>
      </dgm:t>
    </dgm:pt>
    <dgm:pt modelId="{324CD1E7-2EEA-4673-8232-B3D34D5E4AAE}" type="parTrans" cxnId="{F3C69AFE-D173-4ACE-8671-7D73DD756310}">
      <dgm:prSet/>
      <dgm:spPr/>
      <dgm:t>
        <a:bodyPr/>
        <a:lstStyle/>
        <a:p>
          <a:endParaRPr lang="en-US"/>
        </a:p>
      </dgm:t>
    </dgm:pt>
    <dgm:pt modelId="{1FA59540-D34C-4017-8F42-462361C60663}" type="sibTrans" cxnId="{F3C69AFE-D173-4ACE-8671-7D73DD756310}">
      <dgm:prSet/>
      <dgm:spPr/>
      <dgm:t>
        <a:bodyPr/>
        <a:lstStyle/>
        <a:p>
          <a:endParaRPr lang="en-US"/>
        </a:p>
      </dgm:t>
    </dgm:pt>
    <dgm:pt modelId="{3ABFC50A-C3E7-4DEE-8395-5045DA37B401}">
      <dgm:prSet/>
      <dgm:spPr/>
      <dgm:t>
        <a:bodyPr/>
        <a:lstStyle/>
        <a:p>
          <a:r>
            <a:rPr lang="en-GB"/>
            <a:t>Both need to be proven for the offence to be upheld. </a:t>
          </a:r>
          <a:endParaRPr lang="en-US"/>
        </a:p>
      </dgm:t>
    </dgm:pt>
    <dgm:pt modelId="{864F150D-ECA1-4F5E-90E0-C53C7EF56C34}" type="parTrans" cxnId="{C3B4AE33-937E-414D-8E33-D148E284E8AD}">
      <dgm:prSet/>
      <dgm:spPr/>
      <dgm:t>
        <a:bodyPr/>
        <a:lstStyle/>
        <a:p>
          <a:endParaRPr lang="en-US"/>
        </a:p>
      </dgm:t>
    </dgm:pt>
    <dgm:pt modelId="{72A06564-B98D-4A37-BF10-1C48045524E0}" type="sibTrans" cxnId="{C3B4AE33-937E-414D-8E33-D148E284E8AD}">
      <dgm:prSet/>
      <dgm:spPr/>
      <dgm:t>
        <a:bodyPr/>
        <a:lstStyle/>
        <a:p>
          <a:endParaRPr lang="en-US"/>
        </a:p>
      </dgm:t>
    </dgm:pt>
    <dgm:pt modelId="{FBCDFD0A-A75D-4C82-9DC2-B7034FD95893}" type="pres">
      <dgm:prSet presAssocID="{707D5A18-55D4-44AB-BF5F-7810E9638B69}" presName="root" presStyleCnt="0">
        <dgm:presLayoutVars>
          <dgm:dir/>
          <dgm:resizeHandles val="exact"/>
        </dgm:presLayoutVars>
      </dgm:prSet>
      <dgm:spPr/>
    </dgm:pt>
    <dgm:pt modelId="{3C9C5682-0078-416C-8787-F433E76E68F5}" type="pres">
      <dgm:prSet presAssocID="{417C969D-C02B-4A8D-8AF2-713019C230AC}" presName="compNode" presStyleCnt="0"/>
      <dgm:spPr/>
    </dgm:pt>
    <dgm:pt modelId="{3F277248-98D6-4D0D-9552-A8E8416556AC}" type="pres">
      <dgm:prSet presAssocID="{417C969D-C02B-4A8D-8AF2-713019C230AC}" presName="bgRect" presStyleLbl="bgShp" presStyleIdx="0" presStyleCnt="3"/>
      <dgm:spPr/>
    </dgm:pt>
    <dgm:pt modelId="{FC73BDD9-7302-414F-8FF1-11CAD351DCAF}" type="pres">
      <dgm:prSet presAssocID="{417C969D-C02B-4A8D-8AF2-713019C230A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4A86FFC9-BA26-4B19-B772-CBEF38F056FF}" type="pres">
      <dgm:prSet presAssocID="{417C969D-C02B-4A8D-8AF2-713019C230AC}" presName="spaceRect" presStyleCnt="0"/>
      <dgm:spPr/>
    </dgm:pt>
    <dgm:pt modelId="{149AFEB5-22EB-485F-A750-F77E8B188ED5}" type="pres">
      <dgm:prSet presAssocID="{417C969D-C02B-4A8D-8AF2-713019C230AC}" presName="parTx" presStyleLbl="revTx" presStyleIdx="0" presStyleCnt="3">
        <dgm:presLayoutVars>
          <dgm:chMax val="0"/>
          <dgm:chPref val="0"/>
        </dgm:presLayoutVars>
      </dgm:prSet>
      <dgm:spPr/>
    </dgm:pt>
    <dgm:pt modelId="{5344DE04-D3F0-4583-8D60-F8CF33FE299C}" type="pres">
      <dgm:prSet presAssocID="{ADF65DE4-5B57-453D-A3AA-3F021B8DEF1E}" presName="sibTrans" presStyleCnt="0"/>
      <dgm:spPr/>
    </dgm:pt>
    <dgm:pt modelId="{A31D568B-383F-4DFB-A860-5CA0375F3688}" type="pres">
      <dgm:prSet presAssocID="{63A72B21-8B69-4108-8C6E-A65B31342F6C}" presName="compNode" presStyleCnt="0"/>
      <dgm:spPr/>
    </dgm:pt>
    <dgm:pt modelId="{00387AC2-ECDB-44D0-B789-42AA63466935}" type="pres">
      <dgm:prSet presAssocID="{63A72B21-8B69-4108-8C6E-A65B31342F6C}" presName="bgRect" presStyleLbl="bgShp" presStyleIdx="1" presStyleCnt="3"/>
      <dgm:spPr/>
    </dgm:pt>
    <dgm:pt modelId="{37825A53-A6B8-4443-9917-A4747E5C17F1}" type="pres">
      <dgm:prSet presAssocID="{63A72B21-8B69-4108-8C6E-A65B31342F6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2846005E-0F68-4995-AB5E-DBE3BAFA4474}" type="pres">
      <dgm:prSet presAssocID="{63A72B21-8B69-4108-8C6E-A65B31342F6C}" presName="spaceRect" presStyleCnt="0"/>
      <dgm:spPr/>
    </dgm:pt>
    <dgm:pt modelId="{F8597252-DE3C-4B78-BC2E-D04F89199FDE}" type="pres">
      <dgm:prSet presAssocID="{63A72B21-8B69-4108-8C6E-A65B31342F6C}" presName="parTx" presStyleLbl="revTx" presStyleIdx="1" presStyleCnt="3">
        <dgm:presLayoutVars>
          <dgm:chMax val="0"/>
          <dgm:chPref val="0"/>
        </dgm:presLayoutVars>
      </dgm:prSet>
      <dgm:spPr/>
    </dgm:pt>
    <dgm:pt modelId="{28E51AB4-2833-4D05-935F-D2DBD2C40CCF}" type="pres">
      <dgm:prSet presAssocID="{1FA59540-D34C-4017-8F42-462361C60663}" presName="sibTrans" presStyleCnt="0"/>
      <dgm:spPr/>
    </dgm:pt>
    <dgm:pt modelId="{2070599F-6985-4F90-B219-9E0141D1E453}" type="pres">
      <dgm:prSet presAssocID="{3ABFC50A-C3E7-4DEE-8395-5045DA37B401}" presName="compNode" presStyleCnt="0"/>
      <dgm:spPr/>
    </dgm:pt>
    <dgm:pt modelId="{3B3B7681-ABDA-4563-88FD-D0CF82A86D58}" type="pres">
      <dgm:prSet presAssocID="{3ABFC50A-C3E7-4DEE-8395-5045DA37B401}" presName="bgRect" presStyleLbl="bgShp" presStyleIdx="2" presStyleCnt="3"/>
      <dgm:spPr/>
    </dgm:pt>
    <dgm:pt modelId="{2D0381C6-9416-41AE-BA33-27099BB546F6}" type="pres">
      <dgm:prSet presAssocID="{3ABFC50A-C3E7-4DEE-8395-5045DA37B40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253962F1-BBED-4537-B0F9-9F2C88E0FD5B}" type="pres">
      <dgm:prSet presAssocID="{3ABFC50A-C3E7-4DEE-8395-5045DA37B401}" presName="spaceRect" presStyleCnt="0"/>
      <dgm:spPr/>
    </dgm:pt>
    <dgm:pt modelId="{B9C42489-517A-4A28-9ED2-5398E796F4CB}" type="pres">
      <dgm:prSet presAssocID="{3ABFC50A-C3E7-4DEE-8395-5045DA37B401}" presName="parTx" presStyleLbl="revTx" presStyleIdx="2" presStyleCnt="3">
        <dgm:presLayoutVars>
          <dgm:chMax val="0"/>
          <dgm:chPref val="0"/>
        </dgm:presLayoutVars>
      </dgm:prSet>
      <dgm:spPr/>
    </dgm:pt>
  </dgm:ptLst>
  <dgm:cxnLst>
    <dgm:cxn modelId="{3BD2FB02-DDD4-44F7-8F0A-51D0226C57A7}" type="presOf" srcId="{3ABFC50A-C3E7-4DEE-8395-5045DA37B401}" destId="{B9C42489-517A-4A28-9ED2-5398E796F4CB}" srcOrd="0" destOrd="0" presId="urn:microsoft.com/office/officeart/2018/2/layout/IconVerticalSolidList"/>
    <dgm:cxn modelId="{8A11BB06-59E3-46F5-9844-410D0458CEEB}" type="presOf" srcId="{63A72B21-8B69-4108-8C6E-A65B31342F6C}" destId="{F8597252-DE3C-4B78-BC2E-D04F89199FDE}" srcOrd="0" destOrd="0" presId="urn:microsoft.com/office/officeart/2018/2/layout/IconVerticalSolidList"/>
    <dgm:cxn modelId="{C3B4AE33-937E-414D-8E33-D148E284E8AD}" srcId="{707D5A18-55D4-44AB-BF5F-7810E9638B69}" destId="{3ABFC50A-C3E7-4DEE-8395-5045DA37B401}" srcOrd="2" destOrd="0" parTransId="{864F150D-ECA1-4F5E-90E0-C53C7EF56C34}" sibTransId="{72A06564-B98D-4A37-BF10-1C48045524E0}"/>
    <dgm:cxn modelId="{05C9C956-C0D8-42D6-BBA0-931CB128B4E5}" type="presOf" srcId="{707D5A18-55D4-44AB-BF5F-7810E9638B69}" destId="{FBCDFD0A-A75D-4C82-9DC2-B7034FD95893}" srcOrd="0" destOrd="0" presId="urn:microsoft.com/office/officeart/2018/2/layout/IconVerticalSolidList"/>
    <dgm:cxn modelId="{568C04AE-67D7-4ECE-B208-269646E32291}" type="presOf" srcId="{417C969D-C02B-4A8D-8AF2-713019C230AC}" destId="{149AFEB5-22EB-485F-A750-F77E8B188ED5}" srcOrd="0" destOrd="0" presId="urn:microsoft.com/office/officeart/2018/2/layout/IconVerticalSolidList"/>
    <dgm:cxn modelId="{524A1FD7-8A76-45D9-9BF5-D36F1BA3FC1A}" srcId="{707D5A18-55D4-44AB-BF5F-7810E9638B69}" destId="{417C969D-C02B-4A8D-8AF2-713019C230AC}" srcOrd="0" destOrd="0" parTransId="{66B990A2-EC5C-4917-A6C5-0499A9CF9E51}" sibTransId="{ADF65DE4-5B57-453D-A3AA-3F021B8DEF1E}"/>
    <dgm:cxn modelId="{F3C69AFE-D173-4ACE-8671-7D73DD756310}" srcId="{707D5A18-55D4-44AB-BF5F-7810E9638B69}" destId="{63A72B21-8B69-4108-8C6E-A65B31342F6C}" srcOrd="1" destOrd="0" parTransId="{324CD1E7-2EEA-4673-8232-B3D34D5E4AAE}" sibTransId="{1FA59540-D34C-4017-8F42-462361C60663}"/>
    <dgm:cxn modelId="{71D79E2D-C0A1-495B-9A1C-0985BDA093FA}" type="presParOf" srcId="{FBCDFD0A-A75D-4C82-9DC2-B7034FD95893}" destId="{3C9C5682-0078-416C-8787-F433E76E68F5}" srcOrd="0" destOrd="0" presId="urn:microsoft.com/office/officeart/2018/2/layout/IconVerticalSolidList"/>
    <dgm:cxn modelId="{8D29DA44-38DE-414B-8345-4C8A35D09770}" type="presParOf" srcId="{3C9C5682-0078-416C-8787-F433E76E68F5}" destId="{3F277248-98D6-4D0D-9552-A8E8416556AC}" srcOrd="0" destOrd="0" presId="urn:microsoft.com/office/officeart/2018/2/layout/IconVerticalSolidList"/>
    <dgm:cxn modelId="{73B60F48-EB23-4824-985D-A5A208C9719E}" type="presParOf" srcId="{3C9C5682-0078-416C-8787-F433E76E68F5}" destId="{FC73BDD9-7302-414F-8FF1-11CAD351DCAF}" srcOrd="1" destOrd="0" presId="urn:microsoft.com/office/officeart/2018/2/layout/IconVerticalSolidList"/>
    <dgm:cxn modelId="{C7BB587B-8D66-43F0-9B69-23E31C4A0D77}" type="presParOf" srcId="{3C9C5682-0078-416C-8787-F433E76E68F5}" destId="{4A86FFC9-BA26-4B19-B772-CBEF38F056FF}" srcOrd="2" destOrd="0" presId="urn:microsoft.com/office/officeart/2018/2/layout/IconVerticalSolidList"/>
    <dgm:cxn modelId="{4B75FC91-699D-43CB-8674-46805E18BC33}" type="presParOf" srcId="{3C9C5682-0078-416C-8787-F433E76E68F5}" destId="{149AFEB5-22EB-485F-A750-F77E8B188ED5}" srcOrd="3" destOrd="0" presId="urn:microsoft.com/office/officeart/2018/2/layout/IconVerticalSolidList"/>
    <dgm:cxn modelId="{799956C5-7FDE-4B0B-9F5E-590B77916E0A}" type="presParOf" srcId="{FBCDFD0A-A75D-4C82-9DC2-B7034FD95893}" destId="{5344DE04-D3F0-4583-8D60-F8CF33FE299C}" srcOrd="1" destOrd="0" presId="urn:microsoft.com/office/officeart/2018/2/layout/IconVerticalSolidList"/>
    <dgm:cxn modelId="{64156208-1096-40A5-BA51-B75866C707CA}" type="presParOf" srcId="{FBCDFD0A-A75D-4C82-9DC2-B7034FD95893}" destId="{A31D568B-383F-4DFB-A860-5CA0375F3688}" srcOrd="2" destOrd="0" presId="urn:microsoft.com/office/officeart/2018/2/layout/IconVerticalSolidList"/>
    <dgm:cxn modelId="{ECF0FC50-6649-4369-9D9D-A9B705C3C2A0}" type="presParOf" srcId="{A31D568B-383F-4DFB-A860-5CA0375F3688}" destId="{00387AC2-ECDB-44D0-B789-42AA63466935}" srcOrd="0" destOrd="0" presId="urn:microsoft.com/office/officeart/2018/2/layout/IconVerticalSolidList"/>
    <dgm:cxn modelId="{8B8DCAE4-FDC0-425E-928D-A8751F839CA3}" type="presParOf" srcId="{A31D568B-383F-4DFB-A860-5CA0375F3688}" destId="{37825A53-A6B8-4443-9917-A4747E5C17F1}" srcOrd="1" destOrd="0" presId="urn:microsoft.com/office/officeart/2018/2/layout/IconVerticalSolidList"/>
    <dgm:cxn modelId="{8B3ECD20-920B-46FC-835F-CAB2BCFDDF96}" type="presParOf" srcId="{A31D568B-383F-4DFB-A860-5CA0375F3688}" destId="{2846005E-0F68-4995-AB5E-DBE3BAFA4474}" srcOrd="2" destOrd="0" presId="urn:microsoft.com/office/officeart/2018/2/layout/IconVerticalSolidList"/>
    <dgm:cxn modelId="{0870FBB7-63FD-4703-8B06-A1670AD03D1A}" type="presParOf" srcId="{A31D568B-383F-4DFB-A860-5CA0375F3688}" destId="{F8597252-DE3C-4B78-BC2E-D04F89199FDE}" srcOrd="3" destOrd="0" presId="urn:microsoft.com/office/officeart/2018/2/layout/IconVerticalSolidList"/>
    <dgm:cxn modelId="{51520EDD-73E1-42A9-892C-738A108A8D89}" type="presParOf" srcId="{FBCDFD0A-A75D-4C82-9DC2-B7034FD95893}" destId="{28E51AB4-2833-4D05-935F-D2DBD2C40CCF}" srcOrd="3" destOrd="0" presId="urn:microsoft.com/office/officeart/2018/2/layout/IconVerticalSolidList"/>
    <dgm:cxn modelId="{50CFE646-D082-4597-B91D-48AF8563B3D1}" type="presParOf" srcId="{FBCDFD0A-A75D-4C82-9DC2-B7034FD95893}" destId="{2070599F-6985-4F90-B219-9E0141D1E453}" srcOrd="4" destOrd="0" presId="urn:microsoft.com/office/officeart/2018/2/layout/IconVerticalSolidList"/>
    <dgm:cxn modelId="{6893E66C-1FB5-48B8-87D8-93A1A6ADC1D0}" type="presParOf" srcId="{2070599F-6985-4F90-B219-9E0141D1E453}" destId="{3B3B7681-ABDA-4563-88FD-D0CF82A86D58}" srcOrd="0" destOrd="0" presId="urn:microsoft.com/office/officeart/2018/2/layout/IconVerticalSolidList"/>
    <dgm:cxn modelId="{ADCC1E48-75F4-49A2-8D51-BB0A8331443E}" type="presParOf" srcId="{2070599F-6985-4F90-B219-9E0141D1E453}" destId="{2D0381C6-9416-41AE-BA33-27099BB546F6}" srcOrd="1" destOrd="0" presId="urn:microsoft.com/office/officeart/2018/2/layout/IconVerticalSolidList"/>
    <dgm:cxn modelId="{981FDC99-3540-4CC9-AC88-8D50E02AF904}" type="presParOf" srcId="{2070599F-6985-4F90-B219-9E0141D1E453}" destId="{253962F1-BBED-4537-B0F9-9F2C88E0FD5B}" srcOrd="2" destOrd="0" presId="urn:microsoft.com/office/officeart/2018/2/layout/IconVerticalSolidList"/>
    <dgm:cxn modelId="{2A6AF978-A48B-4338-8EAB-E5BC29D8954C}" type="presParOf" srcId="{2070599F-6985-4F90-B219-9E0141D1E453}" destId="{B9C42489-517A-4A28-9ED2-5398E796F4CB}"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A72A31-80B0-401F-9565-C17D953D2831}"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8B0C3B53-E56F-47B3-BA7D-DE53F59E9142}">
      <dgm:prSet/>
      <dgm:spPr/>
      <dgm:t>
        <a:bodyPr/>
        <a:lstStyle/>
        <a:p>
          <a:r>
            <a:rPr lang="en-GB" baseline="0" dirty="0"/>
            <a:t>‘’Appropriate property belonging to another’’. </a:t>
          </a:r>
          <a:endParaRPr lang="en-US" dirty="0"/>
        </a:p>
      </dgm:t>
    </dgm:pt>
    <dgm:pt modelId="{B2AC2D39-6A62-4A04-AB72-5AB800B997FF}" type="parTrans" cxnId="{6D3AE1D0-3F08-4E09-B76F-6F63CE97D357}">
      <dgm:prSet/>
      <dgm:spPr/>
      <dgm:t>
        <a:bodyPr/>
        <a:lstStyle/>
        <a:p>
          <a:endParaRPr lang="en-US"/>
        </a:p>
      </dgm:t>
    </dgm:pt>
    <dgm:pt modelId="{38FFDD54-8DD4-447C-B092-E1C0B30334F8}" type="sibTrans" cxnId="{6D3AE1D0-3F08-4E09-B76F-6F63CE97D357}">
      <dgm:prSet/>
      <dgm:spPr/>
      <dgm:t>
        <a:bodyPr/>
        <a:lstStyle/>
        <a:p>
          <a:endParaRPr lang="en-US"/>
        </a:p>
      </dgm:t>
    </dgm:pt>
    <dgm:pt modelId="{A41BBAC6-AEF3-49E1-A830-3C9F7A2757F6}">
      <dgm:prSet/>
      <dgm:spPr/>
      <dgm:t>
        <a:bodyPr/>
        <a:lstStyle/>
        <a:p>
          <a:r>
            <a:rPr lang="en-GB" baseline="0"/>
            <a:t>All these element need to be proven for the Actus reus of the offence to be proven. </a:t>
          </a:r>
          <a:endParaRPr lang="en-US"/>
        </a:p>
      </dgm:t>
    </dgm:pt>
    <dgm:pt modelId="{31C0AC44-8688-4313-BED0-A9165E1C66C0}" type="parTrans" cxnId="{B09D2D43-EC62-472C-B820-1A4ACADE7E2A}">
      <dgm:prSet/>
      <dgm:spPr/>
      <dgm:t>
        <a:bodyPr/>
        <a:lstStyle/>
        <a:p>
          <a:endParaRPr lang="en-US"/>
        </a:p>
      </dgm:t>
    </dgm:pt>
    <dgm:pt modelId="{0039EE4F-A1D6-4A7A-911B-742A148185BE}" type="sibTrans" cxnId="{B09D2D43-EC62-472C-B820-1A4ACADE7E2A}">
      <dgm:prSet/>
      <dgm:spPr/>
      <dgm:t>
        <a:bodyPr/>
        <a:lstStyle/>
        <a:p>
          <a:endParaRPr lang="en-US"/>
        </a:p>
      </dgm:t>
    </dgm:pt>
    <dgm:pt modelId="{DC26DC56-20BB-40B7-910B-DC170F3178E9}">
      <dgm:prSet/>
      <dgm:spPr/>
      <dgm:t>
        <a:bodyPr/>
        <a:lstStyle/>
        <a:p>
          <a:r>
            <a:rPr lang="en-GB" baseline="0"/>
            <a:t>They are acts. </a:t>
          </a:r>
          <a:endParaRPr lang="en-US"/>
        </a:p>
      </dgm:t>
    </dgm:pt>
    <dgm:pt modelId="{41C47510-74D9-4FE2-ACF5-09F5D324A722}" type="parTrans" cxnId="{EA7FCDFD-30D5-4778-AC1E-02B078F615ED}">
      <dgm:prSet/>
      <dgm:spPr/>
      <dgm:t>
        <a:bodyPr/>
        <a:lstStyle/>
        <a:p>
          <a:endParaRPr lang="en-US"/>
        </a:p>
      </dgm:t>
    </dgm:pt>
    <dgm:pt modelId="{D68F68A0-7CE8-4706-BAD1-75B2C81F0180}" type="sibTrans" cxnId="{EA7FCDFD-30D5-4778-AC1E-02B078F615ED}">
      <dgm:prSet/>
      <dgm:spPr/>
      <dgm:t>
        <a:bodyPr/>
        <a:lstStyle/>
        <a:p>
          <a:endParaRPr lang="en-US"/>
        </a:p>
      </dgm:t>
    </dgm:pt>
    <dgm:pt modelId="{9CA67375-70D6-4CC9-B238-EF5D6030B67B}">
      <dgm:prSet/>
      <dgm:spPr/>
      <dgm:t>
        <a:bodyPr/>
        <a:lstStyle/>
        <a:p>
          <a:r>
            <a:rPr lang="en-GB" baseline="0" dirty="0"/>
            <a:t>Let’s break them down! </a:t>
          </a:r>
          <a:endParaRPr lang="en-US" dirty="0"/>
        </a:p>
      </dgm:t>
    </dgm:pt>
    <dgm:pt modelId="{4EC9603A-3AA2-4873-9A79-A3906145107E}" type="parTrans" cxnId="{E1117D76-2FB3-4689-A9AC-90C7DDE1CC60}">
      <dgm:prSet/>
      <dgm:spPr/>
      <dgm:t>
        <a:bodyPr/>
        <a:lstStyle/>
        <a:p>
          <a:endParaRPr lang="en-US"/>
        </a:p>
      </dgm:t>
    </dgm:pt>
    <dgm:pt modelId="{33823927-1DA2-428B-A3F0-2FB08621A338}" type="sibTrans" cxnId="{E1117D76-2FB3-4689-A9AC-90C7DDE1CC60}">
      <dgm:prSet/>
      <dgm:spPr/>
      <dgm:t>
        <a:bodyPr/>
        <a:lstStyle/>
        <a:p>
          <a:endParaRPr lang="en-US"/>
        </a:p>
      </dgm:t>
    </dgm:pt>
    <dgm:pt modelId="{C3413B17-14D8-4E21-A939-4E79061691BD}" type="pres">
      <dgm:prSet presAssocID="{1DA72A31-80B0-401F-9565-C17D953D2831}" presName="linear" presStyleCnt="0">
        <dgm:presLayoutVars>
          <dgm:animLvl val="lvl"/>
          <dgm:resizeHandles val="exact"/>
        </dgm:presLayoutVars>
      </dgm:prSet>
      <dgm:spPr/>
    </dgm:pt>
    <dgm:pt modelId="{5AFDE9E1-1932-45B0-94F3-4B6260B54419}" type="pres">
      <dgm:prSet presAssocID="{8B0C3B53-E56F-47B3-BA7D-DE53F59E9142}" presName="parentText" presStyleLbl="node1" presStyleIdx="0" presStyleCnt="4">
        <dgm:presLayoutVars>
          <dgm:chMax val="0"/>
          <dgm:bulletEnabled val="1"/>
        </dgm:presLayoutVars>
      </dgm:prSet>
      <dgm:spPr/>
    </dgm:pt>
    <dgm:pt modelId="{028F14E2-09D1-42C7-A7E3-B8B7FBD6811E}" type="pres">
      <dgm:prSet presAssocID="{38FFDD54-8DD4-447C-B092-E1C0B30334F8}" presName="spacer" presStyleCnt="0"/>
      <dgm:spPr/>
    </dgm:pt>
    <dgm:pt modelId="{7644E04B-2354-4B27-A33A-EEFE46CB10E3}" type="pres">
      <dgm:prSet presAssocID="{A41BBAC6-AEF3-49E1-A830-3C9F7A2757F6}" presName="parentText" presStyleLbl="node1" presStyleIdx="1" presStyleCnt="4">
        <dgm:presLayoutVars>
          <dgm:chMax val="0"/>
          <dgm:bulletEnabled val="1"/>
        </dgm:presLayoutVars>
      </dgm:prSet>
      <dgm:spPr/>
    </dgm:pt>
    <dgm:pt modelId="{A21B3966-7E55-459D-A1D2-514C4276A640}" type="pres">
      <dgm:prSet presAssocID="{0039EE4F-A1D6-4A7A-911B-742A148185BE}" presName="spacer" presStyleCnt="0"/>
      <dgm:spPr/>
    </dgm:pt>
    <dgm:pt modelId="{606C860F-DEE5-4A99-8CD5-C4242E06A012}" type="pres">
      <dgm:prSet presAssocID="{DC26DC56-20BB-40B7-910B-DC170F3178E9}" presName="parentText" presStyleLbl="node1" presStyleIdx="2" presStyleCnt="4">
        <dgm:presLayoutVars>
          <dgm:chMax val="0"/>
          <dgm:bulletEnabled val="1"/>
        </dgm:presLayoutVars>
      </dgm:prSet>
      <dgm:spPr/>
    </dgm:pt>
    <dgm:pt modelId="{7086CD63-6F62-4FA8-9846-1D541E75554C}" type="pres">
      <dgm:prSet presAssocID="{D68F68A0-7CE8-4706-BAD1-75B2C81F0180}" presName="spacer" presStyleCnt="0"/>
      <dgm:spPr/>
    </dgm:pt>
    <dgm:pt modelId="{514C263C-73C4-493B-9140-54D723822C7F}" type="pres">
      <dgm:prSet presAssocID="{9CA67375-70D6-4CC9-B238-EF5D6030B67B}" presName="parentText" presStyleLbl="node1" presStyleIdx="3" presStyleCnt="4">
        <dgm:presLayoutVars>
          <dgm:chMax val="0"/>
          <dgm:bulletEnabled val="1"/>
        </dgm:presLayoutVars>
      </dgm:prSet>
      <dgm:spPr/>
    </dgm:pt>
  </dgm:ptLst>
  <dgm:cxnLst>
    <dgm:cxn modelId="{1A49111A-C235-4C59-A1F4-4DD47A48C749}" type="presOf" srcId="{1DA72A31-80B0-401F-9565-C17D953D2831}" destId="{C3413B17-14D8-4E21-A939-4E79061691BD}" srcOrd="0" destOrd="0" presId="urn:microsoft.com/office/officeart/2005/8/layout/vList2"/>
    <dgm:cxn modelId="{67B03629-F3E2-4DDF-BB8D-7D1BBE279048}" type="presOf" srcId="{9CA67375-70D6-4CC9-B238-EF5D6030B67B}" destId="{514C263C-73C4-493B-9140-54D723822C7F}" srcOrd="0" destOrd="0" presId="urn:microsoft.com/office/officeart/2005/8/layout/vList2"/>
    <dgm:cxn modelId="{B09D2D43-EC62-472C-B820-1A4ACADE7E2A}" srcId="{1DA72A31-80B0-401F-9565-C17D953D2831}" destId="{A41BBAC6-AEF3-49E1-A830-3C9F7A2757F6}" srcOrd="1" destOrd="0" parTransId="{31C0AC44-8688-4313-BED0-A9165E1C66C0}" sibTransId="{0039EE4F-A1D6-4A7A-911B-742A148185BE}"/>
    <dgm:cxn modelId="{C738B963-17C7-4683-B3A0-50F8AF450113}" type="presOf" srcId="{8B0C3B53-E56F-47B3-BA7D-DE53F59E9142}" destId="{5AFDE9E1-1932-45B0-94F3-4B6260B54419}" srcOrd="0" destOrd="0" presId="urn:microsoft.com/office/officeart/2005/8/layout/vList2"/>
    <dgm:cxn modelId="{E1117D76-2FB3-4689-A9AC-90C7DDE1CC60}" srcId="{1DA72A31-80B0-401F-9565-C17D953D2831}" destId="{9CA67375-70D6-4CC9-B238-EF5D6030B67B}" srcOrd="3" destOrd="0" parTransId="{4EC9603A-3AA2-4873-9A79-A3906145107E}" sibTransId="{33823927-1DA2-428B-A3F0-2FB08621A338}"/>
    <dgm:cxn modelId="{5D20A289-4850-4907-A200-C58FC0AD7791}" type="presOf" srcId="{A41BBAC6-AEF3-49E1-A830-3C9F7A2757F6}" destId="{7644E04B-2354-4B27-A33A-EEFE46CB10E3}" srcOrd="0" destOrd="0" presId="urn:microsoft.com/office/officeart/2005/8/layout/vList2"/>
    <dgm:cxn modelId="{6D3AE1D0-3F08-4E09-B76F-6F63CE97D357}" srcId="{1DA72A31-80B0-401F-9565-C17D953D2831}" destId="{8B0C3B53-E56F-47B3-BA7D-DE53F59E9142}" srcOrd="0" destOrd="0" parTransId="{B2AC2D39-6A62-4A04-AB72-5AB800B997FF}" sibTransId="{38FFDD54-8DD4-447C-B092-E1C0B30334F8}"/>
    <dgm:cxn modelId="{64FEA9DF-79F4-4E90-B5F0-BBC7D62805A5}" type="presOf" srcId="{DC26DC56-20BB-40B7-910B-DC170F3178E9}" destId="{606C860F-DEE5-4A99-8CD5-C4242E06A012}" srcOrd="0" destOrd="0" presId="urn:microsoft.com/office/officeart/2005/8/layout/vList2"/>
    <dgm:cxn modelId="{EA7FCDFD-30D5-4778-AC1E-02B078F615ED}" srcId="{1DA72A31-80B0-401F-9565-C17D953D2831}" destId="{DC26DC56-20BB-40B7-910B-DC170F3178E9}" srcOrd="2" destOrd="0" parTransId="{41C47510-74D9-4FE2-ACF5-09F5D324A722}" sibTransId="{D68F68A0-7CE8-4706-BAD1-75B2C81F0180}"/>
    <dgm:cxn modelId="{C7639FD3-1C1B-4A8C-B45A-CC46205616DA}" type="presParOf" srcId="{C3413B17-14D8-4E21-A939-4E79061691BD}" destId="{5AFDE9E1-1932-45B0-94F3-4B6260B54419}" srcOrd="0" destOrd="0" presId="urn:microsoft.com/office/officeart/2005/8/layout/vList2"/>
    <dgm:cxn modelId="{E0E20CD5-69F2-4BED-9A39-A747E494C7E0}" type="presParOf" srcId="{C3413B17-14D8-4E21-A939-4E79061691BD}" destId="{028F14E2-09D1-42C7-A7E3-B8B7FBD6811E}" srcOrd="1" destOrd="0" presId="urn:microsoft.com/office/officeart/2005/8/layout/vList2"/>
    <dgm:cxn modelId="{71213493-3AAF-4292-9FFF-DA56A5B00FBF}" type="presParOf" srcId="{C3413B17-14D8-4E21-A939-4E79061691BD}" destId="{7644E04B-2354-4B27-A33A-EEFE46CB10E3}" srcOrd="2" destOrd="0" presId="urn:microsoft.com/office/officeart/2005/8/layout/vList2"/>
    <dgm:cxn modelId="{C30A2DB3-6D2C-4E03-AA4D-6A9640389047}" type="presParOf" srcId="{C3413B17-14D8-4E21-A939-4E79061691BD}" destId="{A21B3966-7E55-459D-A1D2-514C4276A640}" srcOrd="3" destOrd="0" presId="urn:microsoft.com/office/officeart/2005/8/layout/vList2"/>
    <dgm:cxn modelId="{FCD9CF3A-0A4C-4D49-AFE8-B8D9DD4577C6}" type="presParOf" srcId="{C3413B17-14D8-4E21-A939-4E79061691BD}" destId="{606C860F-DEE5-4A99-8CD5-C4242E06A012}" srcOrd="4" destOrd="0" presId="urn:microsoft.com/office/officeart/2005/8/layout/vList2"/>
    <dgm:cxn modelId="{A896A1C6-16E2-42D3-9801-C368D3E6E9E6}" type="presParOf" srcId="{C3413B17-14D8-4E21-A939-4E79061691BD}" destId="{7086CD63-6F62-4FA8-9846-1D541E75554C}" srcOrd="5" destOrd="0" presId="urn:microsoft.com/office/officeart/2005/8/layout/vList2"/>
    <dgm:cxn modelId="{15AFBBB8-6256-4946-B93E-17F92E487202}" type="presParOf" srcId="{C3413B17-14D8-4E21-A939-4E79061691BD}" destId="{514C263C-73C4-493B-9140-54D723822C7F}"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1C259D5-5608-469C-AA68-93DEEF5E7E9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B67D0AA-AC76-433F-BD50-B7551BAF3181}">
      <dgm:prSet/>
      <dgm:spPr/>
      <dgm:t>
        <a:bodyPr/>
        <a:lstStyle/>
        <a:p>
          <a:r>
            <a:rPr lang="en-GB"/>
            <a:t>Appropriate- S.3(1) of the Theft Act </a:t>
          </a:r>
          <a:endParaRPr lang="en-US"/>
        </a:p>
      </dgm:t>
    </dgm:pt>
    <dgm:pt modelId="{E1089C1D-2109-4331-93A3-45DB246E1D34}" type="parTrans" cxnId="{2D228453-7031-4A5F-A4AF-D75B09CDD6AE}">
      <dgm:prSet/>
      <dgm:spPr/>
      <dgm:t>
        <a:bodyPr/>
        <a:lstStyle/>
        <a:p>
          <a:endParaRPr lang="en-US"/>
        </a:p>
      </dgm:t>
    </dgm:pt>
    <dgm:pt modelId="{39E96584-8EB4-459D-B47D-189F97F049FC}" type="sibTrans" cxnId="{2D228453-7031-4A5F-A4AF-D75B09CDD6AE}">
      <dgm:prSet/>
      <dgm:spPr/>
      <dgm:t>
        <a:bodyPr/>
        <a:lstStyle/>
        <a:p>
          <a:endParaRPr lang="en-US"/>
        </a:p>
      </dgm:t>
    </dgm:pt>
    <dgm:pt modelId="{1EBB0BB0-C0E5-47D1-BAD3-2B708FDC88EA}">
      <dgm:prSet/>
      <dgm:spPr/>
      <dgm:t>
        <a:bodyPr/>
        <a:lstStyle/>
        <a:p>
          <a:r>
            <a:rPr lang="en-GB" b="1" i="0"/>
            <a:t>“ </a:t>
          </a:r>
          <a:r>
            <a:rPr lang="en-GB" b="0" i="0"/>
            <a:t>(1)Any assumption by a person of the rights of an owner amounts to an appropriation, and this includes, where he has come by the property (innocently or not) without stealing it, any later assumption of a right to it by keeping or dealing with it as owner.</a:t>
          </a:r>
          <a:endParaRPr lang="en-US"/>
        </a:p>
      </dgm:t>
    </dgm:pt>
    <dgm:pt modelId="{1E5C511C-ECFC-40B0-B2D3-FF352376FEAB}" type="parTrans" cxnId="{3AEEB645-D95D-40A2-A3FD-B10702F93F73}">
      <dgm:prSet/>
      <dgm:spPr/>
      <dgm:t>
        <a:bodyPr/>
        <a:lstStyle/>
        <a:p>
          <a:endParaRPr lang="en-US"/>
        </a:p>
      </dgm:t>
    </dgm:pt>
    <dgm:pt modelId="{A3FCC35B-C90B-4C55-99DB-DFB0D2046114}" type="sibTrans" cxnId="{3AEEB645-D95D-40A2-A3FD-B10702F93F73}">
      <dgm:prSet/>
      <dgm:spPr/>
      <dgm:t>
        <a:bodyPr/>
        <a:lstStyle/>
        <a:p>
          <a:endParaRPr lang="en-US"/>
        </a:p>
      </dgm:t>
    </dgm:pt>
    <dgm:pt modelId="{FD364D0C-111F-4EE9-A3F9-D97F65623C84}">
      <dgm:prSet/>
      <dgm:spPr/>
      <dgm:t>
        <a:bodyPr/>
        <a:lstStyle/>
        <a:p>
          <a:r>
            <a:rPr lang="en-GB" b="0" i="0"/>
            <a:t>(2)Where property or a right or interest in property is or purports to be transferred for value to a person acting in good faith, no later assumption by him of rights which he believed himself to be acquiring shall, by reason of any defect in the transferor’s title, amount to theft of the property’’.</a:t>
          </a:r>
          <a:endParaRPr lang="en-US"/>
        </a:p>
      </dgm:t>
    </dgm:pt>
    <dgm:pt modelId="{74188C48-1363-42FC-AF9E-929ADD81B8FE}" type="parTrans" cxnId="{98B728ED-6E86-475C-A8C3-CDDA2D912D0B}">
      <dgm:prSet/>
      <dgm:spPr/>
      <dgm:t>
        <a:bodyPr/>
        <a:lstStyle/>
        <a:p>
          <a:endParaRPr lang="en-US"/>
        </a:p>
      </dgm:t>
    </dgm:pt>
    <dgm:pt modelId="{1C6603DB-35F8-4C17-BA7C-3CE27F6021C6}" type="sibTrans" cxnId="{98B728ED-6E86-475C-A8C3-CDDA2D912D0B}">
      <dgm:prSet/>
      <dgm:spPr/>
      <dgm:t>
        <a:bodyPr/>
        <a:lstStyle/>
        <a:p>
          <a:endParaRPr lang="en-US"/>
        </a:p>
      </dgm:t>
    </dgm:pt>
    <dgm:pt modelId="{FAD5A859-DA38-4D12-A94D-8A332AF6EBB6}" type="pres">
      <dgm:prSet presAssocID="{01C259D5-5608-469C-AA68-93DEEF5E7E98}" presName="linear" presStyleCnt="0">
        <dgm:presLayoutVars>
          <dgm:animLvl val="lvl"/>
          <dgm:resizeHandles val="exact"/>
        </dgm:presLayoutVars>
      </dgm:prSet>
      <dgm:spPr/>
    </dgm:pt>
    <dgm:pt modelId="{0984A641-8C3F-4A0F-A702-B324FCEF09F2}" type="pres">
      <dgm:prSet presAssocID="{FB67D0AA-AC76-433F-BD50-B7551BAF3181}" presName="parentText" presStyleLbl="node1" presStyleIdx="0" presStyleCnt="3">
        <dgm:presLayoutVars>
          <dgm:chMax val="0"/>
          <dgm:bulletEnabled val="1"/>
        </dgm:presLayoutVars>
      </dgm:prSet>
      <dgm:spPr/>
    </dgm:pt>
    <dgm:pt modelId="{F9BAFAFB-BAF4-4B0B-98B9-70F0011DF172}" type="pres">
      <dgm:prSet presAssocID="{39E96584-8EB4-459D-B47D-189F97F049FC}" presName="spacer" presStyleCnt="0"/>
      <dgm:spPr/>
    </dgm:pt>
    <dgm:pt modelId="{35D5C1D0-5364-4436-A1AF-41917AD9620A}" type="pres">
      <dgm:prSet presAssocID="{1EBB0BB0-C0E5-47D1-BAD3-2B708FDC88EA}" presName="parentText" presStyleLbl="node1" presStyleIdx="1" presStyleCnt="3">
        <dgm:presLayoutVars>
          <dgm:chMax val="0"/>
          <dgm:bulletEnabled val="1"/>
        </dgm:presLayoutVars>
      </dgm:prSet>
      <dgm:spPr/>
    </dgm:pt>
    <dgm:pt modelId="{4A6CDE9A-DEB6-4B40-9FAB-8A85DA4F5D44}" type="pres">
      <dgm:prSet presAssocID="{A3FCC35B-C90B-4C55-99DB-DFB0D2046114}" presName="spacer" presStyleCnt="0"/>
      <dgm:spPr/>
    </dgm:pt>
    <dgm:pt modelId="{4C940C97-2DA3-4F9F-A86D-E3B1BF7ED50A}" type="pres">
      <dgm:prSet presAssocID="{FD364D0C-111F-4EE9-A3F9-D97F65623C84}" presName="parentText" presStyleLbl="node1" presStyleIdx="2" presStyleCnt="3">
        <dgm:presLayoutVars>
          <dgm:chMax val="0"/>
          <dgm:bulletEnabled val="1"/>
        </dgm:presLayoutVars>
      </dgm:prSet>
      <dgm:spPr/>
    </dgm:pt>
  </dgm:ptLst>
  <dgm:cxnLst>
    <dgm:cxn modelId="{E7799C42-E369-4CFA-930B-B34BA1B3664A}" type="presOf" srcId="{01C259D5-5608-469C-AA68-93DEEF5E7E98}" destId="{FAD5A859-DA38-4D12-A94D-8A332AF6EBB6}" srcOrd="0" destOrd="0" presId="urn:microsoft.com/office/officeart/2005/8/layout/vList2"/>
    <dgm:cxn modelId="{3AEEB645-D95D-40A2-A3FD-B10702F93F73}" srcId="{01C259D5-5608-469C-AA68-93DEEF5E7E98}" destId="{1EBB0BB0-C0E5-47D1-BAD3-2B708FDC88EA}" srcOrd="1" destOrd="0" parTransId="{1E5C511C-ECFC-40B0-B2D3-FF352376FEAB}" sibTransId="{A3FCC35B-C90B-4C55-99DB-DFB0D2046114}"/>
    <dgm:cxn modelId="{2D228453-7031-4A5F-A4AF-D75B09CDD6AE}" srcId="{01C259D5-5608-469C-AA68-93DEEF5E7E98}" destId="{FB67D0AA-AC76-433F-BD50-B7551BAF3181}" srcOrd="0" destOrd="0" parTransId="{E1089C1D-2109-4331-93A3-45DB246E1D34}" sibTransId="{39E96584-8EB4-459D-B47D-189F97F049FC}"/>
    <dgm:cxn modelId="{8189DE98-5B10-43D6-84DB-C26896604AB4}" type="presOf" srcId="{FB67D0AA-AC76-433F-BD50-B7551BAF3181}" destId="{0984A641-8C3F-4A0F-A702-B324FCEF09F2}" srcOrd="0" destOrd="0" presId="urn:microsoft.com/office/officeart/2005/8/layout/vList2"/>
    <dgm:cxn modelId="{A95630B6-FEA7-4CA7-9A8D-E7FF6FC24D19}" type="presOf" srcId="{FD364D0C-111F-4EE9-A3F9-D97F65623C84}" destId="{4C940C97-2DA3-4F9F-A86D-E3B1BF7ED50A}" srcOrd="0" destOrd="0" presId="urn:microsoft.com/office/officeart/2005/8/layout/vList2"/>
    <dgm:cxn modelId="{F87A9ADB-D511-48B0-8D8B-5DBB9D3F2A9D}" type="presOf" srcId="{1EBB0BB0-C0E5-47D1-BAD3-2B708FDC88EA}" destId="{35D5C1D0-5364-4436-A1AF-41917AD9620A}" srcOrd="0" destOrd="0" presId="urn:microsoft.com/office/officeart/2005/8/layout/vList2"/>
    <dgm:cxn modelId="{98B728ED-6E86-475C-A8C3-CDDA2D912D0B}" srcId="{01C259D5-5608-469C-AA68-93DEEF5E7E98}" destId="{FD364D0C-111F-4EE9-A3F9-D97F65623C84}" srcOrd="2" destOrd="0" parTransId="{74188C48-1363-42FC-AF9E-929ADD81B8FE}" sibTransId="{1C6603DB-35F8-4C17-BA7C-3CE27F6021C6}"/>
    <dgm:cxn modelId="{B285D00B-8499-4A94-A9E2-9E6BB3B0693B}" type="presParOf" srcId="{FAD5A859-DA38-4D12-A94D-8A332AF6EBB6}" destId="{0984A641-8C3F-4A0F-A702-B324FCEF09F2}" srcOrd="0" destOrd="0" presId="urn:microsoft.com/office/officeart/2005/8/layout/vList2"/>
    <dgm:cxn modelId="{F708D1B4-E521-457E-904B-A49C7940FE3D}" type="presParOf" srcId="{FAD5A859-DA38-4D12-A94D-8A332AF6EBB6}" destId="{F9BAFAFB-BAF4-4B0B-98B9-70F0011DF172}" srcOrd="1" destOrd="0" presId="urn:microsoft.com/office/officeart/2005/8/layout/vList2"/>
    <dgm:cxn modelId="{7B0DA60C-FF2D-4E76-A3E6-EF64F24DAD25}" type="presParOf" srcId="{FAD5A859-DA38-4D12-A94D-8A332AF6EBB6}" destId="{35D5C1D0-5364-4436-A1AF-41917AD9620A}" srcOrd="2" destOrd="0" presId="urn:microsoft.com/office/officeart/2005/8/layout/vList2"/>
    <dgm:cxn modelId="{A7DDDF52-BFF5-44F0-BDDD-C27862C9733E}" type="presParOf" srcId="{FAD5A859-DA38-4D12-A94D-8A332AF6EBB6}" destId="{4A6CDE9A-DEB6-4B40-9FAB-8A85DA4F5D44}" srcOrd="3" destOrd="0" presId="urn:microsoft.com/office/officeart/2005/8/layout/vList2"/>
    <dgm:cxn modelId="{F453C089-9941-462C-9C1C-126CBA51485D}" type="presParOf" srcId="{FAD5A859-DA38-4D12-A94D-8A332AF6EBB6}" destId="{4C940C97-2DA3-4F9F-A86D-E3B1BF7ED50A}"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81BA97-410A-4A6C-A115-A272341A360A}"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76667F32-CCC7-4521-9BBA-A84BC6741E50}">
      <dgm:prSet/>
      <dgm:spPr/>
      <dgm:t>
        <a:bodyPr/>
        <a:lstStyle/>
        <a:p>
          <a:r>
            <a:rPr lang="en-GB"/>
            <a:t>S.4(1) of the Theft Act -</a:t>
          </a:r>
          <a:r>
            <a:rPr lang="en-GB" b="1" i="0"/>
            <a:t>“ </a:t>
          </a:r>
          <a:endParaRPr lang="en-US"/>
        </a:p>
      </dgm:t>
    </dgm:pt>
    <dgm:pt modelId="{931430D3-5456-4E93-B615-C92646239549}" type="parTrans" cxnId="{228183B8-EDA7-431C-A597-C0E29E5575B3}">
      <dgm:prSet/>
      <dgm:spPr/>
      <dgm:t>
        <a:bodyPr/>
        <a:lstStyle/>
        <a:p>
          <a:endParaRPr lang="en-US"/>
        </a:p>
      </dgm:t>
    </dgm:pt>
    <dgm:pt modelId="{C0A66219-9D75-46E1-9869-90CEA4BEDD39}" type="sibTrans" cxnId="{228183B8-EDA7-431C-A597-C0E29E5575B3}">
      <dgm:prSet/>
      <dgm:spPr/>
      <dgm:t>
        <a:bodyPr/>
        <a:lstStyle/>
        <a:p>
          <a:endParaRPr lang="en-US"/>
        </a:p>
      </dgm:t>
    </dgm:pt>
    <dgm:pt modelId="{64166E02-FD76-4F5B-8E6D-66DF169A9156}">
      <dgm:prSet/>
      <dgm:spPr/>
      <dgm:t>
        <a:bodyPr/>
        <a:lstStyle/>
        <a:p>
          <a:r>
            <a:rPr lang="en-GB" b="1"/>
            <a:t>‘’</a:t>
          </a:r>
          <a:r>
            <a:rPr lang="en-GB" b="0" i="0"/>
            <a:t>(1)“Property” includes money and all other property, real or personal, including things in action and other intangible property.</a:t>
          </a:r>
          <a:endParaRPr lang="en-US"/>
        </a:p>
      </dgm:t>
    </dgm:pt>
    <dgm:pt modelId="{7AC0B745-655E-44F0-8AB4-2A9046900664}" type="parTrans" cxnId="{BB3354F8-8F8E-4970-9BB5-D7F701E3232D}">
      <dgm:prSet/>
      <dgm:spPr/>
      <dgm:t>
        <a:bodyPr/>
        <a:lstStyle/>
        <a:p>
          <a:endParaRPr lang="en-US"/>
        </a:p>
      </dgm:t>
    </dgm:pt>
    <dgm:pt modelId="{AF11685E-D8D8-4C0F-862B-1BE42987E716}" type="sibTrans" cxnId="{BB3354F8-8F8E-4970-9BB5-D7F701E3232D}">
      <dgm:prSet/>
      <dgm:spPr/>
      <dgm:t>
        <a:bodyPr/>
        <a:lstStyle/>
        <a:p>
          <a:endParaRPr lang="en-US"/>
        </a:p>
      </dgm:t>
    </dgm:pt>
    <dgm:pt modelId="{8681AC97-9B2F-4D7A-806C-EF88F6816475}">
      <dgm:prSet/>
      <dgm:spPr/>
      <dgm:t>
        <a:bodyPr/>
        <a:lstStyle/>
        <a:p>
          <a:r>
            <a:rPr lang="en-GB" b="0" i="0"/>
            <a:t>(2)A person cannot steal land, or things forming part of land and severed from it by him or by his directions, except in the following cases, that is to say—</a:t>
          </a:r>
          <a:endParaRPr lang="en-US"/>
        </a:p>
      </dgm:t>
    </dgm:pt>
    <dgm:pt modelId="{CC6A662E-E2D9-4293-956E-5BCE12075E49}" type="parTrans" cxnId="{4E5A013A-9E25-445A-9840-75A787D413CE}">
      <dgm:prSet/>
      <dgm:spPr/>
      <dgm:t>
        <a:bodyPr/>
        <a:lstStyle/>
        <a:p>
          <a:endParaRPr lang="en-US"/>
        </a:p>
      </dgm:t>
    </dgm:pt>
    <dgm:pt modelId="{D0936DB0-DD80-4942-A2AB-8717753B130F}" type="sibTrans" cxnId="{4E5A013A-9E25-445A-9840-75A787D413CE}">
      <dgm:prSet/>
      <dgm:spPr/>
      <dgm:t>
        <a:bodyPr/>
        <a:lstStyle/>
        <a:p>
          <a:endParaRPr lang="en-US"/>
        </a:p>
      </dgm:t>
    </dgm:pt>
    <dgm:pt modelId="{182B10AF-2C33-4330-891C-118962410AB6}">
      <dgm:prSet/>
      <dgm:spPr/>
      <dgm:t>
        <a:bodyPr/>
        <a:lstStyle/>
        <a:p>
          <a:r>
            <a:rPr lang="en-GB" b="0" i="0"/>
            <a:t>(a)when he is a trustee or personal representative, or is authorised by power of attorney, or as liquidator of a company, or otherwise, to sell or dispose of land belonging to another, and he appropriates the land or anything forming part of it by dealing with it in breach of the confidence reposed in him; or</a:t>
          </a:r>
          <a:endParaRPr lang="en-US"/>
        </a:p>
      </dgm:t>
    </dgm:pt>
    <dgm:pt modelId="{69897CBE-B04C-4C9A-B6E8-574B75E85EA6}" type="parTrans" cxnId="{AA2A9D63-2177-4FBC-A173-5C49F0802C2A}">
      <dgm:prSet/>
      <dgm:spPr/>
      <dgm:t>
        <a:bodyPr/>
        <a:lstStyle/>
        <a:p>
          <a:endParaRPr lang="en-US"/>
        </a:p>
      </dgm:t>
    </dgm:pt>
    <dgm:pt modelId="{DC932B6A-D3E0-4490-92FB-6BB1E5CE936B}" type="sibTrans" cxnId="{AA2A9D63-2177-4FBC-A173-5C49F0802C2A}">
      <dgm:prSet/>
      <dgm:spPr/>
      <dgm:t>
        <a:bodyPr/>
        <a:lstStyle/>
        <a:p>
          <a:endParaRPr lang="en-US"/>
        </a:p>
      </dgm:t>
    </dgm:pt>
    <dgm:pt modelId="{EA4CD531-B98B-4C94-831A-4DE0F3A963BC}">
      <dgm:prSet/>
      <dgm:spPr/>
      <dgm:t>
        <a:bodyPr/>
        <a:lstStyle/>
        <a:p>
          <a:r>
            <a:rPr lang="en-GB" b="0" i="0"/>
            <a:t>(b)when he is not in possession of the land and appropriates anything forming part of the land by severing it or causing it to be severed, or after it has been severed; or</a:t>
          </a:r>
          <a:endParaRPr lang="en-US"/>
        </a:p>
      </dgm:t>
    </dgm:pt>
    <dgm:pt modelId="{2BDCCF0B-B74E-425D-83DE-3066148FF19F}" type="parTrans" cxnId="{8E6473D4-8964-46BD-8E22-6B9CB8CA9BD8}">
      <dgm:prSet/>
      <dgm:spPr/>
      <dgm:t>
        <a:bodyPr/>
        <a:lstStyle/>
        <a:p>
          <a:endParaRPr lang="en-US"/>
        </a:p>
      </dgm:t>
    </dgm:pt>
    <dgm:pt modelId="{5AD0EB81-3A51-46C6-9370-D8B4E887764C}" type="sibTrans" cxnId="{8E6473D4-8964-46BD-8E22-6B9CB8CA9BD8}">
      <dgm:prSet/>
      <dgm:spPr/>
      <dgm:t>
        <a:bodyPr/>
        <a:lstStyle/>
        <a:p>
          <a:endParaRPr lang="en-US"/>
        </a:p>
      </dgm:t>
    </dgm:pt>
    <dgm:pt modelId="{C3E06B88-F714-48CA-9758-CE55FC79470C}">
      <dgm:prSet/>
      <dgm:spPr/>
      <dgm:t>
        <a:bodyPr/>
        <a:lstStyle/>
        <a:p>
          <a:r>
            <a:rPr lang="en-GB" b="0" i="0"/>
            <a:t>(c)when, being in possession of the land under a tenancy, he appropriates the whole or part of any fixture or structure let to be used with the land.</a:t>
          </a:r>
          <a:endParaRPr lang="en-US"/>
        </a:p>
      </dgm:t>
    </dgm:pt>
    <dgm:pt modelId="{FE11A604-AE22-4ABE-B735-8C8DAF80062E}" type="parTrans" cxnId="{02B8BBF1-A0E4-4948-87FA-6CED27C2B603}">
      <dgm:prSet/>
      <dgm:spPr/>
      <dgm:t>
        <a:bodyPr/>
        <a:lstStyle/>
        <a:p>
          <a:endParaRPr lang="en-US"/>
        </a:p>
      </dgm:t>
    </dgm:pt>
    <dgm:pt modelId="{80294781-F164-4DB4-91A0-EE07344C7DA8}" type="sibTrans" cxnId="{02B8BBF1-A0E4-4948-87FA-6CED27C2B603}">
      <dgm:prSet/>
      <dgm:spPr/>
      <dgm:t>
        <a:bodyPr/>
        <a:lstStyle/>
        <a:p>
          <a:endParaRPr lang="en-US"/>
        </a:p>
      </dgm:t>
    </dgm:pt>
    <dgm:pt modelId="{521E03BD-52B1-4D0B-A80C-3022D9E59A4E}">
      <dgm:prSet/>
      <dgm:spPr/>
      <dgm:t>
        <a:bodyPr/>
        <a:lstStyle/>
        <a:p>
          <a:r>
            <a:rPr lang="en-GB" b="0" i="0"/>
            <a:t>For purposes of this subsection “land” does not include incorporeal hereditaments; “tenancy” means a tenancy for years or any less period and includes an agreement for such a tenancy, but a person who after the end of a tenancy remains in possession as statutory tenant or otherwise is to be treated as having possession under the tenancy, and “let” shall be construed accordingly.</a:t>
          </a:r>
          <a:endParaRPr lang="en-US"/>
        </a:p>
      </dgm:t>
    </dgm:pt>
    <dgm:pt modelId="{7F3F9D15-6803-444C-872E-33097987CE05}" type="parTrans" cxnId="{462532E2-CC61-479C-BE03-C7760FB8755E}">
      <dgm:prSet/>
      <dgm:spPr/>
      <dgm:t>
        <a:bodyPr/>
        <a:lstStyle/>
        <a:p>
          <a:endParaRPr lang="en-US"/>
        </a:p>
      </dgm:t>
    </dgm:pt>
    <dgm:pt modelId="{19CB1614-474F-4DF8-B116-8548E0E966C1}" type="sibTrans" cxnId="{462532E2-CC61-479C-BE03-C7760FB8755E}">
      <dgm:prSet/>
      <dgm:spPr/>
      <dgm:t>
        <a:bodyPr/>
        <a:lstStyle/>
        <a:p>
          <a:endParaRPr lang="en-US"/>
        </a:p>
      </dgm:t>
    </dgm:pt>
    <dgm:pt modelId="{5EC36C32-9714-4E75-8F1E-3970E4BD461A}">
      <dgm:prSet/>
      <dgm:spPr/>
      <dgm:t>
        <a:bodyPr/>
        <a:lstStyle/>
        <a:p>
          <a:r>
            <a:rPr lang="en-GB" b="0" i="0"/>
            <a:t>(3)A person who picks mushrooms growing wild on any land, or who picks flowers, fruit or foliage from a plant growing wild on any land, does not (although not in possession of the land) steal what he picks, unless he does it for reward or for sale or other commercial purpose.</a:t>
          </a:r>
          <a:endParaRPr lang="en-US"/>
        </a:p>
      </dgm:t>
    </dgm:pt>
    <dgm:pt modelId="{58168BA1-EB3C-4CC9-A037-DA2B3D831A62}" type="parTrans" cxnId="{7A6195B8-A904-432A-A21E-E5F3967EED0F}">
      <dgm:prSet/>
      <dgm:spPr/>
      <dgm:t>
        <a:bodyPr/>
        <a:lstStyle/>
        <a:p>
          <a:endParaRPr lang="en-US"/>
        </a:p>
      </dgm:t>
    </dgm:pt>
    <dgm:pt modelId="{8A99C1DD-BE9B-4B48-8418-379F7FF52106}" type="sibTrans" cxnId="{7A6195B8-A904-432A-A21E-E5F3967EED0F}">
      <dgm:prSet/>
      <dgm:spPr/>
      <dgm:t>
        <a:bodyPr/>
        <a:lstStyle/>
        <a:p>
          <a:endParaRPr lang="en-US"/>
        </a:p>
      </dgm:t>
    </dgm:pt>
    <dgm:pt modelId="{E2D59F68-DF34-4437-AF12-7C0EA86925AD}">
      <dgm:prSet/>
      <dgm:spPr/>
      <dgm:t>
        <a:bodyPr/>
        <a:lstStyle/>
        <a:p>
          <a:r>
            <a:rPr lang="en-GB" b="0" i="0"/>
            <a:t>For purposes of this subsection “mushroom” includes any fungus, and “plant” includes any shrub or tree.</a:t>
          </a:r>
          <a:endParaRPr lang="en-US"/>
        </a:p>
      </dgm:t>
    </dgm:pt>
    <dgm:pt modelId="{2A96ECBA-1AA5-42B3-9779-7AC5CDF7ED4B}" type="parTrans" cxnId="{84722ACC-1FF4-4F9D-9A22-87798A1DDFF4}">
      <dgm:prSet/>
      <dgm:spPr/>
      <dgm:t>
        <a:bodyPr/>
        <a:lstStyle/>
        <a:p>
          <a:endParaRPr lang="en-US"/>
        </a:p>
      </dgm:t>
    </dgm:pt>
    <dgm:pt modelId="{F05E06B9-148A-4FCF-93C9-8B7AD3F12546}" type="sibTrans" cxnId="{84722ACC-1FF4-4F9D-9A22-87798A1DDFF4}">
      <dgm:prSet/>
      <dgm:spPr/>
      <dgm:t>
        <a:bodyPr/>
        <a:lstStyle/>
        <a:p>
          <a:endParaRPr lang="en-US"/>
        </a:p>
      </dgm:t>
    </dgm:pt>
    <dgm:pt modelId="{429F3756-164D-474D-9B7E-B268A82C2C48}">
      <dgm:prSet/>
      <dgm:spPr/>
      <dgm:t>
        <a:bodyPr/>
        <a:lstStyle/>
        <a:p>
          <a:r>
            <a:rPr lang="en-GB" b="0" i="0"/>
            <a:t>(4)Wild creatures, tamed or untamed, shall be regarded as property; but a person cannot steal a wild creature not tamed nor ordinarily kept in captivity, or the carcase of any such creature, unless either it has been reduced into possession by or on behalf of another person and possession of it has not since been lost or abandoned, or another person is in course of reducing it into possession.’’</a:t>
          </a:r>
          <a:endParaRPr lang="en-US"/>
        </a:p>
      </dgm:t>
    </dgm:pt>
    <dgm:pt modelId="{AFBAA70F-6324-45F7-9961-AD34171A2668}" type="parTrans" cxnId="{3FCCD5C4-AD2A-429C-AC8B-DD212503B8D2}">
      <dgm:prSet/>
      <dgm:spPr/>
      <dgm:t>
        <a:bodyPr/>
        <a:lstStyle/>
        <a:p>
          <a:endParaRPr lang="en-US"/>
        </a:p>
      </dgm:t>
    </dgm:pt>
    <dgm:pt modelId="{FA64ED75-033F-42A0-8C3F-B70DD6B6361C}" type="sibTrans" cxnId="{3FCCD5C4-AD2A-429C-AC8B-DD212503B8D2}">
      <dgm:prSet/>
      <dgm:spPr/>
      <dgm:t>
        <a:bodyPr/>
        <a:lstStyle/>
        <a:p>
          <a:endParaRPr lang="en-US"/>
        </a:p>
      </dgm:t>
    </dgm:pt>
    <dgm:pt modelId="{C5114D17-070A-4F0C-B414-2363058B4189}" type="pres">
      <dgm:prSet presAssocID="{0981BA97-410A-4A6C-A115-A272341A360A}" presName="diagram" presStyleCnt="0">
        <dgm:presLayoutVars>
          <dgm:dir/>
          <dgm:resizeHandles val="exact"/>
        </dgm:presLayoutVars>
      </dgm:prSet>
      <dgm:spPr/>
    </dgm:pt>
    <dgm:pt modelId="{9C76F05B-F752-453E-8B6E-92EFFB71D3ED}" type="pres">
      <dgm:prSet presAssocID="{76667F32-CCC7-4521-9BBA-A84BC6741E50}" presName="node" presStyleLbl="node1" presStyleIdx="0" presStyleCnt="10">
        <dgm:presLayoutVars>
          <dgm:bulletEnabled val="1"/>
        </dgm:presLayoutVars>
      </dgm:prSet>
      <dgm:spPr/>
    </dgm:pt>
    <dgm:pt modelId="{BC682E3C-F6AE-42F2-AC0A-5ACDB48E9148}" type="pres">
      <dgm:prSet presAssocID="{C0A66219-9D75-46E1-9869-90CEA4BEDD39}" presName="sibTrans" presStyleCnt="0"/>
      <dgm:spPr/>
    </dgm:pt>
    <dgm:pt modelId="{7617FC5E-A2ED-443A-A602-42771A67CADA}" type="pres">
      <dgm:prSet presAssocID="{64166E02-FD76-4F5B-8E6D-66DF169A9156}" presName="node" presStyleLbl="node1" presStyleIdx="1" presStyleCnt="10">
        <dgm:presLayoutVars>
          <dgm:bulletEnabled val="1"/>
        </dgm:presLayoutVars>
      </dgm:prSet>
      <dgm:spPr/>
    </dgm:pt>
    <dgm:pt modelId="{6424C6E1-E830-4DAD-B342-26F1EB642097}" type="pres">
      <dgm:prSet presAssocID="{AF11685E-D8D8-4C0F-862B-1BE42987E716}" presName="sibTrans" presStyleCnt="0"/>
      <dgm:spPr/>
    </dgm:pt>
    <dgm:pt modelId="{A6BBA3BC-1E1D-4596-A011-6997926543DE}" type="pres">
      <dgm:prSet presAssocID="{8681AC97-9B2F-4D7A-806C-EF88F6816475}" presName="node" presStyleLbl="node1" presStyleIdx="2" presStyleCnt="10">
        <dgm:presLayoutVars>
          <dgm:bulletEnabled val="1"/>
        </dgm:presLayoutVars>
      </dgm:prSet>
      <dgm:spPr/>
    </dgm:pt>
    <dgm:pt modelId="{9A14FCCE-BD31-4218-9FE1-12FCBB5703C4}" type="pres">
      <dgm:prSet presAssocID="{D0936DB0-DD80-4942-A2AB-8717753B130F}" presName="sibTrans" presStyleCnt="0"/>
      <dgm:spPr/>
    </dgm:pt>
    <dgm:pt modelId="{C3BCB0B1-F37F-4CB7-8693-C2F073036F01}" type="pres">
      <dgm:prSet presAssocID="{182B10AF-2C33-4330-891C-118962410AB6}" presName="node" presStyleLbl="node1" presStyleIdx="3" presStyleCnt="10">
        <dgm:presLayoutVars>
          <dgm:bulletEnabled val="1"/>
        </dgm:presLayoutVars>
      </dgm:prSet>
      <dgm:spPr/>
    </dgm:pt>
    <dgm:pt modelId="{E3A93649-97E4-4E0B-B85C-AB5D3F7EB159}" type="pres">
      <dgm:prSet presAssocID="{DC932B6A-D3E0-4490-92FB-6BB1E5CE936B}" presName="sibTrans" presStyleCnt="0"/>
      <dgm:spPr/>
    </dgm:pt>
    <dgm:pt modelId="{71C168BE-72BE-4037-AF78-5A9DE7F5B122}" type="pres">
      <dgm:prSet presAssocID="{EA4CD531-B98B-4C94-831A-4DE0F3A963BC}" presName="node" presStyleLbl="node1" presStyleIdx="4" presStyleCnt="10">
        <dgm:presLayoutVars>
          <dgm:bulletEnabled val="1"/>
        </dgm:presLayoutVars>
      </dgm:prSet>
      <dgm:spPr/>
    </dgm:pt>
    <dgm:pt modelId="{DC41C24B-B8A6-43BD-9634-37D4DCB873A6}" type="pres">
      <dgm:prSet presAssocID="{5AD0EB81-3A51-46C6-9370-D8B4E887764C}" presName="sibTrans" presStyleCnt="0"/>
      <dgm:spPr/>
    </dgm:pt>
    <dgm:pt modelId="{0768BB8B-FB1B-482C-A231-EB72187F313A}" type="pres">
      <dgm:prSet presAssocID="{C3E06B88-F714-48CA-9758-CE55FC79470C}" presName="node" presStyleLbl="node1" presStyleIdx="5" presStyleCnt="10">
        <dgm:presLayoutVars>
          <dgm:bulletEnabled val="1"/>
        </dgm:presLayoutVars>
      </dgm:prSet>
      <dgm:spPr/>
    </dgm:pt>
    <dgm:pt modelId="{B7D0C771-8C81-4C4C-B3DD-AA11F1C7DFD7}" type="pres">
      <dgm:prSet presAssocID="{80294781-F164-4DB4-91A0-EE07344C7DA8}" presName="sibTrans" presStyleCnt="0"/>
      <dgm:spPr/>
    </dgm:pt>
    <dgm:pt modelId="{A2A81B06-0A75-4806-899E-5F812F1EB6E8}" type="pres">
      <dgm:prSet presAssocID="{521E03BD-52B1-4D0B-A80C-3022D9E59A4E}" presName="node" presStyleLbl="node1" presStyleIdx="6" presStyleCnt="10">
        <dgm:presLayoutVars>
          <dgm:bulletEnabled val="1"/>
        </dgm:presLayoutVars>
      </dgm:prSet>
      <dgm:spPr/>
    </dgm:pt>
    <dgm:pt modelId="{22A09C06-EE31-44BE-BA21-71E604FB1B67}" type="pres">
      <dgm:prSet presAssocID="{19CB1614-474F-4DF8-B116-8548E0E966C1}" presName="sibTrans" presStyleCnt="0"/>
      <dgm:spPr/>
    </dgm:pt>
    <dgm:pt modelId="{993A8DAB-B715-40B3-B240-3842FAF523A1}" type="pres">
      <dgm:prSet presAssocID="{5EC36C32-9714-4E75-8F1E-3970E4BD461A}" presName="node" presStyleLbl="node1" presStyleIdx="7" presStyleCnt="10">
        <dgm:presLayoutVars>
          <dgm:bulletEnabled val="1"/>
        </dgm:presLayoutVars>
      </dgm:prSet>
      <dgm:spPr/>
    </dgm:pt>
    <dgm:pt modelId="{5535C53C-F9C3-49C3-A85A-E302685BB28D}" type="pres">
      <dgm:prSet presAssocID="{8A99C1DD-BE9B-4B48-8418-379F7FF52106}" presName="sibTrans" presStyleCnt="0"/>
      <dgm:spPr/>
    </dgm:pt>
    <dgm:pt modelId="{A0A44E2B-C574-4538-8573-E48F274A71D6}" type="pres">
      <dgm:prSet presAssocID="{E2D59F68-DF34-4437-AF12-7C0EA86925AD}" presName="node" presStyleLbl="node1" presStyleIdx="8" presStyleCnt="10">
        <dgm:presLayoutVars>
          <dgm:bulletEnabled val="1"/>
        </dgm:presLayoutVars>
      </dgm:prSet>
      <dgm:spPr/>
    </dgm:pt>
    <dgm:pt modelId="{E3DFFCA1-FC21-4404-B8F2-5A01B496FC43}" type="pres">
      <dgm:prSet presAssocID="{F05E06B9-148A-4FCF-93C9-8B7AD3F12546}" presName="sibTrans" presStyleCnt="0"/>
      <dgm:spPr/>
    </dgm:pt>
    <dgm:pt modelId="{40A0B519-E067-433C-AC9B-3901890468B6}" type="pres">
      <dgm:prSet presAssocID="{429F3756-164D-474D-9B7E-B268A82C2C48}" presName="node" presStyleLbl="node1" presStyleIdx="9" presStyleCnt="10">
        <dgm:presLayoutVars>
          <dgm:bulletEnabled val="1"/>
        </dgm:presLayoutVars>
      </dgm:prSet>
      <dgm:spPr/>
    </dgm:pt>
  </dgm:ptLst>
  <dgm:cxnLst>
    <dgm:cxn modelId="{3706310D-D236-4F4E-A13B-7E1D883F65ED}" type="presOf" srcId="{521E03BD-52B1-4D0B-A80C-3022D9E59A4E}" destId="{A2A81B06-0A75-4806-899E-5F812F1EB6E8}" srcOrd="0" destOrd="0" presId="urn:microsoft.com/office/officeart/2005/8/layout/default"/>
    <dgm:cxn modelId="{4E5A013A-9E25-445A-9840-75A787D413CE}" srcId="{0981BA97-410A-4A6C-A115-A272341A360A}" destId="{8681AC97-9B2F-4D7A-806C-EF88F6816475}" srcOrd="2" destOrd="0" parTransId="{CC6A662E-E2D9-4293-956E-5BCE12075E49}" sibTransId="{D0936DB0-DD80-4942-A2AB-8717753B130F}"/>
    <dgm:cxn modelId="{7E4EE761-CDFD-4B3D-B31C-C1F76B69231D}" type="presOf" srcId="{EA4CD531-B98B-4C94-831A-4DE0F3A963BC}" destId="{71C168BE-72BE-4037-AF78-5A9DE7F5B122}" srcOrd="0" destOrd="0" presId="urn:microsoft.com/office/officeart/2005/8/layout/default"/>
    <dgm:cxn modelId="{7EE6B342-0954-4F5F-BBE0-AC88E0C14F2B}" type="presOf" srcId="{C3E06B88-F714-48CA-9758-CE55FC79470C}" destId="{0768BB8B-FB1B-482C-A231-EB72187F313A}" srcOrd="0" destOrd="0" presId="urn:microsoft.com/office/officeart/2005/8/layout/default"/>
    <dgm:cxn modelId="{AA2A9D63-2177-4FBC-A173-5C49F0802C2A}" srcId="{0981BA97-410A-4A6C-A115-A272341A360A}" destId="{182B10AF-2C33-4330-891C-118962410AB6}" srcOrd="3" destOrd="0" parTransId="{69897CBE-B04C-4C9A-B6E8-574B75E85EA6}" sibTransId="{DC932B6A-D3E0-4490-92FB-6BB1E5CE936B}"/>
    <dgm:cxn modelId="{3DF61A50-6664-4018-AECD-3E643BD3A2E3}" type="presOf" srcId="{64166E02-FD76-4F5B-8E6D-66DF169A9156}" destId="{7617FC5E-A2ED-443A-A602-42771A67CADA}" srcOrd="0" destOrd="0" presId="urn:microsoft.com/office/officeart/2005/8/layout/default"/>
    <dgm:cxn modelId="{80CC4952-41BA-4AE8-82F4-F006AA1D7DA7}" type="presOf" srcId="{5EC36C32-9714-4E75-8F1E-3970E4BD461A}" destId="{993A8DAB-B715-40B3-B240-3842FAF523A1}" srcOrd="0" destOrd="0" presId="urn:microsoft.com/office/officeart/2005/8/layout/default"/>
    <dgm:cxn modelId="{03A51676-D3C2-4B4C-A603-3F04BBCCFA7F}" type="presOf" srcId="{0981BA97-410A-4A6C-A115-A272341A360A}" destId="{C5114D17-070A-4F0C-B414-2363058B4189}" srcOrd="0" destOrd="0" presId="urn:microsoft.com/office/officeart/2005/8/layout/default"/>
    <dgm:cxn modelId="{E5AAB286-BC95-424B-B24A-C65F406416C0}" type="presOf" srcId="{76667F32-CCC7-4521-9BBA-A84BC6741E50}" destId="{9C76F05B-F752-453E-8B6E-92EFFB71D3ED}" srcOrd="0" destOrd="0" presId="urn:microsoft.com/office/officeart/2005/8/layout/default"/>
    <dgm:cxn modelId="{B42E0F8C-E938-4708-BD96-7BA2C0027605}" type="presOf" srcId="{182B10AF-2C33-4330-891C-118962410AB6}" destId="{C3BCB0B1-F37F-4CB7-8693-C2F073036F01}" srcOrd="0" destOrd="0" presId="urn:microsoft.com/office/officeart/2005/8/layout/default"/>
    <dgm:cxn modelId="{A77EEAA2-8BC3-4C20-A098-E58DD90BA436}" type="presOf" srcId="{8681AC97-9B2F-4D7A-806C-EF88F6816475}" destId="{A6BBA3BC-1E1D-4596-A011-6997926543DE}" srcOrd="0" destOrd="0" presId="urn:microsoft.com/office/officeart/2005/8/layout/default"/>
    <dgm:cxn modelId="{228183B8-EDA7-431C-A597-C0E29E5575B3}" srcId="{0981BA97-410A-4A6C-A115-A272341A360A}" destId="{76667F32-CCC7-4521-9BBA-A84BC6741E50}" srcOrd="0" destOrd="0" parTransId="{931430D3-5456-4E93-B615-C92646239549}" sibTransId="{C0A66219-9D75-46E1-9869-90CEA4BEDD39}"/>
    <dgm:cxn modelId="{7A6195B8-A904-432A-A21E-E5F3967EED0F}" srcId="{0981BA97-410A-4A6C-A115-A272341A360A}" destId="{5EC36C32-9714-4E75-8F1E-3970E4BD461A}" srcOrd="7" destOrd="0" parTransId="{58168BA1-EB3C-4CC9-A037-DA2B3D831A62}" sibTransId="{8A99C1DD-BE9B-4B48-8418-379F7FF52106}"/>
    <dgm:cxn modelId="{3FCCD5C4-AD2A-429C-AC8B-DD212503B8D2}" srcId="{0981BA97-410A-4A6C-A115-A272341A360A}" destId="{429F3756-164D-474D-9B7E-B268A82C2C48}" srcOrd="9" destOrd="0" parTransId="{AFBAA70F-6324-45F7-9961-AD34171A2668}" sibTransId="{FA64ED75-033F-42A0-8C3F-B70DD6B6361C}"/>
    <dgm:cxn modelId="{84722ACC-1FF4-4F9D-9A22-87798A1DDFF4}" srcId="{0981BA97-410A-4A6C-A115-A272341A360A}" destId="{E2D59F68-DF34-4437-AF12-7C0EA86925AD}" srcOrd="8" destOrd="0" parTransId="{2A96ECBA-1AA5-42B3-9779-7AC5CDF7ED4B}" sibTransId="{F05E06B9-148A-4FCF-93C9-8B7AD3F12546}"/>
    <dgm:cxn modelId="{8E6473D4-8964-46BD-8E22-6B9CB8CA9BD8}" srcId="{0981BA97-410A-4A6C-A115-A272341A360A}" destId="{EA4CD531-B98B-4C94-831A-4DE0F3A963BC}" srcOrd="4" destOrd="0" parTransId="{2BDCCF0B-B74E-425D-83DE-3066148FF19F}" sibTransId="{5AD0EB81-3A51-46C6-9370-D8B4E887764C}"/>
    <dgm:cxn modelId="{657496D8-C2B9-4F4A-A61A-30BB2E7A4B6B}" type="presOf" srcId="{E2D59F68-DF34-4437-AF12-7C0EA86925AD}" destId="{A0A44E2B-C574-4538-8573-E48F274A71D6}" srcOrd="0" destOrd="0" presId="urn:microsoft.com/office/officeart/2005/8/layout/default"/>
    <dgm:cxn modelId="{DA7560DF-BEE8-4908-8BB4-264CE7213CBC}" type="presOf" srcId="{429F3756-164D-474D-9B7E-B268A82C2C48}" destId="{40A0B519-E067-433C-AC9B-3901890468B6}" srcOrd="0" destOrd="0" presId="urn:microsoft.com/office/officeart/2005/8/layout/default"/>
    <dgm:cxn modelId="{462532E2-CC61-479C-BE03-C7760FB8755E}" srcId="{0981BA97-410A-4A6C-A115-A272341A360A}" destId="{521E03BD-52B1-4D0B-A80C-3022D9E59A4E}" srcOrd="6" destOrd="0" parTransId="{7F3F9D15-6803-444C-872E-33097987CE05}" sibTransId="{19CB1614-474F-4DF8-B116-8548E0E966C1}"/>
    <dgm:cxn modelId="{02B8BBF1-A0E4-4948-87FA-6CED27C2B603}" srcId="{0981BA97-410A-4A6C-A115-A272341A360A}" destId="{C3E06B88-F714-48CA-9758-CE55FC79470C}" srcOrd="5" destOrd="0" parTransId="{FE11A604-AE22-4ABE-B735-8C8DAF80062E}" sibTransId="{80294781-F164-4DB4-91A0-EE07344C7DA8}"/>
    <dgm:cxn modelId="{BB3354F8-8F8E-4970-9BB5-D7F701E3232D}" srcId="{0981BA97-410A-4A6C-A115-A272341A360A}" destId="{64166E02-FD76-4F5B-8E6D-66DF169A9156}" srcOrd="1" destOrd="0" parTransId="{7AC0B745-655E-44F0-8AB4-2A9046900664}" sibTransId="{AF11685E-D8D8-4C0F-862B-1BE42987E716}"/>
    <dgm:cxn modelId="{7B2E8332-4B30-4BCD-B363-17BAECF39ABC}" type="presParOf" srcId="{C5114D17-070A-4F0C-B414-2363058B4189}" destId="{9C76F05B-F752-453E-8B6E-92EFFB71D3ED}" srcOrd="0" destOrd="0" presId="urn:microsoft.com/office/officeart/2005/8/layout/default"/>
    <dgm:cxn modelId="{A8F7068F-0F64-4A32-9806-1AB7C3AD7DD0}" type="presParOf" srcId="{C5114D17-070A-4F0C-B414-2363058B4189}" destId="{BC682E3C-F6AE-42F2-AC0A-5ACDB48E9148}" srcOrd="1" destOrd="0" presId="urn:microsoft.com/office/officeart/2005/8/layout/default"/>
    <dgm:cxn modelId="{046BF994-22D5-4979-9D8D-EE8B545D4C14}" type="presParOf" srcId="{C5114D17-070A-4F0C-B414-2363058B4189}" destId="{7617FC5E-A2ED-443A-A602-42771A67CADA}" srcOrd="2" destOrd="0" presId="urn:microsoft.com/office/officeart/2005/8/layout/default"/>
    <dgm:cxn modelId="{AD276E5A-86BD-4795-A69A-1AA7F4FDA03E}" type="presParOf" srcId="{C5114D17-070A-4F0C-B414-2363058B4189}" destId="{6424C6E1-E830-4DAD-B342-26F1EB642097}" srcOrd="3" destOrd="0" presId="urn:microsoft.com/office/officeart/2005/8/layout/default"/>
    <dgm:cxn modelId="{887EDA04-1150-4CA0-A706-69433321204F}" type="presParOf" srcId="{C5114D17-070A-4F0C-B414-2363058B4189}" destId="{A6BBA3BC-1E1D-4596-A011-6997926543DE}" srcOrd="4" destOrd="0" presId="urn:microsoft.com/office/officeart/2005/8/layout/default"/>
    <dgm:cxn modelId="{4AABCD30-EF01-448F-BEE1-2F55EA5E587C}" type="presParOf" srcId="{C5114D17-070A-4F0C-B414-2363058B4189}" destId="{9A14FCCE-BD31-4218-9FE1-12FCBB5703C4}" srcOrd="5" destOrd="0" presId="urn:microsoft.com/office/officeart/2005/8/layout/default"/>
    <dgm:cxn modelId="{ABC969B7-7CA0-4D51-AF27-BA3639E077A5}" type="presParOf" srcId="{C5114D17-070A-4F0C-B414-2363058B4189}" destId="{C3BCB0B1-F37F-4CB7-8693-C2F073036F01}" srcOrd="6" destOrd="0" presId="urn:microsoft.com/office/officeart/2005/8/layout/default"/>
    <dgm:cxn modelId="{59315774-FC69-4BFF-BB5F-462C69DD898E}" type="presParOf" srcId="{C5114D17-070A-4F0C-B414-2363058B4189}" destId="{E3A93649-97E4-4E0B-B85C-AB5D3F7EB159}" srcOrd="7" destOrd="0" presId="urn:microsoft.com/office/officeart/2005/8/layout/default"/>
    <dgm:cxn modelId="{2D15FF61-AA6A-46C9-990D-27BE5553CF6D}" type="presParOf" srcId="{C5114D17-070A-4F0C-B414-2363058B4189}" destId="{71C168BE-72BE-4037-AF78-5A9DE7F5B122}" srcOrd="8" destOrd="0" presId="urn:microsoft.com/office/officeart/2005/8/layout/default"/>
    <dgm:cxn modelId="{2E5A508F-2EFE-48FE-A9A9-B495F8919765}" type="presParOf" srcId="{C5114D17-070A-4F0C-B414-2363058B4189}" destId="{DC41C24B-B8A6-43BD-9634-37D4DCB873A6}" srcOrd="9" destOrd="0" presId="urn:microsoft.com/office/officeart/2005/8/layout/default"/>
    <dgm:cxn modelId="{8473398B-3041-493C-8084-9BC5017696C9}" type="presParOf" srcId="{C5114D17-070A-4F0C-B414-2363058B4189}" destId="{0768BB8B-FB1B-482C-A231-EB72187F313A}" srcOrd="10" destOrd="0" presId="urn:microsoft.com/office/officeart/2005/8/layout/default"/>
    <dgm:cxn modelId="{9AE6D862-659D-4FC1-99BB-456A1A8D58CA}" type="presParOf" srcId="{C5114D17-070A-4F0C-B414-2363058B4189}" destId="{B7D0C771-8C81-4C4C-B3DD-AA11F1C7DFD7}" srcOrd="11" destOrd="0" presId="urn:microsoft.com/office/officeart/2005/8/layout/default"/>
    <dgm:cxn modelId="{70C003A8-53A7-4116-8654-4FFA45A04E02}" type="presParOf" srcId="{C5114D17-070A-4F0C-B414-2363058B4189}" destId="{A2A81B06-0A75-4806-899E-5F812F1EB6E8}" srcOrd="12" destOrd="0" presId="urn:microsoft.com/office/officeart/2005/8/layout/default"/>
    <dgm:cxn modelId="{6160417D-FEB1-44F0-A4B1-CA9595DCFEB2}" type="presParOf" srcId="{C5114D17-070A-4F0C-B414-2363058B4189}" destId="{22A09C06-EE31-44BE-BA21-71E604FB1B67}" srcOrd="13" destOrd="0" presId="urn:microsoft.com/office/officeart/2005/8/layout/default"/>
    <dgm:cxn modelId="{2B12B64A-2768-4A10-AC82-F0133438304A}" type="presParOf" srcId="{C5114D17-070A-4F0C-B414-2363058B4189}" destId="{993A8DAB-B715-40B3-B240-3842FAF523A1}" srcOrd="14" destOrd="0" presId="urn:microsoft.com/office/officeart/2005/8/layout/default"/>
    <dgm:cxn modelId="{F4874E0B-9B74-4DDC-98D3-3C15E0A0699B}" type="presParOf" srcId="{C5114D17-070A-4F0C-B414-2363058B4189}" destId="{5535C53C-F9C3-49C3-A85A-E302685BB28D}" srcOrd="15" destOrd="0" presId="urn:microsoft.com/office/officeart/2005/8/layout/default"/>
    <dgm:cxn modelId="{F0831F90-9453-4C63-9EC2-6D7C14B72E8B}" type="presParOf" srcId="{C5114D17-070A-4F0C-B414-2363058B4189}" destId="{A0A44E2B-C574-4538-8573-E48F274A71D6}" srcOrd="16" destOrd="0" presId="urn:microsoft.com/office/officeart/2005/8/layout/default"/>
    <dgm:cxn modelId="{43A02BE5-480D-476C-8AE0-2783473BF2DB}" type="presParOf" srcId="{C5114D17-070A-4F0C-B414-2363058B4189}" destId="{E3DFFCA1-FC21-4404-B8F2-5A01B496FC43}" srcOrd="17" destOrd="0" presId="urn:microsoft.com/office/officeart/2005/8/layout/default"/>
    <dgm:cxn modelId="{C8C86483-165A-4D28-B4E1-5ED1049B76A1}" type="presParOf" srcId="{C5114D17-070A-4F0C-B414-2363058B4189}" destId="{40A0B519-E067-433C-AC9B-3901890468B6}" srcOrd="1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DA94450-696A-4A39-9490-4D3C4BE3F7F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F87463D-4227-4E7D-A449-F30505ECE5D7}">
      <dgm:prSet/>
      <dgm:spPr/>
      <dgm:t>
        <a:bodyPr/>
        <a:lstStyle/>
        <a:p>
          <a:r>
            <a:rPr lang="en-GB"/>
            <a:t>Defining terms – </a:t>
          </a:r>
          <a:endParaRPr lang="en-US"/>
        </a:p>
      </dgm:t>
    </dgm:pt>
    <dgm:pt modelId="{DAF9D9F8-D8A5-4F1C-84B3-CFF4E85CAA0B}" type="parTrans" cxnId="{A12FB0C6-CE55-45D9-9C42-55E4B6490BD9}">
      <dgm:prSet/>
      <dgm:spPr/>
      <dgm:t>
        <a:bodyPr/>
        <a:lstStyle/>
        <a:p>
          <a:endParaRPr lang="en-US"/>
        </a:p>
      </dgm:t>
    </dgm:pt>
    <dgm:pt modelId="{EF27B3ED-9130-4F51-8184-F4397A9A3DAE}" type="sibTrans" cxnId="{A12FB0C6-CE55-45D9-9C42-55E4B6490BD9}">
      <dgm:prSet/>
      <dgm:spPr/>
      <dgm:t>
        <a:bodyPr/>
        <a:lstStyle/>
        <a:p>
          <a:endParaRPr lang="en-US"/>
        </a:p>
      </dgm:t>
    </dgm:pt>
    <dgm:pt modelId="{8F5CE837-129F-435E-9F26-04F887CE6D04}">
      <dgm:prSet/>
      <dgm:spPr/>
      <dgm:t>
        <a:bodyPr/>
        <a:lstStyle/>
        <a:p>
          <a:r>
            <a:rPr lang="en-GB"/>
            <a:t>S.2(1) of the Theft act – what is not dishonest?</a:t>
          </a:r>
          <a:endParaRPr lang="en-US"/>
        </a:p>
      </dgm:t>
    </dgm:pt>
    <dgm:pt modelId="{F94FA202-307A-4023-B884-B6D74DBDC5D7}" type="parTrans" cxnId="{FE3B34F1-3E7C-4B9A-95B6-E5F85F26B681}">
      <dgm:prSet/>
      <dgm:spPr/>
      <dgm:t>
        <a:bodyPr/>
        <a:lstStyle/>
        <a:p>
          <a:endParaRPr lang="en-US"/>
        </a:p>
      </dgm:t>
    </dgm:pt>
    <dgm:pt modelId="{94CDF8F8-E2A1-477E-80C4-538B416FD090}" type="sibTrans" cxnId="{FE3B34F1-3E7C-4B9A-95B6-E5F85F26B681}">
      <dgm:prSet/>
      <dgm:spPr/>
      <dgm:t>
        <a:bodyPr/>
        <a:lstStyle/>
        <a:p>
          <a:endParaRPr lang="en-US"/>
        </a:p>
      </dgm:t>
    </dgm:pt>
    <dgm:pt modelId="{FBF763BF-B244-4830-ACD5-EDB2C87E3EC9}">
      <dgm:prSet/>
      <dgm:spPr/>
      <dgm:t>
        <a:bodyPr/>
        <a:lstStyle/>
        <a:p>
          <a:r>
            <a:rPr lang="en-GB" b="0" i="0"/>
            <a:t>‘’ (1)A person’s appropriation of property belonging to another is not to be regarded as dishonest—</a:t>
          </a:r>
          <a:endParaRPr lang="en-US"/>
        </a:p>
      </dgm:t>
    </dgm:pt>
    <dgm:pt modelId="{18EB267B-3D85-4516-988D-1F93E5583E68}" type="parTrans" cxnId="{51DCA0D3-ED1E-4B10-89C2-F2A60E17CBC8}">
      <dgm:prSet/>
      <dgm:spPr/>
      <dgm:t>
        <a:bodyPr/>
        <a:lstStyle/>
        <a:p>
          <a:endParaRPr lang="en-US"/>
        </a:p>
      </dgm:t>
    </dgm:pt>
    <dgm:pt modelId="{438C7DC9-56AD-41F6-88AA-DCB71D7EB8FE}" type="sibTrans" cxnId="{51DCA0D3-ED1E-4B10-89C2-F2A60E17CBC8}">
      <dgm:prSet/>
      <dgm:spPr/>
      <dgm:t>
        <a:bodyPr/>
        <a:lstStyle/>
        <a:p>
          <a:endParaRPr lang="en-US"/>
        </a:p>
      </dgm:t>
    </dgm:pt>
    <dgm:pt modelId="{3BE90C7C-95F6-4B15-ACA1-470218E27B9D}">
      <dgm:prSet/>
      <dgm:spPr/>
      <dgm:t>
        <a:bodyPr/>
        <a:lstStyle/>
        <a:p>
          <a:r>
            <a:rPr lang="en-GB" b="0" i="0"/>
            <a:t>(a)if he appropriates the property in the belief that he has in law the right to deprive the other of it, on behalf of himself or of a third person; or</a:t>
          </a:r>
          <a:endParaRPr lang="en-US"/>
        </a:p>
      </dgm:t>
    </dgm:pt>
    <dgm:pt modelId="{EDBDDF4D-0F90-46C2-9851-7EBBAA2761E2}" type="parTrans" cxnId="{CC92DF5E-04EC-475E-9407-9A89AB01BEB4}">
      <dgm:prSet/>
      <dgm:spPr/>
      <dgm:t>
        <a:bodyPr/>
        <a:lstStyle/>
        <a:p>
          <a:endParaRPr lang="en-US"/>
        </a:p>
      </dgm:t>
    </dgm:pt>
    <dgm:pt modelId="{7A127337-230B-4B60-89A5-F0B54B2C15CB}" type="sibTrans" cxnId="{CC92DF5E-04EC-475E-9407-9A89AB01BEB4}">
      <dgm:prSet/>
      <dgm:spPr/>
      <dgm:t>
        <a:bodyPr/>
        <a:lstStyle/>
        <a:p>
          <a:endParaRPr lang="en-US"/>
        </a:p>
      </dgm:t>
    </dgm:pt>
    <dgm:pt modelId="{07F84C43-5314-49A1-BB0D-8ED746FD42A2}">
      <dgm:prSet/>
      <dgm:spPr/>
      <dgm:t>
        <a:bodyPr/>
        <a:lstStyle/>
        <a:p>
          <a:r>
            <a:rPr lang="en-GB" b="0" i="0"/>
            <a:t>(b)if he appropriates the property in the belief that he would have the other’s consent if the other knew of the appropriation and the circumstances of it; or</a:t>
          </a:r>
          <a:endParaRPr lang="en-US"/>
        </a:p>
      </dgm:t>
    </dgm:pt>
    <dgm:pt modelId="{0B1A4D9E-8E54-4AC3-B4B4-BC390E906AFC}" type="parTrans" cxnId="{CBA72076-AC74-4253-BF53-D6F007AFA364}">
      <dgm:prSet/>
      <dgm:spPr/>
      <dgm:t>
        <a:bodyPr/>
        <a:lstStyle/>
        <a:p>
          <a:endParaRPr lang="en-US"/>
        </a:p>
      </dgm:t>
    </dgm:pt>
    <dgm:pt modelId="{79D9EC76-4709-4296-8BD9-E63F4E807AF8}" type="sibTrans" cxnId="{CBA72076-AC74-4253-BF53-D6F007AFA364}">
      <dgm:prSet/>
      <dgm:spPr/>
      <dgm:t>
        <a:bodyPr/>
        <a:lstStyle/>
        <a:p>
          <a:endParaRPr lang="en-US"/>
        </a:p>
      </dgm:t>
    </dgm:pt>
    <dgm:pt modelId="{B00A8491-30FE-41CB-A2E0-45AA4126A947}">
      <dgm:prSet/>
      <dgm:spPr/>
      <dgm:t>
        <a:bodyPr/>
        <a:lstStyle/>
        <a:p>
          <a:r>
            <a:rPr lang="en-GB" b="0" i="0"/>
            <a:t>(c)(except where the property came to him as trustee or personal representative) if he appropriates the property in the belief that the person to whom the property belongs cannot be discovered by taking reasonable steps.</a:t>
          </a:r>
          <a:endParaRPr lang="en-US"/>
        </a:p>
      </dgm:t>
    </dgm:pt>
    <dgm:pt modelId="{5FDF0F65-E42F-4810-A353-F031873DBC16}" type="parTrans" cxnId="{96DB53E0-ECCD-4C2B-906F-A759E7FABF37}">
      <dgm:prSet/>
      <dgm:spPr/>
      <dgm:t>
        <a:bodyPr/>
        <a:lstStyle/>
        <a:p>
          <a:endParaRPr lang="en-US"/>
        </a:p>
      </dgm:t>
    </dgm:pt>
    <dgm:pt modelId="{E982BB8E-8A74-4F34-B754-9C298911D7F5}" type="sibTrans" cxnId="{96DB53E0-ECCD-4C2B-906F-A759E7FABF37}">
      <dgm:prSet/>
      <dgm:spPr/>
      <dgm:t>
        <a:bodyPr/>
        <a:lstStyle/>
        <a:p>
          <a:endParaRPr lang="en-US"/>
        </a:p>
      </dgm:t>
    </dgm:pt>
    <dgm:pt modelId="{596F0A5D-634E-4AF8-A996-FD8661C63F34}">
      <dgm:prSet/>
      <dgm:spPr/>
      <dgm:t>
        <a:bodyPr/>
        <a:lstStyle/>
        <a:p>
          <a:r>
            <a:rPr lang="en-GB" b="0" i="0"/>
            <a:t>(2)A person’s appropriation of property belonging to another may be dishonest notwithstanding that he is willing to pay for the property.’’</a:t>
          </a:r>
          <a:endParaRPr lang="en-US"/>
        </a:p>
      </dgm:t>
    </dgm:pt>
    <dgm:pt modelId="{39D1B700-7B2A-432B-A450-AF653CF11AD1}" type="parTrans" cxnId="{CCE501E6-EE72-4380-8F43-3F06C203CC02}">
      <dgm:prSet/>
      <dgm:spPr/>
      <dgm:t>
        <a:bodyPr/>
        <a:lstStyle/>
        <a:p>
          <a:endParaRPr lang="en-US"/>
        </a:p>
      </dgm:t>
    </dgm:pt>
    <dgm:pt modelId="{DD2D1328-1241-4487-AECA-F050C920D6C9}" type="sibTrans" cxnId="{CCE501E6-EE72-4380-8F43-3F06C203CC02}">
      <dgm:prSet/>
      <dgm:spPr/>
      <dgm:t>
        <a:bodyPr/>
        <a:lstStyle/>
        <a:p>
          <a:endParaRPr lang="en-US"/>
        </a:p>
      </dgm:t>
    </dgm:pt>
    <dgm:pt modelId="{41871A06-C03D-436B-8E84-4B7510D9F3C6}" type="pres">
      <dgm:prSet presAssocID="{7DA94450-696A-4A39-9490-4D3C4BE3F7F1}" presName="linear" presStyleCnt="0">
        <dgm:presLayoutVars>
          <dgm:animLvl val="lvl"/>
          <dgm:resizeHandles val="exact"/>
        </dgm:presLayoutVars>
      </dgm:prSet>
      <dgm:spPr/>
    </dgm:pt>
    <dgm:pt modelId="{F1A201C3-3C34-4E0C-86F5-2719707CEAA7}" type="pres">
      <dgm:prSet presAssocID="{2F87463D-4227-4E7D-A449-F30505ECE5D7}" presName="parentText" presStyleLbl="node1" presStyleIdx="0" presStyleCnt="7">
        <dgm:presLayoutVars>
          <dgm:chMax val="0"/>
          <dgm:bulletEnabled val="1"/>
        </dgm:presLayoutVars>
      </dgm:prSet>
      <dgm:spPr/>
    </dgm:pt>
    <dgm:pt modelId="{67B1B777-20D3-431F-AEBC-7409FAB9DFDB}" type="pres">
      <dgm:prSet presAssocID="{EF27B3ED-9130-4F51-8184-F4397A9A3DAE}" presName="spacer" presStyleCnt="0"/>
      <dgm:spPr/>
    </dgm:pt>
    <dgm:pt modelId="{B78C3C29-C22B-4B7A-9AAB-6525CD088A48}" type="pres">
      <dgm:prSet presAssocID="{8F5CE837-129F-435E-9F26-04F887CE6D04}" presName="parentText" presStyleLbl="node1" presStyleIdx="1" presStyleCnt="7">
        <dgm:presLayoutVars>
          <dgm:chMax val="0"/>
          <dgm:bulletEnabled val="1"/>
        </dgm:presLayoutVars>
      </dgm:prSet>
      <dgm:spPr/>
    </dgm:pt>
    <dgm:pt modelId="{887F12F6-F4AA-465E-80D0-01770AD53544}" type="pres">
      <dgm:prSet presAssocID="{94CDF8F8-E2A1-477E-80C4-538B416FD090}" presName="spacer" presStyleCnt="0"/>
      <dgm:spPr/>
    </dgm:pt>
    <dgm:pt modelId="{621C1C83-9FA8-4ABE-86D2-61C71424534A}" type="pres">
      <dgm:prSet presAssocID="{FBF763BF-B244-4830-ACD5-EDB2C87E3EC9}" presName="parentText" presStyleLbl="node1" presStyleIdx="2" presStyleCnt="7">
        <dgm:presLayoutVars>
          <dgm:chMax val="0"/>
          <dgm:bulletEnabled val="1"/>
        </dgm:presLayoutVars>
      </dgm:prSet>
      <dgm:spPr/>
    </dgm:pt>
    <dgm:pt modelId="{4D1389A9-02F0-4EF1-A0E3-9FCA5C97CA24}" type="pres">
      <dgm:prSet presAssocID="{438C7DC9-56AD-41F6-88AA-DCB71D7EB8FE}" presName="spacer" presStyleCnt="0"/>
      <dgm:spPr/>
    </dgm:pt>
    <dgm:pt modelId="{2D87BC60-9814-4B06-8548-090D494656AD}" type="pres">
      <dgm:prSet presAssocID="{3BE90C7C-95F6-4B15-ACA1-470218E27B9D}" presName="parentText" presStyleLbl="node1" presStyleIdx="3" presStyleCnt="7">
        <dgm:presLayoutVars>
          <dgm:chMax val="0"/>
          <dgm:bulletEnabled val="1"/>
        </dgm:presLayoutVars>
      </dgm:prSet>
      <dgm:spPr/>
    </dgm:pt>
    <dgm:pt modelId="{ED7AB13E-7934-465F-84EE-177202EC31B4}" type="pres">
      <dgm:prSet presAssocID="{7A127337-230B-4B60-89A5-F0B54B2C15CB}" presName="spacer" presStyleCnt="0"/>
      <dgm:spPr/>
    </dgm:pt>
    <dgm:pt modelId="{20B3A61E-8415-4349-8E5B-55199CEBBA07}" type="pres">
      <dgm:prSet presAssocID="{07F84C43-5314-49A1-BB0D-8ED746FD42A2}" presName="parentText" presStyleLbl="node1" presStyleIdx="4" presStyleCnt="7">
        <dgm:presLayoutVars>
          <dgm:chMax val="0"/>
          <dgm:bulletEnabled val="1"/>
        </dgm:presLayoutVars>
      </dgm:prSet>
      <dgm:spPr/>
    </dgm:pt>
    <dgm:pt modelId="{1163BB03-BF79-453A-B45A-EE471153B1F1}" type="pres">
      <dgm:prSet presAssocID="{79D9EC76-4709-4296-8BD9-E63F4E807AF8}" presName="spacer" presStyleCnt="0"/>
      <dgm:spPr/>
    </dgm:pt>
    <dgm:pt modelId="{7178B744-9C4A-414F-876D-E8D777E233FE}" type="pres">
      <dgm:prSet presAssocID="{B00A8491-30FE-41CB-A2E0-45AA4126A947}" presName="parentText" presStyleLbl="node1" presStyleIdx="5" presStyleCnt="7">
        <dgm:presLayoutVars>
          <dgm:chMax val="0"/>
          <dgm:bulletEnabled val="1"/>
        </dgm:presLayoutVars>
      </dgm:prSet>
      <dgm:spPr/>
    </dgm:pt>
    <dgm:pt modelId="{2C1D7577-C316-4A73-A82C-F75D7F2493A1}" type="pres">
      <dgm:prSet presAssocID="{E982BB8E-8A74-4F34-B754-9C298911D7F5}" presName="spacer" presStyleCnt="0"/>
      <dgm:spPr/>
    </dgm:pt>
    <dgm:pt modelId="{A526BD8C-3096-4A62-B239-991968C39581}" type="pres">
      <dgm:prSet presAssocID="{596F0A5D-634E-4AF8-A996-FD8661C63F34}" presName="parentText" presStyleLbl="node1" presStyleIdx="6" presStyleCnt="7">
        <dgm:presLayoutVars>
          <dgm:chMax val="0"/>
          <dgm:bulletEnabled val="1"/>
        </dgm:presLayoutVars>
      </dgm:prSet>
      <dgm:spPr/>
    </dgm:pt>
  </dgm:ptLst>
  <dgm:cxnLst>
    <dgm:cxn modelId="{413B4F0A-BCA3-4CA7-BAD7-D8A4E5EEED09}" type="presOf" srcId="{2F87463D-4227-4E7D-A449-F30505ECE5D7}" destId="{F1A201C3-3C34-4E0C-86F5-2719707CEAA7}" srcOrd="0" destOrd="0" presId="urn:microsoft.com/office/officeart/2005/8/layout/vList2"/>
    <dgm:cxn modelId="{819D8421-7450-4A2C-B2CA-DC492D1CF8CB}" type="presOf" srcId="{FBF763BF-B244-4830-ACD5-EDB2C87E3EC9}" destId="{621C1C83-9FA8-4ABE-86D2-61C71424534A}" srcOrd="0" destOrd="0" presId="urn:microsoft.com/office/officeart/2005/8/layout/vList2"/>
    <dgm:cxn modelId="{0B14B626-779D-4E04-89FB-C3DD3BC9B09C}" type="presOf" srcId="{07F84C43-5314-49A1-BB0D-8ED746FD42A2}" destId="{20B3A61E-8415-4349-8E5B-55199CEBBA07}" srcOrd="0" destOrd="0" presId="urn:microsoft.com/office/officeart/2005/8/layout/vList2"/>
    <dgm:cxn modelId="{43E28531-E2DB-4ECF-88C9-A4700142DFFB}" type="presOf" srcId="{B00A8491-30FE-41CB-A2E0-45AA4126A947}" destId="{7178B744-9C4A-414F-876D-E8D777E233FE}" srcOrd="0" destOrd="0" presId="urn:microsoft.com/office/officeart/2005/8/layout/vList2"/>
    <dgm:cxn modelId="{CC92DF5E-04EC-475E-9407-9A89AB01BEB4}" srcId="{7DA94450-696A-4A39-9490-4D3C4BE3F7F1}" destId="{3BE90C7C-95F6-4B15-ACA1-470218E27B9D}" srcOrd="3" destOrd="0" parTransId="{EDBDDF4D-0F90-46C2-9851-7EBBAA2761E2}" sibTransId="{7A127337-230B-4B60-89A5-F0B54B2C15CB}"/>
    <dgm:cxn modelId="{CBA72076-AC74-4253-BF53-D6F007AFA364}" srcId="{7DA94450-696A-4A39-9490-4D3C4BE3F7F1}" destId="{07F84C43-5314-49A1-BB0D-8ED746FD42A2}" srcOrd="4" destOrd="0" parTransId="{0B1A4D9E-8E54-4AC3-B4B4-BC390E906AFC}" sibTransId="{79D9EC76-4709-4296-8BD9-E63F4E807AF8}"/>
    <dgm:cxn modelId="{91881F9E-A333-4CAD-9A61-085215392F19}" type="presOf" srcId="{8F5CE837-129F-435E-9F26-04F887CE6D04}" destId="{B78C3C29-C22B-4B7A-9AAB-6525CD088A48}" srcOrd="0" destOrd="0" presId="urn:microsoft.com/office/officeart/2005/8/layout/vList2"/>
    <dgm:cxn modelId="{D53761A2-D665-43D5-BC6B-966E10096B06}" type="presOf" srcId="{7DA94450-696A-4A39-9490-4D3C4BE3F7F1}" destId="{41871A06-C03D-436B-8E84-4B7510D9F3C6}" srcOrd="0" destOrd="0" presId="urn:microsoft.com/office/officeart/2005/8/layout/vList2"/>
    <dgm:cxn modelId="{A12FB0C6-CE55-45D9-9C42-55E4B6490BD9}" srcId="{7DA94450-696A-4A39-9490-4D3C4BE3F7F1}" destId="{2F87463D-4227-4E7D-A449-F30505ECE5D7}" srcOrd="0" destOrd="0" parTransId="{DAF9D9F8-D8A5-4F1C-84B3-CFF4E85CAA0B}" sibTransId="{EF27B3ED-9130-4F51-8184-F4397A9A3DAE}"/>
    <dgm:cxn modelId="{51DCA0D3-ED1E-4B10-89C2-F2A60E17CBC8}" srcId="{7DA94450-696A-4A39-9490-4D3C4BE3F7F1}" destId="{FBF763BF-B244-4830-ACD5-EDB2C87E3EC9}" srcOrd="2" destOrd="0" parTransId="{18EB267B-3D85-4516-988D-1F93E5583E68}" sibTransId="{438C7DC9-56AD-41F6-88AA-DCB71D7EB8FE}"/>
    <dgm:cxn modelId="{96DB53E0-ECCD-4C2B-906F-A759E7FABF37}" srcId="{7DA94450-696A-4A39-9490-4D3C4BE3F7F1}" destId="{B00A8491-30FE-41CB-A2E0-45AA4126A947}" srcOrd="5" destOrd="0" parTransId="{5FDF0F65-E42F-4810-A353-F031873DBC16}" sibTransId="{E982BB8E-8A74-4F34-B754-9C298911D7F5}"/>
    <dgm:cxn modelId="{CCE501E6-EE72-4380-8F43-3F06C203CC02}" srcId="{7DA94450-696A-4A39-9490-4D3C4BE3F7F1}" destId="{596F0A5D-634E-4AF8-A996-FD8661C63F34}" srcOrd="6" destOrd="0" parTransId="{39D1B700-7B2A-432B-A450-AF653CF11AD1}" sibTransId="{DD2D1328-1241-4487-AECA-F050C920D6C9}"/>
    <dgm:cxn modelId="{3775BDE9-E2B1-4E8D-B2BA-EEE3AC051C34}" type="presOf" srcId="{596F0A5D-634E-4AF8-A996-FD8661C63F34}" destId="{A526BD8C-3096-4A62-B239-991968C39581}" srcOrd="0" destOrd="0" presId="urn:microsoft.com/office/officeart/2005/8/layout/vList2"/>
    <dgm:cxn modelId="{11BCE6EB-9F21-4A96-BC42-ABBF10F52BEB}" type="presOf" srcId="{3BE90C7C-95F6-4B15-ACA1-470218E27B9D}" destId="{2D87BC60-9814-4B06-8548-090D494656AD}" srcOrd="0" destOrd="0" presId="urn:microsoft.com/office/officeart/2005/8/layout/vList2"/>
    <dgm:cxn modelId="{FE3B34F1-3E7C-4B9A-95B6-E5F85F26B681}" srcId="{7DA94450-696A-4A39-9490-4D3C4BE3F7F1}" destId="{8F5CE837-129F-435E-9F26-04F887CE6D04}" srcOrd="1" destOrd="0" parTransId="{F94FA202-307A-4023-B884-B6D74DBDC5D7}" sibTransId="{94CDF8F8-E2A1-477E-80C4-538B416FD090}"/>
    <dgm:cxn modelId="{56E5CA90-CBDA-4DF2-A0B6-4DF18307FA52}" type="presParOf" srcId="{41871A06-C03D-436B-8E84-4B7510D9F3C6}" destId="{F1A201C3-3C34-4E0C-86F5-2719707CEAA7}" srcOrd="0" destOrd="0" presId="urn:microsoft.com/office/officeart/2005/8/layout/vList2"/>
    <dgm:cxn modelId="{AB1F43A0-9748-4F3D-AF50-D5829B2A7A61}" type="presParOf" srcId="{41871A06-C03D-436B-8E84-4B7510D9F3C6}" destId="{67B1B777-20D3-431F-AEBC-7409FAB9DFDB}" srcOrd="1" destOrd="0" presId="urn:microsoft.com/office/officeart/2005/8/layout/vList2"/>
    <dgm:cxn modelId="{2EA51139-99CC-4780-91A4-C5ADA1EC8BAE}" type="presParOf" srcId="{41871A06-C03D-436B-8E84-4B7510D9F3C6}" destId="{B78C3C29-C22B-4B7A-9AAB-6525CD088A48}" srcOrd="2" destOrd="0" presId="urn:microsoft.com/office/officeart/2005/8/layout/vList2"/>
    <dgm:cxn modelId="{62BFB092-F4BD-44AE-AC77-079B363F047A}" type="presParOf" srcId="{41871A06-C03D-436B-8E84-4B7510D9F3C6}" destId="{887F12F6-F4AA-465E-80D0-01770AD53544}" srcOrd="3" destOrd="0" presId="urn:microsoft.com/office/officeart/2005/8/layout/vList2"/>
    <dgm:cxn modelId="{6A0FC388-5CE3-42B7-80D7-69CC98061610}" type="presParOf" srcId="{41871A06-C03D-436B-8E84-4B7510D9F3C6}" destId="{621C1C83-9FA8-4ABE-86D2-61C71424534A}" srcOrd="4" destOrd="0" presId="urn:microsoft.com/office/officeart/2005/8/layout/vList2"/>
    <dgm:cxn modelId="{9BF20538-50CC-4164-89B2-570C4E4C9DC0}" type="presParOf" srcId="{41871A06-C03D-436B-8E84-4B7510D9F3C6}" destId="{4D1389A9-02F0-4EF1-A0E3-9FCA5C97CA24}" srcOrd="5" destOrd="0" presId="urn:microsoft.com/office/officeart/2005/8/layout/vList2"/>
    <dgm:cxn modelId="{8B5F734A-18FE-459B-8CEF-51B0957A4655}" type="presParOf" srcId="{41871A06-C03D-436B-8E84-4B7510D9F3C6}" destId="{2D87BC60-9814-4B06-8548-090D494656AD}" srcOrd="6" destOrd="0" presId="urn:microsoft.com/office/officeart/2005/8/layout/vList2"/>
    <dgm:cxn modelId="{A981B19F-099A-4E45-8BB7-14F30E461790}" type="presParOf" srcId="{41871A06-C03D-436B-8E84-4B7510D9F3C6}" destId="{ED7AB13E-7934-465F-84EE-177202EC31B4}" srcOrd="7" destOrd="0" presId="urn:microsoft.com/office/officeart/2005/8/layout/vList2"/>
    <dgm:cxn modelId="{BC9C44BE-2606-4DB6-99A7-D205D6CF0ADA}" type="presParOf" srcId="{41871A06-C03D-436B-8E84-4B7510D9F3C6}" destId="{20B3A61E-8415-4349-8E5B-55199CEBBA07}" srcOrd="8" destOrd="0" presId="urn:microsoft.com/office/officeart/2005/8/layout/vList2"/>
    <dgm:cxn modelId="{029B6AD4-C900-4F98-9447-70B227A4A8A3}" type="presParOf" srcId="{41871A06-C03D-436B-8E84-4B7510D9F3C6}" destId="{1163BB03-BF79-453A-B45A-EE471153B1F1}" srcOrd="9" destOrd="0" presId="urn:microsoft.com/office/officeart/2005/8/layout/vList2"/>
    <dgm:cxn modelId="{33E472DA-7744-47A3-A416-A86C65761AB3}" type="presParOf" srcId="{41871A06-C03D-436B-8E84-4B7510D9F3C6}" destId="{7178B744-9C4A-414F-876D-E8D777E233FE}" srcOrd="10" destOrd="0" presId="urn:microsoft.com/office/officeart/2005/8/layout/vList2"/>
    <dgm:cxn modelId="{BCFC11B0-07A9-4A88-B7E5-C112AC6C9AB8}" type="presParOf" srcId="{41871A06-C03D-436B-8E84-4B7510D9F3C6}" destId="{2C1D7577-C316-4A73-A82C-F75D7F2493A1}" srcOrd="11" destOrd="0" presId="urn:microsoft.com/office/officeart/2005/8/layout/vList2"/>
    <dgm:cxn modelId="{A1E50DFE-2F0D-4ED5-96FD-1268949994A5}" type="presParOf" srcId="{41871A06-C03D-436B-8E84-4B7510D9F3C6}" destId="{A526BD8C-3096-4A62-B239-991968C39581}" srcOrd="1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D9EA66E-3ECE-4C16-8F03-CDF4550CFB1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0A74844-8391-4E52-90E0-B98CCDE48926}">
      <dgm:prSet/>
      <dgm:spPr/>
      <dgm:t>
        <a:bodyPr/>
        <a:lstStyle/>
        <a:p>
          <a:r>
            <a:rPr lang="en-GB"/>
            <a:t>Ivey v Genting Casinos LTD [2017].  </a:t>
          </a:r>
          <a:endParaRPr lang="en-US"/>
        </a:p>
      </dgm:t>
    </dgm:pt>
    <dgm:pt modelId="{5592091C-982E-4608-BFFF-741DDD5DF85F}" type="parTrans" cxnId="{4EA5E11C-F68A-44A3-8DB2-4BA5C56A3B27}">
      <dgm:prSet/>
      <dgm:spPr/>
      <dgm:t>
        <a:bodyPr/>
        <a:lstStyle/>
        <a:p>
          <a:endParaRPr lang="en-US"/>
        </a:p>
      </dgm:t>
    </dgm:pt>
    <dgm:pt modelId="{A30853F9-10B6-4343-A939-73CB3BAB95BD}" type="sibTrans" cxnId="{4EA5E11C-F68A-44A3-8DB2-4BA5C56A3B27}">
      <dgm:prSet/>
      <dgm:spPr/>
      <dgm:t>
        <a:bodyPr/>
        <a:lstStyle/>
        <a:p>
          <a:endParaRPr lang="en-US"/>
        </a:p>
      </dgm:t>
    </dgm:pt>
    <dgm:pt modelId="{90DC2280-3273-4C54-87C3-6F3C1C2F3A8B}">
      <dgm:prSet/>
      <dgm:spPr/>
      <dgm:t>
        <a:bodyPr/>
        <a:lstStyle/>
        <a:p>
          <a:r>
            <a:rPr lang="en-GB"/>
            <a:t>R v Gosh [1982]. </a:t>
          </a:r>
          <a:endParaRPr lang="en-US"/>
        </a:p>
      </dgm:t>
    </dgm:pt>
    <dgm:pt modelId="{D1375DE0-06C5-47D6-A18D-56D44C571A6B}" type="parTrans" cxnId="{D1A20B64-5565-4BA2-9137-3DED0548D910}">
      <dgm:prSet/>
      <dgm:spPr/>
      <dgm:t>
        <a:bodyPr/>
        <a:lstStyle/>
        <a:p>
          <a:endParaRPr lang="en-US"/>
        </a:p>
      </dgm:t>
    </dgm:pt>
    <dgm:pt modelId="{1D878445-D64E-494A-8505-01780EA2575F}" type="sibTrans" cxnId="{D1A20B64-5565-4BA2-9137-3DED0548D910}">
      <dgm:prSet/>
      <dgm:spPr/>
      <dgm:t>
        <a:bodyPr/>
        <a:lstStyle/>
        <a:p>
          <a:endParaRPr lang="en-US"/>
        </a:p>
      </dgm:t>
    </dgm:pt>
    <dgm:pt modelId="{B0758E65-0B10-44E7-8C97-A2EA0346DF73}">
      <dgm:prSet/>
      <dgm:spPr/>
      <dgm:t>
        <a:bodyPr/>
        <a:lstStyle/>
        <a:p>
          <a:r>
            <a:rPr lang="en-GB"/>
            <a:t>Objective and subjective tests. </a:t>
          </a:r>
          <a:endParaRPr lang="en-US"/>
        </a:p>
      </dgm:t>
    </dgm:pt>
    <dgm:pt modelId="{3CCD35FC-E01C-4A8A-912C-1693CAEC1579}" type="parTrans" cxnId="{F25FFEEF-CC5F-4885-9B60-F46CA0413D70}">
      <dgm:prSet/>
      <dgm:spPr/>
      <dgm:t>
        <a:bodyPr/>
        <a:lstStyle/>
        <a:p>
          <a:endParaRPr lang="en-US"/>
        </a:p>
      </dgm:t>
    </dgm:pt>
    <dgm:pt modelId="{9DA0315B-BD9C-4DE4-99F6-8E1020DBAA78}" type="sibTrans" cxnId="{F25FFEEF-CC5F-4885-9B60-F46CA0413D70}">
      <dgm:prSet/>
      <dgm:spPr/>
      <dgm:t>
        <a:bodyPr/>
        <a:lstStyle/>
        <a:p>
          <a:endParaRPr lang="en-US"/>
        </a:p>
      </dgm:t>
    </dgm:pt>
    <dgm:pt modelId="{4BB42D5D-2B82-472C-B4A5-70CA92290BAE}" type="pres">
      <dgm:prSet presAssocID="{2D9EA66E-3ECE-4C16-8F03-CDF4550CFB1C}" presName="linear" presStyleCnt="0">
        <dgm:presLayoutVars>
          <dgm:animLvl val="lvl"/>
          <dgm:resizeHandles val="exact"/>
        </dgm:presLayoutVars>
      </dgm:prSet>
      <dgm:spPr/>
    </dgm:pt>
    <dgm:pt modelId="{DE565631-73D9-4B2B-A233-CBD53B66D15C}" type="pres">
      <dgm:prSet presAssocID="{90A74844-8391-4E52-90E0-B98CCDE48926}" presName="parentText" presStyleLbl="node1" presStyleIdx="0" presStyleCnt="3">
        <dgm:presLayoutVars>
          <dgm:chMax val="0"/>
          <dgm:bulletEnabled val="1"/>
        </dgm:presLayoutVars>
      </dgm:prSet>
      <dgm:spPr/>
    </dgm:pt>
    <dgm:pt modelId="{47A47E2D-2DD3-44DC-A509-A1D57D93929F}" type="pres">
      <dgm:prSet presAssocID="{A30853F9-10B6-4343-A939-73CB3BAB95BD}" presName="spacer" presStyleCnt="0"/>
      <dgm:spPr/>
    </dgm:pt>
    <dgm:pt modelId="{FD8575B0-FEFD-4F56-A8B2-F98C4BA548AF}" type="pres">
      <dgm:prSet presAssocID="{90DC2280-3273-4C54-87C3-6F3C1C2F3A8B}" presName="parentText" presStyleLbl="node1" presStyleIdx="1" presStyleCnt="3">
        <dgm:presLayoutVars>
          <dgm:chMax val="0"/>
          <dgm:bulletEnabled val="1"/>
        </dgm:presLayoutVars>
      </dgm:prSet>
      <dgm:spPr/>
    </dgm:pt>
    <dgm:pt modelId="{8C35CA78-483A-494C-BEAD-58709EB2C0D3}" type="pres">
      <dgm:prSet presAssocID="{1D878445-D64E-494A-8505-01780EA2575F}" presName="spacer" presStyleCnt="0"/>
      <dgm:spPr/>
    </dgm:pt>
    <dgm:pt modelId="{F7E9ABE8-14D0-4670-824C-1E5414FA5836}" type="pres">
      <dgm:prSet presAssocID="{B0758E65-0B10-44E7-8C97-A2EA0346DF73}" presName="parentText" presStyleLbl="node1" presStyleIdx="2" presStyleCnt="3">
        <dgm:presLayoutVars>
          <dgm:chMax val="0"/>
          <dgm:bulletEnabled val="1"/>
        </dgm:presLayoutVars>
      </dgm:prSet>
      <dgm:spPr/>
    </dgm:pt>
  </dgm:ptLst>
  <dgm:cxnLst>
    <dgm:cxn modelId="{4EA5E11C-F68A-44A3-8DB2-4BA5C56A3B27}" srcId="{2D9EA66E-3ECE-4C16-8F03-CDF4550CFB1C}" destId="{90A74844-8391-4E52-90E0-B98CCDE48926}" srcOrd="0" destOrd="0" parTransId="{5592091C-982E-4608-BFFF-741DDD5DF85F}" sibTransId="{A30853F9-10B6-4343-A939-73CB3BAB95BD}"/>
    <dgm:cxn modelId="{D1A20B64-5565-4BA2-9137-3DED0548D910}" srcId="{2D9EA66E-3ECE-4C16-8F03-CDF4550CFB1C}" destId="{90DC2280-3273-4C54-87C3-6F3C1C2F3A8B}" srcOrd="1" destOrd="0" parTransId="{D1375DE0-06C5-47D6-A18D-56D44C571A6B}" sibTransId="{1D878445-D64E-494A-8505-01780EA2575F}"/>
    <dgm:cxn modelId="{F3B52045-2FE8-4FA4-A11E-13EE76E0774F}" type="presOf" srcId="{2D9EA66E-3ECE-4C16-8F03-CDF4550CFB1C}" destId="{4BB42D5D-2B82-472C-B4A5-70CA92290BAE}" srcOrd="0" destOrd="0" presId="urn:microsoft.com/office/officeart/2005/8/layout/vList2"/>
    <dgm:cxn modelId="{E3FDEE78-1F43-4A3D-8442-E7633FC745C6}" type="presOf" srcId="{B0758E65-0B10-44E7-8C97-A2EA0346DF73}" destId="{F7E9ABE8-14D0-4670-824C-1E5414FA5836}" srcOrd="0" destOrd="0" presId="urn:microsoft.com/office/officeart/2005/8/layout/vList2"/>
    <dgm:cxn modelId="{BA6F8DB3-6B42-4C2C-99E3-F100EA5E66FC}" type="presOf" srcId="{90DC2280-3273-4C54-87C3-6F3C1C2F3A8B}" destId="{FD8575B0-FEFD-4F56-A8B2-F98C4BA548AF}" srcOrd="0" destOrd="0" presId="urn:microsoft.com/office/officeart/2005/8/layout/vList2"/>
    <dgm:cxn modelId="{1971BEC8-593B-49C4-99F6-E0A5CA17DC89}" type="presOf" srcId="{90A74844-8391-4E52-90E0-B98CCDE48926}" destId="{DE565631-73D9-4B2B-A233-CBD53B66D15C}" srcOrd="0" destOrd="0" presId="urn:microsoft.com/office/officeart/2005/8/layout/vList2"/>
    <dgm:cxn modelId="{F25FFEEF-CC5F-4885-9B60-F46CA0413D70}" srcId="{2D9EA66E-3ECE-4C16-8F03-CDF4550CFB1C}" destId="{B0758E65-0B10-44E7-8C97-A2EA0346DF73}" srcOrd="2" destOrd="0" parTransId="{3CCD35FC-E01C-4A8A-912C-1693CAEC1579}" sibTransId="{9DA0315B-BD9C-4DE4-99F6-8E1020DBAA78}"/>
    <dgm:cxn modelId="{6A8FD430-4D00-4FB1-B124-FE6B54657DE2}" type="presParOf" srcId="{4BB42D5D-2B82-472C-B4A5-70CA92290BAE}" destId="{DE565631-73D9-4B2B-A233-CBD53B66D15C}" srcOrd="0" destOrd="0" presId="urn:microsoft.com/office/officeart/2005/8/layout/vList2"/>
    <dgm:cxn modelId="{2E705838-BB3F-44FD-8BC5-075D459EA066}" type="presParOf" srcId="{4BB42D5D-2B82-472C-B4A5-70CA92290BAE}" destId="{47A47E2D-2DD3-44DC-A509-A1D57D93929F}" srcOrd="1" destOrd="0" presId="urn:microsoft.com/office/officeart/2005/8/layout/vList2"/>
    <dgm:cxn modelId="{3BF8FEA6-68C4-4BE7-A216-010E237843B8}" type="presParOf" srcId="{4BB42D5D-2B82-472C-B4A5-70CA92290BAE}" destId="{FD8575B0-FEFD-4F56-A8B2-F98C4BA548AF}" srcOrd="2" destOrd="0" presId="urn:microsoft.com/office/officeart/2005/8/layout/vList2"/>
    <dgm:cxn modelId="{79547267-75BD-4778-B8F7-11BFA818ABF2}" type="presParOf" srcId="{4BB42D5D-2B82-472C-B4A5-70CA92290BAE}" destId="{8C35CA78-483A-494C-BEAD-58709EB2C0D3}" srcOrd="3" destOrd="0" presId="urn:microsoft.com/office/officeart/2005/8/layout/vList2"/>
    <dgm:cxn modelId="{3E95B30C-725D-4EAA-A5A4-463B3CD76347}" type="presParOf" srcId="{4BB42D5D-2B82-472C-B4A5-70CA92290BAE}" destId="{F7E9ABE8-14D0-4670-824C-1E5414FA5836}" srcOrd="4"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ADCC908-C99B-4211-A05D-7A882310E44D}"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760149A-ED41-4C9B-836B-1266093C3D26}">
      <dgm:prSet/>
      <dgm:spPr/>
      <dgm:t>
        <a:bodyPr/>
        <a:lstStyle/>
        <a:p>
          <a:r>
            <a:rPr lang="en-GB"/>
            <a:t>Intention to permanently deprive. </a:t>
          </a:r>
          <a:endParaRPr lang="en-US"/>
        </a:p>
      </dgm:t>
    </dgm:pt>
    <dgm:pt modelId="{9F3FE6F9-C7A8-451D-B36E-322E514F1672}" type="parTrans" cxnId="{6DAD3C4E-ABBF-46E8-AC61-5332E3472211}">
      <dgm:prSet/>
      <dgm:spPr/>
      <dgm:t>
        <a:bodyPr/>
        <a:lstStyle/>
        <a:p>
          <a:endParaRPr lang="en-US"/>
        </a:p>
      </dgm:t>
    </dgm:pt>
    <dgm:pt modelId="{21F97D7E-D384-4961-BC5C-F1C02D4FB924}" type="sibTrans" cxnId="{6DAD3C4E-ABBF-46E8-AC61-5332E3472211}">
      <dgm:prSet/>
      <dgm:spPr/>
      <dgm:t>
        <a:bodyPr/>
        <a:lstStyle/>
        <a:p>
          <a:endParaRPr lang="en-US"/>
        </a:p>
      </dgm:t>
    </dgm:pt>
    <dgm:pt modelId="{ACED0AF3-29ED-44D5-8838-6D388EC4AFD0}">
      <dgm:prSet/>
      <dgm:spPr/>
      <dgm:t>
        <a:bodyPr/>
        <a:lstStyle/>
        <a:p>
          <a:r>
            <a:rPr lang="en-GB"/>
            <a:t>Treat as own. </a:t>
          </a:r>
          <a:endParaRPr lang="en-US"/>
        </a:p>
      </dgm:t>
    </dgm:pt>
    <dgm:pt modelId="{A184750F-CDF0-4042-84BF-13A8BDFC9677}" type="parTrans" cxnId="{443C4ECA-AA9F-4DEC-902F-1FAE912E7671}">
      <dgm:prSet/>
      <dgm:spPr/>
      <dgm:t>
        <a:bodyPr/>
        <a:lstStyle/>
        <a:p>
          <a:endParaRPr lang="en-US"/>
        </a:p>
      </dgm:t>
    </dgm:pt>
    <dgm:pt modelId="{8506EDD3-634B-4268-BE0C-F6EB5F0827FD}" type="sibTrans" cxnId="{443C4ECA-AA9F-4DEC-902F-1FAE912E7671}">
      <dgm:prSet/>
      <dgm:spPr/>
      <dgm:t>
        <a:bodyPr/>
        <a:lstStyle/>
        <a:p>
          <a:endParaRPr lang="en-US"/>
        </a:p>
      </dgm:t>
    </dgm:pt>
    <dgm:pt modelId="{EF31D0EC-FD6B-4629-8BF6-B6F3FCB45343}">
      <dgm:prSet/>
      <dgm:spPr/>
      <dgm:t>
        <a:bodyPr/>
        <a:lstStyle/>
        <a:p>
          <a:r>
            <a:rPr lang="en-GB"/>
            <a:t>Borrow and lend.  </a:t>
          </a:r>
          <a:endParaRPr lang="en-US"/>
        </a:p>
      </dgm:t>
    </dgm:pt>
    <dgm:pt modelId="{F120C00E-EC8B-402D-928A-5C18BE392F6B}" type="parTrans" cxnId="{3FEC9653-9DD3-40B4-8996-976293A104B8}">
      <dgm:prSet/>
      <dgm:spPr/>
      <dgm:t>
        <a:bodyPr/>
        <a:lstStyle/>
        <a:p>
          <a:endParaRPr lang="en-US"/>
        </a:p>
      </dgm:t>
    </dgm:pt>
    <dgm:pt modelId="{03200FDF-3C45-4ADB-AB59-FBB9C8426FD4}" type="sibTrans" cxnId="{3FEC9653-9DD3-40B4-8996-976293A104B8}">
      <dgm:prSet/>
      <dgm:spPr/>
      <dgm:t>
        <a:bodyPr/>
        <a:lstStyle/>
        <a:p>
          <a:endParaRPr lang="en-US"/>
        </a:p>
      </dgm:t>
    </dgm:pt>
    <dgm:pt modelId="{79F66500-6D04-4EF4-89A5-06BA733E9A11}" type="pres">
      <dgm:prSet presAssocID="{7ADCC908-C99B-4211-A05D-7A882310E44D}" presName="root" presStyleCnt="0">
        <dgm:presLayoutVars>
          <dgm:dir/>
          <dgm:resizeHandles val="exact"/>
        </dgm:presLayoutVars>
      </dgm:prSet>
      <dgm:spPr/>
    </dgm:pt>
    <dgm:pt modelId="{98AEB72E-3783-49E5-ABF0-4A2416BC512B}" type="pres">
      <dgm:prSet presAssocID="{0760149A-ED41-4C9B-836B-1266093C3D26}" presName="compNode" presStyleCnt="0"/>
      <dgm:spPr/>
    </dgm:pt>
    <dgm:pt modelId="{68686031-37EB-4926-B161-1C385D42AB9B}" type="pres">
      <dgm:prSet presAssocID="{0760149A-ED41-4C9B-836B-1266093C3D26}" presName="bgRect" presStyleLbl="bgShp" presStyleIdx="0" presStyleCnt="3"/>
      <dgm:spPr/>
    </dgm:pt>
    <dgm:pt modelId="{F2696FBE-81D2-4CA3-8A07-10867735D696}" type="pres">
      <dgm:prSet presAssocID="{0760149A-ED41-4C9B-836B-1266093C3D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C729055E-8D9F-4F1F-BF23-0907CD25AF8C}" type="pres">
      <dgm:prSet presAssocID="{0760149A-ED41-4C9B-836B-1266093C3D26}" presName="spaceRect" presStyleCnt="0"/>
      <dgm:spPr/>
    </dgm:pt>
    <dgm:pt modelId="{ADD0A672-610C-44A5-A585-344FB89DB86C}" type="pres">
      <dgm:prSet presAssocID="{0760149A-ED41-4C9B-836B-1266093C3D26}" presName="parTx" presStyleLbl="revTx" presStyleIdx="0" presStyleCnt="3">
        <dgm:presLayoutVars>
          <dgm:chMax val="0"/>
          <dgm:chPref val="0"/>
        </dgm:presLayoutVars>
      </dgm:prSet>
      <dgm:spPr/>
    </dgm:pt>
    <dgm:pt modelId="{7D0B78B8-A549-41BE-ABB8-F321F89E1245}" type="pres">
      <dgm:prSet presAssocID="{21F97D7E-D384-4961-BC5C-F1C02D4FB924}" presName="sibTrans" presStyleCnt="0"/>
      <dgm:spPr/>
    </dgm:pt>
    <dgm:pt modelId="{07E17EC6-BE31-41CE-8CDF-8911C8C7F84B}" type="pres">
      <dgm:prSet presAssocID="{ACED0AF3-29ED-44D5-8838-6D388EC4AFD0}" presName="compNode" presStyleCnt="0"/>
      <dgm:spPr/>
    </dgm:pt>
    <dgm:pt modelId="{0AF1A9C6-8319-46A7-9D46-46F29915ABA0}" type="pres">
      <dgm:prSet presAssocID="{ACED0AF3-29ED-44D5-8838-6D388EC4AFD0}" presName="bgRect" presStyleLbl="bgShp" presStyleIdx="1" presStyleCnt="3"/>
      <dgm:spPr/>
    </dgm:pt>
    <dgm:pt modelId="{01A2F1B0-FC73-4165-A2F7-A3708A6DAA60}" type="pres">
      <dgm:prSet presAssocID="{ACED0AF3-29ED-44D5-8838-6D388EC4AF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ndy"/>
        </a:ext>
      </dgm:extLst>
    </dgm:pt>
    <dgm:pt modelId="{52CA61B8-18E4-4C10-904A-6D6D20261B4F}" type="pres">
      <dgm:prSet presAssocID="{ACED0AF3-29ED-44D5-8838-6D388EC4AFD0}" presName="spaceRect" presStyleCnt="0"/>
      <dgm:spPr/>
    </dgm:pt>
    <dgm:pt modelId="{666DEC13-CC24-4976-8711-BB4DB91BA239}" type="pres">
      <dgm:prSet presAssocID="{ACED0AF3-29ED-44D5-8838-6D388EC4AFD0}" presName="parTx" presStyleLbl="revTx" presStyleIdx="1" presStyleCnt="3">
        <dgm:presLayoutVars>
          <dgm:chMax val="0"/>
          <dgm:chPref val="0"/>
        </dgm:presLayoutVars>
      </dgm:prSet>
      <dgm:spPr/>
    </dgm:pt>
    <dgm:pt modelId="{E28C6516-1776-4CDF-B0E8-0785E70033DE}" type="pres">
      <dgm:prSet presAssocID="{8506EDD3-634B-4268-BE0C-F6EB5F0827FD}" presName="sibTrans" presStyleCnt="0"/>
      <dgm:spPr/>
    </dgm:pt>
    <dgm:pt modelId="{FCE971BA-2B19-422D-961C-E6024AD29D70}" type="pres">
      <dgm:prSet presAssocID="{EF31D0EC-FD6B-4629-8BF6-B6F3FCB45343}" presName="compNode" presStyleCnt="0"/>
      <dgm:spPr/>
    </dgm:pt>
    <dgm:pt modelId="{04E16483-283B-4D0B-9816-A05B19C654B5}" type="pres">
      <dgm:prSet presAssocID="{EF31D0EC-FD6B-4629-8BF6-B6F3FCB45343}" presName="bgRect" presStyleLbl="bgShp" presStyleIdx="2" presStyleCnt="3"/>
      <dgm:spPr/>
    </dgm:pt>
    <dgm:pt modelId="{4AC26B3B-62C4-4A66-AAD9-00C88C99EAA7}" type="pres">
      <dgm:prSet presAssocID="{EF31D0EC-FD6B-4629-8BF6-B6F3FCB4534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Check"/>
        </a:ext>
      </dgm:extLst>
    </dgm:pt>
    <dgm:pt modelId="{361498B5-92DF-40DE-8F91-4D45C9D31755}" type="pres">
      <dgm:prSet presAssocID="{EF31D0EC-FD6B-4629-8BF6-B6F3FCB45343}" presName="spaceRect" presStyleCnt="0"/>
      <dgm:spPr/>
    </dgm:pt>
    <dgm:pt modelId="{74C2529F-1923-4365-A90D-73444B0A38E9}" type="pres">
      <dgm:prSet presAssocID="{EF31D0EC-FD6B-4629-8BF6-B6F3FCB45343}" presName="parTx" presStyleLbl="revTx" presStyleIdx="2" presStyleCnt="3">
        <dgm:presLayoutVars>
          <dgm:chMax val="0"/>
          <dgm:chPref val="0"/>
        </dgm:presLayoutVars>
      </dgm:prSet>
      <dgm:spPr/>
    </dgm:pt>
  </dgm:ptLst>
  <dgm:cxnLst>
    <dgm:cxn modelId="{F71C9421-B790-4D5B-9A88-56BCA50DAABE}" type="presOf" srcId="{7ADCC908-C99B-4211-A05D-7A882310E44D}" destId="{79F66500-6D04-4EF4-89A5-06BA733E9A11}" srcOrd="0" destOrd="0" presId="urn:microsoft.com/office/officeart/2018/2/layout/IconVerticalSolidList"/>
    <dgm:cxn modelId="{E6853B36-B509-4961-ADF2-5F79373ACEC9}" type="presOf" srcId="{ACED0AF3-29ED-44D5-8838-6D388EC4AFD0}" destId="{666DEC13-CC24-4976-8711-BB4DB91BA239}" srcOrd="0" destOrd="0" presId="urn:microsoft.com/office/officeart/2018/2/layout/IconVerticalSolidList"/>
    <dgm:cxn modelId="{1793345D-A636-4C4B-8791-AE50CDF3D26E}" type="presOf" srcId="{EF31D0EC-FD6B-4629-8BF6-B6F3FCB45343}" destId="{74C2529F-1923-4365-A90D-73444B0A38E9}" srcOrd="0" destOrd="0" presId="urn:microsoft.com/office/officeart/2018/2/layout/IconVerticalSolidList"/>
    <dgm:cxn modelId="{6DAD3C4E-ABBF-46E8-AC61-5332E3472211}" srcId="{7ADCC908-C99B-4211-A05D-7A882310E44D}" destId="{0760149A-ED41-4C9B-836B-1266093C3D26}" srcOrd="0" destOrd="0" parTransId="{9F3FE6F9-C7A8-451D-B36E-322E514F1672}" sibTransId="{21F97D7E-D384-4961-BC5C-F1C02D4FB924}"/>
    <dgm:cxn modelId="{3FEC9653-9DD3-40B4-8996-976293A104B8}" srcId="{7ADCC908-C99B-4211-A05D-7A882310E44D}" destId="{EF31D0EC-FD6B-4629-8BF6-B6F3FCB45343}" srcOrd="2" destOrd="0" parTransId="{F120C00E-EC8B-402D-928A-5C18BE392F6B}" sibTransId="{03200FDF-3C45-4ADB-AB59-FBB9C8426FD4}"/>
    <dgm:cxn modelId="{26866C7E-04C7-439D-845C-44D927DFA5F7}" type="presOf" srcId="{0760149A-ED41-4C9B-836B-1266093C3D26}" destId="{ADD0A672-610C-44A5-A585-344FB89DB86C}" srcOrd="0" destOrd="0" presId="urn:microsoft.com/office/officeart/2018/2/layout/IconVerticalSolidList"/>
    <dgm:cxn modelId="{443C4ECA-AA9F-4DEC-902F-1FAE912E7671}" srcId="{7ADCC908-C99B-4211-A05D-7A882310E44D}" destId="{ACED0AF3-29ED-44D5-8838-6D388EC4AFD0}" srcOrd="1" destOrd="0" parTransId="{A184750F-CDF0-4042-84BF-13A8BDFC9677}" sibTransId="{8506EDD3-634B-4268-BE0C-F6EB5F0827FD}"/>
    <dgm:cxn modelId="{73189CC9-B538-4B52-960B-90FC7A32A299}" type="presParOf" srcId="{79F66500-6D04-4EF4-89A5-06BA733E9A11}" destId="{98AEB72E-3783-49E5-ABF0-4A2416BC512B}" srcOrd="0" destOrd="0" presId="urn:microsoft.com/office/officeart/2018/2/layout/IconVerticalSolidList"/>
    <dgm:cxn modelId="{9A4E9DB0-DB05-44AA-8E80-8600D12C335A}" type="presParOf" srcId="{98AEB72E-3783-49E5-ABF0-4A2416BC512B}" destId="{68686031-37EB-4926-B161-1C385D42AB9B}" srcOrd="0" destOrd="0" presId="urn:microsoft.com/office/officeart/2018/2/layout/IconVerticalSolidList"/>
    <dgm:cxn modelId="{BF433722-5509-46FB-9863-615F94F78679}" type="presParOf" srcId="{98AEB72E-3783-49E5-ABF0-4A2416BC512B}" destId="{F2696FBE-81D2-4CA3-8A07-10867735D696}" srcOrd="1" destOrd="0" presId="urn:microsoft.com/office/officeart/2018/2/layout/IconVerticalSolidList"/>
    <dgm:cxn modelId="{1C820EE7-5A6A-4190-B23E-36750AD5CAE5}" type="presParOf" srcId="{98AEB72E-3783-49E5-ABF0-4A2416BC512B}" destId="{C729055E-8D9F-4F1F-BF23-0907CD25AF8C}" srcOrd="2" destOrd="0" presId="urn:microsoft.com/office/officeart/2018/2/layout/IconVerticalSolidList"/>
    <dgm:cxn modelId="{C2EB9AC9-3A1C-486F-9220-8E353955D579}" type="presParOf" srcId="{98AEB72E-3783-49E5-ABF0-4A2416BC512B}" destId="{ADD0A672-610C-44A5-A585-344FB89DB86C}" srcOrd="3" destOrd="0" presId="urn:microsoft.com/office/officeart/2018/2/layout/IconVerticalSolidList"/>
    <dgm:cxn modelId="{928F3FA0-CA8E-41AA-9862-AF5DFA005B50}" type="presParOf" srcId="{79F66500-6D04-4EF4-89A5-06BA733E9A11}" destId="{7D0B78B8-A549-41BE-ABB8-F321F89E1245}" srcOrd="1" destOrd="0" presId="urn:microsoft.com/office/officeart/2018/2/layout/IconVerticalSolidList"/>
    <dgm:cxn modelId="{69624E23-55A8-4C4B-8EE3-C9AE13C6E85A}" type="presParOf" srcId="{79F66500-6D04-4EF4-89A5-06BA733E9A11}" destId="{07E17EC6-BE31-41CE-8CDF-8911C8C7F84B}" srcOrd="2" destOrd="0" presId="urn:microsoft.com/office/officeart/2018/2/layout/IconVerticalSolidList"/>
    <dgm:cxn modelId="{B90FE579-F47B-4BB5-888C-45063D0B87D8}" type="presParOf" srcId="{07E17EC6-BE31-41CE-8CDF-8911C8C7F84B}" destId="{0AF1A9C6-8319-46A7-9D46-46F29915ABA0}" srcOrd="0" destOrd="0" presId="urn:microsoft.com/office/officeart/2018/2/layout/IconVerticalSolidList"/>
    <dgm:cxn modelId="{38158780-8FB6-43B4-A7A6-79E441D149F7}" type="presParOf" srcId="{07E17EC6-BE31-41CE-8CDF-8911C8C7F84B}" destId="{01A2F1B0-FC73-4165-A2F7-A3708A6DAA60}" srcOrd="1" destOrd="0" presId="urn:microsoft.com/office/officeart/2018/2/layout/IconVerticalSolidList"/>
    <dgm:cxn modelId="{E9DF9DDD-D176-4B1E-A8CC-28BC9D6FDB32}" type="presParOf" srcId="{07E17EC6-BE31-41CE-8CDF-8911C8C7F84B}" destId="{52CA61B8-18E4-4C10-904A-6D6D20261B4F}" srcOrd="2" destOrd="0" presId="urn:microsoft.com/office/officeart/2018/2/layout/IconVerticalSolidList"/>
    <dgm:cxn modelId="{660389AC-B95E-4EE7-9209-F828CA43FF60}" type="presParOf" srcId="{07E17EC6-BE31-41CE-8CDF-8911C8C7F84B}" destId="{666DEC13-CC24-4976-8711-BB4DB91BA239}" srcOrd="3" destOrd="0" presId="urn:microsoft.com/office/officeart/2018/2/layout/IconVerticalSolidList"/>
    <dgm:cxn modelId="{8B4FA243-688A-4518-9C09-A91DD1ED115B}" type="presParOf" srcId="{79F66500-6D04-4EF4-89A5-06BA733E9A11}" destId="{E28C6516-1776-4CDF-B0E8-0785E70033DE}" srcOrd="3" destOrd="0" presId="urn:microsoft.com/office/officeart/2018/2/layout/IconVerticalSolidList"/>
    <dgm:cxn modelId="{D3A8C840-9F6F-4C62-BB91-647784CE66BC}" type="presParOf" srcId="{79F66500-6D04-4EF4-89A5-06BA733E9A11}" destId="{FCE971BA-2B19-422D-961C-E6024AD29D70}" srcOrd="4" destOrd="0" presId="urn:microsoft.com/office/officeart/2018/2/layout/IconVerticalSolidList"/>
    <dgm:cxn modelId="{44259A8E-A9C0-4E92-A74F-25B527E1A9BE}" type="presParOf" srcId="{FCE971BA-2B19-422D-961C-E6024AD29D70}" destId="{04E16483-283B-4D0B-9816-A05B19C654B5}" srcOrd="0" destOrd="0" presId="urn:microsoft.com/office/officeart/2018/2/layout/IconVerticalSolidList"/>
    <dgm:cxn modelId="{E2EFF44A-E240-4F32-A3A1-93758D1BE900}" type="presParOf" srcId="{FCE971BA-2B19-422D-961C-E6024AD29D70}" destId="{4AC26B3B-62C4-4A66-AAD9-00C88C99EAA7}" srcOrd="1" destOrd="0" presId="urn:microsoft.com/office/officeart/2018/2/layout/IconVerticalSolidList"/>
    <dgm:cxn modelId="{60A89224-FF32-40AA-A50E-0926FD5E025E}" type="presParOf" srcId="{FCE971BA-2B19-422D-961C-E6024AD29D70}" destId="{361498B5-92DF-40DE-8F91-4D45C9D31755}" srcOrd="2" destOrd="0" presId="urn:microsoft.com/office/officeart/2018/2/layout/IconVerticalSolidList"/>
    <dgm:cxn modelId="{69CE2B53-EA5F-4106-BEC9-8092CA260869}" type="presParOf" srcId="{FCE971BA-2B19-422D-961C-E6024AD29D70}" destId="{74C2529F-1923-4365-A90D-73444B0A38E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651C093-BF7C-438B-B12E-B45BF5D687E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13F3FDA-9C6C-49C4-AA2C-7F61717E6FE8}">
      <dgm:prSet/>
      <dgm:spPr/>
      <dgm:t>
        <a:bodyPr/>
        <a:lstStyle/>
        <a:p>
          <a:r>
            <a:rPr lang="en-GB" baseline="0"/>
            <a:t>Criminal Damage Act 1971. </a:t>
          </a:r>
          <a:endParaRPr lang="en-US"/>
        </a:p>
      </dgm:t>
    </dgm:pt>
    <dgm:pt modelId="{AB802A5D-995A-479E-BC0C-7F39B1DBBCAE}" type="parTrans" cxnId="{087FBE74-4048-4104-B3CC-64043BF83B38}">
      <dgm:prSet/>
      <dgm:spPr/>
      <dgm:t>
        <a:bodyPr/>
        <a:lstStyle/>
        <a:p>
          <a:endParaRPr lang="en-US"/>
        </a:p>
      </dgm:t>
    </dgm:pt>
    <dgm:pt modelId="{665A0AAE-8B79-4CCF-9578-6DADB306E9D4}" type="sibTrans" cxnId="{087FBE74-4048-4104-B3CC-64043BF83B38}">
      <dgm:prSet/>
      <dgm:spPr/>
      <dgm:t>
        <a:bodyPr/>
        <a:lstStyle/>
        <a:p>
          <a:endParaRPr lang="en-US"/>
        </a:p>
      </dgm:t>
    </dgm:pt>
    <dgm:pt modelId="{6260570F-E49E-492B-8B06-D8B7D19352BD}">
      <dgm:prSet/>
      <dgm:spPr/>
      <dgm:t>
        <a:bodyPr/>
        <a:lstStyle/>
        <a:p>
          <a:r>
            <a:rPr lang="en-GB" baseline="0"/>
            <a:t>Different offences. </a:t>
          </a:r>
          <a:endParaRPr lang="en-US"/>
        </a:p>
      </dgm:t>
    </dgm:pt>
    <dgm:pt modelId="{B333AD6A-8F45-4224-A845-F4FEA7A1BE01}" type="parTrans" cxnId="{A4069193-E115-4830-B149-B615EB5F3C49}">
      <dgm:prSet/>
      <dgm:spPr/>
      <dgm:t>
        <a:bodyPr/>
        <a:lstStyle/>
        <a:p>
          <a:endParaRPr lang="en-US"/>
        </a:p>
      </dgm:t>
    </dgm:pt>
    <dgm:pt modelId="{1D572B8A-08E5-445E-8D4F-19401AEDE2C7}" type="sibTrans" cxnId="{A4069193-E115-4830-B149-B615EB5F3C49}">
      <dgm:prSet/>
      <dgm:spPr/>
      <dgm:t>
        <a:bodyPr/>
        <a:lstStyle/>
        <a:p>
          <a:endParaRPr lang="en-US"/>
        </a:p>
      </dgm:t>
    </dgm:pt>
    <dgm:pt modelId="{0558BC1D-5EBD-4443-B680-0E271711BE97}">
      <dgm:prSet/>
      <dgm:spPr/>
      <dgm:t>
        <a:bodyPr/>
        <a:lstStyle/>
        <a:p>
          <a:r>
            <a:rPr lang="en-GB" baseline="0"/>
            <a:t>S.1(1). </a:t>
          </a:r>
          <a:endParaRPr lang="en-US"/>
        </a:p>
      </dgm:t>
    </dgm:pt>
    <dgm:pt modelId="{D6475FC7-307B-4D96-9574-7DA3B3117AFF}" type="parTrans" cxnId="{B711A2A5-0A0F-4F43-AEF5-E582DCC5F87A}">
      <dgm:prSet/>
      <dgm:spPr/>
      <dgm:t>
        <a:bodyPr/>
        <a:lstStyle/>
        <a:p>
          <a:endParaRPr lang="en-US"/>
        </a:p>
      </dgm:t>
    </dgm:pt>
    <dgm:pt modelId="{0DDA60CB-30F5-4D04-96F8-F0E6AB4D919F}" type="sibTrans" cxnId="{B711A2A5-0A0F-4F43-AEF5-E582DCC5F87A}">
      <dgm:prSet/>
      <dgm:spPr/>
      <dgm:t>
        <a:bodyPr/>
        <a:lstStyle/>
        <a:p>
          <a:endParaRPr lang="en-US"/>
        </a:p>
      </dgm:t>
    </dgm:pt>
    <dgm:pt modelId="{309435A7-C556-4738-B986-E3BCF349E6A6}">
      <dgm:prSet/>
      <dgm:spPr/>
      <dgm:t>
        <a:bodyPr/>
        <a:lstStyle/>
        <a:p>
          <a:r>
            <a:rPr lang="en-GB" baseline="0"/>
            <a:t>S.1(2). </a:t>
          </a:r>
          <a:endParaRPr lang="en-US"/>
        </a:p>
      </dgm:t>
    </dgm:pt>
    <dgm:pt modelId="{A15C0E96-EC3D-433E-9E4B-D5BE4C17A946}" type="parTrans" cxnId="{D7CE372E-147F-4079-BCD2-B1B8F2BB0B21}">
      <dgm:prSet/>
      <dgm:spPr/>
      <dgm:t>
        <a:bodyPr/>
        <a:lstStyle/>
        <a:p>
          <a:endParaRPr lang="en-US"/>
        </a:p>
      </dgm:t>
    </dgm:pt>
    <dgm:pt modelId="{B85185E2-3577-4B28-990E-768B931B9012}" type="sibTrans" cxnId="{D7CE372E-147F-4079-BCD2-B1B8F2BB0B21}">
      <dgm:prSet/>
      <dgm:spPr/>
      <dgm:t>
        <a:bodyPr/>
        <a:lstStyle/>
        <a:p>
          <a:endParaRPr lang="en-US"/>
        </a:p>
      </dgm:t>
    </dgm:pt>
    <dgm:pt modelId="{44539FA8-666D-4972-AB02-823FFCAE2BBC}">
      <dgm:prSet/>
      <dgm:spPr/>
      <dgm:t>
        <a:bodyPr/>
        <a:lstStyle/>
        <a:p>
          <a:r>
            <a:rPr lang="en-GB" baseline="0"/>
            <a:t>S.1(3). </a:t>
          </a:r>
          <a:endParaRPr lang="en-US"/>
        </a:p>
      </dgm:t>
    </dgm:pt>
    <dgm:pt modelId="{2EA67056-37AE-49CC-8D6B-24FE7DE7395B}" type="parTrans" cxnId="{EB7D7433-C28E-4EF2-A31E-5596BBEE227A}">
      <dgm:prSet/>
      <dgm:spPr/>
      <dgm:t>
        <a:bodyPr/>
        <a:lstStyle/>
        <a:p>
          <a:endParaRPr lang="en-US"/>
        </a:p>
      </dgm:t>
    </dgm:pt>
    <dgm:pt modelId="{2DE9F67D-9110-4732-AC95-A2EA88EBD1D5}" type="sibTrans" cxnId="{EB7D7433-C28E-4EF2-A31E-5596BBEE227A}">
      <dgm:prSet/>
      <dgm:spPr/>
      <dgm:t>
        <a:bodyPr/>
        <a:lstStyle/>
        <a:p>
          <a:endParaRPr lang="en-US"/>
        </a:p>
      </dgm:t>
    </dgm:pt>
    <dgm:pt modelId="{7FF93876-F293-4287-9BFD-199D02695E28}" type="pres">
      <dgm:prSet presAssocID="{9651C093-BF7C-438B-B12E-B45BF5D687E1}" presName="linear" presStyleCnt="0">
        <dgm:presLayoutVars>
          <dgm:animLvl val="lvl"/>
          <dgm:resizeHandles val="exact"/>
        </dgm:presLayoutVars>
      </dgm:prSet>
      <dgm:spPr/>
    </dgm:pt>
    <dgm:pt modelId="{A2BBE196-F4EF-4A4E-AFC0-CF6DCFA04F31}" type="pres">
      <dgm:prSet presAssocID="{413F3FDA-9C6C-49C4-AA2C-7F61717E6FE8}" presName="parentText" presStyleLbl="node1" presStyleIdx="0" presStyleCnt="5">
        <dgm:presLayoutVars>
          <dgm:chMax val="0"/>
          <dgm:bulletEnabled val="1"/>
        </dgm:presLayoutVars>
      </dgm:prSet>
      <dgm:spPr/>
    </dgm:pt>
    <dgm:pt modelId="{355A2857-DA9F-4040-AA57-6C7D4B54C3C3}" type="pres">
      <dgm:prSet presAssocID="{665A0AAE-8B79-4CCF-9578-6DADB306E9D4}" presName="spacer" presStyleCnt="0"/>
      <dgm:spPr/>
    </dgm:pt>
    <dgm:pt modelId="{61FB2F7A-4847-46FC-892A-99FE8DF7D954}" type="pres">
      <dgm:prSet presAssocID="{6260570F-E49E-492B-8B06-D8B7D19352BD}" presName="parentText" presStyleLbl="node1" presStyleIdx="1" presStyleCnt="5">
        <dgm:presLayoutVars>
          <dgm:chMax val="0"/>
          <dgm:bulletEnabled val="1"/>
        </dgm:presLayoutVars>
      </dgm:prSet>
      <dgm:spPr/>
    </dgm:pt>
    <dgm:pt modelId="{D7E81E5B-F53D-41D3-B231-44877F7D22ED}" type="pres">
      <dgm:prSet presAssocID="{1D572B8A-08E5-445E-8D4F-19401AEDE2C7}" presName="spacer" presStyleCnt="0"/>
      <dgm:spPr/>
    </dgm:pt>
    <dgm:pt modelId="{0DAF8152-9225-4A93-8EB2-170EFB79D311}" type="pres">
      <dgm:prSet presAssocID="{0558BC1D-5EBD-4443-B680-0E271711BE97}" presName="parentText" presStyleLbl="node1" presStyleIdx="2" presStyleCnt="5">
        <dgm:presLayoutVars>
          <dgm:chMax val="0"/>
          <dgm:bulletEnabled val="1"/>
        </dgm:presLayoutVars>
      </dgm:prSet>
      <dgm:spPr/>
    </dgm:pt>
    <dgm:pt modelId="{2B1E0D5E-D649-4316-8549-C75C321458A0}" type="pres">
      <dgm:prSet presAssocID="{0DDA60CB-30F5-4D04-96F8-F0E6AB4D919F}" presName="spacer" presStyleCnt="0"/>
      <dgm:spPr/>
    </dgm:pt>
    <dgm:pt modelId="{400E9BE3-5F5D-4861-9DC4-AE942BF58E1F}" type="pres">
      <dgm:prSet presAssocID="{309435A7-C556-4738-B986-E3BCF349E6A6}" presName="parentText" presStyleLbl="node1" presStyleIdx="3" presStyleCnt="5">
        <dgm:presLayoutVars>
          <dgm:chMax val="0"/>
          <dgm:bulletEnabled val="1"/>
        </dgm:presLayoutVars>
      </dgm:prSet>
      <dgm:spPr/>
    </dgm:pt>
    <dgm:pt modelId="{59A7050F-3F94-4E46-B5C2-A35C37CFC7BE}" type="pres">
      <dgm:prSet presAssocID="{B85185E2-3577-4B28-990E-768B931B9012}" presName="spacer" presStyleCnt="0"/>
      <dgm:spPr/>
    </dgm:pt>
    <dgm:pt modelId="{CCEE19BD-AEC0-44CA-8404-365BEC6E8069}" type="pres">
      <dgm:prSet presAssocID="{44539FA8-666D-4972-AB02-823FFCAE2BBC}" presName="parentText" presStyleLbl="node1" presStyleIdx="4" presStyleCnt="5">
        <dgm:presLayoutVars>
          <dgm:chMax val="0"/>
          <dgm:bulletEnabled val="1"/>
        </dgm:presLayoutVars>
      </dgm:prSet>
      <dgm:spPr/>
    </dgm:pt>
  </dgm:ptLst>
  <dgm:cxnLst>
    <dgm:cxn modelId="{7C7B351F-A6C2-4A11-BEC5-D715F0980D6D}" type="presOf" srcId="{9651C093-BF7C-438B-B12E-B45BF5D687E1}" destId="{7FF93876-F293-4287-9BFD-199D02695E28}" srcOrd="0" destOrd="0" presId="urn:microsoft.com/office/officeart/2005/8/layout/vList2"/>
    <dgm:cxn modelId="{E4D3F420-DF00-476A-8B52-72F7CDB82B1E}" type="presOf" srcId="{44539FA8-666D-4972-AB02-823FFCAE2BBC}" destId="{CCEE19BD-AEC0-44CA-8404-365BEC6E8069}" srcOrd="0" destOrd="0" presId="urn:microsoft.com/office/officeart/2005/8/layout/vList2"/>
    <dgm:cxn modelId="{D7CE372E-147F-4079-BCD2-B1B8F2BB0B21}" srcId="{9651C093-BF7C-438B-B12E-B45BF5D687E1}" destId="{309435A7-C556-4738-B986-E3BCF349E6A6}" srcOrd="3" destOrd="0" parTransId="{A15C0E96-EC3D-433E-9E4B-D5BE4C17A946}" sibTransId="{B85185E2-3577-4B28-990E-768B931B9012}"/>
    <dgm:cxn modelId="{EB7D7433-C28E-4EF2-A31E-5596BBEE227A}" srcId="{9651C093-BF7C-438B-B12E-B45BF5D687E1}" destId="{44539FA8-666D-4972-AB02-823FFCAE2BBC}" srcOrd="4" destOrd="0" parTransId="{2EA67056-37AE-49CC-8D6B-24FE7DE7395B}" sibTransId="{2DE9F67D-9110-4732-AC95-A2EA88EBD1D5}"/>
    <dgm:cxn modelId="{087FBE74-4048-4104-B3CC-64043BF83B38}" srcId="{9651C093-BF7C-438B-B12E-B45BF5D687E1}" destId="{413F3FDA-9C6C-49C4-AA2C-7F61717E6FE8}" srcOrd="0" destOrd="0" parTransId="{AB802A5D-995A-479E-BC0C-7F39B1DBBCAE}" sibTransId="{665A0AAE-8B79-4CCF-9578-6DADB306E9D4}"/>
    <dgm:cxn modelId="{DF360383-14FC-4C2F-87DE-85FF3AE16596}" type="presOf" srcId="{413F3FDA-9C6C-49C4-AA2C-7F61717E6FE8}" destId="{A2BBE196-F4EF-4A4E-AFC0-CF6DCFA04F31}" srcOrd="0" destOrd="0" presId="urn:microsoft.com/office/officeart/2005/8/layout/vList2"/>
    <dgm:cxn modelId="{E42F8E85-5BC2-4E30-87E7-EE860C6582D9}" type="presOf" srcId="{309435A7-C556-4738-B986-E3BCF349E6A6}" destId="{400E9BE3-5F5D-4861-9DC4-AE942BF58E1F}" srcOrd="0" destOrd="0" presId="urn:microsoft.com/office/officeart/2005/8/layout/vList2"/>
    <dgm:cxn modelId="{A4069193-E115-4830-B149-B615EB5F3C49}" srcId="{9651C093-BF7C-438B-B12E-B45BF5D687E1}" destId="{6260570F-E49E-492B-8B06-D8B7D19352BD}" srcOrd="1" destOrd="0" parTransId="{B333AD6A-8F45-4224-A845-F4FEA7A1BE01}" sibTransId="{1D572B8A-08E5-445E-8D4F-19401AEDE2C7}"/>
    <dgm:cxn modelId="{B711A2A5-0A0F-4F43-AEF5-E582DCC5F87A}" srcId="{9651C093-BF7C-438B-B12E-B45BF5D687E1}" destId="{0558BC1D-5EBD-4443-B680-0E271711BE97}" srcOrd="2" destOrd="0" parTransId="{D6475FC7-307B-4D96-9574-7DA3B3117AFF}" sibTransId="{0DDA60CB-30F5-4D04-96F8-F0E6AB4D919F}"/>
    <dgm:cxn modelId="{AF7E94E1-7C0E-43D3-8FB5-563AF8CE3D93}" type="presOf" srcId="{6260570F-E49E-492B-8B06-D8B7D19352BD}" destId="{61FB2F7A-4847-46FC-892A-99FE8DF7D954}" srcOrd="0" destOrd="0" presId="urn:microsoft.com/office/officeart/2005/8/layout/vList2"/>
    <dgm:cxn modelId="{411CB7EC-5417-4D2A-9A79-DD6B420ABBD1}" type="presOf" srcId="{0558BC1D-5EBD-4443-B680-0E271711BE97}" destId="{0DAF8152-9225-4A93-8EB2-170EFB79D311}" srcOrd="0" destOrd="0" presId="urn:microsoft.com/office/officeart/2005/8/layout/vList2"/>
    <dgm:cxn modelId="{56E6EEEB-68DC-40EC-8086-9D0F9183094D}" type="presParOf" srcId="{7FF93876-F293-4287-9BFD-199D02695E28}" destId="{A2BBE196-F4EF-4A4E-AFC0-CF6DCFA04F31}" srcOrd="0" destOrd="0" presId="urn:microsoft.com/office/officeart/2005/8/layout/vList2"/>
    <dgm:cxn modelId="{7791C391-600B-480A-A1EC-5FCF06BD51AE}" type="presParOf" srcId="{7FF93876-F293-4287-9BFD-199D02695E28}" destId="{355A2857-DA9F-4040-AA57-6C7D4B54C3C3}" srcOrd="1" destOrd="0" presId="urn:microsoft.com/office/officeart/2005/8/layout/vList2"/>
    <dgm:cxn modelId="{72B03FAA-153E-49EA-8DC5-BE4088B455CE}" type="presParOf" srcId="{7FF93876-F293-4287-9BFD-199D02695E28}" destId="{61FB2F7A-4847-46FC-892A-99FE8DF7D954}" srcOrd="2" destOrd="0" presId="urn:microsoft.com/office/officeart/2005/8/layout/vList2"/>
    <dgm:cxn modelId="{E120AA7B-4775-4CE9-9AD4-EA077CF71768}" type="presParOf" srcId="{7FF93876-F293-4287-9BFD-199D02695E28}" destId="{D7E81E5B-F53D-41D3-B231-44877F7D22ED}" srcOrd="3" destOrd="0" presId="urn:microsoft.com/office/officeart/2005/8/layout/vList2"/>
    <dgm:cxn modelId="{0CCB7AE0-F1B4-4855-B087-159CA1CC52CF}" type="presParOf" srcId="{7FF93876-F293-4287-9BFD-199D02695E28}" destId="{0DAF8152-9225-4A93-8EB2-170EFB79D311}" srcOrd="4" destOrd="0" presId="urn:microsoft.com/office/officeart/2005/8/layout/vList2"/>
    <dgm:cxn modelId="{C2CF293D-AD90-416C-AEEB-76F1E154BE2B}" type="presParOf" srcId="{7FF93876-F293-4287-9BFD-199D02695E28}" destId="{2B1E0D5E-D649-4316-8549-C75C321458A0}" srcOrd="5" destOrd="0" presId="urn:microsoft.com/office/officeart/2005/8/layout/vList2"/>
    <dgm:cxn modelId="{791D6C7D-FCEC-4EB6-A7E7-F249BDBF001A}" type="presParOf" srcId="{7FF93876-F293-4287-9BFD-199D02695E28}" destId="{400E9BE3-5F5D-4861-9DC4-AE942BF58E1F}" srcOrd="6" destOrd="0" presId="urn:microsoft.com/office/officeart/2005/8/layout/vList2"/>
    <dgm:cxn modelId="{F7D5EE15-A5C6-45C0-A9BE-977B3D4E23A5}" type="presParOf" srcId="{7FF93876-F293-4287-9BFD-199D02695E28}" destId="{59A7050F-3F94-4E46-B5C2-A35C37CFC7BE}" srcOrd="7" destOrd="0" presId="urn:microsoft.com/office/officeart/2005/8/layout/vList2"/>
    <dgm:cxn modelId="{A62B11DC-6B95-4BFF-B00A-539FAD90198B}" type="presParOf" srcId="{7FF93876-F293-4287-9BFD-199D02695E28}" destId="{CCEE19BD-AEC0-44CA-8404-365BEC6E8069}"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8665B8A-7982-49B1-82C7-B54C0BB4C09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9C82AE7-C376-4FD7-AAE0-E92F1CDA85DF}">
      <dgm:prSet/>
      <dgm:spPr/>
      <dgm:t>
        <a:bodyPr/>
        <a:lstStyle/>
        <a:p>
          <a:r>
            <a:rPr lang="en-GB" b="1" i="0"/>
            <a:t>‘’Destroying or damaging property.</a:t>
          </a:r>
          <a:endParaRPr lang="en-US"/>
        </a:p>
      </dgm:t>
    </dgm:pt>
    <dgm:pt modelId="{8B0ABABF-CC28-4199-819C-4DC6E67ABC0D}" type="parTrans" cxnId="{6EDADEBC-C7A2-48C2-B041-C2E02B16259B}">
      <dgm:prSet/>
      <dgm:spPr/>
      <dgm:t>
        <a:bodyPr/>
        <a:lstStyle/>
        <a:p>
          <a:endParaRPr lang="en-US"/>
        </a:p>
      </dgm:t>
    </dgm:pt>
    <dgm:pt modelId="{EA90657F-33D1-46B7-84B7-4F95D5EEC487}" type="sibTrans" cxnId="{6EDADEBC-C7A2-48C2-B041-C2E02B16259B}">
      <dgm:prSet/>
      <dgm:spPr/>
      <dgm:t>
        <a:bodyPr/>
        <a:lstStyle/>
        <a:p>
          <a:endParaRPr lang="en-US"/>
        </a:p>
      </dgm:t>
    </dgm:pt>
    <dgm:pt modelId="{39ECC5CE-5FA1-452D-88A2-714BF006F833}">
      <dgm:prSet/>
      <dgm:spPr/>
      <dgm:t>
        <a:bodyPr/>
        <a:lstStyle/>
        <a:p>
          <a:r>
            <a:rPr lang="en-GB" b="0" i="0" dirty="0"/>
            <a:t>(1)A person who without lawful excuse destroys or damages any property belonging to another intending to destroy or damage any such property or being reckless as to whether any such property would be destroyed or damaged shall be guilty of an offence.</a:t>
          </a:r>
          <a:endParaRPr lang="en-US" dirty="0"/>
        </a:p>
      </dgm:t>
    </dgm:pt>
    <dgm:pt modelId="{4E540AA4-2446-49EA-9857-FF7BBC585696}" type="parTrans" cxnId="{7E447F6E-44BD-4AA2-AC60-FFDF95D2E036}">
      <dgm:prSet/>
      <dgm:spPr/>
      <dgm:t>
        <a:bodyPr/>
        <a:lstStyle/>
        <a:p>
          <a:endParaRPr lang="en-US"/>
        </a:p>
      </dgm:t>
    </dgm:pt>
    <dgm:pt modelId="{F72B8DA7-3BD7-4BB0-A247-9BCDF68DFF45}" type="sibTrans" cxnId="{7E447F6E-44BD-4AA2-AC60-FFDF95D2E036}">
      <dgm:prSet/>
      <dgm:spPr/>
      <dgm:t>
        <a:bodyPr/>
        <a:lstStyle/>
        <a:p>
          <a:endParaRPr lang="en-US"/>
        </a:p>
      </dgm:t>
    </dgm:pt>
    <dgm:pt modelId="{47F8549B-B1D1-4992-879C-F9E7C11542E0}">
      <dgm:prSet/>
      <dgm:spPr/>
      <dgm:t>
        <a:bodyPr/>
        <a:lstStyle/>
        <a:p>
          <a:r>
            <a:rPr lang="en-GB" b="0" i="0" dirty="0"/>
            <a:t>(2)A person who without lawful excuse destroys or damages any property, whether belonging to himself or another—</a:t>
          </a:r>
          <a:endParaRPr lang="en-US" dirty="0"/>
        </a:p>
      </dgm:t>
    </dgm:pt>
    <dgm:pt modelId="{6176DA6F-FA1C-45D9-8F4D-C9EB99BF8362}" type="parTrans" cxnId="{CF2E0E28-89FE-4FB2-884E-868DC8BCE427}">
      <dgm:prSet/>
      <dgm:spPr/>
      <dgm:t>
        <a:bodyPr/>
        <a:lstStyle/>
        <a:p>
          <a:endParaRPr lang="en-US"/>
        </a:p>
      </dgm:t>
    </dgm:pt>
    <dgm:pt modelId="{A338EBFE-C5F9-40A1-ACEE-8CB62C478902}" type="sibTrans" cxnId="{CF2E0E28-89FE-4FB2-884E-868DC8BCE427}">
      <dgm:prSet/>
      <dgm:spPr/>
      <dgm:t>
        <a:bodyPr/>
        <a:lstStyle/>
        <a:p>
          <a:endParaRPr lang="en-US"/>
        </a:p>
      </dgm:t>
    </dgm:pt>
    <dgm:pt modelId="{757072B7-98C4-4CFF-9F4C-B69E4C0DA460}">
      <dgm:prSet/>
      <dgm:spPr/>
      <dgm:t>
        <a:bodyPr/>
        <a:lstStyle/>
        <a:p>
          <a:r>
            <a:rPr lang="en-GB" b="0" i="0"/>
            <a:t>(a)intending to destroy or damage any property or being reckless as to whether any property would be destroyed or damaged; and</a:t>
          </a:r>
          <a:endParaRPr lang="en-US"/>
        </a:p>
      </dgm:t>
    </dgm:pt>
    <dgm:pt modelId="{52F6DC08-D700-4A56-8FA6-1E93C3BBBCD8}" type="parTrans" cxnId="{2E865E4E-D0FB-4823-BB28-6C53E144462A}">
      <dgm:prSet/>
      <dgm:spPr/>
      <dgm:t>
        <a:bodyPr/>
        <a:lstStyle/>
        <a:p>
          <a:endParaRPr lang="en-US"/>
        </a:p>
      </dgm:t>
    </dgm:pt>
    <dgm:pt modelId="{CE0DAAE3-D799-429A-B7BB-B9F3C6222ED2}" type="sibTrans" cxnId="{2E865E4E-D0FB-4823-BB28-6C53E144462A}">
      <dgm:prSet/>
      <dgm:spPr/>
      <dgm:t>
        <a:bodyPr/>
        <a:lstStyle/>
        <a:p>
          <a:endParaRPr lang="en-US"/>
        </a:p>
      </dgm:t>
    </dgm:pt>
    <dgm:pt modelId="{02EFCCB4-5835-4813-9EBC-8556FF1553DC}">
      <dgm:prSet/>
      <dgm:spPr/>
      <dgm:t>
        <a:bodyPr/>
        <a:lstStyle/>
        <a:p>
          <a:r>
            <a:rPr lang="en-GB" b="0" i="0"/>
            <a:t>(b)intending by the destruction or damage to endanger the life of another or being reckless as to whether the life of another would be thereby endangered;</a:t>
          </a:r>
          <a:endParaRPr lang="en-US"/>
        </a:p>
      </dgm:t>
    </dgm:pt>
    <dgm:pt modelId="{6E336C29-5032-4099-87D3-EC1C1EFBDA94}" type="parTrans" cxnId="{BE82F2BD-121A-4C04-8008-277E5D38E1F4}">
      <dgm:prSet/>
      <dgm:spPr/>
      <dgm:t>
        <a:bodyPr/>
        <a:lstStyle/>
        <a:p>
          <a:endParaRPr lang="en-US"/>
        </a:p>
      </dgm:t>
    </dgm:pt>
    <dgm:pt modelId="{EAC8C6CA-7C40-4444-A91C-C785A1A99EA4}" type="sibTrans" cxnId="{BE82F2BD-121A-4C04-8008-277E5D38E1F4}">
      <dgm:prSet/>
      <dgm:spPr/>
      <dgm:t>
        <a:bodyPr/>
        <a:lstStyle/>
        <a:p>
          <a:endParaRPr lang="en-US"/>
        </a:p>
      </dgm:t>
    </dgm:pt>
    <dgm:pt modelId="{A361E8B8-594C-4A31-B65B-FF4BC4AF6A9F}">
      <dgm:prSet/>
      <dgm:spPr/>
      <dgm:t>
        <a:bodyPr/>
        <a:lstStyle/>
        <a:p>
          <a:r>
            <a:rPr lang="en-GB" b="0" i="0"/>
            <a:t>shall be guilty of an offence.</a:t>
          </a:r>
          <a:endParaRPr lang="en-US"/>
        </a:p>
      </dgm:t>
    </dgm:pt>
    <dgm:pt modelId="{621846D9-F927-43F7-99E8-C1971F6D9887}" type="parTrans" cxnId="{1B247462-AE9A-45F1-A977-0C6CB54F44B1}">
      <dgm:prSet/>
      <dgm:spPr/>
      <dgm:t>
        <a:bodyPr/>
        <a:lstStyle/>
        <a:p>
          <a:endParaRPr lang="en-US"/>
        </a:p>
      </dgm:t>
    </dgm:pt>
    <dgm:pt modelId="{02E20A0F-AE68-4E50-A5D5-E67FF2598694}" type="sibTrans" cxnId="{1B247462-AE9A-45F1-A977-0C6CB54F44B1}">
      <dgm:prSet/>
      <dgm:spPr/>
      <dgm:t>
        <a:bodyPr/>
        <a:lstStyle/>
        <a:p>
          <a:endParaRPr lang="en-US"/>
        </a:p>
      </dgm:t>
    </dgm:pt>
    <dgm:pt modelId="{C57C592F-4E9D-4B8D-9490-7A916B7891AE}">
      <dgm:prSet/>
      <dgm:spPr/>
      <dgm:t>
        <a:bodyPr/>
        <a:lstStyle/>
        <a:p>
          <a:r>
            <a:rPr lang="en-GB" b="0" i="0"/>
            <a:t>(3)An offence committed under this section by destroying or damaging property by fire shall be charged as arson’’.</a:t>
          </a:r>
          <a:endParaRPr lang="en-US"/>
        </a:p>
      </dgm:t>
    </dgm:pt>
    <dgm:pt modelId="{F89F15C8-9687-4BA8-9E59-74B9CB43CE94}" type="parTrans" cxnId="{212E51A4-D61B-401E-B419-F41DE6F331A6}">
      <dgm:prSet/>
      <dgm:spPr/>
      <dgm:t>
        <a:bodyPr/>
        <a:lstStyle/>
        <a:p>
          <a:endParaRPr lang="en-US"/>
        </a:p>
      </dgm:t>
    </dgm:pt>
    <dgm:pt modelId="{A71BF261-2DE3-4DDD-9802-DBA219711FBA}" type="sibTrans" cxnId="{212E51A4-D61B-401E-B419-F41DE6F331A6}">
      <dgm:prSet/>
      <dgm:spPr/>
      <dgm:t>
        <a:bodyPr/>
        <a:lstStyle/>
        <a:p>
          <a:endParaRPr lang="en-US"/>
        </a:p>
      </dgm:t>
    </dgm:pt>
    <dgm:pt modelId="{1DD58226-07B2-4C0B-B83F-E3BFFC9AFD6F}" type="pres">
      <dgm:prSet presAssocID="{98665B8A-7982-49B1-82C7-B54C0BB4C09A}" presName="linear" presStyleCnt="0">
        <dgm:presLayoutVars>
          <dgm:animLvl val="lvl"/>
          <dgm:resizeHandles val="exact"/>
        </dgm:presLayoutVars>
      </dgm:prSet>
      <dgm:spPr/>
    </dgm:pt>
    <dgm:pt modelId="{1AD1B496-17D0-4DA4-ACC4-765B7D5C2D7E}" type="pres">
      <dgm:prSet presAssocID="{D9C82AE7-C376-4FD7-AAE0-E92F1CDA85DF}" presName="parentText" presStyleLbl="node1" presStyleIdx="0" presStyleCnt="7">
        <dgm:presLayoutVars>
          <dgm:chMax val="0"/>
          <dgm:bulletEnabled val="1"/>
        </dgm:presLayoutVars>
      </dgm:prSet>
      <dgm:spPr/>
    </dgm:pt>
    <dgm:pt modelId="{4A8B963D-1420-4BE4-9100-F9970AFAE908}" type="pres">
      <dgm:prSet presAssocID="{EA90657F-33D1-46B7-84B7-4F95D5EEC487}" presName="spacer" presStyleCnt="0"/>
      <dgm:spPr/>
    </dgm:pt>
    <dgm:pt modelId="{2A809945-8109-46B6-9B9F-3A3F1863C168}" type="pres">
      <dgm:prSet presAssocID="{39ECC5CE-5FA1-452D-88A2-714BF006F833}" presName="parentText" presStyleLbl="node1" presStyleIdx="1" presStyleCnt="7">
        <dgm:presLayoutVars>
          <dgm:chMax val="0"/>
          <dgm:bulletEnabled val="1"/>
        </dgm:presLayoutVars>
      </dgm:prSet>
      <dgm:spPr/>
    </dgm:pt>
    <dgm:pt modelId="{35E56AE7-DE03-4E37-9ED3-2FC75397132F}" type="pres">
      <dgm:prSet presAssocID="{F72B8DA7-3BD7-4BB0-A247-9BCDF68DFF45}" presName="spacer" presStyleCnt="0"/>
      <dgm:spPr/>
    </dgm:pt>
    <dgm:pt modelId="{07C8B25F-64C2-404C-8C63-A1E85E8BA53D}" type="pres">
      <dgm:prSet presAssocID="{47F8549B-B1D1-4992-879C-F9E7C11542E0}" presName="parentText" presStyleLbl="node1" presStyleIdx="2" presStyleCnt="7">
        <dgm:presLayoutVars>
          <dgm:chMax val="0"/>
          <dgm:bulletEnabled val="1"/>
        </dgm:presLayoutVars>
      </dgm:prSet>
      <dgm:spPr/>
    </dgm:pt>
    <dgm:pt modelId="{3662AF23-3CAF-4EBB-B1B9-4F04AD72EB41}" type="pres">
      <dgm:prSet presAssocID="{A338EBFE-C5F9-40A1-ACEE-8CB62C478902}" presName="spacer" presStyleCnt="0"/>
      <dgm:spPr/>
    </dgm:pt>
    <dgm:pt modelId="{638494E9-A5B6-47BB-8BDE-C6D97FF44585}" type="pres">
      <dgm:prSet presAssocID="{757072B7-98C4-4CFF-9F4C-B69E4C0DA460}" presName="parentText" presStyleLbl="node1" presStyleIdx="3" presStyleCnt="7">
        <dgm:presLayoutVars>
          <dgm:chMax val="0"/>
          <dgm:bulletEnabled val="1"/>
        </dgm:presLayoutVars>
      </dgm:prSet>
      <dgm:spPr/>
    </dgm:pt>
    <dgm:pt modelId="{1C3CE510-0048-4E67-AB28-884755E55645}" type="pres">
      <dgm:prSet presAssocID="{CE0DAAE3-D799-429A-B7BB-B9F3C6222ED2}" presName="spacer" presStyleCnt="0"/>
      <dgm:spPr/>
    </dgm:pt>
    <dgm:pt modelId="{8996A911-6C7E-4C28-9E7A-D8F8A355DA3C}" type="pres">
      <dgm:prSet presAssocID="{02EFCCB4-5835-4813-9EBC-8556FF1553DC}" presName="parentText" presStyleLbl="node1" presStyleIdx="4" presStyleCnt="7">
        <dgm:presLayoutVars>
          <dgm:chMax val="0"/>
          <dgm:bulletEnabled val="1"/>
        </dgm:presLayoutVars>
      </dgm:prSet>
      <dgm:spPr/>
    </dgm:pt>
    <dgm:pt modelId="{4DF88033-21CA-479A-B09A-0F34514BCFD4}" type="pres">
      <dgm:prSet presAssocID="{EAC8C6CA-7C40-4444-A91C-C785A1A99EA4}" presName="spacer" presStyleCnt="0"/>
      <dgm:spPr/>
    </dgm:pt>
    <dgm:pt modelId="{D201765A-433F-47F9-BDF9-D18512FF74E9}" type="pres">
      <dgm:prSet presAssocID="{A361E8B8-594C-4A31-B65B-FF4BC4AF6A9F}" presName="parentText" presStyleLbl="node1" presStyleIdx="5" presStyleCnt="7">
        <dgm:presLayoutVars>
          <dgm:chMax val="0"/>
          <dgm:bulletEnabled val="1"/>
        </dgm:presLayoutVars>
      </dgm:prSet>
      <dgm:spPr/>
    </dgm:pt>
    <dgm:pt modelId="{89D44F5D-7CC5-449D-8D8A-79F0E99F3DB8}" type="pres">
      <dgm:prSet presAssocID="{02E20A0F-AE68-4E50-A5D5-E67FF2598694}" presName="spacer" presStyleCnt="0"/>
      <dgm:spPr/>
    </dgm:pt>
    <dgm:pt modelId="{EE515001-A3B9-4278-87FB-5ECC7225E283}" type="pres">
      <dgm:prSet presAssocID="{C57C592F-4E9D-4B8D-9490-7A916B7891AE}" presName="parentText" presStyleLbl="node1" presStyleIdx="6" presStyleCnt="7">
        <dgm:presLayoutVars>
          <dgm:chMax val="0"/>
          <dgm:bulletEnabled val="1"/>
        </dgm:presLayoutVars>
      </dgm:prSet>
      <dgm:spPr/>
    </dgm:pt>
  </dgm:ptLst>
  <dgm:cxnLst>
    <dgm:cxn modelId="{CF2E0E28-89FE-4FB2-884E-868DC8BCE427}" srcId="{98665B8A-7982-49B1-82C7-B54C0BB4C09A}" destId="{47F8549B-B1D1-4992-879C-F9E7C11542E0}" srcOrd="2" destOrd="0" parTransId="{6176DA6F-FA1C-45D9-8F4D-C9EB99BF8362}" sibTransId="{A338EBFE-C5F9-40A1-ACEE-8CB62C478902}"/>
    <dgm:cxn modelId="{1B247462-AE9A-45F1-A977-0C6CB54F44B1}" srcId="{98665B8A-7982-49B1-82C7-B54C0BB4C09A}" destId="{A361E8B8-594C-4A31-B65B-FF4BC4AF6A9F}" srcOrd="5" destOrd="0" parTransId="{621846D9-F927-43F7-99E8-C1971F6D9887}" sibTransId="{02E20A0F-AE68-4E50-A5D5-E67FF2598694}"/>
    <dgm:cxn modelId="{2E865E4E-D0FB-4823-BB28-6C53E144462A}" srcId="{98665B8A-7982-49B1-82C7-B54C0BB4C09A}" destId="{757072B7-98C4-4CFF-9F4C-B69E4C0DA460}" srcOrd="3" destOrd="0" parTransId="{52F6DC08-D700-4A56-8FA6-1E93C3BBBCD8}" sibTransId="{CE0DAAE3-D799-429A-B7BB-B9F3C6222ED2}"/>
    <dgm:cxn modelId="{7E447F6E-44BD-4AA2-AC60-FFDF95D2E036}" srcId="{98665B8A-7982-49B1-82C7-B54C0BB4C09A}" destId="{39ECC5CE-5FA1-452D-88A2-714BF006F833}" srcOrd="1" destOrd="0" parTransId="{4E540AA4-2446-49EA-9857-FF7BBC585696}" sibTransId="{F72B8DA7-3BD7-4BB0-A247-9BCDF68DFF45}"/>
    <dgm:cxn modelId="{CCAC0474-4BDA-41EC-8454-239E71CACCE0}" type="presOf" srcId="{C57C592F-4E9D-4B8D-9490-7A916B7891AE}" destId="{EE515001-A3B9-4278-87FB-5ECC7225E283}" srcOrd="0" destOrd="0" presId="urn:microsoft.com/office/officeart/2005/8/layout/vList2"/>
    <dgm:cxn modelId="{7F64AC7F-B5B1-4897-95B0-07623ECBA77F}" type="presOf" srcId="{A361E8B8-594C-4A31-B65B-FF4BC4AF6A9F}" destId="{D201765A-433F-47F9-BDF9-D18512FF74E9}" srcOrd="0" destOrd="0" presId="urn:microsoft.com/office/officeart/2005/8/layout/vList2"/>
    <dgm:cxn modelId="{55347989-D0D8-459A-B3DA-A3DA5D30C023}" type="presOf" srcId="{98665B8A-7982-49B1-82C7-B54C0BB4C09A}" destId="{1DD58226-07B2-4C0B-B83F-E3BFFC9AFD6F}" srcOrd="0" destOrd="0" presId="urn:microsoft.com/office/officeart/2005/8/layout/vList2"/>
    <dgm:cxn modelId="{212E51A4-D61B-401E-B419-F41DE6F331A6}" srcId="{98665B8A-7982-49B1-82C7-B54C0BB4C09A}" destId="{C57C592F-4E9D-4B8D-9490-7A916B7891AE}" srcOrd="6" destOrd="0" parTransId="{F89F15C8-9687-4BA8-9E59-74B9CB43CE94}" sibTransId="{A71BF261-2DE3-4DDD-9802-DBA219711FBA}"/>
    <dgm:cxn modelId="{74CC89A7-FD5B-4E8F-8E82-9C439A1A2C90}" type="presOf" srcId="{757072B7-98C4-4CFF-9F4C-B69E4C0DA460}" destId="{638494E9-A5B6-47BB-8BDE-C6D97FF44585}" srcOrd="0" destOrd="0" presId="urn:microsoft.com/office/officeart/2005/8/layout/vList2"/>
    <dgm:cxn modelId="{D0300BAB-31D7-4F1A-946B-717E7D057230}" type="presOf" srcId="{47F8549B-B1D1-4992-879C-F9E7C11542E0}" destId="{07C8B25F-64C2-404C-8C63-A1E85E8BA53D}" srcOrd="0" destOrd="0" presId="urn:microsoft.com/office/officeart/2005/8/layout/vList2"/>
    <dgm:cxn modelId="{5CF59EB5-FC8F-4CE9-A23C-6007BD2F7A65}" type="presOf" srcId="{D9C82AE7-C376-4FD7-AAE0-E92F1CDA85DF}" destId="{1AD1B496-17D0-4DA4-ACC4-765B7D5C2D7E}" srcOrd="0" destOrd="0" presId="urn:microsoft.com/office/officeart/2005/8/layout/vList2"/>
    <dgm:cxn modelId="{6EDADEBC-C7A2-48C2-B041-C2E02B16259B}" srcId="{98665B8A-7982-49B1-82C7-B54C0BB4C09A}" destId="{D9C82AE7-C376-4FD7-AAE0-E92F1CDA85DF}" srcOrd="0" destOrd="0" parTransId="{8B0ABABF-CC28-4199-819C-4DC6E67ABC0D}" sibTransId="{EA90657F-33D1-46B7-84B7-4F95D5EEC487}"/>
    <dgm:cxn modelId="{BE82F2BD-121A-4C04-8008-277E5D38E1F4}" srcId="{98665B8A-7982-49B1-82C7-B54C0BB4C09A}" destId="{02EFCCB4-5835-4813-9EBC-8556FF1553DC}" srcOrd="4" destOrd="0" parTransId="{6E336C29-5032-4099-87D3-EC1C1EFBDA94}" sibTransId="{EAC8C6CA-7C40-4444-A91C-C785A1A99EA4}"/>
    <dgm:cxn modelId="{BB00F7C3-8B13-4638-9FBD-3F75D0D9499B}" type="presOf" srcId="{02EFCCB4-5835-4813-9EBC-8556FF1553DC}" destId="{8996A911-6C7E-4C28-9E7A-D8F8A355DA3C}" srcOrd="0" destOrd="0" presId="urn:microsoft.com/office/officeart/2005/8/layout/vList2"/>
    <dgm:cxn modelId="{B9D7D2F8-DDE2-4F7C-B1B6-737FD55D983F}" type="presOf" srcId="{39ECC5CE-5FA1-452D-88A2-714BF006F833}" destId="{2A809945-8109-46B6-9B9F-3A3F1863C168}" srcOrd="0" destOrd="0" presId="urn:microsoft.com/office/officeart/2005/8/layout/vList2"/>
    <dgm:cxn modelId="{848E6507-C1CB-482D-B1D7-E4D777F5BAC1}" type="presParOf" srcId="{1DD58226-07B2-4C0B-B83F-E3BFFC9AFD6F}" destId="{1AD1B496-17D0-4DA4-ACC4-765B7D5C2D7E}" srcOrd="0" destOrd="0" presId="urn:microsoft.com/office/officeart/2005/8/layout/vList2"/>
    <dgm:cxn modelId="{D109A128-D02A-4C24-AAD9-D5EFC0BD5870}" type="presParOf" srcId="{1DD58226-07B2-4C0B-B83F-E3BFFC9AFD6F}" destId="{4A8B963D-1420-4BE4-9100-F9970AFAE908}" srcOrd="1" destOrd="0" presId="urn:microsoft.com/office/officeart/2005/8/layout/vList2"/>
    <dgm:cxn modelId="{F2E33748-4DDB-44F9-AF52-B7D7710E3D39}" type="presParOf" srcId="{1DD58226-07B2-4C0B-B83F-E3BFFC9AFD6F}" destId="{2A809945-8109-46B6-9B9F-3A3F1863C168}" srcOrd="2" destOrd="0" presId="urn:microsoft.com/office/officeart/2005/8/layout/vList2"/>
    <dgm:cxn modelId="{EB5AB809-2B74-42BC-8343-7F43E949B345}" type="presParOf" srcId="{1DD58226-07B2-4C0B-B83F-E3BFFC9AFD6F}" destId="{35E56AE7-DE03-4E37-9ED3-2FC75397132F}" srcOrd="3" destOrd="0" presId="urn:microsoft.com/office/officeart/2005/8/layout/vList2"/>
    <dgm:cxn modelId="{54FAF1B2-59AF-4262-973B-722DEB9EB92D}" type="presParOf" srcId="{1DD58226-07B2-4C0B-B83F-E3BFFC9AFD6F}" destId="{07C8B25F-64C2-404C-8C63-A1E85E8BA53D}" srcOrd="4" destOrd="0" presId="urn:microsoft.com/office/officeart/2005/8/layout/vList2"/>
    <dgm:cxn modelId="{1BA2A493-B0B3-4D1A-AA38-575059090555}" type="presParOf" srcId="{1DD58226-07B2-4C0B-B83F-E3BFFC9AFD6F}" destId="{3662AF23-3CAF-4EBB-B1B9-4F04AD72EB41}" srcOrd="5" destOrd="0" presId="urn:microsoft.com/office/officeart/2005/8/layout/vList2"/>
    <dgm:cxn modelId="{757E4E03-62A7-4D7C-AAB6-4FB17DF9786A}" type="presParOf" srcId="{1DD58226-07B2-4C0B-B83F-E3BFFC9AFD6F}" destId="{638494E9-A5B6-47BB-8BDE-C6D97FF44585}" srcOrd="6" destOrd="0" presId="urn:microsoft.com/office/officeart/2005/8/layout/vList2"/>
    <dgm:cxn modelId="{CA621478-E5CE-48E6-AD3A-0C2DD26FB79C}" type="presParOf" srcId="{1DD58226-07B2-4C0B-B83F-E3BFFC9AFD6F}" destId="{1C3CE510-0048-4E67-AB28-884755E55645}" srcOrd="7" destOrd="0" presId="urn:microsoft.com/office/officeart/2005/8/layout/vList2"/>
    <dgm:cxn modelId="{A1C9A493-FB56-4ED5-AE3E-A49F380EB5A0}" type="presParOf" srcId="{1DD58226-07B2-4C0B-B83F-E3BFFC9AFD6F}" destId="{8996A911-6C7E-4C28-9E7A-D8F8A355DA3C}" srcOrd="8" destOrd="0" presId="urn:microsoft.com/office/officeart/2005/8/layout/vList2"/>
    <dgm:cxn modelId="{0F426CB3-15A6-413D-9F3F-C3AB383EC7EF}" type="presParOf" srcId="{1DD58226-07B2-4C0B-B83F-E3BFFC9AFD6F}" destId="{4DF88033-21CA-479A-B09A-0F34514BCFD4}" srcOrd="9" destOrd="0" presId="urn:microsoft.com/office/officeart/2005/8/layout/vList2"/>
    <dgm:cxn modelId="{18362C24-DD55-4C24-9299-27265EA144A2}" type="presParOf" srcId="{1DD58226-07B2-4C0B-B83F-E3BFFC9AFD6F}" destId="{D201765A-433F-47F9-BDF9-D18512FF74E9}" srcOrd="10" destOrd="0" presId="urn:microsoft.com/office/officeart/2005/8/layout/vList2"/>
    <dgm:cxn modelId="{15F587EE-7CB1-4155-B7A4-7C633B4AAECD}" type="presParOf" srcId="{1DD58226-07B2-4C0B-B83F-E3BFFC9AFD6F}" destId="{89D44F5D-7CC5-449D-8D8A-79F0E99F3DB8}" srcOrd="11" destOrd="0" presId="urn:microsoft.com/office/officeart/2005/8/layout/vList2"/>
    <dgm:cxn modelId="{F62FAE80-1475-405F-A167-91CE0B215C99}" type="presParOf" srcId="{1DD58226-07B2-4C0B-B83F-E3BFFC9AFD6F}" destId="{EE515001-A3B9-4278-87FB-5ECC7225E283}" srcOrd="1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BC0CEE5-5B20-4441-BA7D-325A4C7A7BA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D68E420-AE10-40A1-992C-8641111A7A23}">
      <dgm:prSet/>
      <dgm:spPr/>
      <dgm:t>
        <a:bodyPr/>
        <a:lstStyle/>
        <a:p>
          <a:r>
            <a:rPr lang="en-GB"/>
            <a:t>We need to prove; </a:t>
          </a:r>
          <a:endParaRPr lang="en-US"/>
        </a:p>
      </dgm:t>
    </dgm:pt>
    <dgm:pt modelId="{83C82F85-B9D3-4F44-BAC8-4D5B050A0880}" type="parTrans" cxnId="{02F83789-7788-4C57-A150-ECAB2E6F4F4C}">
      <dgm:prSet/>
      <dgm:spPr/>
      <dgm:t>
        <a:bodyPr/>
        <a:lstStyle/>
        <a:p>
          <a:endParaRPr lang="en-US"/>
        </a:p>
      </dgm:t>
    </dgm:pt>
    <dgm:pt modelId="{7F2206C8-ECA6-437C-90DE-7B31EF248CFA}" type="sibTrans" cxnId="{02F83789-7788-4C57-A150-ECAB2E6F4F4C}">
      <dgm:prSet/>
      <dgm:spPr/>
      <dgm:t>
        <a:bodyPr/>
        <a:lstStyle/>
        <a:p>
          <a:endParaRPr lang="en-US"/>
        </a:p>
      </dgm:t>
    </dgm:pt>
    <dgm:pt modelId="{47EECB70-0815-4042-95EA-3EA72FFE7B54}">
      <dgm:prSet/>
      <dgm:spPr/>
      <dgm:t>
        <a:bodyPr/>
        <a:lstStyle/>
        <a:p>
          <a:r>
            <a:rPr lang="en-GB"/>
            <a:t>Actus Reus – Guilty act. </a:t>
          </a:r>
          <a:endParaRPr lang="en-US"/>
        </a:p>
      </dgm:t>
    </dgm:pt>
    <dgm:pt modelId="{022888C5-9349-419D-BB79-B41DE050B500}" type="parTrans" cxnId="{9A2E7E03-7332-4D1A-9D21-1948BEBC6E09}">
      <dgm:prSet/>
      <dgm:spPr/>
      <dgm:t>
        <a:bodyPr/>
        <a:lstStyle/>
        <a:p>
          <a:endParaRPr lang="en-US"/>
        </a:p>
      </dgm:t>
    </dgm:pt>
    <dgm:pt modelId="{D234EB9D-816D-4171-A933-CBB74769A527}" type="sibTrans" cxnId="{9A2E7E03-7332-4D1A-9D21-1948BEBC6E09}">
      <dgm:prSet/>
      <dgm:spPr/>
      <dgm:t>
        <a:bodyPr/>
        <a:lstStyle/>
        <a:p>
          <a:endParaRPr lang="en-US"/>
        </a:p>
      </dgm:t>
    </dgm:pt>
    <dgm:pt modelId="{90B80E56-BF87-45C2-83C5-9DCCE5234CA0}">
      <dgm:prSet/>
      <dgm:spPr/>
      <dgm:t>
        <a:bodyPr/>
        <a:lstStyle/>
        <a:p>
          <a:r>
            <a:rPr lang="en-GB"/>
            <a:t>Men's Rea – Guilty Mind. </a:t>
          </a:r>
          <a:endParaRPr lang="en-US"/>
        </a:p>
      </dgm:t>
    </dgm:pt>
    <dgm:pt modelId="{6491C516-5814-4733-A0D6-880EE4526EE6}" type="parTrans" cxnId="{7E3AF5A8-6C9F-49D5-9456-D09DFF7915B8}">
      <dgm:prSet/>
      <dgm:spPr/>
      <dgm:t>
        <a:bodyPr/>
        <a:lstStyle/>
        <a:p>
          <a:endParaRPr lang="en-US"/>
        </a:p>
      </dgm:t>
    </dgm:pt>
    <dgm:pt modelId="{DA2C4205-4D50-4301-957A-9B5E1787CC44}" type="sibTrans" cxnId="{7E3AF5A8-6C9F-49D5-9456-D09DFF7915B8}">
      <dgm:prSet/>
      <dgm:spPr/>
      <dgm:t>
        <a:bodyPr/>
        <a:lstStyle/>
        <a:p>
          <a:endParaRPr lang="en-US"/>
        </a:p>
      </dgm:t>
    </dgm:pt>
    <dgm:pt modelId="{7FFC627D-7B44-46E3-9253-4E15DFAEE4FF}" type="pres">
      <dgm:prSet presAssocID="{2BC0CEE5-5B20-4441-BA7D-325A4C7A7BA1}" presName="root" presStyleCnt="0">
        <dgm:presLayoutVars>
          <dgm:dir/>
          <dgm:resizeHandles val="exact"/>
        </dgm:presLayoutVars>
      </dgm:prSet>
      <dgm:spPr/>
    </dgm:pt>
    <dgm:pt modelId="{A72FEEF1-46E2-4A0D-B676-4B58489FD6CF}" type="pres">
      <dgm:prSet presAssocID="{4D68E420-AE10-40A1-992C-8641111A7A23}" presName="compNode" presStyleCnt="0"/>
      <dgm:spPr/>
    </dgm:pt>
    <dgm:pt modelId="{5AA5BC3A-A6F6-487D-9A70-19F38CE7BA84}" type="pres">
      <dgm:prSet presAssocID="{4D68E420-AE10-40A1-992C-8641111A7A23}" presName="bgRect" presStyleLbl="bgShp" presStyleIdx="0" presStyleCnt="3"/>
      <dgm:spPr/>
    </dgm:pt>
    <dgm:pt modelId="{32ECA09D-D420-425D-8D09-E0CBD3C187D4}" type="pres">
      <dgm:prSet presAssocID="{4D68E420-AE10-40A1-992C-8641111A7A2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F146AA35-119E-49B5-BF4C-7195F7A3812D}" type="pres">
      <dgm:prSet presAssocID="{4D68E420-AE10-40A1-992C-8641111A7A23}" presName="spaceRect" presStyleCnt="0"/>
      <dgm:spPr/>
    </dgm:pt>
    <dgm:pt modelId="{8759A23F-5620-48C1-879F-0491DBDEF561}" type="pres">
      <dgm:prSet presAssocID="{4D68E420-AE10-40A1-992C-8641111A7A23}" presName="parTx" presStyleLbl="revTx" presStyleIdx="0" presStyleCnt="3">
        <dgm:presLayoutVars>
          <dgm:chMax val="0"/>
          <dgm:chPref val="0"/>
        </dgm:presLayoutVars>
      </dgm:prSet>
      <dgm:spPr/>
    </dgm:pt>
    <dgm:pt modelId="{96CFB0E6-1639-4A3C-A882-494D25EF9F07}" type="pres">
      <dgm:prSet presAssocID="{7F2206C8-ECA6-437C-90DE-7B31EF248CFA}" presName="sibTrans" presStyleCnt="0"/>
      <dgm:spPr/>
    </dgm:pt>
    <dgm:pt modelId="{20CD7A4D-561D-46E0-995A-CE45FA59F4B4}" type="pres">
      <dgm:prSet presAssocID="{47EECB70-0815-4042-95EA-3EA72FFE7B54}" presName="compNode" presStyleCnt="0"/>
      <dgm:spPr/>
    </dgm:pt>
    <dgm:pt modelId="{3741A5A6-8ECA-45D0-8D0A-72C40A5FD3EB}" type="pres">
      <dgm:prSet presAssocID="{47EECB70-0815-4042-95EA-3EA72FFE7B54}" presName="bgRect" presStyleLbl="bgShp" presStyleIdx="1" presStyleCnt="3"/>
      <dgm:spPr/>
    </dgm:pt>
    <dgm:pt modelId="{026525CE-AFFB-4B26-9658-E5FEBE3192EF}" type="pres">
      <dgm:prSet presAssocID="{47EECB70-0815-4042-95EA-3EA72FFE7B5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00CB1DBC-F4EC-4030-9406-1C005406BC01}" type="pres">
      <dgm:prSet presAssocID="{47EECB70-0815-4042-95EA-3EA72FFE7B54}" presName="spaceRect" presStyleCnt="0"/>
      <dgm:spPr/>
    </dgm:pt>
    <dgm:pt modelId="{C4D00CAB-6B42-4BEF-97DA-A31CD8DBFBA7}" type="pres">
      <dgm:prSet presAssocID="{47EECB70-0815-4042-95EA-3EA72FFE7B54}" presName="parTx" presStyleLbl="revTx" presStyleIdx="1" presStyleCnt="3">
        <dgm:presLayoutVars>
          <dgm:chMax val="0"/>
          <dgm:chPref val="0"/>
        </dgm:presLayoutVars>
      </dgm:prSet>
      <dgm:spPr/>
    </dgm:pt>
    <dgm:pt modelId="{1DA21510-CB4E-4148-9E51-C0D1C944A102}" type="pres">
      <dgm:prSet presAssocID="{D234EB9D-816D-4171-A933-CBB74769A527}" presName="sibTrans" presStyleCnt="0"/>
      <dgm:spPr/>
    </dgm:pt>
    <dgm:pt modelId="{E5352965-7525-45D6-9F4A-6E3958668337}" type="pres">
      <dgm:prSet presAssocID="{90B80E56-BF87-45C2-83C5-9DCCE5234CA0}" presName="compNode" presStyleCnt="0"/>
      <dgm:spPr/>
    </dgm:pt>
    <dgm:pt modelId="{ED5D346F-7DE0-4419-A2DC-81F89C0761FE}" type="pres">
      <dgm:prSet presAssocID="{90B80E56-BF87-45C2-83C5-9DCCE5234CA0}" presName="bgRect" presStyleLbl="bgShp" presStyleIdx="2" presStyleCnt="3"/>
      <dgm:spPr/>
    </dgm:pt>
    <dgm:pt modelId="{59F42283-B15D-469C-B9C0-6CB8E484B4AF}" type="pres">
      <dgm:prSet presAssocID="{90B80E56-BF87-45C2-83C5-9DCCE5234CA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5C9E6284-13BB-42A2-997C-993E72F6E377}" type="pres">
      <dgm:prSet presAssocID="{90B80E56-BF87-45C2-83C5-9DCCE5234CA0}" presName="spaceRect" presStyleCnt="0"/>
      <dgm:spPr/>
    </dgm:pt>
    <dgm:pt modelId="{C22B1B4D-30C0-415F-B30B-1C74BEFD264F}" type="pres">
      <dgm:prSet presAssocID="{90B80E56-BF87-45C2-83C5-9DCCE5234CA0}" presName="parTx" presStyleLbl="revTx" presStyleIdx="2" presStyleCnt="3">
        <dgm:presLayoutVars>
          <dgm:chMax val="0"/>
          <dgm:chPref val="0"/>
        </dgm:presLayoutVars>
      </dgm:prSet>
      <dgm:spPr/>
    </dgm:pt>
  </dgm:ptLst>
  <dgm:cxnLst>
    <dgm:cxn modelId="{9A2E7E03-7332-4D1A-9D21-1948BEBC6E09}" srcId="{2BC0CEE5-5B20-4441-BA7D-325A4C7A7BA1}" destId="{47EECB70-0815-4042-95EA-3EA72FFE7B54}" srcOrd="1" destOrd="0" parTransId="{022888C5-9349-419D-BB79-B41DE050B500}" sibTransId="{D234EB9D-816D-4171-A933-CBB74769A527}"/>
    <dgm:cxn modelId="{FBB0ED0D-FB42-4027-9CE0-B4EDE5DFF9D9}" type="presOf" srcId="{2BC0CEE5-5B20-4441-BA7D-325A4C7A7BA1}" destId="{7FFC627D-7B44-46E3-9253-4E15DFAEE4FF}" srcOrd="0" destOrd="0" presId="urn:microsoft.com/office/officeart/2018/2/layout/IconVerticalSolidList"/>
    <dgm:cxn modelId="{09445E35-FB82-4556-BBB0-8AD2CA5413CB}" type="presOf" srcId="{4D68E420-AE10-40A1-992C-8641111A7A23}" destId="{8759A23F-5620-48C1-879F-0491DBDEF561}" srcOrd="0" destOrd="0" presId="urn:microsoft.com/office/officeart/2018/2/layout/IconVerticalSolidList"/>
    <dgm:cxn modelId="{E02BE248-9A04-498E-8B06-8771823EF387}" type="presOf" srcId="{90B80E56-BF87-45C2-83C5-9DCCE5234CA0}" destId="{C22B1B4D-30C0-415F-B30B-1C74BEFD264F}" srcOrd="0" destOrd="0" presId="urn:microsoft.com/office/officeart/2018/2/layout/IconVerticalSolidList"/>
    <dgm:cxn modelId="{02F83789-7788-4C57-A150-ECAB2E6F4F4C}" srcId="{2BC0CEE5-5B20-4441-BA7D-325A4C7A7BA1}" destId="{4D68E420-AE10-40A1-992C-8641111A7A23}" srcOrd="0" destOrd="0" parTransId="{83C82F85-B9D3-4F44-BAC8-4D5B050A0880}" sibTransId="{7F2206C8-ECA6-437C-90DE-7B31EF248CFA}"/>
    <dgm:cxn modelId="{7E3AF5A8-6C9F-49D5-9456-D09DFF7915B8}" srcId="{2BC0CEE5-5B20-4441-BA7D-325A4C7A7BA1}" destId="{90B80E56-BF87-45C2-83C5-9DCCE5234CA0}" srcOrd="2" destOrd="0" parTransId="{6491C516-5814-4733-A0D6-880EE4526EE6}" sibTransId="{DA2C4205-4D50-4301-957A-9B5E1787CC44}"/>
    <dgm:cxn modelId="{F9B7C2B8-B766-4E46-9A7F-CB69C77BB724}" type="presOf" srcId="{47EECB70-0815-4042-95EA-3EA72FFE7B54}" destId="{C4D00CAB-6B42-4BEF-97DA-A31CD8DBFBA7}" srcOrd="0" destOrd="0" presId="urn:microsoft.com/office/officeart/2018/2/layout/IconVerticalSolidList"/>
    <dgm:cxn modelId="{96734D11-B4A8-482E-AC75-E998B045342F}" type="presParOf" srcId="{7FFC627D-7B44-46E3-9253-4E15DFAEE4FF}" destId="{A72FEEF1-46E2-4A0D-B676-4B58489FD6CF}" srcOrd="0" destOrd="0" presId="urn:microsoft.com/office/officeart/2018/2/layout/IconVerticalSolidList"/>
    <dgm:cxn modelId="{79008029-8A52-4FD8-98B7-97171AB1E877}" type="presParOf" srcId="{A72FEEF1-46E2-4A0D-B676-4B58489FD6CF}" destId="{5AA5BC3A-A6F6-487D-9A70-19F38CE7BA84}" srcOrd="0" destOrd="0" presId="urn:microsoft.com/office/officeart/2018/2/layout/IconVerticalSolidList"/>
    <dgm:cxn modelId="{FDFB19EB-3FD5-4EB4-AFF5-1C303DDB0D8F}" type="presParOf" srcId="{A72FEEF1-46E2-4A0D-B676-4B58489FD6CF}" destId="{32ECA09D-D420-425D-8D09-E0CBD3C187D4}" srcOrd="1" destOrd="0" presId="urn:microsoft.com/office/officeart/2018/2/layout/IconVerticalSolidList"/>
    <dgm:cxn modelId="{69012260-B36D-47EE-83EF-F724B8CC478F}" type="presParOf" srcId="{A72FEEF1-46E2-4A0D-B676-4B58489FD6CF}" destId="{F146AA35-119E-49B5-BF4C-7195F7A3812D}" srcOrd="2" destOrd="0" presId="urn:microsoft.com/office/officeart/2018/2/layout/IconVerticalSolidList"/>
    <dgm:cxn modelId="{F5160678-1621-425D-8097-F4394E71CBAC}" type="presParOf" srcId="{A72FEEF1-46E2-4A0D-B676-4B58489FD6CF}" destId="{8759A23F-5620-48C1-879F-0491DBDEF561}" srcOrd="3" destOrd="0" presId="urn:microsoft.com/office/officeart/2018/2/layout/IconVerticalSolidList"/>
    <dgm:cxn modelId="{922FC018-30C3-4D11-BCF3-AC81B2A88EA4}" type="presParOf" srcId="{7FFC627D-7B44-46E3-9253-4E15DFAEE4FF}" destId="{96CFB0E6-1639-4A3C-A882-494D25EF9F07}" srcOrd="1" destOrd="0" presId="urn:microsoft.com/office/officeart/2018/2/layout/IconVerticalSolidList"/>
    <dgm:cxn modelId="{8718D5A6-37A1-4648-89C8-4A57294CF517}" type="presParOf" srcId="{7FFC627D-7B44-46E3-9253-4E15DFAEE4FF}" destId="{20CD7A4D-561D-46E0-995A-CE45FA59F4B4}" srcOrd="2" destOrd="0" presId="urn:microsoft.com/office/officeart/2018/2/layout/IconVerticalSolidList"/>
    <dgm:cxn modelId="{0A1F6568-2B51-4DEF-880E-977F57D367B6}" type="presParOf" srcId="{20CD7A4D-561D-46E0-995A-CE45FA59F4B4}" destId="{3741A5A6-8ECA-45D0-8D0A-72C40A5FD3EB}" srcOrd="0" destOrd="0" presId="urn:microsoft.com/office/officeart/2018/2/layout/IconVerticalSolidList"/>
    <dgm:cxn modelId="{C95373B4-239A-4F9E-ADD9-0E680DB8CE05}" type="presParOf" srcId="{20CD7A4D-561D-46E0-995A-CE45FA59F4B4}" destId="{026525CE-AFFB-4B26-9658-E5FEBE3192EF}" srcOrd="1" destOrd="0" presId="urn:microsoft.com/office/officeart/2018/2/layout/IconVerticalSolidList"/>
    <dgm:cxn modelId="{8C0FEC74-E644-49B8-A8F9-65FC1B5FF74C}" type="presParOf" srcId="{20CD7A4D-561D-46E0-995A-CE45FA59F4B4}" destId="{00CB1DBC-F4EC-4030-9406-1C005406BC01}" srcOrd="2" destOrd="0" presId="urn:microsoft.com/office/officeart/2018/2/layout/IconVerticalSolidList"/>
    <dgm:cxn modelId="{3DB068D2-7936-45BE-BE4C-1E513FD1A9ED}" type="presParOf" srcId="{20CD7A4D-561D-46E0-995A-CE45FA59F4B4}" destId="{C4D00CAB-6B42-4BEF-97DA-A31CD8DBFBA7}" srcOrd="3" destOrd="0" presId="urn:microsoft.com/office/officeart/2018/2/layout/IconVerticalSolidList"/>
    <dgm:cxn modelId="{D9A65C69-7D3D-414E-858A-89571A42CBDE}" type="presParOf" srcId="{7FFC627D-7B44-46E3-9253-4E15DFAEE4FF}" destId="{1DA21510-CB4E-4148-9E51-C0D1C944A102}" srcOrd="3" destOrd="0" presId="urn:microsoft.com/office/officeart/2018/2/layout/IconVerticalSolidList"/>
    <dgm:cxn modelId="{8FB782B1-74B5-4807-9683-8A01E035EF8C}" type="presParOf" srcId="{7FFC627D-7B44-46E3-9253-4E15DFAEE4FF}" destId="{E5352965-7525-45D6-9F4A-6E3958668337}" srcOrd="4" destOrd="0" presId="urn:microsoft.com/office/officeart/2018/2/layout/IconVerticalSolidList"/>
    <dgm:cxn modelId="{B6797802-1324-4890-9793-0072412B4900}" type="presParOf" srcId="{E5352965-7525-45D6-9F4A-6E3958668337}" destId="{ED5D346F-7DE0-4419-A2DC-81F89C0761FE}" srcOrd="0" destOrd="0" presId="urn:microsoft.com/office/officeart/2018/2/layout/IconVerticalSolidList"/>
    <dgm:cxn modelId="{FC4C4158-0906-4FA9-9C01-5DF73CB098E4}" type="presParOf" srcId="{E5352965-7525-45D6-9F4A-6E3958668337}" destId="{59F42283-B15D-469C-B9C0-6CB8E484B4AF}" srcOrd="1" destOrd="0" presId="urn:microsoft.com/office/officeart/2018/2/layout/IconVerticalSolidList"/>
    <dgm:cxn modelId="{521B927B-C319-4FF3-878A-CAA1D2854BA4}" type="presParOf" srcId="{E5352965-7525-45D6-9F4A-6E3958668337}" destId="{5C9E6284-13BB-42A2-997C-993E72F6E377}" srcOrd="2" destOrd="0" presId="urn:microsoft.com/office/officeart/2018/2/layout/IconVerticalSolidList"/>
    <dgm:cxn modelId="{13DE322B-AC70-422D-8DB8-2BBBD97548A3}" type="presParOf" srcId="{E5352965-7525-45D6-9F4A-6E3958668337}" destId="{C22B1B4D-30C0-415F-B30B-1C74BEFD264F}"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B390D9D-FF58-4584-B0AE-2308106B278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804B57-3BDF-4C54-9E31-E9A9A2F0D50C}">
      <dgm:prSet/>
      <dgm:spPr/>
      <dgm:t>
        <a:bodyPr/>
        <a:lstStyle/>
        <a:p>
          <a:r>
            <a:rPr lang="en-GB" b="0" i="0"/>
            <a:t>‘’A person who without lawful excuse destroys or damages any property belonging to another’’</a:t>
          </a:r>
          <a:endParaRPr lang="en-US"/>
        </a:p>
      </dgm:t>
    </dgm:pt>
    <dgm:pt modelId="{D6276A65-9A75-4C31-9FE3-559BFCC2621E}" type="parTrans" cxnId="{0B5FB001-5EE9-4AAE-8E25-D78A08C2552D}">
      <dgm:prSet/>
      <dgm:spPr/>
      <dgm:t>
        <a:bodyPr/>
        <a:lstStyle/>
        <a:p>
          <a:endParaRPr lang="en-US"/>
        </a:p>
      </dgm:t>
    </dgm:pt>
    <dgm:pt modelId="{57DAC492-5963-4F18-A17E-9F28C41544DD}" type="sibTrans" cxnId="{0B5FB001-5EE9-4AAE-8E25-D78A08C2552D}">
      <dgm:prSet/>
      <dgm:spPr/>
      <dgm:t>
        <a:bodyPr/>
        <a:lstStyle/>
        <a:p>
          <a:endParaRPr lang="en-US"/>
        </a:p>
      </dgm:t>
    </dgm:pt>
    <dgm:pt modelId="{C232860F-9099-4A99-9357-9937153485E1}">
      <dgm:prSet/>
      <dgm:spPr/>
      <dgm:t>
        <a:bodyPr/>
        <a:lstStyle/>
        <a:p>
          <a:r>
            <a:rPr lang="en-GB"/>
            <a:t>Need to clarify and break down what all of this means. </a:t>
          </a:r>
          <a:endParaRPr lang="en-US"/>
        </a:p>
      </dgm:t>
    </dgm:pt>
    <dgm:pt modelId="{7DD804F5-7843-410E-AFB8-54B4CE711055}" type="parTrans" cxnId="{FB01A196-1942-456D-9DC6-F82571B153FE}">
      <dgm:prSet/>
      <dgm:spPr/>
      <dgm:t>
        <a:bodyPr/>
        <a:lstStyle/>
        <a:p>
          <a:endParaRPr lang="en-US"/>
        </a:p>
      </dgm:t>
    </dgm:pt>
    <dgm:pt modelId="{3DFE7736-ADFE-4B17-9D42-A238207D954C}" type="sibTrans" cxnId="{FB01A196-1942-456D-9DC6-F82571B153FE}">
      <dgm:prSet/>
      <dgm:spPr/>
      <dgm:t>
        <a:bodyPr/>
        <a:lstStyle/>
        <a:p>
          <a:endParaRPr lang="en-US"/>
        </a:p>
      </dgm:t>
    </dgm:pt>
    <dgm:pt modelId="{FA393E01-1972-42D4-9678-674129667868}">
      <dgm:prSet/>
      <dgm:spPr/>
      <dgm:t>
        <a:bodyPr/>
        <a:lstStyle/>
        <a:p>
          <a:r>
            <a:rPr lang="en-GB" dirty="0"/>
            <a:t>Let’s take a look. </a:t>
          </a:r>
          <a:endParaRPr lang="en-US" dirty="0"/>
        </a:p>
      </dgm:t>
    </dgm:pt>
    <dgm:pt modelId="{B7149CFF-1624-445C-A116-BD12BE850524}" type="parTrans" cxnId="{CBC73818-AA87-4C78-8A4D-101400283D78}">
      <dgm:prSet/>
      <dgm:spPr/>
      <dgm:t>
        <a:bodyPr/>
        <a:lstStyle/>
        <a:p>
          <a:endParaRPr lang="en-US"/>
        </a:p>
      </dgm:t>
    </dgm:pt>
    <dgm:pt modelId="{5984DBA1-C0F5-42E4-973A-2C5E17BF1C0A}" type="sibTrans" cxnId="{CBC73818-AA87-4C78-8A4D-101400283D78}">
      <dgm:prSet/>
      <dgm:spPr/>
      <dgm:t>
        <a:bodyPr/>
        <a:lstStyle/>
        <a:p>
          <a:endParaRPr lang="en-US"/>
        </a:p>
      </dgm:t>
    </dgm:pt>
    <dgm:pt modelId="{1BC34C62-267E-4781-9488-5AEB708CCCD3}" type="pres">
      <dgm:prSet presAssocID="{1B390D9D-FF58-4584-B0AE-2308106B2781}" presName="root" presStyleCnt="0">
        <dgm:presLayoutVars>
          <dgm:dir/>
          <dgm:resizeHandles val="exact"/>
        </dgm:presLayoutVars>
      </dgm:prSet>
      <dgm:spPr/>
    </dgm:pt>
    <dgm:pt modelId="{ADC2B05C-7F04-40AD-9600-8E49B3CDCB92}" type="pres">
      <dgm:prSet presAssocID="{74804B57-3BDF-4C54-9E31-E9A9A2F0D50C}" presName="compNode" presStyleCnt="0"/>
      <dgm:spPr/>
    </dgm:pt>
    <dgm:pt modelId="{76D31C4B-685C-4F11-9564-E4BE9FCCB89F}" type="pres">
      <dgm:prSet presAssocID="{74804B57-3BDF-4C54-9E31-E9A9A2F0D50C}" presName="bgRect" presStyleLbl="bgShp" presStyleIdx="0" presStyleCnt="3"/>
      <dgm:spPr/>
    </dgm:pt>
    <dgm:pt modelId="{A8A5180B-7452-4409-A145-6711BE7F0446}" type="pres">
      <dgm:prSet presAssocID="{74804B57-3BDF-4C54-9E31-E9A9A2F0D50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xplosion"/>
        </a:ext>
      </dgm:extLst>
    </dgm:pt>
    <dgm:pt modelId="{D51FAA43-1749-4691-99DE-832E018BBFFF}" type="pres">
      <dgm:prSet presAssocID="{74804B57-3BDF-4C54-9E31-E9A9A2F0D50C}" presName="spaceRect" presStyleCnt="0"/>
      <dgm:spPr/>
    </dgm:pt>
    <dgm:pt modelId="{2A4419E4-C020-4A53-8F01-BA0C2A898A5B}" type="pres">
      <dgm:prSet presAssocID="{74804B57-3BDF-4C54-9E31-E9A9A2F0D50C}" presName="parTx" presStyleLbl="revTx" presStyleIdx="0" presStyleCnt="3">
        <dgm:presLayoutVars>
          <dgm:chMax val="0"/>
          <dgm:chPref val="0"/>
        </dgm:presLayoutVars>
      </dgm:prSet>
      <dgm:spPr/>
    </dgm:pt>
    <dgm:pt modelId="{A5E95080-CC8B-463E-8596-0A986EB770E9}" type="pres">
      <dgm:prSet presAssocID="{57DAC492-5963-4F18-A17E-9F28C41544DD}" presName="sibTrans" presStyleCnt="0"/>
      <dgm:spPr/>
    </dgm:pt>
    <dgm:pt modelId="{803CA83F-4B89-41E9-A5B1-4CB59EC9610D}" type="pres">
      <dgm:prSet presAssocID="{C232860F-9099-4A99-9357-9937153485E1}" presName="compNode" presStyleCnt="0"/>
      <dgm:spPr/>
    </dgm:pt>
    <dgm:pt modelId="{B96CF5D7-BFEE-4521-A913-5537970946F1}" type="pres">
      <dgm:prSet presAssocID="{C232860F-9099-4A99-9357-9937153485E1}" presName="bgRect" presStyleLbl="bgShp" presStyleIdx="1" presStyleCnt="3"/>
      <dgm:spPr/>
    </dgm:pt>
    <dgm:pt modelId="{737C944A-960F-4DE0-97BC-290BC351B415}" type="pres">
      <dgm:prSet presAssocID="{C232860F-9099-4A99-9357-9937153485E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nsfer"/>
        </a:ext>
      </dgm:extLst>
    </dgm:pt>
    <dgm:pt modelId="{FDD510F1-A238-4554-B04E-276A69ADB01C}" type="pres">
      <dgm:prSet presAssocID="{C232860F-9099-4A99-9357-9937153485E1}" presName="spaceRect" presStyleCnt="0"/>
      <dgm:spPr/>
    </dgm:pt>
    <dgm:pt modelId="{162C83EF-67C9-49A4-A8A8-0C6B3418DF2B}" type="pres">
      <dgm:prSet presAssocID="{C232860F-9099-4A99-9357-9937153485E1}" presName="parTx" presStyleLbl="revTx" presStyleIdx="1" presStyleCnt="3">
        <dgm:presLayoutVars>
          <dgm:chMax val="0"/>
          <dgm:chPref val="0"/>
        </dgm:presLayoutVars>
      </dgm:prSet>
      <dgm:spPr/>
    </dgm:pt>
    <dgm:pt modelId="{0323DC88-5BDF-4703-A79B-423C6E25CC3F}" type="pres">
      <dgm:prSet presAssocID="{3DFE7736-ADFE-4B17-9D42-A238207D954C}" presName="sibTrans" presStyleCnt="0"/>
      <dgm:spPr/>
    </dgm:pt>
    <dgm:pt modelId="{98BFE0F3-B5C6-41E6-9CA1-7FC6A744E241}" type="pres">
      <dgm:prSet presAssocID="{FA393E01-1972-42D4-9678-674129667868}" presName="compNode" presStyleCnt="0"/>
      <dgm:spPr/>
    </dgm:pt>
    <dgm:pt modelId="{B767F54F-C4B1-44F9-B88E-17195C1A8E68}" type="pres">
      <dgm:prSet presAssocID="{FA393E01-1972-42D4-9678-674129667868}" presName="bgRect" presStyleLbl="bgShp" presStyleIdx="2" presStyleCnt="3"/>
      <dgm:spPr/>
    </dgm:pt>
    <dgm:pt modelId="{2B0EB211-5306-4519-9107-832896F2F0DE}" type="pres">
      <dgm:prSet presAssocID="{FA393E01-1972-42D4-9678-67412966786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s"/>
        </a:ext>
      </dgm:extLst>
    </dgm:pt>
    <dgm:pt modelId="{71C891A1-7C30-46F1-A588-AFF076C0F974}" type="pres">
      <dgm:prSet presAssocID="{FA393E01-1972-42D4-9678-674129667868}" presName="spaceRect" presStyleCnt="0"/>
      <dgm:spPr/>
    </dgm:pt>
    <dgm:pt modelId="{C55E8843-9000-4ECC-B033-A17E35859903}" type="pres">
      <dgm:prSet presAssocID="{FA393E01-1972-42D4-9678-674129667868}" presName="parTx" presStyleLbl="revTx" presStyleIdx="2" presStyleCnt="3">
        <dgm:presLayoutVars>
          <dgm:chMax val="0"/>
          <dgm:chPref val="0"/>
        </dgm:presLayoutVars>
      </dgm:prSet>
      <dgm:spPr/>
    </dgm:pt>
  </dgm:ptLst>
  <dgm:cxnLst>
    <dgm:cxn modelId="{0B5FB001-5EE9-4AAE-8E25-D78A08C2552D}" srcId="{1B390D9D-FF58-4584-B0AE-2308106B2781}" destId="{74804B57-3BDF-4C54-9E31-E9A9A2F0D50C}" srcOrd="0" destOrd="0" parTransId="{D6276A65-9A75-4C31-9FE3-559BFCC2621E}" sibTransId="{57DAC492-5963-4F18-A17E-9F28C41544DD}"/>
    <dgm:cxn modelId="{53FF0316-7208-47F0-8D9F-C0A49C0D259A}" type="presOf" srcId="{74804B57-3BDF-4C54-9E31-E9A9A2F0D50C}" destId="{2A4419E4-C020-4A53-8F01-BA0C2A898A5B}" srcOrd="0" destOrd="0" presId="urn:microsoft.com/office/officeart/2018/2/layout/IconVerticalSolidList"/>
    <dgm:cxn modelId="{CBC73818-AA87-4C78-8A4D-101400283D78}" srcId="{1B390D9D-FF58-4584-B0AE-2308106B2781}" destId="{FA393E01-1972-42D4-9678-674129667868}" srcOrd="2" destOrd="0" parTransId="{B7149CFF-1624-445C-A116-BD12BE850524}" sibTransId="{5984DBA1-C0F5-42E4-973A-2C5E17BF1C0A}"/>
    <dgm:cxn modelId="{F5CDBC33-B11A-494D-8727-3371B845C550}" type="presOf" srcId="{C232860F-9099-4A99-9357-9937153485E1}" destId="{162C83EF-67C9-49A4-A8A8-0C6B3418DF2B}" srcOrd="0" destOrd="0" presId="urn:microsoft.com/office/officeart/2018/2/layout/IconVerticalSolidList"/>
    <dgm:cxn modelId="{1091D981-82CB-463F-85DE-1A1FE1595873}" type="presOf" srcId="{1B390D9D-FF58-4584-B0AE-2308106B2781}" destId="{1BC34C62-267E-4781-9488-5AEB708CCCD3}" srcOrd="0" destOrd="0" presId="urn:microsoft.com/office/officeart/2018/2/layout/IconVerticalSolidList"/>
    <dgm:cxn modelId="{FB01A196-1942-456D-9DC6-F82571B153FE}" srcId="{1B390D9D-FF58-4584-B0AE-2308106B2781}" destId="{C232860F-9099-4A99-9357-9937153485E1}" srcOrd="1" destOrd="0" parTransId="{7DD804F5-7843-410E-AFB8-54B4CE711055}" sibTransId="{3DFE7736-ADFE-4B17-9D42-A238207D954C}"/>
    <dgm:cxn modelId="{BF9FE0BB-6AD1-4F97-9C2B-4A723D331E7C}" type="presOf" srcId="{FA393E01-1972-42D4-9678-674129667868}" destId="{C55E8843-9000-4ECC-B033-A17E35859903}" srcOrd="0" destOrd="0" presId="urn:microsoft.com/office/officeart/2018/2/layout/IconVerticalSolidList"/>
    <dgm:cxn modelId="{DF5B4B2F-A47D-435D-BB38-EBCDFAE4044A}" type="presParOf" srcId="{1BC34C62-267E-4781-9488-5AEB708CCCD3}" destId="{ADC2B05C-7F04-40AD-9600-8E49B3CDCB92}" srcOrd="0" destOrd="0" presId="urn:microsoft.com/office/officeart/2018/2/layout/IconVerticalSolidList"/>
    <dgm:cxn modelId="{7383BB04-FB52-48F2-ACAD-648C6E7C5350}" type="presParOf" srcId="{ADC2B05C-7F04-40AD-9600-8E49B3CDCB92}" destId="{76D31C4B-685C-4F11-9564-E4BE9FCCB89F}" srcOrd="0" destOrd="0" presId="urn:microsoft.com/office/officeart/2018/2/layout/IconVerticalSolidList"/>
    <dgm:cxn modelId="{B2B80D91-C0DF-4818-909A-E4BFE71A79E9}" type="presParOf" srcId="{ADC2B05C-7F04-40AD-9600-8E49B3CDCB92}" destId="{A8A5180B-7452-4409-A145-6711BE7F0446}" srcOrd="1" destOrd="0" presId="urn:microsoft.com/office/officeart/2018/2/layout/IconVerticalSolidList"/>
    <dgm:cxn modelId="{72510FA1-2C20-44ED-95C5-687F4B221FB1}" type="presParOf" srcId="{ADC2B05C-7F04-40AD-9600-8E49B3CDCB92}" destId="{D51FAA43-1749-4691-99DE-832E018BBFFF}" srcOrd="2" destOrd="0" presId="urn:microsoft.com/office/officeart/2018/2/layout/IconVerticalSolidList"/>
    <dgm:cxn modelId="{4B13A0E3-8CD1-4916-BDB8-1BC67D2CEFC7}" type="presParOf" srcId="{ADC2B05C-7F04-40AD-9600-8E49B3CDCB92}" destId="{2A4419E4-C020-4A53-8F01-BA0C2A898A5B}" srcOrd="3" destOrd="0" presId="urn:microsoft.com/office/officeart/2018/2/layout/IconVerticalSolidList"/>
    <dgm:cxn modelId="{A8F41DB5-7ECF-4465-ABC0-48F777BE9AFD}" type="presParOf" srcId="{1BC34C62-267E-4781-9488-5AEB708CCCD3}" destId="{A5E95080-CC8B-463E-8596-0A986EB770E9}" srcOrd="1" destOrd="0" presId="urn:microsoft.com/office/officeart/2018/2/layout/IconVerticalSolidList"/>
    <dgm:cxn modelId="{DB3F9AB5-C604-4B57-8B12-910C086E784E}" type="presParOf" srcId="{1BC34C62-267E-4781-9488-5AEB708CCCD3}" destId="{803CA83F-4B89-41E9-A5B1-4CB59EC9610D}" srcOrd="2" destOrd="0" presId="urn:microsoft.com/office/officeart/2018/2/layout/IconVerticalSolidList"/>
    <dgm:cxn modelId="{9CC80378-8043-4A21-AE81-79AB78CE259E}" type="presParOf" srcId="{803CA83F-4B89-41E9-A5B1-4CB59EC9610D}" destId="{B96CF5D7-BFEE-4521-A913-5537970946F1}" srcOrd="0" destOrd="0" presId="urn:microsoft.com/office/officeart/2018/2/layout/IconVerticalSolidList"/>
    <dgm:cxn modelId="{119E93AB-9B7D-4379-AB93-034755DC2DC5}" type="presParOf" srcId="{803CA83F-4B89-41E9-A5B1-4CB59EC9610D}" destId="{737C944A-960F-4DE0-97BC-290BC351B415}" srcOrd="1" destOrd="0" presId="urn:microsoft.com/office/officeart/2018/2/layout/IconVerticalSolidList"/>
    <dgm:cxn modelId="{28E92377-E11F-46F4-ABF0-A695E8C555CB}" type="presParOf" srcId="{803CA83F-4B89-41E9-A5B1-4CB59EC9610D}" destId="{FDD510F1-A238-4554-B04E-276A69ADB01C}" srcOrd="2" destOrd="0" presId="urn:microsoft.com/office/officeart/2018/2/layout/IconVerticalSolidList"/>
    <dgm:cxn modelId="{A22D45DF-369F-4A4E-9A6B-4D408DE40E3B}" type="presParOf" srcId="{803CA83F-4B89-41E9-A5B1-4CB59EC9610D}" destId="{162C83EF-67C9-49A4-A8A8-0C6B3418DF2B}" srcOrd="3" destOrd="0" presId="urn:microsoft.com/office/officeart/2018/2/layout/IconVerticalSolidList"/>
    <dgm:cxn modelId="{77DFF64A-051C-4718-BC0D-BD7E496F312D}" type="presParOf" srcId="{1BC34C62-267E-4781-9488-5AEB708CCCD3}" destId="{0323DC88-5BDF-4703-A79B-423C6E25CC3F}" srcOrd="3" destOrd="0" presId="urn:microsoft.com/office/officeart/2018/2/layout/IconVerticalSolidList"/>
    <dgm:cxn modelId="{63B70775-318C-4409-9254-1AFAB4AD92A7}" type="presParOf" srcId="{1BC34C62-267E-4781-9488-5AEB708CCCD3}" destId="{98BFE0F3-B5C6-41E6-9CA1-7FC6A744E241}" srcOrd="4" destOrd="0" presId="urn:microsoft.com/office/officeart/2018/2/layout/IconVerticalSolidList"/>
    <dgm:cxn modelId="{EA4E1733-BA69-4ED1-A5C8-AC3E7DE72478}" type="presParOf" srcId="{98BFE0F3-B5C6-41E6-9CA1-7FC6A744E241}" destId="{B767F54F-C4B1-44F9-B88E-17195C1A8E68}" srcOrd="0" destOrd="0" presId="urn:microsoft.com/office/officeart/2018/2/layout/IconVerticalSolidList"/>
    <dgm:cxn modelId="{21F1B3C6-AA8A-4349-AD5E-03539DFD8D1F}" type="presParOf" srcId="{98BFE0F3-B5C6-41E6-9CA1-7FC6A744E241}" destId="{2B0EB211-5306-4519-9107-832896F2F0DE}" srcOrd="1" destOrd="0" presId="urn:microsoft.com/office/officeart/2018/2/layout/IconVerticalSolidList"/>
    <dgm:cxn modelId="{308F7792-395E-488A-850B-186A83534E0F}" type="presParOf" srcId="{98BFE0F3-B5C6-41E6-9CA1-7FC6A744E241}" destId="{71C891A1-7C30-46F1-A588-AFF076C0F974}" srcOrd="2" destOrd="0" presId="urn:microsoft.com/office/officeart/2018/2/layout/IconVerticalSolidList"/>
    <dgm:cxn modelId="{E8FDDB80-813E-414A-A09A-44022A87E75F}" type="presParOf" srcId="{98BFE0F3-B5C6-41E6-9CA1-7FC6A744E241}" destId="{C55E8843-9000-4ECC-B033-A17E35859903}"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4D69A9E-1106-482C-8A20-DDB282BE86B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423438B-3738-4097-A704-1E2035D24535}">
      <dgm:prSet/>
      <dgm:spPr/>
      <dgm:t>
        <a:bodyPr/>
        <a:lstStyle/>
        <a:p>
          <a:r>
            <a:rPr lang="en-GB" baseline="0"/>
            <a:t>We need to define a number of terms. </a:t>
          </a:r>
          <a:endParaRPr lang="en-US"/>
        </a:p>
      </dgm:t>
    </dgm:pt>
    <dgm:pt modelId="{E63D7BD0-E1D5-42D6-86F5-8501DEED57E4}" type="parTrans" cxnId="{58E6E170-AFED-4E5E-816C-97DDFE8E0546}">
      <dgm:prSet/>
      <dgm:spPr/>
      <dgm:t>
        <a:bodyPr/>
        <a:lstStyle/>
        <a:p>
          <a:endParaRPr lang="en-US"/>
        </a:p>
      </dgm:t>
    </dgm:pt>
    <dgm:pt modelId="{F4E063D3-83BE-4760-8047-799416D4AD57}" type="sibTrans" cxnId="{58E6E170-AFED-4E5E-816C-97DDFE8E0546}">
      <dgm:prSet/>
      <dgm:spPr/>
      <dgm:t>
        <a:bodyPr/>
        <a:lstStyle/>
        <a:p>
          <a:endParaRPr lang="en-US"/>
        </a:p>
      </dgm:t>
    </dgm:pt>
    <dgm:pt modelId="{AA7DF683-423A-4722-BF0D-BD36E09C1187}">
      <dgm:prSet/>
      <dgm:spPr/>
      <dgm:t>
        <a:bodyPr/>
        <a:lstStyle/>
        <a:p>
          <a:r>
            <a:rPr lang="en-GB" baseline="0"/>
            <a:t>These include; </a:t>
          </a:r>
          <a:endParaRPr lang="en-US"/>
        </a:p>
      </dgm:t>
    </dgm:pt>
    <dgm:pt modelId="{EF56B5C7-E688-4D50-A6F3-9707B34F2E91}" type="parTrans" cxnId="{CB50CB20-839A-4781-9BB3-21338F921DC2}">
      <dgm:prSet/>
      <dgm:spPr/>
      <dgm:t>
        <a:bodyPr/>
        <a:lstStyle/>
        <a:p>
          <a:endParaRPr lang="en-US"/>
        </a:p>
      </dgm:t>
    </dgm:pt>
    <dgm:pt modelId="{CCF3E24B-0656-4673-9C77-91C7DC407F6C}" type="sibTrans" cxnId="{CB50CB20-839A-4781-9BB3-21338F921DC2}">
      <dgm:prSet/>
      <dgm:spPr/>
      <dgm:t>
        <a:bodyPr/>
        <a:lstStyle/>
        <a:p>
          <a:endParaRPr lang="en-US"/>
        </a:p>
      </dgm:t>
    </dgm:pt>
    <dgm:pt modelId="{0392C5E8-3B88-438B-ABCC-412553373355}">
      <dgm:prSet/>
      <dgm:spPr/>
      <dgm:t>
        <a:bodyPr/>
        <a:lstStyle/>
        <a:p>
          <a:r>
            <a:rPr lang="en-GB" baseline="0"/>
            <a:t>Property.</a:t>
          </a:r>
          <a:endParaRPr lang="en-US"/>
        </a:p>
      </dgm:t>
    </dgm:pt>
    <dgm:pt modelId="{D9E99C02-D69A-414E-A499-A1EE7AC9E789}" type="parTrans" cxnId="{ED103346-30F0-4DBF-8894-2D3BBE7DFDF6}">
      <dgm:prSet/>
      <dgm:spPr/>
      <dgm:t>
        <a:bodyPr/>
        <a:lstStyle/>
        <a:p>
          <a:endParaRPr lang="en-US"/>
        </a:p>
      </dgm:t>
    </dgm:pt>
    <dgm:pt modelId="{AF45E0FC-B80A-4936-A509-E188C9054D59}" type="sibTrans" cxnId="{ED103346-30F0-4DBF-8894-2D3BBE7DFDF6}">
      <dgm:prSet/>
      <dgm:spPr/>
      <dgm:t>
        <a:bodyPr/>
        <a:lstStyle/>
        <a:p>
          <a:endParaRPr lang="en-US"/>
        </a:p>
      </dgm:t>
    </dgm:pt>
    <dgm:pt modelId="{A16867EA-F5FA-468B-9E82-4704B2255DD0}">
      <dgm:prSet/>
      <dgm:spPr/>
      <dgm:t>
        <a:bodyPr/>
        <a:lstStyle/>
        <a:p>
          <a:r>
            <a:rPr lang="en-GB" baseline="0"/>
            <a:t>Belonging to another.</a:t>
          </a:r>
          <a:endParaRPr lang="en-US"/>
        </a:p>
      </dgm:t>
    </dgm:pt>
    <dgm:pt modelId="{852AE65B-36B4-4C51-8B75-76F08FB3C58C}" type="parTrans" cxnId="{51057DD2-8066-4418-A567-BEBC33E762BB}">
      <dgm:prSet/>
      <dgm:spPr/>
      <dgm:t>
        <a:bodyPr/>
        <a:lstStyle/>
        <a:p>
          <a:endParaRPr lang="en-US"/>
        </a:p>
      </dgm:t>
    </dgm:pt>
    <dgm:pt modelId="{E3800B5E-CDF9-44B0-A360-D03A0BE7BC67}" type="sibTrans" cxnId="{51057DD2-8066-4418-A567-BEBC33E762BB}">
      <dgm:prSet/>
      <dgm:spPr/>
      <dgm:t>
        <a:bodyPr/>
        <a:lstStyle/>
        <a:p>
          <a:endParaRPr lang="en-US"/>
        </a:p>
      </dgm:t>
    </dgm:pt>
    <dgm:pt modelId="{5979A658-7DC7-49E0-9DAD-59E379A6A909}">
      <dgm:prSet/>
      <dgm:spPr/>
      <dgm:t>
        <a:bodyPr/>
        <a:lstStyle/>
        <a:p>
          <a:r>
            <a:rPr lang="en-GB" baseline="0"/>
            <a:t>Defendant conduct destroys or damages. </a:t>
          </a:r>
          <a:endParaRPr lang="en-US"/>
        </a:p>
      </dgm:t>
    </dgm:pt>
    <dgm:pt modelId="{96904636-BFF1-41C1-950A-ACA274635152}" type="parTrans" cxnId="{61BBDA2C-2299-4AA2-8B0F-4A4EB47DB1FB}">
      <dgm:prSet/>
      <dgm:spPr/>
      <dgm:t>
        <a:bodyPr/>
        <a:lstStyle/>
        <a:p>
          <a:endParaRPr lang="en-US"/>
        </a:p>
      </dgm:t>
    </dgm:pt>
    <dgm:pt modelId="{BFB35406-68B2-4D5E-9C11-82478D5C157F}" type="sibTrans" cxnId="{61BBDA2C-2299-4AA2-8B0F-4A4EB47DB1FB}">
      <dgm:prSet/>
      <dgm:spPr/>
      <dgm:t>
        <a:bodyPr/>
        <a:lstStyle/>
        <a:p>
          <a:endParaRPr lang="en-US"/>
        </a:p>
      </dgm:t>
    </dgm:pt>
    <dgm:pt modelId="{CA8DE990-89B4-46D9-AB19-4AA71BE90C19}" type="pres">
      <dgm:prSet presAssocID="{B4D69A9E-1106-482C-8A20-DDB282BE86BA}" presName="root" presStyleCnt="0">
        <dgm:presLayoutVars>
          <dgm:dir/>
          <dgm:resizeHandles val="exact"/>
        </dgm:presLayoutVars>
      </dgm:prSet>
      <dgm:spPr/>
    </dgm:pt>
    <dgm:pt modelId="{FF123A4F-096E-46EF-8772-BB1B087476DA}" type="pres">
      <dgm:prSet presAssocID="{F423438B-3738-4097-A704-1E2035D24535}" presName="compNode" presStyleCnt="0"/>
      <dgm:spPr/>
    </dgm:pt>
    <dgm:pt modelId="{2760E6DE-37A0-4BAD-A29C-8079AD6D9548}" type="pres">
      <dgm:prSet presAssocID="{F423438B-3738-4097-A704-1E2035D24535}" presName="bgRect" presStyleLbl="bgShp" presStyleIdx="0" presStyleCnt="5"/>
      <dgm:spPr/>
    </dgm:pt>
    <dgm:pt modelId="{D23ACFE1-E4F2-4FFC-9C90-B3880E232F19}" type="pres">
      <dgm:prSet presAssocID="{F423438B-3738-4097-A704-1E2035D2453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16FA485C-7D49-4A9E-A7EB-384351324D3D}" type="pres">
      <dgm:prSet presAssocID="{F423438B-3738-4097-A704-1E2035D24535}" presName="spaceRect" presStyleCnt="0"/>
      <dgm:spPr/>
    </dgm:pt>
    <dgm:pt modelId="{B2F5E90A-38AA-4DFC-AF6F-67F53CC4719C}" type="pres">
      <dgm:prSet presAssocID="{F423438B-3738-4097-A704-1E2035D24535}" presName="parTx" presStyleLbl="revTx" presStyleIdx="0" presStyleCnt="5">
        <dgm:presLayoutVars>
          <dgm:chMax val="0"/>
          <dgm:chPref val="0"/>
        </dgm:presLayoutVars>
      </dgm:prSet>
      <dgm:spPr/>
    </dgm:pt>
    <dgm:pt modelId="{72DCC8B9-9EEA-49CB-8924-C580B2DED095}" type="pres">
      <dgm:prSet presAssocID="{F4E063D3-83BE-4760-8047-799416D4AD57}" presName="sibTrans" presStyleCnt="0"/>
      <dgm:spPr/>
    </dgm:pt>
    <dgm:pt modelId="{BCC6A84B-537B-4E72-B2F3-0FFF1883BEF0}" type="pres">
      <dgm:prSet presAssocID="{AA7DF683-423A-4722-BF0D-BD36E09C1187}" presName="compNode" presStyleCnt="0"/>
      <dgm:spPr/>
    </dgm:pt>
    <dgm:pt modelId="{36A258CA-6F2F-434C-B7A2-90E4C29C19ED}" type="pres">
      <dgm:prSet presAssocID="{AA7DF683-423A-4722-BF0D-BD36E09C1187}" presName="bgRect" presStyleLbl="bgShp" presStyleIdx="1" presStyleCnt="5"/>
      <dgm:spPr/>
    </dgm:pt>
    <dgm:pt modelId="{1AEE58DF-B16D-430A-AF18-2135BC05ECFC}" type="pres">
      <dgm:prSet presAssocID="{AA7DF683-423A-4722-BF0D-BD36E09C118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d"/>
        </a:ext>
      </dgm:extLst>
    </dgm:pt>
    <dgm:pt modelId="{B76F3183-09EB-4B17-B959-97BF06E1322E}" type="pres">
      <dgm:prSet presAssocID="{AA7DF683-423A-4722-BF0D-BD36E09C1187}" presName="spaceRect" presStyleCnt="0"/>
      <dgm:spPr/>
    </dgm:pt>
    <dgm:pt modelId="{C9BA8265-0D8E-4A7A-B83C-A97B9C35B75E}" type="pres">
      <dgm:prSet presAssocID="{AA7DF683-423A-4722-BF0D-BD36E09C1187}" presName="parTx" presStyleLbl="revTx" presStyleIdx="1" presStyleCnt="5">
        <dgm:presLayoutVars>
          <dgm:chMax val="0"/>
          <dgm:chPref val="0"/>
        </dgm:presLayoutVars>
      </dgm:prSet>
      <dgm:spPr/>
    </dgm:pt>
    <dgm:pt modelId="{C147EE8B-FBDB-421A-9440-D3E9A2C341BD}" type="pres">
      <dgm:prSet presAssocID="{CCF3E24B-0656-4673-9C77-91C7DC407F6C}" presName="sibTrans" presStyleCnt="0"/>
      <dgm:spPr/>
    </dgm:pt>
    <dgm:pt modelId="{C023038B-86B6-46CD-8029-BF6E76B60578}" type="pres">
      <dgm:prSet presAssocID="{0392C5E8-3B88-438B-ABCC-412553373355}" presName="compNode" presStyleCnt="0"/>
      <dgm:spPr/>
    </dgm:pt>
    <dgm:pt modelId="{4FCD8C77-5C5F-4F7C-83C6-A0C97BAEFE51}" type="pres">
      <dgm:prSet presAssocID="{0392C5E8-3B88-438B-ABCC-412553373355}" presName="bgRect" presStyleLbl="bgShp" presStyleIdx="2" presStyleCnt="5"/>
      <dgm:spPr/>
    </dgm:pt>
    <dgm:pt modelId="{F388E532-0EDF-4695-AFAA-59006937AC56}" type="pres">
      <dgm:prSet presAssocID="{0392C5E8-3B88-438B-ABCC-41255337335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ilding"/>
        </a:ext>
      </dgm:extLst>
    </dgm:pt>
    <dgm:pt modelId="{46BD315B-CA04-436A-B0FB-5030790A7A95}" type="pres">
      <dgm:prSet presAssocID="{0392C5E8-3B88-438B-ABCC-412553373355}" presName="spaceRect" presStyleCnt="0"/>
      <dgm:spPr/>
    </dgm:pt>
    <dgm:pt modelId="{399AA178-6044-4186-8A7F-32304E18534A}" type="pres">
      <dgm:prSet presAssocID="{0392C5E8-3B88-438B-ABCC-412553373355}" presName="parTx" presStyleLbl="revTx" presStyleIdx="2" presStyleCnt="5">
        <dgm:presLayoutVars>
          <dgm:chMax val="0"/>
          <dgm:chPref val="0"/>
        </dgm:presLayoutVars>
      </dgm:prSet>
      <dgm:spPr/>
    </dgm:pt>
    <dgm:pt modelId="{C4950537-12EA-4B16-858C-9A2719F4F757}" type="pres">
      <dgm:prSet presAssocID="{AF45E0FC-B80A-4936-A509-E188C9054D59}" presName="sibTrans" presStyleCnt="0"/>
      <dgm:spPr/>
    </dgm:pt>
    <dgm:pt modelId="{C6739DC4-5616-42AB-99A7-27A5FCFE6C43}" type="pres">
      <dgm:prSet presAssocID="{A16867EA-F5FA-468B-9E82-4704B2255DD0}" presName="compNode" presStyleCnt="0"/>
      <dgm:spPr/>
    </dgm:pt>
    <dgm:pt modelId="{860B7658-8E88-472B-89A1-7C0DD856BD50}" type="pres">
      <dgm:prSet presAssocID="{A16867EA-F5FA-468B-9E82-4704B2255DD0}" presName="bgRect" presStyleLbl="bgShp" presStyleIdx="3" presStyleCnt="5"/>
      <dgm:spPr/>
    </dgm:pt>
    <dgm:pt modelId="{F483CABE-674E-4FA6-991A-39515A95B034}" type="pres">
      <dgm:prSet presAssocID="{A16867EA-F5FA-468B-9E82-4704B2255DD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98EEB1F8-9A39-458A-9E42-5A1AF6515E08}" type="pres">
      <dgm:prSet presAssocID="{A16867EA-F5FA-468B-9E82-4704B2255DD0}" presName="spaceRect" presStyleCnt="0"/>
      <dgm:spPr/>
    </dgm:pt>
    <dgm:pt modelId="{D97935FF-4A7B-4855-8DAA-777CCA2A5B07}" type="pres">
      <dgm:prSet presAssocID="{A16867EA-F5FA-468B-9E82-4704B2255DD0}" presName="parTx" presStyleLbl="revTx" presStyleIdx="3" presStyleCnt="5">
        <dgm:presLayoutVars>
          <dgm:chMax val="0"/>
          <dgm:chPref val="0"/>
        </dgm:presLayoutVars>
      </dgm:prSet>
      <dgm:spPr/>
    </dgm:pt>
    <dgm:pt modelId="{7A84C944-5C43-40BE-8229-553053029260}" type="pres">
      <dgm:prSet presAssocID="{E3800B5E-CDF9-44B0-A360-D03A0BE7BC67}" presName="sibTrans" presStyleCnt="0"/>
      <dgm:spPr/>
    </dgm:pt>
    <dgm:pt modelId="{D040AE29-8AF8-441D-BB54-AB18BF562252}" type="pres">
      <dgm:prSet presAssocID="{5979A658-7DC7-49E0-9DAD-59E379A6A909}" presName="compNode" presStyleCnt="0"/>
      <dgm:spPr/>
    </dgm:pt>
    <dgm:pt modelId="{7CBB0495-7EC0-4293-957D-F81D1D0A1509}" type="pres">
      <dgm:prSet presAssocID="{5979A658-7DC7-49E0-9DAD-59E379A6A909}" presName="bgRect" presStyleLbl="bgShp" presStyleIdx="4" presStyleCnt="5"/>
      <dgm:spPr/>
    </dgm:pt>
    <dgm:pt modelId="{85B7FA82-5E27-429A-AB4F-5BCF21183CEB}" type="pres">
      <dgm:prSet presAssocID="{5979A658-7DC7-49E0-9DAD-59E379A6A90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177FFECE-1705-4B77-9069-D13C33B837C7}" type="pres">
      <dgm:prSet presAssocID="{5979A658-7DC7-49E0-9DAD-59E379A6A909}" presName="spaceRect" presStyleCnt="0"/>
      <dgm:spPr/>
    </dgm:pt>
    <dgm:pt modelId="{C973D422-829C-4CCE-A682-8390F0329BE0}" type="pres">
      <dgm:prSet presAssocID="{5979A658-7DC7-49E0-9DAD-59E379A6A909}" presName="parTx" presStyleLbl="revTx" presStyleIdx="4" presStyleCnt="5">
        <dgm:presLayoutVars>
          <dgm:chMax val="0"/>
          <dgm:chPref val="0"/>
        </dgm:presLayoutVars>
      </dgm:prSet>
      <dgm:spPr/>
    </dgm:pt>
  </dgm:ptLst>
  <dgm:cxnLst>
    <dgm:cxn modelId="{8F977107-BFAD-4418-A5D5-CBABC1215F6C}" type="presOf" srcId="{A16867EA-F5FA-468B-9E82-4704B2255DD0}" destId="{D97935FF-4A7B-4855-8DAA-777CCA2A5B07}" srcOrd="0" destOrd="0" presId="urn:microsoft.com/office/officeart/2018/2/layout/IconVerticalSolidList"/>
    <dgm:cxn modelId="{81B24A18-88A9-4656-8976-44C585B873B0}" type="presOf" srcId="{5979A658-7DC7-49E0-9DAD-59E379A6A909}" destId="{C973D422-829C-4CCE-A682-8390F0329BE0}" srcOrd="0" destOrd="0" presId="urn:microsoft.com/office/officeart/2018/2/layout/IconVerticalSolidList"/>
    <dgm:cxn modelId="{CB50CB20-839A-4781-9BB3-21338F921DC2}" srcId="{B4D69A9E-1106-482C-8A20-DDB282BE86BA}" destId="{AA7DF683-423A-4722-BF0D-BD36E09C1187}" srcOrd="1" destOrd="0" parTransId="{EF56B5C7-E688-4D50-A6F3-9707B34F2E91}" sibTransId="{CCF3E24B-0656-4673-9C77-91C7DC407F6C}"/>
    <dgm:cxn modelId="{61BBDA2C-2299-4AA2-8B0F-4A4EB47DB1FB}" srcId="{B4D69A9E-1106-482C-8A20-DDB282BE86BA}" destId="{5979A658-7DC7-49E0-9DAD-59E379A6A909}" srcOrd="4" destOrd="0" parTransId="{96904636-BFF1-41C1-950A-ACA274635152}" sibTransId="{BFB35406-68B2-4D5E-9C11-82478D5C157F}"/>
    <dgm:cxn modelId="{ED103346-30F0-4DBF-8894-2D3BBE7DFDF6}" srcId="{B4D69A9E-1106-482C-8A20-DDB282BE86BA}" destId="{0392C5E8-3B88-438B-ABCC-412553373355}" srcOrd="2" destOrd="0" parTransId="{D9E99C02-D69A-414E-A499-A1EE7AC9E789}" sibTransId="{AF45E0FC-B80A-4936-A509-E188C9054D59}"/>
    <dgm:cxn modelId="{B38FAB4A-657D-431C-90EF-C8BE6F38F720}" type="presOf" srcId="{B4D69A9E-1106-482C-8A20-DDB282BE86BA}" destId="{CA8DE990-89B4-46D9-AB19-4AA71BE90C19}" srcOrd="0" destOrd="0" presId="urn:microsoft.com/office/officeart/2018/2/layout/IconVerticalSolidList"/>
    <dgm:cxn modelId="{58E6E170-AFED-4E5E-816C-97DDFE8E0546}" srcId="{B4D69A9E-1106-482C-8A20-DDB282BE86BA}" destId="{F423438B-3738-4097-A704-1E2035D24535}" srcOrd="0" destOrd="0" parTransId="{E63D7BD0-E1D5-42D6-86F5-8501DEED57E4}" sibTransId="{F4E063D3-83BE-4760-8047-799416D4AD57}"/>
    <dgm:cxn modelId="{AEDDCE7C-303C-457B-BA0E-EC5E77275E42}" type="presOf" srcId="{F423438B-3738-4097-A704-1E2035D24535}" destId="{B2F5E90A-38AA-4DFC-AF6F-67F53CC4719C}" srcOrd="0" destOrd="0" presId="urn:microsoft.com/office/officeart/2018/2/layout/IconVerticalSolidList"/>
    <dgm:cxn modelId="{9EF783AC-E180-4618-851E-A1999CE313A7}" type="presOf" srcId="{AA7DF683-423A-4722-BF0D-BD36E09C1187}" destId="{C9BA8265-0D8E-4A7A-B83C-A97B9C35B75E}" srcOrd="0" destOrd="0" presId="urn:microsoft.com/office/officeart/2018/2/layout/IconVerticalSolidList"/>
    <dgm:cxn modelId="{51057DD2-8066-4418-A567-BEBC33E762BB}" srcId="{B4D69A9E-1106-482C-8A20-DDB282BE86BA}" destId="{A16867EA-F5FA-468B-9E82-4704B2255DD0}" srcOrd="3" destOrd="0" parTransId="{852AE65B-36B4-4C51-8B75-76F08FB3C58C}" sibTransId="{E3800B5E-CDF9-44B0-A360-D03A0BE7BC67}"/>
    <dgm:cxn modelId="{FC457CFD-EECF-45B1-8232-E90BEA387CB0}" type="presOf" srcId="{0392C5E8-3B88-438B-ABCC-412553373355}" destId="{399AA178-6044-4186-8A7F-32304E18534A}" srcOrd="0" destOrd="0" presId="urn:microsoft.com/office/officeart/2018/2/layout/IconVerticalSolidList"/>
    <dgm:cxn modelId="{A9CF40A3-C87B-4792-A910-A927E110440B}" type="presParOf" srcId="{CA8DE990-89B4-46D9-AB19-4AA71BE90C19}" destId="{FF123A4F-096E-46EF-8772-BB1B087476DA}" srcOrd="0" destOrd="0" presId="urn:microsoft.com/office/officeart/2018/2/layout/IconVerticalSolidList"/>
    <dgm:cxn modelId="{494815B7-1C50-4672-ABEE-01F4D8DEDE32}" type="presParOf" srcId="{FF123A4F-096E-46EF-8772-BB1B087476DA}" destId="{2760E6DE-37A0-4BAD-A29C-8079AD6D9548}" srcOrd="0" destOrd="0" presId="urn:microsoft.com/office/officeart/2018/2/layout/IconVerticalSolidList"/>
    <dgm:cxn modelId="{90865A6D-5E56-4A8B-95C1-D2ED16925BD6}" type="presParOf" srcId="{FF123A4F-096E-46EF-8772-BB1B087476DA}" destId="{D23ACFE1-E4F2-4FFC-9C90-B3880E232F19}" srcOrd="1" destOrd="0" presId="urn:microsoft.com/office/officeart/2018/2/layout/IconVerticalSolidList"/>
    <dgm:cxn modelId="{63489995-E80B-43D2-8F65-A48D9C26A61A}" type="presParOf" srcId="{FF123A4F-096E-46EF-8772-BB1B087476DA}" destId="{16FA485C-7D49-4A9E-A7EB-384351324D3D}" srcOrd="2" destOrd="0" presId="urn:microsoft.com/office/officeart/2018/2/layout/IconVerticalSolidList"/>
    <dgm:cxn modelId="{AE174131-D13A-47B9-AF93-837DF52EF7A3}" type="presParOf" srcId="{FF123A4F-096E-46EF-8772-BB1B087476DA}" destId="{B2F5E90A-38AA-4DFC-AF6F-67F53CC4719C}" srcOrd="3" destOrd="0" presId="urn:microsoft.com/office/officeart/2018/2/layout/IconVerticalSolidList"/>
    <dgm:cxn modelId="{674CDA72-103F-477C-951F-6AF01904DD74}" type="presParOf" srcId="{CA8DE990-89B4-46D9-AB19-4AA71BE90C19}" destId="{72DCC8B9-9EEA-49CB-8924-C580B2DED095}" srcOrd="1" destOrd="0" presId="urn:microsoft.com/office/officeart/2018/2/layout/IconVerticalSolidList"/>
    <dgm:cxn modelId="{5F4A2604-2C6C-42AA-9C2B-9935404D8CA4}" type="presParOf" srcId="{CA8DE990-89B4-46D9-AB19-4AA71BE90C19}" destId="{BCC6A84B-537B-4E72-B2F3-0FFF1883BEF0}" srcOrd="2" destOrd="0" presId="urn:microsoft.com/office/officeart/2018/2/layout/IconVerticalSolidList"/>
    <dgm:cxn modelId="{B260C561-E4F1-4A4B-A6CB-45ED7FC68F47}" type="presParOf" srcId="{BCC6A84B-537B-4E72-B2F3-0FFF1883BEF0}" destId="{36A258CA-6F2F-434C-B7A2-90E4C29C19ED}" srcOrd="0" destOrd="0" presId="urn:microsoft.com/office/officeart/2018/2/layout/IconVerticalSolidList"/>
    <dgm:cxn modelId="{4A3B571B-EEF3-4CE3-864E-34E156CA5FA6}" type="presParOf" srcId="{BCC6A84B-537B-4E72-B2F3-0FFF1883BEF0}" destId="{1AEE58DF-B16D-430A-AF18-2135BC05ECFC}" srcOrd="1" destOrd="0" presId="urn:microsoft.com/office/officeart/2018/2/layout/IconVerticalSolidList"/>
    <dgm:cxn modelId="{E8849750-050E-4F3D-9576-DEE924C2A487}" type="presParOf" srcId="{BCC6A84B-537B-4E72-B2F3-0FFF1883BEF0}" destId="{B76F3183-09EB-4B17-B959-97BF06E1322E}" srcOrd="2" destOrd="0" presId="urn:microsoft.com/office/officeart/2018/2/layout/IconVerticalSolidList"/>
    <dgm:cxn modelId="{7E51F362-6D4E-42E7-BE6F-9FAE7BE3D5DD}" type="presParOf" srcId="{BCC6A84B-537B-4E72-B2F3-0FFF1883BEF0}" destId="{C9BA8265-0D8E-4A7A-B83C-A97B9C35B75E}" srcOrd="3" destOrd="0" presId="urn:microsoft.com/office/officeart/2018/2/layout/IconVerticalSolidList"/>
    <dgm:cxn modelId="{BABABE7E-3EAF-4F28-A9EE-F295F32E4BFB}" type="presParOf" srcId="{CA8DE990-89B4-46D9-AB19-4AA71BE90C19}" destId="{C147EE8B-FBDB-421A-9440-D3E9A2C341BD}" srcOrd="3" destOrd="0" presId="urn:microsoft.com/office/officeart/2018/2/layout/IconVerticalSolidList"/>
    <dgm:cxn modelId="{119741B4-8129-4DA7-9067-CAB9BDF7B2E1}" type="presParOf" srcId="{CA8DE990-89B4-46D9-AB19-4AA71BE90C19}" destId="{C023038B-86B6-46CD-8029-BF6E76B60578}" srcOrd="4" destOrd="0" presId="urn:microsoft.com/office/officeart/2018/2/layout/IconVerticalSolidList"/>
    <dgm:cxn modelId="{80BE3CFC-B450-48DF-8491-D7A0C82E84C8}" type="presParOf" srcId="{C023038B-86B6-46CD-8029-BF6E76B60578}" destId="{4FCD8C77-5C5F-4F7C-83C6-A0C97BAEFE51}" srcOrd="0" destOrd="0" presId="urn:microsoft.com/office/officeart/2018/2/layout/IconVerticalSolidList"/>
    <dgm:cxn modelId="{ED45072B-3191-45EB-BEB4-B15FD935E69F}" type="presParOf" srcId="{C023038B-86B6-46CD-8029-BF6E76B60578}" destId="{F388E532-0EDF-4695-AFAA-59006937AC56}" srcOrd="1" destOrd="0" presId="urn:microsoft.com/office/officeart/2018/2/layout/IconVerticalSolidList"/>
    <dgm:cxn modelId="{D8C1352C-5CC1-4EEB-BB29-16331E913055}" type="presParOf" srcId="{C023038B-86B6-46CD-8029-BF6E76B60578}" destId="{46BD315B-CA04-436A-B0FB-5030790A7A95}" srcOrd="2" destOrd="0" presId="urn:microsoft.com/office/officeart/2018/2/layout/IconVerticalSolidList"/>
    <dgm:cxn modelId="{D8F5F42D-DFAC-4930-9FDF-D4F3E01D6D61}" type="presParOf" srcId="{C023038B-86B6-46CD-8029-BF6E76B60578}" destId="{399AA178-6044-4186-8A7F-32304E18534A}" srcOrd="3" destOrd="0" presId="urn:microsoft.com/office/officeart/2018/2/layout/IconVerticalSolidList"/>
    <dgm:cxn modelId="{5F4E7974-D296-4DD6-AB0A-AE440DB7EB08}" type="presParOf" srcId="{CA8DE990-89B4-46D9-AB19-4AA71BE90C19}" destId="{C4950537-12EA-4B16-858C-9A2719F4F757}" srcOrd="5" destOrd="0" presId="urn:microsoft.com/office/officeart/2018/2/layout/IconVerticalSolidList"/>
    <dgm:cxn modelId="{891213A1-C6CB-41D1-A8B0-37FE04508BF1}" type="presParOf" srcId="{CA8DE990-89B4-46D9-AB19-4AA71BE90C19}" destId="{C6739DC4-5616-42AB-99A7-27A5FCFE6C43}" srcOrd="6" destOrd="0" presId="urn:microsoft.com/office/officeart/2018/2/layout/IconVerticalSolidList"/>
    <dgm:cxn modelId="{428FC375-61B2-41A0-9ACA-CE32701DF354}" type="presParOf" srcId="{C6739DC4-5616-42AB-99A7-27A5FCFE6C43}" destId="{860B7658-8E88-472B-89A1-7C0DD856BD50}" srcOrd="0" destOrd="0" presId="urn:microsoft.com/office/officeart/2018/2/layout/IconVerticalSolidList"/>
    <dgm:cxn modelId="{990D0430-FE1B-4307-9769-B41150D0A1F1}" type="presParOf" srcId="{C6739DC4-5616-42AB-99A7-27A5FCFE6C43}" destId="{F483CABE-674E-4FA6-991A-39515A95B034}" srcOrd="1" destOrd="0" presId="urn:microsoft.com/office/officeart/2018/2/layout/IconVerticalSolidList"/>
    <dgm:cxn modelId="{9403B120-5FB6-467A-8BFB-C1EF7ED5F86C}" type="presParOf" srcId="{C6739DC4-5616-42AB-99A7-27A5FCFE6C43}" destId="{98EEB1F8-9A39-458A-9E42-5A1AF6515E08}" srcOrd="2" destOrd="0" presId="urn:microsoft.com/office/officeart/2018/2/layout/IconVerticalSolidList"/>
    <dgm:cxn modelId="{5D4668D4-A1C4-4066-BE68-F0532ABC35D4}" type="presParOf" srcId="{C6739DC4-5616-42AB-99A7-27A5FCFE6C43}" destId="{D97935FF-4A7B-4855-8DAA-777CCA2A5B07}" srcOrd="3" destOrd="0" presId="urn:microsoft.com/office/officeart/2018/2/layout/IconVerticalSolidList"/>
    <dgm:cxn modelId="{4218FE71-1153-48A3-AF3E-3CA91A349B92}" type="presParOf" srcId="{CA8DE990-89B4-46D9-AB19-4AA71BE90C19}" destId="{7A84C944-5C43-40BE-8229-553053029260}" srcOrd="7" destOrd="0" presId="urn:microsoft.com/office/officeart/2018/2/layout/IconVerticalSolidList"/>
    <dgm:cxn modelId="{2F90DD84-BD07-4851-9CC7-C90659E52A04}" type="presParOf" srcId="{CA8DE990-89B4-46D9-AB19-4AA71BE90C19}" destId="{D040AE29-8AF8-441D-BB54-AB18BF562252}" srcOrd="8" destOrd="0" presId="urn:microsoft.com/office/officeart/2018/2/layout/IconVerticalSolidList"/>
    <dgm:cxn modelId="{E8E7D506-F137-4552-9D7A-4E0358BFB32B}" type="presParOf" srcId="{D040AE29-8AF8-441D-BB54-AB18BF562252}" destId="{7CBB0495-7EC0-4293-957D-F81D1D0A1509}" srcOrd="0" destOrd="0" presId="urn:microsoft.com/office/officeart/2018/2/layout/IconVerticalSolidList"/>
    <dgm:cxn modelId="{F752C34A-CC01-47CD-AD91-BCEC4115431A}" type="presParOf" srcId="{D040AE29-8AF8-441D-BB54-AB18BF562252}" destId="{85B7FA82-5E27-429A-AB4F-5BCF21183CEB}" srcOrd="1" destOrd="0" presId="urn:microsoft.com/office/officeart/2018/2/layout/IconVerticalSolidList"/>
    <dgm:cxn modelId="{EB70E326-C534-4995-BD24-C5B3F85ECDC7}" type="presParOf" srcId="{D040AE29-8AF8-441D-BB54-AB18BF562252}" destId="{177FFECE-1705-4B77-9069-D13C33B837C7}" srcOrd="2" destOrd="0" presId="urn:microsoft.com/office/officeart/2018/2/layout/IconVerticalSolidList"/>
    <dgm:cxn modelId="{017B696E-714C-4312-B28D-E7A3B978F2A0}" type="presParOf" srcId="{D040AE29-8AF8-441D-BB54-AB18BF562252}" destId="{C973D422-829C-4CCE-A682-8390F0329BE0}"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9FA8C76-A4F4-471F-91C2-A05C65E3050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41752C4-B048-418C-9E18-819BFB90F4B3}">
      <dgm:prSet/>
      <dgm:spPr/>
      <dgm:t>
        <a:bodyPr/>
        <a:lstStyle/>
        <a:p>
          <a:r>
            <a:rPr lang="en-GB"/>
            <a:t>Defined under S.10 of the Criminal Damage Act 1971. </a:t>
          </a:r>
          <a:endParaRPr lang="en-US"/>
        </a:p>
      </dgm:t>
    </dgm:pt>
    <dgm:pt modelId="{0E3D3C24-4E9E-4BE4-A6A6-6DC124C6B95B}" type="parTrans" cxnId="{19592248-3A49-48EE-ACB9-D91FF03AA6D8}">
      <dgm:prSet/>
      <dgm:spPr/>
      <dgm:t>
        <a:bodyPr/>
        <a:lstStyle/>
        <a:p>
          <a:endParaRPr lang="en-US"/>
        </a:p>
      </dgm:t>
    </dgm:pt>
    <dgm:pt modelId="{18E3456D-A6B8-41D8-B522-89DD4E83F28A}" type="sibTrans" cxnId="{19592248-3A49-48EE-ACB9-D91FF03AA6D8}">
      <dgm:prSet/>
      <dgm:spPr/>
      <dgm:t>
        <a:bodyPr/>
        <a:lstStyle/>
        <a:p>
          <a:endParaRPr lang="en-US"/>
        </a:p>
      </dgm:t>
    </dgm:pt>
    <dgm:pt modelId="{F363017E-BA75-4768-BE47-D6AC205295B2}">
      <dgm:prSet/>
      <dgm:spPr/>
      <dgm:t>
        <a:bodyPr/>
        <a:lstStyle/>
        <a:p>
          <a:r>
            <a:rPr lang="en-GB"/>
            <a:t>Subsections 2 and 3. </a:t>
          </a:r>
          <a:endParaRPr lang="en-US"/>
        </a:p>
      </dgm:t>
    </dgm:pt>
    <dgm:pt modelId="{5B3020CF-749C-465F-8E37-644152A09B33}" type="parTrans" cxnId="{25325B27-DBE5-4C66-A7BE-D319B8C83EF9}">
      <dgm:prSet/>
      <dgm:spPr/>
      <dgm:t>
        <a:bodyPr/>
        <a:lstStyle/>
        <a:p>
          <a:endParaRPr lang="en-US"/>
        </a:p>
      </dgm:t>
    </dgm:pt>
    <dgm:pt modelId="{9BA28734-3A23-4DA0-95DF-54B14C336241}" type="sibTrans" cxnId="{25325B27-DBE5-4C66-A7BE-D319B8C83EF9}">
      <dgm:prSet/>
      <dgm:spPr/>
      <dgm:t>
        <a:bodyPr/>
        <a:lstStyle/>
        <a:p>
          <a:endParaRPr lang="en-US"/>
        </a:p>
      </dgm:t>
    </dgm:pt>
    <dgm:pt modelId="{FC09E51C-4884-4395-BE4F-BD2D8244F761}">
      <dgm:prSet/>
      <dgm:spPr/>
      <dgm:t>
        <a:bodyPr/>
        <a:lstStyle/>
        <a:p>
          <a:r>
            <a:rPr lang="en-GB"/>
            <a:t>States as follows; </a:t>
          </a:r>
          <a:endParaRPr lang="en-US"/>
        </a:p>
      </dgm:t>
    </dgm:pt>
    <dgm:pt modelId="{B12D107B-449D-408E-8A66-F89AA99F2987}" type="parTrans" cxnId="{6BD8BB3F-D36B-47B3-A79B-C83EE0E122ED}">
      <dgm:prSet/>
      <dgm:spPr/>
      <dgm:t>
        <a:bodyPr/>
        <a:lstStyle/>
        <a:p>
          <a:endParaRPr lang="en-US"/>
        </a:p>
      </dgm:t>
    </dgm:pt>
    <dgm:pt modelId="{3A0A247F-74E1-45A6-B6EB-5331B31B3D86}" type="sibTrans" cxnId="{6BD8BB3F-D36B-47B3-A79B-C83EE0E122ED}">
      <dgm:prSet/>
      <dgm:spPr/>
      <dgm:t>
        <a:bodyPr/>
        <a:lstStyle/>
        <a:p>
          <a:endParaRPr lang="en-US"/>
        </a:p>
      </dgm:t>
    </dgm:pt>
    <dgm:pt modelId="{7538A07E-4D12-4232-AB19-EA94C81ACA98}" type="pres">
      <dgm:prSet presAssocID="{A9FA8C76-A4F4-471F-91C2-A05C65E30507}" presName="linear" presStyleCnt="0">
        <dgm:presLayoutVars>
          <dgm:animLvl val="lvl"/>
          <dgm:resizeHandles val="exact"/>
        </dgm:presLayoutVars>
      </dgm:prSet>
      <dgm:spPr/>
    </dgm:pt>
    <dgm:pt modelId="{5CC870A7-FE94-4CBF-96E3-56DC03ECAB98}" type="pres">
      <dgm:prSet presAssocID="{E41752C4-B048-418C-9E18-819BFB90F4B3}" presName="parentText" presStyleLbl="node1" presStyleIdx="0" presStyleCnt="3">
        <dgm:presLayoutVars>
          <dgm:chMax val="0"/>
          <dgm:bulletEnabled val="1"/>
        </dgm:presLayoutVars>
      </dgm:prSet>
      <dgm:spPr/>
    </dgm:pt>
    <dgm:pt modelId="{60EE64D4-8C9B-4970-9F4C-9B1C267CD8E6}" type="pres">
      <dgm:prSet presAssocID="{18E3456D-A6B8-41D8-B522-89DD4E83F28A}" presName="spacer" presStyleCnt="0"/>
      <dgm:spPr/>
    </dgm:pt>
    <dgm:pt modelId="{C78C57D7-628A-47BD-8037-08E87510F735}" type="pres">
      <dgm:prSet presAssocID="{F363017E-BA75-4768-BE47-D6AC205295B2}" presName="parentText" presStyleLbl="node1" presStyleIdx="1" presStyleCnt="3">
        <dgm:presLayoutVars>
          <dgm:chMax val="0"/>
          <dgm:bulletEnabled val="1"/>
        </dgm:presLayoutVars>
      </dgm:prSet>
      <dgm:spPr/>
    </dgm:pt>
    <dgm:pt modelId="{D5641559-9E47-47A0-B739-E5CE174B4C83}" type="pres">
      <dgm:prSet presAssocID="{9BA28734-3A23-4DA0-95DF-54B14C336241}" presName="spacer" presStyleCnt="0"/>
      <dgm:spPr/>
    </dgm:pt>
    <dgm:pt modelId="{8DC5FDB4-8883-44D5-9C6A-9DE6C6D68249}" type="pres">
      <dgm:prSet presAssocID="{FC09E51C-4884-4395-BE4F-BD2D8244F761}" presName="parentText" presStyleLbl="node1" presStyleIdx="2" presStyleCnt="3">
        <dgm:presLayoutVars>
          <dgm:chMax val="0"/>
          <dgm:bulletEnabled val="1"/>
        </dgm:presLayoutVars>
      </dgm:prSet>
      <dgm:spPr/>
    </dgm:pt>
  </dgm:ptLst>
  <dgm:cxnLst>
    <dgm:cxn modelId="{338AC00F-DD93-4538-B4A3-F2F745EB8B1F}" type="presOf" srcId="{E41752C4-B048-418C-9E18-819BFB90F4B3}" destId="{5CC870A7-FE94-4CBF-96E3-56DC03ECAB98}" srcOrd="0" destOrd="0" presId="urn:microsoft.com/office/officeart/2005/8/layout/vList2"/>
    <dgm:cxn modelId="{25325B27-DBE5-4C66-A7BE-D319B8C83EF9}" srcId="{A9FA8C76-A4F4-471F-91C2-A05C65E30507}" destId="{F363017E-BA75-4768-BE47-D6AC205295B2}" srcOrd="1" destOrd="0" parTransId="{5B3020CF-749C-465F-8E37-644152A09B33}" sibTransId="{9BA28734-3A23-4DA0-95DF-54B14C336241}"/>
    <dgm:cxn modelId="{0D5B7129-4A3A-4A94-B4AC-82C7D51CCDDD}" type="presOf" srcId="{A9FA8C76-A4F4-471F-91C2-A05C65E30507}" destId="{7538A07E-4D12-4232-AB19-EA94C81ACA98}" srcOrd="0" destOrd="0" presId="urn:microsoft.com/office/officeart/2005/8/layout/vList2"/>
    <dgm:cxn modelId="{6BD8BB3F-D36B-47B3-A79B-C83EE0E122ED}" srcId="{A9FA8C76-A4F4-471F-91C2-A05C65E30507}" destId="{FC09E51C-4884-4395-BE4F-BD2D8244F761}" srcOrd="2" destOrd="0" parTransId="{B12D107B-449D-408E-8A66-F89AA99F2987}" sibTransId="{3A0A247F-74E1-45A6-B6EB-5331B31B3D86}"/>
    <dgm:cxn modelId="{19592248-3A49-48EE-ACB9-D91FF03AA6D8}" srcId="{A9FA8C76-A4F4-471F-91C2-A05C65E30507}" destId="{E41752C4-B048-418C-9E18-819BFB90F4B3}" srcOrd="0" destOrd="0" parTransId="{0E3D3C24-4E9E-4BE4-A6A6-6DC124C6B95B}" sibTransId="{18E3456D-A6B8-41D8-B522-89DD4E83F28A}"/>
    <dgm:cxn modelId="{7203F07B-F4B3-42C3-BAB6-5E24E72552B4}" type="presOf" srcId="{F363017E-BA75-4768-BE47-D6AC205295B2}" destId="{C78C57D7-628A-47BD-8037-08E87510F735}" srcOrd="0" destOrd="0" presId="urn:microsoft.com/office/officeart/2005/8/layout/vList2"/>
    <dgm:cxn modelId="{FF1769B7-D12D-488A-9E75-B304EE1970C9}" type="presOf" srcId="{FC09E51C-4884-4395-BE4F-BD2D8244F761}" destId="{8DC5FDB4-8883-44D5-9C6A-9DE6C6D68249}" srcOrd="0" destOrd="0" presId="urn:microsoft.com/office/officeart/2005/8/layout/vList2"/>
    <dgm:cxn modelId="{F9B80686-920F-487A-BD07-1E879F928E0A}" type="presParOf" srcId="{7538A07E-4D12-4232-AB19-EA94C81ACA98}" destId="{5CC870A7-FE94-4CBF-96E3-56DC03ECAB98}" srcOrd="0" destOrd="0" presId="urn:microsoft.com/office/officeart/2005/8/layout/vList2"/>
    <dgm:cxn modelId="{4C8431B1-4835-4A13-9AB7-FF2B43C681A1}" type="presParOf" srcId="{7538A07E-4D12-4232-AB19-EA94C81ACA98}" destId="{60EE64D4-8C9B-4970-9F4C-9B1C267CD8E6}" srcOrd="1" destOrd="0" presId="urn:microsoft.com/office/officeart/2005/8/layout/vList2"/>
    <dgm:cxn modelId="{A8EEA8E8-D1F3-4F42-B812-8B4C1B015349}" type="presParOf" srcId="{7538A07E-4D12-4232-AB19-EA94C81ACA98}" destId="{C78C57D7-628A-47BD-8037-08E87510F735}" srcOrd="2" destOrd="0" presId="urn:microsoft.com/office/officeart/2005/8/layout/vList2"/>
    <dgm:cxn modelId="{D0A65676-91CD-42C9-B29F-A80BFE849754}" type="presParOf" srcId="{7538A07E-4D12-4232-AB19-EA94C81ACA98}" destId="{D5641559-9E47-47A0-B739-E5CE174B4C83}" srcOrd="3" destOrd="0" presId="urn:microsoft.com/office/officeart/2005/8/layout/vList2"/>
    <dgm:cxn modelId="{BADC284B-80D9-48EE-9A56-8B2A0A9D7F45}" type="presParOf" srcId="{7538A07E-4D12-4232-AB19-EA94C81ACA98}" destId="{8DC5FDB4-8883-44D5-9C6A-9DE6C6D68249}"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55DFC50-DF19-45AF-BA12-9B821943964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A955578-CB76-4CA1-840C-382CA128E301}">
      <dgm:prSet/>
      <dgm:spPr/>
      <dgm:t>
        <a:bodyPr/>
        <a:lstStyle/>
        <a:p>
          <a:r>
            <a:rPr lang="en-GB" b="0" i="0"/>
            <a:t>‘’Property shall be treated for the purposes of this Act as belonging to any person—</a:t>
          </a:r>
          <a:endParaRPr lang="en-US"/>
        </a:p>
      </dgm:t>
    </dgm:pt>
    <dgm:pt modelId="{FBBD36D4-386A-43DD-8C0A-9C8D883B9730}" type="parTrans" cxnId="{8C59D4B7-0FBB-4EE0-AB81-68A9BC217FBC}">
      <dgm:prSet/>
      <dgm:spPr/>
      <dgm:t>
        <a:bodyPr/>
        <a:lstStyle/>
        <a:p>
          <a:endParaRPr lang="en-US"/>
        </a:p>
      </dgm:t>
    </dgm:pt>
    <dgm:pt modelId="{70E2A192-8867-4DE0-BA8C-EA939E4F7DB9}" type="sibTrans" cxnId="{8C59D4B7-0FBB-4EE0-AB81-68A9BC217FBC}">
      <dgm:prSet/>
      <dgm:spPr/>
      <dgm:t>
        <a:bodyPr/>
        <a:lstStyle/>
        <a:p>
          <a:endParaRPr lang="en-US"/>
        </a:p>
      </dgm:t>
    </dgm:pt>
    <dgm:pt modelId="{FC719380-399B-4FCD-AB10-20109A84BCF9}">
      <dgm:prSet/>
      <dgm:spPr/>
      <dgm:t>
        <a:bodyPr/>
        <a:lstStyle/>
        <a:p>
          <a:r>
            <a:rPr lang="en-GB" b="0" i="0"/>
            <a:t>(a)having the custody or control of it;</a:t>
          </a:r>
          <a:endParaRPr lang="en-US"/>
        </a:p>
      </dgm:t>
    </dgm:pt>
    <dgm:pt modelId="{BB210CDC-D797-4269-B152-CBF193A0DBEA}" type="parTrans" cxnId="{8F13F311-F485-41AE-850C-D8EEB31C867A}">
      <dgm:prSet/>
      <dgm:spPr/>
      <dgm:t>
        <a:bodyPr/>
        <a:lstStyle/>
        <a:p>
          <a:endParaRPr lang="en-US"/>
        </a:p>
      </dgm:t>
    </dgm:pt>
    <dgm:pt modelId="{1096CC4F-556E-4CB3-AB13-AF145377262E}" type="sibTrans" cxnId="{8F13F311-F485-41AE-850C-D8EEB31C867A}">
      <dgm:prSet/>
      <dgm:spPr/>
      <dgm:t>
        <a:bodyPr/>
        <a:lstStyle/>
        <a:p>
          <a:endParaRPr lang="en-US"/>
        </a:p>
      </dgm:t>
    </dgm:pt>
    <dgm:pt modelId="{C1E39E46-C444-4E26-A60F-C7E5A6917414}">
      <dgm:prSet/>
      <dgm:spPr/>
      <dgm:t>
        <a:bodyPr/>
        <a:lstStyle/>
        <a:p>
          <a:r>
            <a:rPr lang="en-GB" b="0" i="0"/>
            <a:t>(b)having in it any proprietary right or interest (not being an equitable interest arising only from an agreement to transfer or grant an interest); or</a:t>
          </a:r>
          <a:endParaRPr lang="en-US"/>
        </a:p>
      </dgm:t>
    </dgm:pt>
    <dgm:pt modelId="{495FAE90-A593-4E6D-98D0-0CD3EFD90937}" type="parTrans" cxnId="{4671C393-D456-49D6-ABBE-D21AC3BCC2D6}">
      <dgm:prSet/>
      <dgm:spPr/>
      <dgm:t>
        <a:bodyPr/>
        <a:lstStyle/>
        <a:p>
          <a:endParaRPr lang="en-US"/>
        </a:p>
      </dgm:t>
    </dgm:pt>
    <dgm:pt modelId="{8FC4C807-7624-4B55-AECE-D3420CF0E7C6}" type="sibTrans" cxnId="{4671C393-D456-49D6-ABBE-D21AC3BCC2D6}">
      <dgm:prSet/>
      <dgm:spPr/>
      <dgm:t>
        <a:bodyPr/>
        <a:lstStyle/>
        <a:p>
          <a:endParaRPr lang="en-US"/>
        </a:p>
      </dgm:t>
    </dgm:pt>
    <dgm:pt modelId="{27B75D9B-FD54-47FA-8BAE-218E8D3F7C2F}">
      <dgm:prSet/>
      <dgm:spPr/>
      <dgm:t>
        <a:bodyPr/>
        <a:lstStyle/>
        <a:p>
          <a:r>
            <a:rPr lang="en-GB" b="0" i="0"/>
            <a:t>(c)having a charge on it’’.</a:t>
          </a:r>
          <a:endParaRPr lang="en-US"/>
        </a:p>
      </dgm:t>
    </dgm:pt>
    <dgm:pt modelId="{CB57CE38-1D47-42D3-8A04-993AA6DEC2A3}" type="parTrans" cxnId="{9AD85148-36F9-4F80-849D-E95F94D193A2}">
      <dgm:prSet/>
      <dgm:spPr/>
      <dgm:t>
        <a:bodyPr/>
        <a:lstStyle/>
        <a:p>
          <a:endParaRPr lang="en-US"/>
        </a:p>
      </dgm:t>
    </dgm:pt>
    <dgm:pt modelId="{7EBB11B6-9B38-45E9-BD21-D11EB2B801E9}" type="sibTrans" cxnId="{9AD85148-36F9-4F80-849D-E95F94D193A2}">
      <dgm:prSet/>
      <dgm:spPr/>
      <dgm:t>
        <a:bodyPr/>
        <a:lstStyle/>
        <a:p>
          <a:endParaRPr lang="en-US"/>
        </a:p>
      </dgm:t>
    </dgm:pt>
    <dgm:pt modelId="{37775F56-346D-4E70-91AA-5B773A053D5F}" type="pres">
      <dgm:prSet presAssocID="{955DFC50-DF19-45AF-BA12-9B8219439648}" presName="linear" presStyleCnt="0">
        <dgm:presLayoutVars>
          <dgm:animLvl val="lvl"/>
          <dgm:resizeHandles val="exact"/>
        </dgm:presLayoutVars>
      </dgm:prSet>
      <dgm:spPr/>
    </dgm:pt>
    <dgm:pt modelId="{5B509E01-B6F8-405D-851D-72F03FD10E7C}" type="pres">
      <dgm:prSet presAssocID="{4A955578-CB76-4CA1-840C-382CA128E301}" presName="parentText" presStyleLbl="node1" presStyleIdx="0" presStyleCnt="4">
        <dgm:presLayoutVars>
          <dgm:chMax val="0"/>
          <dgm:bulletEnabled val="1"/>
        </dgm:presLayoutVars>
      </dgm:prSet>
      <dgm:spPr/>
    </dgm:pt>
    <dgm:pt modelId="{4E2C6B6B-27C2-4E24-A0B3-1B51A4B50840}" type="pres">
      <dgm:prSet presAssocID="{70E2A192-8867-4DE0-BA8C-EA939E4F7DB9}" presName="spacer" presStyleCnt="0"/>
      <dgm:spPr/>
    </dgm:pt>
    <dgm:pt modelId="{74F5FBFF-1FDF-447C-B8E7-673ECDA6A4DA}" type="pres">
      <dgm:prSet presAssocID="{FC719380-399B-4FCD-AB10-20109A84BCF9}" presName="parentText" presStyleLbl="node1" presStyleIdx="1" presStyleCnt="4">
        <dgm:presLayoutVars>
          <dgm:chMax val="0"/>
          <dgm:bulletEnabled val="1"/>
        </dgm:presLayoutVars>
      </dgm:prSet>
      <dgm:spPr/>
    </dgm:pt>
    <dgm:pt modelId="{F7512989-E638-4A1E-9CE8-DA63D47800DE}" type="pres">
      <dgm:prSet presAssocID="{1096CC4F-556E-4CB3-AB13-AF145377262E}" presName="spacer" presStyleCnt="0"/>
      <dgm:spPr/>
    </dgm:pt>
    <dgm:pt modelId="{6EEC84C8-996E-4D7F-873A-C114DA329640}" type="pres">
      <dgm:prSet presAssocID="{C1E39E46-C444-4E26-A60F-C7E5A6917414}" presName="parentText" presStyleLbl="node1" presStyleIdx="2" presStyleCnt="4">
        <dgm:presLayoutVars>
          <dgm:chMax val="0"/>
          <dgm:bulletEnabled val="1"/>
        </dgm:presLayoutVars>
      </dgm:prSet>
      <dgm:spPr/>
    </dgm:pt>
    <dgm:pt modelId="{F996A402-040C-4B0E-884C-F097CE344AE0}" type="pres">
      <dgm:prSet presAssocID="{8FC4C807-7624-4B55-AECE-D3420CF0E7C6}" presName="spacer" presStyleCnt="0"/>
      <dgm:spPr/>
    </dgm:pt>
    <dgm:pt modelId="{1E009383-F8A1-4B93-9F31-1BB96D4BDB82}" type="pres">
      <dgm:prSet presAssocID="{27B75D9B-FD54-47FA-8BAE-218E8D3F7C2F}" presName="parentText" presStyleLbl="node1" presStyleIdx="3" presStyleCnt="4">
        <dgm:presLayoutVars>
          <dgm:chMax val="0"/>
          <dgm:bulletEnabled val="1"/>
        </dgm:presLayoutVars>
      </dgm:prSet>
      <dgm:spPr/>
    </dgm:pt>
  </dgm:ptLst>
  <dgm:cxnLst>
    <dgm:cxn modelId="{8F13F311-F485-41AE-850C-D8EEB31C867A}" srcId="{955DFC50-DF19-45AF-BA12-9B8219439648}" destId="{FC719380-399B-4FCD-AB10-20109A84BCF9}" srcOrd="1" destOrd="0" parTransId="{BB210CDC-D797-4269-B152-CBF193A0DBEA}" sibTransId="{1096CC4F-556E-4CB3-AB13-AF145377262E}"/>
    <dgm:cxn modelId="{5ADB7F37-1A68-4355-93F6-4902787611DE}" type="presOf" srcId="{C1E39E46-C444-4E26-A60F-C7E5A6917414}" destId="{6EEC84C8-996E-4D7F-873A-C114DA329640}" srcOrd="0" destOrd="0" presId="urn:microsoft.com/office/officeart/2005/8/layout/vList2"/>
    <dgm:cxn modelId="{9AD85148-36F9-4F80-849D-E95F94D193A2}" srcId="{955DFC50-DF19-45AF-BA12-9B8219439648}" destId="{27B75D9B-FD54-47FA-8BAE-218E8D3F7C2F}" srcOrd="3" destOrd="0" parTransId="{CB57CE38-1D47-42D3-8A04-993AA6DEC2A3}" sibTransId="{7EBB11B6-9B38-45E9-BD21-D11EB2B801E9}"/>
    <dgm:cxn modelId="{1276FE4C-EAD8-4CFF-8EA1-03988E180B09}" type="presOf" srcId="{FC719380-399B-4FCD-AB10-20109A84BCF9}" destId="{74F5FBFF-1FDF-447C-B8E7-673ECDA6A4DA}" srcOrd="0" destOrd="0" presId="urn:microsoft.com/office/officeart/2005/8/layout/vList2"/>
    <dgm:cxn modelId="{4671C393-D456-49D6-ABBE-D21AC3BCC2D6}" srcId="{955DFC50-DF19-45AF-BA12-9B8219439648}" destId="{C1E39E46-C444-4E26-A60F-C7E5A6917414}" srcOrd="2" destOrd="0" parTransId="{495FAE90-A593-4E6D-98D0-0CD3EFD90937}" sibTransId="{8FC4C807-7624-4B55-AECE-D3420CF0E7C6}"/>
    <dgm:cxn modelId="{8C59D4B7-0FBB-4EE0-AB81-68A9BC217FBC}" srcId="{955DFC50-DF19-45AF-BA12-9B8219439648}" destId="{4A955578-CB76-4CA1-840C-382CA128E301}" srcOrd="0" destOrd="0" parTransId="{FBBD36D4-386A-43DD-8C0A-9C8D883B9730}" sibTransId="{70E2A192-8867-4DE0-BA8C-EA939E4F7DB9}"/>
    <dgm:cxn modelId="{4A1088BC-069C-4821-8357-2D2859C790B6}" type="presOf" srcId="{4A955578-CB76-4CA1-840C-382CA128E301}" destId="{5B509E01-B6F8-405D-851D-72F03FD10E7C}" srcOrd="0" destOrd="0" presId="urn:microsoft.com/office/officeart/2005/8/layout/vList2"/>
    <dgm:cxn modelId="{4084B5CD-FADB-4CFA-8242-7B43CDFA8753}" type="presOf" srcId="{955DFC50-DF19-45AF-BA12-9B8219439648}" destId="{37775F56-346D-4E70-91AA-5B773A053D5F}" srcOrd="0" destOrd="0" presId="urn:microsoft.com/office/officeart/2005/8/layout/vList2"/>
    <dgm:cxn modelId="{ADDA7AF5-8517-419A-B15A-AAF062591C2A}" type="presOf" srcId="{27B75D9B-FD54-47FA-8BAE-218E8D3F7C2F}" destId="{1E009383-F8A1-4B93-9F31-1BB96D4BDB82}" srcOrd="0" destOrd="0" presId="urn:microsoft.com/office/officeart/2005/8/layout/vList2"/>
    <dgm:cxn modelId="{F2C07B55-0152-4392-8614-16DAF2FFCA47}" type="presParOf" srcId="{37775F56-346D-4E70-91AA-5B773A053D5F}" destId="{5B509E01-B6F8-405D-851D-72F03FD10E7C}" srcOrd="0" destOrd="0" presId="urn:microsoft.com/office/officeart/2005/8/layout/vList2"/>
    <dgm:cxn modelId="{ED977A12-18D2-4729-9D97-B5822F938331}" type="presParOf" srcId="{37775F56-346D-4E70-91AA-5B773A053D5F}" destId="{4E2C6B6B-27C2-4E24-A0B3-1B51A4B50840}" srcOrd="1" destOrd="0" presId="urn:microsoft.com/office/officeart/2005/8/layout/vList2"/>
    <dgm:cxn modelId="{D762F7F3-0233-44DE-A46D-C5E6098CC403}" type="presParOf" srcId="{37775F56-346D-4E70-91AA-5B773A053D5F}" destId="{74F5FBFF-1FDF-447C-B8E7-673ECDA6A4DA}" srcOrd="2" destOrd="0" presId="urn:microsoft.com/office/officeart/2005/8/layout/vList2"/>
    <dgm:cxn modelId="{B433CEFB-1A2E-4AFD-B682-98D59BFD8F20}" type="presParOf" srcId="{37775F56-346D-4E70-91AA-5B773A053D5F}" destId="{F7512989-E638-4A1E-9CE8-DA63D47800DE}" srcOrd="3" destOrd="0" presId="urn:microsoft.com/office/officeart/2005/8/layout/vList2"/>
    <dgm:cxn modelId="{62F08DCE-4747-4079-82A2-E274F1A47437}" type="presParOf" srcId="{37775F56-346D-4E70-91AA-5B773A053D5F}" destId="{6EEC84C8-996E-4D7F-873A-C114DA329640}" srcOrd="4" destOrd="0" presId="urn:microsoft.com/office/officeart/2005/8/layout/vList2"/>
    <dgm:cxn modelId="{D02A5813-6014-4031-9EA2-00B42D0A215A}" type="presParOf" srcId="{37775F56-346D-4E70-91AA-5B773A053D5F}" destId="{F996A402-040C-4B0E-884C-F097CE344AE0}" srcOrd="5" destOrd="0" presId="urn:microsoft.com/office/officeart/2005/8/layout/vList2"/>
    <dgm:cxn modelId="{B47CB2EC-3449-432E-9BC6-DCE0B2FAED06}" type="presParOf" srcId="{37775F56-346D-4E70-91AA-5B773A053D5F}" destId="{1E009383-F8A1-4B93-9F31-1BB96D4BDB82}"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DDA14AF-5D23-4DBD-BB93-81AFE0535DE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E9011BB-DA75-4D5C-A135-4A679011CF16}">
      <dgm:prSet/>
      <dgm:spPr/>
      <dgm:t>
        <a:bodyPr/>
        <a:lstStyle/>
        <a:p>
          <a:r>
            <a:rPr lang="en-GB" b="0" i="0"/>
            <a:t>‘’In this Act “property” means property of a tangible nature, whether real or personal, including money and—</a:t>
          </a:r>
          <a:endParaRPr lang="en-US"/>
        </a:p>
      </dgm:t>
    </dgm:pt>
    <dgm:pt modelId="{2AF03081-499A-4E7A-9B14-21D8BFD69C24}" type="parTrans" cxnId="{48F3C7D3-7BF9-46D0-A3EE-4B3071D534C5}">
      <dgm:prSet/>
      <dgm:spPr/>
      <dgm:t>
        <a:bodyPr/>
        <a:lstStyle/>
        <a:p>
          <a:endParaRPr lang="en-US"/>
        </a:p>
      </dgm:t>
    </dgm:pt>
    <dgm:pt modelId="{41E95370-65D0-4A5C-9ADF-81E6992B03ED}" type="sibTrans" cxnId="{48F3C7D3-7BF9-46D0-A3EE-4B3071D534C5}">
      <dgm:prSet/>
      <dgm:spPr/>
      <dgm:t>
        <a:bodyPr/>
        <a:lstStyle/>
        <a:p>
          <a:endParaRPr lang="en-US"/>
        </a:p>
      </dgm:t>
    </dgm:pt>
    <dgm:pt modelId="{22AC8105-5ADF-4D89-A548-EBF78CAD2032}">
      <dgm:prSet/>
      <dgm:spPr/>
      <dgm:t>
        <a:bodyPr/>
        <a:lstStyle/>
        <a:p>
          <a:r>
            <a:rPr lang="en-GB" b="0" i="0"/>
            <a:t>(a)including wild creatures which have been tamed or are ordinarily kept in captivity, and any other wild creatures or their carcasses if, but only if, they have been reduced into possession which has not been lost or abandoned or are in the course of being reduced into possession; but</a:t>
          </a:r>
          <a:endParaRPr lang="en-US"/>
        </a:p>
      </dgm:t>
    </dgm:pt>
    <dgm:pt modelId="{6A3CABBF-7D94-4650-8152-CD1D1A36871A}" type="parTrans" cxnId="{8418AF8E-4753-4BA3-A4E4-C5D919848E36}">
      <dgm:prSet/>
      <dgm:spPr/>
      <dgm:t>
        <a:bodyPr/>
        <a:lstStyle/>
        <a:p>
          <a:endParaRPr lang="en-US"/>
        </a:p>
      </dgm:t>
    </dgm:pt>
    <dgm:pt modelId="{C3D7CD9E-B34D-4751-9279-6FBC52FDFE8D}" type="sibTrans" cxnId="{8418AF8E-4753-4BA3-A4E4-C5D919848E36}">
      <dgm:prSet/>
      <dgm:spPr/>
      <dgm:t>
        <a:bodyPr/>
        <a:lstStyle/>
        <a:p>
          <a:endParaRPr lang="en-US"/>
        </a:p>
      </dgm:t>
    </dgm:pt>
    <dgm:pt modelId="{ED29FFFA-846D-4CD8-A534-BF31C7950382}">
      <dgm:prSet/>
      <dgm:spPr/>
      <dgm:t>
        <a:bodyPr/>
        <a:lstStyle/>
        <a:p>
          <a:r>
            <a:rPr lang="en-GB" b="0" i="0"/>
            <a:t>(b)not including mushrooms growing wild on any land or flowers, fruit or foliage of a plant growing wild on any land.</a:t>
          </a:r>
          <a:endParaRPr lang="en-US"/>
        </a:p>
      </dgm:t>
    </dgm:pt>
    <dgm:pt modelId="{88AF205B-EC6C-4110-B0FA-FF3E1FF783A5}" type="parTrans" cxnId="{FE7B84F6-5918-478F-AAC6-2D3860210CF2}">
      <dgm:prSet/>
      <dgm:spPr/>
      <dgm:t>
        <a:bodyPr/>
        <a:lstStyle/>
        <a:p>
          <a:endParaRPr lang="en-US"/>
        </a:p>
      </dgm:t>
    </dgm:pt>
    <dgm:pt modelId="{2670D5E0-E908-40D9-8B3F-BAC25E86F0F5}" type="sibTrans" cxnId="{FE7B84F6-5918-478F-AAC6-2D3860210CF2}">
      <dgm:prSet/>
      <dgm:spPr/>
      <dgm:t>
        <a:bodyPr/>
        <a:lstStyle/>
        <a:p>
          <a:endParaRPr lang="en-US"/>
        </a:p>
      </dgm:t>
    </dgm:pt>
    <dgm:pt modelId="{4D90AA05-6E02-49C3-B389-2172E4E3B3A5}">
      <dgm:prSet/>
      <dgm:spPr/>
      <dgm:t>
        <a:bodyPr/>
        <a:lstStyle/>
        <a:p>
          <a:r>
            <a:rPr lang="en-GB" b="0" i="0"/>
            <a:t>For the purposes of this subsection “mushroom” includes any fungus and “plant” includes any shrub or tree.’’</a:t>
          </a:r>
          <a:endParaRPr lang="en-US"/>
        </a:p>
      </dgm:t>
    </dgm:pt>
    <dgm:pt modelId="{89454B80-2DC3-4344-90CD-FFFE8804DA25}" type="parTrans" cxnId="{3B602A17-A91F-40B9-9D93-1CDC73D5B901}">
      <dgm:prSet/>
      <dgm:spPr/>
      <dgm:t>
        <a:bodyPr/>
        <a:lstStyle/>
        <a:p>
          <a:endParaRPr lang="en-US"/>
        </a:p>
      </dgm:t>
    </dgm:pt>
    <dgm:pt modelId="{D59875FC-274B-4E87-886D-40B7183C90FC}" type="sibTrans" cxnId="{3B602A17-A91F-40B9-9D93-1CDC73D5B901}">
      <dgm:prSet/>
      <dgm:spPr/>
      <dgm:t>
        <a:bodyPr/>
        <a:lstStyle/>
        <a:p>
          <a:endParaRPr lang="en-US"/>
        </a:p>
      </dgm:t>
    </dgm:pt>
    <dgm:pt modelId="{330C47CB-2096-40C9-905E-9C45065CFAE6}" type="pres">
      <dgm:prSet presAssocID="{DDDA14AF-5D23-4DBD-BB93-81AFE0535DEA}" presName="linear" presStyleCnt="0">
        <dgm:presLayoutVars>
          <dgm:animLvl val="lvl"/>
          <dgm:resizeHandles val="exact"/>
        </dgm:presLayoutVars>
      </dgm:prSet>
      <dgm:spPr/>
    </dgm:pt>
    <dgm:pt modelId="{FA5859B6-FF82-4062-90DF-82F999C0AC59}" type="pres">
      <dgm:prSet presAssocID="{9E9011BB-DA75-4D5C-A135-4A679011CF16}" presName="parentText" presStyleLbl="node1" presStyleIdx="0" presStyleCnt="4">
        <dgm:presLayoutVars>
          <dgm:chMax val="0"/>
          <dgm:bulletEnabled val="1"/>
        </dgm:presLayoutVars>
      </dgm:prSet>
      <dgm:spPr/>
    </dgm:pt>
    <dgm:pt modelId="{52A925D3-07A1-4348-AB6B-1E2EAFBE6CCE}" type="pres">
      <dgm:prSet presAssocID="{41E95370-65D0-4A5C-9ADF-81E6992B03ED}" presName="spacer" presStyleCnt="0"/>
      <dgm:spPr/>
    </dgm:pt>
    <dgm:pt modelId="{D502DA02-B83A-4D73-8BB5-67E534FAA7FF}" type="pres">
      <dgm:prSet presAssocID="{22AC8105-5ADF-4D89-A548-EBF78CAD2032}" presName="parentText" presStyleLbl="node1" presStyleIdx="1" presStyleCnt="4">
        <dgm:presLayoutVars>
          <dgm:chMax val="0"/>
          <dgm:bulletEnabled val="1"/>
        </dgm:presLayoutVars>
      </dgm:prSet>
      <dgm:spPr/>
    </dgm:pt>
    <dgm:pt modelId="{A38A2BA0-EC79-4FBA-99D6-853E3F14356E}" type="pres">
      <dgm:prSet presAssocID="{C3D7CD9E-B34D-4751-9279-6FBC52FDFE8D}" presName="spacer" presStyleCnt="0"/>
      <dgm:spPr/>
    </dgm:pt>
    <dgm:pt modelId="{E450CA5A-3D46-45EE-838F-038DC38D7267}" type="pres">
      <dgm:prSet presAssocID="{ED29FFFA-846D-4CD8-A534-BF31C7950382}" presName="parentText" presStyleLbl="node1" presStyleIdx="2" presStyleCnt="4">
        <dgm:presLayoutVars>
          <dgm:chMax val="0"/>
          <dgm:bulletEnabled val="1"/>
        </dgm:presLayoutVars>
      </dgm:prSet>
      <dgm:spPr/>
    </dgm:pt>
    <dgm:pt modelId="{8D8E616D-2924-48A9-BF51-90CF8AF363D0}" type="pres">
      <dgm:prSet presAssocID="{2670D5E0-E908-40D9-8B3F-BAC25E86F0F5}" presName="spacer" presStyleCnt="0"/>
      <dgm:spPr/>
    </dgm:pt>
    <dgm:pt modelId="{4140ADEA-98C7-4EAA-B8D3-4E2989099E8A}" type="pres">
      <dgm:prSet presAssocID="{4D90AA05-6E02-49C3-B389-2172E4E3B3A5}" presName="parentText" presStyleLbl="node1" presStyleIdx="3" presStyleCnt="4">
        <dgm:presLayoutVars>
          <dgm:chMax val="0"/>
          <dgm:bulletEnabled val="1"/>
        </dgm:presLayoutVars>
      </dgm:prSet>
      <dgm:spPr/>
    </dgm:pt>
  </dgm:ptLst>
  <dgm:cxnLst>
    <dgm:cxn modelId="{3B602A17-A91F-40B9-9D93-1CDC73D5B901}" srcId="{DDDA14AF-5D23-4DBD-BB93-81AFE0535DEA}" destId="{4D90AA05-6E02-49C3-B389-2172E4E3B3A5}" srcOrd="3" destOrd="0" parTransId="{89454B80-2DC3-4344-90CD-FFFE8804DA25}" sibTransId="{D59875FC-274B-4E87-886D-40B7183C90FC}"/>
    <dgm:cxn modelId="{D4A33A20-A73B-4CC1-8CB5-2FBF57ACD4C5}" type="presOf" srcId="{22AC8105-5ADF-4D89-A548-EBF78CAD2032}" destId="{D502DA02-B83A-4D73-8BB5-67E534FAA7FF}" srcOrd="0" destOrd="0" presId="urn:microsoft.com/office/officeart/2005/8/layout/vList2"/>
    <dgm:cxn modelId="{99226259-FECB-4038-A7D5-0A5AD0E17AE6}" type="presOf" srcId="{DDDA14AF-5D23-4DBD-BB93-81AFE0535DEA}" destId="{330C47CB-2096-40C9-905E-9C45065CFAE6}" srcOrd="0" destOrd="0" presId="urn:microsoft.com/office/officeart/2005/8/layout/vList2"/>
    <dgm:cxn modelId="{8418AF8E-4753-4BA3-A4E4-C5D919848E36}" srcId="{DDDA14AF-5D23-4DBD-BB93-81AFE0535DEA}" destId="{22AC8105-5ADF-4D89-A548-EBF78CAD2032}" srcOrd="1" destOrd="0" parTransId="{6A3CABBF-7D94-4650-8152-CD1D1A36871A}" sibTransId="{C3D7CD9E-B34D-4751-9279-6FBC52FDFE8D}"/>
    <dgm:cxn modelId="{2ECEFCA7-04A7-49BB-8E96-6E1970BD0EBF}" type="presOf" srcId="{ED29FFFA-846D-4CD8-A534-BF31C7950382}" destId="{E450CA5A-3D46-45EE-838F-038DC38D7267}" srcOrd="0" destOrd="0" presId="urn:microsoft.com/office/officeart/2005/8/layout/vList2"/>
    <dgm:cxn modelId="{540A5AAC-81A1-423E-9CF1-511F2204B3EF}" type="presOf" srcId="{4D90AA05-6E02-49C3-B389-2172E4E3B3A5}" destId="{4140ADEA-98C7-4EAA-B8D3-4E2989099E8A}" srcOrd="0" destOrd="0" presId="urn:microsoft.com/office/officeart/2005/8/layout/vList2"/>
    <dgm:cxn modelId="{677F5FC9-6EFE-49ED-9243-F65E2A7B0F96}" type="presOf" srcId="{9E9011BB-DA75-4D5C-A135-4A679011CF16}" destId="{FA5859B6-FF82-4062-90DF-82F999C0AC59}" srcOrd="0" destOrd="0" presId="urn:microsoft.com/office/officeart/2005/8/layout/vList2"/>
    <dgm:cxn modelId="{48F3C7D3-7BF9-46D0-A3EE-4B3071D534C5}" srcId="{DDDA14AF-5D23-4DBD-BB93-81AFE0535DEA}" destId="{9E9011BB-DA75-4D5C-A135-4A679011CF16}" srcOrd="0" destOrd="0" parTransId="{2AF03081-499A-4E7A-9B14-21D8BFD69C24}" sibTransId="{41E95370-65D0-4A5C-9ADF-81E6992B03ED}"/>
    <dgm:cxn modelId="{FE7B84F6-5918-478F-AAC6-2D3860210CF2}" srcId="{DDDA14AF-5D23-4DBD-BB93-81AFE0535DEA}" destId="{ED29FFFA-846D-4CD8-A534-BF31C7950382}" srcOrd="2" destOrd="0" parTransId="{88AF205B-EC6C-4110-B0FA-FF3E1FF783A5}" sibTransId="{2670D5E0-E908-40D9-8B3F-BAC25E86F0F5}"/>
    <dgm:cxn modelId="{7DA0D066-5FFC-4CE5-990A-4196AEF2AEDC}" type="presParOf" srcId="{330C47CB-2096-40C9-905E-9C45065CFAE6}" destId="{FA5859B6-FF82-4062-90DF-82F999C0AC59}" srcOrd="0" destOrd="0" presId="urn:microsoft.com/office/officeart/2005/8/layout/vList2"/>
    <dgm:cxn modelId="{96403B19-5CB1-46D8-A47A-ECDDC0814667}" type="presParOf" srcId="{330C47CB-2096-40C9-905E-9C45065CFAE6}" destId="{52A925D3-07A1-4348-AB6B-1E2EAFBE6CCE}" srcOrd="1" destOrd="0" presId="urn:microsoft.com/office/officeart/2005/8/layout/vList2"/>
    <dgm:cxn modelId="{8862E4C9-B007-4F5B-AB1B-F6FCAD91189D}" type="presParOf" srcId="{330C47CB-2096-40C9-905E-9C45065CFAE6}" destId="{D502DA02-B83A-4D73-8BB5-67E534FAA7FF}" srcOrd="2" destOrd="0" presId="urn:microsoft.com/office/officeart/2005/8/layout/vList2"/>
    <dgm:cxn modelId="{612073AE-7C44-4DCE-890C-0035C272CB5F}" type="presParOf" srcId="{330C47CB-2096-40C9-905E-9C45065CFAE6}" destId="{A38A2BA0-EC79-4FBA-99D6-853E3F14356E}" srcOrd="3" destOrd="0" presId="urn:microsoft.com/office/officeart/2005/8/layout/vList2"/>
    <dgm:cxn modelId="{FD489A82-3EB6-40D4-8A7C-7482C6A0054F}" type="presParOf" srcId="{330C47CB-2096-40C9-905E-9C45065CFAE6}" destId="{E450CA5A-3D46-45EE-838F-038DC38D7267}" srcOrd="4" destOrd="0" presId="urn:microsoft.com/office/officeart/2005/8/layout/vList2"/>
    <dgm:cxn modelId="{FE7FF3E6-E8A2-4696-B259-DFD6E202D9EA}" type="presParOf" srcId="{330C47CB-2096-40C9-905E-9C45065CFAE6}" destId="{8D8E616D-2924-48A9-BF51-90CF8AF363D0}" srcOrd="5" destOrd="0" presId="urn:microsoft.com/office/officeart/2005/8/layout/vList2"/>
    <dgm:cxn modelId="{D19AC291-9966-4390-B004-F41874DFA0E9}" type="presParOf" srcId="{330C47CB-2096-40C9-905E-9C45065CFAE6}" destId="{4140ADEA-98C7-4EAA-B8D3-4E2989099E8A}"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5127A5E-13D2-4047-B4E1-26291C14F65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C5396E-4F8B-4859-999A-4024291556A6}">
      <dgm:prSet/>
      <dgm:spPr/>
      <dgm:t>
        <a:bodyPr/>
        <a:lstStyle/>
        <a:p>
          <a:r>
            <a:rPr lang="en-GB" baseline="0"/>
            <a:t>Can be either a positive or a negative act. </a:t>
          </a:r>
          <a:endParaRPr lang="en-US"/>
        </a:p>
      </dgm:t>
    </dgm:pt>
    <dgm:pt modelId="{1B2F6467-6BEF-44F2-8C8B-A36D40E9A8B8}" type="parTrans" cxnId="{49B60C78-8AB8-4E46-867A-D5C167CDF0C0}">
      <dgm:prSet/>
      <dgm:spPr/>
      <dgm:t>
        <a:bodyPr/>
        <a:lstStyle/>
        <a:p>
          <a:endParaRPr lang="en-US"/>
        </a:p>
      </dgm:t>
    </dgm:pt>
    <dgm:pt modelId="{340EBE95-E7A3-4BC0-9A54-380B0731CDC3}" type="sibTrans" cxnId="{49B60C78-8AB8-4E46-867A-D5C167CDF0C0}">
      <dgm:prSet/>
      <dgm:spPr/>
      <dgm:t>
        <a:bodyPr/>
        <a:lstStyle/>
        <a:p>
          <a:endParaRPr lang="en-US"/>
        </a:p>
      </dgm:t>
    </dgm:pt>
    <dgm:pt modelId="{32C3D9C0-E7C7-45D5-B3D8-EE85DC9FBF65}">
      <dgm:prSet/>
      <dgm:spPr/>
      <dgm:t>
        <a:bodyPr/>
        <a:lstStyle/>
        <a:p>
          <a:r>
            <a:rPr lang="en-GB" baseline="0"/>
            <a:t>What about physical damage? </a:t>
          </a:r>
          <a:endParaRPr lang="en-US"/>
        </a:p>
      </dgm:t>
    </dgm:pt>
    <dgm:pt modelId="{2B7493B6-1AE0-406D-B47A-F003D805DAB4}" type="parTrans" cxnId="{A49ABC49-BB09-4E65-A0E8-55BB080355CD}">
      <dgm:prSet/>
      <dgm:spPr/>
      <dgm:t>
        <a:bodyPr/>
        <a:lstStyle/>
        <a:p>
          <a:endParaRPr lang="en-US"/>
        </a:p>
      </dgm:t>
    </dgm:pt>
    <dgm:pt modelId="{68A045F1-C8AE-4149-9A22-38FED3362BCC}" type="sibTrans" cxnId="{A49ABC49-BB09-4E65-A0E8-55BB080355CD}">
      <dgm:prSet/>
      <dgm:spPr/>
      <dgm:t>
        <a:bodyPr/>
        <a:lstStyle/>
        <a:p>
          <a:endParaRPr lang="en-US"/>
        </a:p>
      </dgm:t>
    </dgm:pt>
    <dgm:pt modelId="{58FD62C9-C776-48CF-B654-02158EDF9040}">
      <dgm:prSet/>
      <dgm:spPr/>
      <dgm:t>
        <a:bodyPr/>
        <a:lstStyle/>
        <a:p>
          <a:r>
            <a:rPr lang="en-GB" baseline="0"/>
            <a:t>Other effects of the damage. </a:t>
          </a:r>
          <a:endParaRPr lang="en-US"/>
        </a:p>
      </dgm:t>
    </dgm:pt>
    <dgm:pt modelId="{166EB359-9540-4DD3-9CFE-33135D01A019}" type="parTrans" cxnId="{0DD29CFD-F24C-4157-9F31-2C9EFD75C31F}">
      <dgm:prSet/>
      <dgm:spPr/>
      <dgm:t>
        <a:bodyPr/>
        <a:lstStyle/>
        <a:p>
          <a:endParaRPr lang="en-US"/>
        </a:p>
      </dgm:t>
    </dgm:pt>
    <dgm:pt modelId="{685A433E-090F-432D-804E-B5CE08010810}" type="sibTrans" cxnId="{0DD29CFD-F24C-4157-9F31-2C9EFD75C31F}">
      <dgm:prSet/>
      <dgm:spPr/>
      <dgm:t>
        <a:bodyPr/>
        <a:lstStyle/>
        <a:p>
          <a:endParaRPr lang="en-US"/>
        </a:p>
      </dgm:t>
    </dgm:pt>
    <dgm:pt modelId="{39FC4124-C4E2-4F36-A9EB-6944F63C04D5}" type="pres">
      <dgm:prSet presAssocID="{15127A5E-13D2-4047-B4E1-26291C14F655}" presName="root" presStyleCnt="0">
        <dgm:presLayoutVars>
          <dgm:dir/>
          <dgm:resizeHandles val="exact"/>
        </dgm:presLayoutVars>
      </dgm:prSet>
      <dgm:spPr/>
    </dgm:pt>
    <dgm:pt modelId="{0492A6B3-0E11-471E-BCDA-906E77A72422}" type="pres">
      <dgm:prSet presAssocID="{80C5396E-4F8B-4859-999A-4024291556A6}" presName="compNode" presStyleCnt="0"/>
      <dgm:spPr/>
    </dgm:pt>
    <dgm:pt modelId="{3D09B17C-1714-4E3E-AE6D-55701F4F4F4C}" type="pres">
      <dgm:prSet presAssocID="{80C5396E-4F8B-4859-999A-4024291556A6}" presName="bgRect" presStyleLbl="bgShp" presStyleIdx="0" presStyleCnt="3"/>
      <dgm:spPr/>
    </dgm:pt>
    <dgm:pt modelId="{4A7A4150-A478-4C65-86F4-D902FC796ACD}" type="pres">
      <dgm:prSet presAssocID="{80C5396E-4F8B-4859-999A-4024291556A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AC6ED24F-642C-4BAC-93BD-BF59D9E272DD}" type="pres">
      <dgm:prSet presAssocID="{80C5396E-4F8B-4859-999A-4024291556A6}" presName="spaceRect" presStyleCnt="0"/>
      <dgm:spPr/>
    </dgm:pt>
    <dgm:pt modelId="{6F02D794-14B6-4FE4-AEC9-78F36D765E75}" type="pres">
      <dgm:prSet presAssocID="{80C5396E-4F8B-4859-999A-4024291556A6}" presName="parTx" presStyleLbl="revTx" presStyleIdx="0" presStyleCnt="3">
        <dgm:presLayoutVars>
          <dgm:chMax val="0"/>
          <dgm:chPref val="0"/>
        </dgm:presLayoutVars>
      </dgm:prSet>
      <dgm:spPr/>
    </dgm:pt>
    <dgm:pt modelId="{9B06807F-E59A-4E22-83CA-172C9046C816}" type="pres">
      <dgm:prSet presAssocID="{340EBE95-E7A3-4BC0-9A54-380B0731CDC3}" presName="sibTrans" presStyleCnt="0"/>
      <dgm:spPr/>
    </dgm:pt>
    <dgm:pt modelId="{923B565A-1070-46BF-A0F4-6ADAFE19611D}" type="pres">
      <dgm:prSet presAssocID="{32C3D9C0-E7C7-45D5-B3D8-EE85DC9FBF65}" presName="compNode" presStyleCnt="0"/>
      <dgm:spPr/>
    </dgm:pt>
    <dgm:pt modelId="{516648F4-5F9A-4FED-9384-DD8EE934AB7E}" type="pres">
      <dgm:prSet presAssocID="{32C3D9C0-E7C7-45D5-B3D8-EE85DC9FBF65}" presName="bgRect" presStyleLbl="bgShp" presStyleIdx="1" presStyleCnt="3"/>
      <dgm:spPr/>
    </dgm:pt>
    <dgm:pt modelId="{D4F7D5EC-097B-43A7-B588-451E8A3AFE87}" type="pres">
      <dgm:prSet presAssocID="{32C3D9C0-E7C7-45D5-B3D8-EE85DC9FBF6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adioactive"/>
        </a:ext>
      </dgm:extLst>
    </dgm:pt>
    <dgm:pt modelId="{D8F6392F-9363-4E5A-B697-F9F6E0FA8912}" type="pres">
      <dgm:prSet presAssocID="{32C3D9C0-E7C7-45D5-B3D8-EE85DC9FBF65}" presName="spaceRect" presStyleCnt="0"/>
      <dgm:spPr/>
    </dgm:pt>
    <dgm:pt modelId="{397ABCC4-2531-4A8E-985A-34EC418AC0DC}" type="pres">
      <dgm:prSet presAssocID="{32C3D9C0-E7C7-45D5-B3D8-EE85DC9FBF65}" presName="parTx" presStyleLbl="revTx" presStyleIdx="1" presStyleCnt="3">
        <dgm:presLayoutVars>
          <dgm:chMax val="0"/>
          <dgm:chPref val="0"/>
        </dgm:presLayoutVars>
      </dgm:prSet>
      <dgm:spPr/>
    </dgm:pt>
    <dgm:pt modelId="{E921CA55-2F02-4D8C-9378-EDD01F87095C}" type="pres">
      <dgm:prSet presAssocID="{68A045F1-C8AE-4149-9A22-38FED3362BCC}" presName="sibTrans" presStyleCnt="0"/>
      <dgm:spPr/>
    </dgm:pt>
    <dgm:pt modelId="{C6A422F4-B54A-4C8E-B72C-0A435D2156B0}" type="pres">
      <dgm:prSet presAssocID="{58FD62C9-C776-48CF-B654-02158EDF9040}" presName="compNode" presStyleCnt="0"/>
      <dgm:spPr/>
    </dgm:pt>
    <dgm:pt modelId="{D873EE93-B5A4-4031-A2C8-8B16035F1758}" type="pres">
      <dgm:prSet presAssocID="{58FD62C9-C776-48CF-B654-02158EDF9040}" presName="bgRect" presStyleLbl="bgShp" presStyleIdx="2" presStyleCnt="3"/>
      <dgm:spPr/>
    </dgm:pt>
    <dgm:pt modelId="{BF405674-FFAB-49D2-9F7D-7A399357D87E}" type="pres">
      <dgm:prSet presAssocID="{58FD62C9-C776-48CF-B654-02158EDF904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ger"/>
        </a:ext>
      </dgm:extLst>
    </dgm:pt>
    <dgm:pt modelId="{F3A3A29A-9AD9-4C3D-BCA4-F1E9E41EFFA4}" type="pres">
      <dgm:prSet presAssocID="{58FD62C9-C776-48CF-B654-02158EDF9040}" presName="spaceRect" presStyleCnt="0"/>
      <dgm:spPr/>
    </dgm:pt>
    <dgm:pt modelId="{5631507B-38CD-44CD-9050-36D0E9E11556}" type="pres">
      <dgm:prSet presAssocID="{58FD62C9-C776-48CF-B654-02158EDF9040}" presName="parTx" presStyleLbl="revTx" presStyleIdx="2" presStyleCnt="3">
        <dgm:presLayoutVars>
          <dgm:chMax val="0"/>
          <dgm:chPref val="0"/>
        </dgm:presLayoutVars>
      </dgm:prSet>
      <dgm:spPr/>
    </dgm:pt>
  </dgm:ptLst>
  <dgm:cxnLst>
    <dgm:cxn modelId="{E25DDC24-65C5-415E-B355-20277C9B70CF}" type="presOf" srcId="{58FD62C9-C776-48CF-B654-02158EDF9040}" destId="{5631507B-38CD-44CD-9050-36D0E9E11556}" srcOrd="0" destOrd="0" presId="urn:microsoft.com/office/officeart/2018/2/layout/IconVerticalSolidList"/>
    <dgm:cxn modelId="{8CEFD240-0746-4E7B-A748-DEC76D5C47AB}" type="presOf" srcId="{32C3D9C0-E7C7-45D5-B3D8-EE85DC9FBF65}" destId="{397ABCC4-2531-4A8E-985A-34EC418AC0DC}" srcOrd="0" destOrd="0" presId="urn:microsoft.com/office/officeart/2018/2/layout/IconVerticalSolidList"/>
    <dgm:cxn modelId="{A49ABC49-BB09-4E65-A0E8-55BB080355CD}" srcId="{15127A5E-13D2-4047-B4E1-26291C14F655}" destId="{32C3D9C0-E7C7-45D5-B3D8-EE85DC9FBF65}" srcOrd="1" destOrd="0" parTransId="{2B7493B6-1AE0-406D-B47A-F003D805DAB4}" sibTransId="{68A045F1-C8AE-4149-9A22-38FED3362BCC}"/>
    <dgm:cxn modelId="{FF36A273-2C0B-458A-A7C5-2D56D7E20278}" type="presOf" srcId="{15127A5E-13D2-4047-B4E1-26291C14F655}" destId="{39FC4124-C4E2-4F36-A9EB-6944F63C04D5}" srcOrd="0" destOrd="0" presId="urn:microsoft.com/office/officeart/2018/2/layout/IconVerticalSolidList"/>
    <dgm:cxn modelId="{49B60C78-8AB8-4E46-867A-D5C167CDF0C0}" srcId="{15127A5E-13D2-4047-B4E1-26291C14F655}" destId="{80C5396E-4F8B-4859-999A-4024291556A6}" srcOrd="0" destOrd="0" parTransId="{1B2F6467-6BEF-44F2-8C8B-A36D40E9A8B8}" sibTransId="{340EBE95-E7A3-4BC0-9A54-380B0731CDC3}"/>
    <dgm:cxn modelId="{870C2E7A-A3EA-44FB-9FDE-4ABDC3C7299B}" type="presOf" srcId="{80C5396E-4F8B-4859-999A-4024291556A6}" destId="{6F02D794-14B6-4FE4-AEC9-78F36D765E75}" srcOrd="0" destOrd="0" presId="urn:microsoft.com/office/officeart/2018/2/layout/IconVerticalSolidList"/>
    <dgm:cxn modelId="{0DD29CFD-F24C-4157-9F31-2C9EFD75C31F}" srcId="{15127A5E-13D2-4047-B4E1-26291C14F655}" destId="{58FD62C9-C776-48CF-B654-02158EDF9040}" srcOrd="2" destOrd="0" parTransId="{166EB359-9540-4DD3-9CFE-33135D01A019}" sibTransId="{685A433E-090F-432D-804E-B5CE08010810}"/>
    <dgm:cxn modelId="{C1D15C10-D335-44C1-BDB7-6B28FB02F6D6}" type="presParOf" srcId="{39FC4124-C4E2-4F36-A9EB-6944F63C04D5}" destId="{0492A6B3-0E11-471E-BCDA-906E77A72422}" srcOrd="0" destOrd="0" presId="urn:microsoft.com/office/officeart/2018/2/layout/IconVerticalSolidList"/>
    <dgm:cxn modelId="{24C08487-EC53-4E3C-BAFF-AC441A606F31}" type="presParOf" srcId="{0492A6B3-0E11-471E-BCDA-906E77A72422}" destId="{3D09B17C-1714-4E3E-AE6D-55701F4F4F4C}" srcOrd="0" destOrd="0" presId="urn:microsoft.com/office/officeart/2018/2/layout/IconVerticalSolidList"/>
    <dgm:cxn modelId="{9738F99D-451A-4FD8-94F1-EE831857CF5A}" type="presParOf" srcId="{0492A6B3-0E11-471E-BCDA-906E77A72422}" destId="{4A7A4150-A478-4C65-86F4-D902FC796ACD}" srcOrd="1" destOrd="0" presId="urn:microsoft.com/office/officeart/2018/2/layout/IconVerticalSolidList"/>
    <dgm:cxn modelId="{0A800569-BD1B-4752-86C1-6319E8E9063F}" type="presParOf" srcId="{0492A6B3-0E11-471E-BCDA-906E77A72422}" destId="{AC6ED24F-642C-4BAC-93BD-BF59D9E272DD}" srcOrd="2" destOrd="0" presId="urn:microsoft.com/office/officeart/2018/2/layout/IconVerticalSolidList"/>
    <dgm:cxn modelId="{04D71EAE-E868-45FB-94BD-5F062AFFF994}" type="presParOf" srcId="{0492A6B3-0E11-471E-BCDA-906E77A72422}" destId="{6F02D794-14B6-4FE4-AEC9-78F36D765E75}" srcOrd="3" destOrd="0" presId="urn:microsoft.com/office/officeart/2018/2/layout/IconVerticalSolidList"/>
    <dgm:cxn modelId="{79A932A8-29EB-48A5-B3CE-2DEF62367C52}" type="presParOf" srcId="{39FC4124-C4E2-4F36-A9EB-6944F63C04D5}" destId="{9B06807F-E59A-4E22-83CA-172C9046C816}" srcOrd="1" destOrd="0" presId="urn:microsoft.com/office/officeart/2018/2/layout/IconVerticalSolidList"/>
    <dgm:cxn modelId="{DF26D87C-B983-4457-AACC-E7643AD0EC84}" type="presParOf" srcId="{39FC4124-C4E2-4F36-A9EB-6944F63C04D5}" destId="{923B565A-1070-46BF-A0F4-6ADAFE19611D}" srcOrd="2" destOrd="0" presId="urn:microsoft.com/office/officeart/2018/2/layout/IconVerticalSolidList"/>
    <dgm:cxn modelId="{F3D7D3F4-1D99-4648-89E3-151E8CA78CB6}" type="presParOf" srcId="{923B565A-1070-46BF-A0F4-6ADAFE19611D}" destId="{516648F4-5F9A-4FED-9384-DD8EE934AB7E}" srcOrd="0" destOrd="0" presId="urn:microsoft.com/office/officeart/2018/2/layout/IconVerticalSolidList"/>
    <dgm:cxn modelId="{DC7E3A3A-9931-46FA-9D81-0191EEA51B5F}" type="presParOf" srcId="{923B565A-1070-46BF-A0F4-6ADAFE19611D}" destId="{D4F7D5EC-097B-43A7-B588-451E8A3AFE87}" srcOrd="1" destOrd="0" presId="urn:microsoft.com/office/officeart/2018/2/layout/IconVerticalSolidList"/>
    <dgm:cxn modelId="{60A1773A-76A8-4B89-BD54-F45C077E0113}" type="presParOf" srcId="{923B565A-1070-46BF-A0F4-6ADAFE19611D}" destId="{D8F6392F-9363-4E5A-B697-F9F6E0FA8912}" srcOrd="2" destOrd="0" presId="urn:microsoft.com/office/officeart/2018/2/layout/IconVerticalSolidList"/>
    <dgm:cxn modelId="{72870B29-3DF7-4F96-A8D9-E819D8D66F0B}" type="presParOf" srcId="{923B565A-1070-46BF-A0F4-6ADAFE19611D}" destId="{397ABCC4-2531-4A8E-985A-34EC418AC0DC}" srcOrd="3" destOrd="0" presId="urn:microsoft.com/office/officeart/2018/2/layout/IconVerticalSolidList"/>
    <dgm:cxn modelId="{4E5E0EF2-27EC-47E1-8752-E277AB9F67F4}" type="presParOf" srcId="{39FC4124-C4E2-4F36-A9EB-6944F63C04D5}" destId="{E921CA55-2F02-4D8C-9378-EDD01F87095C}" srcOrd="3" destOrd="0" presId="urn:microsoft.com/office/officeart/2018/2/layout/IconVerticalSolidList"/>
    <dgm:cxn modelId="{7DF23FB2-3EF8-4E28-B8FE-68C9115CB300}" type="presParOf" srcId="{39FC4124-C4E2-4F36-A9EB-6944F63C04D5}" destId="{C6A422F4-B54A-4C8E-B72C-0A435D2156B0}" srcOrd="4" destOrd="0" presId="urn:microsoft.com/office/officeart/2018/2/layout/IconVerticalSolidList"/>
    <dgm:cxn modelId="{375ED2BE-AA50-4C7D-BFE2-A5E2BBAB4A8E}" type="presParOf" srcId="{C6A422F4-B54A-4C8E-B72C-0A435D2156B0}" destId="{D873EE93-B5A4-4031-A2C8-8B16035F1758}" srcOrd="0" destOrd="0" presId="urn:microsoft.com/office/officeart/2018/2/layout/IconVerticalSolidList"/>
    <dgm:cxn modelId="{9E75E618-5E48-413F-A94A-6E3CEF8F59D6}" type="presParOf" srcId="{C6A422F4-B54A-4C8E-B72C-0A435D2156B0}" destId="{BF405674-FFAB-49D2-9F7D-7A399357D87E}" srcOrd="1" destOrd="0" presId="urn:microsoft.com/office/officeart/2018/2/layout/IconVerticalSolidList"/>
    <dgm:cxn modelId="{CCBF8377-0A42-4D36-B46D-8076051234ED}" type="presParOf" srcId="{C6A422F4-B54A-4C8E-B72C-0A435D2156B0}" destId="{F3A3A29A-9AD9-4C3D-BCA4-F1E9E41EFFA4}" srcOrd="2" destOrd="0" presId="urn:microsoft.com/office/officeart/2018/2/layout/IconVerticalSolidList"/>
    <dgm:cxn modelId="{63A4CD32-5EF1-4669-91DB-7D31BFFF6EDB}" type="presParOf" srcId="{C6A422F4-B54A-4C8E-B72C-0A435D2156B0}" destId="{5631507B-38CD-44CD-9050-36D0E9E11556}" srcOrd="3" destOrd="0" presId="urn:microsoft.com/office/officeart/2018/2/layout/IconVerticalSoli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14D7E5C-E98E-4CA9-8BBA-2AA7983483A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3B577AD-6444-44D2-A169-48FC94B5D80D}">
      <dgm:prSet/>
      <dgm:spPr/>
      <dgm:t>
        <a:bodyPr/>
        <a:lstStyle/>
        <a:p>
          <a:r>
            <a:rPr lang="en-GB"/>
            <a:t>Includes intention or recklessness. </a:t>
          </a:r>
          <a:endParaRPr lang="en-US"/>
        </a:p>
      </dgm:t>
    </dgm:pt>
    <dgm:pt modelId="{54B3925D-DDF8-4A2F-AFD8-891539BAED85}" type="parTrans" cxnId="{B975C944-7BFA-4400-BB9A-9A3E4847FAFF}">
      <dgm:prSet/>
      <dgm:spPr/>
      <dgm:t>
        <a:bodyPr/>
        <a:lstStyle/>
        <a:p>
          <a:endParaRPr lang="en-US"/>
        </a:p>
      </dgm:t>
    </dgm:pt>
    <dgm:pt modelId="{0577C6B0-A346-4A66-901A-7349EC51181E}" type="sibTrans" cxnId="{B975C944-7BFA-4400-BB9A-9A3E4847FAFF}">
      <dgm:prSet/>
      <dgm:spPr/>
      <dgm:t>
        <a:bodyPr/>
        <a:lstStyle/>
        <a:p>
          <a:endParaRPr lang="en-US"/>
        </a:p>
      </dgm:t>
    </dgm:pt>
    <dgm:pt modelId="{AE3FC491-9CE1-4DC7-9A13-9A3676492F06}">
      <dgm:prSet/>
      <dgm:spPr/>
      <dgm:t>
        <a:bodyPr/>
        <a:lstStyle/>
        <a:p>
          <a:r>
            <a:rPr lang="en-GB"/>
            <a:t>Destroy the property of another intentionally or recklessly. </a:t>
          </a:r>
          <a:endParaRPr lang="en-US"/>
        </a:p>
      </dgm:t>
    </dgm:pt>
    <dgm:pt modelId="{869294EE-30A2-42BF-98B9-754FFB0E52B5}" type="parTrans" cxnId="{3E15A43B-33DC-4565-8856-2D6629958C35}">
      <dgm:prSet/>
      <dgm:spPr/>
      <dgm:t>
        <a:bodyPr/>
        <a:lstStyle/>
        <a:p>
          <a:endParaRPr lang="en-US"/>
        </a:p>
      </dgm:t>
    </dgm:pt>
    <dgm:pt modelId="{5568706A-4AB3-4E91-9A7B-BA27E20D0B9C}" type="sibTrans" cxnId="{3E15A43B-33DC-4565-8856-2D6629958C35}">
      <dgm:prSet/>
      <dgm:spPr/>
      <dgm:t>
        <a:bodyPr/>
        <a:lstStyle/>
        <a:p>
          <a:endParaRPr lang="en-US"/>
        </a:p>
      </dgm:t>
    </dgm:pt>
    <dgm:pt modelId="{8E65CD08-797D-47C9-B873-CFE36B332213}" type="pres">
      <dgm:prSet presAssocID="{014D7E5C-E98E-4CA9-8BBA-2AA7983483A6}" presName="linear" presStyleCnt="0">
        <dgm:presLayoutVars>
          <dgm:animLvl val="lvl"/>
          <dgm:resizeHandles val="exact"/>
        </dgm:presLayoutVars>
      </dgm:prSet>
      <dgm:spPr/>
    </dgm:pt>
    <dgm:pt modelId="{B52778DC-BC9E-48FB-B8C1-BA7A550D9AC5}" type="pres">
      <dgm:prSet presAssocID="{73B577AD-6444-44D2-A169-48FC94B5D80D}" presName="parentText" presStyleLbl="node1" presStyleIdx="0" presStyleCnt="2">
        <dgm:presLayoutVars>
          <dgm:chMax val="0"/>
          <dgm:bulletEnabled val="1"/>
        </dgm:presLayoutVars>
      </dgm:prSet>
      <dgm:spPr/>
    </dgm:pt>
    <dgm:pt modelId="{D9644A43-EFDE-4BFF-B697-D16287D771EE}" type="pres">
      <dgm:prSet presAssocID="{0577C6B0-A346-4A66-901A-7349EC51181E}" presName="spacer" presStyleCnt="0"/>
      <dgm:spPr/>
    </dgm:pt>
    <dgm:pt modelId="{F507BC10-063A-483D-99A1-9CE61EDEA360}" type="pres">
      <dgm:prSet presAssocID="{AE3FC491-9CE1-4DC7-9A13-9A3676492F06}" presName="parentText" presStyleLbl="node1" presStyleIdx="1" presStyleCnt="2">
        <dgm:presLayoutVars>
          <dgm:chMax val="0"/>
          <dgm:bulletEnabled val="1"/>
        </dgm:presLayoutVars>
      </dgm:prSet>
      <dgm:spPr/>
    </dgm:pt>
  </dgm:ptLst>
  <dgm:cxnLst>
    <dgm:cxn modelId="{3E15A43B-33DC-4565-8856-2D6629958C35}" srcId="{014D7E5C-E98E-4CA9-8BBA-2AA7983483A6}" destId="{AE3FC491-9CE1-4DC7-9A13-9A3676492F06}" srcOrd="1" destOrd="0" parTransId="{869294EE-30A2-42BF-98B9-754FFB0E52B5}" sibTransId="{5568706A-4AB3-4E91-9A7B-BA27E20D0B9C}"/>
    <dgm:cxn modelId="{B975C944-7BFA-4400-BB9A-9A3E4847FAFF}" srcId="{014D7E5C-E98E-4CA9-8BBA-2AA7983483A6}" destId="{73B577AD-6444-44D2-A169-48FC94B5D80D}" srcOrd="0" destOrd="0" parTransId="{54B3925D-DDF8-4A2F-AFD8-891539BAED85}" sibTransId="{0577C6B0-A346-4A66-901A-7349EC51181E}"/>
    <dgm:cxn modelId="{05D4CC90-6EC0-4948-AE37-8BCE9D1DB0C3}" type="presOf" srcId="{014D7E5C-E98E-4CA9-8BBA-2AA7983483A6}" destId="{8E65CD08-797D-47C9-B873-CFE36B332213}" srcOrd="0" destOrd="0" presId="urn:microsoft.com/office/officeart/2005/8/layout/vList2"/>
    <dgm:cxn modelId="{60E8B2B6-8286-4746-85AC-114DEA55709B}" type="presOf" srcId="{73B577AD-6444-44D2-A169-48FC94B5D80D}" destId="{B52778DC-BC9E-48FB-B8C1-BA7A550D9AC5}" srcOrd="0" destOrd="0" presId="urn:microsoft.com/office/officeart/2005/8/layout/vList2"/>
    <dgm:cxn modelId="{ABE3A8CD-1641-4DE0-B79F-967E26547CEF}" type="presOf" srcId="{AE3FC491-9CE1-4DC7-9A13-9A3676492F06}" destId="{F507BC10-063A-483D-99A1-9CE61EDEA360}" srcOrd="0" destOrd="0" presId="urn:microsoft.com/office/officeart/2005/8/layout/vList2"/>
    <dgm:cxn modelId="{648B4671-F294-4430-974E-973D44C7F916}" type="presParOf" srcId="{8E65CD08-797D-47C9-B873-CFE36B332213}" destId="{B52778DC-BC9E-48FB-B8C1-BA7A550D9AC5}" srcOrd="0" destOrd="0" presId="urn:microsoft.com/office/officeart/2005/8/layout/vList2"/>
    <dgm:cxn modelId="{46FFC443-393C-475D-8026-AD5AC5AAE734}" type="presParOf" srcId="{8E65CD08-797D-47C9-B873-CFE36B332213}" destId="{D9644A43-EFDE-4BFF-B697-D16287D771EE}" srcOrd="1" destOrd="0" presId="urn:microsoft.com/office/officeart/2005/8/layout/vList2"/>
    <dgm:cxn modelId="{EF14A6F4-4870-4F49-9C93-379689FBF2AF}" type="presParOf" srcId="{8E65CD08-797D-47C9-B873-CFE36B332213}" destId="{F507BC10-063A-483D-99A1-9CE61EDEA360}"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2F9DAE81-A06A-4979-8E5D-D3DB89CDA78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623EAEFE-AF49-433B-8725-EA067EC61D71}">
      <dgm:prSet/>
      <dgm:spPr/>
      <dgm:t>
        <a:bodyPr/>
        <a:lstStyle/>
        <a:p>
          <a:r>
            <a:rPr lang="en-GB"/>
            <a:t>Intend – direct intention OR oblique intention. </a:t>
          </a:r>
          <a:endParaRPr lang="en-US"/>
        </a:p>
      </dgm:t>
    </dgm:pt>
    <dgm:pt modelId="{92F0A852-A9FF-4FBE-9ED7-5AA30ACE7FDF}" type="parTrans" cxnId="{6C1450E2-79CC-4849-B66F-499B81ED928E}">
      <dgm:prSet/>
      <dgm:spPr/>
      <dgm:t>
        <a:bodyPr/>
        <a:lstStyle/>
        <a:p>
          <a:endParaRPr lang="en-US"/>
        </a:p>
      </dgm:t>
    </dgm:pt>
    <dgm:pt modelId="{E3EECAD5-6DB1-4F41-8F18-F82BF37C07F7}" type="sibTrans" cxnId="{6C1450E2-79CC-4849-B66F-499B81ED928E}">
      <dgm:prSet/>
      <dgm:spPr/>
      <dgm:t>
        <a:bodyPr/>
        <a:lstStyle/>
        <a:p>
          <a:endParaRPr lang="en-US"/>
        </a:p>
      </dgm:t>
    </dgm:pt>
    <dgm:pt modelId="{1D80F470-C94F-4043-AC05-88758EE696A8}">
      <dgm:prSet/>
      <dgm:spPr/>
      <dgm:t>
        <a:bodyPr/>
        <a:lstStyle/>
        <a:p>
          <a:r>
            <a:rPr lang="en-GB"/>
            <a:t>Depends on the Circumstances. </a:t>
          </a:r>
          <a:endParaRPr lang="en-US"/>
        </a:p>
      </dgm:t>
    </dgm:pt>
    <dgm:pt modelId="{AE6B3878-7C78-4F7F-AB71-D91E775E05C4}" type="parTrans" cxnId="{81A788F0-A43F-4619-BD88-142971DC3B11}">
      <dgm:prSet/>
      <dgm:spPr/>
      <dgm:t>
        <a:bodyPr/>
        <a:lstStyle/>
        <a:p>
          <a:endParaRPr lang="en-US"/>
        </a:p>
      </dgm:t>
    </dgm:pt>
    <dgm:pt modelId="{9DC78DDB-D35C-4DD7-A6A1-B12D01889744}" type="sibTrans" cxnId="{81A788F0-A43F-4619-BD88-142971DC3B11}">
      <dgm:prSet/>
      <dgm:spPr/>
      <dgm:t>
        <a:bodyPr/>
        <a:lstStyle/>
        <a:p>
          <a:endParaRPr lang="en-US"/>
        </a:p>
      </dgm:t>
    </dgm:pt>
    <dgm:pt modelId="{EEAD6376-FB54-40FE-BBCF-2946E2854B38}">
      <dgm:prSet/>
      <dgm:spPr/>
      <dgm:t>
        <a:bodyPr/>
        <a:lstStyle/>
        <a:p>
          <a:r>
            <a:rPr lang="en-GB"/>
            <a:t>Recklessness – R v Cummingham. </a:t>
          </a:r>
          <a:endParaRPr lang="en-US"/>
        </a:p>
      </dgm:t>
    </dgm:pt>
    <dgm:pt modelId="{28A9F2EA-D927-468A-9D8F-41B115E98B37}" type="parTrans" cxnId="{20CD3C38-0239-436E-B4FB-A5F42ED324CB}">
      <dgm:prSet/>
      <dgm:spPr/>
      <dgm:t>
        <a:bodyPr/>
        <a:lstStyle/>
        <a:p>
          <a:endParaRPr lang="en-US"/>
        </a:p>
      </dgm:t>
    </dgm:pt>
    <dgm:pt modelId="{3C31AF02-DAD7-4DC4-8B35-CD503DF48B02}" type="sibTrans" cxnId="{20CD3C38-0239-436E-B4FB-A5F42ED324CB}">
      <dgm:prSet/>
      <dgm:spPr/>
      <dgm:t>
        <a:bodyPr/>
        <a:lstStyle/>
        <a:p>
          <a:endParaRPr lang="en-US"/>
        </a:p>
      </dgm:t>
    </dgm:pt>
    <dgm:pt modelId="{30CB89D6-287E-422C-8E69-20B59D4D853E}">
      <dgm:prSet/>
      <dgm:spPr/>
      <dgm:t>
        <a:bodyPr/>
        <a:lstStyle/>
        <a:p>
          <a:r>
            <a:rPr lang="en-GB" dirty="0"/>
            <a:t>Property must belong to someone else. </a:t>
          </a:r>
          <a:endParaRPr lang="en-US" dirty="0"/>
        </a:p>
      </dgm:t>
    </dgm:pt>
    <dgm:pt modelId="{C434BD27-E880-46BF-A201-3C1C06A73471}" type="parTrans" cxnId="{B60CC4B4-C14E-4F26-833A-86A6D7FD39FF}">
      <dgm:prSet/>
      <dgm:spPr/>
      <dgm:t>
        <a:bodyPr/>
        <a:lstStyle/>
        <a:p>
          <a:endParaRPr lang="en-US"/>
        </a:p>
      </dgm:t>
    </dgm:pt>
    <dgm:pt modelId="{328D09A3-F9C4-4792-B614-CDF24D928568}" type="sibTrans" cxnId="{B60CC4B4-C14E-4F26-833A-86A6D7FD39FF}">
      <dgm:prSet/>
      <dgm:spPr/>
      <dgm:t>
        <a:bodyPr/>
        <a:lstStyle/>
        <a:p>
          <a:endParaRPr lang="en-US"/>
        </a:p>
      </dgm:t>
    </dgm:pt>
    <dgm:pt modelId="{61B5FA6A-8CCB-4090-B821-DC82FC9F312B}" type="pres">
      <dgm:prSet presAssocID="{2F9DAE81-A06A-4979-8E5D-D3DB89CDA783}" presName="linear" presStyleCnt="0">
        <dgm:presLayoutVars>
          <dgm:animLvl val="lvl"/>
          <dgm:resizeHandles val="exact"/>
        </dgm:presLayoutVars>
      </dgm:prSet>
      <dgm:spPr/>
    </dgm:pt>
    <dgm:pt modelId="{EA9EEEFF-6963-414E-9903-839886D39BD5}" type="pres">
      <dgm:prSet presAssocID="{623EAEFE-AF49-433B-8725-EA067EC61D71}" presName="parentText" presStyleLbl="node1" presStyleIdx="0" presStyleCnt="4">
        <dgm:presLayoutVars>
          <dgm:chMax val="0"/>
          <dgm:bulletEnabled val="1"/>
        </dgm:presLayoutVars>
      </dgm:prSet>
      <dgm:spPr/>
    </dgm:pt>
    <dgm:pt modelId="{F0560C72-48A4-4488-95DA-564978F9D44E}" type="pres">
      <dgm:prSet presAssocID="{E3EECAD5-6DB1-4F41-8F18-F82BF37C07F7}" presName="spacer" presStyleCnt="0"/>
      <dgm:spPr/>
    </dgm:pt>
    <dgm:pt modelId="{D56EE847-2F06-4ABC-B212-7B056A434367}" type="pres">
      <dgm:prSet presAssocID="{1D80F470-C94F-4043-AC05-88758EE696A8}" presName="parentText" presStyleLbl="node1" presStyleIdx="1" presStyleCnt="4">
        <dgm:presLayoutVars>
          <dgm:chMax val="0"/>
          <dgm:bulletEnabled val="1"/>
        </dgm:presLayoutVars>
      </dgm:prSet>
      <dgm:spPr/>
    </dgm:pt>
    <dgm:pt modelId="{A3CACD5A-6D85-4ACD-AD0D-F52024D420FE}" type="pres">
      <dgm:prSet presAssocID="{9DC78DDB-D35C-4DD7-A6A1-B12D01889744}" presName="spacer" presStyleCnt="0"/>
      <dgm:spPr/>
    </dgm:pt>
    <dgm:pt modelId="{FC8A187A-6DE5-42C2-BD18-C05CDF3FFC53}" type="pres">
      <dgm:prSet presAssocID="{EEAD6376-FB54-40FE-BBCF-2946E2854B38}" presName="parentText" presStyleLbl="node1" presStyleIdx="2" presStyleCnt="4">
        <dgm:presLayoutVars>
          <dgm:chMax val="0"/>
          <dgm:bulletEnabled val="1"/>
        </dgm:presLayoutVars>
      </dgm:prSet>
      <dgm:spPr/>
    </dgm:pt>
    <dgm:pt modelId="{7A806FEB-FFEE-4C5F-8588-81624D0F4E7D}" type="pres">
      <dgm:prSet presAssocID="{3C31AF02-DAD7-4DC4-8B35-CD503DF48B02}" presName="spacer" presStyleCnt="0"/>
      <dgm:spPr/>
    </dgm:pt>
    <dgm:pt modelId="{0F646F45-093A-4117-9269-DAF7A84D38C7}" type="pres">
      <dgm:prSet presAssocID="{30CB89D6-287E-422C-8E69-20B59D4D853E}" presName="parentText" presStyleLbl="node1" presStyleIdx="3" presStyleCnt="4">
        <dgm:presLayoutVars>
          <dgm:chMax val="0"/>
          <dgm:bulletEnabled val="1"/>
        </dgm:presLayoutVars>
      </dgm:prSet>
      <dgm:spPr/>
    </dgm:pt>
  </dgm:ptLst>
  <dgm:cxnLst>
    <dgm:cxn modelId="{96F8F421-FC6C-46BC-843E-86F26109F6EB}" type="presOf" srcId="{2F9DAE81-A06A-4979-8E5D-D3DB89CDA783}" destId="{61B5FA6A-8CCB-4090-B821-DC82FC9F312B}" srcOrd="0" destOrd="0" presId="urn:microsoft.com/office/officeart/2005/8/layout/vList2"/>
    <dgm:cxn modelId="{D9108E28-A1E9-4154-B040-21400FBA9B7C}" type="presOf" srcId="{30CB89D6-287E-422C-8E69-20B59D4D853E}" destId="{0F646F45-093A-4117-9269-DAF7A84D38C7}" srcOrd="0" destOrd="0" presId="urn:microsoft.com/office/officeart/2005/8/layout/vList2"/>
    <dgm:cxn modelId="{20CD3C38-0239-436E-B4FB-A5F42ED324CB}" srcId="{2F9DAE81-A06A-4979-8E5D-D3DB89CDA783}" destId="{EEAD6376-FB54-40FE-BBCF-2946E2854B38}" srcOrd="2" destOrd="0" parTransId="{28A9F2EA-D927-468A-9D8F-41B115E98B37}" sibTransId="{3C31AF02-DAD7-4DC4-8B35-CD503DF48B02}"/>
    <dgm:cxn modelId="{4EB06143-6E38-47A1-862F-E0D352650430}" type="presOf" srcId="{623EAEFE-AF49-433B-8725-EA067EC61D71}" destId="{EA9EEEFF-6963-414E-9903-839886D39BD5}" srcOrd="0" destOrd="0" presId="urn:microsoft.com/office/officeart/2005/8/layout/vList2"/>
    <dgm:cxn modelId="{25568E77-6BF4-466C-A387-65E7FE3CF1C9}" type="presOf" srcId="{1D80F470-C94F-4043-AC05-88758EE696A8}" destId="{D56EE847-2F06-4ABC-B212-7B056A434367}" srcOrd="0" destOrd="0" presId="urn:microsoft.com/office/officeart/2005/8/layout/vList2"/>
    <dgm:cxn modelId="{A9B24E86-4175-4DAF-913F-27EC1DC2A408}" type="presOf" srcId="{EEAD6376-FB54-40FE-BBCF-2946E2854B38}" destId="{FC8A187A-6DE5-42C2-BD18-C05CDF3FFC53}" srcOrd="0" destOrd="0" presId="urn:microsoft.com/office/officeart/2005/8/layout/vList2"/>
    <dgm:cxn modelId="{B60CC4B4-C14E-4F26-833A-86A6D7FD39FF}" srcId="{2F9DAE81-A06A-4979-8E5D-D3DB89CDA783}" destId="{30CB89D6-287E-422C-8E69-20B59D4D853E}" srcOrd="3" destOrd="0" parTransId="{C434BD27-E880-46BF-A201-3C1C06A73471}" sibTransId="{328D09A3-F9C4-4792-B614-CDF24D928568}"/>
    <dgm:cxn modelId="{6C1450E2-79CC-4849-B66F-499B81ED928E}" srcId="{2F9DAE81-A06A-4979-8E5D-D3DB89CDA783}" destId="{623EAEFE-AF49-433B-8725-EA067EC61D71}" srcOrd="0" destOrd="0" parTransId="{92F0A852-A9FF-4FBE-9ED7-5AA30ACE7FDF}" sibTransId="{E3EECAD5-6DB1-4F41-8F18-F82BF37C07F7}"/>
    <dgm:cxn modelId="{81A788F0-A43F-4619-BD88-142971DC3B11}" srcId="{2F9DAE81-A06A-4979-8E5D-D3DB89CDA783}" destId="{1D80F470-C94F-4043-AC05-88758EE696A8}" srcOrd="1" destOrd="0" parTransId="{AE6B3878-7C78-4F7F-AB71-D91E775E05C4}" sibTransId="{9DC78DDB-D35C-4DD7-A6A1-B12D01889744}"/>
    <dgm:cxn modelId="{0E6974E3-80D3-4589-8D98-F0C4BAD8FF01}" type="presParOf" srcId="{61B5FA6A-8CCB-4090-B821-DC82FC9F312B}" destId="{EA9EEEFF-6963-414E-9903-839886D39BD5}" srcOrd="0" destOrd="0" presId="urn:microsoft.com/office/officeart/2005/8/layout/vList2"/>
    <dgm:cxn modelId="{7FB7ABB7-1EDC-445D-AA23-C0D2809606B3}" type="presParOf" srcId="{61B5FA6A-8CCB-4090-B821-DC82FC9F312B}" destId="{F0560C72-48A4-4488-95DA-564978F9D44E}" srcOrd="1" destOrd="0" presId="urn:microsoft.com/office/officeart/2005/8/layout/vList2"/>
    <dgm:cxn modelId="{510F591A-2B34-46F8-B3A1-DF66F8934E18}" type="presParOf" srcId="{61B5FA6A-8CCB-4090-B821-DC82FC9F312B}" destId="{D56EE847-2F06-4ABC-B212-7B056A434367}" srcOrd="2" destOrd="0" presId="urn:microsoft.com/office/officeart/2005/8/layout/vList2"/>
    <dgm:cxn modelId="{9E0A9C3D-0252-4284-B4D3-9C8634509C60}" type="presParOf" srcId="{61B5FA6A-8CCB-4090-B821-DC82FC9F312B}" destId="{A3CACD5A-6D85-4ACD-AD0D-F52024D420FE}" srcOrd="3" destOrd="0" presId="urn:microsoft.com/office/officeart/2005/8/layout/vList2"/>
    <dgm:cxn modelId="{BFCE60ED-F6DA-4305-97B8-47433EEF07CE}" type="presParOf" srcId="{61B5FA6A-8CCB-4090-B821-DC82FC9F312B}" destId="{FC8A187A-6DE5-42C2-BD18-C05CDF3FFC53}" srcOrd="4" destOrd="0" presId="urn:microsoft.com/office/officeart/2005/8/layout/vList2"/>
    <dgm:cxn modelId="{1E51E1D9-4B0A-4CCF-A5C8-10709DBC3D08}" type="presParOf" srcId="{61B5FA6A-8CCB-4090-B821-DC82FC9F312B}" destId="{7A806FEB-FFEE-4C5F-8588-81624D0F4E7D}" srcOrd="5" destOrd="0" presId="urn:microsoft.com/office/officeart/2005/8/layout/vList2"/>
    <dgm:cxn modelId="{D857DAD7-03A6-4782-AC2F-9001CA2F5AAC}" type="presParOf" srcId="{61B5FA6A-8CCB-4090-B821-DC82FC9F312B}" destId="{0F646F45-093A-4117-9269-DAF7A84D38C7}"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2F9DAE81-A06A-4979-8E5D-D3DB89CDA78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623EAEFE-AF49-433B-8725-EA067EC61D71}">
      <dgm:prSet/>
      <dgm:spPr/>
      <dgm:t>
        <a:bodyPr/>
        <a:lstStyle/>
        <a:p>
          <a:r>
            <a:rPr lang="en-GB"/>
            <a:t>Intend – direct intention OR oblique intention. </a:t>
          </a:r>
          <a:endParaRPr lang="en-US"/>
        </a:p>
      </dgm:t>
    </dgm:pt>
    <dgm:pt modelId="{92F0A852-A9FF-4FBE-9ED7-5AA30ACE7FDF}" type="parTrans" cxnId="{6C1450E2-79CC-4849-B66F-499B81ED928E}">
      <dgm:prSet/>
      <dgm:spPr/>
      <dgm:t>
        <a:bodyPr/>
        <a:lstStyle/>
        <a:p>
          <a:endParaRPr lang="en-US"/>
        </a:p>
      </dgm:t>
    </dgm:pt>
    <dgm:pt modelId="{E3EECAD5-6DB1-4F41-8F18-F82BF37C07F7}" type="sibTrans" cxnId="{6C1450E2-79CC-4849-B66F-499B81ED928E}">
      <dgm:prSet/>
      <dgm:spPr/>
      <dgm:t>
        <a:bodyPr/>
        <a:lstStyle/>
        <a:p>
          <a:endParaRPr lang="en-US"/>
        </a:p>
      </dgm:t>
    </dgm:pt>
    <dgm:pt modelId="{1D80F470-C94F-4043-AC05-88758EE696A8}">
      <dgm:prSet/>
      <dgm:spPr/>
      <dgm:t>
        <a:bodyPr/>
        <a:lstStyle/>
        <a:p>
          <a:r>
            <a:rPr lang="en-GB"/>
            <a:t>Depends on the Circumstances. </a:t>
          </a:r>
          <a:endParaRPr lang="en-US"/>
        </a:p>
      </dgm:t>
    </dgm:pt>
    <dgm:pt modelId="{AE6B3878-7C78-4F7F-AB71-D91E775E05C4}" type="parTrans" cxnId="{81A788F0-A43F-4619-BD88-142971DC3B11}">
      <dgm:prSet/>
      <dgm:spPr/>
      <dgm:t>
        <a:bodyPr/>
        <a:lstStyle/>
        <a:p>
          <a:endParaRPr lang="en-US"/>
        </a:p>
      </dgm:t>
    </dgm:pt>
    <dgm:pt modelId="{9DC78DDB-D35C-4DD7-A6A1-B12D01889744}" type="sibTrans" cxnId="{81A788F0-A43F-4619-BD88-142971DC3B11}">
      <dgm:prSet/>
      <dgm:spPr/>
      <dgm:t>
        <a:bodyPr/>
        <a:lstStyle/>
        <a:p>
          <a:endParaRPr lang="en-US"/>
        </a:p>
      </dgm:t>
    </dgm:pt>
    <dgm:pt modelId="{EEAD6376-FB54-40FE-BBCF-2946E2854B38}">
      <dgm:prSet/>
      <dgm:spPr/>
      <dgm:t>
        <a:bodyPr/>
        <a:lstStyle/>
        <a:p>
          <a:r>
            <a:rPr lang="en-GB"/>
            <a:t>Recklessness – R v Cummingham. </a:t>
          </a:r>
          <a:endParaRPr lang="en-US"/>
        </a:p>
      </dgm:t>
    </dgm:pt>
    <dgm:pt modelId="{28A9F2EA-D927-468A-9D8F-41B115E98B37}" type="parTrans" cxnId="{20CD3C38-0239-436E-B4FB-A5F42ED324CB}">
      <dgm:prSet/>
      <dgm:spPr/>
      <dgm:t>
        <a:bodyPr/>
        <a:lstStyle/>
        <a:p>
          <a:endParaRPr lang="en-US"/>
        </a:p>
      </dgm:t>
    </dgm:pt>
    <dgm:pt modelId="{3C31AF02-DAD7-4DC4-8B35-CD503DF48B02}" type="sibTrans" cxnId="{20CD3C38-0239-436E-B4FB-A5F42ED324CB}">
      <dgm:prSet/>
      <dgm:spPr/>
      <dgm:t>
        <a:bodyPr/>
        <a:lstStyle/>
        <a:p>
          <a:endParaRPr lang="en-US"/>
        </a:p>
      </dgm:t>
    </dgm:pt>
    <dgm:pt modelId="{30CB89D6-287E-422C-8E69-20B59D4D853E}">
      <dgm:prSet/>
      <dgm:spPr/>
      <dgm:t>
        <a:bodyPr/>
        <a:lstStyle/>
        <a:p>
          <a:r>
            <a:rPr lang="en-GB" dirty="0"/>
            <a:t>Property must belong to someone else. </a:t>
          </a:r>
          <a:endParaRPr lang="en-US" dirty="0"/>
        </a:p>
      </dgm:t>
    </dgm:pt>
    <dgm:pt modelId="{C434BD27-E880-46BF-A201-3C1C06A73471}" type="parTrans" cxnId="{B60CC4B4-C14E-4F26-833A-86A6D7FD39FF}">
      <dgm:prSet/>
      <dgm:spPr/>
      <dgm:t>
        <a:bodyPr/>
        <a:lstStyle/>
        <a:p>
          <a:endParaRPr lang="en-US"/>
        </a:p>
      </dgm:t>
    </dgm:pt>
    <dgm:pt modelId="{328D09A3-F9C4-4792-B614-CDF24D928568}" type="sibTrans" cxnId="{B60CC4B4-C14E-4F26-833A-86A6D7FD39FF}">
      <dgm:prSet/>
      <dgm:spPr/>
      <dgm:t>
        <a:bodyPr/>
        <a:lstStyle/>
        <a:p>
          <a:endParaRPr lang="en-US"/>
        </a:p>
      </dgm:t>
    </dgm:pt>
    <dgm:pt modelId="{61B5FA6A-8CCB-4090-B821-DC82FC9F312B}" type="pres">
      <dgm:prSet presAssocID="{2F9DAE81-A06A-4979-8E5D-D3DB89CDA783}" presName="linear" presStyleCnt="0">
        <dgm:presLayoutVars>
          <dgm:animLvl val="lvl"/>
          <dgm:resizeHandles val="exact"/>
        </dgm:presLayoutVars>
      </dgm:prSet>
      <dgm:spPr/>
    </dgm:pt>
    <dgm:pt modelId="{EA9EEEFF-6963-414E-9903-839886D39BD5}" type="pres">
      <dgm:prSet presAssocID="{623EAEFE-AF49-433B-8725-EA067EC61D71}" presName="parentText" presStyleLbl="node1" presStyleIdx="0" presStyleCnt="4">
        <dgm:presLayoutVars>
          <dgm:chMax val="0"/>
          <dgm:bulletEnabled val="1"/>
        </dgm:presLayoutVars>
      </dgm:prSet>
      <dgm:spPr/>
    </dgm:pt>
    <dgm:pt modelId="{F0560C72-48A4-4488-95DA-564978F9D44E}" type="pres">
      <dgm:prSet presAssocID="{E3EECAD5-6DB1-4F41-8F18-F82BF37C07F7}" presName="spacer" presStyleCnt="0"/>
      <dgm:spPr/>
    </dgm:pt>
    <dgm:pt modelId="{D56EE847-2F06-4ABC-B212-7B056A434367}" type="pres">
      <dgm:prSet presAssocID="{1D80F470-C94F-4043-AC05-88758EE696A8}" presName="parentText" presStyleLbl="node1" presStyleIdx="1" presStyleCnt="4">
        <dgm:presLayoutVars>
          <dgm:chMax val="0"/>
          <dgm:bulletEnabled val="1"/>
        </dgm:presLayoutVars>
      </dgm:prSet>
      <dgm:spPr/>
    </dgm:pt>
    <dgm:pt modelId="{A3CACD5A-6D85-4ACD-AD0D-F52024D420FE}" type="pres">
      <dgm:prSet presAssocID="{9DC78DDB-D35C-4DD7-A6A1-B12D01889744}" presName="spacer" presStyleCnt="0"/>
      <dgm:spPr/>
    </dgm:pt>
    <dgm:pt modelId="{FC8A187A-6DE5-42C2-BD18-C05CDF3FFC53}" type="pres">
      <dgm:prSet presAssocID="{EEAD6376-FB54-40FE-BBCF-2946E2854B38}" presName="parentText" presStyleLbl="node1" presStyleIdx="2" presStyleCnt="4">
        <dgm:presLayoutVars>
          <dgm:chMax val="0"/>
          <dgm:bulletEnabled val="1"/>
        </dgm:presLayoutVars>
      </dgm:prSet>
      <dgm:spPr/>
    </dgm:pt>
    <dgm:pt modelId="{7A806FEB-FFEE-4C5F-8588-81624D0F4E7D}" type="pres">
      <dgm:prSet presAssocID="{3C31AF02-DAD7-4DC4-8B35-CD503DF48B02}" presName="spacer" presStyleCnt="0"/>
      <dgm:spPr/>
    </dgm:pt>
    <dgm:pt modelId="{0F646F45-093A-4117-9269-DAF7A84D38C7}" type="pres">
      <dgm:prSet presAssocID="{30CB89D6-287E-422C-8E69-20B59D4D853E}" presName="parentText" presStyleLbl="node1" presStyleIdx="3" presStyleCnt="4">
        <dgm:presLayoutVars>
          <dgm:chMax val="0"/>
          <dgm:bulletEnabled val="1"/>
        </dgm:presLayoutVars>
      </dgm:prSet>
      <dgm:spPr/>
    </dgm:pt>
  </dgm:ptLst>
  <dgm:cxnLst>
    <dgm:cxn modelId="{96F8F421-FC6C-46BC-843E-86F26109F6EB}" type="presOf" srcId="{2F9DAE81-A06A-4979-8E5D-D3DB89CDA783}" destId="{61B5FA6A-8CCB-4090-B821-DC82FC9F312B}" srcOrd="0" destOrd="0" presId="urn:microsoft.com/office/officeart/2005/8/layout/vList2"/>
    <dgm:cxn modelId="{D9108E28-A1E9-4154-B040-21400FBA9B7C}" type="presOf" srcId="{30CB89D6-287E-422C-8E69-20B59D4D853E}" destId="{0F646F45-093A-4117-9269-DAF7A84D38C7}" srcOrd="0" destOrd="0" presId="urn:microsoft.com/office/officeart/2005/8/layout/vList2"/>
    <dgm:cxn modelId="{20CD3C38-0239-436E-B4FB-A5F42ED324CB}" srcId="{2F9DAE81-A06A-4979-8E5D-D3DB89CDA783}" destId="{EEAD6376-FB54-40FE-BBCF-2946E2854B38}" srcOrd="2" destOrd="0" parTransId="{28A9F2EA-D927-468A-9D8F-41B115E98B37}" sibTransId="{3C31AF02-DAD7-4DC4-8B35-CD503DF48B02}"/>
    <dgm:cxn modelId="{4EB06143-6E38-47A1-862F-E0D352650430}" type="presOf" srcId="{623EAEFE-AF49-433B-8725-EA067EC61D71}" destId="{EA9EEEFF-6963-414E-9903-839886D39BD5}" srcOrd="0" destOrd="0" presId="urn:microsoft.com/office/officeart/2005/8/layout/vList2"/>
    <dgm:cxn modelId="{25568E77-6BF4-466C-A387-65E7FE3CF1C9}" type="presOf" srcId="{1D80F470-C94F-4043-AC05-88758EE696A8}" destId="{D56EE847-2F06-4ABC-B212-7B056A434367}" srcOrd="0" destOrd="0" presId="urn:microsoft.com/office/officeart/2005/8/layout/vList2"/>
    <dgm:cxn modelId="{A9B24E86-4175-4DAF-913F-27EC1DC2A408}" type="presOf" srcId="{EEAD6376-FB54-40FE-BBCF-2946E2854B38}" destId="{FC8A187A-6DE5-42C2-BD18-C05CDF3FFC53}" srcOrd="0" destOrd="0" presId="urn:microsoft.com/office/officeart/2005/8/layout/vList2"/>
    <dgm:cxn modelId="{B60CC4B4-C14E-4F26-833A-86A6D7FD39FF}" srcId="{2F9DAE81-A06A-4979-8E5D-D3DB89CDA783}" destId="{30CB89D6-287E-422C-8E69-20B59D4D853E}" srcOrd="3" destOrd="0" parTransId="{C434BD27-E880-46BF-A201-3C1C06A73471}" sibTransId="{328D09A3-F9C4-4792-B614-CDF24D928568}"/>
    <dgm:cxn modelId="{6C1450E2-79CC-4849-B66F-499B81ED928E}" srcId="{2F9DAE81-A06A-4979-8E5D-D3DB89CDA783}" destId="{623EAEFE-AF49-433B-8725-EA067EC61D71}" srcOrd="0" destOrd="0" parTransId="{92F0A852-A9FF-4FBE-9ED7-5AA30ACE7FDF}" sibTransId="{E3EECAD5-6DB1-4F41-8F18-F82BF37C07F7}"/>
    <dgm:cxn modelId="{81A788F0-A43F-4619-BD88-142971DC3B11}" srcId="{2F9DAE81-A06A-4979-8E5D-D3DB89CDA783}" destId="{1D80F470-C94F-4043-AC05-88758EE696A8}" srcOrd="1" destOrd="0" parTransId="{AE6B3878-7C78-4F7F-AB71-D91E775E05C4}" sibTransId="{9DC78DDB-D35C-4DD7-A6A1-B12D01889744}"/>
    <dgm:cxn modelId="{0E6974E3-80D3-4589-8D98-F0C4BAD8FF01}" type="presParOf" srcId="{61B5FA6A-8CCB-4090-B821-DC82FC9F312B}" destId="{EA9EEEFF-6963-414E-9903-839886D39BD5}" srcOrd="0" destOrd="0" presId="urn:microsoft.com/office/officeart/2005/8/layout/vList2"/>
    <dgm:cxn modelId="{7FB7ABB7-1EDC-445D-AA23-C0D2809606B3}" type="presParOf" srcId="{61B5FA6A-8CCB-4090-B821-DC82FC9F312B}" destId="{F0560C72-48A4-4488-95DA-564978F9D44E}" srcOrd="1" destOrd="0" presId="urn:microsoft.com/office/officeart/2005/8/layout/vList2"/>
    <dgm:cxn modelId="{510F591A-2B34-46F8-B3A1-DF66F8934E18}" type="presParOf" srcId="{61B5FA6A-8CCB-4090-B821-DC82FC9F312B}" destId="{D56EE847-2F06-4ABC-B212-7B056A434367}" srcOrd="2" destOrd="0" presId="urn:microsoft.com/office/officeart/2005/8/layout/vList2"/>
    <dgm:cxn modelId="{9E0A9C3D-0252-4284-B4D3-9C8634509C60}" type="presParOf" srcId="{61B5FA6A-8CCB-4090-B821-DC82FC9F312B}" destId="{A3CACD5A-6D85-4ACD-AD0D-F52024D420FE}" srcOrd="3" destOrd="0" presId="urn:microsoft.com/office/officeart/2005/8/layout/vList2"/>
    <dgm:cxn modelId="{BFCE60ED-F6DA-4305-97B8-47433EEF07CE}" type="presParOf" srcId="{61B5FA6A-8CCB-4090-B821-DC82FC9F312B}" destId="{FC8A187A-6DE5-42C2-BD18-C05CDF3FFC53}" srcOrd="4" destOrd="0" presId="urn:microsoft.com/office/officeart/2005/8/layout/vList2"/>
    <dgm:cxn modelId="{1E51E1D9-4B0A-4CCF-A5C8-10709DBC3D08}" type="presParOf" srcId="{61B5FA6A-8CCB-4090-B821-DC82FC9F312B}" destId="{7A806FEB-FFEE-4C5F-8588-81624D0F4E7D}" srcOrd="5" destOrd="0" presId="urn:microsoft.com/office/officeart/2005/8/layout/vList2"/>
    <dgm:cxn modelId="{D857DAD7-03A6-4782-AC2F-9001CA2F5AAC}" type="presParOf" srcId="{61B5FA6A-8CCB-4090-B821-DC82FC9F312B}" destId="{0F646F45-093A-4117-9269-DAF7A84D38C7}"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340FF935-61CF-4E8F-BBE7-EC789209B6C5}"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US"/>
        </a:p>
      </dgm:t>
    </dgm:pt>
    <dgm:pt modelId="{E358ADA2-3873-49E9-85D6-AD4B7B3D6F86}">
      <dgm:prSet/>
      <dgm:spPr/>
      <dgm:t>
        <a:bodyPr/>
        <a:lstStyle/>
        <a:p>
          <a:r>
            <a:rPr lang="en-US" dirty="0"/>
            <a:t>Criminal Damage </a:t>
          </a:r>
        </a:p>
      </dgm:t>
    </dgm:pt>
    <dgm:pt modelId="{29AD7CED-C69D-4E37-B304-3DDB48B9F902}" type="parTrans" cxnId="{C1831D73-47DB-4643-93B0-B63FF6D8C3BB}">
      <dgm:prSet/>
      <dgm:spPr/>
      <dgm:t>
        <a:bodyPr/>
        <a:lstStyle/>
        <a:p>
          <a:endParaRPr lang="en-US"/>
        </a:p>
      </dgm:t>
    </dgm:pt>
    <dgm:pt modelId="{E55050F5-054D-4285-A808-8EB5E8B24840}" type="sibTrans" cxnId="{C1831D73-47DB-4643-93B0-B63FF6D8C3BB}">
      <dgm:prSet/>
      <dgm:spPr/>
      <dgm:t>
        <a:bodyPr/>
        <a:lstStyle/>
        <a:p>
          <a:endParaRPr lang="en-US"/>
        </a:p>
      </dgm:t>
    </dgm:pt>
    <dgm:pt modelId="{4F720CFE-977D-44E5-A7D7-B8C90BBB441B}">
      <dgm:prSet/>
      <dgm:spPr/>
      <dgm:t>
        <a:bodyPr/>
        <a:lstStyle/>
        <a:p>
          <a:r>
            <a:rPr lang="en-GB"/>
            <a:t>Theft. </a:t>
          </a:r>
          <a:endParaRPr lang="en-US"/>
        </a:p>
      </dgm:t>
    </dgm:pt>
    <dgm:pt modelId="{CAC799FD-C9A5-45A4-BD60-6C2E09B97C30}" type="parTrans" cxnId="{2E3B1193-4A92-4C0E-90BF-375606E9482C}">
      <dgm:prSet/>
      <dgm:spPr/>
      <dgm:t>
        <a:bodyPr/>
        <a:lstStyle/>
        <a:p>
          <a:endParaRPr lang="en-US"/>
        </a:p>
      </dgm:t>
    </dgm:pt>
    <dgm:pt modelId="{C3435E78-1FC9-442D-9DF4-39D96B83CC67}" type="sibTrans" cxnId="{2E3B1193-4A92-4C0E-90BF-375606E9482C}">
      <dgm:prSet/>
      <dgm:spPr/>
      <dgm:t>
        <a:bodyPr/>
        <a:lstStyle/>
        <a:p>
          <a:endParaRPr lang="en-US"/>
        </a:p>
      </dgm:t>
    </dgm:pt>
    <dgm:pt modelId="{F9D3F871-A850-42A4-8822-6A3F85CE9ED4}">
      <dgm:prSet/>
      <dgm:spPr/>
      <dgm:t>
        <a:bodyPr/>
        <a:lstStyle/>
        <a:p>
          <a:r>
            <a:rPr lang="en-GB" dirty="0"/>
            <a:t>Next week burglary</a:t>
          </a:r>
          <a:endParaRPr lang="en-US" dirty="0"/>
        </a:p>
      </dgm:t>
    </dgm:pt>
    <dgm:pt modelId="{7F29A1EB-5491-45A6-94B1-6CF22FCEA19D}" type="parTrans" cxnId="{0266CD24-BB44-48CB-AD88-82A4150ECC1C}">
      <dgm:prSet/>
      <dgm:spPr/>
      <dgm:t>
        <a:bodyPr/>
        <a:lstStyle/>
        <a:p>
          <a:endParaRPr lang="en-US"/>
        </a:p>
      </dgm:t>
    </dgm:pt>
    <dgm:pt modelId="{4D725547-53B7-480C-801B-555626E53B47}" type="sibTrans" cxnId="{0266CD24-BB44-48CB-AD88-82A4150ECC1C}">
      <dgm:prSet/>
      <dgm:spPr/>
      <dgm:t>
        <a:bodyPr/>
        <a:lstStyle/>
        <a:p>
          <a:endParaRPr lang="en-US"/>
        </a:p>
      </dgm:t>
    </dgm:pt>
    <dgm:pt modelId="{307C2D82-4CA3-42AB-83C8-A0D969BE0EF9}" type="pres">
      <dgm:prSet presAssocID="{340FF935-61CF-4E8F-BBE7-EC789209B6C5}" presName="Name0" presStyleCnt="0">
        <dgm:presLayoutVars>
          <dgm:dir/>
          <dgm:animLvl val="lvl"/>
          <dgm:resizeHandles val="exact"/>
        </dgm:presLayoutVars>
      </dgm:prSet>
      <dgm:spPr/>
    </dgm:pt>
    <dgm:pt modelId="{9347C3A8-FD45-44AB-97CC-F4E9757CF62C}" type="pres">
      <dgm:prSet presAssocID="{E358ADA2-3873-49E9-85D6-AD4B7B3D6F86}" presName="parTxOnly" presStyleLbl="node1" presStyleIdx="0" presStyleCnt="3">
        <dgm:presLayoutVars>
          <dgm:chMax val="0"/>
          <dgm:chPref val="0"/>
          <dgm:bulletEnabled val="1"/>
        </dgm:presLayoutVars>
      </dgm:prSet>
      <dgm:spPr/>
    </dgm:pt>
    <dgm:pt modelId="{774B09B8-F0F7-44E9-8EF4-0E838033CD68}" type="pres">
      <dgm:prSet presAssocID="{E55050F5-054D-4285-A808-8EB5E8B24840}" presName="parTxOnlySpace" presStyleCnt="0"/>
      <dgm:spPr/>
    </dgm:pt>
    <dgm:pt modelId="{59BECEB0-CDA9-4302-8C56-4377BF5A1EFB}" type="pres">
      <dgm:prSet presAssocID="{4F720CFE-977D-44E5-A7D7-B8C90BBB441B}" presName="parTxOnly" presStyleLbl="node1" presStyleIdx="1" presStyleCnt="3">
        <dgm:presLayoutVars>
          <dgm:chMax val="0"/>
          <dgm:chPref val="0"/>
          <dgm:bulletEnabled val="1"/>
        </dgm:presLayoutVars>
      </dgm:prSet>
      <dgm:spPr/>
    </dgm:pt>
    <dgm:pt modelId="{83D19DB6-546F-4B46-8C6F-03E7189D5E25}" type="pres">
      <dgm:prSet presAssocID="{C3435E78-1FC9-442D-9DF4-39D96B83CC67}" presName="parTxOnlySpace" presStyleCnt="0"/>
      <dgm:spPr/>
    </dgm:pt>
    <dgm:pt modelId="{4FDB3B11-4CD3-40B7-A467-D330B7DA0056}" type="pres">
      <dgm:prSet presAssocID="{F9D3F871-A850-42A4-8822-6A3F85CE9ED4}" presName="parTxOnly" presStyleLbl="node1" presStyleIdx="2" presStyleCnt="3">
        <dgm:presLayoutVars>
          <dgm:chMax val="0"/>
          <dgm:chPref val="0"/>
          <dgm:bulletEnabled val="1"/>
        </dgm:presLayoutVars>
      </dgm:prSet>
      <dgm:spPr/>
    </dgm:pt>
  </dgm:ptLst>
  <dgm:cxnLst>
    <dgm:cxn modelId="{78D21307-D70C-4E32-BFA0-9594B7C4C233}" type="presOf" srcId="{E358ADA2-3873-49E9-85D6-AD4B7B3D6F86}" destId="{9347C3A8-FD45-44AB-97CC-F4E9757CF62C}" srcOrd="0" destOrd="0" presId="urn:microsoft.com/office/officeart/2005/8/layout/chevron1"/>
    <dgm:cxn modelId="{0266CD24-BB44-48CB-AD88-82A4150ECC1C}" srcId="{340FF935-61CF-4E8F-BBE7-EC789209B6C5}" destId="{F9D3F871-A850-42A4-8822-6A3F85CE9ED4}" srcOrd="2" destOrd="0" parTransId="{7F29A1EB-5491-45A6-94B1-6CF22FCEA19D}" sibTransId="{4D725547-53B7-480C-801B-555626E53B47}"/>
    <dgm:cxn modelId="{7CF2FB66-61F7-4985-8911-5A2894E5A06B}" type="presOf" srcId="{F9D3F871-A850-42A4-8822-6A3F85CE9ED4}" destId="{4FDB3B11-4CD3-40B7-A467-D330B7DA0056}" srcOrd="0" destOrd="0" presId="urn:microsoft.com/office/officeart/2005/8/layout/chevron1"/>
    <dgm:cxn modelId="{C1831D73-47DB-4643-93B0-B63FF6D8C3BB}" srcId="{340FF935-61CF-4E8F-BBE7-EC789209B6C5}" destId="{E358ADA2-3873-49E9-85D6-AD4B7B3D6F86}" srcOrd="0" destOrd="0" parTransId="{29AD7CED-C69D-4E37-B304-3DDB48B9F902}" sibTransId="{E55050F5-054D-4285-A808-8EB5E8B24840}"/>
    <dgm:cxn modelId="{29714790-0BF5-4E5E-8806-D6DB1B497CA2}" type="presOf" srcId="{340FF935-61CF-4E8F-BBE7-EC789209B6C5}" destId="{307C2D82-4CA3-42AB-83C8-A0D969BE0EF9}" srcOrd="0" destOrd="0" presId="urn:microsoft.com/office/officeart/2005/8/layout/chevron1"/>
    <dgm:cxn modelId="{2E3B1193-4A92-4C0E-90BF-375606E9482C}" srcId="{340FF935-61CF-4E8F-BBE7-EC789209B6C5}" destId="{4F720CFE-977D-44E5-A7D7-B8C90BBB441B}" srcOrd="1" destOrd="0" parTransId="{CAC799FD-C9A5-45A4-BD60-6C2E09B97C30}" sibTransId="{C3435E78-1FC9-442D-9DF4-39D96B83CC67}"/>
    <dgm:cxn modelId="{C1ED09C6-A6B0-403A-8694-408F09E4915D}" type="presOf" srcId="{4F720CFE-977D-44E5-A7D7-B8C90BBB441B}" destId="{59BECEB0-CDA9-4302-8C56-4377BF5A1EFB}" srcOrd="0" destOrd="0" presId="urn:microsoft.com/office/officeart/2005/8/layout/chevron1"/>
    <dgm:cxn modelId="{7D560DF1-462D-417F-8344-97CAE423BCB2}" type="presParOf" srcId="{307C2D82-4CA3-42AB-83C8-A0D969BE0EF9}" destId="{9347C3A8-FD45-44AB-97CC-F4E9757CF62C}" srcOrd="0" destOrd="0" presId="urn:microsoft.com/office/officeart/2005/8/layout/chevron1"/>
    <dgm:cxn modelId="{322F0A6E-111B-4701-810A-9B6BD3C35176}" type="presParOf" srcId="{307C2D82-4CA3-42AB-83C8-A0D969BE0EF9}" destId="{774B09B8-F0F7-44E9-8EF4-0E838033CD68}" srcOrd="1" destOrd="0" presId="urn:microsoft.com/office/officeart/2005/8/layout/chevron1"/>
    <dgm:cxn modelId="{94C656C9-5F8E-448E-AC28-2AF3E755E88C}" type="presParOf" srcId="{307C2D82-4CA3-42AB-83C8-A0D969BE0EF9}" destId="{59BECEB0-CDA9-4302-8C56-4377BF5A1EFB}" srcOrd="2" destOrd="0" presId="urn:microsoft.com/office/officeart/2005/8/layout/chevron1"/>
    <dgm:cxn modelId="{32599B31-0E6E-4B7B-B040-1BD2F9E443A1}" type="presParOf" srcId="{307C2D82-4CA3-42AB-83C8-A0D969BE0EF9}" destId="{83D19DB6-546F-4B46-8C6F-03E7189D5E25}" srcOrd="3" destOrd="0" presId="urn:microsoft.com/office/officeart/2005/8/layout/chevron1"/>
    <dgm:cxn modelId="{2EFDEAD8-BE4D-4AEF-9D6D-90D0BA81A2AB}" type="presParOf" srcId="{307C2D82-4CA3-42AB-83C8-A0D969BE0EF9}" destId="{4FDB3B11-4CD3-40B7-A467-D330B7DA0056}" srcOrd="4"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1CF7B1-052B-46C3-A3CB-A714868DBB16}">
      <dsp:nvSpPr>
        <dsp:cNvPr id="0" name=""/>
        <dsp:cNvSpPr/>
      </dsp:nvSpPr>
      <dsp:spPr>
        <a:xfrm>
          <a:off x="0" y="2657"/>
          <a:ext cx="6683374" cy="59319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baseline="0"/>
            <a:t>Aims and Learning Objectives. </a:t>
          </a:r>
          <a:endParaRPr lang="en-US" sz="2600" kern="1200"/>
        </a:p>
      </dsp:txBody>
      <dsp:txXfrm>
        <a:off x="28957" y="31614"/>
        <a:ext cx="6625460" cy="535276"/>
      </dsp:txXfrm>
    </dsp:sp>
    <dsp:sp modelId="{FA770175-9F9C-412D-9198-D4BD2D90E0EB}">
      <dsp:nvSpPr>
        <dsp:cNvPr id="0" name=""/>
        <dsp:cNvSpPr/>
      </dsp:nvSpPr>
      <dsp:spPr>
        <a:xfrm>
          <a:off x="0" y="670727"/>
          <a:ext cx="6683374" cy="593190"/>
        </a:xfrm>
        <a:prstGeom prst="roundRect">
          <a:avLst/>
        </a:prstGeom>
        <a:gradFill rotWithShape="0">
          <a:gsLst>
            <a:gs pos="0">
              <a:schemeClr val="accent2">
                <a:hueOff val="-557260"/>
                <a:satOff val="-2213"/>
                <a:lumOff val="1405"/>
                <a:alphaOff val="0"/>
                <a:tint val="94000"/>
                <a:satMod val="100000"/>
                <a:lumMod val="108000"/>
              </a:schemeClr>
            </a:gs>
            <a:gs pos="50000">
              <a:schemeClr val="accent2">
                <a:hueOff val="-557260"/>
                <a:satOff val="-2213"/>
                <a:lumOff val="1405"/>
                <a:alphaOff val="0"/>
                <a:tint val="98000"/>
                <a:shade val="100000"/>
                <a:satMod val="100000"/>
                <a:lumMod val="100000"/>
              </a:schemeClr>
            </a:gs>
            <a:gs pos="100000">
              <a:schemeClr val="accent2">
                <a:hueOff val="-557260"/>
                <a:satOff val="-2213"/>
                <a:lumOff val="1405"/>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Theft.</a:t>
          </a:r>
        </a:p>
      </dsp:txBody>
      <dsp:txXfrm>
        <a:off x="28957" y="699684"/>
        <a:ext cx="6625460" cy="535276"/>
      </dsp:txXfrm>
    </dsp:sp>
    <dsp:sp modelId="{86634A8B-B04A-4336-92D1-A683B018AC61}">
      <dsp:nvSpPr>
        <dsp:cNvPr id="0" name=""/>
        <dsp:cNvSpPr/>
      </dsp:nvSpPr>
      <dsp:spPr>
        <a:xfrm>
          <a:off x="0" y="1338797"/>
          <a:ext cx="6683374" cy="593190"/>
        </a:xfrm>
        <a:prstGeom prst="roundRect">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baseline="0" dirty="0"/>
            <a:t>Criminal damage. </a:t>
          </a:r>
          <a:endParaRPr lang="en-US" sz="2600" kern="1200" dirty="0"/>
        </a:p>
      </dsp:txBody>
      <dsp:txXfrm>
        <a:off x="28957" y="1367754"/>
        <a:ext cx="6625460" cy="535276"/>
      </dsp:txXfrm>
    </dsp:sp>
    <dsp:sp modelId="{DF29DFF4-A9A3-4516-8D10-6AAD83C29000}">
      <dsp:nvSpPr>
        <dsp:cNvPr id="0" name=""/>
        <dsp:cNvSpPr/>
      </dsp:nvSpPr>
      <dsp:spPr>
        <a:xfrm>
          <a:off x="0" y="2006867"/>
          <a:ext cx="6683374" cy="593190"/>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baseline="0" dirty="0"/>
            <a:t>Burglary. </a:t>
          </a:r>
          <a:endParaRPr lang="en-US" sz="2600" kern="1200" dirty="0"/>
        </a:p>
      </dsp:txBody>
      <dsp:txXfrm>
        <a:off x="28957" y="2035824"/>
        <a:ext cx="6625460" cy="535276"/>
      </dsp:txXfrm>
    </dsp:sp>
    <dsp:sp modelId="{A0E7AB42-CB4B-4E97-B774-D629EB768AA0}">
      <dsp:nvSpPr>
        <dsp:cNvPr id="0" name=""/>
        <dsp:cNvSpPr/>
      </dsp:nvSpPr>
      <dsp:spPr>
        <a:xfrm>
          <a:off x="0" y="2674937"/>
          <a:ext cx="6683374" cy="593190"/>
        </a:xfrm>
        <a:prstGeom prst="roundRect">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baseline="0"/>
            <a:t>Activities. </a:t>
          </a:r>
          <a:endParaRPr lang="en-US" sz="2600" kern="1200"/>
        </a:p>
      </dsp:txBody>
      <dsp:txXfrm>
        <a:off x="28957" y="2703894"/>
        <a:ext cx="6625460" cy="535276"/>
      </dsp:txXfrm>
    </dsp:sp>
    <dsp:sp modelId="{B85990C6-8709-4EC8-9251-C77627D7B22D}">
      <dsp:nvSpPr>
        <dsp:cNvPr id="0" name=""/>
        <dsp:cNvSpPr/>
      </dsp:nvSpPr>
      <dsp:spPr>
        <a:xfrm>
          <a:off x="0" y="3343007"/>
          <a:ext cx="6683374" cy="593190"/>
        </a:xfrm>
        <a:prstGeom prst="roundRect">
          <a:avLst/>
        </a:prstGeom>
        <a:gradFill rotWithShape="0">
          <a:gsLst>
            <a:gs pos="0">
              <a:schemeClr val="accent2">
                <a:hueOff val="-2786301"/>
                <a:satOff val="-11066"/>
                <a:lumOff val="7027"/>
                <a:alphaOff val="0"/>
                <a:tint val="94000"/>
                <a:satMod val="100000"/>
                <a:lumMod val="108000"/>
              </a:schemeClr>
            </a:gs>
            <a:gs pos="50000">
              <a:schemeClr val="accent2">
                <a:hueOff val="-2786301"/>
                <a:satOff val="-11066"/>
                <a:lumOff val="7027"/>
                <a:alphaOff val="0"/>
                <a:tint val="98000"/>
                <a:shade val="100000"/>
                <a:satMod val="100000"/>
                <a:lumMod val="100000"/>
              </a:schemeClr>
            </a:gs>
            <a:gs pos="100000">
              <a:schemeClr val="accent2">
                <a:hueOff val="-2786301"/>
                <a:satOff val="-11066"/>
                <a:lumOff val="7027"/>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baseline="0"/>
            <a:t>Summary. </a:t>
          </a:r>
          <a:endParaRPr lang="en-US" sz="2600" kern="1200"/>
        </a:p>
      </dsp:txBody>
      <dsp:txXfrm>
        <a:off x="28957" y="3371964"/>
        <a:ext cx="6625460" cy="535276"/>
      </dsp:txXfrm>
    </dsp:sp>
    <dsp:sp modelId="{DF46581A-2DC5-45E2-9917-A4DA910A8260}">
      <dsp:nvSpPr>
        <dsp:cNvPr id="0" name=""/>
        <dsp:cNvSpPr/>
      </dsp:nvSpPr>
      <dsp:spPr>
        <a:xfrm>
          <a:off x="0" y="4011077"/>
          <a:ext cx="6683374" cy="59319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baseline="0"/>
            <a:t>Thank you, any questions?</a:t>
          </a:r>
          <a:endParaRPr lang="en-US" sz="2600" kern="1200"/>
        </a:p>
      </dsp:txBody>
      <dsp:txXfrm>
        <a:off x="28957" y="4040034"/>
        <a:ext cx="6625460" cy="535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70C5A3-B7BE-462F-B539-FDDF3BDAB40D}">
      <dsp:nvSpPr>
        <dsp:cNvPr id="0" name=""/>
        <dsp:cNvSpPr/>
      </dsp:nvSpPr>
      <dsp:spPr>
        <a:xfrm>
          <a:off x="0" y="128230"/>
          <a:ext cx="6683374" cy="1396394"/>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aim of today’s session is to discuss the offences of burglary and theft. </a:t>
          </a:r>
          <a:endParaRPr lang="en-US" sz="2800" kern="1200"/>
        </a:p>
      </dsp:txBody>
      <dsp:txXfrm>
        <a:off x="68166" y="196396"/>
        <a:ext cx="6547042" cy="1260062"/>
      </dsp:txXfrm>
    </dsp:sp>
    <dsp:sp modelId="{AE455EA1-B0E6-465B-AA83-4D3D5632E725}">
      <dsp:nvSpPr>
        <dsp:cNvPr id="0" name=""/>
        <dsp:cNvSpPr/>
      </dsp:nvSpPr>
      <dsp:spPr>
        <a:xfrm>
          <a:off x="0" y="1605265"/>
          <a:ext cx="6683374" cy="1396394"/>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By the end of today’s session students should be able to demonstrate their understanding of the offences of burglary and theft. </a:t>
          </a:r>
          <a:endParaRPr lang="en-US" sz="2800" kern="1200"/>
        </a:p>
      </dsp:txBody>
      <dsp:txXfrm>
        <a:off x="68166" y="1673431"/>
        <a:ext cx="6547042" cy="1260062"/>
      </dsp:txXfrm>
    </dsp:sp>
    <dsp:sp modelId="{62968E77-9C4D-4F67-94EB-77D481549D58}">
      <dsp:nvSpPr>
        <dsp:cNvPr id="0" name=""/>
        <dsp:cNvSpPr/>
      </dsp:nvSpPr>
      <dsp:spPr>
        <a:xfrm>
          <a:off x="0" y="3082300"/>
          <a:ext cx="6683374" cy="1396394"/>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By the end of today’s session students should be able to demonstrate their understanding of their second assignment. </a:t>
          </a:r>
          <a:endParaRPr lang="en-US" sz="2800" kern="1200"/>
        </a:p>
      </dsp:txBody>
      <dsp:txXfrm>
        <a:off x="68166" y="3150466"/>
        <a:ext cx="6547042" cy="12600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7BDACF-8542-42EE-AD31-AA0FA724EA57}">
      <dsp:nvSpPr>
        <dsp:cNvPr id="0" name=""/>
        <dsp:cNvSpPr/>
      </dsp:nvSpPr>
      <dsp:spPr>
        <a:xfrm>
          <a:off x="0" y="0"/>
          <a:ext cx="5346700" cy="1013523"/>
        </a:xfrm>
        <a:prstGeom prst="roundRect">
          <a:avLst>
            <a:gd name="adj" fmla="val 10000"/>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Theft Act 1968. </a:t>
          </a:r>
          <a:endParaRPr lang="en-US" sz="1400" kern="1200"/>
        </a:p>
      </dsp:txBody>
      <dsp:txXfrm>
        <a:off x="29685" y="29685"/>
        <a:ext cx="4167386" cy="954153"/>
      </dsp:txXfrm>
    </dsp:sp>
    <dsp:sp modelId="{F78086D0-6802-4A9F-9430-B6B2686FD8CA}">
      <dsp:nvSpPr>
        <dsp:cNvPr id="0" name=""/>
        <dsp:cNvSpPr/>
      </dsp:nvSpPr>
      <dsp:spPr>
        <a:xfrm>
          <a:off x="447786" y="1197800"/>
          <a:ext cx="5346700" cy="1013523"/>
        </a:xfrm>
        <a:prstGeom prst="roundRect">
          <a:avLst>
            <a:gd name="adj" fmla="val 10000"/>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S.1 defines theft as; </a:t>
          </a:r>
          <a:endParaRPr lang="en-US" sz="1400" kern="1200"/>
        </a:p>
      </dsp:txBody>
      <dsp:txXfrm>
        <a:off x="477471" y="1227485"/>
        <a:ext cx="4180753" cy="954153"/>
      </dsp:txXfrm>
    </dsp:sp>
    <dsp:sp modelId="{D13CA0B0-EFCC-4F66-A976-5AEB2627C2C2}">
      <dsp:nvSpPr>
        <dsp:cNvPr id="0" name=""/>
        <dsp:cNvSpPr/>
      </dsp:nvSpPr>
      <dsp:spPr>
        <a:xfrm>
          <a:off x="888888" y="2395601"/>
          <a:ext cx="5346700" cy="1013523"/>
        </a:xfrm>
        <a:prstGeom prst="roundRect">
          <a:avLst>
            <a:gd name="adj" fmla="val 10000"/>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 </a:t>
          </a:r>
          <a:r>
            <a:rPr lang="en-GB" sz="1400" b="0" i="0" kern="1200"/>
            <a:t>(1)A person is guilty of theft if he dishonestly appropriates property belonging to another with the intention of permanently depriving the other of it; and “thief” and “steal” shall be construed accordingly.</a:t>
          </a:r>
          <a:endParaRPr lang="en-US" sz="1400" kern="1200"/>
        </a:p>
      </dsp:txBody>
      <dsp:txXfrm>
        <a:off x="918573" y="2425286"/>
        <a:ext cx="4187436" cy="954153"/>
      </dsp:txXfrm>
    </dsp:sp>
    <dsp:sp modelId="{2D3E801C-ACF1-4288-BDB7-4FD5131BC642}">
      <dsp:nvSpPr>
        <dsp:cNvPr id="0" name=""/>
        <dsp:cNvSpPr/>
      </dsp:nvSpPr>
      <dsp:spPr>
        <a:xfrm>
          <a:off x="1336674" y="3593401"/>
          <a:ext cx="5346700" cy="1013523"/>
        </a:xfrm>
        <a:prstGeom prst="roundRect">
          <a:avLst>
            <a:gd name="adj" fmla="val 10000"/>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(2)It is immaterial whether the appropriation is made with a view to gain, or is made for the thief’s own benefit’’</a:t>
          </a:r>
          <a:endParaRPr lang="en-US" sz="1400" kern="1200"/>
        </a:p>
      </dsp:txBody>
      <dsp:txXfrm>
        <a:off x="1366359" y="3623086"/>
        <a:ext cx="4180753" cy="954153"/>
      </dsp:txXfrm>
    </dsp:sp>
    <dsp:sp modelId="{CDA5418C-5B20-4646-BC5D-4CB61098CDC7}">
      <dsp:nvSpPr>
        <dsp:cNvPr id="0" name=""/>
        <dsp:cNvSpPr/>
      </dsp:nvSpPr>
      <dsp:spPr>
        <a:xfrm>
          <a:off x="4687909" y="776266"/>
          <a:ext cx="658790" cy="658790"/>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4836137" y="776266"/>
        <a:ext cx="362334" cy="495739"/>
      </dsp:txXfrm>
    </dsp:sp>
    <dsp:sp modelId="{1D8041E2-EF3C-4183-8FD2-B388592E2B1C}">
      <dsp:nvSpPr>
        <dsp:cNvPr id="0" name=""/>
        <dsp:cNvSpPr/>
      </dsp:nvSpPr>
      <dsp:spPr>
        <a:xfrm>
          <a:off x="5135695" y="1974067"/>
          <a:ext cx="658790" cy="658790"/>
        </a:xfrm>
        <a:prstGeom prst="downArrow">
          <a:avLst>
            <a:gd name="adj1" fmla="val 55000"/>
            <a:gd name="adj2" fmla="val 45000"/>
          </a:avLst>
        </a:prstGeom>
        <a:solidFill>
          <a:schemeClr val="accent2">
            <a:tint val="40000"/>
            <a:alpha val="90000"/>
            <a:hueOff val="-1934701"/>
            <a:satOff val="1207"/>
            <a:lumOff val="619"/>
            <a:alphaOff val="0"/>
          </a:schemeClr>
        </a:solidFill>
        <a:ln w="9525" cap="flat" cmpd="sng" algn="ctr">
          <a:solidFill>
            <a:schemeClr val="accent2">
              <a:tint val="40000"/>
              <a:alpha val="90000"/>
              <a:hueOff val="-1934701"/>
              <a:satOff val="1207"/>
              <a:lumOff val="61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283923" y="1974067"/>
        <a:ext cx="362334" cy="495739"/>
      </dsp:txXfrm>
    </dsp:sp>
    <dsp:sp modelId="{71F9B77D-749A-42CA-A27D-E66B19A50901}">
      <dsp:nvSpPr>
        <dsp:cNvPr id="0" name=""/>
        <dsp:cNvSpPr/>
      </dsp:nvSpPr>
      <dsp:spPr>
        <a:xfrm>
          <a:off x="5576798" y="3171867"/>
          <a:ext cx="658790" cy="658790"/>
        </a:xfrm>
        <a:prstGeom prst="downArrow">
          <a:avLst>
            <a:gd name="adj1" fmla="val 55000"/>
            <a:gd name="adj2" fmla="val 45000"/>
          </a:avLst>
        </a:prstGeom>
        <a:solidFill>
          <a:schemeClr val="accent2">
            <a:tint val="40000"/>
            <a:alpha val="90000"/>
            <a:hueOff val="-3869402"/>
            <a:satOff val="2414"/>
            <a:lumOff val="1239"/>
            <a:alphaOff val="0"/>
          </a:schemeClr>
        </a:solidFill>
        <a:ln w="9525" cap="flat" cmpd="sng" algn="ctr">
          <a:solidFill>
            <a:schemeClr val="accent2">
              <a:tint val="40000"/>
              <a:alpha val="90000"/>
              <a:hueOff val="-3869402"/>
              <a:satOff val="2414"/>
              <a:lumOff val="123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725026" y="3171867"/>
        <a:ext cx="362334" cy="4957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277248-98D6-4D0D-9552-A8E8416556AC}">
      <dsp:nvSpPr>
        <dsp:cNvPr id="0" name=""/>
        <dsp:cNvSpPr/>
      </dsp:nvSpPr>
      <dsp:spPr>
        <a:xfrm>
          <a:off x="0" y="562"/>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73BDD9-7302-414F-8FF1-11CAD351DCAF}">
      <dsp:nvSpPr>
        <dsp:cNvPr id="0" name=""/>
        <dsp:cNvSpPr/>
      </dsp:nvSpPr>
      <dsp:spPr>
        <a:xfrm>
          <a:off x="398072" y="296649"/>
          <a:ext cx="723768" cy="7237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9AFEB5-22EB-485F-A750-F77E8B188ED5}">
      <dsp:nvSpPr>
        <dsp:cNvPr id="0" name=""/>
        <dsp:cNvSpPr/>
      </dsp:nvSpPr>
      <dsp:spPr>
        <a:xfrm>
          <a:off x="1519914" y="562"/>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Actus Reus – Guilty Act.  </a:t>
          </a:r>
          <a:endParaRPr lang="en-US" sz="2500" kern="1200"/>
        </a:p>
      </dsp:txBody>
      <dsp:txXfrm>
        <a:off x="1519914" y="562"/>
        <a:ext cx="5163460" cy="1315942"/>
      </dsp:txXfrm>
    </dsp:sp>
    <dsp:sp modelId="{00387AC2-ECDB-44D0-B789-42AA63466935}">
      <dsp:nvSpPr>
        <dsp:cNvPr id="0" name=""/>
        <dsp:cNvSpPr/>
      </dsp:nvSpPr>
      <dsp:spPr>
        <a:xfrm>
          <a:off x="0" y="1645491"/>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825A53-A6B8-4443-9917-A4747E5C17F1}">
      <dsp:nvSpPr>
        <dsp:cNvPr id="0" name=""/>
        <dsp:cNvSpPr/>
      </dsp:nvSpPr>
      <dsp:spPr>
        <a:xfrm>
          <a:off x="398072" y="1941578"/>
          <a:ext cx="723768" cy="7237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597252-DE3C-4B78-BC2E-D04F89199FDE}">
      <dsp:nvSpPr>
        <dsp:cNvPr id="0" name=""/>
        <dsp:cNvSpPr/>
      </dsp:nvSpPr>
      <dsp:spPr>
        <a:xfrm>
          <a:off x="1519914" y="1645491"/>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Men’s Rea- Guilty Mind. </a:t>
          </a:r>
          <a:endParaRPr lang="en-US" sz="2500" kern="1200"/>
        </a:p>
      </dsp:txBody>
      <dsp:txXfrm>
        <a:off x="1519914" y="1645491"/>
        <a:ext cx="5163460" cy="1315942"/>
      </dsp:txXfrm>
    </dsp:sp>
    <dsp:sp modelId="{3B3B7681-ABDA-4563-88FD-D0CF82A86D58}">
      <dsp:nvSpPr>
        <dsp:cNvPr id="0" name=""/>
        <dsp:cNvSpPr/>
      </dsp:nvSpPr>
      <dsp:spPr>
        <a:xfrm>
          <a:off x="0" y="3290419"/>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0381C6-9416-41AE-BA33-27099BB546F6}">
      <dsp:nvSpPr>
        <dsp:cNvPr id="0" name=""/>
        <dsp:cNvSpPr/>
      </dsp:nvSpPr>
      <dsp:spPr>
        <a:xfrm>
          <a:off x="398072" y="3586506"/>
          <a:ext cx="723768" cy="7237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C42489-517A-4A28-9ED2-5398E796F4CB}">
      <dsp:nvSpPr>
        <dsp:cNvPr id="0" name=""/>
        <dsp:cNvSpPr/>
      </dsp:nvSpPr>
      <dsp:spPr>
        <a:xfrm>
          <a:off x="1519914" y="3290419"/>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Both need to be proven for the offence to be upheld. </a:t>
          </a:r>
          <a:endParaRPr lang="en-US" sz="2500" kern="1200"/>
        </a:p>
      </dsp:txBody>
      <dsp:txXfrm>
        <a:off x="1519914" y="3290419"/>
        <a:ext cx="5163460" cy="13159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DE9E1-1932-45B0-94F3-4B6260B54419}">
      <dsp:nvSpPr>
        <dsp:cNvPr id="0" name=""/>
        <dsp:cNvSpPr/>
      </dsp:nvSpPr>
      <dsp:spPr>
        <a:xfrm>
          <a:off x="0" y="74522"/>
          <a:ext cx="6683374" cy="105183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baseline="0" dirty="0"/>
            <a:t>‘’Appropriate property belonging to another’’. </a:t>
          </a:r>
          <a:endParaRPr lang="en-US" sz="2900" kern="1200" dirty="0"/>
        </a:p>
      </dsp:txBody>
      <dsp:txXfrm>
        <a:off x="51346" y="125868"/>
        <a:ext cx="6580682" cy="949138"/>
      </dsp:txXfrm>
    </dsp:sp>
    <dsp:sp modelId="{7644E04B-2354-4B27-A33A-EEFE46CB10E3}">
      <dsp:nvSpPr>
        <dsp:cNvPr id="0" name=""/>
        <dsp:cNvSpPr/>
      </dsp:nvSpPr>
      <dsp:spPr>
        <a:xfrm>
          <a:off x="0" y="1209872"/>
          <a:ext cx="6683374" cy="1051830"/>
        </a:xfrm>
        <a:prstGeom prst="roundRect">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baseline="0"/>
            <a:t>All these element need to be proven for the Actus reus of the offence to be proven. </a:t>
          </a:r>
          <a:endParaRPr lang="en-US" sz="2900" kern="1200"/>
        </a:p>
      </dsp:txBody>
      <dsp:txXfrm>
        <a:off x="51346" y="1261218"/>
        <a:ext cx="6580682" cy="949138"/>
      </dsp:txXfrm>
    </dsp:sp>
    <dsp:sp modelId="{606C860F-DEE5-4A99-8CD5-C4242E06A012}">
      <dsp:nvSpPr>
        <dsp:cNvPr id="0" name=""/>
        <dsp:cNvSpPr/>
      </dsp:nvSpPr>
      <dsp:spPr>
        <a:xfrm>
          <a:off x="0" y="2345222"/>
          <a:ext cx="6683374" cy="1051830"/>
        </a:xfrm>
        <a:prstGeom prst="roundRect">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baseline="0"/>
            <a:t>They are acts. </a:t>
          </a:r>
          <a:endParaRPr lang="en-US" sz="2900" kern="1200"/>
        </a:p>
      </dsp:txBody>
      <dsp:txXfrm>
        <a:off x="51346" y="2396568"/>
        <a:ext cx="6580682" cy="949138"/>
      </dsp:txXfrm>
    </dsp:sp>
    <dsp:sp modelId="{514C263C-73C4-493B-9140-54D723822C7F}">
      <dsp:nvSpPr>
        <dsp:cNvPr id="0" name=""/>
        <dsp:cNvSpPr/>
      </dsp:nvSpPr>
      <dsp:spPr>
        <a:xfrm>
          <a:off x="0" y="3480572"/>
          <a:ext cx="6683374" cy="105183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baseline="0" dirty="0"/>
            <a:t>Let’s break them down! </a:t>
          </a:r>
          <a:endParaRPr lang="en-US" sz="2900" kern="1200" dirty="0"/>
        </a:p>
      </dsp:txBody>
      <dsp:txXfrm>
        <a:off x="51346" y="3531918"/>
        <a:ext cx="6580682" cy="9491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4A641-8C3F-4A0F-A702-B324FCEF09F2}">
      <dsp:nvSpPr>
        <dsp:cNvPr id="0" name=""/>
        <dsp:cNvSpPr/>
      </dsp:nvSpPr>
      <dsp:spPr>
        <a:xfrm>
          <a:off x="0" y="19935"/>
          <a:ext cx="6683374" cy="1485871"/>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Appropriate- S.3(1) of the Theft Act </a:t>
          </a:r>
          <a:endParaRPr lang="en-US" sz="1900" kern="1200"/>
        </a:p>
      </dsp:txBody>
      <dsp:txXfrm>
        <a:off x="72534" y="92469"/>
        <a:ext cx="6538306" cy="1340803"/>
      </dsp:txXfrm>
    </dsp:sp>
    <dsp:sp modelId="{35D5C1D0-5364-4436-A1AF-41917AD9620A}">
      <dsp:nvSpPr>
        <dsp:cNvPr id="0" name=""/>
        <dsp:cNvSpPr/>
      </dsp:nvSpPr>
      <dsp:spPr>
        <a:xfrm>
          <a:off x="0" y="1560526"/>
          <a:ext cx="6683374" cy="1485871"/>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0" kern="1200"/>
            <a:t>“ </a:t>
          </a:r>
          <a:r>
            <a:rPr lang="en-GB" sz="1900" b="0" i="0" kern="1200"/>
            <a:t>(1)Any assumption by a person of the rights of an owner amounts to an appropriation, and this includes, where he has come by the property (innocently or not) without stealing it, any later assumption of a right to it by keeping or dealing with it as owner.</a:t>
          </a:r>
          <a:endParaRPr lang="en-US" sz="1900" kern="1200"/>
        </a:p>
      </dsp:txBody>
      <dsp:txXfrm>
        <a:off x="72534" y="1633060"/>
        <a:ext cx="6538306" cy="1340803"/>
      </dsp:txXfrm>
    </dsp:sp>
    <dsp:sp modelId="{4C940C97-2DA3-4F9F-A86D-E3B1BF7ED50A}">
      <dsp:nvSpPr>
        <dsp:cNvPr id="0" name=""/>
        <dsp:cNvSpPr/>
      </dsp:nvSpPr>
      <dsp:spPr>
        <a:xfrm>
          <a:off x="0" y="3101118"/>
          <a:ext cx="6683374" cy="1485871"/>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(2)Where property or a right or interest in property is or purports to be transferred for value to a person acting in good faith, no later assumption by him of rights which he believed himself to be acquiring shall, by reason of any defect in the transferor’s title, amount to theft of the property’’.</a:t>
          </a:r>
          <a:endParaRPr lang="en-US" sz="1900" kern="1200"/>
        </a:p>
      </dsp:txBody>
      <dsp:txXfrm>
        <a:off x="72534" y="3173652"/>
        <a:ext cx="6538306" cy="134080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6F05B-F752-453E-8B6E-92EFFB71D3ED}">
      <dsp:nvSpPr>
        <dsp:cNvPr id="0" name=""/>
        <dsp:cNvSpPr/>
      </dsp:nvSpPr>
      <dsp:spPr>
        <a:xfrm>
          <a:off x="3542" y="267964"/>
          <a:ext cx="1917799" cy="115067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S.4(1) of the Theft Act -</a:t>
          </a:r>
          <a:r>
            <a:rPr lang="en-GB" sz="800" b="1" i="0" kern="1200"/>
            <a:t>“ </a:t>
          </a:r>
          <a:endParaRPr lang="en-US" sz="800" kern="1200"/>
        </a:p>
      </dsp:txBody>
      <dsp:txXfrm>
        <a:off x="3542" y="267964"/>
        <a:ext cx="1917799" cy="1150679"/>
      </dsp:txXfrm>
    </dsp:sp>
    <dsp:sp modelId="{7617FC5E-A2ED-443A-A602-42771A67CADA}">
      <dsp:nvSpPr>
        <dsp:cNvPr id="0" name=""/>
        <dsp:cNvSpPr/>
      </dsp:nvSpPr>
      <dsp:spPr>
        <a:xfrm>
          <a:off x="2113121" y="267964"/>
          <a:ext cx="1917799" cy="1150679"/>
        </a:xfrm>
        <a:prstGeom prst="rect">
          <a:avLst/>
        </a:prstGeom>
        <a:solidFill>
          <a:schemeClr val="accent5">
            <a:hueOff val="680835"/>
            <a:satOff val="-407"/>
            <a:lumOff val="167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a:t>‘’</a:t>
          </a:r>
          <a:r>
            <a:rPr lang="en-GB" sz="800" b="0" i="0" kern="1200"/>
            <a:t>(1)“Property” includes money and all other property, real or personal, including things in action and other intangible property.</a:t>
          </a:r>
          <a:endParaRPr lang="en-US" sz="800" kern="1200"/>
        </a:p>
      </dsp:txBody>
      <dsp:txXfrm>
        <a:off x="2113121" y="267964"/>
        <a:ext cx="1917799" cy="1150679"/>
      </dsp:txXfrm>
    </dsp:sp>
    <dsp:sp modelId="{A6BBA3BC-1E1D-4596-A011-6997926543DE}">
      <dsp:nvSpPr>
        <dsp:cNvPr id="0" name=""/>
        <dsp:cNvSpPr/>
      </dsp:nvSpPr>
      <dsp:spPr>
        <a:xfrm>
          <a:off x="4222700" y="267964"/>
          <a:ext cx="1917799" cy="1150679"/>
        </a:xfrm>
        <a:prstGeom prst="rect">
          <a:avLst/>
        </a:prstGeom>
        <a:solidFill>
          <a:schemeClr val="accent5">
            <a:hueOff val="1361670"/>
            <a:satOff val="-815"/>
            <a:lumOff val="335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0" i="0" kern="1200"/>
            <a:t>(2)A person cannot steal land, or things forming part of land and severed from it by him or by his directions, except in the following cases, that is to say—</a:t>
          </a:r>
          <a:endParaRPr lang="en-US" sz="800" kern="1200"/>
        </a:p>
      </dsp:txBody>
      <dsp:txXfrm>
        <a:off x="4222700" y="267964"/>
        <a:ext cx="1917799" cy="1150679"/>
      </dsp:txXfrm>
    </dsp:sp>
    <dsp:sp modelId="{C3BCB0B1-F37F-4CB7-8693-C2F073036F01}">
      <dsp:nvSpPr>
        <dsp:cNvPr id="0" name=""/>
        <dsp:cNvSpPr/>
      </dsp:nvSpPr>
      <dsp:spPr>
        <a:xfrm>
          <a:off x="6332279" y="267964"/>
          <a:ext cx="1917799" cy="1150679"/>
        </a:xfrm>
        <a:prstGeom prst="rect">
          <a:avLst/>
        </a:prstGeom>
        <a:solidFill>
          <a:schemeClr val="accent5">
            <a:hueOff val="2042505"/>
            <a:satOff val="-1222"/>
            <a:lumOff val="503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0" i="0" kern="1200"/>
            <a:t>(a)when he is a trustee or personal representative, or is authorised by power of attorney, or as liquidator of a company, or otherwise, to sell or dispose of land belonging to another, and he appropriates the land or anything forming part of it by dealing with it in breach of the confidence reposed in him; or</a:t>
          </a:r>
          <a:endParaRPr lang="en-US" sz="800" kern="1200"/>
        </a:p>
      </dsp:txBody>
      <dsp:txXfrm>
        <a:off x="6332279" y="267964"/>
        <a:ext cx="1917799" cy="1150679"/>
      </dsp:txXfrm>
    </dsp:sp>
    <dsp:sp modelId="{71C168BE-72BE-4037-AF78-5A9DE7F5B122}">
      <dsp:nvSpPr>
        <dsp:cNvPr id="0" name=""/>
        <dsp:cNvSpPr/>
      </dsp:nvSpPr>
      <dsp:spPr>
        <a:xfrm>
          <a:off x="8441858" y="267964"/>
          <a:ext cx="1917799" cy="1150679"/>
        </a:xfrm>
        <a:prstGeom prst="rect">
          <a:avLst/>
        </a:prstGeom>
        <a:solidFill>
          <a:schemeClr val="accent5">
            <a:hueOff val="2723340"/>
            <a:satOff val="-1629"/>
            <a:lumOff val="671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0" i="0" kern="1200"/>
            <a:t>(b)when he is not in possession of the land and appropriates anything forming part of the land by severing it or causing it to be severed, or after it has been severed; or</a:t>
          </a:r>
          <a:endParaRPr lang="en-US" sz="800" kern="1200"/>
        </a:p>
      </dsp:txBody>
      <dsp:txXfrm>
        <a:off x="8441858" y="267964"/>
        <a:ext cx="1917799" cy="1150679"/>
      </dsp:txXfrm>
    </dsp:sp>
    <dsp:sp modelId="{0768BB8B-FB1B-482C-A231-EB72187F313A}">
      <dsp:nvSpPr>
        <dsp:cNvPr id="0" name=""/>
        <dsp:cNvSpPr/>
      </dsp:nvSpPr>
      <dsp:spPr>
        <a:xfrm>
          <a:off x="3542" y="1610423"/>
          <a:ext cx="1917799" cy="1150679"/>
        </a:xfrm>
        <a:prstGeom prst="rect">
          <a:avLst/>
        </a:prstGeom>
        <a:solidFill>
          <a:schemeClr val="accent5">
            <a:hueOff val="3404174"/>
            <a:satOff val="-2037"/>
            <a:lumOff val="83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0" i="0" kern="1200"/>
            <a:t>(c)when, being in possession of the land under a tenancy, he appropriates the whole or part of any fixture or structure let to be used with the land.</a:t>
          </a:r>
          <a:endParaRPr lang="en-US" sz="800" kern="1200"/>
        </a:p>
      </dsp:txBody>
      <dsp:txXfrm>
        <a:off x="3542" y="1610423"/>
        <a:ext cx="1917799" cy="1150679"/>
      </dsp:txXfrm>
    </dsp:sp>
    <dsp:sp modelId="{A2A81B06-0A75-4806-899E-5F812F1EB6E8}">
      <dsp:nvSpPr>
        <dsp:cNvPr id="0" name=""/>
        <dsp:cNvSpPr/>
      </dsp:nvSpPr>
      <dsp:spPr>
        <a:xfrm>
          <a:off x="2113121" y="1610423"/>
          <a:ext cx="1917799" cy="1150679"/>
        </a:xfrm>
        <a:prstGeom prst="rect">
          <a:avLst/>
        </a:prstGeom>
        <a:solidFill>
          <a:schemeClr val="accent5">
            <a:hueOff val="4085009"/>
            <a:satOff val="-2444"/>
            <a:lumOff val="100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0" i="0" kern="1200"/>
            <a:t>For purposes of this subsection “land” does not include incorporeal hereditaments; “tenancy” means a tenancy for years or any less period and includes an agreement for such a tenancy, but a person who after the end of a tenancy remains in possession as statutory tenant or otherwise is to be treated as having possession under the tenancy, and “let” shall be construed accordingly.</a:t>
          </a:r>
          <a:endParaRPr lang="en-US" sz="800" kern="1200"/>
        </a:p>
      </dsp:txBody>
      <dsp:txXfrm>
        <a:off x="2113121" y="1610423"/>
        <a:ext cx="1917799" cy="1150679"/>
      </dsp:txXfrm>
    </dsp:sp>
    <dsp:sp modelId="{993A8DAB-B715-40B3-B240-3842FAF523A1}">
      <dsp:nvSpPr>
        <dsp:cNvPr id="0" name=""/>
        <dsp:cNvSpPr/>
      </dsp:nvSpPr>
      <dsp:spPr>
        <a:xfrm>
          <a:off x="4222700" y="1610423"/>
          <a:ext cx="1917799" cy="1150679"/>
        </a:xfrm>
        <a:prstGeom prst="rect">
          <a:avLst/>
        </a:prstGeom>
        <a:solidFill>
          <a:schemeClr val="accent5">
            <a:hueOff val="4765844"/>
            <a:satOff val="-2851"/>
            <a:lumOff val="117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0" i="0" kern="1200"/>
            <a:t>(3)A person who picks mushrooms growing wild on any land, or who picks flowers, fruit or foliage from a plant growing wild on any land, does not (although not in possession of the land) steal what he picks, unless he does it for reward or for sale or other commercial purpose.</a:t>
          </a:r>
          <a:endParaRPr lang="en-US" sz="800" kern="1200"/>
        </a:p>
      </dsp:txBody>
      <dsp:txXfrm>
        <a:off x="4222700" y="1610423"/>
        <a:ext cx="1917799" cy="1150679"/>
      </dsp:txXfrm>
    </dsp:sp>
    <dsp:sp modelId="{A0A44E2B-C574-4538-8573-E48F274A71D6}">
      <dsp:nvSpPr>
        <dsp:cNvPr id="0" name=""/>
        <dsp:cNvSpPr/>
      </dsp:nvSpPr>
      <dsp:spPr>
        <a:xfrm>
          <a:off x="6332279" y="1610423"/>
          <a:ext cx="1917799" cy="1150679"/>
        </a:xfrm>
        <a:prstGeom prst="rect">
          <a:avLst/>
        </a:prstGeom>
        <a:solidFill>
          <a:schemeClr val="accent5">
            <a:hueOff val="5446679"/>
            <a:satOff val="-3259"/>
            <a:lumOff val="1342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0" i="0" kern="1200"/>
            <a:t>For purposes of this subsection “mushroom” includes any fungus, and “plant” includes any shrub or tree.</a:t>
          </a:r>
          <a:endParaRPr lang="en-US" sz="800" kern="1200"/>
        </a:p>
      </dsp:txBody>
      <dsp:txXfrm>
        <a:off x="6332279" y="1610423"/>
        <a:ext cx="1917799" cy="1150679"/>
      </dsp:txXfrm>
    </dsp:sp>
    <dsp:sp modelId="{40A0B519-E067-433C-AC9B-3901890468B6}">
      <dsp:nvSpPr>
        <dsp:cNvPr id="0" name=""/>
        <dsp:cNvSpPr/>
      </dsp:nvSpPr>
      <dsp:spPr>
        <a:xfrm>
          <a:off x="8441858" y="1610423"/>
          <a:ext cx="1917799" cy="1150679"/>
        </a:xfrm>
        <a:prstGeom prst="rect">
          <a:avLst/>
        </a:prstGeom>
        <a:solidFill>
          <a:schemeClr val="accent5">
            <a:hueOff val="6127514"/>
            <a:satOff val="-3666"/>
            <a:lumOff val="1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0" i="0" kern="1200"/>
            <a:t>(4)Wild creatures, tamed or untamed, shall be regarded as property; but a person cannot steal a wild creature not tamed nor ordinarily kept in captivity, or the carcase of any such creature, unless either it has been reduced into possession by or on behalf of another person and possession of it has not since been lost or abandoned, or another person is in course of reducing it into possession.’’</a:t>
          </a:r>
          <a:endParaRPr lang="en-US" sz="800" kern="1200"/>
        </a:p>
      </dsp:txBody>
      <dsp:txXfrm>
        <a:off x="8441858" y="1610423"/>
        <a:ext cx="1917799" cy="115067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A201C3-3C34-4E0C-86F5-2719707CEAA7}">
      <dsp:nvSpPr>
        <dsp:cNvPr id="0" name=""/>
        <dsp:cNvSpPr/>
      </dsp:nvSpPr>
      <dsp:spPr>
        <a:xfrm>
          <a:off x="0" y="99911"/>
          <a:ext cx="6683374" cy="599963"/>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Defining terms – </a:t>
          </a:r>
          <a:endParaRPr lang="en-US" sz="1200" kern="1200"/>
        </a:p>
      </dsp:txBody>
      <dsp:txXfrm>
        <a:off x="29288" y="129199"/>
        <a:ext cx="6624798" cy="541387"/>
      </dsp:txXfrm>
    </dsp:sp>
    <dsp:sp modelId="{B78C3C29-C22B-4B7A-9AAB-6525CD088A48}">
      <dsp:nvSpPr>
        <dsp:cNvPr id="0" name=""/>
        <dsp:cNvSpPr/>
      </dsp:nvSpPr>
      <dsp:spPr>
        <a:xfrm>
          <a:off x="0" y="734434"/>
          <a:ext cx="6683374" cy="599963"/>
        </a:xfrm>
        <a:prstGeom prst="roundRect">
          <a:avLst/>
        </a:prstGeom>
        <a:gradFill rotWithShape="0">
          <a:gsLst>
            <a:gs pos="0">
              <a:schemeClr val="accent2">
                <a:hueOff val="-557260"/>
                <a:satOff val="-2213"/>
                <a:lumOff val="1405"/>
                <a:alphaOff val="0"/>
                <a:tint val="94000"/>
                <a:satMod val="100000"/>
                <a:lumMod val="108000"/>
              </a:schemeClr>
            </a:gs>
            <a:gs pos="50000">
              <a:schemeClr val="accent2">
                <a:hueOff val="-557260"/>
                <a:satOff val="-2213"/>
                <a:lumOff val="1405"/>
                <a:alphaOff val="0"/>
                <a:tint val="98000"/>
                <a:shade val="100000"/>
                <a:satMod val="100000"/>
                <a:lumMod val="100000"/>
              </a:schemeClr>
            </a:gs>
            <a:gs pos="100000">
              <a:schemeClr val="accent2">
                <a:hueOff val="-557260"/>
                <a:satOff val="-2213"/>
                <a:lumOff val="1405"/>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S.2(1) of the Theft act – what is not dishonest?</a:t>
          </a:r>
          <a:endParaRPr lang="en-US" sz="1200" kern="1200"/>
        </a:p>
      </dsp:txBody>
      <dsp:txXfrm>
        <a:off x="29288" y="763722"/>
        <a:ext cx="6624798" cy="541387"/>
      </dsp:txXfrm>
    </dsp:sp>
    <dsp:sp modelId="{621C1C83-9FA8-4ABE-86D2-61C71424534A}">
      <dsp:nvSpPr>
        <dsp:cNvPr id="0" name=""/>
        <dsp:cNvSpPr/>
      </dsp:nvSpPr>
      <dsp:spPr>
        <a:xfrm>
          <a:off x="0" y="1368957"/>
          <a:ext cx="6683374" cy="599963"/>
        </a:xfrm>
        <a:prstGeom prst="roundRect">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 (1)A person’s appropriation of property belonging to another is not to be regarded as dishonest—</a:t>
          </a:r>
          <a:endParaRPr lang="en-US" sz="1200" kern="1200"/>
        </a:p>
      </dsp:txBody>
      <dsp:txXfrm>
        <a:off x="29288" y="1398245"/>
        <a:ext cx="6624798" cy="541387"/>
      </dsp:txXfrm>
    </dsp:sp>
    <dsp:sp modelId="{2D87BC60-9814-4B06-8548-090D494656AD}">
      <dsp:nvSpPr>
        <dsp:cNvPr id="0" name=""/>
        <dsp:cNvSpPr/>
      </dsp:nvSpPr>
      <dsp:spPr>
        <a:xfrm>
          <a:off x="0" y="2003480"/>
          <a:ext cx="6683374" cy="599963"/>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(a)if he appropriates the property in the belief that he has in law the right to deprive the other of it, on behalf of himself or of a third person; or</a:t>
          </a:r>
          <a:endParaRPr lang="en-US" sz="1200" kern="1200"/>
        </a:p>
      </dsp:txBody>
      <dsp:txXfrm>
        <a:off x="29288" y="2032768"/>
        <a:ext cx="6624798" cy="541387"/>
      </dsp:txXfrm>
    </dsp:sp>
    <dsp:sp modelId="{20B3A61E-8415-4349-8E5B-55199CEBBA07}">
      <dsp:nvSpPr>
        <dsp:cNvPr id="0" name=""/>
        <dsp:cNvSpPr/>
      </dsp:nvSpPr>
      <dsp:spPr>
        <a:xfrm>
          <a:off x="0" y="2638004"/>
          <a:ext cx="6683374" cy="599963"/>
        </a:xfrm>
        <a:prstGeom prst="roundRect">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(b)if he appropriates the property in the belief that he would have the other’s consent if the other knew of the appropriation and the circumstances of it; or</a:t>
          </a:r>
          <a:endParaRPr lang="en-US" sz="1200" kern="1200"/>
        </a:p>
      </dsp:txBody>
      <dsp:txXfrm>
        <a:off x="29288" y="2667292"/>
        <a:ext cx="6624798" cy="541387"/>
      </dsp:txXfrm>
    </dsp:sp>
    <dsp:sp modelId="{7178B744-9C4A-414F-876D-E8D777E233FE}">
      <dsp:nvSpPr>
        <dsp:cNvPr id="0" name=""/>
        <dsp:cNvSpPr/>
      </dsp:nvSpPr>
      <dsp:spPr>
        <a:xfrm>
          <a:off x="0" y="3272527"/>
          <a:ext cx="6683374" cy="599963"/>
        </a:xfrm>
        <a:prstGeom prst="roundRect">
          <a:avLst/>
        </a:prstGeom>
        <a:gradFill rotWithShape="0">
          <a:gsLst>
            <a:gs pos="0">
              <a:schemeClr val="accent2">
                <a:hueOff val="-2786301"/>
                <a:satOff val="-11066"/>
                <a:lumOff val="7027"/>
                <a:alphaOff val="0"/>
                <a:tint val="94000"/>
                <a:satMod val="100000"/>
                <a:lumMod val="108000"/>
              </a:schemeClr>
            </a:gs>
            <a:gs pos="50000">
              <a:schemeClr val="accent2">
                <a:hueOff val="-2786301"/>
                <a:satOff val="-11066"/>
                <a:lumOff val="7027"/>
                <a:alphaOff val="0"/>
                <a:tint val="98000"/>
                <a:shade val="100000"/>
                <a:satMod val="100000"/>
                <a:lumMod val="100000"/>
              </a:schemeClr>
            </a:gs>
            <a:gs pos="100000">
              <a:schemeClr val="accent2">
                <a:hueOff val="-2786301"/>
                <a:satOff val="-11066"/>
                <a:lumOff val="7027"/>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(c)(except where the property came to him as trustee or personal representative) if he appropriates the property in the belief that the person to whom the property belongs cannot be discovered by taking reasonable steps.</a:t>
          </a:r>
          <a:endParaRPr lang="en-US" sz="1200" kern="1200"/>
        </a:p>
      </dsp:txBody>
      <dsp:txXfrm>
        <a:off x="29288" y="3301815"/>
        <a:ext cx="6624798" cy="541387"/>
      </dsp:txXfrm>
    </dsp:sp>
    <dsp:sp modelId="{A526BD8C-3096-4A62-B239-991968C39581}">
      <dsp:nvSpPr>
        <dsp:cNvPr id="0" name=""/>
        <dsp:cNvSpPr/>
      </dsp:nvSpPr>
      <dsp:spPr>
        <a:xfrm>
          <a:off x="0" y="3907050"/>
          <a:ext cx="6683374" cy="599963"/>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(2)A person’s appropriation of property belonging to another may be dishonest notwithstanding that he is willing to pay for the property.’’</a:t>
          </a:r>
          <a:endParaRPr lang="en-US" sz="1200" kern="1200"/>
        </a:p>
      </dsp:txBody>
      <dsp:txXfrm>
        <a:off x="29288" y="3936338"/>
        <a:ext cx="6624798" cy="54138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65631-73D9-4B2B-A233-CBD53B66D15C}">
      <dsp:nvSpPr>
        <dsp:cNvPr id="0" name=""/>
        <dsp:cNvSpPr/>
      </dsp:nvSpPr>
      <dsp:spPr>
        <a:xfrm>
          <a:off x="0" y="12062"/>
          <a:ext cx="6683374" cy="145080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Ivey v Genting Casinos LTD [2017].  </a:t>
          </a:r>
          <a:endParaRPr lang="en-US" sz="4000" kern="1200"/>
        </a:p>
      </dsp:txBody>
      <dsp:txXfrm>
        <a:off x="70822" y="82884"/>
        <a:ext cx="6541730" cy="1309156"/>
      </dsp:txXfrm>
    </dsp:sp>
    <dsp:sp modelId="{FD8575B0-FEFD-4F56-A8B2-F98C4BA548AF}">
      <dsp:nvSpPr>
        <dsp:cNvPr id="0" name=""/>
        <dsp:cNvSpPr/>
      </dsp:nvSpPr>
      <dsp:spPr>
        <a:xfrm>
          <a:off x="0" y="1578062"/>
          <a:ext cx="6683374" cy="1450800"/>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R v Gosh [1982]. </a:t>
          </a:r>
          <a:endParaRPr lang="en-US" sz="4000" kern="1200"/>
        </a:p>
      </dsp:txBody>
      <dsp:txXfrm>
        <a:off x="70822" y="1648884"/>
        <a:ext cx="6541730" cy="1309156"/>
      </dsp:txXfrm>
    </dsp:sp>
    <dsp:sp modelId="{F7E9ABE8-14D0-4670-824C-1E5414FA5836}">
      <dsp:nvSpPr>
        <dsp:cNvPr id="0" name=""/>
        <dsp:cNvSpPr/>
      </dsp:nvSpPr>
      <dsp:spPr>
        <a:xfrm>
          <a:off x="0" y="3144062"/>
          <a:ext cx="6683374" cy="145080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Objective and subjective tests. </a:t>
          </a:r>
          <a:endParaRPr lang="en-US" sz="4000" kern="1200"/>
        </a:p>
      </dsp:txBody>
      <dsp:txXfrm>
        <a:off x="70822" y="3214884"/>
        <a:ext cx="6541730" cy="130915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686031-37EB-4926-B161-1C385D42AB9B}">
      <dsp:nvSpPr>
        <dsp:cNvPr id="0" name=""/>
        <dsp:cNvSpPr/>
      </dsp:nvSpPr>
      <dsp:spPr>
        <a:xfrm>
          <a:off x="0" y="562"/>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696FBE-81D2-4CA3-8A07-10867735D696}">
      <dsp:nvSpPr>
        <dsp:cNvPr id="0" name=""/>
        <dsp:cNvSpPr/>
      </dsp:nvSpPr>
      <dsp:spPr>
        <a:xfrm>
          <a:off x="398072" y="296649"/>
          <a:ext cx="723768" cy="7237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D0A672-610C-44A5-A585-344FB89DB86C}">
      <dsp:nvSpPr>
        <dsp:cNvPr id="0" name=""/>
        <dsp:cNvSpPr/>
      </dsp:nvSpPr>
      <dsp:spPr>
        <a:xfrm>
          <a:off x="1519914" y="562"/>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Intention to permanently deprive. </a:t>
          </a:r>
          <a:endParaRPr lang="en-US" sz="2500" kern="1200"/>
        </a:p>
      </dsp:txBody>
      <dsp:txXfrm>
        <a:off x="1519914" y="562"/>
        <a:ext cx="5163460" cy="1315942"/>
      </dsp:txXfrm>
    </dsp:sp>
    <dsp:sp modelId="{0AF1A9C6-8319-46A7-9D46-46F29915ABA0}">
      <dsp:nvSpPr>
        <dsp:cNvPr id="0" name=""/>
        <dsp:cNvSpPr/>
      </dsp:nvSpPr>
      <dsp:spPr>
        <a:xfrm>
          <a:off x="0" y="1645491"/>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A2F1B0-FC73-4165-A2F7-A3708A6DAA60}">
      <dsp:nvSpPr>
        <dsp:cNvPr id="0" name=""/>
        <dsp:cNvSpPr/>
      </dsp:nvSpPr>
      <dsp:spPr>
        <a:xfrm>
          <a:off x="398072" y="1941578"/>
          <a:ext cx="723768" cy="7237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6DEC13-CC24-4976-8711-BB4DB91BA239}">
      <dsp:nvSpPr>
        <dsp:cNvPr id="0" name=""/>
        <dsp:cNvSpPr/>
      </dsp:nvSpPr>
      <dsp:spPr>
        <a:xfrm>
          <a:off x="1519914" y="1645491"/>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Treat as own. </a:t>
          </a:r>
          <a:endParaRPr lang="en-US" sz="2500" kern="1200"/>
        </a:p>
      </dsp:txBody>
      <dsp:txXfrm>
        <a:off x="1519914" y="1645491"/>
        <a:ext cx="5163460" cy="1315942"/>
      </dsp:txXfrm>
    </dsp:sp>
    <dsp:sp modelId="{04E16483-283B-4D0B-9816-A05B19C654B5}">
      <dsp:nvSpPr>
        <dsp:cNvPr id="0" name=""/>
        <dsp:cNvSpPr/>
      </dsp:nvSpPr>
      <dsp:spPr>
        <a:xfrm>
          <a:off x="0" y="3290419"/>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C26B3B-62C4-4A66-AAD9-00C88C99EAA7}">
      <dsp:nvSpPr>
        <dsp:cNvPr id="0" name=""/>
        <dsp:cNvSpPr/>
      </dsp:nvSpPr>
      <dsp:spPr>
        <a:xfrm>
          <a:off x="398072" y="3586506"/>
          <a:ext cx="723768" cy="7237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C2529F-1923-4365-A90D-73444B0A38E9}">
      <dsp:nvSpPr>
        <dsp:cNvPr id="0" name=""/>
        <dsp:cNvSpPr/>
      </dsp:nvSpPr>
      <dsp:spPr>
        <a:xfrm>
          <a:off x="1519914" y="3290419"/>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Borrow and lend.  </a:t>
          </a:r>
          <a:endParaRPr lang="en-US" sz="2500" kern="1200"/>
        </a:p>
      </dsp:txBody>
      <dsp:txXfrm>
        <a:off x="1519914" y="3290419"/>
        <a:ext cx="5163460" cy="131594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BBE196-F4EF-4A4E-AFC0-CF6DCFA04F31}">
      <dsp:nvSpPr>
        <dsp:cNvPr id="0" name=""/>
        <dsp:cNvSpPr/>
      </dsp:nvSpPr>
      <dsp:spPr>
        <a:xfrm>
          <a:off x="0" y="16521"/>
          <a:ext cx="10363826" cy="61600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Criminal Damage Act 1971. </a:t>
          </a:r>
          <a:endParaRPr lang="en-US" sz="2700" kern="1200"/>
        </a:p>
      </dsp:txBody>
      <dsp:txXfrm>
        <a:off x="30071" y="46592"/>
        <a:ext cx="10303684" cy="555862"/>
      </dsp:txXfrm>
    </dsp:sp>
    <dsp:sp modelId="{61FB2F7A-4847-46FC-892A-99FE8DF7D954}">
      <dsp:nvSpPr>
        <dsp:cNvPr id="0" name=""/>
        <dsp:cNvSpPr/>
      </dsp:nvSpPr>
      <dsp:spPr>
        <a:xfrm>
          <a:off x="0" y="710286"/>
          <a:ext cx="10363826" cy="61600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Different offences. </a:t>
          </a:r>
          <a:endParaRPr lang="en-US" sz="2700" kern="1200"/>
        </a:p>
      </dsp:txBody>
      <dsp:txXfrm>
        <a:off x="30071" y="740357"/>
        <a:ext cx="10303684" cy="555862"/>
      </dsp:txXfrm>
    </dsp:sp>
    <dsp:sp modelId="{0DAF8152-9225-4A93-8EB2-170EFB79D311}">
      <dsp:nvSpPr>
        <dsp:cNvPr id="0" name=""/>
        <dsp:cNvSpPr/>
      </dsp:nvSpPr>
      <dsp:spPr>
        <a:xfrm>
          <a:off x="0" y="1404051"/>
          <a:ext cx="10363826" cy="61600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S.1(1). </a:t>
          </a:r>
          <a:endParaRPr lang="en-US" sz="2700" kern="1200"/>
        </a:p>
      </dsp:txBody>
      <dsp:txXfrm>
        <a:off x="30071" y="1434122"/>
        <a:ext cx="10303684" cy="555862"/>
      </dsp:txXfrm>
    </dsp:sp>
    <dsp:sp modelId="{400E9BE3-5F5D-4861-9DC4-AE942BF58E1F}">
      <dsp:nvSpPr>
        <dsp:cNvPr id="0" name=""/>
        <dsp:cNvSpPr/>
      </dsp:nvSpPr>
      <dsp:spPr>
        <a:xfrm>
          <a:off x="0" y="2097816"/>
          <a:ext cx="10363826" cy="61600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S.1(2). </a:t>
          </a:r>
          <a:endParaRPr lang="en-US" sz="2700" kern="1200"/>
        </a:p>
      </dsp:txBody>
      <dsp:txXfrm>
        <a:off x="30071" y="2127887"/>
        <a:ext cx="10303684" cy="555862"/>
      </dsp:txXfrm>
    </dsp:sp>
    <dsp:sp modelId="{CCEE19BD-AEC0-44CA-8404-365BEC6E8069}">
      <dsp:nvSpPr>
        <dsp:cNvPr id="0" name=""/>
        <dsp:cNvSpPr/>
      </dsp:nvSpPr>
      <dsp:spPr>
        <a:xfrm>
          <a:off x="0" y="2791580"/>
          <a:ext cx="10363826" cy="61600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S.1(3). </a:t>
          </a:r>
          <a:endParaRPr lang="en-US" sz="2700" kern="1200"/>
        </a:p>
      </dsp:txBody>
      <dsp:txXfrm>
        <a:off x="30071" y="2821651"/>
        <a:ext cx="10303684" cy="55586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1B496-17D0-4DA4-ACC4-765B7D5C2D7E}">
      <dsp:nvSpPr>
        <dsp:cNvPr id="0" name=""/>
        <dsp:cNvSpPr/>
      </dsp:nvSpPr>
      <dsp:spPr>
        <a:xfrm>
          <a:off x="0" y="84478"/>
          <a:ext cx="6683374" cy="698709"/>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a:t>‘’Destroying or damaging property.</a:t>
          </a:r>
          <a:endParaRPr lang="en-US" sz="1400" kern="1200"/>
        </a:p>
      </dsp:txBody>
      <dsp:txXfrm>
        <a:off x="34108" y="118586"/>
        <a:ext cx="6615158" cy="630493"/>
      </dsp:txXfrm>
    </dsp:sp>
    <dsp:sp modelId="{2A809945-8109-46B6-9B9F-3A3F1863C168}">
      <dsp:nvSpPr>
        <dsp:cNvPr id="0" name=""/>
        <dsp:cNvSpPr/>
      </dsp:nvSpPr>
      <dsp:spPr>
        <a:xfrm>
          <a:off x="0" y="823507"/>
          <a:ext cx="6683374" cy="698709"/>
        </a:xfrm>
        <a:prstGeom prst="roundRect">
          <a:avLst/>
        </a:prstGeom>
        <a:gradFill rotWithShape="0">
          <a:gsLst>
            <a:gs pos="0">
              <a:schemeClr val="accent2">
                <a:hueOff val="-557260"/>
                <a:satOff val="-2213"/>
                <a:lumOff val="1405"/>
                <a:alphaOff val="0"/>
                <a:tint val="94000"/>
                <a:satMod val="100000"/>
                <a:lumMod val="108000"/>
              </a:schemeClr>
            </a:gs>
            <a:gs pos="50000">
              <a:schemeClr val="accent2">
                <a:hueOff val="-557260"/>
                <a:satOff val="-2213"/>
                <a:lumOff val="1405"/>
                <a:alphaOff val="0"/>
                <a:tint val="98000"/>
                <a:shade val="100000"/>
                <a:satMod val="100000"/>
                <a:lumMod val="100000"/>
              </a:schemeClr>
            </a:gs>
            <a:gs pos="100000">
              <a:schemeClr val="accent2">
                <a:hueOff val="-557260"/>
                <a:satOff val="-2213"/>
                <a:lumOff val="1405"/>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(1)A person who without lawful excuse destroys or damages any property belonging to another intending to destroy or damage any such property or being reckless as to whether any such property would be destroyed or damaged shall be guilty of an offence.</a:t>
          </a:r>
          <a:endParaRPr lang="en-US" sz="1400" kern="1200" dirty="0"/>
        </a:p>
      </dsp:txBody>
      <dsp:txXfrm>
        <a:off x="34108" y="857615"/>
        <a:ext cx="6615158" cy="630493"/>
      </dsp:txXfrm>
    </dsp:sp>
    <dsp:sp modelId="{07C8B25F-64C2-404C-8C63-A1E85E8BA53D}">
      <dsp:nvSpPr>
        <dsp:cNvPr id="0" name=""/>
        <dsp:cNvSpPr/>
      </dsp:nvSpPr>
      <dsp:spPr>
        <a:xfrm>
          <a:off x="0" y="1562536"/>
          <a:ext cx="6683374" cy="698709"/>
        </a:xfrm>
        <a:prstGeom prst="roundRect">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(2)A person who without lawful excuse destroys or damages any property, whether belonging to himself or another—</a:t>
          </a:r>
          <a:endParaRPr lang="en-US" sz="1400" kern="1200" dirty="0"/>
        </a:p>
      </dsp:txBody>
      <dsp:txXfrm>
        <a:off x="34108" y="1596644"/>
        <a:ext cx="6615158" cy="630493"/>
      </dsp:txXfrm>
    </dsp:sp>
    <dsp:sp modelId="{638494E9-A5B6-47BB-8BDE-C6D97FF44585}">
      <dsp:nvSpPr>
        <dsp:cNvPr id="0" name=""/>
        <dsp:cNvSpPr/>
      </dsp:nvSpPr>
      <dsp:spPr>
        <a:xfrm>
          <a:off x="0" y="2301566"/>
          <a:ext cx="6683374" cy="698709"/>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(a)intending to destroy or damage any property or being reckless as to whether any property would be destroyed or damaged; and</a:t>
          </a:r>
          <a:endParaRPr lang="en-US" sz="1400" kern="1200"/>
        </a:p>
      </dsp:txBody>
      <dsp:txXfrm>
        <a:off x="34108" y="2335674"/>
        <a:ext cx="6615158" cy="630493"/>
      </dsp:txXfrm>
    </dsp:sp>
    <dsp:sp modelId="{8996A911-6C7E-4C28-9E7A-D8F8A355DA3C}">
      <dsp:nvSpPr>
        <dsp:cNvPr id="0" name=""/>
        <dsp:cNvSpPr/>
      </dsp:nvSpPr>
      <dsp:spPr>
        <a:xfrm>
          <a:off x="0" y="3040595"/>
          <a:ext cx="6683374" cy="698709"/>
        </a:xfrm>
        <a:prstGeom prst="roundRect">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(b)intending by the destruction or damage to endanger the life of another or being reckless as to whether the life of another would be thereby endangered;</a:t>
          </a:r>
          <a:endParaRPr lang="en-US" sz="1400" kern="1200"/>
        </a:p>
      </dsp:txBody>
      <dsp:txXfrm>
        <a:off x="34108" y="3074703"/>
        <a:ext cx="6615158" cy="630493"/>
      </dsp:txXfrm>
    </dsp:sp>
    <dsp:sp modelId="{D201765A-433F-47F9-BDF9-D18512FF74E9}">
      <dsp:nvSpPr>
        <dsp:cNvPr id="0" name=""/>
        <dsp:cNvSpPr/>
      </dsp:nvSpPr>
      <dsp:spPr>
        <a:xfrm>
          <a:off x="0" y="3779625"/>
          <a:ext cx="6683374" cy="698709"/>
        </a:xfrm>
        <a:prstGeom prst="roundRect">
          <a:avLst/>
        </a:prstGeom>
        <a:gradFill rotWithShape="0">
          <a:gsLst>
            <a:gs pos="0">
              <a:schemeClr val="accent2">
                <a:hueOff val="-2786301"/>
                <a:satOff val="-11066"/>
                <a:lumOff val="7027"/>
                <a:alphaOff val="0"/>
                <a:tint val="94000"/>
                <a:satMod val="100000"/>
                <a:lumMod val="108000"/>
              </a:schemeClr>
            </a:gs>
            <a:gs pos="50000">
              <a:schemeClr val="accent2">
                <a:hueOff val="-2786301"/>
                <a:satOff val="-11066"/>
                <a:lumOff val="7027"/>
                <a:alphaOff val="0"/>
                <a:tint val="98000"/>
                <a:shade val="100000"/>
                <a:satMod val="100000"/>
                <a:lumMod val="100000"/>
              </a:schemeClr>
            </a:gs>
            <a:gs pos="100000">
              <a:schemeClr val="accent2">
                <a:hueOff val="-2786301"/>
                <a:satOff val="-11066"/>
                <a:lumOff val="7027"/>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shall be guilty of an offence.</a:t>
          </a:r>
          <a:endParaRPr lang="en-US" sz="1400" kern="1200"/>
        </a:p>
      </dsp:txBody>
      <dsp:txXfrm>
        <a:off x="34108" y="3813733"/>
        <a:ext cx="6615158" cy="630493"/>
      </dsp:txXfrm>
    </dsp:sp>
    <dsp:sp modelId="{EE515001-A3B9-4278-87FB-5ECC7225E283}">
      <dsp:nvSpPr>
        <dsp:cNvPr id="0" name=""/>
        <dsp:cNvSpPr/>
      </dsp:nvSpPr>
      <dsp:spPr>
        <a:xfrm>
          <a:off x="0" y="4518654"/>
          <a:ext cx="6683374" cy="698709"/>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(3)An offence committed under this section by destroying or damaging property by fire shall be charged as arson’’.</a:t>
          </a:r>
          <a:endParaRPr lang="en-US" sz="1400" kern="1200"/>
        </a:p>
      </dsp:txBody>
      <dsp:txXfrm>
        <a:off x="34108" y="4552762"/>
        <a:ext cx="6615158" cy="63049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A5BC3A-A6F6-487D-9A70-19F38CE7BA84}">
      <dsp:nvSpPr>
        <dsp:cNvPr id="0" name=""/>
        <dsp:cNvSpPr/>
      </dsp:nvSpPr>
      <dsp:spPr>
        <a:xfrm>
          <a:off x="0" y="562"/>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ECA09D-D420-425D-8D09-E0CBD3C187D4}">
      <dsp:nvSpPr>
        <dsp:cNvPr id="0" name=""/>
        <dsp:cNvSpPr/>
      </dsp:nvSpPr>
      <dsp:spPr>
        <a:xfrm>
          <a:off x="398072" y="296649"/>
          <a:ext cx="723768" cy="7237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59A23F-5620-48C1-879F-0491DBDEF561}">
      <dsp:nvSpPr>
        <dsp:cNvPr id="0" name=""/>
        <dsp:cNvSpPr/>
      </dsp:nvSpPr>
      <dsp:spPr>
        <a:xfrm>
          <a:off x="1519914" y="562"/>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We need to prove; </a:t>
          </a:r>
          <a:endParaRPr lang="en-US" sz="2500" kern="1200"/>
        </a:p>
      </dsp:txBody>
      <dsp:txXfrm>
        <a:off x="1519914" y="562"/>
        <a:ext cx="5163460" cy="1315942"/>
      </dsp:txXfrm>
    </dsp:sp>
    <dsp:sp modelId="{3741A5A6-8ECA-45D0-8D0A-72C40A5FD3EB}">
      <dsp:nvSpPr>
        <dsp:cNvPr id="0" name=""/>
        <dsp:cNvSpPr/>
      </dsp:nvSpPr>
      <dsp:spPr>
        <a:xfrm>
          <a:off x="0" y="1645491"/>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6525CE-AFFB-4B26-9658-E5FEBE3192EF}">
      <dsp:nvSpPr>
        <dsp:cNvPr id="0" name=""/>
        <dsp:cNvSpPr/>
      </dsp:nvSpPr>
      <dsp:spPr>
        <a:xfrm>
          <a:off x="398072" y="1941578"/>
          <a:ext cx="723768" cy="7237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D00CAB-6B42-4BEF-97DA-A31CD8DBFBA7}">
      <dsp:nvSpPr>
        <dsp:cNvPr id="0" name=""/>
        <dsp:cNvSpPr/>
      </dsp:nvSpPr>
      <dsp:spPr>
        <a:xfrm>
          <a:off x="1519914" y="1645491"/>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Actus Reus – Guilty act. </a:t>
          </a:r>
          <a:endParaRPr lang="en-US" sz="2500" kern="1200"/>
        </a:p>
      </dsp:txBody>
      <dsp:txXfrm>
        <a:off x="1519914" y="1645491"/>
        <a:ext cx="5163460" cy="1315942"/>
      </dsp:txXfrm>
    </dsp:sp>
    <dsp:sp modelId="{ED5D346F-7DE0-4419-A2DC-81F89C0761FE}">
      <dsp:nvSpPr>
        <dsp:cNvPr id="0" name=""/>
        <dsp:cNvSpPr/>
      </dsp:nvSpPr>
      <dsp:spPr>
        <a:xfrm>
          <a:off x="0" y="3290419"/>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F42283-B15D-469C-B9C0-6CB8E484B4AF}">
      <dsp:nvSpPr>
        <dsp:cNvPr id="0" name=""/>
        <dsp:cNvSpPr/>
      </dsp:nvSpPr>
      <dsp:spPr>
        <a:xfrm>
          <a:off x="398072" y="3586506"/>
          <a:ext cx="723768" cy="7237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2B1B4D-30C0-415F-B30B-1C74BEFD264F}">
      <dsp:nvSpPr>
        <dsp:cNvPr id="0" name=""/>
        <dsp:cNvSpPr/>
      </dsp:nvSpPr>
      <dsp:spPr>
        <a:xfrm>
          <a:off x="1519914" y="3290419"/>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Men's Rea – Guilty Mind. </a:t>
          </a:r>
          <a:endParaRPr lang="en-US" sz="2500" kern="1200"/>
        </a:p>
      </dsp:txBody>
      <dsp:txXfrm>
        <a:off x="1519914" y="3290419"/>
        <a:ext cx="5163460" cy="131594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D31C4B-685C-4F11-9564-E4BE9FCCB89F}">
      <dsp:nvSpPr>
        <dsp:cNvPr id="0" name=""/>
        <dsp:cNvSpPr/>
      </dsp:nvSpPr>
      <dsp:spPr>
        <a:xfrm>
          <a:off x="0" y="562"/>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A5180B-7452-4409-A145-6711BE7F0446}">
      <dsp:nvSpPr>
        <dsp:cNvPr id="0" name=""/>
        <dsp:cNvSpPr/>
      </dsp:nvSpPr>
      <dsp:spPr>
        <a:xfrm>
          <a:off x="398072" y="296649"/>
          <a:ext cx="723768" cy="7237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4419E4-C020-4A53-8F01-BA0C2A898A5B}">
      <dsp:nvSpPr>
        <dsp:cNvPr id="0" name=""/>
        <dsp:cNvSpPr/>
      </dsp:nvSpPr>
      <dsp:spPr>
        <a:xfrm>
          <a:off x="1519914" y="562"/>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b="0" i="0" kern="1200"/>
            <a:t>‘’A person who without lawful excuse destroys or damages any property belonging to another’’</a:t>
          </a:r>
          <a:endParaRPr lang="en-US" sz="2500" kern="1200"/>
        </a:p>
      </dsp:txBody>
      <dsp:txXfrm>
        <a:off x="1519914" y="562"/>
        <a:ext cx="5163460" cy="1315942"/>
      </dsp:txXfrm>
    </dsp:sp>
    <dsp:sp modelId="{B96CF5D7-BFEE-4521-A913-5537970946F1}">
      <dsp:nvSpPr>
        <dsp:cNvPr id="0" name=""/>
        <dsp:cNvSpPr/>
      </dsp:nvSpPr>
      <dsp:spPr>
        <a:xfrm>
          <a:off x="0" y="1645491"/>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7C944A-960F-4DE0-97BC-290BC351B415}">
      <dsp:nvSpPr>
        <dsp:cNvPr id="0" name=""/>
        <dsp:cNvSpPr/>
      </dsp:nvSpPr>
      <dsp:spPr>
        <a:xfrm>
          <a:off x="398072" y="1941578"/>
          <a:ext cx="723768" cy="7237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2C83EF-67C9-49A4-A8A8-0C6B3418DF2B}">
      <dsp:nvSpPr>
        <dsp:cNvPr id="0" name=""/>
        <dsp:cNvSpPr/>
      </dsp:nvSpPr>
      <dsp:spPr>
        <a:xfrm>
          <a:off x="1519914" y="1645491"/>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Need to clarify and break down what all of this means. </a:t>
          </a:r>
          <a:endParaRPr lang="en-US" sz="2500" kern="1200"/>
        </a:p>
      </dsp:txBody>
      <dsp:txXfrm>
        <a:off x="1519914" y="1645491"/>
        <a:ext cx="5163460" cy="1315942"/>
      </dsp:txXfrm>
    </dsp:sp>
    <dsp:sp modelId="{B767F54F-C4B1-44F9-B88E-17195C1A8E68}">
      <dsp:nvSpPr>
        <dsp:cNvPr id="0" name=""/>
        <dsp:cNvSpPr/>
      </dsp:nvSpPr>
      <dsp:spPr>
        <a:xfrm>
          <a:off x="0" y="3290419"/>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0EB211-5306-4519-9107-832896F2F0DE}">
      <dsp:nvSpPr>
        <dsp:cNvPr id="0" name=""/>
        <dsp:cNvSpPr/>
      </dsp:nvSpPr>
      <dsp:spPr>
        <a:xfrm>
          <a:off x="398072" y="3586506"/>
          <a:ext cx="723768" cy="7237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5E8843-9000-4ECC-B033-A17E35859903}">
      <dsp:nvSpPr>
        <dsp:cNvPr id="0" name=""/>
        <dsp:cNvSpPr/>
      </dsp:nvSpPr>
      <dsp:spPr>
        <a:xfrm>
          <a:off x="1519914" y="3290419"/>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dirty="0"/>
            <a:t>Let’s take a look. </a:t>
          </a:r>
          <a:endParaRPr lang="en-US" sz="2500" kern="1200" dirty="0"/>
        </a:p>
      </dsp:txBody>
      <dsp:txXfrm>
        <a:off x="1519914" y="3290419"/>
        <a:ext cx="5163460" cy="131594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60E6DE-37A0-4BAD-A29C-8079AD6D9548}">
      <dsp:nvSpPr>
        <dsp:cNvPr id="0" name=""/>
        <dsp:cNvSpPr/>
      </dsp:nvSpPr>
      <dsp:spPr>
        <a:xfrm>
          <a:off x="0" y="3599"/>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3ACFE1-E4F2-4FFC-9C90-B3880E232F19}">
      <dsp:nvSpPr>
        <dsp:cNvPr id="0" name=""/>
        <dsp:cNvSpPr/>
      </dsp:nvSpPr>
      <dsp:spPr>
        <a:xfrm>
          <a:off x="231902" y="176088"/>
          <a:ext cx="421641" cy="4216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F5E90A-38AA-4DFC-AF6F-67F53CC4719C}">
      <dsp:nvSpPr>
        <dsp:cNvPr id="0" name=""/>
        <dsp:cNvSpPr/>
      </dsp:nvSpPr>
      <dsp:spPr>
        <a:xfrm>
          <a:off x="885447" y="3599"/>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844550">
            <a:lnSpc>
              <a:spcPct val="90000"/>
            </a:lnSpc>
            <a:spcBef>
              <a:spcPct val="0"/>
            </a:spcBef>
            <a:spcAft>
              <a:spcPct val="35000"/>
            </a:spcAft>
            <a:buNone/>
          </a:pPr>
          <a:r>
            <a:rPr lang="en-GB" sz="1900" kern="1200" baseline="0"/>
            <a:t>We need to define a number of terms. </a:t>
          </a:r>
          <a:endParaRPr lang="en-US" sz="1900" kern="1200"/>
        </a:p>
      </dsp:txBody>
      <dsp:txXfrm>
        <a:off x="885447" y="3599"/>
        <a:ext cx="5797927" cy="766621"/>
      </dsp:txXfrm>
    </dsp:sp>
    <dsp:sp modelId="{36A258CA-6F2F-434C-B7A2-90E4C29C19ED}">
      <dsp:nvSpPr>
        <dsp:cNvPr id="0" name=""/>
        <dsp:cNvSpPr/>
      </dsp:nvSpPr>
      <dsp:spPr>
        <a:xfrm>
          <a:off x="0" y="961875"/>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EE58DF-B16D-430A-AF18-2135BC05ECFC}">
      <dsp:nvSpPr>
        <dsp:cNvPr id="0" name=""/>
        <dsp:cNvSpPr/>
      </dsp:nvSpPr>
      <dsp:spPr>
        <a:xfrm>
          <a:off x="231902" y="1134365"/>
          <a:ext cx="421641" cy="4216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BA8265-0D8E-4A7A-B83C-A97B9C35B75E}">
      <dsp:nvSpPr>
        <dsp:cNvPr id="0" name=""/>
        <dsp:cNvSpPr/>
      </dsp:nvSpPr>
      <dsp:spPr>
        <a:xfrm>
          <a:off x="885447" y="961875"/>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844550">
            <a:lnSpc>
              <a:spcPct val="90000"/>
            </a:lnSpc>
            <a:spcBef>
              <a:spcPct val="0"/>
            </a:spcBef>
            <a:spcAft>
              <a:spcPct val="35000"/>
            </a:spcAft>
            <a:buNone/>
          </a:pPr>
          <a:r>
            <a:rPr lang="en-GB" sz="1900" kern="1200" baseline="0"/>
            <a:t>These include; </a:t>
          </a:r>
          <a:endParaRPr lang="en-US" sz="1900" kern="1200"/>
        </a:p>
      </dsp:txBody>
      <dsp:txXfrm>
        <a:off x="885447" y="961875"/>
        <a:ext cx="5797927" cy="766621"/>
      </dsp:txXfrm>
    </dsp:sp>
    <dsp:sp modelId="{4FCD8C77-5C5F-4F7C-83C6-A0C97BAEFE51}">
      <dsp:nvSpPr>
        <dsp:cNvPr id="0" name=""/>
        <dsp:cNvSpPr/>
      </dsp:nvSpPr>
      <dsp:spPr>
        <a:xfrm>
          <a:off x="0" y="1920151"/>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88E532-0EDF-4695-AFAA-59006937AC56}">
      <dsp:nvSpPr>
        <dsp:cNvPr id="0" name=""/>
        <dsp:cNvSpPr/>
      </dsp:nvSpPr>
      <dsp:spPr>
        <a:xfrm>
          <a:off x="231902" y="2092641"/>
          <a:ext cx="421641" cy="4216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9AA178-6044-4186-8A7F-32304E18534A}">
      <dsp:nvSpPr>
        <dsp:cNvPr id="0" name=""/>
        <dsp:cNvSpPr/>
      </dsp:nvSpPr>
      <dsp:spPr>
        <a:xfrm>
          <a:off x="885447" y="1920151"/>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844550">
            <a:lnSpc>
              <a:spcPct val="90000"/>
            </a:lnSpc>
            <a:spcBef>
              <a:spcPct val="0"/>
            </a:spcBef>
            <a:spcAft>
              <a:spcPct val="35000"/>
            </a:spcAft>
            <a:buNone/>
          </a:pPr>
          <a:r>
            <a:rPr lang="en-GB" sz="1900" kern="1200" baseline="0"/>
            <a:t>Property.</a:t>
          </a:r>
          <a:endParaRPr lang="en-US" sz="1900" kern="1200"/>
        </a:p>
      </dsp:txBody>
      <dsp:txXfrm>
        <a:off x="885447" y="1920151"/>
        <a:ext cx="5797927" cy="766621"/>
      </dsp:txXfrm>
    </dsp:sp>
    <dsp:sp modelId="{860B7658-8E88-472B-89A1-7C0DD856BD50}">
      <dsp:nvSpPr>
        <dsp:cNvPr id="0" name=""/>
        <dsp:cNvSpPr/>
      </dsp:nvSpPr>
      <dsp:spPr>
        <a:xfrm>
          <a:off x="0" y="2878428"/>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83CABE-674E-4FA6-991A-39515A95B034}">
      <dsp:nvSpPr>
        <dsp:cNvPr id="0" name=""/>
        <dsp:cNvSpPr/>
      </dsp:nvSpPr>
      <dsp:spPr>
        <a:xfrm>
          <a:off x="231902" y="3050918"/>
          <a:ext cx="421641" cy="4216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7935FF-4A7B-4855-8DAA-777CCA2A5B07}">
      <dsp:nvSpPr>
        <dsp:cNvPr id="0" name=""/>
        <dsp:cNvSpPr/>
      </dsp:nvSpPr>
      <dsp:spPr>
        <a:xfrm>
          <a:off x="885447" y="2878428"/>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844550">
            <a:lnSpc>
              <a:spcPct val="90000"/>
            </a:lnSpc>
            <a:spcBef>
              <a:spcPct val="0"/>
            </a:spcBef>
            <a:spcAft>
              <a:spcPct val="35000"/>
            </a:spcAft>
            <a:buNone/>
          </a:pPr>
          <a:r>
            <a:rPr lang="en-GB" sz="1900" kern="1200" baseline="0"/>
            <a:t>Belonging to another.</a:t>
          </a:r>
          <a:endParaRPr lang="en-US" sz="1900" kern="1200"/>
        </a:p>
      </dsp:txBody>
      <dsp:txXfrm>
        <a:off x="885447" y="2878428"/>
        <a:ext cx="5797927" cy="766621"/>
      </dsp:txXfrm>
    </dsp:sp>
    <dsp:sp modelId="{7CBB0495-7EC0-4293-957D-F81D1D0A1509}">
      <dsp:nvSpPr>
        <dsp:cNvPr id="0" name=""/>
        <dsp:cNvSpPr/>
      </dsp:nvSpPr>
      <dsp:spPr>
        <a:xfrm>
          <a:off x="0" y="3836704"/>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B7FA82-5E27-429A-AB4F-5BCF21183CEB}">
      <dsp:nvSpPr>
        <dsp:cNvPr id="0" name=""/>
        <dsp:cNvSpPr/>
      </dsp:nvSpPr>
      <dsp:spPr>
        <a:xfrm>
          <a:off x="231902" y="4009194"/>
          <a:ext cx="421641" cy="42164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73D422-829C-4CCE-A682-8390F0329BE0}">
      <dsp:nvSpPr>
        <dsp:cNvPr id="0" name=""/>
        <dsp:cNvSpPr/>
      </dsp:nvSpPr>
      <dsp:spPr>
        <a:xfrm>
          <a:off x="885447" y="3836704"/>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844550">
            <a:lnSpc>
              <a:spcPct val="90000"/>
            </a:lnSpc>
            <a:spcBef>
              <a:spcPct val="0"/>
            </a:spcBef>
            <a:spcAft>
              <a:spcPct val="35000"/>
            </a:spcAft>
            <a:buNone/>
          </a:pPr>
          <a:r>
            <a:rPr lang="en-GB" sz="1900" kern="1200" baseline="0"/>
            <a:t>Defendant conduct destroys or damages. </a:t>
          </a:r>
          <a:endParaRPr lang="en-US" sz="1900" kern="1200"/>
        </a:p>
      </dsp:txBody>
      <dsp:txXfrm>
        <a:off x="885447" y="3836704"/>
        <a:ext cx="5797927" cy="76662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870A7-FE94-4CBF-96E3-56DC03ECAB98}">
      <dsp:nvSpPr>
        <dsp:cNvPr id="0" name=""/>
        <dsp:cNvSpPr/>
      </dsp:nvSpPr>
      <dsp:spPr>
        <a:xfrm>
          <a:off x="0" y="12062"/>
          <a:ext cx="6683374" cy="145080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Defined under S.10 of the Criminal Damage Act 1971. </a:t>
          </a:r>
          <a:endParaRPr lang="en-US" sz="4000" kern="1200"/>
        </a:p>
      </dsp:txBody>
      <dsp:txXfrm>
        <a:off x="70822" y="82884"/>
        <a:ext cx="6541730" cy="1309156"/>
      </dsp:txXfrm>
    </dsp:sp>
    <dsp:sp modelId="{C78C57D7-628A-47BD-8037-08E87510F735}">
      <dsp:nvSpPr>
        <dsp:cNvPr id="0" name=""/>
        <dsp:cNvSpPr/>
      </dsp:nvSpPr>
      <dsp:spPr>
        <a:xfrm>
          <a:off x="0" y="1578062"/>
          <a:ext cx="6683374" cy="1450800"/>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Subsections 2 and 3. </a:t>
          </a:r>
          <a:endParaRPr lang="en-US" sz="4000" kern="1200"/>
        </a:p>
      </dsp:txBody>
      <dsp:txXfrm>
        <a:off x="70822" y="1648884"/>
        <a:ext cx="6541730" cy="1309156"/>
      </dsp:txXfrm>
    </dsp:sp>
    <dsp:sp modelId="{8DC5FDB4-8883-44D5-9C6A-9DE6C6D68249}">
      <dsp:nvSpPr>
        <dsp:cNvPr id="0" name=""/>
        <dsp:cNvSpPr/>
      </dsp:nvSpPr>
      <dsp:spPr>
        <a:xfrm>
          <a:off x="0" y="3144062"/>
          <a:ext cx="6683374" cy="145080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States as follows; </a:t>
          </a:r>
          <a:endParaRPr lang="en-US" sz="4000" kern="1200"/>
        </a:p>
      </dsp:txBody>
      <dsp:txXfrm>
        <a:off x="70822" y="3214884"/>
        <a:ext cx="6541730" cy="130915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509E01-B6F8-405D-851D-72F03FD10E7C}">
      <dsp:nvSpPr>
        <dsp:cNvPr id="0" name=""/>
        <dsp:cNvSpPr/>
      </dsp:nvSpPr>
      <dsp:spPr>
        <a:xfrm>
          <a:off x="0" y="14087"/>
          <a:ext cx="6683374" cy="1097167"/>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‘’Property shall be treated for the purposes of this Act as belonging to any person—</a:t>
          </a:r>
          <a:endParaRPr lang="en-US" sz="2200" kern="1200"/>
        </a:p>
      </dsp:txBody>
      <dsp:txXfrm>
        <a:off x="53559" y="67646"/>
        <a:ext cx="6576256" cy="990049"/>
      </dsp:txXfrm>
    </dsp:sp>
    <dsp:sp modelId="{74F5FBFF-1FDF-447C-B8E7-673ECDA6A4DA}">
      <dsp:nvSpPr>
        <dsp:cNvPr id="0" name=""/>
        <dsp:cNvSpPr/>
      </dsp:nvSpPr>
      <dsp:spPr>
        <a:xfrm>
          <a:off x="0" y="1174614"/>
          <a:ext cx="6683374" cy="1097167"/>
        </a:xfrm>
        <a:prstGeom prst="roundRect">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(a)having the custody or control of it;</a:t>
          </a:r>
          <a:endParaRPr lang="en-US" sz="2200" kern="1200"/>
        </a:p>
      </dsp:txBody>
      <dsp:txXfrm>
        <a:off x="53559" y="1228173"/>
        <a:ext cx="6576256" cy="990049"/>
      </dsp:txXfrm>
    </dsp:sp>
    <dsp:sp modelId="{6EEC84C8-996E-4D7F-873A-C114DA329640}">
      <dsp:nvSpPr>
        <dsp:cNvPr id="0" name=""/>
        <dsp:cNvSpPr/>
      </dsp:nvSpPr>
      <dsp:spPr>
        <a:xfrm>
          <a:off x="0" y="2335142"/>
          <a:ext cx="6683374" cy="1097167"/>
        </a:xfrm>
        <a:prstGeom prst="roundRect">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(b)having in it any proprietary right or interest (not being an equitable interest arising only from an agreement to transfer or grant an interest); or</a:t>
          </a:r>
          <a:endParaRPr lang="en-US" sz="2200" kern="1200"/>
        </a:p>
      </dsp:txBody>
      <dsp:txXfrm>
        <a:off x="53559" y="2388701"/>
        <a:ext cx="6576256" cy="990049"/>
      </dsp:txXfrm>
    </dsp:sp>
    <dsp:sp modelId="{1E009383-F8A1-4B93-9F31-1BB96D4BDB82}">
      <dsp:nvSpPr>
        <dsp:cNvPr id="0" name=""/>
        <dsp:cNvSpPr/>
      </dsp:nvSpPr>
      <dsp:spPr>
        <a:xfrm>
          <a:off x="0" y="3495670"/>
          <a:ext cx="6683374" cy="1097167"/>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(c)having a charge on it’’.</a:t>
          </a:r>
          <a:endParaRPr lang="en-US" sz="2200" kern="1200"/>
        </a:p>
      </dsp:txBody>
      <dsp:txXfrm>
        <a:off x="53559" y="3549229"/>
        <a:ext cx="6576256" cy="99004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5859B6-FF82-4062-90DF-82F999C0AC59}">
      <dsp:nvSpPr>
        <dsp:cNvPr id="0" name=""/>
        <dsp:cNvSpPr/>
      </dsp:nvSpPr>
      <dsp:spPr>
        <a:xfrm>
          <a:off x="0" y="33420"/>
          <a:ext cx="6683374" cy="109830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‘’In this Act “property” means property of a tangible nature, whether real or personal, including money and—</a:t>
          </a:r>
          <a:endParaRPr lang="en-US" sz="1700" kern="1200"/>
        </a:p>
      </dsp:txBody>
      <dsp:txXfrm>
        <a:off x="53615" y="87035"/>
        <a:ext cx="6576144" cy="991070"/>
      </dsp:txXfrm>
    </dsp:sp>
    <dsp:sp modelId="{D502DA02-B83A-4D73-8BB5-67E534FAA7FF}">
      <dsp:nvSpPr>
        <dsp:cNvPr id="0" name=""/>
        <dsp:cNvSpPr/>
      </dsp:nvSpPr>
      <dsp:spPr>
        <a:xfrm>
          <a:off x="0" y="1180681"/>
          <a:ext cx="6683374" cy="1098300"/>
        </a:xfrm>
        <a:prstGeom prst="roundRect">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(a)including wild creatures which have been tamed or are ordinarily kept in captivity, and any other wild creatures or their carcasses if, but only if, they have been reduced into possession which has not been lost or abandoned or are in the course of being reduced into possession; but</a:t>
          </a:r>
          <a:endParaRPr lang="en-US" sz="1700" kern="1200"/>
        </a:p>
      </dsp:txBody>
      <dsp:txXfrm>
        <a:off x="53615" y="1234296"/>
        <a:ext cx="6576144" cy="991070"/>
      </dsp:txXfrm>
    </dsp:sp>
    <dsp:sp modelId="{E450CA5A-3D46-45EE-838F-038DC38D7267}">
      <dsp:nvSpPr>
        <dsp:cNvPr id="0" name=""/>
        <dsp:cNvSpPr/>
      </dsp:nvSpPr>
      <dsp:spPr>
        <a:xfrm>
          <a:off x="0" y="2327942"/>
          <a:ext cx="6683374" cy="1098300"/>
        </a:xfrm>
        <a:prstGeom prst="roundRect">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(b)not including mushrooms growing wild on any land or flowers, fruit or foliage of a plant growing wild on any land.</a:t>
          </a:r>
          <a:endParaRPr lang="en-US" sz="1700" kern="1200"/>
        </a:p>
      </dsp:txBody>
      <dsp:txXfrm>
        <a:off x="53615" y="2381557"/>
        <a:ext cx="6576144" cy="991070"/>
      </dsp:txXfrm>
    </dsp:sp>
    <dsp:sp modelId="{4140ADEA-98C7-4EAA-B8D3-4E2989099E8A}">
      <dsp:nvSpPr>
        <dsp:cNvPr id="0" name=""/>
        <dsp:cNvSpPr/>
      </dsp:nvSpPr>
      <dsp:spPr>
        <a:xfrm>
          <a:off x="0" y="3475203"/>
          <a:ext cx="6683374" cy="109830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For the purposes of this subsection “mushroom” includes any fungus and “plant” includes any shrub or tree.’’</a:t>
          </a:r>
          <a:endParaRPr lang="en-US" sz="1700" kern="1200"/>
        </a:p>
      </dsp:txBody>
      <dsp:txXfrm>
        <a:off x="53615" y="3528818"/>
        <a:ext cx="6576144" cy="99107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09B17C-1714-4E3E-AE6D-55701F4F4F4C}">
      <dsp:nvSpPr>
        <dsp:cNvPr id="0" name=""/>
        <dsp:cNvSpPr/>
      </dsp:nvSpPr>
      <dsp:spPr>
        <a:xfrm>
          <a:off x="0" y="562"/>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7A4150-A478-4C65-86F4-D902FC796ACD}">
      <dsp:nvSpPr>
        <dsp:cNvPr id="0" name=""/>
        <dsp:cNvSpPr/>
      </dsp:nvSpPr>
      <dsp:spPr>
        <a:xfrm>
          <a:off x="398072" y="296649"/>
          <a:ext cx="723768" cy="7237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02D794-14B6-4FE4-AEC9-78F36D765E75}">
      <dsp:nvSpPr>
        <dsp:cNvPr id="0" name=""/>
        <dsp:cNvSpPr/>
      </dsp:nvSpPr>
      <dsp:spPr>
        <a:xfrm>
          <a:off x="1519914" y="562"/>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baseline="0"/>
            <a:t>Can be either a positive or a negative act. </a:t>
          </a:r>
          <a:endParaRPr lang="en-US" sz="2500" kern="1200"/>
        </a:p>
      </dsp:txBody>
      <dsp:txXfrm>
        <a:off x="1519914" y="562"/>
        <a:ext cx="5163460" cy="1315942"/>
      </dsp:txXfrm>
    </dsp:sp>
    <dsp:sp modelId="{516648F4-5F9A-4FED-9384-DD8EE934AB7E}">
      <dsp:nvSpPr>
        <dsp:cNvPr id="0" name=""/>
        <dsp:cNvSpPr/>
      </dsp:nvSpPr>
      <dsp:spPr>
        <a:xfrm>
          <a:off x="0" y="1645491"/>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F7D5EC-097B-43A7-B588-451E8A3AFE87}">
      <dsp:nvSpPr>
        <dsp:cNvPr id="0" name=""/>
        <dsp:cNvSpPr/>
      </dsp:nvSpPr>
      <dsp:spPr>
        <a:xfrm>
          <a:off x="398072" y="1941578"/>
          <a:ext cx="723768" cy="7237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7ABCC4-2531-4A8E-985A-34EC418AC0DC}">
      <dsp:nvSpPr>
        <dsp:cNvPr id="0" name=""/>
        <dsp:cNvSpPr/>
      </dsp:nvSpPr>
      <dsp:spPr>
        <a:xfrm>
          <a:off x="1519914" y="1645491"/>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baseline="0"/>
            <a:t>What about physical damage? </a:t>
          </a:r>
          <a:endParaRPr lang="en-US" sz="2500" kern="1200"/>
        </a:p>
      </dsp:txBody>
      <dsp:txXfrm>
        <a:off x="1519914" y="1645491"/>
        <a:ext cx="5163460" cy="1315942"/>
      </dsp:txXfrm>
    </dsp:sp>
    <dsp:sp modelId="{D873EE93-B5A4-4031-A2C8-8B16035F1758}">
      <dsp:nvSpPr>
        <dsp:cNvPr id="0" name=""/>
        <dsp:cNvSpPr/>
      </dsp:nvSpPr>
      <dsp:spPr>
        <a:xfrm>
          <a:off x="0" y="3290419"/>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405674-FFAB-49D2-9F7D-7A399357D87E}">
      <dsp:nvSpPr>
        <dsp:cNvPr id="0" name=""/>
        <dsp:cNvSpPr/>
      </dsp:nvSpPr>
      <dsp:spPr>
        <a:xfrm>
          <a:off x="398072" y="3586506"/>
          <a:ext cx="723768" cy="7237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31507B-38CD-44CD-9050-36D0E9E11556}">
      <dsp:nvSpPr>
        <dsp:cNvPr id="0" name=""/>
        <dsp:cNvSpPr/>
      </dsp:nvSpPr>
      <dsp:spPr>
        <a:xfrm>
          <a:off x="1519914" y="3290419"/>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baseline="0"/>
            <a:t>Other effects of the damage. </a:t>
          </a:r>
          <a:endParaRPr lang="en-US" sz="2500" kern="1200"/>
        </a:p>
      </dsp:txBody>
      <dsp:txXfrm>
        <a:off x="1519914" y="3290419"/>
        <a:ext cx="5163460" cy="131594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778DC-BC9E-48FB-B8C1-BA7A550D9AC5}">
      <dsp:nvSpPr>
        <dsp:cNvPr id="0" name=""/>
        <dsp:cNvSpPr/>
      </dsp:nvSpPr>
      <dsp:spPr>
        <a:xfrm>
          <a:off x="0" y="45767"/>
          <a:ext cx="6683374" cy="2194335"/>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Includes intention or recklessness. </a:t>
          </a:r>
          <a:endParaRPr lang="en-US" sz="4400" kern="1200"/>
        </a:p>
      </dsp:txBody>
      <dsp:txXfrm>
        <a:off x="107119" y="152886"/>
        <a:ext cx="6469136" cy="1980097"/>
      </dsp:txXfrm>
    </dsp:sp>
    <dsp:sp modelId="{F507BC10-063A-483D-99A1-9CE61EDEA360}">
      <dsp:nvSpPr>
        <dsp:cNvPr id="0" name=""/>
        <dsp:cNvSpPr/>
      </dsp:nvSpPr>
      <dsp:spPr>
        <a:xfrm>
          <a:off x="0" y="2366822"/>
          <a:ext cx="6683374" cy="2194335"/>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Destroy the property of another intentionally or recklessly. </a:t>
          </a:r>
          <a:endParaRPr lang="en-US" sz="4400" kern="1200"/>
        </a:p>
      </dsp:txBody>
      <dsp:txXfrm>
        <a:off x="107119" y="2473941"/>
        <a:ext cx="6469136" cy="198009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9EEEFF-6963-414E-9903-839886D39BD5}">
      <dsp:nvSpPr>
        <dsp:cNvPr id="0" name=""/>
        <dsp:cNvSpPr/>
      </dsp:nvSpPr>
      <dsp:spPr>
        <a:xfrm>
          <a:off x="0" y="74522"/>
          <a:ext cx="6683374" cy="105183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Intend – direct intention OR oblique intention. </a:t>
          </a:r>
          <a:endParaRPr lang="en-US" sz="2900" kern="1200"/>
        </a:p>
      </dsp:txBody>
      <dsp:txXfrm>
        <a:off x="51346" y="125868"/>
        <a:ext cx="6580682" cy="949138"/>
      </dsp:txXfrm>
    </dsp:sp>
    <dsp:sp modelId="{D56EE847-2F06-4ABC-B212-7B056A434367}">
      <dsp:nvSpPr>
        <dsp:cNvPr id="0" name=""/>
        <dsp:cNvSpPr/>
      </dsp:nvSpPr>
      <dsp:spPr>
        <a:xfrm>
          <a:off x="0" y="1209872"/>
          <a:ext cx="6683374" cy="1051830"/>
        </a:xfrm>
        <a:prstGeom prst="roundRect">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Depends on the Circumstances. </a:t>
          </a:r>
          <a:endParaRPr lang="en-US" sz="2900" kern="1200"/>
        </a:p>
      </dsp:txBody>
      <dsp:txXfrm>
        <a:off x="51346" y="1261218"/>
        <a:ext cx="6580682" cy="949138"/>
      </dsp:txXfrm>
    </dsp:sp>
    <dsp:sp modelId="{FC8A187A-6DE5-42C2-BD18-C05CDF3FFC53}">
      <dsp:nvSpPr>
        <dsp:cNvPr id="0" name=""/>
        <dsp:cNvSpPr/>
      </dsp:nvSpPr>
      <dsp:spPr>
        <a:xfrm>
          <a:off x="0" y="2345222"/>
          <a:ext cx="6683374" cy="1051830"/>
        </a:xfrm>
        <a:prstGeom prst="roundRect">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Recklessness – R v Cummingham. </a:t>
          </a:r>
          <a:endParaRPr lang="en-US" sz="2900" kern="1200"/>
        </a:p>
      </dsp:txBody>
      <dsp:txXfrm>
        <a:off x="51346" y="2396568"/>
        <a:ext cx="6580682" cy="949138"/>
      </dsp:txXfrm>
    </dsp:sp>
    <dsp:sp modelId="{0F646F45-093A-4117-9269-DAF7A84D38C7}">
      <dsp:nvSpPr>
        <dsp:cNvPr id="0" name=""/>
        <dsp:cNvSpPr/>
      </dsp:nvSpPr>
      <dsp:spPr>
        <a:xfrm>
          <a:off x="0" y="3480572"/>
          <a:ext cx="6683374" cy="105183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Property must belong to someone else. </a:t>
          </a:r>
          <a:endParaRPr lang="en-US" sz="2900" kern="1200" dirty="0"/>
        </a:p>
      </dsp:txBody>
      <dsp:txXfrm>
        <a:off x="51346" y="3531918"/>
        <a:ext cx="6580682" cy="94913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9EEEFF-6963-414E-9903-839886D39BD5}">
      <dsp:nvSpPr>
        <dsp:cNvPr id="0" name=""/>
        <dsp:cNvSpPr/>
      </dsp:nvSpPr>
      <dsp:spPr>
        <a:xfrm>
          <a:off x="0" y="74522"/>
          <a:ext cx="6683374" cy="105183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Intend – direct intention OR oblique intention. </a:t>
          </a:r>
          <a:endParaRPr lang="en-US" sz="2900" kern="1200"/>
        </a:p>
      </dsp:txBody>
      <dsp:txXfrm>
        <a:off x="51346" y="125868"/>
        <a:ext cx="6580682" cy="949138"/>
      </dsp:txXfrm>
    </dsp:sp>
    <dsp:sp modelId="{D56EE847-2F06-4ABC-B212-7B056A434367}">
      <dsp:nvSpPr>
        <dsp:cNvPr id="0" name=""/>
        <dsp:cNvSpPr/>
      </dsp:nvSpPr>
      <dsp:spPr>
        <a:xfrm>
          <a:off x="0" y="1209872"/>
          <a:ext cx="6683374" cy="1051830"/>
        </a:xfrm>
        <a:prstGeom prst="roundRect">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Depends on the Circumstances. </a:t>
          </a:r>
          <a:endParaRPr lang="en-US" sz="2900" kern="1200"/>
        </a:p>
      </dsp:txBody>
      <dsp:txXfrm>
        <a:off x="51346" y="1261218"/>
        <a:ext cx="6580682" cy="949138"/>
      </dsp:txXfrm>
    </dsp:sp>
    <dsp:sp modelId="{FC8A187A-6DE5-42C2-BD18-C05CDF3FFC53}">
      <dsp:nvSpPr>
        <dsp:cNvPr id="0" name=""/>
        <dsp:cNvSpPr/>
      </dsp:nvSpPr>
      <dsp:spPr>
        <a:xfrm>
          <a:off x="0" y="2345222"/>
          <a:ext cx="6683374" cy="1051830"/>
        </a:xfrm>
        <a:prstGeom prst="roundRect">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Recklessness – R v Cummingham. </a:t>
          </a:r>
          <a:endParaRPr lang="en-US" sz="2900" kern="1200"/>
        </a:p>
      </dsp:txBody>
      <dsp:txXfrm>
        <a:off x="51346" y="2396568"/>
        <a:ext cx="6580682" cy="949138"/>
      </dsp:txXfrm>
    </dsp:sp>
    <dsp:sp modelId="{0F646F45-093A-4117-9269-DAF7A84D38C7}">
      <dsp:nvSpPr>
        <dsp:cNvPr id="0" name=""/>
        <dsp:cNvSpPr/>
      </dsp:nvSpPr>
      <dsp:spPr>
        <a:xfrm>
          <a:off x="0" y="3480572"/>
          <a:ext cx="6683374" cy="105183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Property must belong to someone else. </a:t>
          </a:r>
          <a:endParaRPr lang="en-US" sz="2900" kern="1200" dirty="0"/>
        </a:p>
      </dsp:txBody>
      <dsp:txXfrm>
        <a:off x="51346" y="3531918"/>
        <a:ext cx="6580682" cy="94913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7C3A8-FD45-44AB-97CC-F4E9757CF62C}">
      <dsp:nvSpPr>
        <dsp:cNvPr id="0" name=""/>
        <dsp:cNvSpPr/>
      </dsp:nvSpPr>
      <dsp:spPr>
        <a:xfrm>
          <a:off x="3036" y="1138723"/>
          <a:ext cx="3699197" cy="1479679"/>
        </a:xfrm>
        <a:prstGeom prst="chevr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019" tIns="49340" rIns="49340" bIns="49340" numCol="1" spcCol="1270" anchor="ctr" anchorCtr="0">
          <a:noAutofit/>
        </a:bodyPr>
        <a:lstStyle/>
        <a:p>
          <a:pPr marL="0" lvl="0" indent="0" algn="ctr" defTabSz="1644650">
            <a:lnSpc>
              <a:spcPct val="90000"/>
            </a:lnSpc>
            <a:spcBef>
              <a:spcPct val="0"/>
            </a:spcBef>
            <a:spcAft>
              <a:spcPct val="35000"/>
            </a:spcAft>
            <a:buNone/>
          </a:pPr>
          <a:r>
            <a:rPr lang="en-US" sz="3700" kern="1200" dirty="0"/>
            <a:t>Criminal Damage </a:t>
          </a:r>
        </a:p>
      </dsp:txBody>
      <dsp:txXfrm>
        <a:off x="742876" y="1138723"/>
        <a:ext cx="2219518" cy="1479679"/>
      </dsp:txXfrm>
    </dsp:sp>
    <dsp:sp modelId="{59BECEB0-CDA9-4302-8C56-4377BF5A1EFB}">
      <dsp:nvSpPr>
        <dsp:cNvPr id="0" name=""/>
        <dsp:cNvSpPr/>
      </dsp:nvSpPr>
      <dsp:spPr>
        <a:xfrm>
          <a:off x="3332314" y="1138723"/>
          <a:ext cx="3699197" cy="1479679"/>
        </a:xfrm>
        <a:prstGeom prst="chevr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019" tIns="49340" rIns="49340" bIns="49340" numCol="1" spcCol="1270" anchor="ctr" anchorCtr="0">
          <a:noAutofit/>
        </a:bodyPr>
        <a:lstStyle/>
        <a:p>
          <a:pPr marL="0" lvl="0" indent="0" algn="ctr" defTabSz="1644650">
            <a:lnSpc>
              <a:spcPct val="90000"/>
            </a:lnSpc>
            <a:spcBef>
              <a:spcPct val="0"/>
            </a:spcBef>
            <a:spcAft>
              <a:spcPct val="35000"/>
            </a:spcAft>
            <a:buNone/>
          </a:pPr>
          <a:r>
            <a:rPr lang="en-GB" sz="3700" kern="1200"/>
            <a:t>Theft. </a:t>
          </a:r>
          <a:endParaRPr lang="en-US" sz="3700" kern="1200"/>
        </a:p>
      </dsp:txBody>
      <dsp:txXfrm>
        <a:off x="4072154" y="1138723"/>
        <a:ext cx="2219518" cy="1479679"/>
      </dsp:txXfrm>
    </dsp:sp>
    <dsp:sp modelId="{4FDB3B11-4CD3-40B7-A467-D330B7DA0056}">
      <dsp:nvSpPr>
        <dsp:cNvPr id="0" name=""/>
        <dsp:cNvSpPr/>
      </dsp:nvSpPr>
      <dsp:spPr>
        <a:xfrm>
          <a:off x="6661592" y="1138723"/>
          <a:ext cx="3699197" cy="1479679"/>
        </a:xfrm>
        <a:prstGeom prst="chevr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019" tIns="49340" rIns="49340" bIns="49340" numCol="1" spcCol="1270" anchor="ctr" anchorCtr="0">
          <a:noAutofit/>
        </a:bodyPr>
        <a:lstStyle/>
        <a:p>
          <a:pPr marL="0" lvl="0" indent="0" algn="ctr" defTabSz="1644650">
            <a:lnSpc>
              <a:spcPct val="90000"/>
            </a:lnSpc>
            <a:spcBef>
              <a:spcPct val="0"/>
            </a:spcBef>
            <a:spcAft>
              <a:spcPct val="35000"/>
            </a:spcAft>
            <a:buNone/>
          </a:pPr>
          <a:r>
            <a:rPr lang="en-GB" sz="3700" kern="1200" dirty="0"/>
            <a:t>Next week burglary</a:t>
          </a:r>
          <a:endParaRPr lang="en-US" sz="3700" kern="1200" dirty="0"/>
        </a:p>
      </dsp:txBody>
      <dsp:txXfrm>
        <a:off x="7401432" y="1138723"/>
        <a:ext cx="2219518" cy="14796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276BBA-3E7D-4F8A-8E58-833C1847C59E}" type="datetimeFigureOut">
              <a:rPr lang="en-GB" smtClean="0"/>
              <a:t>20/03/2023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D6A745-CD3F-48D4-9C36-A1C2C6C96C65}" type="slidenum">
              <a:rPr lang="en-GB" smtClean="0"/>
              <a:t>‹#›</a:t>
            </a:fld>
            <a:endParaRPr lang="en-GB"/>
          </a:p>
        </p:txBody>
      </p:sp>
    </p:spTree>
    <p:extLst>
      <p:ext uri="{BB962C8B-B14F-4D97-AF65-F5344CB8AC3E}">
        <p14:creationId xmlns:p14="http://schemas.microsoft.com/office/powerpoint/2010/main" val="26489796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to record S.10(3) </a:t>
            </a:r>
          </a:p>
        </p:txBody>
      </p:sp>
      <p:sp>
        <p:nvSpPr>
          <p:cNvPr id="4" name="Slide Number Placeholder 3"/>
          <p:cNvSpPr>
            <a:spLocks noGrp="1"/>
          </p:cNvSpPr>
          <p:nvPr>
            <p:ph type="sldNum" sz="quarter" idx="5"/>
          </p:nvPr>
        </p:nvSpPr>
        <p:spPr/>
        <p:txBody>
          <a:bodyPr/>
          <a:lstStyle/>
          <a:p>
            <a:fld id="{3ED6A745-CD3F-48D4-9C36-A1C2C6C96C65}" type="slidenum">
              <a:rPr lang="en-GB" smtClean="0"/>
              <a:t>21</a:t>
            </a:fld>
            <a:endParaRPr lang="en-GB"/>
          </a:p>
        </p:txBody>
      </p:sp>
    </p:spTree>
    <p:extLst>
      <p:ext uri="{BB962C8B-B14F-4D97-AF65-F5344CB8AC3E}">
        <p14:creationId xmlns:p14="http://schemas.microsoft.com/office/powerpoint/2010/main" val="18448750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396C70-78CB-487F-9E1F-32A617521C79}"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2073667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96C70-78CB-487F-9E1F-32A617521C79}"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3371468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96C70-78CB-487F-9E1F-32A617521C79}"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1566628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396C70-78CB-487F-9E1F-32A617521C79}"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1459470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396C70-78CB-487F-9E1F-32A617521C79}" type="datetimeFigureOut">
              <a:rPr lang="en-GB" smtClean="0"/>
              <a:t>20/03/2023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1840574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396C70-78CB-487F-9E1F-32A617521C79}" type="datetimeFigureOut">
              <a:rPr lang="en-GB" smtClean="0"/>
              <a:t>20/03/2023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3024275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8E396C70-78CB-487F-9E1F-32A617521C79}" type="datetimeFigureOut">
              <a:rPr lang="en-GB" smtClean="0"/>
              <a:t>20/03/2023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529339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396C70-78CB-487F-9E1F-32A617521C79}"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1603378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396C70-78CB-487F-9E1F-32A617521C79}"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1605896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396C70-78CB-487F-9E1F-32A617521C79}"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3858601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396C70-78CB-487F-9E1F-32A617521C79}"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1368281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396C70-78CB-487F-9E1F-32A617521C79}"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AD3C89-A547-40DD-A4B5-7B15D6FA1A6C}"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122844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396C70-78CB-487F-9E1F-32A617521C79}"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13567802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E396C70-78CB-487F-9E1F-32A617521C79}" type="datetimeFigureOut">
              <a:rPr lang="en-GB" smtClean="0"/>
              <a:t>20/03/2023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6799045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E396C70-78CB-487F-9E1F-32A617521C79}" type="datetimeFigureOut">
              <a:rPr lang="en-GB" smtClean="0"/>
              <a:t>20/03/2023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5295145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96C70-78CB-487F-9E1F-32A617521C79}"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1888014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96C70-78CB-487F-9E1F-32A617521C79}"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534066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E396C70-78CB-487F-9E1F-32A617521C79}" type="datetimeFigureOut">
              <a:rPr lang="en-GB" smtClean="0"/>
              <a:t>20/03/2023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8AD3C89-A547-40DD-A4B5-7B15D6FA1A6C}" type="slidenum">
              <a:rPr lang="en-GB" smtClean="0"/>
              <a:t>‹#›</a:t>
            </a:fld>
            <a:endParaRPr lang="en-GB"/>
          </a:p>
        </p:txBody>
      </p:sp>
    </p:spTree>
    <p:extLst>
      <p:ext uri="{BB962C8B-B14F-4D97-AF65-F5344CB8AC3E}">
        <p14:creationId xmlns:p14="http://schemas.microsoft.com/office/powerpoint/2010/main" val="1871113297"/>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image" Target="../media/image4.png"/><Relationship Id="rId5" Type="http://schemas.openxmlformats.org/officeDocument/2006/relationships/image" Target="../media/image3.png"/><Relationship Id="rId10" Type="http://schemas.microsoft.com/office/2007/relationships/diagramDrawing" Target="../diagrams/drawing1.xml"/><Relationship Id="rId4" Type="http://schemas.openxmlformats.org/officeDocument/2006/relationships/image" Target="../media/image2.pn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2.xml"/><Relationship Id="rId11" Type="http://schemas.openxmlformats.org/officeDocument/2006/relationships/image" Target="../media/image4.png"/><Relationship Id="rId5" Type="http://schemas.openxmlformats.org/officeDocument/2006/relationships/image" Target="../media/image3.png"/><Relationship Id="rId10" Type="http://schemas.microsoft.com/office/2007/relationships/diagramDrawing" Target="../diagrams/drawing2.xml"/><Relationship Id="rId4" Type="http://schemas.openxmlformats.org/officeDocument/2006/relationships/image" Target="../media/image2.png"/><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2.xml"/><Relationship Id="rId7" Type="http://schemas.openxmlformats.org/officeDocument/2006/relationships/diagramLayout" Target="../diagrams/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Data" Target="../diagrams/data3.xml"/><Relationship Id="rId11" Type="http://schemas.openxmlformats.org/officeDocument/2006/relationships/image" Target="../media/image4.png"/><Relationship Id="rId5" Type="http://schemas.openxmlformats.org/officeDocument/2006/relationships/image" Target="../media/image3.png"/><Relationship Id="rId10" Type="http://schemas.microsoft.com/office/2007/relationships/diagramDrawing" Target="../diagrams/drawing3.xml"/><Relationship Id="rId4" Type="http://schemas.openxmlformats.org/officeDocument/2006/relationships/image" Target="../media/image2.png"/><Relationship Id="rId9"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Data" Target="../diagrams/data4.xml"/><Relationship Id="rId11" Type="http://schemas.openxmlformats.org/officeDocument/2006/relationships/image" Target="../media/image4.png"/><Relationship Id="rId5" Type="http://schemas.openxmlformats.org/officeDocument/2006/relationships/image" Target="../media/image3.png"/><Relationship Id="rId10" Type="http://schemas.microsoft.com/office/2007/relationships/diagramDrawing" Target="../diagrams/drawing4.xml"/><Relationship Id="rId4" Type="http://schemas.openxmlformats.org/officeDocument/2006/relationships/image" Target="../media/image2.png"/><Relationship Id="rId9" Type="http://schemas.openxmlformats.org/officeDocument/2006/relationships/diagramColors" Target="../diagrams/colors4.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slideLayout" Target="../slideLayouts/slideLayout2.xml"/><Relationship Id="rId7" Type="http://schemas.openxmlformats.org/officeDocument/2006/relationships/diagramLayout" Target="../diagrams/layout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5.xml"/><Relationship Id="rId11" Type="http://schemas.openxmlformats.org/officeDocument/2006/relationships/image" Target="../media/image4.png"/><Relationship Id="rId5" Type="http://schemas.openxmlformats.org/officeDocument/2006/relationships/image" Target="../media/image3.png"/><Relationship Id="rId10" Type="http://schemas.microsoft.com/office/2007/relationships/diagramDrawing" Target="../diagrams/drawing5.xml"/><Relationship Id="rId4" Type="http://schemas.openxmlformats.org/officeDocument/2006/relationships/image" Target="../media/image2.png"/><Relationship Id="rId9" Type="http://schemas.openxmlformats.org/officeDocument/2006/relationships/diagramColors" Target="../diagrams/colors5.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slideLayout" Target="../slideLayouts/slideLayout2.xml"/><Relationship Id="rId7" Type="http://schemas.openxmlformats.org/officeDocument/2006/relationships/diagramLayout" Target="../diagrams/layout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Data" Target="../diagrams/data6.xml"/><Relationship Id="rId11" Type="http://schemas.openxmlformats.org/officeDocument/2006/relationships/image" Target="../media/image4.png"/><Relationship Id="rId5" Type="http://schemas.openxmlformats.org/officeDocument/2006/relationships/image" Target="../media/image3.png"/><Relationship Id="rId10" Type="http://schemas.microsoft.com/office/2007/relationships/diagramDrawing" Target="../diagrams/drawing6.xml"/><Relationship Id="rId4" Type="http://schemas.openxmlformats.org/officeDocument/2006/relationships/image" Target="../media/image2.png"/><Relationship Id="rId9" Type="http://schemas.openxmlformats.org/officeDocument/2006/relationships/diagramColors" Target="../diagrams/colors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slideLayout" Target="../slideLayouts/slideLayout2.xml"/><Relationship Id="rId7" Type="http://schemas.openxmlformats.org/officeDocument/2006/relationships/diagramLayout" Target="../diagrams/layout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Data" Target="../diagrams/data8.xml"/><Relationship Id="rId11" Type="http://schemas.openxmlformats.org/officeDocument/2006/relationships/image" Target="../media/image4.png"/><Relationship Id="rId5" Type="http://schemas.openxmlformats.org/officeDocument/2006/relationships/image" Target="../media/image3.png"/><Relationship Id="rId10" Type="http://schemas.microsoft.com/office/2007/relationships/diagramDrawing" Target="../diagrams/drawing8.xml"/><Relationship Id="rId4" Type="http://schemas.openxmlformats.org/officeDocument/2006/relationships/image" Target="../media/image2.png"/><Relationship Id="rId9" Type="http://schemas.openxmlformats.org/officeDocument/2006/relationships/diagramColors" Target="../diagrams/colors8.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9.xml"/><Relationship Id="rId13" Type="http://schemas.openxmlformats.org/officeDocument/2006/relationships/image" Target="../media/image4.png"/><Relationship Id="rId3" Type="http://schemas.microsoft.com/office/2007/relationships/media" Target="../media/media13.m4a"/><Relationship Id="rId7" Type="http://schemas.openxmlformats.org/officeDocument/2006/relationships/image" Target="../media/image3.png"/><Relationship Id="rId12" Type="http://schemas.microsoft.com/office/2007/relationships/diagramDrawing" Target="../diagrams/drawing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11" Type="http://schemas.openxmlformats.org/officeDocument/2006/relationships/diagramColors" Target="../diagrams/colors9.xml"/><Relationship Id="rId5" Type="http://schemas.openxmlformats.org/officeDocument/2006/relationships/slideLayout" Target="../slideLayouts/slideLayout2.xml"/><Relationship Id="rId10" Type="http://schemas.openxmlformats.org/officeDocument/2006/relationships/diagramQuickStyle" Target="../diagrams/quickStyle9.xml"/><Relationship Id="rId4" Type="http://schemas.openxmlformats.org/officeDocument/2006/relationships/audio" Target="../media/media13.m4a"/><Relationship Id="rId9"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3.png"/><Relationship Id="rId7" Type="http://schemas.openxmlformats.org/officeDocument/2006/relationships/diagramColors" Target="../diagrams/colors10.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hyperlink" Target="https://pxhere.com/en/photo/594018" TargetMode="Externa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slideLayout" Target="../slideLayouts/slideLayout2.xml"/><Relationship Id="rId7" Type="http://schemas.openxmlformats.org/officeDocument/2006/relationships/diagramColors" Target="../diagrams/colors1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4.png"/></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12.xml"/><Relationship Id="rId3" Type="http://schemas.openxmlformats.org/officeDocument/2006/relationships/slideLayout" Target="../slideLayouts/slideLayout2.xml"/><Relationship Id="rId7" Type="http://schemas.openxmlformats.org/officeDocument/2006/relationships/diagramLayout" Target="../diagrams/layout1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Data" Target="../diagrams/data12.xml"/><Relationship Id="rId11" Type="http://schemas.openxmlformats.org/officeDocument/2006/relationships/image" Target="../media/image4.png"/><Relationship Id="rId5" Type="http://schemas.openxmlformats.org/officeDocument/2006/relationships/image" Target="../media/image3.png"/><Relationship Id="rId10" Type="http://schemas.microsoft.com/office/2007/relationships/diagramDrawing" Target="../diagrams/drawing12.xml"/><Relationship Id="rId4" Type="http://schemas.openxmlformats.org/officeDocument/2006/relationships/image" Target="../media/image2.png"/><Relationship Id="rId9" Type="http://schemas.openxmlformats.org/officeDocument/2006/relationships/diagramColors" Target="../diagrams/colors12.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slideLayout" Target="../slideLayouts/slideLayout2.xml"/><Relationship Id="rId7" Type="http://schemas.openxmlformats.org/officeDocument/2006/relationships/diagramLayout" Target="../diagrams/layout13.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Data" Target="../diagrams/data13.xml"/><Relationship Id="rId11" Type="http://schemas.openxmlformats.org/officeDocument/2006/relationships/image" Target="../media/image4.png"/><Relationship Id="rId5" Type="http://schemas.openxmlformats.org/officeDocument/2006/relationships/image" Target="../media/image3.png"/><Relationship Id="rId10" Type="http://schemas.microsoft.com/office/2007/relationships/diagramDrawing" Target="../diagrams/drawing13.xml"/><Relationship Id="rId4" Type="http://schemas.openxmlformats.org/officeDocument/2006/relationships/image" Target="../media/image2.png"/><Relationship Id="rId9" Type="http://schemas.openxmlformats.org/officeDocument/2006/relationships/diagramColors" Target="../diagrams/colors13.xml"/></Relationships>
</file>

<file path=ppt/slides/_rels/slide18.xml.rels><?xml version="1.0" encoding="UTF-8" standalone="yes"?>
<Relationships xmlns="http://schemas.openxmlformats.org/package/2006/relationships"><Relationship Id="rId8" Type="http://schemas.openxmlformats.org/officeDocument/2006/relationships/diagramQuickStyle" Target="../diagrams/quickStyle14.xml"/><Relationship Id="rId3" Type="http://schemas.openxmlformats.org/officeDocument/2006/relationships/slideLayout" Target="../slideLayouts/slideLayout2.xml"/><Relationship Id="rId7" Type="http://schemas.openxmlformats.org/officeDocument/2006/relationships/diagramLayout" Target="../diagrams/layout14.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Data" Target="../diagrams/data14.xml"/><Relationship Id="rId11" Type="http://schemas.openxmlformats.org/officeDocument/2006/relationships/image" Target="../media/image4.png"/><Relationship Id="rId5" Type="http://schemas.openxmlformats.org/officeDocument/2006/relationships/image" Target="../media/image3.png"/><Relationship Id="rId10" Type="http://schemas.microsoft.com/office/2007/relationships/diagramDrawing" Target="../diagrams/drawing14.xml"/><Relationship Id="rId4" Type="http://schemas.openxmlformats.org/officeDocument/2006/relationships/image" Target="../media/image2.png"/><Relationship Id="rId9" Type="http://schemas.openxmlformats.org/officeDocument/2006/relationships/diagramColors" Target="../diagrams/colors14.xml"/></Relationships>
</file>

<file path=ppt/slides/_rels/slide19.xml.rels><?xml version="1.0" encoding="UTF-8" standalone="yes"?>
<Relationships xmlns="http://schemas.openxmlformats.org/package/2006/relationships"><Relationship Id="rId8" Type="http://schemas.openxmlformats.org/officeDocument/2006/relationships/diagramQuickStyle" Target="../diagrams/quickStyle15.xml"/><Relationship Id="rId3" Type="http://schemas.openxmlformats.org/officeDocument/2006/relationships/slideLayout" Target="../slideLayouts/slideLayout2.xml"/><Relationship Id="rId7" Type="http://schemas.openxmlformats.org/officeDocument/2006/relationships/diagramLayout" Target="../diagrams/layout15.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Data" Target="../diagrams/data15.xml"/><Relationship Id="rId11" Type="http://schemas.openxmlformats.org/officeDocument/2006/relationships/image" Target="../media/image4.png"/><Relationship Id="rId5" Type="http://schemas.openxmlformats.org/officeDocument/2006/relationships/image" Target="../media/image3.png"/><Relationship Id="rId10" Type="http://schemas.microsoft.com/office/2007/relationships/diagramDrawing" Target="../diagrams/drawing15.xml"/><Relationship Id="rId4" Type="http://schemas.openxmlformats.org/officeDocument/2006/relationships/image" Target="../media/image2.png"/><Relationship Id="rId9" Type="http://schemas.openxmlformats.org/officeDocument/2006/relationships/diagramColors" Target="../diagrams/colors15.xml"/></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16.xml"/><Relationship Id="rId3" Type="http://schemas.openxmlformats.org/officeDocument/2006/relationships/slideLayout" Target="../slideLayouts/slideLayout2.xml"/><Relationship Id="rId7" Type="http://schemas.openxmlformats.org/officeDocument/2006/relationships/diagramLayout" Target="../diagrams/layout16.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Data" Target="../diagrams/data16.xml"/><Relationship Id="rId11" Type="http://schemas.openxmlformats.org/officeDocument/2006/relationships/image" Target="../media/image4.png"/><Relationship Id="rId5" Type="http://schemas.openxmlformats.org/officeDocument/2006/relationships/image" Target="../media/image3.png"/><Relationship Id="rId10" Type="http://schemas.microsoft.com/office/2007/relationships/diagramDrawing" Target="../diagrams/drawing16.xml"/><Relationship Id="rId4" Type="http://schemas.openxmlformats.org/officeDocument/2006/relationships/image" Target="../media/image2.png"/><Relationship Id="rId9" Type="http://schemas.openxmlformats.org/officeDocument/2006/relationships/diagramColors" Target="../diagrams/colors16.xml"/></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17.xml"/><Relationship Id="rId3" Type="http://schemas.openxmlformats.org/officeDocument/2006/relationships/slideLayout" Target="../slideLayouts/slideLayout2.xml"/><Relationship Id="rId7" Type="http://schemas.openxmlformats.org/officeDocument/2006/relationships/diagramData" Target="../diagrams/data17.xml"/><Relationship Id="rId12" Type="http://schemas.openxmlformats.org/officeDocument/2006/relationships/image" Target="../media/image4.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3.png"/><Relationship Id="rId11" Type="http://schemas.microsoft.com/office/2007/relationships/diagramDrawing" Target="../diagrams/drawing17.xml"/><Relationship Id="rId5" Type="http://schemas.openxmlformats.org/officeDocument/2006/relationships/image" Target="../media/image2.png"/><Relationship Id="rId10" Type="http://schemas.openxmlformats.org/officeDocument/2006/relationships/diagramColors" Target="../diagrams/colors17.xml"/><Relationship Id="rId4" Type="http://schemas.openxmlformats.org/officeDocument/2006/relationships/notesSlide" Target="../notesSlides/notesSlide1.xml"/><Relationship Id="rId9" Type="http://schemas.openxmlformats.org/officeDocument/2006/relationships/diagramQuickStyle" Target="../diagrams/quickStyle17.xml"/></Relationships>
</file>

<file path=ppt/slides/_rels/slide22.xml.rels><?xml version="1.0" encoding="UTF-8" standalone="yes"?>
<Relationships xmlns="http://schemas.openxmlformats.org/package/2006/relationships"><Relationship Id="rId8" Type="http://schemas.openxmlformats.org/officeDocument/2006/relationships/diagramQuickStyle" Target="../diagrams/quickStyle18.xml"/><Relationship Id="rId3" Type="http://schemas.openxmlformats.org/officeDocument/2006/relationships/slideLayout" Target="../slideLayouts/slideLayout2.xml"/><Relationship Id="rId7" Type="http://schemas.openxmlformats.org/officeDocument/2006/relationships/diagramLayout" Target="../diagrams/layout18.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Data" Target="../diagrams/data18.xml"/><Relationship Id="rId11" Type="http://schemas.openxmlformats.org/officeDocument/2006/relationships/image" Target="../media/image4.png"/><Relationship Id="rId5" Type="http://schemas.openxmlformats.org/officeDocument/2006/relationships/image" Target="../media/image3.png"/><Relationship Id="rId10" Type="http://schemas.microsoft.com/office/2007/relationships/diagramDrawing" Target="../diagrams/drawing18.xml"/><Relationship Id="rId4" Type="http://schemas.openxmlformats.org/officeDocument/2006/relationships/image" Target="../media/image2.png"/><Relationship Id="rId9" Type="http://schemas.openxmlformats.org/officeDocument/2006/relationships/diagramColors" Target="../diagrams/colors18.xml"/></Relationships>
</file>

<file path=ppt/slides/_rels/slide23.xml.rels><?xml version="1.0" encoding="UTF-8" standalone="yes"?>
<Relationships xmlns="http://schemas.openxmlformats.org/package/2006/relationships"><Relationship Id="rId8" Type="http://schemas.openxmlformats.org/officeDocument/2006/relationships/diagramData" Target="../diagrams/data19.xml"/><Relationship Id="rId13" Type="http://schemas.openxmlformats.org/officeDocument/2006/relationships/image" Target="../media/image4.png"/><Relationship Id="rId3" Type="http://schemas.microsoft.com/office/2007/relationships/media" Target="../media/media24.m4a"/><Relationship Id="rId7" Type="http://schemas.openxmlformats.org/officeDocument/2006/relationships/image" Target="../media/image3.png"/><Relationship Id="rId12" Type="http://schemas.microsoft.com/office/2007/relationships/diagramDrawing" Target="../diagrams/drawing19.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11" Type="http://schemas.openxmlformats.org/officeDocument/2006/relationships/diagramColors" Target="../diagrams/colors19.xml"/><Relationship Id="rId5" Type="http://schemas.openxmlformats.org/officeDocument/2006/relationships/slideLayout" Target="../slideLayouts/slideLayout2.xml"/><Relationship Id="rId10" Type="http://schemas.openxmlformats.org/officeDocument/2006/relationships/diagramQuickStyle" Target="../diagrams/quickStyle19.xml"/><Relationship Id="rId4" Type="http://schemas.openxmlformats.org/officeDocument/2006/relationships/audio" Target="../media/media24.m4a"/><Relationship Id="rId9" Type="http://schemas.openxmlformats.org/officeDocument/2006/relationships/diagramLayout" Target="../diagrams/layout19.xml"/></Relationships>
</file>

<file path=ppt/slides/_rels/slide24.xml.rels><?xml version="1.0" encoding="UTF-8" standalone="yes"?>
<Relationships xmlns="http://schemas.openxmlformats.org/package/2006/relationships"><Relationship Id="rId8" Type="http://schemas.openxmlformats.org/officeDocument/2006/relationships/diagramQuickStyle" Target="../diagrams/quickStyle20.xml"/><Relationship Id="rId3" Type="http://schemas.openxmlformats.org/officeDocument/2006/relationships/slideLayout" Target="../slideLayouts/slideLayout2.xml"/><Relationship Id="rId7" Type="http://schemas.openxmlformats.org/officeDocument/2006/relationships/diagramLayout" Target="../diagrams/layout20.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Data" Target="../diagrams/data20.xml"/><Relationship Id="rId11" Type="http://schemas.openxmlformats.org/officeDocument/2006/relationships/image" Target="../media/image4.png"/><Relationship Id="rId5" Type="http://schemas.openxmlformats.org/officeDocument/2006/relationships/image" Target="../media/image3.png"/><Relationship Id="rId10" Type="http://schemas.microsoft.com/office/2007/relationships/diagramDrawing" Target="../diagrams/drawing20.xml"/><Relationship Id="rId4" Type="http://schemas.openxmlformats.org/officeDocument/2006/relationships/image" Target="../media/image2.png"/><Relationship Id="rId9" Type="http://schemas.openxmlformats.org/officeDocument/2006/relationships/diagramColors" Target="../diagrams/colors20.xml"/></Relationships>
</file>

<file path=ppt/slides/_rels/slide25.xml.rels><?xml version="1.0" encoding="UTF-8" standalone="yes"?>
<Relationships xmlns="http://schemas.openxmlformats.org/package/2006/relationships"><Relationship Id="rId8" Type="http://schemas.openxmlformats.org/officeDocument/2006/relationships/diagramQuickStyle" Target="../diagrams/quickStyle21.xml"/><Relationship Id="rId3" Type="http://schemas.openxmlformats.org/officeDocument/2006/relationships/slideLayout" Target="../slideLayouts/slideLayout2.xml"/><Relationship Id="rId7" Type="http://schemas.openxmlformats.org/officeDocument/2006/relationships/diagramLayout" Target="../diagrams/layout21.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diagramData" Target="../diagrams/data21.xml"/><Relationship Id="rId11" Type="http://schemas.openxmlformats.org/officeDocument/2006/relationships/image" Target="../media/image4.png"/><Relationship Id="rId5" Type="http://schemas.openxmlformats.org/officeDocument/2006/relationships/image" Target="../media/image3.png"/><Relationship Id="rId10" Type="http://schemas.microsoft.com/office/2007/relationships/diagramDrawing" Target="../diagrams/drawing21.xml"/><Relationship Id="rId4" Type="http://schemas.openxmlformats.org/officeDocument/2006/relationships/image" Target="../media/image2.png"/><Relationship Id="rId9" Type="http://schemas.openxmlformats.org/officeDocument/2006/relationships/diagramColors" Target="../diagrams/colors21.xml"/></Relationships>
</file>

<file path=ppt/slides/_rels/slide26.xml.rels><?xml version="1.0" encoding="UTF-8" standalone="yes"?>
<Relationships xmlns="http://schemas.openxmlformats.org/package/2006/relationships"><Relationship Id="rId8" Type="http://schemas.openxmlformats.org/officeDocument/2006/relationships/diagramQuickStyle" Target="../diagrams/quickStyle22.xml"/><Relationship Id="rId3" Type="http://schemas.openxmlformats.org/officeDocument/2006/relationships/slideLayout" Target="../slideLayouts/slideLayout2.xml"/><Relationship Id="rId7" Type="http://schemas.openxmlformats.org/officeDocument/2006/relationships/diagramLayout" Target="../diagrams/layout2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diagramData" Target="../diagrams/data22.xml"/><Relationship Id="rId11" Type="http://schemas.openxmlformats.org/officeDocument/2006/relationships/image" Target="../media/image4.png"/><Relationship Id="rId5" Type="http://schemas.openxmlformats.org/officeDocument/2006/relationships/image" Target="../media/image3.png"/><Relationship Id="rId10" Type="http://schemas.microsoft.com/office/2007/relationships/diagramDrawing" Target="../diagrams/drawing22.xml"/><Relationship Id="rId4" Type="http://schemas.openxmlformats.org/officeDocument/2006/relationships/image" Target="../media/image2.png"/><Relationship Id="rId9" Type="http://schemas.openxmlformats.org/officeDocument/2006/relationships/diagramColors" Target="../diagrams/colors22.xml"/></Relationships>
</file>

<file path=ppt/slides/_rels/slide27.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slideLayout" Target="../slideLayouts/slideLayout2.xml"/><Relationship Id="rId7" Type="http://schemas.openxmlformats.org/officeDocument/2006/relationships/diagramColors" Target="../diagrams/colors23.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 Id="rId9" Type="http://schemas.openxmlformats.org/officeDocument/2006/relationships/image" Target="../media/image4.png"/></Relationships>
</file>

<file path=ppt/slides/_rels/slide2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20CF0-2EAB-EC77-48FC-9873E50270D1}"/>
              </a:ext>
            </a:extLst>
          </p:cNvPr>
          <p:cNvSpPr>
            <a:spLocks noGrp="1"/>
          </p:cNvSpPr>
          <p:nvPr>
            <p:ph type="ctrTitle"/>
          </p:nvPr>
        </p:nvSpPr>
        <p:spPr/>
        <p:txBody>
          <a:bodyPr>
            <a:normAutofit/>
          </a:bodyPr>
          <a:lstStyle/>
          <a:p>
            <a:r>
              <a:rPr lang="en-GB" sz="6000" b="1" i="1" u="sng" dirty="0"/>
              <a:t>Burglary, theft and criminal damage!</a:t>
            </a:r>
          </a:p>
        </p:txBody>
      </p:sp>
      <p:sp>
        <p:nvSpPr>
          <p:cNvPr id="3" name="Subtitle 2">
            <a:extLst>
              <a:ext uri="{FF2B5EF4-FFF2-40B4-BE49-F238E27FC236}">
                <a16:creationId xmlns:a16="http://schemas.microsoft.com/office/drawing/2014/main" id="{62F8CFF9-F062-8F0F-7149-1E83AB014678}"/>
              </a:ext>
            </a:extLst>
          </p:cNvPr>
          <p:cNvSpPr>
            <a:spLocks noGrp="1"/>
          </p:cNvSpPr>
          <p:nvPr>
            <p:ph type="subTitle" idx="1"/>
          </p:nvPr>
        </p:nvSpPr>
        <p:spPr/>
        <p:txBody>
          <a:bodyPr/>
          <a:lstStyle/>
          <a:p>
            <a:r>
              <a:rPr lang="en-GB" dirty="0"/>
              <a:t>By Zita Draper</a:t>
            </a:r>
          </a:p>
        </p:txBody>
      </p:sp>
      <p:pic>
        <p:nvPicPr>
          <p:cNvPr id="4" name="Recorded Sound">
            <a:hlinkClick r:id="" action="ppaction://media"/>
            <a:extLst>
              <a:ext uri="{FF2B5EF4-FFF2-40B4-BE49-F238E27FC236}">
                <a16:creationId xmlns:a16="http://schemas.microsoft.com/office/drawing/2014/main" id="{BA2918AD-685E-25BF-AFE6-AA01117D5A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2476" y="5897059"/>
            <a:ext cx="810823" cy="810823"/>
          </a:xfrm>
          <a:prstGeom prst="rect">
            <a:avLst/>
          </a:prstGeom>
        </p:spPr>
      </p:pic>
    </p:spTree>
    <p:extLst>
      <p:ext uri="{BB962C8B-B14F-4D97-AF65-F5344CB8AC3E}">
        <p14:creationId xmlns:p14="http://schemas.microsoft.com/office/powerpoint/2010/main" val="3189236975"/>
      </p:ext>
    </p:extLst>
  </p:cSld>
  <p:clrMapOvr>
    <a:masterClrMapping/>
  </p:clrMapOvr>
  <mc:AlternateContent xmlns:mc="http://schemas.openxmlformats.org/markup-compatibility/2006" xmlns:p14="http://schemas.microsoft.com/office/powerpoint/2010/main">
    <mc:Choice Requires="p14">
      <p:transition spd="slow" p14:dur="2000" advTm="6710"/>
    </mc:Choice>
    <mc:Fallback xmlns="">
      <p:transition spd="slow" advTm="67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F7DA6-A7C7-75C9-6138-0ADDAFE92329}"/>
              </a:ext>
            </a:extLst>
          </p:cNvPr>
          <p:cNvSpPr>
            <a:spLocks noGrp="1"/>
          </p:cNvSpPr>
          <p:nvPr>
            <p:ph type="title"/>
          </p:nvPr>
        </p:nvSpPr>
        <p:spPr>
          <a:xfrm>
            <a:off x="641074" y="1314450"/>
            <a:ext cx="2844002" cy="3680244"/>
          </a:xfrm>
        </p:spPr>
        <p:txBody>
          <a:bodyPr>
            <a:normAutofit/>
          </a:bodyPr>
          <a:lstStyle/>
          <a:p>
            <a:r>
              <a:rPr lang="en-GB" sz="5400" b="1" i="1" u="sng" dirty="0"/>
              <a:t>Content </a:t>
            </a:r>
            <a:endParaRPr lang="en-GB" sz="4400" b="1" i="1" u="sng" dirty="0"/>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DF76CB96-4896-8EF6-5592-355AE1C02C7B}"/>
              </a:ext>
            </a:extLst>
          </p:cNvPr>
          <p:cNvGraphicFramePr>
            <a:graphicFrameLocks noGrp="1"/>
          </p:cNvGraphicFramePr>
          <p:nvPr>
            <p:ph sz="quarter" idx="13"/>
            <p:extLst>
              <p:ext uri="{D42A27DB-BD31-4B8C-83A1-F6EECF244321}">
                <p14:modId xmlns:p14="http://schemas.microsoft.com/office/powerpoint/2010/main" val="358107073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9EBC2BCE-AAEA-FA6A-85A8-A0899DD51B7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61526" y="6154405"/>
            <a:ext cx="613706" cy="613706"/>
          </a:xfrm>
          <a:prstGeom prst="rect">
            <a:avLst/>
          </a:prstGeom>
        </p:spPr>
      </p:pic>
    </p:spTree>
    <p:extLst>
      <p:ext uri="{BB962C8B-B14F-4D97-AF65-F5344CB8AC3E}">
        <p14:creationId xmlns:p14="http://schemas.microsoft.com/office/powerpoint/2010/main" val="1423416410"/>
      </p:ext>
    </p:extLst>
  </p:cSld>
  <p:clrMapOvr>
    <a:masterClrMapping/>
  </p:clrMapOvr>
  <mc:AlternateContent xmlns:mc="http://schemas.openxmlformats.org/markup-compatibility/2006" xmlns:p14="http://schemas.microsoft.com/office/powerpoint/2010/main">
    <mc:Choice Requires="p14">
      <p:transition spd="slow" p14:dur="2000" advTm="20675"/>
    </mc:Choice>
    <mc:Fallback xmlns="">
      <p:transition spd="slow" advTm="20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6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93180B-DACF-0E46-4A15-0BAD59770ED0}"/>
              </a:ext>
            </a:extLst>
          </p:cNvPr>
          <p:cNvSpPr>
            <a:spLocks noGrp="1"/>
          </p:cNvSpPr>
          <p:nvPr>
            <p:ph type="title"/>
          </p:nvPr>
        </p:nvSpPr>
        <p:spPr>
          <a:xfrm>
            <a:off x="641074" y="1314450"/>
            <a:ext cx="2844002" cy="3680244"/>
          </a:xfrm>
        </p:spPr>
        <p:txBody>
          <a:bodyPr>
            <a:normAutofit/>
          </a:bodyPr>
          <a:lstStyle/>
          <a:p>
            <a:pPr algn="l"/>
            <a:r>
              <a:rPr lang="en-GB" sz="4100" b="1" i="1" u="sng"/>
              <a:t>Aims and learning Objectives</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15A9E00C-369F-C99E-ED83-B2C8E7992230}"/>
              </a:ext>
            </a:extLst>
          </p:cNvPr>
          <p:cNvGraphicFramePr>
            <a:graphicFrameLocks noGrp="1"/>
          </p:cNvGraphicFramePr>
          <p:nvPr>
            <p:ph sz="quarter" idx="13"/>
            <p:extLst>
              <p:ext uri="{D42A27DB-BD31-4B8C-83A1-F6EECF244321}">
                <p14:modId xmlns:p14="http://schemas.microsoft.com/office/powerpoint/2010/main" val="96657817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44830B6E-D7D5-39E2-41C8-1BDB33B327F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28673" y="6066798"/>
            <a:ext cx="665162" cy="665162"/>
          </a:xfrm>
          <a:prstGeom prst="rect">
            <a:avLst/>
          </a:prstGeom>
        </p:spPr>
      </p:pic>
    </p:spTree>
    <p:extLst>
      <p:ext uri="{BB962C8B-B14F-4D97-AF65-F5344CB8AC3E}">
        <p14:creationId xmlns:p14="http://schemas.microsoft.com/office/powerpoint/2010/main" val="869544975"/>
      </p:ext>
    </p:extLst>
  </p:cSld>
  <p:clrMapOvr>
    <a:masterClrMapping/>
  </p:clrMapOvr>
  <mc:AlternateContent xmlns:mc="http://schemas.openxmlformats.org/markup-compatibility/2006" xmlns:p14="http://schemas.microsoft.com/office/powerpoint/2010/main">
    <mc:Choice Requires="p14">
      <p:transition spd="slow" p14:dur="2000" advTm="33181"/>
    </mc:Choice>
    <mc:Fallback xmlns="">
      <p:transition spd="slow" advTm="33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1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4D16CE3-D507-A34E-C602-A10CD4945277}"/>
              </a:ext>
            </a:extLst>
          </p:cNvPr>
          <p:cNvSpPr>
            <a:spLocks noGrp="1"/>
          </p:cNvSpPr>
          <p:nvPr>
            <p:ph type="ctrTitle"/>
          </p:nvPr>
        </p:nvSpPr>
        <p:spPr/>
        <p:txBody>
          <a:bodyPr>
            <a:normAutofit/>
          </a:bodyPr>
          <a:lstStyle/>
          <a:p>
            <a:r>
              <a:rPr lang="en-GB" sz="8800" b="1" i="1" u="sng" dirty="0"/>
              <a:t>Theft</a:t>
            </a:r>
            <a:r>
              <a:rPr lang="en-GB" sz="6000" b="1" i="1" u="sng" dirty="0"/>
              <a:t>  </a:t>
            </a:r>
          </a:p>
        </p:txBody>
      </p:sp>
      <p:pic>
        <p:nvPicPr>
          <p:cNvPr id="2" name="Recorded Sound">
            <a:hlinkClick r:id="" action="ppaction://media"/>
            <a:extLst>
              <a:ext uri="{FF2B5EF4-FFF2-40B4-BE49-F238E27FC236}">
                <a16:creationId xmlns:a16="http://schemas.microsoft.com/office/drawing/2014/main" id="{F9004BA7-D5C5-151C-D969-5448CF7702E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2476" y="6055847"/>
            <a:ext cx="586329" cy="586329"/>
          </a:xfrm>
          <a:prstGeom prst="rect">
            <a:avLst/>
          </a:prstGeom>
        </p:spPr>
      </p:pic>
    </p:spTree>
    <p:extLst>
      <p:ext uri="{BB962C8B-B14F-4D97-AF65-F5344CB8AC3E}">
        <p14:creationId xmlns:p14="http://schemas.microsoft.com/office/powerpoint/2010/main" val="1918595666"/>
      </p:ext>
    </p:extLst>
  </p:cSld>
  <p:clrMapOvr>
    <a:masterClrMapping/>
  </p:clrMapOvr>
  <mc:AlternateContent xmlns:mc="http://schemas.openxmlformats.org/markup-compatibility/2006" xmlns:p14="http://schemas.microsoft.com/office/powerpoint/2010/main">
    <mc:Choice Requires="p14">
      <p:transition spd="slow" p14:dur="2000" advTm="5698"/>
    </mc:Choice>
    <mc:Fallback xmlns="">
      <p:transition spd="slow" advTm="5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9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2CE81-B266-F929-4A9A-0263230E7CF7}"/>
              </a:ext>
            </a:extLst>
          </p:cNvPr>
          <p:cNvSpPr>
            <a:spLocks noGrp="1"/>
          </p:cNvSpPr>
          <p:nvPr>
            <p:ph type="title"/>
          </p:nvPr>
        </p:nvSpPr>
        <p:spPr>
          <a:xfrm>
            <a:off x="641074" y="1314450"/>
            <a:ext cx="2844002" cy="3680244"/>
          </a:xfrm>
        </p:spPr>
        <p:txBody>
          <a:bodyPr>
            <a:normAutofit/>
          </a:bodyPr>
          <a:lstStyle/>
          <a:p>
            <a:r>
              <a:rPr lang="en-GB" sz="6600" b="1" i="1" u="sng" dirty="0"/>
              <a:t>Theft </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9E0B6BEA-BD20-353C-BC34-B1A00FAB5FFA}"/>
              </a:ext>
            </a:extLst>
          </p:cNvPr>
          <p:cNvGraphicFramePr>
            <a:graphicFrameLocks noGrp="1"/>
          </p:cNvGraphicFramePr>
          <p:nvPr>
            <p:ph sz="quarter" idx="13"/>
            <p:extLst>
              <p:ext uri="{D42A27DB-BD31-4B8C-83A1-F6EECF244321}">
                <p14:modId xmlns:p14="http://schemas.microsoft.com/office/powerpoint/2010/main" val="2466161900"/>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13DD1D2E-92E4-9D82-8F60-5C4C193B9F1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31329" y="5658415"/>
            <a:ext cx="1053653" cy="1053653"/>
          </a:xfrm>
          <a:prstGeom prst="rect">
            <a:avLst/>
          </a:prstGeom>
        </p:spPr>
      </p:pic>
    </p:spTree>
    <p:extLst>
      <p:ext uri="{BB962C8B-B14F-4D97-AF65-F5344CB8AC3E}">
        <p14:creationId xmlns:p14="http://schemas.microsoft.com/office/powerpoint/2010/main" val="877288018"/>
      </p:ext>
    </p:extLst>
  </p:cSld>
  <p:clrMapOvr>
    <a:masterClrMapping/>
  </p:clrMapOvr>
  <mc:AlternateContent xmlns:mc="http://schemas.openxmlformats.org/markup-compatibility/2006" xmlns:p14="http://schemas.microsoft.com/office/powerpoint/2010/main">
    <mc:Choice Requires="p14">
      <p:transition spd="slow" p14:dur="2000" advTm="49551"/>
    </mc:Choice>
    <mc:Fallback xmlns="">
      <p:transition spd="slow" advTm="49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5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FD5791-C46B-612E-89C8-386EFD97E6B8}"/>
              </a:ext>
            </a:extLst>
          </p:cNvPr>
          <p:cNvSpPr>
            <a:spLocks noGrp="1"/>
          </p:cNvSpPr>
          <p:nvPr>
            <p:ph type="title"/>
          </p:nvPr>
        </p:nvSpPr>
        <p:spPr>
          <a:xfrm>
            <a:off x="641074" y="1314450"/>
            <a:ext cx="2844002" cy="3680244"/>
          </a:xfrm>
        </p:spPr>
        <p:txBody>
          <a:bodyPr>
            <a:normAutofit/>
          </a:bodyPr>
          <a:lstStyle/>
          <a:p>
            <a:r>
              <a:rPr lang="en-GB" sz="4400" b="1" i="1" u="sng" dirty="0"/>
              <a:t>How do we prove the offence?</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AD5CB122-E83F-DD2D-5506-6332BD9327B3}"/>
              </a:ext>
            </a:extLst>
          </p:cNvPr>
          <p:cNvGraphicFramePr>
            <a:graphicFrameLocks noGrp="1"/>
          </p:cNvGraphicFramePr>
          <p:nvPr>
            <p:ph sz="quarter" idx="13"/>
            <p:extLst>
              <p:ext uri="{D42A27DB-BD31-4B8C-83A1-F6EECF244321}">
                <p14:modId xmlns:p14="http://schemas.microsoft.com/office/powerpoint/2010/main" val="1873824784"/>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4AC40D45-6850-ACD0-2358-084C52128E3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94978" y="5962903"/>
            <a:ext cx="751262" cy="751262"/>
          </a:xfrm>
          <a:prstGeom prst="rect">
            <a:avLst/>
          </a:prstGeom>
        </p:spPr>
      </p:pic>
    </p:spTree>
    <p:extLst>
      <p:ext uri="{BB962C8B-B14F-4D97-AF65-F5344CB8AC3E}">
        <p14:creationId xmlns:p14="http://schemas.microsoft.com/office/powerpoint/2010/main" val="1059749625"/>
      </p:ext>
    </p:extLst>
  </p:cSld>
  <p:clrMapOvr>
    <a:masterClrMapping/>
  </p:clrMapOvr>
  <mc:AlternateContent xmlns:mc="http://schemas.openxmlformats.org/markup-compatibility/2006" xmlns:p14="http://schemas.microsoft.com/office/powerpoint/2010/main">
    <mc:Choice Requires="p14">
      <p:transition spd="slow" p14:dur="2000" advTm="26109"/>
    </mc:Choice>
    <mc:Fallback xmlns="">
      <p:transition spd="slow" advTm="26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1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BB6E19-5B31-ED80-5162-E05A57A4727C}"/>
              </a:ext>
            </a:extLst>
          </p:cNvPr>
          <p:cNvSpPr>
            <a:spLocks noGrp="1"/>
          </p:cNvSpPr>
          <p:nvPr>
            <p:ph type="title"/>
          </p:nvPr>
        </p:nvSpPr>
        <p:spPr>
          <a:xfrm>
            <a:off x="641074" y="1314450"/>
            <a:ext cx="2844002" cy="3680244"/>
          </a:xfrm>
        </p:spPr>
        <p:txBody>
          <a:bodyPr>
            <a:normAutofit/>
          </a:bodyPr>
          <a:lstStyle/>
          <a:p>
            <a:pPr algn="l"/>
            <a:r>
              <a:rPr lang="en-GB" sz="4400" b="1" i="1" u="sng" dirty="0"/>
              <a:t>What is the Actus Reus of Theft?</a:t>
            </a:r>
            <a:endParaRPr lang="en-GB" sz="4400" b="1" i="1" u="sng"/>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8CA2A762-5069-9A8C-4540-25C6A2CA522F}"/>
              </a:ext>
            </a:extLst>
          </p:cNvPr>
          <p:cNvGraphicFramePr>
            <a:graphicFrameLocks noGrp="1"/>
          </p:cNvGraphicFramePr>
          <p:nvPr>
            <p:ph sz="quarter" idx="13"/>
            <p:extLst>
              <p:ext uri="{D42A27DB-BD31-4B8C-83A1-F6EECF244321}">
                <p14:modId xmlns:p14="http://schemas.microsoft.com/office/powerpoint/2010/main" val="379037582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C54D4739-7456-8AB4-4393-0776DCA53F2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31329" y="5817699"/>
            <a:ext cx="825683" cy="825683"/>
          </a:xfrm>
          <a:prstGeom prst="rect">
            <a:avLst/>
          </a:prstGeom>
        </p:spPr>
      </p:pic>
    </p:spTree>
    <p:extLst>
      <p:ext uri="{BB962C8B-B14F-4D97-AF65-F5344CB8AC3E}">
        <p14:creationId xmlns:p14="http://schemas.microsoft.com/office/powerpoint/2010/main" val="977031981"/>
      </p:ext>
    </p:extLst>
  </p:cSld>
  <p:clrMapOvr>
    <a:masterClrMapping/>
  </p:clrMapOvr>
  <mc:AlternateContent xmlns:mc="http://schemas.openxmlformats.org/markup-compatibility/2006" xmlns:p14="http://schemas.microsoft.com/office/powerpoint/2010/main">
    <mc:Choice Requires="p14">
      <p:transition spd="slow" p14:dur="2000" advTm="27190"/>
    </mc:Choice>
    <mc:Fallback xmlns="">
      <p:transition spd="slow" advTm="27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1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673159-BCDA-12D7-51FA-E24321664E38}"/>
              </a:ext>
            </a:extLst>
          </p:cNvPr>
          <p:cNvSpPr>
            <a:spLocks noGrp="1"/>
          </p:cNvSpPr>
          <p:nvPr>
            <p:ph type="title"/>
          </p:nvPr>
        </p:nvSpPr>
        <p:spPr>
          <a:xfrm>
            <a:off x="641074" y="1314450"/>
            <a:ext cx="2844002" cy="3680244"/>
          </a:xfrm>
        </p:spPr>
        <p:txBody>
          <a:bodyPr>
            <a:normAutofit/>
          </a:bodyPr>
          <a:lstStyle/>
          <a:p>
            <a:pPr algn="l"/>
            <a:r>
              <a:rPr lang="en-GB" sz="4400" b="1" i="1" u="sng"/>
              <a:t>Defining terms</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DCCB6B83-1177-7789-FFAC-2E4B444B3BBD}"/>
              </a:ext>
            </a:extLst>
          </p:cNvPr>
          <p:cNvGraphicFramePr>
            <a:graphicFrameLocks noGrp="1"/>
          </p:cNvGraphicFramePr>
          <p:nvPr>
            <p:ph sz="quarter" idx="13"/>
            <p:extLst>
              <p:ext uri="{D42A27DB-BD31-4B8C-83A1-F6EECF244321}">
                <p14:modId xmlns:p14="http://schemas.microsoft.com/office/powerpoint/2010/main" val="319053584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Recorded Sound">
            <a:hlinkClick r:id="" action="ppaction://media"/>
            <a:extLst>
              <a:ext uri="{FF2B5EF4-FFF2-40B4-BE49-F238E27FC236}">
                <a16:creationId xmlns:a16="http://schemas.microsoft.com/office/drawing/2014/main" id="{D83A7921-817A-8263-EB71-2D5C4919860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96693" y="5821240"/>
            <a:ext cx="892925" cy="892925"/>
          </a:xfrm>
          <a:prstGeom prst="rect">
            <a:avLst/>
          </a:prstGeom>
        </p:spPr>
      </p:pic>
    </p:spTree>
    <p:extLst>
      <p:ext uri="{BB962C8B-B14F-4D97-AF65-F5344CB8AC3E}">
        <p14:creationId xmlns:p14="http://schemas.microsoft.com/office/powerpoint/2010/main" val="2498155056"/>
      </p:ext>
    </p:extLst>
  </p:cSld>
  <p:clrMapOvr>
    <a:masterClrMapping/>
  </p:clrMapOvr>
  <mc:AlternateContent xmlns:mc="http://schemas.openxmlformats.org/markup-compatibility/2006" xmlns:p14="http://schemas.microsoft.com/office/powerpoint/2010/main">
    <mc:Choice Requires="p14">
      <p:transition spd="slow" p14:dur="2000" advTm="259399"/>
    </mc:Choice>
    <mc:Fallback xmlns="">
      <p:transition spd="slow" advTm="259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93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2F04F-977A-073E-8A90-84A74D725402}"/>
              </a:ext>
            </a:extLst>
          </p:cNvPr>
          <p:cNvSpPr>
            <a:spLocks noGrp="1"/>
          </p:cNvSpPr>
          <p:nvPr>
            <p:ph type="title"/>
          </p:nvPr>
        </p:nvSpPr>
        <p:spPr>
          <a:xfrm>
            <a:off x="913775" y="618517"/>
            <a:ext cx="10364451" cy="1596177"/>
          </a:xfrm>
        </p:spPr>
        <p:txBody>
          <a:bodyPr>
            <a:normAutofit/>
          </a:bodyPr>
          <a:lstStyle/>
          <a:p>
            <a:r>
              <a:rPr lang="en-GB" b="1" i="1" u="sng"/>
              <a:t>Defining terms </a:t>
            </a:r>
          </a:p>
        </p:txBody>
      </p:sp>
      <p:graphicFrame>
        <p:nvGraphicFramePr>
          <p:cNvPr id="5" name="Content Placeholder 2">
            <a:extLst>
              <a:ext uri="{FF2B5EF4-FFF2-40B4-BE49-F238E27FC236}">
                <a16:creationId xmlns:a16="http://schemas.microsoft.com/office/drawing/2014/main" id="{248C39D0-2F7D-0EBE-BD49-4F1426034AE5}"/>
              </a:ext>
            </a:extLst>
          </p:cNvPr>
          <p:cNvGraphicFramePr>
            <a:graphicFrameLocks noGrp="1"/>
          </p:cNvGraphicFramePr>
          <p:nvPr>
            <p:ph sz="quarter" idx="13"/>
            <p:extLst>
              <p:ext uri="{D42A27DB-BD31-4B8C-83A1-F6EECF244321}">
                <p14:modId xmlns:p14="http://schemas.microsoft.com/office/powerpoint/2010/main" val="860431596"/>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BA79B7DB-C622-AB20-E0D6-B2291815939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87035" y="5879323"/>
            <a:ext cx="850523" cy="850523"/>
          </a:xfrm>
          <a:prstGeom prst="rect">
            <a:avLst/>
          </a:prstGeom>
        </p:spPr>
      </p:pic>
    </p:spTree>
    <p:extLst>
      <p:ext uri="{BB962C8B-B14F-4D97-AF65-F5344CB8AC3E}">
        <p14:creationId xmlns:p14="http://schemas.microsoft.com/office/powerpoint/2010/main" val="1212601857"/>
      </p:ext>
    </p:extLst>
  </p:cSld>
  <p:clrMapOvr>
    <a:masterClrMapping/>
  </p:clrMapOvr>
  <mc:AlternateContent xmlns:mc="http://schemas.openxmlformats.org/markup-compatibility/2006" xmlns:p14="http://schemas.microsoft.com/office/powerpoint/2010/main">
    <mc:Choice Requires="p14">
      <p:transition spd="slow" p14:dur="2000" advTm="329606"/>
    </mc:Choice>
    <mc:Fallback xmlns="">
      <p:transition spd="slow" advTm="329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96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63A4E-7D11-40DD-0479-02582380879D}"/>
              </a:ext>
            </a:extLst>
          </p:cNvPr>
          <p:cNvSpPr>
            <a:spLocks noGrp="1"/>
          </p:cNvSpPr>
          <p:nvPr>
            <p:ph type="title"/>
          </p:nvPr>
        </p:nvSpPr>
        <p:spPr/>
        <p:txBody>
          <a:bodyPr>
            <a:normAutofit/>
          </a:bodyPr>
          <a:lstStyle/>
          <a:p>
            <a:r>
              <a:rPr lang="en-GB" sz="5400" b="1" i="1" u="sng" dirty="0"/>
              <a:t>Defining terms </a:t>
            </a:r>
          </a:p>
        </p:txBody>
      </p:sp>
      <p:sp>
        <p:nvSpPr>
          <p:cNvPr id="3" name="Content Placeholder 2">
            <a:extLst>
              <a:ext uri="{FF2B5EF4-FFF2-40B4-BE49-F238E27FC236}">
                <a16:creationId xmlns:a16="http://schemas.microsoft.com/office/drawing/2014/main" id="{CA9CC7A7-9F9D-3E81-C09E-B36F9A15BD19}"/>
              </a:ext>
            </a:extLst>
          </p:cNvPr>
          <p:cNvSpPr>
            <a:spLocks noGrp="1"/>
          </p:cNvSpPr>
          <p:nvPr>
            <p:ph sz="quarter" idx="13"/>
          </p:nvPr>
        </p:nvSpPr>
        <p:spPr/>
        <p:txBody>
          <a:bodyPr>
            <a:normAutofit fontScale="92500" lnSpcReduction="10000"/>
          </a:bodyPr>
          <a:lstStyle/>
          <a:p>
            <a:r>
              <a:rPr lang="en-GB" dirty="0"/>
              <a:t>S.5(1) of the Theft Act – Belonging to another; </a:t>
            </a:r>
          </a:p>
          <a:p>
            <a:pPr algn="l"/>
            <a:r>
              <a:rPr lang="en-GB" b="0" i="0" dirty="0">
                <a:solidFill>
                  <a:srgbClr val="000000"/>
                </a:solidFill>
                <a:effectLst/>
              </a:rPr>
              <a:t>‘’(1)Property shall be regarded as belonging to any person having possession or control of it, or having in it any proprietary right or interest (not being an equitable interest arising only from an agreement to transfer or grant an interest).</a:t>
            </a:r>
          </a:p>
          <a:p>
            <a:pPr algn="l"/>
            <a:r>
              <a:rPr lang="en-GB" b="0" i="0" dirty="0">
                <a:solidFill>
                  <a:srgbClr val="000000"/>
                </a:solidFill>
                <a:effectLst/>
              </a:rPr>
              <a:t>(2)Where property is subject to a trust, the persons to whom it belongs shall be regarded as including any person having a right to enforce the trust, and an intention to defeat the trust shall be regarded accordingly as an intention to deprive of the property any person having that right’’.</a:t>
            </a:r>
          </a:p>
          <a:p>
            <a:pPr marL="0" indent="0">
              <a:buNone/>
            </a:pPr>
            <a:r>
              <a:rPr lang="en-GB" dirty="0"/>
              <a:t> </a:t>
            </a:r>
          </a:p>
        </p:txBody>
      </p:sp>
      <p:pic>
        <p:nvPicPr>
          <p:cNvPr id="4" name="Recorded Sound">
            <a:hlinkClick r:id="" action="ppaction://media"/>
            <a:extLst>
              <a:ext uri="{FF2B5EF4-FFF2-40B4-BE49-F238E27FC236}">
                <a16:creationId xmlns:a16="http://schemas.microsoft.com/office/drawing/2014/main" id="{46E5BF4A-107E-C4C5-A54C-49A4801488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7036" y="5791199"/>
            <a:ext cx="803564" cy="803564"/>
          </a:xfrm>
          <a:prstGeom prst="rect">
            <a:avLst/>
          </a:prstGeom>
        </p:spPr>
      </p:pic>
    </p:spTree>
    <p:extLst>
      <p:ext uri="{BB962C8B-B14F-4D97-AF65-F5344CB8AC3E}">
        <p14:creationId xmlns:p14="http://schemas.microsoft.com/office/powerpoint/2010/main" val="3136111303"/>
      </p:ext>
    </p:extLst>
  </p:cSld>
  <p:clrMapOvr>
    <a:masterClrMapping/>
  </p:clrMapOvr>
  <mc:AlternateContent xmlns:mc="http://schemas.openxmlformats.org/markup-compatibility/2006" xmlns:p14="http://schemas.microsoft.com/office/powerpoint/2010/main">
    <mc:Choice Requires="p14">
      <p:transition spd="slow" p14:dur="2000" advTm="202533"/>
    </mc:Choice>
    <mc:Fallback xmlns="">
      <p:transition spd="slow" advTm="202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25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75F0D-B103-AAF7-8D76-2938072FB145}"/>
              </a:ext>
            </a:extLst>
          </p:cNvPr>
          <p:cNvSpPr>
            <a:spLocks noGrp="1"/>
          </p:cNvSpPr>
          <p:nvPr>
            <p:ph type="title"/>
          </p:nvPr>
        </p:nvSpPr>
        <p:spPr>
          <a:xfrm>
            <a:off x="641074" y="1314450"/>
            <a:ext cx="2844002" cy="3680244"/>
          </a:xfrm>
        </p:spPr>
        <p:txBody>
          <a:bodyPr>
            <a:normAutofit/>
          </a:bodyPr>
          <a:lstStyle/>
          <a:p>
            <a:pPr algn="l"/>
            <a:r>
              <a:rPr lang="en-GB" sz="4400" b="1" i="1" u="sng"/>
              <a:t>Men’s rea of Theft </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BFDECAB6-2C9F-8432-841A-90C7B4DEBF44}"/>
              </a:ext>
            </a:extLst>
          </p:cNvPr>
          <p:cNvGraphicFramePr>
            <a:graphicFrameLocks noGrp="1"/>
          </p:cNvGraphicFramePr>
          <p:nvPr>
            <p:ph sz="quarter" idx="13"/>
            <p:extLst>
              <p:ext uri="{D42A27DB-BD31-4B8C-83A1-F6EECF244321}">
                <p14:modId xmlns:p14="http://schemas.microsoft.com/office/powerpoint/2010/main" val="134313750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Recorded Sound">
            <a:hlinkClick r:id="" action="ppaction://media"/>
            <a:extLst>
              <a:ext uri="{FF2B5EF4-FFF2-40B4-BE49-F238E27FC236}">
                <a16:creationId xmlns:a16="http://schemas.microsoft.com/office/drawing/2014/main" id="{AEAD992D-E15C-3DB7-45AF-06105CAA91E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45472" y="5851720"/>
            <a:ext cx="862445" cy="862445"/>
          </a:xfrm>
          <a:prstGeom prst="rect">
            <a:avLst/>
          </a:prstGeom>
        </p:spPr>
      </p:pic>
    </p:spTree>
    <p:extLst>
      <p:ext uri="{BB962C8B-B14F-4D97-AF65-F5344CB8AC3E}">
        <p14:creationId xmlns:p14="http://schemas.microsoft.com/office/powerpoint/2010/main" val="1623000995"/>
      </p:ext>
    </p:extLst>
  </p:cSld>
  <p:clrMapOvr>
    <a:masterClrMapping/>
  </p:clrMapOvr>
  <mc:AlternateContent xmlns:mc="http://schemas.openxmlformats.org/markup-compatibility/2006" xmlns:p14="http://schemas.microsoft.com/office/powerpoint/2010/main">
    <mc:Choice Requires="p14">
      <p:transition spd="slow" p14:dur="2000" advTm="89987"/>
    </mc:Choice>
    <mc:Fallback xmlns="">
      <p:transition spd="slow" advTm="89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9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81C3EB-FB29-7817-14F8-7E9ED444197D}"/>
              </a:ext>
            </a:extLst>
          </p:cNvPr>
          <p:cNvSpPr>
            <a:spLocks noGrp="1"/>
          </p:cNvSpPr>
          <p:nvPr>
            <p:ph type="title"/>
          </p:nvPr>
        </p:nvSpPr>
        <p:spPr>
          <a:xfrm>
            <a:off x="641074" y="1314450"/>
            <a:ext cx="2844002" cy="3680244"/>
          </a:xfrm>
        </p:spPr>
        <p:txBody>
          <a:bodyPr>
            <a:normAutofit/>
          </a:bodyPr>
          <a:lstStyle/>
          <a:p>
            <a:pPr algn="l"/>
            <a:r>
              <a:rPr lang="en-GB" sz="4100" b="1" i="1" u="sng"/>
              <a:t>Dishonesty and common law</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698AC755-43A8-B1BE-5F75-8CCF2A1DC3CA}"/>
              </a:ext>
            </a:extLst>
          </p:cNvPr>
          <p:cNvGraphicFramePr>
            <a:graphicFrameLocks noGrp="1"/>
          </p:cNvGraphicFramePr>
          <p:nvPr>
            <p:ph sz="quarter" idx="13"/>
            <p:extLst>
              <p:ext uri="{D42A27DB-BD31-4B8C-83A1-F6EECF244321}">
                <p14:modId xmlns:p14="http://schemas.microsoft.com/office/powerpoint/2010/main" val="336967165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4" name="Recorded Sound">
            <a:hlinkClick r:id="" action="ppaction://media"/>
            <a:extLst>
              <a:ext uri="{FF2B5EF4-FFF2-40B4-BE49-F238E27FC236}">
                <a16:creationId xmlns:a16="http://schemas.microsoft.com/office/drawing/2014/main" id="{670BFF58-FD7E-4962-5AC6-1FF8F4A2AFAB}"/>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231329" y="5958359"/>
            <a:ext cx="745415" cy="745415"/>
          </a:xfrm>
          <a:prstGeom prst="rect">
            <a:avLst/>
          </a:prstGeom>
        </p:spPr>
      </p:pic>
      <p:pic>
        <p:nvPicPr>
          <p:cNvPr id="6" name="Recorded Sound">
            <a:hlinkClick r:id="" action="ppaction://media"/>
            <a:extLst>
              <a:ext uri="{FF2B5EF4-FFF2-40B4-BE49-F238E27FC236}">
                <a16:creationId xmlns:a16="http://schemas.microsoft.com/office/drawing/2014/main" id="{7DED3D75-FE28-CFBE-5D99-349243804E77}"/>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1178895" y="5936436"/>
            <a:ext cx="745415" cy="745415"/>
          </a:xfrm>
          <a:prstGeom prst="rect">
            <a:avLst/>
          </a:prstGeom>
        </p:spPr>
      </p:pic>
    </p:spTree>
    <p:extLst>
      <p:ext uri="{BB962C8B-B14F-4D97-AF65-F5344CB8AC3E}">
        <p14:creationId xmlns:p14="http://schemas.microsoft.com/office/powerpoint/2010/main" val="985007092"/>
      </p:ext>
    </p:extLst>
  </p:cSld>
  <p:clrMapOvr>
    <a:masterClrMapping/>
  </p:clrMapOvr>
  <mc:AlternateContent xmlns:mc="http://schemas.openxmlformats.org/markup-compatibility/2006" xmlns:p14="http://schemas.microsoft.com/office/powerpoint/2010/main">
    <mc:Choice Requires="p14">
      <p:transition spd="slow" p14:dur="2000" advTm="232023"/>
    </mc:Choice>
    <mc:Fallback xmlns="">
      <p:transition spd="slow" advTm="232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2023" fill="hold"/>
                                        <p:tgtEl>
                                          <p:spTgt spid="4"/>
                                        </p:tgtEl>
                                      </p:cBhvr>
                                    </p:cmd>
                                  </p:childTnLst>
                                </p:cTn>
                              </p:par>
                            </p:childTnLst>
                          </p:cTn>
                        </p:par>
                        <p:par>
                          <p:cTn id="7" fill="hold">
                            <p:stCondLst>
                              <p:cond delay="232023"/>
                            </p:stCondLst>
                            <p:childTnLst>
                              <p:par>
                                <p:cTn id="8" presetID="1" presetClass="mediacall" presetSubtype="0" fill="hold" nodeType="afterEffect">
                                  <p:stCondLst>
                                    <p:cond delay="0"/>
                                  </p:stCondLst>
                                  <p:childTnLst>
                                    <p:cmd type="call" cmd="playFrom(0.0)">
                                      <p:cBhvr>
                                        <p:cTn id="9" dur="11831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E9FD30-23E9-D04F-D617-FC3C757ED534}"/>
              </a:ext>
            </a:extLst>
          </p:cNvPr>
          <p:cNvSpPr>
            <a:spLocks noGrp="1"/>
          </p:cNvSpPr>
          <p:nvPr>
            <p:ph type="title"/>
          </p:nvPr>
        </p:nvSpPr>
        <p:spPr>
          <a:xfrm>
            <a:off x="641074" y="1314450"/>
            <a:ext cx="2844002" cy="3680244"/>
          </a:xfrm>
        </p:spPr>
        <p:txBody>
          <a:bodyPr>
            <a:normAutofit/>
          </a:bodyPr>
          <a:lstStyle/>
          <a:p>
            <a:pPr algn="l"/>
            <a:r>
              <a:rPr lang="en-GB" sz="4400" b="1" i="1" u="sng"/>
              <a:t>Defining terms</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EF5E6853-D53F-51A9-37D3-9D26F508D4AA}"/>
              </a:ext>
            </a:extLst>
          </p:cNvPr>
          <p:cNvGraphicFramePr>
            <a:graphicFrameLocks noGrp="1"/>
          </p:cNvGraphicFramePr>
          <p:nvPr>
            <p:ph sz="quarter" idx="13"/>
            <p:extLst>
              <p:ext uri="{D42A27DB-BD31-4B8C-83A1-F6EECF244321}">
                <p14:modId xmlns:p14="http://schemas.microsoft.com/office/powerpoint/2010/main" val="303740267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90963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lose-up of a spider&#10;&#10;Description automatically generated with medium confidence">
            <a:extLst>
              <a:ext uri="{FF2B5EF4-FFF2-40B4-BE49-F238E27FC236}">
                <a16:creationId xmlns:a16="http://schemas.microsoft.com/office/drawing/2014/main" id="{B2879C54-ECBC-B0D5-9BD2-2700F6D17DB4}"/>
              </a:ext>
            </a:extLst>
          </p:cNvPr>
          <p:cNvPicPr>
            <a:picLocks noChangeAspect="1"/>
          </p:cNvPicPr>
          <p:nvPr/>
        </p:nvPicPr>
        <p:blipFill rotWithShape="1">
          <a:blip r:embed="rId4">
            <a:alphaModFix amt="35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75" b="15455"/>
          <a:stretch/>
        </p:blipFill>
        <p:spPr>
          <a:xfrm>
            <a:off x="20" y="10"/>
            <a:ext cx="12191980" cy="6857990"/>
          </a:xfrm>
          <a:prstGeom prst="rect">
            <a:avLst/>
          </a:prstGeom>
        </p:spPr>
      </p:pic>
      <p:pic>
        <p:nvPicPr>
          <p:cNvPr id="14" name="Picture 13">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C2A54EB0-32E7-B5C1-8BE2-91BFBFD8C241}"/>
              </a:ext>
            </a:extLst>
          </p:cNvPr>
          <p:cNvSpPr>
            <a:spLocks noGrp="1"/>
          </p:cNvSpPr>
          <p:nvPr>
            <p:ph type="ctrTitle"/>
          </p:nvPr>
        </p:nvSpPr>
        <p:spPr>
          <a:xfrm>
            <a:off x="-614683" y="1485343"/>
            <a:ext cx="8689976" cy="2509213"/>
          </a:xfrm>
        </p:spPr>
        <p:txBody>
          <a:bodyPr>
            <a:normAutofit/>
          </a:bodyPr>
          <a:lstStyle/>
          <a:p>
            <a:r>
              <a:rPr lang="en-GB" b="1" i="1" u="sng" dirty="0"/>
              <a:t>Criminal Damage </a:t>
            </a:r>
          </a:p>
        </p:txBody>
      </p:sp>
      <p:pic>
        <p:nvPicPr>
          <p:cNvPr id="2" name="Recorded Sound">
            <a:hlinkClick r:id="" action="ppaction://media"/>
            <a:extLst>
              <a:ext uri="{FF2B5EF4-FFF2-40B4-BE49-F238E27FC236}">
                <a16:creationId xmlns:a16="http://schemas.microsoft.com/office/drawing/2014/main" id="{14E89BBD-4244-427C-77F7-B8B98D9486E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97142" y="6073629"/>
            <a:ext cx="628476" cy="628476"/>
          </a:xfrm>
          <a:prstGeom prst="rect">
            <a:avLst/>
          </a:prstGeom>
        </p:spPr>
      </p:pic>
    </p:spTree>
    <p:extLst>
      <p:ext uri="{BB962C8B-B14F-4D97-AF65-F5344CB8AC3E}">
        <p14:creationId xmlns:p14="http://schemas.microsoft.com/office/powerpoint/2010/main" val="28760417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8893"/>
    </mc:Choice>
    <mc:Fallback xmlns="">
      <p:transition spd="slow" advTm="8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9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0D785-A225-BB95-EFE9-FACCC053F42F}"/>
              </a:ext>
            </a:extLst>
          </p:cNvPr>
          <p:cNvSpPr>
            <a:spLocks noGrp="1"/>
          </p:cNvSpPr>
          <p:nvPr>
            <p:ph type="title"/>
          </p:nvPr>
        </p:nvSpPr>
        <p:spPr/>
        <p:txBody>
          <a:bodyPr>
            <a:normAutofit/>
          </a:bodyPr>
          <a:lstStyle/>
          <a:p>
            <a:r>
              <a:rPr lang="en-GB" sz="4800" b="1" i="1" u="sng" dirty="0"/>
              <a:t>Criminal Damage</a:t>
            </a:r>
          </a:p>
        </p:txBody>
      </p:sp>
      <p:graphicFrame>
        <p:nvGraphicFramePr>
          <p:cNvPr id="5" name="Content Placeholder 2">
            <a:extLst>
              <a:ext uri="{FF2B5EF4-FFF2-40B4-BE49-F238E27FC236}">
                <a16:creationId xmlns:a16="http://schemas.microsoft.com/office/drawing/2014/main" id="{4AEC6E92-2041-53C0-BA0F-77EC11757A60}"/>
              </a:ext>
            </a:extLst>
          </p:cNvPr>
          <p:cNvGraphicFramePr>
            <a:graphicFrameLocks noGrp="1"/>
          </p:cNvGraphicFramePr>
          <p:nvPr>
            <p:ph sz="quarter" idx="13"/>
          </p:nvPr>
        </p:nvGraphicFramePr>
        <p:xfrm>
          <a:off x="913774" y="2367092"/>
          <a:ext cx="10363826" cy="34241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F305846B-94EE-043D-E755-A7DA3720DB3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18208" y="5951154"/>
            <a:ext cx="695565" cy="695565"/>
          </a:xfrm>
          <a:prstGeom prst="rect">
            <a:avLst/>
          </a:prstGeom>
        </p:spPr>
      </p:pic>
    </p:spTree>
    <p:extLst>
      <p:ext uri="{BB962C8B-B14F-4D97-AF65-F5344CB8AC3E}">
        <p14:creationId xmlns:p14="http://schemas.microsoft.com/office/powerpoint/2010/main" val="3185454841"/>
      </p:ext>
    </p:extLst>
  </p:cSld>
  <p:clrMapOvr>
    <a:masterClrMapping/>
  </p:clrMapOvr>
  <mc:AlternateContent xmlns:mc="http://schemas.openxmlformats.org/markup-compatibility/2006" xmlns:p14="http://schemas.microsoft.com/office/powerpoint/2010/main">
    <mc:Choice Requires="p14">
      <p:transition spd="slow" p14:dur="2000" advTm="119430"/>
    </mc:Choice>
    <mc:Fallback xmlns="">
      <p:transition spd="slow" advTm="119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943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D75B37-175C-E077-AAE8-B0BE03BD44F6}"/>
              </a:ext>
            </a:extLst>
          </p:cNvPr>
          <p:cNvSpPr>
            <a:spLocks noGrp="1"/>
          </p:cNvSpPr>
          <p:nvPr>
            <p:ph type="title"/>
          </p:nvPr>
        </p:nvSpPr>
        <p:spPr>
          <a:xfrm>
            <a:off x="641074" y="1314450"/>
            <a:ext cx="2844002" cy="3680244"/>
          </a:xfrm>
        </p:spPr>
        <p:txBody>
          <a:bodyPr>
            <a:normAutofit/>
          </a:bodyPr>
          <a:lstStyle/>
          <a:p>
            <a:pPr algn="l"/>
            <a:r>
              <a:rPr lang="en-GB" sz="4400" b="1" i="1" u="sng" dirty="0"/>
              <a:t>S.1 of the Criminal Damage Act 1971</a:t>
            </a:r>
            <a:endParaRPr lang="en-GB" sz="4400" b="1" i="1" u="sng"/>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C02DCA02-47DB-E9C4-CC0B-AFB5F2518119}"/>
              </a:ext>
            </a:extLst>
          </p:cNvPr>
          <p:cNvGraphicFramePr>
            <a:graphicFrameLocks noGrp="1"/>
          </p:cNvGraphicFramePr>
          <p:nvPr>
            <p:ph sz="quarter" idx="13"/>
            <p:extLst>
              <p:ext uri="{D42A27DB-BD31-4B8C-83A1-F6EECF244321}">
                <p14:modId xmlns:p14="http://schemas.microsoft.com/office/powerpoint/2010/main" val="3645225486"/>
              </p:ext>
            </p:extLst>
          </p:nvPr>
        </p:nvGraphicFramePr>
        <p:xfrm>
          <a:off x="4527113" y="889233"/>
          <a:ext cx="6683375" cy="530184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0AEE5060-78DA-97D3-54DF-0DD147178CC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61526" y="6143454"/>
            <a:ext cx="635608" cy="635608"/>
          </a:xfrm>
          <a:prstGeom prst="rect">
            <a:avLst/>
          </a:prstGeom>
        </p:spPr>
      </p:pic>
    </p:spTree>
    <p:extLst>
      <p:ext uri="{BB962C8B-B14F-4D97-AF65-F5344CB8AC3E}">
        <p14:creationId xmlns:p14="http://schemas.microsoft.com/office/powerpoint/2010/main" val="1242224656"/>
      </p:ext>
    </p:extLst>
  </p:cSld>
  <p:clrMapOvr>
    <a:masterClrMapping/>
  </p:clrMapOvr>
  <mc:AlternateContent xmlns:mc="http://schemas.openxmlformats.org/markup-compatibility/2006" xmlns:p14="http://schemas.microsoft.com/office/powerpoint/2010/main">
    <mc:Choice Requires="p14">
      <p:transition spd="slow" p14:dur="2000" advTm="80433"/>
    </mc:Choice>
    <mc:Fallback xmlns="">
      <p:transition spd="slow" advTm="80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4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89559-4AF4-62D8-84F8-3E452784EF17}"/>
              </a:ext>
            </a:extLst>
          </p:cNvPr>
          <p:cNvSpPr>
            <a:spLocks noGrp="1"/>
          </p:cNvSpPr>
          <p:nvPr>
            <p:ph type="title"/>
          </p:nvPr>
        </p:nvSpPr>
        <p:spPr>
          <a:xfrm>
            <a:off x="641074" y="1314450"/>
            <a:ext cx="2844002" cy="3680244"/>
          </a:xfrm>
        </p:spPr>
        <p:txBody>
          <a:bodyPr>
            <a:normAutofit/>
          </a:bodyPr>
          <a:lstStyle/>
          <a:p>
            <a:pPr algn="l"/>
            <a:r>
              <a:rPr lang="en-GB" sz="4400" b="1" i="1" u="sng"/>
              <a:t>HOW DO WE PROVE THE OFFENCE?</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73BF2AC2-8024-45F3-6514-0ED9940DE118}"/>
              </a:ext>
            </a:extLst>
          </p:cNvPr>
          <p:cNvGraphicFramePr>
            <a:graphicFrameLocks noGrp="1"/>
          </p:cNvGraphicFramePr>
          <p:nvPr>
            <p:ph sz="quarter" idx="13"/>
            <p:extLst>
              <p:ext uri="{D42A27DB-BD31-4B8C-83A1-F6EECF244321}">
                <p14:modId xmlns:p14="http://schemas.microsoft.com/office/powerpoint/2010/main" val="406829775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B4E8DCF3-7884-E7A1-E84F-AB08CCBF465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17641" y="6017519"/>
            <a:ext cx="696646" cy="696646"/>
          </a:xfrm>
          <a:prstGeom prst="rect">
            <a:avLst/>
          </a:prstGeom>
        </p:spPr>
      </p:pic>
    </p:spTree>
    <p:extLst>
      <p:ext uri="{BB962C8B-B14F-4D97-AF65-F5344CB8AC3E}">
        <p14:creationId xmlns:p14="http://schemas.microsoft.com/office/powerpoint/2010/main" val="724782855"/>
      </p:ext>
    </p:extLst>
  </p:cSld>
  <p:clrMapOvr>
    <a:masterClrMapping/>
  </p:clrMapOvr>
  <mc:AlternateContent xmlns:mc="http://schemas.openxmlformats.org/markup-compatibility/2006" xmlns:p14="http://schemas.microsoft.com/office/powerpoint/2010/main">
    <mc:Choice Requires="p14">
      <p:transition spd="slow" p14:dur="2000" advTm="14824"/>
    </mc:Choice>
    <mc:Fallback xmlns="">
      <p:transition spd="slow" advTm="14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8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8B731D-64D0-6E27-BB18-0E98E78981BA}"/>
              </a:ext>
            </a:extLst>
          </p:cNvPr>
          <p:cNvSpPr>
            <a:spLocks noGrp="1"/>
          </p:cNvSpPr>
          <p:nvPr>
            <p:ph type="title"/>
          </p:nvPr>
        </p:nvSpPr>
        <p:spPr>
          <a:xfrm>
            <a:off x="369116" y="1314450"/>
            <a:ext cx="3115960" cy="3680244"/>
          </a:xfrm>
        </p:spPr>
        <p:txBody>
          <a:bodyPr>
            <a:normAutofit/>
          </a:bodyPr>
          <a:lstStyle/>
          <a:p>
            <a:r>
              <a:rPr lang="en-GB" b="1" i="1" u="sng" dirty="0"/>
              <a:t>Actus reus and the need for clarification</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2310B40C-B9F9-DA5B-5553-E47969B03999}"/>
              </a:ext>
            </a:extLst>
          </p:cNvPr>
          <p:cNvGraphicFramePr>
            <a:graphicFrameLocks noGrp="1"/>
          </p:cNvGraphicFramePr>
          <p:nvPr>
            <p:ph sz="quarter" idx="13"/>
            <p:extLst>
              <p:ext uri="{D42A27DB-BD31-4B8C-83A1-F6EECF244321}">
                <p14:modId xmlns:p14="http://schemas.microsoft.com/office/powerpoint/2010/main" val="4869586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BBB293B0-597A-C99E-7AD5-DA28853E1B7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34148" y="5918960"/>
            <a:ext cx="795205" cy="795205"/>
          </a:xfrm>
          <a:prstGeom prst="rect">
            <a:avLst/>
          </a:prstGeom>
        </p:spPr>
      </p:pic>
    </p:spTree>
    <p:extLst>
      <p:ext uri="{BB962C8B-B14F-4D97-AF65-F5344CB8AC3E}">
        <p14:creationId xmlns:p14="http://schemas.microsoft.com/office/powerpoint/2010/main" val="933963850"/>
      </p:ext>
    </p:extLst>
  </p:cSld>
  <p:clrMapOvr>
    <a:masterClrMapping/>
  </p:clrMapOvr>
  <mc:AlternateContent xmlns:mc="http://schemas.openxmlformats.org/markup-compatibility/2006" xmlns:p14="http://schemas.microsoft.com/office/powerpoint/2010/main">
    <mc:Choice Requires="p14">
      <p:transition spd="slow" p14:dur="2000" advTm="28769"/>
    </mc:Choice>
    <mc:Fallback xmlns="">
      <p:transition spd="slow" advTm="28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7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220CF6-39FD-3E24-CF16-DC62393880EE}"/>
              </a:ext>
            </a:extLst>
          </p:cNvPr>
          <p:cNvSpPr>
            <a:spLocks noGrp="1"/>
          </p:cNvSpPr>
          <p:nvPr>
            <p:ph type="title"/>
          </p:nvPr>
        </p:nvSpPr>
        <p:spPr>
          <a:xfrm>
            <a:off x="641074" y="1314450"/>
            <a:ext cx="2844002" cy="3680244"/>
          </a:xfrm>
        </p:spPr>
        <p:txBody>
          <a:bodyPr>
            <a:normAutofit/>
          </a:bodyPr>
          <a:lstStyle/>
          <a:p>
            <a:pPr algn="l"/>
            <a:r>
              <a:rPr lang="en-GB" sz="4400" b="1" i="1" u="sng"/>
              <a:t>Meaning of the words</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5052461B-3E70-2A4D-5AE3-BDC6DFCA4E7A}"/>
              </a:ext>
            </a:extLst>
          </p:cNvPr>
          <p:cNvGraphicFramePr>
            <a:graphicFrameLocks noGrp="1"/>
          </p:cNvGraphicFramePr>
          <p:nvPr>
            <p:ph sz="quarter" idx="13"/>
            <p:extLst>
              <p:ext uri="{D42A27DB-BD31-4B8C-83A1-F6EECF244321}">
                <p14:modId xmlns:p14="http://schemas.microsoft.com/office/powerpoint/2010/main" val="26145388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2F8D0958-3C2F-8E35-DC29-1FB1CC4B85C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88902" y="6154405"/>
            <a:ext cx="559760" cy="559760"/>
          </a:xfrm>
          <a:prstGeom prst="rect">
            <a:avLst/>
          </a:prstGeom>
        </p:spPr>
      </p:pic>
    </p:spTree>
    <p:extLst>
      <p:ext uri="{BB962C8B-B14F-4D97-AF65-F5344CB8AC3E}">
        <p14:creationId xmlns:p14="http://schemas.microsoft.com/office/powerpoint/2010/main" val="3048194611"/>
      </p:ext>
    </p:extLst>
  </p:cSld>
  <p:clrMapOvr>
    <a:masterClrMapping/>
  </p:clrMapOvr>
  <mc:AlternateContent xmlns:mc="http://schemas.openxmlformats.org/markup-compatibility/2006" xmlns:p14="http://schemas.microsoft.com/office/powerpoint/2010/main">
    <mc:Choice Requires="p14">
      <p:transition spd="slow" p14:dur="2000" advTm="19421"/>
    </mc:Choice>
    <mc:Fallback xmlns="">
      <p:transition spd="slow" advTm="19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42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DDC28E-606B-4631-0C7E-412AC9425ECE}"/>
              </a:ext>
            </a:extLst>
          </p:cNvPr>
          <p:cNvSpPr>
            <a:spLocks noGrp="1"/>
          </p:cNvSpPr>
          <p:nvPr>
            <p:ph type="title"/>
          </p:nvPr>
        </p:nvSpPr>
        <p:spPr>
          <a:xfrm>
            <a:off x="641074" y="1314450"/>
            <a:ext cx="2844002" cy="3680244"/>
          </a:xfrm>
        </p:spPr>
        <p:txBody>
          <a:bodyPr>
            <a:normAutofit/>
          </a:bodyPr>
          <a:lstStyle/>
          <a:p>
            <a:pPr algn="l"/>
            <a:r>
              <a:rPr lang="en-GB" sz="4100" b="1" i="1" u="sng"/>
              <a:t>Belonging to another </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EB17083B-6EC6-A7D0-EEAB-A491BF088A64}"/>
              </a:ext>
            </a:extLst>
          </p:cNvPr>
          <p:cNvGraphicFramePr>
            <a:graphicFrameLocks noGrp="1"/>
          </p:cNvGraphicFramePr>
          <p:nvPr>
            <p:ph sz="quarter" idx="13"/>
            <p:extLst>
              <p:ext uri="{D42A27DB-BD31-4B8C-83A1-F6EECF244321}">
                <p14:modId xmlns:p14="http://schemas.microsoft.com/office/powerpoint/2010/main" val="2396139856"/>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4E15F6E4-A3E5-599C-D7CE-CCCAFF96B76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27865" y="5800458"/>
            <a:ext cx="892925" cy="892925"/>
          </a:xfrm>
          <a:prstGeom prst="rect">
            <a:avLst/>
          </a:prstGeom>
        </p:spPr>
      </p:pic>
    </p:spTree>
    <p:extLst>
      <p:ext uri="{BB962C8B-B14F-4D97-AF65-F5344CB8AC3E}">
        <p14:creationId xmlns:p14="http://schemas.microsoft.com/office/powerpoint/2010/main" val="2506869761"/>
      </p:ext>
    </p:extLst>
  </p:cSld>
  <p:clrMapOvr>
    <a:masterClrMapping/>
  </p:clrMapOvr>
  <mc:AlternateContent xmlns:mc="http://schemas.openxmlformats.org/markup-compatibility/2006" xmlns:p14="http://schemas.microsoft.com/office/powerpoint/2010/main">
    <mc:Choice Requires="p14">
      <p:transition spd="slow" p14:dur="2000" advTm="18214"/>
    </mc:Choice>
    <mc:Fallback xmlns="">
      <p:transition spd="slow" advTm="182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2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26CACA-40F1-72D1-2541-26F793A874B3}"/>
              </a:ext>
            </a:extLst>
          </p:cNvPr>
          <p:cNvSpPr>
            <a:spLocks noGrp="1"/>
          </p:cNvSpPr>
          <p:nvPr>
            <p:ph type="title"/>
          </p:nvPr>
        </p:nvSpPr>
        <p:spPr>
          <a:xfrm>
            <a:off x="641074" y="1314450"/>
            <a:ext cx="2844002" cy="3680244"/>
          </a:xfrm>
        </p:spPr>
        <p:txBody>
          <a:bodyPr>
            <a:normAutofit/>
          </a:bodyPr>
          <a:lstStyle/>
          <a:p>
            <a:r>
              <a:rPr lang="en-GB" sz="4400" b="1" i="1" u="sng" dirty="0"/>
              <a:t>S.10(2) of the Criminal Damage Act 1971</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59F7D57A-86FA-E9B3-1B01-ED5FBBC57588}"/>
              </a:ext>
            </a:extLst>
          </p:cNvPr>
          <p:cNvGraphicFramePr>
            <a:graphicFrameLocks noGrp="1"/>
          </p:cNvGraphicFramePr>
          <p:nvPr>
            <p:ph sz="quarter" idx="13"/>
            <p:extLst>
              <p:ext uri="{D42A27DB-BD31-4B8C-83A1-F6EECF244321}">
                <p14:modId xmlns:p14="http://schemas.microsoft.com/office/powerpoint/2010/main" val="3120591613"/>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48073C06-66A3-09F6-DB0D-0414157C434E}"/>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231329" y="6081944"/>
            <a:ext cx="611439" cy="611439"/>
          </a:xfrm>
          <a:prstGeom prst="rect">
            <a:avLst/>
          </a:prstGeom>
        </p:spPr>
      </p:pic>
    </p:spTree>
    <p:extLst>
      <p:ext uri="{BB962C8B-B14F-4D97-AF65-F5344CB8AC3E}">
        <p14:creationId xmlns:p14="http://schemas.microsoft.com/office/powerpoint/2010/main" val="2274766703"/>
      </p:ext>
    </p:extLst>
  </p:cSld>
  <p:clrMapOvr>
    <a:masterClrMapping/>
  </p:clrMapOvr>
  <mc:AlternateContent xmlns:mc="http://schemas.openxmlformats.org/markup-compatibility/2006" xmlns:p14="http://schemas.microsoft.com/office/powerpoint/2010/main">
    <mc:Choice Requires="p14">
      <p:transition spd="slow" p14:dur="2000" advTm="47925"/>
    </mc:Choice>
    <mc:Fallback xmlns="">
      <p:transition spd="slow" advTm="47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92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0D0D5-034D-90BE-FCDE-9EC3D32BDFA1}"/>
              </a:ext>
            </a:extLst>
          </p:cNvPr>
          <p:cNvSpPr>
            <a:spLocks noGrp="1"/>
          </p:cNvSpPr>
          <p:nvPr>
            <p:ph type="title"/>
          </p:nvPr>
        </p:nvSpPr>
        <p:spPr>
          <a:xfrm>
            <a:off x="641074" y="1314450"/>
            <a:ext cx="2844002" cy="3680244"/>
          </a:xfrm>
        </p:spPr>
        <p:txBody>
          <a:bodyPr>
            <a:normAutofit/>
          </a:bodyPr>
          <a:lstStyle/>
          <a:p>
            <a:pPr algn="l"/>
            <a:r>
              <a:rPr lang="en-GB" sz="4800" b="1" i="1" u="sng" dirty="0"/>
              <a:t>Property</a:t>
            </a:r>
            <a:r>
              <a:rPr lang="en-GB" sz="4400" b="1" i="1" u="sng" dirty="0"/>
              <a:t> </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5A4912C5-EA2E-879B-9FBF-D551B5C7841D}"/>
              </a:ext>
            </a:extLst>
          </p:cNvPr>
          <p:cNvGraphicFramePr>
            <a:graphicFrameLocks noGrp="1"/>
          </p:cNvGraphicFramePr>
          <p:nvPr>
            <p:ph sz="quarter" idx="13"/>
            <p:extLst>
              <p:ext uri="{D42A27DB-BD31-4B8C-83A1-F6EECF244321}">
                <p14:modId xmlns:p14="http://schemas.microsoft.com/office/powerpoint/2010/main" val="25388593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6629EF57-CD2B-1438-87F2-0E06D5FAD13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31329" y="5721019"/>
            <a:ext cx="892925" cy="892925"/>
          </a:xfrm>
          <a:prstGeom prst="rect">
            <a:avLst/>
          </a:prstGeom>
        </p:spPr>
      </p:pic>
    </p:spTree>
    <p:extLst>
      <p:ext uri="{BB962C8B-B14F-4D97-AF65-F5344CB8AC3E}">
        <p14:creationId xmlns:p14="http://schemas.microsoft.com/office/powerpoint/2010/main" val="4225004779"/>
      </p:ext>
    </p:extLst>
  </p:cSld>
  <p:clrMapOvr>
    <a:masterClrMapping/>
  </p:clrMapOvr>
  <mc:AlternateContent xmlns:mc="http://schemas.openxmlformats.org/markup-compatibility/2006" xmlns:p14="http://schemas.microsoft.com/office/powerpoint/2010/main">
    <mc:Choice Requires="p14">
      <p:transition spd="slow" p14:dur="2000" advTm="122472"/>
    </mc:Choice>
    <mc:Fallback xmlns="">
      <p:transition spd="slow" advTm="122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24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5A861-60F1-259C-E94B-71A11F28488D}"/>
              </a:ext>
            </a:extLst>
          </p:cNvPr>
          <p:cNvSpPr>
            <a:spLocks noGrp="1"/>
          </p:cNvSpPr>
          <p:nvPr>
            <p:ph type="title"/>
          </p:nvPr>
        </p:nvSpPr>
        <p:spPr>
          <a:xfrm>
            <a:off x="641074" y="1314450"/>
            <a:ext cx="2844002" cy="3680244"/>
          </a:xfrm>
        </p:spPr>
        <p:txBody>
          <a:bodyPr>
            <a:normAutofit/>
          </a:bodyPr>
          <a:lstStyle/>
          <a:p>
            <a:r>
              <a:rPr lang="en-GB" sz="4000" b="1" i="1" u="sng" dirty="0"/>
              <a:t>Destroying or damaging</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E4BB643B-28B1-2A08-024C-101D92B1BEF1}"/>
              </a:ext>
            </a:extLst>
          </p:cNvPr>
          <p:cNvGraphicFramePr>
            <a:graphicFrameLocks noGrp="1"/>
          </p:cNvGraphicFramePr>
          <p:nvPr>
            <p:ph sz="quarter" idx="13"/>
            <p:extLst>
              <p:ext uri="{D42A27DB-BD31-4B8C-83A1-F6EECF244321}">
                <p14:modId xmlns:p14="http://schemas.microsoft.com/office/powerpoint/2010/main" val="316345954"/>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 name="Recorded Sound">
            <a:hlinkClick r:id="" action="ppaction://media"/>
            <a:extLst>
              <a:ext uri="{FF2B5EF4-FFF2-40B4-BE49-F238E27FC236}">
                <a16:creationId xmlns:a16="http://schemas.microsoft.com/office/drawing/2014/main" id="{554239BA-1C02-BA73-DA47-E92ABE2C3F9F}"/>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24690" y="5862110"/>
            <a:ext cx="831273" cy="831273"/>
          </a:xfrm>
          <a:prstGeom prst="rect">
            <a:avLst/>
          </a:prstGeom>
        </p:spPr>
      </p:pic>
      <p:pic>
        <p:nvPicPr>
          <p:cNvPr id="4" name="Recorded Sound">
            <a:hlinkClick r:id="" action="ppaction://media"/>
            <a:extLst>
              <a:ext uri="{FF2B5EF4-FFF2-40B4-BE49-F238E27FC236}">
                <a16:creationId xmlns:a16="http://schemas.microsoft.com/office/drawing/2014/main" id="{605F13A4-245D-474C-41B1-D80FB8F6F017}"/>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1080653" y="5729908"/>
            <a:ext cx="1100073" cy="1100073"/>
          </a:xfrm>
          <a:prstGeom prst="rect">
            <a:avLst/>
          </a:prstGeom>
        </p:spPr>
      </p:pic>
    </p:spTree>
    <p:extLst>
      <p:ext uri="{BB962C8B-B14F-4D97-AF65-F5344CB8AC3E}">
        <p14:creationId xmlns:p14="http://schemas.microsoft.com/office/powerpoint/2010/main" val="2018599350"/>
      </p:ext>
    </p:extLst>
  </p:cSld>
  <p:clrMapOvr>
    <a:masterClrMapping/>
  </p:clrMapOvr>
  <mc:AlternateContent xmlns:mc="http://schemas.openxmlformats.org/markup-compatibility/2006" xmlns:p14="http://schemas.microsoft.com/office/powerpoint/2010/main">
    <mc:Choice Requires="p14">
      <p:transition spd="slow" p14:dur="2000" advTm="146146"/>
    </mc:Choice>
    <mc:Fallback xmlns="">
      <p:transition spd="slow" advTm="146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6146" fill="hold"/>
                                        <p:tgtEl>
                                          <p:spTgt spid="3"/>
                                        </p:tgtEl>
                                      </p:cBhvr>
                                    </p:cmd>
                                  </p:childTnLst>
                                </p:cTn>
                              </p:par>
                            </p:childTnLst>
                          </p:cTn>
                        </p:par>
                        <p:par>
                          <p:cTn id="7" fill="hold">
                            <p:stCondLst>
                              <p:cond delay="146146"/>
                            </p:stCondLst>
                            <p:childTnLst>
                              <p:par>
                                <p:cTn id="8" presetID="1" presetClass="mediacall" presetSubtype="0" fill="hold" nodeType="afterEffect">
                                  <p:stCondLst>
                                    <p:cond delay="0"/>
                                  </p:stCondLst>
                                  <p:childTnLst>
                                    <p:cmd type="call" cmd="playFrom(0.0)">
                                      <p:cBhvr>
                                        <p:cTn id="9" dur="1729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444CA-DBFD-F503-4990-CFB69A08083E}"/>
              </a:ext>
            </a:extLst>
          </p:cNvPr>
          <p:cNvSpPr>
            <a:spLocks noGrp="1"/>
          </p:cNvSpPr>
          <p:nvPr>
            <p:ph type="title"/>
          </p:nvPr>
        </p:nvSpPr>
        <p:spPr>
          <a:xfrm>
            <a:off x="641074" y="1314450"/>
            <a:ext cx="3224344" cy="3680244"/>
          </a:xfrm>
        </p:spPr>
        <p:txBody>
          <a:bodyPr>
            <a:normAutofit/>
          </a:bodyPr>
          <a:lstStyle/>
          <a:p>
            <a:pPr algn="l"/>
            <a:r>
              <a:rPr lang="en-GB" sz="5400" b="1" i="1" u="sng" dirty="0"/>
              <a:t>Men’s rea</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F09B02B8-0E00-D942-46F0-C8ABC9E4FF93}"/>
              </a:ext>
            </a:extLst>
          </p:cNvPr>
          <p:cNvGraphicFramePr>
            <a:graphicFrameLocks noGrp="1"/>
          </p:cNvGraphicFramePr>
          <p:nvPr>
            <p:ph sz="quarter" idx="13"/>
            <p:extLst>
              <p:ext uri="{D42A27DB-BD31-4B8C-83A1-F6EECF244321}">
                <p14:modId xmlns:p14="http://schemas.microsoft.com/office/powerpoint/2010/main" val="4069219500"/>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33472296-7120-718D-C22B-9A628C859E8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91247" y="5751602"/>
            <a:ext cx="993736" cy="993736"/>
          </a:xfrm>
          <a:prstGeom prst="rect">
            <a:avLst/>
          </a:prstGeom>
        </p:spPr>
      </p:pic>
    </p:spTree>
    <p:extLst>
      <p:ext uri="{BB962C8B-B14F-4D97-AF65-F5344CB8AC3E}">
        <p14:creationId xmlns:p14="http://schemas.microsoft.com/office/powerpoint/2010/main" val="1913665983"/>
      </p:ext>
    </p:extLst>
  </p:cSld>
  <p:clrMapOvr>
    <a:masterClrMapping/>
  </p:clrMapOvr>
  <mc:AlternateContent xmlns:mc="http://schemas.openxmlformats.org/markup-compatibility/2006" xmlns:p14="http://schemas.microsoft.com/office/powerpoint/2010/main">
    <mc:Choice Requires="p14">
      <p:transition spd="slow" p14:dur="2000" advTm="30404"/>
    </mc:Choice>
    <mc:Fallback xmlns="">
      <p:transition spd="slow" advTm="304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40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B4C02C-C5C7-6878-4447-BC2A4D0ED312}"/>
              </a:ext>
            </a:extLst>
          </p:cNvPr>
          <p:cNvSpPr>
            <a:spLocks noGrp="1"/>
          </p:cNvSpPr>
          <p:nvPr>
            <p:ph type="title"/>
          </p:nvPr>
        </p:nvSpPr>
        <p:spPr>
          <a:xfrm>
            <a:off x="641074" y="1314450"/>
            <a:ext cx="2844002" cy="3680244"/>
          </a:xfrm>
        </p:spPr>
        <p:txBody>
          <a:bodyPr>
            <a:normAutofit/>
          </a:bodyPr>
          <a:lstStyle/>
          <a:p>
            <a:r>
              <a:rPr lang="en-GB" sz="4400" b="1" i="1" u="sng" dirty="0"/>
              <a:t>Intending or reckless</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6D6A18A0-26A9-1EE2-0A74-D83D74CCF0F4}"/>
              </a:ext>
            </a:extLst>
          </p:cNvPr>
          <p:cNvGraphicFramePr>
            <a:graphicFrameLocks noGrp="1"/>
          </p:cNvGraphicFramePr>
          <p:nvPr>
            <p:ph sz="quarter" idx="13"/>
            <p:extLst>
              <p:ext uri="{D42A27DB-BD31-4B8C-83A1-F6EECF244321}">
                <p14:modId xmlns:p14="http://schemas.microsoft.com/office/powerpoint/2010/main" val="200123376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2BE32843-FE4F-C3CA-B027-7AA45012110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36274" y="5962903"/>
            <a:ext cx="751262" cy="751262"/>
          </a:xfrm>
          <a:prstGeom prst="rect">
            <a:avLst/>
          </a:prstGeom>
        </p:spPr>
      </p:pic>
    </p:spTree>
    <p:extLst>
      <p:ext uri="{BB962C8B-B14F-4D97-AF65-F5344CB8AC3E}">
        <p14:creationId xmlns:p14="http://schemas.microsoft.com/office/powerpoint/2010/main" val="886211110"/>
      </p:ext>
    </p:extLst>
  </p:cSld>
  <p:clrMapOvr>
    <a:masterClrMapping/>
  </p:clrMapOvr>
  <mc:AlternateContent xmlns:mc="http://schemas.openxmlformats.org/markup-compatibility/2006" xmlns:p14="http://schemas.microsoft.com/office/powerpoint/2010/main">
    <mc:Choice Requires="p14">
      <p:transition spd="slow" p14:dur="2000" advTm="272021"/>
    </mc:Choice>
    <mc:Fallback xmlns="">
      <p:transition spd="slow" advTm="272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202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0">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B4C02C-C5C7-6878-4447-BC2A4D0ED312}"/>
              </a:ext>
            </a:extLst>
          </p:cNvPr>
          <p:cNvSpPr>
            <a:spLocks noGrp="1"/>
          </p:cNvSpPr>
          <p:nvPr>
            <p:ph type="title"/>
          </p:nvPr>
        </p:nvSpPr>
        <p:spPr>
          <a:xfrm>
            <a:off x="641074" y="1314450"/>
            <a:ext cx="2844002" cy="3680244"/>
          </a:xfrm>
        </p:spPr>
        <p:txBody>
          <a:bodyPr>
            <a:normAutofit/>
          </a:bodyPr>
          <a:lstStyle/>
          <a:p>
            <a:r>
              <a:rPr lang="en-GB" sz="4400" b="1" i="1" u="sng" dirty="0"/>
              <a:t>Intending or reckless</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6D6A18A0-26A9-1EE2-0A74-D83D74CCF0F4}"/>
              </a:ext>
            </a:extLst>
          </p:cNvPr>
          <p:cNvGraphicFramePr>
            <a:graphicFrameLocks noGrp="1"/>
          </p:cNvGraphicFramePr>
          <p:nvPr>
            <p:ph sz="quarter" idx="13"/>
            <p:extLst>
              <p:ext uri="{D42A27DB-BD31-4B8C-83A1-F6EECF244321}">
                <p14:modId xmlns:p14="http://schemas.microsoft.com/office/powerpoint/2010/main" val="200123376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2BE32843-FE4F-C3CA-B027-7AA45012110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36274" y="5962903"/>
            <a:ext cx="751262" cy="751262"/>
          </a:xfrm>
          <a:prstGeom prst="rect">
            <a:avLst/>
          </a:prstGeom>
        </p:spPr>
      </p:pic>
    </p:spTree>
    <p:extLst>
      <p:ext uri="{BB962C8B-B14F-4D97-AF65-F5344CB8AC3E}">
        <p14:creationId xmlns:p14="http://schemas.microsoft.com/office/powerpoint/2010/main" val="3166349574"/>
      </p:ext>
    </p:extLst>
  </p:cSld>
  <p:clrMapOvr>
    <a:masterClrMapping/>
  </p:clrMapOvr>
  <mc:AlternateContent xmlns:mc="http://schemas.openxmlformats.org/markup-compatibility/2006" xmlns:p14="http://schemas.microsoft.com/office/powerpoint/2010/main">
    <mc:Choice Requires="p14">
      <p:transition spd="slow" p14:dur="2000" advTm="272021"/>
    </mc:Choice>
    <mc:Fallback xmlns="">
      <p:transition spd="slow" advTm="272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202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84241-55A3-42F5-AA61-C9CCB1ECF70D}"/>
              </a:ext>
            </a:extLst>
          </p:cNvPr>
          <p:cNvSpPr>
            <a:spLocks noGrp="1"/>
          </p:cNvSpPr>
          <p:nvPr>
            <p:ph type="title"/>
          </p:nvPr>
        </p:nvSpPr>
        <p:spPr/>
        <p:txBody>
          <a:bodyPr>
            <a:normAutofit/>
          </a:bodyPr>
          <a:lstStyle/>
          <a:p>
            <a:r>
              <a:rPr lang="en-GB" sz="6000" b="1" i="1" u="sng" dirty="0"/>
              <a:t>Summary</a:t>
            </a:r>
            <a:r>
              <a:rPr lang="en-GB" sz="4800" b="1" i="1" u="sng" dirty="0"/>
              <a:t> </a:t>
            </a:r>
          </a:p>
        </p:txBody>
      </p:sp>
      <p:graphicFrame>
        <p:nvGraphicFramePr>
          <p:cNvPr id="5" name="Content Placeholder 2">
            <a:extLst>
              <a:ext uri="{FF2B5EF4-FFF2-40B4-BE49-F238E27FC236}">
                <a16:creationId xmlns:a16="http://schemas.microsoft.com/office/drawing/2014/main" id="{655FB5ED-24A4-E8BE-E63F-B6E74EB4A340}"/>
              </a:ext>
            </a:extLst>
          </p:cNvPr>
          <p:cNvGraphicFramePr>
            <a:graphicFrameLocks noGrp="1"/>
          </p:cNvGraphicFramePr>
          <p:nvPr>
            <p:ph sz="quarter" idx="13"/>
            <p:extLst>
              <p:ext uri="{D42A27DB-BD31-4B8C-83A1-F6EECF244321}">
                <p14:modId xmlns:p14="http://schemas.microsoft.com/office/powerpoint/2010/main" val="2365040868"/>
              </p:ext>
            </p:extLst>
          </p:nvPr>
        </p:nvGraphicFramePr>
        <p:xfrm>
          <a:off x="913774" y="2034074"/>
          <a:ext cx="10363826" cy="37571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03E4431D-65A3-3A42-C935-1B304C8D2A7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88902" y="6094175"/>
            <a:ext cx="608231" cy="608231"/>
          </a:xfrm>
          <a:prstGeom prst="rect">
            <a:avLst/>
          </a:prstGeom>
        </p:spPr>
      </p:pic>
    </p:spTree>
    <p:extLst>
      <p:ext uri="{BB962C8B-B14F-4D97-AF65-F5344CB8AC3E}">
        <p14:creationId xmlns:p14="http://schemas.microsoft.com/office/powerpoint/2010/main" val="810333028"/>
      </p:ext>
    </p:extLst>
  </p:cSld>
  <p:clrMapOvr>
    <a:masterClrMapping/>
  </p:clrMapOvr>
  <mc:AlternateContent xmlns:mc="http://schemas.openxmlformats.org/markup-compatibility/2006" xmlns:p14="http://schemas.microsoft.com/office/powerpoint/2010/main">
    <mc:Choice Requires="p14">
      <p:transition spd="slow" p14:dur="2000" advTm="17879"/>
    </mc:Choice>
    <mc:Fallback xmlns="">
      <p:transition spd="slow" advTm="17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87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166DB98-302A-46FE-BE82-C13AF10BC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34059663-8A30-44C3-8C60-8F31A6FE55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Graphic 8" descr="Handshake">
            <a:extLst>
              <a:ext uri="{FF2B5EF4-FFF2-40B4-BE49-F238E27FC236}">
                <a16:creationId xmlns:a16="http://schemas.microsoft.com/office/drawing/2014/main" id="{2249FD10-1163-0B7F-73F7-56D8E56B462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491139" y="957486"/>
            <a:ext cx="4940394" cy="494039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6" name="Picture 15">
            <a:extLst>
              <a:ext uri="{FF2B5EF4-FFF2-40B4-BE49-F238E27FC236}">
                <a16:creationId xmlns:a16="http://schemas.microsoft.com/office/drawing/2014/main" id="{1DA5DBE7-7AAD-48D9-A121-8102870FD7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ubtitle 4">
            <a:extLst>
              <a:ext uri="{FF2B5EF4-FFF2-40B4-BE49-F238E27FC236}">
                <a16:creationId xmlns:a16="http://schemas.microsoft.com/office/drawing/2014/main" id="{DD42E914-B54E-E3F0-1F27-6ECA44F6FD79}"/>
              </a:ext>
            </a:extLst>
          </p:cNvPr>
          <p:cNvSpPr>
            <a:spLocks noGrp="1"/>
          </p:cNvSpPr>
          <p:nvPr>
            <p:ph type="subTitle" idx="1"/>
          </p:nvPr>
        </p:nvSpPr>
        <p:spPr>
          <a:xfrm>
            <a:off x="7520049" y="3427683"/>
            <a:ext cx="3707844" cy="507068"/>
          </a:xfrm>
        </p:spPr>
        <p:txBody>
          <a:bodyPr>
            <a:normAutofit/>
          </a:bodyPr>
          <a:lstStyle/>
          <a:p>
            <a:r>
              <a:rPr lang="en-GB" dirty="0"/>
              <a:t>Any questions?</a:t>
            </a:r>
          </a:p>
        </p:txBody>
      </p:sp>
      <p:sp>
        <p:nvSpPr>
          <p:cNvPr id="4" name="Title 3">
            <a:extLst>
              <a:ext uri="{FF2B5EF4-FFF2-40B4-BE49-F238E27FC236}">
                <a16:creationId xmlns:a16="http://schemas.microsoft.com/office/drawing/2014/main" id="{724F8674-2EC3-F305-F937-CDC9E5FFE4C8}"/>
              </a:ext>
            </a:extLst>
          </p:cNvPr>
          <p:cNvSpPr>
            <a:spLocks noGrp="1"/>
          </p:cNvSpPr>
          <p:nvPr>
            <p:ph type="ctrTitle"/>
          </p:nvPr>
        </p:nvSpPr>
        <p:spPr>
          <a:xfrm>
            <a:off x="7457844" y="2529159"/>
            <a:ext cx="3707844" cy="898524"/>
          </a:xfrm>
        </p:spPr>
        <p:txBody>
          <a:bodyPr>
            <a:normAutofit/>
          </a:bodyPr>
          <a:lstStyle/>
          <a:p>
            <a:r>
              <a:rPr lang="en-GB" b="1" i="1" u="sng" dirty="0"/>
              <a:t>Thank you!</a:t>
            </a:r>
          </a:p>
        </p:txBody>
      </p:sp>
      <p:pic>
        <p:nvPicPr>
          <p:cNvPr id="2" name="Recorded Sound">
            <a:hlinkClick r:id="" action="ppaction://media"/>
            <a:extLst>
              <a:ext uri="{FF2B5EF4-FFF2-40B4-BE49-F238E27FC236}">
                <a16:creationId xmlns:a16="http://schemas.microsoft.com/office/drawing/2014/main" id="{241E2EEA-2A6F-1BBF-B287-4153AC87B17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56050" y="6148929"/>
            <a:ext cx="556672" cy="556672"/>
          </a:xfrm>
          <a:prstGeom prst="rect">
            <a:avLst/>
          </a:prstGeom>
        </p:spPr>
      </p:pic>
    </p:spTree>
    <p:extLst>
      <p:ext uri="{BB962C8B-B14F-4D97-AF65-F5344CB8AC3E}">
        <p14:creationId xmlns:p14="http://schemas.microsoft.com/office/powerpoint/2010/main" val="3342003644"/>
      </p:ext>
    </p:extLst>
  </p:cSld>
  <p:clrMapOvr>
    <a:masterClrMapping/>
  </p:clrMapOvr>
  <mc:AlternateContent xmlns:mc="http://schemas.openxmlformats.org/markup-compatibility/2006" xmlns:p14="http://schemas.microsoft.com/office/powerpoint/2010/main">
    <mc:Choice Requires="p14">
      <p:transition spd="slow" p14:dur="2000" advTm="12479"/>
    </mc:Choice>
    <mc:Fallback xmlns="">
      <p:transition spd="slow" advTm="12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47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1783</Words>
  <Application>Microsoft Office PowerPoint</Application>
  <PresentationFormat>Widescreen</PresentationFormat>
  <Paragraphs>133</Paragraphs>
  <Slides>28</Slides>
  <Notes>1</Notes>
  <HiddenSlides>1</HiddenSlides>
  <MMClips>29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Tw Cen MT</vt:lpstr>
      <vt:lpstr>Droplet</vt:lpstr>
      <vt:lpstr>Burglary, theft and criminal damage!</vt:lpstr>
      <vt:lpstr>Content </vt:lpstr>
      <vt:lpstr>Aims and learning Objectives</vt:lpstr>
      <vt:lpstr>Theft  </vt:lpstr>
      <vt:lpstr>Theft </vt:lpstr>
      <vt:lpstr>How do we prove the offence?</vt:lpstr>
      <vt:lpstr>What is the Actus Reus of Theft?</vt:lpstr>
      <vt:lpstr>Defining terms</vt:lpstr>
      <vt:lpstr>Defining terms </vt:lpstr>
      <vt:lpstr>Defining terms </vt:lpstr>
      <vt:lpstr>Men’s rea of Theft </vt:lpstr>
      <vt:lpstr>Dishonesty and common law</vt:lpstr>
      <vt:lpstr>Defining terms</vt:lpstr>
      <vt:lpstr>Criminal Damage </vt:lpstr>
      <vt:lpstr>Criminal Damage</vt:lpstr>
      <vt:lpstr>S.1 of the Criminal Damage Act 1971</vt:lpstr>
      <vt:lpstr>HOW DO WE PROVE THE OFFENCE?</vt:lpstr>
      <vt:lpstr>Actus reus and the need for clarification</vt:lpstr>
      <vt:lpstr>Meaning of the words</vt:lpstr>
      <vt:lpstr>Belonging to another </vt:lpstr>
      <vt:lpstr>S.10(2) of the Criminal Damage Act 1971</vt:lpstr>
      <vt:lpstr>Property </vt:lpstr>
      <vt:lpstr>Destroying or damaging</vt:lpstr>
      <vt:lpstr>Men’s rea</vt:lpstr>
      <vt:lpstr>Intending or reckless</vt:lpstr>
      <vt:lpstr>Intending or reckless</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Burglary, theft and criminal damage!</dc:title>
  <dc:creator>Zita Draper</dc:creator>
  <cp:lastModifiedBy>Zita Draper</cp:lastModifiedBy>
  <cp:revision>2</cp:revision>
  <dcterms:created xsi:type="dcterms:W3CDTF">2023-03-13T14:27:11Z</dcterms:created>
  <dcterms:modified xsi:type="dcterms:W3CDTF">2023-03-20T08:41:46Z</dcterms:modified>
</cp:coreProperties>
</file>