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129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286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77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58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05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073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965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62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114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34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221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4E5CA-A59E-4CE1-A3FC-4702DC92016D}" type="datetimeFigureOut">
              <a:rPr lang="en-GB" smtClean="0"/>
              <a:t>14/08/2021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38102-E0C6-4832-98F7-A74253A63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424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en-GB" sz="2000" dirty="0" smtClean="0"/>
              <a:t>MOHAMMAD ELACK MIAH</a:t>
            </a:r>
            <a:br>
              <a:rPr lang="en-GB" sz="2000" dirty="0" smtClean="0"/>
            </a:br>
            <a:r>
              <a:rPr lang="en-GB" sz="2000" dirty="0" smtClean="0"/>
              <a:t>2030522</a:t>
            </a:r>
            <a:br>
              <a:rPr lang="en-GB" sz="2000" dirty="0" smtClean="0"/>
            </a:br>
            <a:r>
              <a:rPr lang="en-GB" sz="2000" dirty="0" smtClean="0"/>
              <a:t>BMSW4001</a:t>
            </a:r>
            <a:endParaRPr lang="en-GB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1268760"/>
            <a:ext cx="6400800" cy="1368152"/>
          </a:xfrm>
        </p:spPr>
        <p:txBody>
          <a:bodyPr>
            <a:normAutofit fontScale="25000" lnSpcReduction="20000"/>
          </a:bodyPr>
          <a:lstStyle/>
          <a:p>
            <a:r>
              <a:rPr lang="en-GB" sz="24000" b="1" dirty="0" smtClean="0"/>
              <a:t>RESTURANT BUSINESS PLAN</a:t>
            </a:r>
          </a:p>
          <a:p>
            <a:r>
              <a:rPr lang="en-GB" sz="17600" b="1" dirty="0" smtClean="0"/>
              <a:t>STRATERGY</a:t>
            </a:r>
          </a:p>
          <a:p>
            <a:endParaRPr lang="en-GB" sz="11200" dirty="0"/>
          </a:p>
          <a:p>
            <a:pPr marL="1143000" indent="-1143000" algn="l">
              <a:buFont typeface="Arial" pitchFamily="34" charset="0"/>
              <a:buChar char="•"/>
            </a:pPr>
            <a:r>
              <a:rPr lang="en-GB" sz="9600" dirty="0" smtClean="0"/>
              <a:t>Business process</a:t>
            </a:r>
          </a:p>
          <a:p>
            <a:pPr marL="1143000" indent="-1143000" algn="l">
              <a:buFont typeface="Arial" pitchFamily="34" charset="0"/>
              <a:buChar char="•"/>
            </a:pPr>
            <a:r>
              <a:rPr lang="en-GB" sz="9600" dirty="0" smtClean="0"/>
              <a:t>Customer</a:t>
            </a:r>
          </a:p>
          <a:p>
            <a:pPr marL="1143000" indent="-1143000" algn="l">
              <a:buFont typeface="Arial" pitchFamily="34" charset="0"/>
              <a:buChar char="•"/>
            </a:pPr>
            <a:r>
              <a:rPr lang="en-GB" sz="9600" dirty="0" smtClean="0"/>
              <a:t>Financial</a:t>
            </a:r>
          </a:p>
          <a:p>
            <a:pPr marL="1143000" indent="-1143000" algn="l">
              <a:buFont typeface="Arial" pitchFamily="34" charset="0"/>
              <a:buChar char="•"/>
            </a:pPr>
            <a:r>
              <a:rPr lang="en-GB" sz="9600" dirty="0" smtClean="0"/>
              <a:t>Learning and growth</a:t>
            </a:r>
          </a:p>
        </p:txBody>
      </p:sp>
    </p:spTree>
    <p:extLst>
      <p:ext uri="{BB962C8B-B14F-4D97-AF65-F5344CB8AC3E}">
        <p14:creationId xmlns:p14="http://schemas.microsoft.com/office/powerpoint/2010/main" val="3998167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792087"/>
          </a:xfrm>
        </p:spPr>
        <p:txBody>
          <a:bodyPr/>
          <a:lstStyle/>
          <a:p>
            <a:r>
              <a:rPr lang="en-GB" b="1" dirty="0" smtClean="0"/>
              <a:t>STRENTH AND OPPORTUNATIES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Provide good customer satisfactions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Provide great food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Reasonable rate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All staff are qualified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3326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sv-SE" dirty="0" smtClean="0"/>
              <a:t>MOHAMMAD ELACK MIAH</a:t>
            </a:r>
            <a:br>
              <a:rPr lang="sv-SE" dirty="0" smtClean="0"/>
            </a:br>
            <a:r>
              <a:rPr lang="sv-SE" dirty="0" smtClean="0"/>
              <a:t>2030522</a:t>
            </a:r>
            <a:br>
              <a:rPr lang="sv-SE" dirty="0" smtClean="0"/>
            </a:br>
            <a:r>
              <a:rPr lang="sv-SE" dirty="0" smtClean="0"/>
              <a:t>BMSW4001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37112"/>
            <a:ext cx="1872208" cy="2024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9955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txBody>
          <a:bodyPr/>
          <a:lstStyle/>
          <a:p>
            <a:r>
              <a:rPr lang="en-GB" b="1" dirty="0" smtClean="0"/>
              <a:t>MARKET PROMOTION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752600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sz="2800" dirty="0" smtClean="0"/>
              <a:t>Posters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800" dirty="0" smtClean="0"/>
              <a:t>Online advertising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800" dirty="0" smtClean="0"/>
              <a:t>News paper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800" dirty="0" smtClean="0"/>
              <a:t>TV advert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800" dirty="0" smtClean="0"/>
              <a:t>Leaflets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395536" y="1886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sv-SE" dirty="0" smtClean="0"/>
              <a:t>MOHAMMAD ELACK MIAH</a:t>
            </a:r>
            <a:br>
              <a:rPr lang="sv-SE" dirty="0" smtClean="0"/>
            </a:br>
            <a:r>
              <a:rPr lang="sv-SE" dirty="0" smtClean="0"/>
              <a:t>2030522</a:t>
            </a:r>
            <a:br>
              <a:rPr lang="sv-SE" dirty="0" smtClean="0"/>
            </a:br>
            <a:r>
              <a:rPr lang="sv-SE" dirty="0" smtClean="0"/>
              <a:t>BMSW4001</a:t>
            </a:r>
            <a:endParaRPr lang="sv-SE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2809875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055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772400" cy="1470025"/>
          </a:xfrm>
        </p:spPr>
        <p:txBody>
          <a:bodyPr/>
          <a:lstStyle/>
          <a:p>
            <a:r>
              <a:rPr lang="en-GB" b="1" dirty="0" smtClean="0"/>
              <a:t>CUSTOMER ATTRACTION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600" y="2852936"/>
            <a:ext cx="6400800" cy="1752600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sz="2400" dirty="0" smtClean="0"/>
              <a:t>Window decoration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400" dirty="0" smtClean="0"/>
              <a:t>Banners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400" dirty="0" smtClean="0"/>
              <a:t>Coupons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2400" dirty="0" smtClean="0"/>
              <a:t>Membership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251520" y="2606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sv-SE" dirty="0" smtClean="0"/>
              <a:t>MOHAMMAD ELACK MIAH</a:t>
            </a:r>
            <a:br>
              <a:rPr lang="sv-SE" dirty="0" smtClean="0"/>
            </a:br>
            <a:r>
              <a:rPr lang="sv-SE" dirty="0" smtClean="0"/>
              <a:t>2030522</a:t>
            </a:r>
            <a:br>
              <a:rPr lang="sv-SE" dirty="0" smtClean="0"/>
            </a:br>
            <a:r>
              <a:rPr lang="sv-SE" dirty="0" smtClean="0"/>
              <a:t>BMSW4001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3923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95633"/>
            <a:ext cx="3518651" cy="1483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9585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772400" cy="1470025"/>
          </a:xfrm>
        </p:spPr>
        <p:txBody>
          <a:bodyPr/>
          <a:lstStyle/>
          <a:p>
            <a:r>
              <a:rPr lang="en-GB" b="1" dirty="0" smtClean="0"/>
              <a:t>OBJECTIVES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3573016"/>
            <a:ext cx="6400800" cy="1752600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Keeping food cost less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Promotions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Customer satisfactions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Healthy and safe environment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528" y="1886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sv-SE" dirty="0" smtClean="0"/>
              <a:t>MOHAMMAD ELACK MIAH</a:t>
            </a:r>
            <a:br>
              <a:rPr lang="sv-SE" dirty="0" smtClean="0"/>
            </a:br>
            <a:r>
              <a:rPr lang="sv-SE" dirty="0" smtClean="0"/>
              <a:t>2030522</a:t>
            </a:r>
            <a:br>
              <a:rPr lang="sv-SE" dirty="0" smtClean="0"/>
            </a:br>
            <a:r>
              <a:rPr lang="sv-SE" dirty="0" smtClean="0"/>
              <a:t>BMSW4001</a:t>
            </a:r>
            <a:endParaRPr lang="sv-SE" dirty="0"/>
          </a:p>
        </p:txBody>
      </p:sp>
    </p:spTree>
    <p:extLst>
      <p:ext uri="{BB962C8B-B14F-4D97-AF65-F5344CB8AC3E}">
        <p14:creationId xmlns:p14="http://schemas.microsoft.com/office/powerpoint/2010/main" val="4172510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71</Words>
  <Application>Microsoft Office PowerPoint</Application>
  <PresentationFormat>On-screen Show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MOHAMMAD ELACK MIAH 2030522 BMSW4001</vt:lpstr>
      <vt:lpstr>STRENTH AND OPPORTUNATIES</vt:lpstr>
      <vt:lpstr>MARKET PROMOTION</vt:lpstr>
      <vt:lpstr>CUSTOMER ATTRACTION</vt:lpstr>
      <vt:lpstr>OBJECTIVES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MOHAMMAD ELACK MIAH 2030522 BMSW4001</dc:title>
  <dc:creator>Elack Miah</dc:creator>
  <cp:lastModifiedBy>Elack Miah</cp:lastModifiedBy>
  <cp:revision>6</cp:revision>
  <dcterms:created xsi:type="dcterms:W3CDTF">2021-08-14T18:27:32Z</dcterms:created>
  <dcterms:modified xsi:type="dcterms:W3CDTF">2021-08-14T19:30:01Z</dcterms:modified>
</cp:coreProperties>
</file>