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Lst>
  <p:notesMasterIdLst>
    <p:notesMasterId r:id="rId29"/>
  </p:notesMasterIdLst>
  <p:handoutMasterIdLst>
    <p:handoutMasterId r:id="rId30"/>
  </p:handoutMasterIdLst>
  <p:sldIdLst>
    <p:sldId id="256" r:id="rId5"/>
    <p:sldId id="328" r:id="rId6"/>
    <p:sldId id="338" r:id="rId7"/>
    <p:sldId id="331" r:id="rId8"/>
    <p:sldId id="330" r:id="rId9"/>
    <p:sldId id="332" r:id="rId10"/>
    <p:sldId id="333" r:id="rId11"/>
    <p:sldId id="337" r:id="rId12"/>
    <p:sldId id="334" r:id="rId13"/>
    <p:sldId id="335" r:id="rId14"/>
    <p:sldId id="336" r:id="rId15"/>
    <p:sldId id="339" r:id="rId16"/>
    <p:sldId id="340" r:id="rId17"/>
    <p:sldId id="353" r:id="rId18"/>
    <p:sldId id="354" r:id="rId19"/>
    <p:sldId id="356" r:id="rId20"/>
    <p:sldId id="357" r:id="rId21"/>
    <p:sldId id="350" r:id="rId22"/>
    <p:sldId id="352" r:id="rId23"/>
    <p:sldId id="382" r:id="rId24"/>
    <p:sldId id="381" r:id="rId25"/>
    <p:sldId id="383" r:id="rId26"/>
    <p:sldId id="384" r:id="rId27"/>
    <p:sldId id="267" r:id="rId28"/>
  </p:sldIdLst>
  <p:sldSz cx="9144000" cy="6858000" type="screen4x3"/>
  <p:notesSz cx="6858000" cy="9144000"/>
  <p:custDataLst>
    <p:tags r:id="rId31"/>
  </p:custDataLst>
  <p:defaultTextStyle>
    <a:defPPr>
      <a:defRPr lang="en-GB"/>
    </a:defPPr>
    <a:lvl1pPr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1pPr>
    <a:lvl2pPr marL="4572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2pPr>
    <a:lvl3pPr marL="9144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3pPr>
    <a:lvl4pPr marL="13716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4pPr>
    <a:lvl5pPr marL="18288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5pPr>
    <a:lvl6pPr marL="22860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6pPr>
    <a:lvl7pPr marL="27432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7pPr>
    <a:lvl8pPr marL="32004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8pPr>
    <a:lvl9pPr marL="36576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E30613"/>
    <a:srgbClr val="D9D9D9"/>
    <a:srgbClr val="D81E05"/>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3C2D21-3652-4CC0-B231-2B0423126E8E}" v="36" dt="2023-02-28T19:14:26.1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howGuides="1">
      <p:cViewPr varScale="1">
        <p:scale>
          <a:sx n="101" d="100"/>
          <a:sy n="101" d="100"/>
        </p:scale>
        <p:origin x="510"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howGuides="1">
      <p:cViewPr varScale="1">
        <p:scale>
          <a:sx n="57" d="100"/>
          <a:sy n="57" d="100"/>
        </p:scale>
        <p:origin x="-1170"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gs" Target="tags/tag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0A3C2D21-3652-4CC0-B231-2B0423126E8E}"/>
    <pc:docChg chg="custSel addSld delSld modSld sldOrd">
      <pc:chgData name="Rhodri Thomas" userId="97013524-85ec-4bc1-99cf-ee75f81eb8cc" providerId="ADAL" clId="{0A3C2D21-3652-4CC0-B231-2B0423126E8E}" dt="2023-02-28T20:40:19.414" v="1348" actId="20577"/>
      <pc:docMkLst>
        <pc:docMk/>
      </pc:docMkLst>
      <pc:sldChg chg="modSp mod">
        <pc:chgData name="Rhodri Thomas" userId="97013524-85ec-4bc1-99cf-ee75f81eb8cc" providerId="ADAL" clId="{0A3C2D21-3652-4CC0-B231-2B0423126E8E}" dt="2023-02-23T08:59:44.466" v="27" actId="207"/>
        <pc:sldMkLst>
          <pc:docMk/>
          <pc:sldMk cId="0" sldId="256"/>
        </pc:sldMkLst>
        <pc:spChg chg="mod">
          <ac:chgData name="Rhodri Thomas" userId="97013524-85ec-4bc1-99cf-ee75f81eb8cc" providerId="ADAL" clId="{0A3C2D21-3652-4CC0-B231-2B0423126E8E}" dt="2023-02-23T08:59:31.386" v="8" actId="207"/>
          <ac:spMkLst>
            <pc:docMk/>
            <pc:sldMk cId="0" sldId="256"/>
            <ac:spMk id="2051" creationId="{00000000-0000-0000-0000-000000000000}"/>
          </ac:spMkLst>
        </pc:spChg>
        <pc:spChg chg="mod">
          <ac:chgData name="Rhodri Thomas" userId="97013524-85ec-4bc1-99cf-ee75f81eb8cc" providerId="ADAL" clId="{0A3C2D21-3652-4CC0-B231-2B0423126E8E}" dt="2023-02-23T08:59:44.466" v="27" actId="207"/>
          <ac:spMkLst>
            <pc:docMk/>
            <pc:sldMk cId="0" sldId="256"/>
            <ac:spMk id="2053" creationId="{00000000-0000-0000-0000-000000000000}"/>
          </ac:spMkLst>
        </pc:spChg>
        <pc:spChg chg="mod">
          <ac:chgData name="Rhodri Thomas" userId="97013524-85ec-4bc1-99cf-ee75f81eb8cc" providerId="ADAL" clId="{0A3C2D21-3652-4CC0-B231-2B0423126E8E}" dt="2023-02-23T08:59:26.484" v="7" actId="20577"/>
          <ac:spMkLst>
            <pc:docMk/>
            <pc:sldMk cId="0" sldId="256"/>
            <ac:spMk id="2054" creationId="{00000000-0000-0000-0000-000000000000}"/>
          </ac:spMkLst>
        </pc:spChg>
      </pc:sldChg>
      <pc:sldChg chg="modSp mod">
        <pc:chgData name="Rhodri Thomas" userId="97013524-85ec-4bc1-99cf-ee75f81eb8cc" providerId="ADAL" clId="{0A3C2D21-3652-4CC0-B231-2B0423126E8E}" dt="2023-02-28T14:31:37.965" v="55" actId="207"/>
        <pc:sldMkLst>
          <pc:docMk/>
          <pc:sldMk cId="0" sldId="267"/>
        </pc:sldMkLst>
        <pc:spChg chg="mod">
          <ac:chgData name="Rhodri Thomas" userId="97013524-85ec-4bc1-99cf-ee75f81eb8cc" providerId="ADAL" clId="{0A3C2D21-3652-4CC0-B231-2B0423126E8E}" dt="2023-02-28T14:31:37.965" v="55" actId="207"/>
          <ac:spMkLst>
            <pc:docMk/>
            <pc:sldMk cId="0" sldId="267"/>
            <ac:spMk id="18434" creationId="{00000000-0000-0000-0000-000000000000}"/>
          </ac:spMkLst>
        </pc:spChg>
      </pc:sldChg>
      <pc:sldChg chg="modSp mod">
        <pc:chgData name="Rhodri Thomas" userId="97013524-85ec-4bc1-99cf-ee75f81eb8cc" providerId="ADAL" clId="{0A3C2D21-3652-4CC0-B231-2B0423126E8E}" dt="2023-02-28T14:28:31.528" v="28" actId="207"/>
        <pc:sldMkLst>
          <pc:docMk/>
          <pc:sldMk cId="0" sldId="328"/>
        </pc:sldMkLst>
        <pc:spChg chg="mod">
          <ac:chgData name="Rhodri Thomas" userId="97013524-85ec-4bc1-99cf-ee75f81eb8cc" providerId="ADAL" clId="{0A3C2D21-3652-4CC0-B231-2B0423126E8E}" dt="2023-02-28T14:28:31.528" v="28" actId="207"/>
          <ac:spMkLst>
            <pc:docMk/>
            <pc:sldMk cId="0" sldId="328"/>
            <ac:spMk id="3074" creationId="{00000000-0000-0000-0000-000000000000}"/>
          </ac:spMkLst>
        </pc:spChg>
      </pc:sldChg>
      <pc:sldChg chg="addSp delSp modSp mod">
        <pc:chgData name="Rhodri Thomas" userId="97013524-85ec-4bc1-99cf-ee75f81eb8cc" providerId="ADAL" clId="{0A3C2D21-3652-4CC0-B231-2B0423126E8E}" dt="2023-02-28T19:07:23.885" v="920" actId="1076"/>
        <pc:sldMkLst>
          <pc:docMk/>
          <pc:sldMk cId="0" sldId="330"/>
        </pc:sldMkLst>
        <pc:spChg chg="add del mod">
          <ac:chgData name="Rhodri Thomas" userId="97013524-85ec-4bc1-99cf-ee75f81eb8cc" providerId="ADAL" clId="{0A3C2D21-3652-4CC0-B231-2B0423126E8E}" dt="2023-02-28T14:28:50.044" v="36" actId="478"/>
          <ac:spMkLst>
            <pc:docMk/>
            <pc:sldMk cId="0" sldId="330"/>
            <ac:spMk id="4" creationId="{9C8A1746-DD75-2A58-34F4-09521F94F4F3}"/>
          </ac:spMkLst>
        </pc:spChg>
        <pc:spChg chg="del mod">
          <ac:chgData name="Rhodri Thomas" userId="97013524-85ec-4bc1-99cf-ee75f81eb8cc" providerId="ADAL" clId="{0A3C2D21-3652-4CC0-B231-2B0423126E8E}" dt="2023-02-28T14:28:48.297" v="34" actId="478"/>
          <ac:spMkLst>
            <pc:docMk/>
            <pc:sldMk cId="0" sldId="330"/>
            <ac:spMk id="5122" creationId="{00000000-0000-0000-0000-000000000000}"/>
          </ac:spMkLst>
        </pc:spChg>
        <pc:picChg chg="add mod">
          <ac:chgData name="Rhodri Thomas" userId="97013524-85ec-4bc1-99cf-ee75f81eb8cc" providerId="ADAL" clId="{0A3C2D21-3652-4CC0-B231-2B0423126E8E}" dt="2023-02-28T19:07:23.885" v="920" actId="1076"/>
          <ac:picMkLst>
            <pc:docMk/>
            <pc:sldMk cId="0" sldId="330"/>
            <ac:picMk id="5" creationId="{86B4ECF3-9805-38A2-51A0-04DD76EAE044}"/>
          </ac:picMkLst>
        </pc:picChg>
        <pc:picChg chg="mod">
          <ac:chgData name="Rhodri Thomas" userId="97013524-85ec-4bc1-99cf-ee75f81eb8cc" providerId="ADAL" clId="{0A3C2D21-3652-4CC0-B231-2B0423126E8E}" dt="2023-02-28T19:07:13.367" v="919" actId="1076"/>
          <ac:picMkLst>
            <pc:docMk/>
            <pc:sldMk cId="0" sldId="330"/>
            <ac:picMk id="7170" creationId="{00000000-0000-0000-0000-000000000000}"/>
          </ac:picMkLst>
        </pc:picChg>
      </pc:sldChg>
      <pc:sldChg chg="addSp delSp modSp mod">
        <pc:chgData name="Rhodri Thomas" userId="97013524-85ec-4bc1-99cf-ee75f81eb8cc" providerId="ADAL" clId="{0A3C2D21-3652-4CC0-B231-2B0423126E8E}" dt="2023-02-28T14:28:40.489" v="32" actId="478"/>
        <pc:sldMkLst>
          <pc:docMk/>
          <pc:sldMk cId="0" sldId="331"/>
        </pc:sldMkLst>
        <pc:spChg chg="del mod">
          <ac:chgData name="Rhodri Thomas" userId="97013524-85ec-4bc1-99cf-ee75f81eb8cc" providerId="ADAL" clId="{0A3C2D21-3652-4CC0-B231-2B0423126E8E}" dt="2023-02-28T14:28:38.630" v="30" actId="478"/>
          <ac:spMkLst>
            <pc:docMk/>
            <pc:sldMk cId="0" sldId="331"/>
            <ac:spMk id="2" creationId="{00000000-0000-0000-0000-000000000000}"/>
          </ac:spMkLst>
        </pc:spChg>
        <pc:spChg chg="add del mod">
          <ac:chgData name="Rhodri Thomas" userId="97013524-85ec-4bc1-99cf-ee75f81eb8cc" providerId="ADAL" clId="{0A3C2D21-3652-4CC0-B231-2B0423126E8E}" dt="2023-02-28T14:28:40.489" v="32" actId="478"/>
          <ac:spMkLst>
            <pc:docMk/>
            <pc:sldMk cId="0" sldId="331"/>
            <ac:spMk id="5" creationId="{C998E39B-387A-53B6-76C4-2B024256D97B}"/>
          </ac:spMkLst>
        </pc:spChg>
      </pc:sldChg>
      <pc:sldChg chg="addSp delSp modSp mod">
        <pc:chgData name="Rhodri Thomas" userId="97013524-85ec-4bc1-99cf-ee75f81eb8cc" providerId="ADAL" clId="{0A3C2D21-3652-4CC0-B231-2B0423126E8E}" dt="2023-02-28T14:28:56.439" v="40" actId="478"/>
        <pc:sldMkLst>
          <pc:docMk/>
          <pc:sldMk cId="0" sldId="332"/>
        </pc:sldMkLst>
        <pc:spChg chg="del mod">
          <ac:chgData name="Rhodri Thomas" userId="97013524-85ec-4bc1-99cf-ee75f81eb8cc" providerId="ADAL" clId="{0A3C2D21-3652-4CC0-B231-2B0423126E8E}" dt="2023-02-28T14:28:53.937" v="38" actId="478"/>
          <ac:spMkLst>
            <pc:docMk/>
            <pc:sldMk cId="0" sldId="332"/>
            <ac:spMk id="2" creationId="{00000000-0000-0000-0000-000000000000}"/>
          </ac:spMkLst>
        </pc:spChg>
        <pc:spChg chg="add del mod">
          <ac:chgData name="Rhodri Thomas" userId="97013524-85ec-4bc1-99cf-ee75f81eb8cc" providerId="ADAL" clId="{0A3C2D21-3652-4CC0-B231-2B0423126E8E}" dt="2023-02-28T14:28:56.439" v="40" actId="478"/>
          <ac:spMkLst>
            <pc:docMk/>
            <pc:sldMk cId="0" sldId="332"/>
            <ac:spMk id="5" creationId="{222199A8-8F2D-4463-2553-BEAC3FBC689A}"/>
          </ac:spMkLst>
        </pc:spChg>
      </pc:sldChg>
      <pc:sldChg chg="addSp delSp modSp mod">
        <pc:chgData name="Rhodri Thomas" userId="97013524-85ec-4bc1-99cf-ee75f81eb8cc" providerId="ADAL" clId="{0A3C2D21-3652-4CC0-B231-2B0423126E8E}" dt="2023-02-28T14:29:11.966" v="45" actId="478"/>
        <pc:sldMkLst>
          <pc:docMk/>
          <pc:sldMk cId="0" sldId="333"/>
        </pc:sldMkLst>
        <pc:spChg chg="del mod">
          <ac:chgData name="Rhodri Thomas" userId="97013524-85ec-4bc1-99cf-ee75f81eb8cc" providerId="ADAL" clId="{0A3C2D21-3652-4CC0-B231-2B0423126E8E}" dt="2023-02-28T14:29:10.467" v="43" actId="478"/>
          <ac:spMkLst>
            <pc:docMk/>
            <pc:sldMk cId="0" sldId="333"/>
            <ac:spMk id="2" creationId="{00000000-0000-0000-0000-000000000000}"/>
          </ac:spMkLst>
        </pc:spChg>
        <pc:spChg chg="add del mod">
          <ac:chgData name="Rhodri Thomas" userId="97013524-85ec-4bc1-99cf-ee75f81eb8cc" providerId="ADAL" clId="{0A3C2D21-3652-4CC0-B231-2B0423126E8E}" dt="2023-02-28T14:29:11.966" v="45" actId="478"/>
          <ac:spMkLst>
            <pc:docMk/>
            <pc:sldMk cId="0" sldId="333"/>
            <ac:spMk id="5" creationId="{A68AAE44-086B-4033-062F-AA9BDB48BA20}"/>
          </ac:spMkLst>
        </pc:spChg>
      </pc:sldChg>
      <pc:sldChg chg="modSp mod">
        <pc:chgData name="Rhodri Thomas" userId="97013524-85ec-4bc1-99cf-ee75f81eb8cc" providerId="ADAL" clId="{0A3C2D21-3652-4CC0-B231-2B0423126E8E}" dt="2023-02-28T14:29:50.629" v="52" actId="14100"/>
        <pc:sldMkLst>
          <pc:docMk/>
          <pc:sldMk cId="0" sldId="334"/>
        </pc:sldMkLst>
        <pc:spChg chg="mod">
          <ac:chgData name="Rhodri Thomas" userId="97013524-85ec-4bc1-99cf-ee75f81eb8cc" providerId="ADAL" clId="{0A3C2D21-3652-4CC0-B231-2B0423126E8E}" dt="2023-02-28T14:29:26.806" v="47" actId="207"/>
          <ac:spMkLst>
            <pc:docMk/>
            <pc:sldMk cId="0" sldId="334"/>
            <ac:spMk id="2" creationId="{00000000-0000-0000-0000-000000000000}"/>
          </ac:spMkLst>
        </pc:spChg>
        <pc:picChg chg="mod">
          <ac:chgData name="Rhodri Thomas" userId="97013524-85ec-4bc1-99cf-ee75f81eb8cc" providerId="ADAL" clId="{0A3C2D21-3652-4CC0-B231-2B0423126E8E}" dt="2023-02-28T14:29:50.629" v="52" actId="14100"/>
          <ac:picMkLst>
            <pc:docMk/>
            <pc:sldMk cId="0" sldId="334"/>
            <ac:picMk id="4098" creationId="{00000000-0000-0000-0000-000000000000}"/>
          </ac:picMkLst>
        </pc:picChg>
      </pc:sldChg>
      <pc:sldChg chg="modSp mod">
        <pc:chgData name="Rhodri Thomas" userId="97013524-85ec-4bc1-99cf-ee75f81eb8cc" providerId="ADAL" clId="{0A3C2D21-3652-4CC0-B231-2B0423126E8E}" dt="2023-02-28T14:29:46.140" v="51" actId="1076"/>
        <pc:sldMkLst>
          <pc:docMk/>
          <pc:sldMk cId="0" sldId="335"/>
        </pc:sldMkLst>
        <pc:spChg chg="mod">
          <ac:chgData name="Rhodri Thomas" userId="97013524-85ec-4bc1-99cf-ee75f81eb8cc" providerId="ADAL" clId="{0A3C2D21-3652-4CC0-B231-2B0423126E8E}" dt="2023-02-28T14:29:40.282" v="48" actId="207"/>
          <ac:spMkLst>
            <pc:docMk/>
            <pc:sldMk cId="0" sldId="335"/>
            <ac:spMk id="2" creationId="{00000000-0000-0000-0000-000000000000}"/>
          </ac:spMkLst>
        </pc:spChg>
        <pc:picChg chg="mod">
          <ac:chgData name="Rhodri Thomas" userId="97013524-85ec-4bc1-99cf-ee75f81eb8cc" providerId="ADAL" clId="{0A3C2D21-3652-4CC0-B231-2B0423126E8E}" dt="2023-02-28T14:29:46.140" v="51" actId="1076"/>
          <ac:picMkLst>
            <pc:docMk/>
            <pc:sldMk cId="0" sldId="335"/>
            <ac:picMk id="7" creationId="{00000000-0000-0000-0000-000000000000}"/>
          </ac:picMkLst>
        </pc:picChg>
      </pc:sldChg>
      <pc:sldChg chg="modSp mod">
        <pc:chgData name="Rhodri Thomas" userId="97013524-85ec-4bc1-99cf-ee75f81eb8cc" providerId="ADAL" clId="{0A3C2D21-3652-4CC0-B231-2B0423126E8E}" dt="2023-02-28T14:31:28.605" v="54" actId="20577"/>
        <pc:sldMkLst>
          <pc:docMk/>
          <pc:sldMk cId="0" sldId="336"/>
        </pc:sldMkLst>
        <pc:spChg chg="mod">
          <ac:chgData name="Rhodri Thomas" userId="97013524-85ec-4bc1-99cf-ee75f81eb8cc" providerId="ADAL" clId="{0A3C2D21-3652-4CC0-B231-2B0423126E8E}" dt="2023-02-28T14:31:19.212" v="53" actId="207"/>
          <ac:spMkLst>
            <pc:docMk/>
            <pc:sldMk cId="0" sldId="336"/>
            <ac:spMk id="2" creationId="{00000000-0000-0000-0000-000000000000}"/>
          </ac:spMkLst>
        </pc:spChg>
        <pc:spChg chg="mod">
          <ac:chgData name="Rhodri Thomas" userId="97013524-85ec-4bc1-99cf-ee75f81eb8cc" providerId="ADAL" clId="{0A3C2D21-3652-4CC0-B231-2B0423126E8E}" dt="2023-02-28T14:31:28.605" v="54" actId="20577"/>
          <ac:spMkLst>
            <pc:docMk/>
            <pc:sldMk cId="0" sldId="336"/>
            <ac:spMk id="3" creationId="{00000000-0000-0000-0000-000000000000}"/>
          </ac:spMkLst>
        </pc:spChg>
      </pc:sldChg>
      <pc:sldChg chg="modSp mod">
        <pc:chgData name="Rhodri Thomas" userId="97013524-85ec-4bc1-99cf-ee75f81eb8cc" providerId="ADAL" clId="{0A3C2D21-3652-4CC0-B231-2B0423126E8E}" dt="2023-02-28T14:29:19.757" v="46" actId="207"/>
        <pc:sldMkLst>
          <pc:docMk/>
          <pc:sldMk cId="2107506466" sldId="337"/>
        </pc:sldMkLst>
        <pc:spChg chg="mod">
          <ac:chgData name="Rhodri Thomas" userId="97013524-85ec-4bc1-99cf-ee75f81eb8cc" providerId="ADAL" clId="{0A3C2D21-3652-4CC0-B231-2B0423126E8E}" dt="2023-02-28T14:29:19.757" v="46" actId="207"/>
          <ac:spMkLst>
            <pc:docMk/>
            <pc:sldMk cId="2107506466" sldId="337"/>
            <ac:spMk id="2" creationId="{00000000-0000-0000-0000-000000000000}"/>
          </ac:spMkLst>
        </pc:spChg>
      </pc:sldChg>
      <pc:sldChg chg="modSp mod ord">
        <pc:chgData name="Rhodri Thomas" userId="97013524-85ec-4bc1-99cf-ee75f81eb8cc" providerId="ADAL" clId="{0A3C2D21-3652-4CC0-B231-2B0423126E8E}" dt="2023-02-28T19:05:51.895" v="912"/>
        <pc:sldMkLst>
          <pc:docMk/>
          <pc:sldMk cId="135039256" sldId="338"/>
        </pc:sldMkLst>
        <pc:spChg chg="mod">
          <ac:chgData name="Rhodri Thomas" userId="97013524-85ec-4bc1-99cf-ee75f81eb8cc" providerId="ADAL" clId="{0A3C2D21-3652-4CC0-B231-2B0423126E8E}" dt="2023-02-28T14:29:05.597" v="41" actId="207"/>
          <ac:spMkLst>
            <pc:docMk/>
            <pc:sldMk cId="135039256" sldId="338"/>
            <ac:spMk id="2" creationId="{00000000-0000-0000-0000-000000000000}"/>
          </ac:spMkLst>
        </pc:spChg>
      </pc:sldChg>
      <pc:sldChg chg="addSp delSp modSp add mod">
        <pc:chgData name="Rhodri Thomas" userId="97013524-85ec-4bc1-99cf-ee75f81eb8cc" providerId="ADAL" clId="{0A3C2D21-3652-4CC0-B231-2B0423126E8E}" dt="2023-02-28T18:54:42.824" v="908" actId="14100"/>
        <pc:sldMkLst>
          <pc:docMk/>
          <pc:sldMk cId="1506435698" sldId="339"/>
        </pc:sldMkLst>
        <pc:spChg chg="mod">
          <ac:chgData name="Rhodri Thomas" userId="97013524-85ec-4bc1-99cf-ee75f81eb8cc" providerId="ADAL" clId="{0A3C2D21-3652-4CC0-B231-2B0423126E8E}" dt="2023-02-28T18:54:33.709" v="905" actId="1076"/>
          <ac:spMkLst>
            <pc:docMk/>
            <pc:sldMk cId="1506435698" sldId="339"/>
            <ac:spMk id="2" creationId="{00000000-0000-0000-0000-000000000000}"/>
          </ac:spMkLst>
        </pc:spChg>
        <pc:spChg chg="mod">
          <ac:chgData name="Rhodri Thomas" userId="97013524-85ec-4bc1-99cf-ee75f81eb8cc" providerId="ADAL" clId="{0A3C2D21-3652-4CC0-B231-2B0423126E8E}" dt="2023-02-28T18:54:37.376" v="906" actId="1076"/>
          <ac:spMkLst>
            <pc:docMk/>
            <pc:sldMk cId="1506435698" sldId="339"/>
            <ac:spMk id="3" creationId="{00000000-0000-0000-0000-000000000000}"/>
          </ac:spMkLst>
        </pc:spChg>
        <pc:spChg chg="del mod">
          <ac:chgData name="Rhodri Thomas" userId="97013524-85ec-4bc1-99cf-ee75f81eb8cc" providerId="ADAL" clId="{0A3C2D21-3652-4CC0-B231-2B0423126E8E}" dt="2023-02-28T14:50:54.482" v="70" actId="478"/>
          <ac:spMkLst>
            <pc:docMk/>
            <pc:sldMk cId="1506435698" sldId="339"/>
            <ac:spMk id="7" creationId="{00000000-0000-0000-0000-000000000000}"/>
          </ac:spMkLst>
        </pc:spChg>
        <pc:spChg chg="del mod">
          <ac:chgData name="Rhodri Thomas" userId="97013524-85ec-4bc1-99cf-ee75f81eb8cc" providerId="ADAL" clId="{0A3C2D21-3652-4CC0-B231-2B0423126E8E}" dt="2023-02-28T14:50:52.209" v="68" actId="478"/>
          <ac:spMkLst>
            <pc:docMk/>
            <pc:sldMk cId="1506435698" sldId="339"/>
            <ac:spMk id="10" creationId="{00000000-0000-0000-0000-000000000000}"/>
          </ac:spMkLst>
        </pc:spChg>
        <pc:spChg chg="del mod">
          <ac:chgData name="Rhodri Thomas" userId="97013524-85ec-4bc1-99cf-ee75f81eb8cc" providerId="ADAL" clId="{0A3C2D21-3652-4CC0-B231-2B0423126E8E}" dt="2023-02-28T14:50:49.822" v="66" actId="478"/>
          <ac:spMkLst>
            <pc:docMk/>
            <pc:sldMk cId="1506435698" sldId="339"/>
            <ac:spMk id="12" creationId="{00000000-0000-0000-0000-000000000000}"/>
          </ac:spMkLst>
        </pc:spChg>
        <pc:picChg chg="add del mod">
          <ac:chgData name="Rhodri Thomas" userId="97013524-85ec-4bc1-99cf-ee75f81eb8cc" providerId="ADAL" clId="{0A3C2D21-3652-4CC0-B231-2B0423126E8E}" dt="2023-02-28T18:53:16.631" v="837" actId="478"/>
          <ac:picMkLst>
            <pc:docMk/>
            <pc:sldMk cId="1506435698" sldId="339"/>
            <ac:picMk id="4" creationId="{B72EF8A8-5BD0-4FE9-18CC-E6F721F15035}"/>
          </ac:picMkLst>
        </pc:picChg>
        <pc:picChg chg="add mod">
          <ac:chgData name="Rhodri Thomas" userId="97013524-85ec-4bc1-99cf-ee75f81eb8cc" providerId="ADAL" clId="{0A3C2D21-3652-4CC0-B231-2B0423126E8E}" dt="2023-02-28T18:54:40.506" v="907" actId="14100"/>
          <ac:picMkLst>
            <pc:docMk/>
            <pc:sldMk cId="1506435698" sldId="339"/>
            <ac:picMk id="5" creationId="{CDBECE7D-5E46-13DE-AB0B-71C64B22DE5F}"/>
          </ac:picMkLst>
        </pc:picChg>
        <pc:picChg chg="add mod modCrop">
          <ac:chgData name="Rhodri Thomas" userId="97013524-85ec-4bc1-99cf-ee75f81eb8cc" providerId="ADAL" clId="{0A3C2D21-3652-4CC0-B231-2B0423126E8E}" dt="2023-02-28T18:54:42.824" v="908" actId="14100"/>
          <ac:picMkLst>
            <pc:docMk/>
            <pc:sldMk cId="1506435698" sldId="339"/>
            <ac:picMk id="8" creationId="{FB39D5F6-0E0E-8AE9-6509-DFBAA797C2D9}"/>
          </ac:picMkLst>
        </pc:picChg>
        <pc:picChg chg="del">
          <ac:chgData name="Rhodri Thomas" userId="97013524-85ec-4bc1-99cf-ee75f81eb8cc" providerId="ADAL" clId="{0A3C2D21-3652-4CC0-B231-2B0423126E8E}" dt="2023-02-28T14:50:46.268" v="62" actId="478"/>
          <ac:picMkLst>
            <pc:docMk/>
            <pc:sldMk cId="1506435698" sldId="339"/>
            <ac:picMk id="2049" creationId="{00000000-0000-0000-0000-000000000000}"/>
          </ac:picMkLst>
        </pc:picChg>
        <pc:picChg chg="del">
          <ac:chgData name="Rhodri Thomas" userId="97013524-85ec-4bc1-99cf-ee75f81eb8cc" providerId="ADAL" clId="{0A3C2D21-3652-4CC0-B231-2B0423126E8E}" dt="2023-02-28T14:50:46.909" v="63" actId="478"/>
          <ac:picMkLst>
            <pc:docMk/>
            <pc:sldMk cId="1506435698" sldId="339"/>
            <ac:picMk id="2050" creationId="{00000000-0000-0000-0000-000000000000}"/>
          </ac:picMkLst>
        </pc:picChg>
        <pc:picChg chg="del">
          <ac:chgData name="Rhodri Thomas" userId="97013524-85ec-4bc1-99cf-ee75f81eb8cc" providerId="ADAL" clId="{0A3C2D21-3652-4CC0-B231-2B0423126E8E}" dt="2023-02-28T14:50:47.745" v="64" actId="478"/>
          <ac:picMkLst>
            <pc:docMk/>
            <pc:sldMk cId="1506435698" sldId="339"/>
            <ac:picMk id="2051" creationId="{00000000-0000-0000-0000-000000000000}"/>
          </ac:picMkLst>
        </pc:picChg>
      </pc:sldChg>
      <pc:sldChg chg="modSp new mod">
        <pc:chgData name="Rhodri Thomas" userId="97013524-85ec-4bc1-99cf-ee75f81eb8cc" providerId="ADAL" clId="{0A3C2D21-3652-4CC0-B231-2B0423126E8E}" dt="2023-02-28T14:56:26.390" v="780" actId="20577"/>
        <pc:sldMkLst>
          <pc:docMk/>
          <pc:sldMk cId="2753519640" sldId="340"/>
        </pc:sldMkLst>
        <pc:spChg chg="mod">
          <ac:chgData name="Rhodri Thomas" userId="97013524-85ec-4bc1-99cf-ee75f81eb8cc" providerId="ADAL" clId="{0A3C2D21-3652-4CC0-B231-2B0423126E8E}" dt="2023-02-28T14:53:29.647" v="349" actId="20577"/>
          <ac:spMkLst>
            <pc:docMk/>
            <pc:sldMk cId="2753519640" sldId="340"/>
            <ac:spMk id="2" creationId="{B74C3876-F948-9C2E-2626-A00F1D7F40ED}"/>
          </ac:spMkLst>
        </pc:spChg>
        <pc:spChg chg="mod">
          <ac:chgData name="Rhodri Thomas" userId="97013524-85ec-4bc1-99cf-ee75f81eb8cc" providerId="ADAL" clId="{0A3C2D21-3652-4CC0-B231-2B0423126E8E}" dt="2023-02-28T14:56:26.390" v="780" actId="20577"/>
          <ac:spMkLst>
            <pc:docMk/>
            <pc:sldMk cId="2753519640" sldId="340"/>
            <ac:spMk id="3" creationId="{EF3617F1-237F-1E84-4853-8D5D6F0CC572}"/>
          </ac:spMkLst>
        </pc:spChg>
      </pc:sldChg>
      <pc:sldChg chg="modSp mod">
        <pc:chgData name="Rhodri Thomas" userId="97013524-85ec-4bc1-99cf-ee75f81eb8cc" providerId="ADAL" clId="{0A3C2D21-3652-4CC0-B231-2B0423126E8E}" dt="2023-02-28T20:40:01.473" v="1338" actId="20577"/>
        <pc:sldMkLst>
          <pc:docMk/>
          <pc:sldMk cId="0" sldId="350"/>
        </pc:sldMkLst>
        <pc:spChg chg="mod">
          <ac:chgData name="Rhodri Thomas" userId="97013524-85ec-4bc1-99cf-ee75f81eb8cc" providerId="ADAL" clId="{0A3C2D21-3652-4CC0-B231-2B0423126E8E}" dt="2023-02-28T15:07:47.876" v="791" actId="20577"/>
          <ac:spMkLst>
            <pc:docMk/>
            <pc:sldMk cId="0" sldId="350"/>
            <ac:spMk id="13362" creationId="{00000000-0000-0000-0000-000000000000}"/>
          </ac:spMkLst>
        </pc:spChg>
        <pc:spChg chg="mod">
          <ac:chgData name="Rhodri Thomas" userId="97013524-85ec-4bc1-99cf-ee75f81eb8cc" providerId="ADAL" clId="{0A3C2D21-3652-4CC0-B231-2B0423126E8E}" dt="2023-02-28T20:40:01.473" v="1338" actId="20577"/>
          <ac:spMkLst>
            <pc:docMk/>
            <pc:sldMk cId="0" sldId="350"/>
            <ac:spMk id="13374" creationId="{00000000-0000-0000-0000-000000000000}"/>
          </ac:spMkLst>
        </pc:spChg>
      </pc:sldChg>
      <pc:sldChg chg="modSp mod">
        <pc:chgData name="Rhodri Thomas" userId="97013524-85ec-4bc1-99cf-ee75f81eb8cc" providerId="ADAL" clId="{0A3C2D21-3652-4CC0-B231-2B0423126E8E}" dt="2023-02-28T20:40:19.414" v="1348" actId="20577"/>
        <pc:sldMkLst>
          <pc:docMk/>
          <pc:sldMk cId="0" sldId="352"/>
        </pc:sldMkLst>
        <pc:spChg chg="mod">
          <ac:chgData name="Rhodri Thomas" userId="97013524-85ec-4bc1-99cf-ee75f81eb8cc" providerId="ADAL" clId="{0A3C2D21-3652-4CC0-B231-2B0423126E8E}" dt="2023-02-28T20:40:19.414" v="1348" actId="20577"/>
          <ac:spMkLst>
            <pc:docMk/>
            <pc:sldMk cId="0" sldId="352"/>
            <ac:spMk id="15369" creationId="{00000000-0000-0000-0000-000000000000}"/>
          </ac:spMkLst>
        </pc:spChg>
      </pc:sldChg>
      <pc:sldChg chg="new del">
        <pc:chgData name="Rhodri Thomas" userId="97013524-85ec-4bc1-99cf-ee75f81eb8cc" providerId="ADAL" clId="{0A3C2D21-3652-4CC0-B231-2B0423126E8E}" dt="2023-02-28T18:44:18.361" v="794" actId="47"/>
        <pc:sldMkLst>
          <pc:docMk/>
          <pc:sldMk cId="1379615197" sldId="353"/>
        </pc:sldMkLst>
      </pc:sldChg>
      <pc:sldChg chg="addSp modSp add mod">
        <pc:chgData name="Rhodri Thomas" userId="97013524-85ec-4bc1-99cf-ee75f81eb8cc" providerId="ADAL" clId="{0A3C2D21-3652-4CC0-B231-2B0423126E8E}" dt="2023-02-28T18:44:53.574" v="811" actId="1076"/>
        <pc:sldMkLst>
          <pc:docMk/>
          <pc:sldMk cId="3336867643" sldId="353"/>
        </pc:sldMkLst>
        <pc:spChg chg="mod">
          <ac:chgData name="Rhodri Thomas" userId="97013524-85ec-4bc1-99cf-ee75f81eb8cc" providerId="ADAL" clId="{0A3C2D21-3652-4CC0-B231-2B0423126E8E}" dt="2023-02-28T18:44:30.781" v="807" actId="20577"/>
          <ac:spMkLst>
            <pc:docMk/>
            <pc:sldMk cId="3336867643" sldId="353"/>
            <ac:spMk id="2" creationId="{B74C3876-F948-9C2E-2626-A00F1D7F40ED}"/>
          </ac:spMkLst>
        </pc:spChg>
        <pc:spChg chg="mod">
          <ac:chgData name="Rhodri Thomas" userId="97013524-85ec-4bc1-99cf-ee75f81eb8cc" providerId="ADAL" clId="{0A3C2D21-3652-4CC0-B231-2B0423126E8E}" dt="2023-02-28T18:44:25.997" v="796" actId="20577"/>
          <ac:spMkLst>
            <pc:docMk/>
            <pc:sldMk cId="3336867643" sldId="353"/>
            <ac:spMk id="3" creationId="{EF3617F1-237F-1E84-4853-8D5D6F0CC572}"/>
          </ac:spMkLst>
        </pc:spChg>
        <pc:picChg chg="add mod">
          <ac:chgData name="Rhodri Thomas" userId="97013524-85ec-4bc1-99cf-ee75f81eb8cc" providerId="ADAL" clId="{0A3C2D21-3652-4CC0-B231-2B0423126E8E}" dt="2023-02-28T18:44:35.733" v="809" actId="1076"/>
          <ac:picMkLst>
            <pc:docMk/>
            <pc:sldMk cId="3336867643" sldId="353"/>
            <ac:picMk id="4" creationId="{F93D820D-88F3-3518-D08C-F912FFE7141B}"/>
          </ac:picMkLst>
        </pc:picChg>
        <pc:picChg chg="add mod">
          <ac:chgData name="Rhodri Thomas" userId="97013524-85ec-4bc1-99cf-ee75f81eb8cc" providerId="ADAL" clId="{0A3C2D21-3652-4CC0-B231-2B0423126E8E}" dt="2023-02-28T18:44:53.574" v="811" actId="1076"/>
          <ac:picMkLst>
            <pc:docMk/>
            <pc:sldMk cId="3336867643" sldId="353"/>
            <ac:picMk id="5" creationId="{9D3FD319-87DB-CE4E-A1FB-0F192DA6ED00}"/>
          </ac:picMkLst>
        </pc:picChg>
      </pc:sldChg>
      <pc:sldChg chg="addSp delSp modSp add mod">
        <pc:chgData name="Rhodri Thomas" userId="97013524-85ec-4bc1-99cf-ee75f81eb8cc" providerId="ADAL" clId="{0A3C2D21-3652-4CC0-B231-2B0423126E8E}" dt="2023-02-28T18:46:00.319" v="816" actId="1076"/>
        <pc:sldMkLst>
          <pc:docMk/>
          <pc:sldMk cId="4236827463" sldId="354"/>
        </pc:sldMkLst>
        <pc:picChg chg="del">
          <ac:chgData name="Rhodri Thomas" userId="97013524-85ec-4bc1-99cf-ee75f81eb8cc" providerId="ADAL" clId="{0A3C2D21-3652-4CC0-B231-2B0423126E8E}" dt="2023-02-28T18:45:45.810" v="813" actId="478"/>
          <ac:picMkLst>
            <pc:docMk/>
            <pc:sldMk cId="4236827463" sldId="354"/>
            <ac:picMk id="4" creationId="{F93D820D-88F3-3518-D08C-F912FFE7141B}"/>
          </ac:picMkLst>
        </pc:picChg>
        <pc:picChg chg="del">
          <ac:chgData name="Rhodri Thomas" userId="97013524-85ec-4bc1-99cf-ee75f81eb8cc" providerId="ADAL" clId="{0A3C2D21-3652-4CC0-B231-2B0423126E8E}" dt="2023-02-28T18:45:46.324" v="814" actId="478"/>
          <ac:picMkLst>
            <pc:docMk/>
            <pc:sldMk cId="4236827463" sldId="354"/>
            <ac:picMk id="5" creationId="{9D3FD319-87DB-CE4E-A1FB-0F192DA6ED00}"/>
          </ac:picMkLst>
        </pc:picChg>
        <pc:picChg chg="add mod">
          <ac:chgData name="Rhodri Thomas" userId="97013524-85ec-4bc1-99cf-ee75f81eb8cc" providerId="ADAL" clId="{0A3C2D21-3652-4CC0-B231-2B0423126E8E}" dt="2023-02-28T18:46:00.319" v="816" actId="1076"/>
          <ac:picMkLst>
            <pc:docMk/>
            <pc:sldMk cId="4236827463" sldId="354"/>
            <ac:picMk id="6" creationId="{7F98F5DB-4B42-DE2F-3ABF-DA3850E93DBE}"/>
          </ac:picMkLst>
        </pc:picChg>
      </pc:sldChg>
      <pc:sldChg chg="add del">
        <pc:chgData name="Rhodri Thomas" userId="97013524-85ec-4bc1-99cf-ee75f81eb8cc" providerId="ADAL" clId="{0A3C2D21-3652-4CC0-B231-2B0423126E8E}" dt="2023-02-28T18:46:45.354" v="818" actId="47"/>
        <pc:sldMkLst>
          <pc:docMk/>
          <pc:sldMk cId="357314342" sldId="355"/>
        </pc:sldMkLst>
      </pc:sldChg>
      <pc:sldChg chg="addSp delSp modSp mod">
        <pc:chgData name="Rhodri Thomas" userId="97013524-85ec-4bc1-99cf-ee75f81eb8cc" providerId="ADAL" clId="{0A3C2D21-3652-4CC0-B231-2B0423126E8E}" dt="2023-02-28T18:46:57.064" v="822" actId="478"/>
        <pc:sldMkLst>
          <pc:docMk/>
          <pc:sldMk cId="0" sldId="356"/>
        </pc:sldMkLst>
        <pc:spChg chg="del mod">
          <ac:chgData name="Rhodri Thomas" userId="97013524-85ec-4bc1-99cf-ee75f81eb8cc" providerId="ADAL" clId="{0A3C2D21-3652-4CC0-B231-2B0423126E8E}" dt="2023-02-28T18:46:55.387" v="820" actId="478"/>
          <ac:spMkLst>
            <pc:docMk/>
            <pc:sldMk cId="0" sldId="356"/>
            <ac:spMk id="2" creationId="{00000000-0000-0000-0000-000000000000}"/>
          </ac:spMkLst>
        </pc:spChg>
        <pc:spChg chg="add del mod">
          <ac:chgData name="Rhodri Thomas" userId="97013524-85ec-4bc1-99cf-ee75f81eb8cc" providerId="ADAL" clId="{0A3C2D21-3652-4CC0-B231-2B0423126E8E}" dt="2023-02-28T18:46:57.064" v="822" actId="478"/>
          <ac:spMkLst>
            <pc:docMk/>
            <pc:sldMk cId="0" sldId="356"/>
            <ac:spMk id="7" creationId="{7F52C40F-049A-D01B-EDAB-E84D5D2B7070}"/>
          </ac:spMkLst>
        </pc:spChg>
      </pc:sldChg>
      <pc:sldChg chg="addSp delSp modSp mod">
        <pc:chgData name="Rhodri Thomas" userId="97013524-85ec-4bc1-99cf-ee75f81eb8cc" providerId="ADAL" clId="{0A3C2D21-3652-4CC0-B231-2B0423126E8E}" dt="2023-02-28T18:47:54.766" v="826" actId="478"/>
        <pc:sldMkLst>
          <pc:docMk/>
          <pc:sldMk cId="0" sldId="357"/>
        </pc:sldMkLst>
        <pc:spChg chg="del mod">
          <ac:chgData name="Rhodri Thomas" userId="97013524-85ec-4bc1-99cf-ee75f81eb8cc" providerId="ADAL" clId="{0A3C2D21-3652-4CC0-B231-2B0423126E8E}" dt="2023-02-28T18:47:52.360" v="824" actId="478"/>
          <ac:spMkLst>
            <pc:docMk/>
            <pc:sldMk cId="0" sldId="357"/>
            <ac:spMk id="2" creationId="{00000000-0000-0000-0000-000000000000}"/>
          </ac:spMkLst>
        </pc:spChg>
        <pc:spChg chg="add del mod">
          <ac:chgData name="Rhodri Thomas" userId="97013524-85ec-4bc1-99cf-ee75f81eb8cc" providerId="ADAL" clId="{0A3C2D21-3652-4CC0-B231-2B0423126E8E}" dt="2023-02-28T18:47:54.766" v="826" actId="478"/>
          <ac:spMkLst>
            <pc:docMk/>
            <pc:sldMk cId="0" sldId="357"/>
            <ac:spMk id="6" creationId="{0340CD60-2E49-141A-8193-4E1FECC77232}"/>
          </ac:spMkLst>
        </pc:spChg>
      </pc:sldChg>
      <pc:sldChg chg="delSp modSp mod">
        <pc:chgData name="Rhodri Thomas" userId="97013524-85ec-4bc1-99cf-ee75f81eb8cc" providerId="ADAL" clId="{0A3C2D21-3652-4CC0-B231-2B0423126E8E}" dt="2023-02-28T19:14:12.736" v="926" actId="21"/>
        <pc:sldMkLst>
          <pc:docMk/>
          <pc:sldMk cId="0" sldId="381"/>
        </pc:sldMkLst>
        <pc:spChg chg="mod">
          <ac:chgData name="Rhodri Thomas" userId="97013524-85ec-4bc1-99cf-ee75f81eb8cc" providerId="ADAL" clId="{0A3C2D21-3652-4CC0-B231-2B0423126E8E}" dt="2023-02-28T19:04:52.076" v="910" actId="207"/>
          <ac:spMkLst>
            <pc:docMk/>
            <pc:sldMk cId="0" sldId="381"/>
            <ac:spMk id="22530" creationId="{36EF01B2-3E33-E9DA-EFF3-B3ADAA1A4D10}"/>
          </ac:spMkLst>
        </pc:spChg>
        <pc:picChg chg="del">
          <ac:chgData name="Rhodri Thomas" userId="97013524-85ec-4bc1-99cf-ee75f81eb8cc" providerId="ADAL" clId="{0A3C2D21-3652-4CC0-B231-2B0423126E8E}" dt="2023-02-28T19:14:12.736" v="926" actId="21"/>
          <ac:picMkLst>
            <pc:docMk/>
            <pc:sldMk cId="0" sldId="381"/>
            <ac:picMk id="1026" creationId="{43256D31-782A-4B00-B84B-970D93225795}"/>
          </ac:picMkLst>
        </pc:picChg>
      </pc:sldChg>
      <pc:sldChg chg="modSp mod">
        <pc:chgData name="Rhodri Thomas" userId="97013524-85ec-4bc1-99cf-ee75f81eb8cc" providerId="ADAL" clId="{0A3C2D21-3652-4CC0-B231-2B0423126E8E}" dt="2023-02-28T19:11:59.893" v="925" actId="1076"/>
        <pc:sldMkLst>
          <pc:docMk/>
          <pc:sldMk cId="0" sldId="382"/>
        </pc:sldMkLst>
        <pc:spChg chg="mod">
          <ac:chgData name="Rhodri Thomas" userId="97013524-85ec-4bc1-99cf-ee75f81eb8cc" providerId="ADAL" clId="{0A3C2D21-3652-4CC0-B231-2B0423126E8E}" dt="2023-02-28T19:04:04.334" v="909" actId="207"/>
          <ac:spMkLst>
            <pc:docMk/>
            <pc:sldMk cId="0" sldId="382"/>
            <ac:spMk id="24578" creationId="{FF4819C5-7CBA-47E2-CFD3-06941BF93DD3}"/>
          </ac:spMkLst>
        </pc:spChg>
        <pc:spChg chg="mod">
          <ac:chgData name="Rhodri Thomas" userId="97013524-85ec-4bc1-99cf-ee75f81eb8cc" providerId="ADAL" clId="{0A3C2D21-3652-4CC0-B231-2B0423126E8E}" dt="2023-02-28T19:11:52.534" v="924" actId="1076"/>
          <ac:spMkLst>
            <pc:docMk/>
            <pc:sldMk cId="0" sldId="382"/>
            <ac:spMk id="24583" creationId="{FC4EEEFB-085C-E09F-E0AD-FD48DEFB64E6}"/>
          </ac:spMkLst>
        </pc:spChg>
        <pc:spChg chg="mod">
          <ac:chgData name="Rhodri Thomas" userId="97013524-85ec-4bc1-99cf-ee75f81eb8cc" providerId="ADAL" clId="{0A3C2D21-3652-4CC0-B231-2B0423126E8E}" dt="2023-02-28T19:11:52.534" v="924" actId="1076"/>
          <ac:spMkLst>
            <pc:docMk/>
            <pc:sldMk cId="0" sldId="382"/>
            <ac:spMk id="24584" creationId="{8ED542EA-9966-4D8B-CCAE-D26DCC823B13}"/>
          </ac:spMkLst>
        </pc:spChg>
        <pc:spChg chg="mod">
          <ac:chgData name="Rhodri Thomas" userId="97013524-85ec-4bc1-99cf-ee75f81eb8cc" providerId="ADAL" clId="{0A3C2D21-3652-4CC0-B231-2B0423126E8E}" dt="2023-02-28T19:11:52.534" v="924" actId="1076"/>
          <ac:spMkLst>
            <pc:docMk/>
            <pc:sldMk cId="0" sldId="382"/>
            <ac:spMk id="24585" creationId="{CBDE530A-6C24-AE77-3044-22F0B0349E0F}"/>
          </ac:spMkLst>
        </pc:spChg>
        <pc:spChg chg="mod">
          <ac:chgData name="Rhodri Thomas" userId="97013524-85ec-4bc1-99cf-ee75f81eb8cc" providerId="ADAL" clId="{0A3C2D21-3652-4CC0-B231-2B0423126E8E}" dt="2023-02-28T19:11:52.534" v="924" actId="1076"/>
          <ac:spMkLst>
            <pc:docMk/>
            <pc:sldMk cId="0" sldId="382"/>
            <ac:spMk id="24586" creationId="{F72EB982-A875-7938-9EE0-C862F34B1C77}"/>
          </ac:spMkLst>
        </pc:spChg>
        <pc:spChg chg="mod">
          <ac:chgData name="Rhodri Thomas" userId="97013524-85ec-4bc1-99cf-ee75f81eb8cc" providerId="ADAL" clId="{0A3C2D21-3652-4CC0-B231-2B0423126E8E}" dt="2023-02-28T19:11:52.534" v="924" actId="1076"/>
          <ac:spMkLst>
            <pc:docMk/>
            <pc:sldMk cId="0" sldId="382"/>
            <ac:spMk id="24591" creationId="{18CB77F5-068D-C3DE-5E6A-5E0B761D0D6E}"/>
          </ac:spMkLst>
        </pc:spChg>
        <pc:grpChg chg="mod">
          <ac:chgData name="Rhodri Thomas" userId="97013524-85ec-4bc1-99cf-ee75f81eb8cc" providerId="ADAL" clId="{0A3C2D21-3652-4CC0-B231-2B0423126E8E}" dt="2023-02-28T19:11:52.534" v="924" actId="1076"/>
          <ac:grpSpMkLst>
            <pc:docMk/>
            <pc:sldMk cId="0" sldId="382"/>
            <ac:grpSpMk id="24581" creationId="{0C080865-F669-F664-CBAB-62A3AAC9CB25}"/>
          </ac:grpSpMkLst>
        </pc:grpChg>
        <pc:picChg chg="mod">
          <ac:chgData name="Rhodri Thomas" userId="97013524-85ec-4bc1-99cf-ee75f81eb8cc" providerId="ADAL" clId="{0A3C2D21-3652-4CC0-B231-2B0423126E8E}" dt="2023-02-28T19:11:25.731" v="921" actId="1076"/>
          <ac:picMkLst>
            <pc:docMk/>
            <pc:sldMk cId="0" sldId="382"/>
            <ac:picMk id="24580" creationId="{B235F86F-C93C-2408-C813-0185C7181D85}"/>
          </ac:picMkLst>
        </pc:picChg>
        <pc:cxnChg chg="mod">
          <ac:chgData name="Rhodri Thomas" userId="97013524-85ec-4bc1-99cf-ee75f81eb8cc" providerId="ADAL" clId="{0A3C2D21-3652-4CC0-B231-2B0423126E8E}" dt="2023-02-28T19:11:52.534" v="924" actId="1076"/>
          <ac:cxnSpMkLst>
            <pc:docMk/>
            <pc:sldMk cId="0" sldId="382"/>
            <ac:cxnSpMk id="11" creationId="{4C283294-13E9-D59B-7E02-6D4410F6CFD9}"/>
          </ac:cxnSpMkLst>
        </pc:cxnChg>
        <pc:cxnChg chg="mod">
          <ac:chgData name="Rhodri Thomas" userId="97013524-85ec-4bc1-99cf-ee75f81eb8cc" providerId="ADAL" clId="{0A3C2D21-3652-4CC0-B231-2B0423126E8E}" dt="2023-02-28T19:11:52.534" v="924" actId="1076"/>
          <ac:cxnSpMkLst>
            <pc:docMk/>
            <pc:sldMk cId="0" sldId="382"/>
            <ac:cxnSpMk id="13" creationId="{043E8A83-1679-895C-1D21-B05D934CA7B5}"/>
          </ac:cxnSpMkLst>
        </pc:cxnChg>
        <pc:cxnChg chg="mod">
          <ac:chgData name="Rhodri Thomas" userId="97013524-85ec-4bc1-99cf-ee75f81eb8cc" providerId="ADAL" clId="{0A3C2D21-3652-4CC0-B231-2B0423126E8E}" dt="2023-02-28T19:11:59.893" v="925" actId="1076"/>
          <ac:cxnSpMkLst>
            <pc:docMk/>
            <pc:sldMk cId="0" sldId="382"/>
            <ac:cxnSpMk id="15" creationId="{EAFC4875-4DA3-1B66-E6DA-B1952421D982}"/>
          </ac:cxnSpMkLst>
        </pc:cxnChg>
        <pc:cxnChg chg="mod">
          <ac:chgData name="Rhodri Thomas" userId="97013524-85ec-4bc1-99cf-ee75f81eb8cc" providerId="ADAL" clId="{0A3C2D21-3652-4CC0-B231-2B0423126E8E}" dt="2023-02-28T19:11:52.534" v="924" actId="1076"/>
          <ac:cxnSpMkLst>
            <pc:docMk/>
            <pc:sldMk cId="0" sldId="382"/>
            <ac:cxnSpMk id="17" creationId="{B98C25D3-430F-CCB2-C18C-A2151948341F}"/>
          </ac:cxnSpMkLst>
        </pc:cxnChg>
        <pc:cxnChg chg="mod">
          <ac:chgData name="Rhodri Thomas" userId="97013524-85ec-4bc1-99cf-ee75f81eb8cc" providerId="ADAL" clId="{0A3C2D21-3652-4CC0-B231-2B0423126E8E}" dt="2023-02-28T19:11:52.534" v="924" actId="1076"/>
          <ac:cxnSpMkLst>
            <pc:docMk/>
            <pc:sldMk cId="0" sldId="382"/>
            <ac:cxnSpMk id="21" creationId="{E61C88A4-31CE-FA9D-8B62-8E1A42D9CA0B}"/>
          </ac:cxnSpMkLst>
        </pc:cxnChg>
        <pc:cxnChg chg="mod">
          <ac:chgData name="Rhodri Thomas" userId="97013524-85ec-4bc1-99cf-ee75f81eb8cc" providerId="ADAL" clId="{0A3C2D21-3652-4CC0-B231-2B0423126E8E}" dt="2023-02-28T19:11:29.159" v="922" actId="1076"/>
          <ac:cxnSpMkLst>
            <pc:docMk/>
            <pc:sldMk cId="0" sldId="382"/>
            <ac:cxnSpMk id="23" creationId="{0E178141-8F20-A88D-EC23-10B2E4D5D84A}"/>
          </ac:cxnSpMkLst>
        </pc:cxnChg>
      </pc:sldChg>
      <pc:sldChg chg="addSp delSp modSp add mod delAnim">
        <pc:chgData name="Rhodri Thomas" userId="97013524-85ec-4bc1-99cf-ee75f81eb8cc" providerId="ADAL" clId="{0A3C2D21-3652-4CC0-B231-2B0423126E8E}" dt="2023-02-28T19:15:07.125" v="987" actId="1076"/>
        <pc:sldMkLst>
          <pc:docMk/>
          <pc:sldMk cId="3354282752" sldId="383"/>
        </pc:sldMkLst>
        <pc:spChg chg="del mod">
          <ac:chgData name="Rhodri Thomas" userId="97013524-85ec-4bc1-99cf-ee75f81eb8cc" providerId="ADAL" clId="{0A3C2D21-3652-4CC0-B231-2B0423126E8E}" dt="2023-02-28T19:14:20.433" v="929" actId="478"/>
          <ac:spMkLst>
            <pc:docMk/>
            <pc:sldMk cId="3354282752" sldId="383"/>
            <ac:spMk id="3" creationId="{18EDC65B-5FAB-AB83-5A6B-0C4B880DE351}"/>
          </ac:spMkLst>
        </pc:spChg>
        <pc:spChg chg="add del mod">
          <ac:chgData name="Rhodri Thomas" userId="97013524-85ec-4bc1-99cf-ee75f81eb8cc" providerId="ADAL" clId="{0A3C2D21-3652-4CC0-B231-2B0423126E8E}" dt="2023-02-28T19:14:24.541" v="933" actId="478"/>
          <ac:spMkLst>
            <pc:docMk/>
            <pc:sldMk cId="3354282752" sldId="383"/>
            <ac:spMk id="4" creationId="{175FEE42-FB7A-1017-3CA4-DBF0ED100764}"/>
          </ac:spMkLst>
        </pc:spChg>
        <pc:spChg chg="mod">
          <ac:chgData name="Rhodri Thomas" userId="97013524-85ec-4bc1-99cf-ee75f81eb8cc" providerId="ADAL" clId="{0A3C2D21-3652-4CC0-B231-2B0423126E8E}" dt="2023-02-28T19:15:07.125" v="987" actId="1076"/>
          <ac:spMkLst>
            <pc:docMk/>
            <pc:sldMk cId="3354282752" sldId="383"/>
            <ac:spMk id="22530" creationId="{36EF01B2-3E33-E9DA-EFF3-B3ADAA1A4D10}"/>
          </ac:spMkLst>
        </pc:spChg>
        <pc:picChg chg="add mod">
          <ac:chgData name="Rhodri Thomas" userId="97013524-85ec-4bc1-99cf-ee75f81eb8cc" providerId="ADAL" clId="{0A3C2D21-3652-4CC0-B231-2B0423126E8E}" dt="2023-02-28T19:14:28.826" v="935" actId="1076"/>
          <ac:picMkLst>
            <pc:docMk/>
            <pc:sldMk cId="3354282752" sldId="383"/>
            <ac:picMk id="5" creationId="{4DB6D1D9-8C6A-9727-EB63-ABF811574345}"/>
          </ac:picMkLst>
        </pc:picChg>
        <pc:picChg chg="del mod">
          <ac:chgData name="Rhodri Thomas" userId="97013524-85ec-4bc1-99cf-ee75f81eb8cc" providerId="ADAL" clId="{0A3C2D21-3652-4CC0-B231-2B0423126E8E}" dt="2023-02-28T19:14:22.139" v="931" actId="478"/>
          <ac:picMkLst>
            <pc:docMk/>
            <pc:sldMk cId="3354282752" sldId="383"/>
            <ac:picMk id="22532" creationId="{37C2DE15-6C42-3FE7-C0FD-0C1FF4889C32}"/>
          </ac:picMkLst>
        </pc:picChg>
      </pc:sldChg>
      <pc:sldChg chg="addSp delSp modSp add mod">
        <pc:chgData name="Rhodri Thomas" userId="97013524-85ec-4bc1-99cf-ee75f81eb8cc" providerId="ADAL" clId="{0A3C2D21-3652-4CC0-B231-2B0423126E8E}" dt="2023-02-28T20:37:31.168" v="1329" actId="20577"/>
        <pc:sldMkLst>
          <pc:docMk/>
          <pc:sldMk cId="2037272112" sldId="384"/>
        </pc:sldMkLst>
        <pc:spChg chg="add mod">
          <ac:chgData name="Rhodri Thomas" userId="97013524-85ec-4bc1-99cf-ee75f81eb8cc" providerId="ADAL" clId="{0A3C2D21-3652-4CC0-B231-2B0423126E8E}" dt="2023-02-28T20:37:31.168" v="1329" actId="20577"/>
          <ac:spMkLst>
            <pc:docMk/>
            <pc:sldMk cId="2037272112" sldId="384"/>
            <ac:spMk id="3" creationId="{BEAB62CD-A3FE-1CEC-D007-1943EDCED5A8}"/>
          </ac:spMkLst>
        </pc:spChg>
        <pc:spChg chg="mod">
          <ac:chgData name="Rhodri Thomas" userId="97013524-85ec-4bc1-99cf-ee75f81eb8cc" providerId="ADAL" clId="{0A3C2D21-3652-4CC0-B231-2B0423126E8E}" dt="2023-02-28T20:29:19.640" v="1007" actId="20577"/>
          <ac:spMkLst>
            <pc:docMk/>
            <pc:sldMk cId="2037272112" sldId="384"/>
            <ac:spMk id="22530" creationId="{36EF01B2-3E33-E9DA-EFF3-B3ADAA1A4D10}"/>
          </ac:spMkLst>
        </pc:spChg>
        <pc:picChg chg="del">
          <ac:chgData name="Rhodri Thomas" userId="97013524-85ec-4bc1-99cf-ee75f81eb8cc" providerId="ADAL" clId="{0A3C2D21-3652-4CC0-B231-2B0423126E8E}" dt="2023-02-28T20:29:16.070" v="1005" actId="478"/>
          <ac:picMkLst>
            <pc:docMk/>
            <pc:sldMk cId="2037272112" sldId="384"/>
            <ac:picMk id="5" creationId="{4DB6D1D9-8C6A-9727-EB63-ABF81157434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ea typeface="ＭＳ Ｐゴシック" charset="-128"/>
                <a:cs typeface="ＭＳ Ｐゴシック" charset="-128"/>
              </a:defRPr>
            </a:lvl1pPr>
          </a:lstStyle>
          <a:p>
            <a:pPr>
              <a:defRPr/>
            </a:pPr>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2586ABBB-9C0A-1D47-83E6-10FD6948B0D3}" type="datetime1">
              <a:rPr lang="en-US"/>
              <a:pPr/>
              <a:t>2/28/2023</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ea typeface="ＭＳ Ｐゴシック" charset="-128"/>
                <a:cs typeface="ＭＳ Ｐゴシック" charset="-128"/>
              </a:defRPr>
            </a:lvl1pPr>
          </a:lstStyle>
          <a:p>
            <a:pPr>
              <a:defRPr/>
            </a:pPr>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4BFAD621-1136-4040-A893-ED5AEC3FF12D}" type="slidenum">
              <a:rPr lang="en-US"/>
              <a:pPr/>
              <a:t>‹#›</a:t>
            </a:fld>
            <a:endParaRPr lang="en-US"/>
          </a:p>
        </p:txBody>
      </p:sp>
    </p:spTree>
    <p:extLst>
      <p:ext uri="{BB962C8B-B14F-4D97-AF65-F5344CB8AC3E}">
        <p14:creationId xmlns:p14="http://schemas.microsoft.com/office/powerpoint/2010/main" val="300745571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5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mn-ea"/>
                <a:cs typeface="+mn-cs"/>
              </a:defRPr>
            </a:lvl1pPr>
          </a:lstStyle>
          <a:p>
            <a:pPr>
              <a:defRPr/>
            </a:pPr>
            <a:endParaRPr lang="en-GB"/>
          </a:p>
        </p:txBody>
      </p:sp>
      <p:sp>
        <p:nvSpPr>
          <p:cNvPr id="1946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506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506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6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D847933-502B-D146-9428-3DDD196AD935}" type="slidenum">
              <a:rPr lang="en-GB"/>
              <a:pPr/>
              <a:t>‹#›</a:t>
            </a:fld>
            <a:endParaRPr lang="en-GB"/>
          </a:p>
        </p:txBody>
      </p:sp>
    </p:spTree>
    <p:extLst>
      <p:ext uri="{BB962C8B-B14F-4D97-AF65-F5344CB8AC3E}">
        <p14:creationId xmlns:p14="http://schemas.microsoft.com/office/powerpoint/2010/main" val="254321936"/>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charset="-128"/>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D847933-502B-D146-9428-3DDD196AD935}" type="slidenum">
              <a:rPr lang="en-GB" smtClean="0"/>
              <a:pPr/>
              <a:t>12</a:t>
            </a:fld>
            <a:endParaRPr lang="en-GB"/>
          </a:p>
        </p:txBody>
      </p:sp>
    </p:spTree>
    <p:extLst>
      <p:ext uri="{BB962C8B-B14F-4D97-AF65-F5344CB8AC3E}">
        <p14:creationId xmlns:p14="http://schemas.microsoft.com/office/powerpoint/2010/main" val="5434364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E7896C1B-FB22-2212-1544-B6ECC1562B2E}"/>
              </a:ext>
            </a:extLst>
          </p:cNvPr>
          <p:cNvSpPr>
            <a:spLocks noGrp="1" noRot="1" noChangeAspect="1" noTextEdit="1"/>
          </p:cNvSpPr>
          <p:nvPr>
            <p:ph type="sldImg"/>
          </p:nvPr>
        </p:nvSpPr>
        <p:spPr>
          <a:ln/>
        </p:spPr>
      </p:sp>
      <p:sp>
        <p:nvSpPr>
          <p:cNvPr id="25603" name="Notes Placeholder 2">
            <a:extLst>
              <a:ext uri="{FF2B5EF4-FFF2-40B4-BE49-F238E27FC236}">
                <a16:creationId xmlns:a16="http://schemas.microsoft.com/office/drawing/2014/main" id="{C75DD210-2818-77E1-81BB-A46FA1D3359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5604" name="Slide Number Placeholder 3">
            <a:extLst>
              <a:ext uri="{FF2B5EF4-FFF2-40B4-BE49-F238E27FC236}">
                <a16:creationId xmlns:a16="http://schemas.microsoft.com/office/drawing/2014/main" id="{A491A88D-F545-4BF5-C323-407964CFC3F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panose="020B0604020202020204" pitchFamily="34" charset="0"/>
                <a:ea typeface="ＭＳ Ｐゴシック" panose="020B0600070205080204" pitchFamily="34" charset="-128"/>
              </a:defRPr>
            </a:lvl1pPr>
            <a:lvl2pPr marL="742950" indent="-285750">
              <a:defRPr sz="2000">
                <a:solidFill>
                  <a:schemeClr val="tx1"/>
                </a:solidFill>
                <a:latin typeface="Arial" panose="020B0604020202020204" pitchFamily="34" charset="0"/>
                <a:ea typeface="ＭＳ Ｐゴシック" panose="020B0600070205080204" pitchFamily="34" charset="-128"/>
              </a:defRPr>
            </a:lvl2pPr>
            <a:lvl3pPr marL="1143000" indent="-228600">
              <a:defRPr sz="2000">
                <a:solidFill>
                  <a:schemeClr val="tx1"/>
                </a:solidFill>
                <a:latin typeface="Arial" panose="020B0604020202020204" pitchFamily="34" charset="0"/>
                <a:ea typeface="ＭＳ Ｐゴシック" panose="020B0600070205080204" pitchFamily="34" charset="-128"/>
              </a:defRPr>
            </a:lvl3pPr>
            <a:lvl4pPr marL="1600200" indent="-228600">
              <a:defRPr sz="2000">
                <a:solidFill>
                  <a:schemeClr val="tx1"/>
                </a:solidFill>
                <a:latin typeface="Arial" panose="020B0604020202020204" pitchFamily="34" charset="0"/>
                <a:ea typeface="ＭＳ Ｐゴシック" panose="020B0600070205080204" pitchFamily="34" charset="-128"/>
              </a:defRPr>
            </a:lvl4pPr>
            <a:lvl5pPr marL="2057400" indent="-228600">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9pPr>
          </a:lstStyle>
          <a:p>
            <a:fld id="{C99510A9-51C6-4DD0-9322-1C787C6871BF}" type="slidenum">
              <a:rPr lang="en-GB" altLang="en-US" sz="1200"/>
              <a:pPr/>
              <a:t>20</a:t>
            </a:fld>
            <a:endParaRPr lang="en-GB" altLang="en-US"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AE4F7B8B-E3F3-29B1-4221-50F78232B9F4}"/>
              </a:ext>
            </a:extLst>
          </p:cNvPr>
          <p:cNvSpPr>
            <a:spLocks noGrp="1" noRot="1" noChangeAspect="1" noTextEdit="1"/>
          </p:cNvSpPr>
          <p:nvPr>
            <p:ph type="sldImg"/>
          </p:nvPr>
        </p:nvSpPr>
        <p:spPr>
          <a:ln/>
        </p:spPr>
      </p:sp>
      <p:sp>
        <p:nvSpPr>
          <p:cNvPr id="23555" name="Notes Placeholder 2">
            <a:extLst>
              <a:ext uri="{FF2B5EF4-FFF2-40B4-BE49-F238E27FC236}">
                <a16:creationId xmlns:a16="http://schemas.microsoft.com/office/drawing/2014/main" id="{EED291B7-A8BA-1181-20D7-BC6928CA6B5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3556" name="Slide Number Placeholder 1">
            <a:extLst>
              <a:ext uri="{FF2B5EF4-FFF2-40B4-BE49-F238E27FC236}">
                <a16:creationId xmlns:a16="http://schemas.microsoft.com/office/drawing/2014/main" id="{5C60DB3D-452A-4D92-080E-1A31931327A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panose="020B0604020202020204" pitchFamily="34" charset="0"/>
                <a:ea typeface="ＭＳ Ｐゴシック" panose="020B0600070205080204" pitchFamily="34" charset="-128"/>
              </a:defRPr>
            </a:lvl1pPr>
            <a:lvl2pPr marL="742950" indent="-285750">
              <a:defRPr sz="2000">
                <a:solidFill>
                  <a:schemeClr val="tx1"/>
                </a:solidFill>
                <a:latin typeface="Arial" panose="020B0604020202020204" pitchFamily="34" charset="0"/>
                <a:ea typeface="ＭＳ Ｐゴシック" panose="020B0600070205080204" pitchFamily="34" charset="-128"/>
              </a:defRPr>
            </a:lvl2pPr>
            <a:lvl3pPr marL="1143000" indent="-228600">
              <a:defRPr sz="2000">
                <a:solidFill>
                  <a:schemeClr val="tx1"/>
                </a:solidFill>
                <a:latin typeface="Arial" panose="020B0604020202020204" pitchFamily="34" charset="0"/>
                <a:ea typeface="ＭＳ Ｐゴシック" panose="020B0600070205080204" pitchFamily="34" charset="-128"/>
              </a:defRPr>
            </a:lvl3pPr>
            <a:lvl4pPr marL="1600200" indent="-228600">
              <a:defRPr sz="2000">
                <a:solidFill>
                  <a:schemeClr val="tx1"/>
                </a:solidFill>
                <a:latin typeface="Arial" panose="020B0604020202020204" pitchFamily="34" charset="0"/>
                <a:ea typeface="ＭＳ Ｐゴシック" panose="020B0600070205080204" pitchFamily="34" charset="-128"/>
              </a:defRPr>
            </a:lvl4pPr>
            <a:lvl5pPr marL="2057400" indent="-228600">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9pPr>
          </a:lstStyle>
          <a:p>
            <a:fld id="{FFA31C86-6EE4-4204-B92A-7881BF3EA2E7}" type="slidenum">
              <a:rPr lang="en-GB" altLang="en-US" sz="1200"/>
              <a:pPr/>
              <a:t>21</a:t>
            </a:fld>
            <a:endParaRPr lang="en-GB" altLang="en-US"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AE4F7B8B-E3F3-29B1-4221-50F78232B9F4}"/>
              </a:ext>
            </a:extLst>
          </p:cNvPr>
          <p:cNvSpPr>
            <a:spLocks noGrp="1" noRot="1" noChangeAspect="1" noTextEdit="1"/>
          </p:cNvSpPr>
          <p:nvPr>
            <p:ph type="sldImg"/>
          </p:nvPr>
        </p:nvSpPr>
        <p:spPr>
          <a:ln/>
        </p:spPr>
      </p:sp>
      <p:sp>
        <p:nvSpPr>
          <p:cNvPr id="23555" name="Notes Placeholder 2">
            <a:extLst>
              <a:ext uri="{FF2B5EF4-FFF2-40B4-BE49-F238E27FC236}">
                <a16:creationId xmlns:a16="http://schemas.microsoft.com/office/drawing/2014/main" id="{EED291B7-A8BA-1181-20D7-BC6928CA6B5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3556" name="Slide Number Placeholder 1">
            <a:extLst>
              <a:ext uri="{FF2B5EF4-FFF2-40B4-BE49-F238E27FC236}">
                <a16:creationId xmlns:a16="http://schemas.microsoft.com/office/drawing/2014/main" id="{5C60DB3D-452A-4D92-080E-1A31931327A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panose="020B0604020202020204" pitchFamily="34" charset="0"/>
                <a:ea typeface="ＭＳ Ｐゴシック" panose="020B0600070205080204" pitchFamily="34" charset="-128"/>
              </a:defRPr>
            </a:lvl1pPr>
            <a:lvl2pPr marL="742950" indent="-285750">
              <a:defRPr sz="2000">
                <a:solidFill>
                  <a:schemeClr val="tx1"/>
                </a:solidFill>
                <a:latin typeface="Arial" panose="020B0604020202020204" pitchFamily="34" charset="0"/>
                <a:ea typeface="ＭＳ Ｐゴシック" panose="020B0600070205080204" pitchFamily="34" charset="-128"/>
              </a:defRPr>
            </a:lvl2pPr>
            <a:lvl3pPr marL="1143000" indent="-228600">
              <a:defRPr sz="2000">
                <a:solidFill>
                  <a:schemeClr val="tx1"/>
                </a:solidFill>
                <a:latin typeface="Arial" panose="020B0604020202020204" pitchFamily="34" charset="0"/>
                <a:ea typeface="ＭＳ Ｐゴシック" panose="020B0600070205080204" pitchFamily="34" charset="-128"/>
              </a:defRPr>
            </a:lvl3pPr>
            <a:lvl4pPr marL="1600200" indent="-228600">
              <a:defRPr sz="2000">
                <a:solidFill>
                  <a:schemeClr val="tx1"/>
                </a:solidFill>
                <a:latin typeface="Arial" panose="020B0604020202020204" pitchFamily="34" charset="0"/>
                <a:ea typeface="ＭＳ Ｐゴシック" panose="020B0600070205080204" pitchFamily="34" charset="-128"/>
              </a:defRPr>
            </a:lvl4pPr>
            <a:lvl5pPr marL="2057400" indent="-228600">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9pPr>
          </a:lstStyle>
          <a:p>
            <a:fld id="{FFA31C86-6EE4-4204-B92A-7881BF3EA2E7}" type="slidenum">
              <a:rPr lang="en-GB" altLang="en-US" sz="1200"/>
              <a:pPr/>
              <a:t>22</a:t>
            </a:fld>
            <a:endParaRPr lang="en-GB" altLang="en-US" sz="1200"/>
          </a:p>
        </p:txBody>
      </p:sp>
    </p:spTree>
    <p:extLst>
      <p:ext uri="{BB962C8B-B14F-4D97-AF65-F5344CB8AC3E}">
        <p14:creationId xmlns:p14="http://schemas.microsoft.com/office/powerpoint/2010/main" val="37953093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AE4F7B8B-E3F3-29B1-4221-50F78232B9F4}"/>
              </a:ext>
            </a:extLst>
          </p:cNvPr>
          <p:cNvSpPr>
            <a:spLocks noGrp="1" noRot="1" noChangeAspect="1" noTextEdit="1"/>
          </p:cNvSpPr>
          <p:nvPr>
            <p:ph type="sldImg"/>
          </p:nvPr>
        </p:nvSpPr>
        <p:spPr>
          <a:ln/>
        </p:spPr>
      </p:sp>
      <p:sp>
        <p:nvSpPr>
          <p:cNvPr id="23555" name="Notes Placeholder 2">
            <a:extLst>
              <a:ext uri="{FF2B5EF4-FFF2-40B4-BE49-F238E27FC236}">
                <a16:creationId xmlns:a16="http://schemas.microsoft.com/office/drawing/2014/main" id="{EED291B7-A8BA-1181-20D7-BC6928CA6B5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3556" name="Slide Number Placeholder 1">
            <a:extLst>
              <a:ext uri="{FF2B5EF4-FFF2-40B4-BE49-F238E27FC236}">
                <a16:creationId xmlns:a16="http://schemas.microsoft.com/office/drawing/2014/main" id="{5C60DB3D-452A-4D92-080E-1A31931327A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panose="020B0604020202020204" pitchFamily="34" charset="0"/>
                <a:ea typeface="ＭＳ Ｐゴシック" panose="020B0600070205080204" pitchFamily="34" charset="-128"/>
              </a:defRPr>
            </a:lvl1pPr>
            <a:lvl2pPr marL="742950" indent="-285750">
              <a:defRPr sz="2000">
                <a:solidFill>
                  <a:schemeClr val="tx1"/>
                </a:solidFill>
                <a:latin typeface="Arial" panose="020B0604020202020204" pitchFamily="34" charset="0"/>
                <a:ea typeface="ＭＳ Ｐゴシック" panose="020B0600070205080204" pitchFamily="34" charset="-128"/>
              </a:defRPr>
            </a:lvl2pPr>
            <a:lvl3pPr marL="1143000" indent="-228600">
              <a:defRPr sz="2000">
                <a:solidFill>
                  <a:schemeClr val="tx1"/>
                </a:solidFill>
                <a:latin typeface="Arial" panose="020B0604020202020204" pitchFamily="34" charset="0"/>
                <a:ea typeface="ＭＳ Ｐゴシック" panose="020B0600070205080204" pitchFamily="34" charset="-128"/>
              </a:defRPr>
            </a:lvl3pPr>
            <a:lvl4pPr marL="1600200" indent="-228600">
              <a:defRPr sz="2000">
                <a:solidFill>
                  <a:schemeClr val="tx1"/>
                </a:solidFill>
                <a:latin typeface="Arial" panose="020B0604020202020204" pitchFamily="34" charset="0"/>
                <a:ea typeface="ＭＳ Ｐゴシック" panose="020B0600070205080204" pitchFamily="34" charset="-128"/>
              </a:defRPr>
            </a:lvl4pPr>
            <a:lvl5pPr marL="2057400" indent="-228600">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9pPr>
          </a:lstStyle>
          <a:p>
            <a:fld id="{FFA31C86-6EE4-4204-B92A-7881BF3EA2E7}" type="slidenum">
              <a:rPr lang="en-GB" altLang="en-US" sz="1200"/>
              <a:pPr/>
              <a:t>23</a:t>
            </a:fld>
            <a:endParaRPr lang="en-GB" altLang="en-US" sz="1200"/>
          </a:p>
        </p:txBody>
      </p:sp>
    </p:spTree>
    <p:extLst>
      <p:ext uri="{BB962C8B-B14F-4D97-AF65-F5344CB8AC3E}">
        <p14:creationId xmlns:p14="http://schemas.microsoft.com/office/powerpoint/2010/main" val="37695491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2" name="Text Box 10"/>
          <p:cNvSpPr txBox="1">
            <a:spLocks noChangeArrowheads="1"/>
          </p:cNvSpPr>
          <p:nvPr userDrawn="1"/>
        </p:nvSpPr>
        <p:spPr bwMode="white">
          <a:xfrm>
            <a:off x="0" y="233363"/>
            <a:ext cx="7010400" cy="4572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dirty="0">
                <a:solidFill>
                  <a:srgbClr val="D81E05"/>
                </a:solidFill>
                <a:cs typeface="Arial" charset="0"/>
              </a:rPr>
              <a:t> </a:t>
            </a:r>
          </a:p>
        </p:txBody>
      </p:sp>
      <p:sp>
        <p:nvSpPr>
          <p:cNvPr id="3" name="Text Box 10"/>
          <p:cNvSpPr txBox="1">
            <a:spLocks noChangeArrowheads="1"/>
          </p:cNvSpPr>
          <p:nvPr userDrawn="1"/>
        </p:nvSpPr>
        <p:spPr bwMode="white">
          <a:xfrm>
            <a:off x="0" y="457200"/>
            <a:ext cx="9144000" cy="152400"/>
          </a:xfrm>
          <a:prstGeom prst="rect">
            <a:avLst/>
          </a:prstGeom>
          <a:solidFill>
            <a:srgbClr val="D9D9D9">
              <a:alpha val="0"/>
            </a:srgbClr>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9D9D9"/>
                </a:solidFill>
                <a:cs typeface="Arial" charset="0"/>
              </a:rPr>
              <a:t> </a:t>
            </a:r>
          </a:p>
        </p:txBody>
      </p:sp>
      <p:sp>
        <p:nvSpPr>
          <p:cNvPr id="4" name="Rectangle 14"/>
          <p:cNvSpPr>
            <a:spLocks noChangeArrowheads="1"/>
          </p:cNvSpPr>
          <p:nvPr userDrawn="1"/>
        </p:nvSpPr>
        <p:spPr bwMode="auto">
          <a:xfrm>
            <a:off x="457200" y="307975"/>
            <a:ext cx="6092825" cy="307975"/>
          </a:xfrm>
          <a:prstGeom prst="rect">
            <a:avLst/>
          </a:prstGeom>
          <a:noFill/>
          <a:ln w="9525">
            <a:noFill/>
            <a:miter lim="800000"/>
            <a:headEnd/>
            <a:tailEnd/>
          </a:ln>
        </p:spPr>
        <p:txBody>
          <a:bodyPr>
            <a:spAutoFit/>
          </a:bodyPr>
          <a:lstStyle/>
          <a:p>
            <a:pPr>
              <a:defRPr/>
            </a:pPr>
            <a:r>
              <a:rPr lang="en-GB" sz="1400" dirty="0">
                <a:solidFill>
                  <a:schemeClr val="bg1"/>
                </a:solidFill>
                <a:latin typeface="Arial" pitchFamily="-105" charset="0"/>
                <a:ea typeface="ＭＳ Ｐゴシック" pitchFamily="-105" charset="-128"/>
                <a:cs typeface="ＭＳ Ｐゴシック" pitchFamily="-105" charset="-128"/>
              </a:rPr>
              <a:t>Level 2 Diploma in</a:t>
            </a:r>
            <a:r>
              <a:rPr lang="en-GB" sz="1400" b="1" dirty="0">
                <a:solidFill>
                  <a:schemeClr val="bg1"/>
                </a:solidFill>
                <a:latin typeface="Arial" pitchFamily="-105" charset="0"/>
                <a:ea typeface="ＭＳ Ｐゴシック" pitchFamily="-105" charset="-128"/>
                <a:cs typeface="ＭＳ Ｐゴシック" pitchFamily="-105" charset="-128"/>
              </a:rPr>
              <a:t> Site Carpentry</a:t>
            </a:r>
            <a:endParaRPr lang="en-US" sz="1400" dirty="0">
              <a:solidFill>
                <a:schemeClr val="bg1"/>
              </a:solidFill>
              <a:latin typeface="Arial" pitchFamily="-105" charset="0"/>
              <a:ea typeface="ＭＳ Ｐゴシック" pitchFamily="-105" charset="-128"/>
              <a:cs typeface="ＭＳ Ｐゴシック" pitchFamily="-105" charset="-128"/>
            </a:endParaRPr>
          </a:p>
        </p:txBody>
      </p:sp>
      <p:sp>
        <p:nvSpPr>
          <p:cNvPr id="5" name="Text Box 10"/>
          <p:cNvSpPr txBox="1">
            <a:spLocks noChangeArrowheads="1"/>
          </p:cNvSpPr>
          <p:nvPr userDrawn="1"/>
        </p:nvSpPr>
        <p:spPr bwMode="white">
          <a:xfrm>
            <a:off x="0" y="6324600"/>
            <a:ext cx="9144000" cy="381000"/>
          </a:xfrm>
          <a:prstGeom prst="rect">
            <a:avLst/>
          </a:prstGeom>
          <a:solidFill>
            <a:srgbClr val="D9D9D9"/>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6" name="Text Box 10"/>
          <p:cNvSpPr txBox="1">
            <a:spLocks noChangeArrowheads="1"/>
          </p:cNvSpPr>
          <p:nvPr userDrawn="1"/>
        </p:nvSpPr>
        <p:spPr bwMode="white">
          <a:xfrm>
            <a:off x="0" y="6705600"/>
            <a:ext cx="9144000" cy="1524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7" name="Text Box 11"/>
          <p:cNvSpPr txBox="1">
            <a:spLocks noChangeArrowheads="1"/>
          </p:cNvSpPr>
          <p:nvPr userDrawn="1"/>
        </p:nvSpPr>
        <p:spPr bwMode="auto">
          <a:xfrm>
            <a:off x="457200" y="6400800"/>
            <a:ext cx="6477000" cy="228600"/>
          </a:xfrm>
          <a:prstGeom prst="rect">
            <a:avLst/>
          </a:prstGeom>
          <a:noFill/>
          <a:ln w="9525">
            <a:noFill/>
            <a:miter lim="800000"/>
            <a:headEnd/>
            <a:tailEnd/>
          </a:ln>
        </p:spPr>
        <p:txBody>
          <a:bodyPr lIns="0" tIns="0" rIns="0" bIns="0"/>
          <a:lstStyle/>
          <a:p>
            <a:pPr>
              <a:spcBef>
                <a:spcPts val="600"/>
              </a:spcBef>
              <a:defRPr/>
            </a:pPr>
            <a:r>
              <a:rPr lang="en-US" sz="1100">
                <a:latin typeface="Arial" pitchFamily="-105" charset="0"/>
                <a:ea typeface="ＭＳ Ｐゴシック" pitchFamily="-105" charset="-128"/>
                <a:cs typeface="ＭＳ Ｐゴシック" pitchFamily="-105" charset="-128"/>
              </a:rPr>
              <a:t>© 2013 City and Guilds of London Institute. All rights reserved</a:t>
            </a:r>
            <a:r>
              <a:rPr lang="en-US" sz="900">
                <a:latin typeface="Arial" pitchFamily="-105" charset="0"/>
                <a:ea typeface="ＭＳ Ｐゴシック" pitchFamily="-105" charset="-128"/>
                <a:cs typeface="ＭＳ Ｐゴシック" pitchFamily="-105" charset="-128"/>
              </a:rPr>
              <a:t>.</a:t>
            </a:r>
            <a:br>
              <a:rPr lang="en-US" sz="1100">
                <a:latin typeface="Arial" pitchFamily="-105" charset="0"/>
                <a:ea typeface="Arial" pitchFamily="-105" charset="0"/>
                <a:cs typeface="Arial" pitchFamily="-105" charset="0"/>
              </a:rPr>
            </a:br>
            <a:endParaRPr lang="en-US" sz="1100">
              <a:latin typeface="Arial" pitchFamily="-105" charset="0"/>
              <a:ea typeface="Arial" pitchFamily="-105" charset="0"/>
              <a:cs typeface="Arial" pitchFamily="-105" charset="0"/>
            </a:endParaRPr>
          </a:p>
          <a:p>
            <a:pPr>
              <a:defRPr/>
            </a:pPr>
            <a:endParaRPr lang="en-US" sz="1200">
              <a:latin typeface="Times New Roman" pitchFamily="-105" charset="0"/>
              <a:ea typeface="ＭＳ Ｐゴシック" pitchFamily="-105" charset="-128"/>
              <a:cs typeface="ＭＳ Ｐゴシック" pitchFamily="-105" charset="-128"/>
            </a:endParaRPr>
          </a:p>
          <a:p>
            <a:pPr>
              <a:defRPr/>
            </a:pPr>
            <a:endParaRPr lang="en-US" sz="1200">
              <a:latin typeface="Times New Roman" pitchFamily="-105" charset="0"/>
              <a:ea typeface="ＭＳ Ｐゴシック" pitchFamily="-105" charset="-128"/>
              <a:cs typeface="ＭＳ Ｐゴシック" pitchFamily="-105" charset="-128"/>
            </a:endParaRPr>
          </a:p>
        </p:txBody>
      </p:sp>
      <p:sp>
        <p:nvSpPr>
          <p:cNvPr id="8" name="Text Box 11"/>
          <p:cNvSpPr txBox="1">
            <a:spLocks noChangeArrowheads="1"/>
          </p:cNvSpPr>
          <p:nvPr userDrawn="1"/>
        </p:nvSpPr>
        <p:spPr bwMode="auto">
          <a:xfrm>
            <a:off x="7239000" y="6400800"/>
            <a:ext cx="1447800" cy="228600"/>
          </a:xfrm>
          <a:prstGeom prst="rect">
            <a:avLst/>
          </a:prstGeom>
          <a:noFill/>
          <a:ln w="9525">
            <a:noFill/>
            <a:miter lim="800000"/>
            <a:headEnd/>
            <a:tailEnd/>
          </a:ln>
        </p:spPr>
        <p:txBody>
          <a:bodyPr lIns="0" tIns="0" rIns="0" bIns="0"/>
          <a:lstStyle/>
          <a:p>
            <a:pPr algn="r">
              <a:spcBef>
                <a:spcPts val="600"/>
              </a:spcBef>
              <a:defRPr/>
            </a:pPr>
            <a:fld id="{025E10D8-33D9-4D95-BB6B-05D19B868DE4}" type="slidenum">
              <a:rPr lang="en-US" sz="1100">
                <a:latin typeface="Arial" pitchFamily="-105" charset="0"/>
                <a:ea typeface="Arial" pitchFamily="-105" charset="0"/>
                <a:cs typeface="Arial" pitchFamily="-105" charset="0"/>
              </a:rPr>
              <a:pPr algn="r">
                <a:spcBef>
                  <a:spcPts val="600"/>
                </a:spcBef>
                <a:defRPr/>
              </a:pPr>
              <a:t>‹#›</a:t>
            </a:fld>
            <a:r>
              <a:rPr lang="en-US" sz="1100">
                <a:latin typeface="Arial" pitchFamily="-105" charset="0"/>
                <a:ea typeface="Arial" pitchFamily="-105" charset="0"/>
                <a:cs typeface="Arial" pitchFamily="-105" charset="0"/>
              </a:rPr>
              <a:t> of 14</a:t>
            </a:r>
          </a:p>
          <a:p>
            <a:pPr>
              <a:defRPr/>
            </a:pPr>
            <a:br>
              <a:rPr lang="en-US" sz="1100">
                <a:latin typeface="Arial" pitchFamily="-105" charset="0"/>
                <a:ea typeface="Arial" pitchFamily="-105" charset="0"/>
                <a:cs typeface="Arial" pitchFamily="-105" charset="0"/>
              </a:rPr>
            </a:br>
            <a:endParaRPr lang="en-US" sz="1100">
              <a:latin typeface="Arial" pitchFamily="-105" charset="0"/>
              <a:ea typeface="Arial" pitchFamily="-105" charset="0"/>
              <a:cs typeface="Arial" pitchFamily="-105" charset="0"/>
            </a:endParaRPr>
          </a:p>
          <a:p>
            <a:pPr>
              <a:defRPr/>
            </a:pPr>
            <a:br>
              <a:rPr lang="en-US" sz="1100">
                <a:latin typeface="Arial" pitchFamily="-105" charset="0"/>
                <a:ea typeface="Arial" pitchFamily="-105" charset="0"/>
                <a:cs typeface="Arial" pitchFamily="-105" charset="0"/>
              </a:rPr>
            </a:br>
            <a:endParaRPr lang="en-US" sz="1100">
              <a:latin typeface="Arial" pitchFamily="-105" charset="0"/>
              <a:ea typeface="Arial" pitchFamily="-105" charset="0"/>
              <a:cs typeface="Arial" pitchFamily="-105" charset="0"/>
            </a:endParaRPr>
          </a:p>
          <a:p>
            <a:pPr>
              <a:defRPr/>
            </a:pPr>
            <a:endParaRPr lang="en-US" sz="1200">
              <a:latin typeface="Times New Roman" pitchFamily="-105" charset="0"/>
              <a:ea typeface="ＭＳ Ｐゴシック" pitchFamily="-105" charset="-128"/>
              <a:cs typeface="ＭＳ Ｐゴシック" pitchFamily="-105" charset="-128"/>
            </a:endParaRPr>
          </a:p>
          <a:p>
            <a:pPr>
              <a:defRPr/>
            </a:pPr>
            <a:endParaRPr lang="en-US" sz="1200">
              <a:latin typeface="Times New Roman" pitchFamily="-105" charset="0"/>
              <a:ea typeface="ＭＳ Ｐゴシック" pitchFamily="-105" charset="-128"/>
              <a:cs typeface="ＭＳ Ｐゴシック" pitchFamily="-105" charset="-128"/>
            </a:endParaRPr>
          </a:p>
        </p:txBody>
      </p:sp>
      <p:pic>
        <p:nvPicPr>
          <p:cNvPr id="9" name="Picture 1"/>
          <p:cNvPicPr>
            <a:picLocks noChangeAspect="1"/>
          </p:cNvPicPr>
          <p:nvPr userDrawn="1"/>
        </p:nvPicPr>
        <p:blipFill>
          <a:blip r:embed="rId2"/>
          <a:srcRect/>
          <a:stretch>
            <a:fillRect/>
          </a:stretch>
        </p:blipFill>
        <p:spPr bwMode="auto">
          <a:xfrm>
            <a:off x="6372225" y="147638"/>
            <a:ext cx="2436813" cy="630237"/>
          </a:xfrm>
          <a:prstGeom prst="rect">
            <a:avLst/>
          </a:prstGeom>
          <a:noFill/>
          <a:ln w="9525">
            <a:noFill/>
            <a:miter lim="800000"/>
            <a:headEnd/>
            <a:tailEnd/>
          </a:ln>
        </p:spPr>
      </p:pic>
      <p:sp>
        <p:nvSpPr>
          <p:cNvPr id="10" name="Date Placeholder 1"/>
          <p:cNvSpPr>
            <a:spLocks noGrp="1"/>
          </p:cNvSpPr>
          <p:nvPr>
            <p:ph type="dt" sz="half" idx="10"/>
          </p:nvPr>
        </p:nvSpPr>
        <p:spPr>
          <a:xfrm>
            <a:off x="457200" y="6245225"/>
            <a:ext cx="2133600" cy="476250"/>
          </a:xfrm>
          <a:prstGeom prst="rect">
            <a:avLst/>
          </a:prstGeom>
        </p:spPr>
        <p:txBody>
          <a:bodyPr/>
          <a:lstStyle>
            <a:lvl1pPr>
              <a:defRPr>
                <a:latin typeface="Arial" pitchFamily="-105" charset="0"/>
                <a:ea typeface="+mn-ea"/>
                <a:cs typeface="ＭＳ Ｐゴシック" pitchFamily="-105" charset="-128"/>
              </a:defRPr>
            </a:lvl1pPr>
          </a:lstStyle>
          <a:p>
            <a:pPr>
              <a:defRPr/>
            </a:pPr>
            <a:endParaRPr lang="en-GB"/>
          </a:p>
        </p:txBody>
      </p:sp>
      <p:sp>
        <p:nvSpPr>
          <p:cNvPr id="11" name="Footer Placeholder 2"/>
          <p:cNvSpPr>
            <a:spLocks noGrp="1"/>
          </p:cNvSpPr>
          <p:nvPr>
            <p:ph type="ftr" sz="quarter" idx="11"/>
          </p:nvPr>
        </p:nvSpPr>
        <p:spPr>
          <a:xfrm>
            <a:off x="457200" y="5638800"/>
            <a:ext cx="2895600" cy="1219200"/>
          </a:xfrm>
          <a:prstGeom prst="rect">
            <a:avLst/>
          </a:prstGeom>
        </p:spPr>
        <p:txBody>
          <a:bodyPr/>
          <a:lstStyle>
            <a:lvl1pPr>
              <a:defRPr>
                <a:latin typeface="Arial" pitchFamily="-105" charset="0"/>
                <a:ea typeface="+mn-ea"/>
                <a:cs typeface="ＭＳ Ｐゴシック" pitchFamily="-105" charset="-128"/>
              </a:defRPr>
            </a:lvl1pPr>
          </a:lstStyle>
          <a:p>
            <a:pPr>
              <a:defRPr/>
            </a:pPr>
            <a:endParaRPr lang="en-GB"/>
          </a:p>
        </p:txBody>
      </p:sp>
      <p:sp>
        <p:nvSpPr>
          <p:cNvPr id="12" name="Slide Number Placeholder 3"/>
          <p:cNvSpPr>
            <a:spLocks noGrp="1"/>
          </p:cNvSpPr>
          <p:nvPr>
            <p:ph type="sldNum" sz="quarter" idx="12"/>
          </p:nvPr>
        </p:nvSpPr>
        <p:spPr>
          <a:xfrm>
            <a:off x="6553200" y="6245225"/>
            <a:ext cx="2133600" cy="476250"/>
          </a:xfrm>
          <a:prstGeom prst="rect">
            <a:avLst/>
          </a:prstGeom>
        </p:spPr>
        <p:txBody>
          <a:bodyPr vert="horz" wrap="square" lIns="91440" tIns="45720" rIns="91440" bIns="45720" numCol="1" anchor="t" anchorCtr="0" compatLnSpc="1">
            <a:prstTxWarp prst="textNoShape">
              <a:avLst/>
            </a:prstTxWarp>
          </a:bodyPr>
          <a:lstStyle>
            <a:lvl1pPr>
              <a:defRPr>
                <a:latin typeface="Arial" pitchFamily="-105" charset="0"/>
                <a:ea typeface="ＭＳ Ｐゴシック" pitchFamily="-105" charset="-128"/>
                <a:cs typeface="ＭＳ Ｐゴシック" pitchFamily="-105" charset="-128"/>
              </a:defRPr>
            </a:lvl1pPr>
          </a:lstStyle>
          <a:p>
            <a:pPr>
              <a:defRPr/>
            </a:pPr>
            <a:fld id="{A38BD32E-0471-43FA-83BB-481A9F895A34}" type="slidenum">
              <a:rPr lang="en-GB"/>
              <a:pPr>
                <a:defRPr/>
              </a:pPr>
              <a:t>‹#›</a:t>
            </a:fld>
            <a:endParaRPr lang="en-GB"/>
          </a:p>
        </p:txBody>
      </p:sp>
    </p:spTree>
    <p:extLst>
      <p:ext uri="{BB962C8B-B14F-4D97-AF65-F5344CB8AC3E}">
        <p14:creationId xmlns:p14="http://schemas.microsoft.com/office/powerpoint/2010/main" val="858391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marL="0" marR="0" indent="0" algn="l" defTabSz="914400" rtl="0" eaLnBrk="1" fontAlgn="base" latinLnBrk="0" hangingPunct="1">
              <a:lnSpc>
                <a:spcPct val="100000"/>
              </a:lnSpc>
              <a:spcBef>
                <a:spcPts val="600"/>
              </a:spcBef>
              <a:spcAft>
                <a:spcPts val="600"/>
              </a:spcAft>
              <a:buClrTx/>
              <a:buSzTx/>
              <a:buFontTx/>
              <a:buNone/>
              <a:tabLst/>
              <a:defRPr/>
            </a:lvl1pPr>
            <a:lvl3pPr marL="540000" marR="0" indent="-270000" algn="l" defTabSz="914400" rtl="0" eaLnBrk="1" fontAlgn="base" latinLnBrk="0" hangingPunct="1">
              <a:lnSpc>
                <a:spcPct val="100000"/>
              </a:lnSpc>
              <a:spcBef>
                <a:spcPts val="0"/>
              </a:spcBef>
              <a:spcAft>
                <a:spcPts val="200"/>
              </a:spcAft>
              <a:buClrTx/>
              <a:buSzTx/>
              <a:buFont typeface="Lucida Grande"/>
              <a:buChar char="–"/>
              <a:tabLst/>
              <a:defRPr/>
            </a:lvl3pPr>
          </a:lstStyle>
          <a:p>
            <a:pPr lvl="0"/>
            <a:r>
              <a:rPr lang="en-GB"/>
              <a:t>Click to edit Master text styles</a:t>
            </a:r>
          </a:p>
          <a:p>
            <a:pPr lvl="1"/>
            <a:r>
              <a:rPr lang="en-GB"/>
              <a:t>Second level</a:t>
            </a:r>
          </a:p>
          <a:p>
            <a:pPr lvl="2"/>
            <a:r>
              <a:rPr lang="en-GB"/>
              <a:t>Third level</a:t>
            </a:r>
          </a:p>
          <a:p>
            <a:pPr lvl="0"/>
            <a:r>
              <a:rPr lang="en-GB" noProof="0"/>
              <a:t>Click to edit Master text styles</a:t>
            </a:r>
          </a:p>
          <a:p>
            <a:pPr lvl="2"/>
            <a:endParaRPr lang="en-GB"/>
          </a:p>
          <a:p>
            <a:pPr lvl="2"/>
            <a:endParaRPr lang="en-GB"/>
          </a:p>
        </p:txBody>
      </p:sp>
      <p:sp>
        <p:nvSpPr>
          <p:cNvPr id="5" name="Content Placeholder 4"/>
          <p:cNvSpPr>
            <a:spLocks noGrp="1"/>
          </p:cNvSpPr>
          <p:nvPr>
            <p:ph sz="quarter" idx="10"/>
          </p:nvPr>
        </p:nvSpPr>
        <p:spPr>
          <a:xfrm>
            <a:off x="4067175" y="333375"/>
            <a:ext cx="914400" cy="91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27104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5" name="Text Box 10">
            <a:extLst>
              <a:ext uri="{FF2B5EF4-FFF2-40B4-BE49-F238E27FC236}">
                <a16:creationId xmlns:a16="http://schemas.microsoft.com/office/drawing/2014/main" id="{E5C65DFC-1ADD-7478-0BF6-D5ED7DCC7F2B}"/>
              </a:ext>
            </a:extLst>
          </p:cNvPr>
          <p:cNvSpPr txBox="1">
            <a:spLocks noChangeArrowheads="1"/>
          </p:cNvSpPr>
          <p:nvPr/>
        </p:nvSpPr>
        <p:spPr bwMode="white">
          <a:xfrm>
            <a:off x="0" y="233363"/>
            <a:ext cx="7010400" cy="4572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dirty="0">
                <a:solidFill>
                  <a:srgbClr val="D81E05"/>
                </a:solidFill>
                <a:cs typeface="Arial" charset="0"/>
              </a:rPr>
              <a:t> </a:t>
            </a:r>
          </a:p>
        </p:txBody>
      </p:sp>
      <p:sp>
        <p:nvSpPr>
          <p:cNvPr id="6" name="Text Box 10">
            <a:extLst>
              <a:ext uri="{FF2B5EF4-FFF2-40B4-BE49-F238E27FC236}">
                <a16:creationId xmlns:a16="http://schemas.microsoft.com/office/drawing/2014/main" id="{5913B0B7-A619-823A-A266-CC1E87CAA980}"/>
              </a:ext>
            </a:extLst>
          </p:cNvPr>
          <p:cNvSpPr txBox="1">
            <a:spLocks noChangeArrowheads="1"/>
          </p:cNvSpPr>
          <p:nvPr/>
        </p:nvSpPr>
        <p:spPr bwMode="white">
          <a:xfrm>
            <a:off x="0" y="457200"/>
            <a:ext cx="9144000" cy="152400"/>
          </a:xfrm>
          <a:prstGeom prst="rect">
            <a:avLst/>
          </a:prstGeom>
          <a:solidFill>
            <a:srgbClr val="D9D9D9">
              <a:alpha val="0"/>
            </a:srgbClr>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9D9D9"/>
                </a:solidFill>
                <a:cs typeface="Arial" charset="0"/>
              </a:rPr>
              <a:t> </a:t>
            </a:r>
          </a:p>
        </p:txBody>
      </p:sp>
      <p:sp>
        <p:nvSpPr>
          <p:cNvPr id="7" name="Rectangle 14">
            <a:extLst>
              <a:ext uri="{FF2B5EF4-FFF2-40B4-BE49-F238E27FC236}">
                <a16:creationId xmlns:a16="http://schemas.microsoft.com/office/drawing/2014/main" id="{83CD6544-CC25-17C7-2CC5-17E112E606A4}"/>
              </a:ext>
            </a:extLst>
          </p:cNvPr>
          <p:cNvSpPr>
            <a:spLocks noChangeArrowheads="1"/>
          </p:cNvSpPr>
          <p:nvPr/>
        </p:nvSpPr>
        <p:spPr bwMode="auto">
          <a:xfrm>
            <a:off x="457200" y="307975"/>
            <a:ext cx="6092825" cy="307975"/>
          </a:xfrm>
          <a:prstGeom prst="rect">
            <a:avLst/>
          </a:prstGeom>
          <a:noFill/>
          <a:ln>
            <a:noFill/>
          </a:ln>
        </p:spPr>
        <p:txBody>
          <a:bodyPr>
            <a:spAutoFit/>
          </a:bodyPr>
          <a:lstStyle>
            <a:lvl1pPr eaLnBrk="0" hangingPunct="0">
              <a:defRPr sz="2000">
                <a:solidFill>
                  <a:schemeClr val="tx1"/>
                </a:solidFill>
                <a:latin typeface="Arial" pitchFamily="34" charset="0"/>
                <a:ea typeface="ＭＳ Ｐゴシック" pitchFamily="34" charset="-128"/>
              </a:defRPr>
            </a:lvl1pPr>
            <a:lvl2pPr marL="742950" indent="-285750" eaLnBrk="0" hangingPunct="0">
              <a:defRPr sz="2000">
                <a:solidFill>
                  <a:schemeClr val="tx1"/>
                </a:solidFill>
                <a:latin typeface="Arial" pitchFamily="34" charset="0"/>
                <a:ea typeface="ＭＳ Ｐゴシック" pitchFamily="34" charset="-128"/>
              </a:defRPr>
            </a:lvl2pPr>
            <a:lvl3pPr marL="1143000" indent="-228600" eaLnBrk="0" hangingPunct="0">
              <a:defRPr sz="2000">
                <a:solidFill>
                  <a:schemeClr val="tx1"/>
                </a:solidFill>
                <a:latin typeface="Arial" pitchFamily="34" charset="0"/>
                <a:ea typeface="ＭＳ Ｐゴシック" pitchFamily="34" charset="-128"/>
              </a:defRPr>
            </a:lvl3pPr>
            <a:lvl4pPr marL="1600200" indent="-228600" eaLnBrk="0" hangingPunct="0">
              <a:defRPr sz="2000">
                <a:solidFill>
                  <a:schemeClr val="tx1"/>
                </a:solidFill>
                <a:latin typeface="Arial" pitchFamily="34" charset="0"/>
                <a:ea typeface="ＭＳ Ｐゴシック" pitchFamily="34" charset="-128"/>
              </a:defRPr>
            </a:lvl4pPr>
            <a:lvl5pPr marL="2057400" indent="-228600" eaLnBrk="0" hangingPunct="0">
              <a:defRPr sz="20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0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0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0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000">
                <a:solidFill>
                  <a:schemeClr val="tx1"/>
                </a:solidFill>
                <a:latin typeface="Arial" pitchFamily="34" charset="0"/>
                <a:ea typeface="ＭＳ Ｐゴシック" pitchFamily="34" charset="-128"/>
              </a:defRPr>
            </a:lvl9pPr>
          </a:lstStyle>
          <a:p>
            <a:pPr eaLnBrk="1" hangingPunct="1">
              <a:defRPr/>
            </a:pPr>
            <a:r>
              <a:rPr lang="en-GB" altLang="en-US" sz="1400" dirty="0">
                <a:solidFill>
                  <a:schemeClr val="bg1"/>
                </a:solidFill>
              </a:rPr>
              <a:t>Entry Level 3 and Level 1 in</a:t>
            </a:r>
            <a:r>
              <a:rPr lang="en-GB" altLang="en-US" sz="1400" b="1" dirty="0">
                <a:solidFill>
                  <a:schemeClr val="bg1"/>
                </a:solidFill>
              </a:rPr>
              <a:t> Construction Skills</a:t>
            </a:r>
            <a:endParaRPr lang="en-US" altLang="en-US" sz="1400" dirty="0">
              <a:solidFill>
                <a:schemeClr val="bg1"/>
              </a:solidFill>
            </a:endParaRPr>
          </a:p>
        </p:txBody>
      </p:sp>
      <p:sp>
        <p:nvSpPr>
          <p:cNvPr id="8" name="Text Box 10">
            <a:extLst>
              <a:ext uri="{FF2B5EF4-FFF2-40B4-BE49-F238E27FC236}">
                <a16:creationId xmlns:a16="http://schemas.microsoft.com/office/drawing/2014/main" id="{A0A1FFB1-1E89-E953-C392-13293668DABF}"/>
              </a:ext>
            </a:extLst>
          </p:cNvPr>
          <p:cNvSpPr txBox="1">
            <a:spLocks noChangeArrowheads="1"/>
          </p:cNvSpPr>
          <p:nvPr/>
        </p:nvSpPr>
        <p:spPr bwMode="white">
          <a:xfrm>
            <a:off x="0" y="6324600"/>
            <a:ext cx="9144000" cy="381000"/>
          </a:xfrm>
          <a:prstGeom prst="rect">
            <a:avLst/>
          </a:prstGeom>
          <a:solidFill>
            <a:srgbClr val="D9D9D9"/>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9" name="Text Box 10">
            <a:extLst>
              <a:ext uri="{FF2B5EF4-FFF2-40B4-BE49-F238E27FC236}">
                <a16:creationId xmlns:a16="http://schemas.microsoft.com/office/drawing/2014/main" id="{1E10F089-6830-E81E-231F-226C2536C37E}"/>
              </a:ext>
            </a:extLst>
          </p:cNvPr>
          <p:cNvSpPr txBox="1">
            <a:spLocks noChangeArrowheads="1"/>
          </p:cNvSpPr>
          <p:nvPr/>
        </p:nvSpPr>
        <p:spPr bwMode="white">
          <a:xfrm>
            <a:off x="0" y="6705600"/>
            <a:ext cx="9144000" cy="1524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10" name="Text Box 11">
            <a:extLst>
              <a:ext uri="{FF2B5EF4-FFF2-40B4-BE49-F238E27FC236}">
                <a16:creationId xmlns:a16="http://schemas.microsoft.com/office/drawing/2014/main" id="{A3290644-B30D-8FCB-AC58-02D17E6379F9}"/>
              </a:ext>
            </a:extLst>
          </p:cNvPr>
          <p:cNvSpPr txBox="1">
            <a:spLocks noChangeArrowheads="1"/>
          </p:cNvSpPr>
          <p:nvPr/>
        </p:nvSpPr>
        <p:spPr bwMode="auto">
          <a:xfrm>
            <a:off x="457200" y="6400800"/>
            <a:ext cx="6477000" cy="228600"/>
          </a:xfrm>
          <a:prstGeom prst="rect">
            <a:avLst/>
          </a:prstGeom>
          <a:noFill/>
          <a:ln>
            <a:noFill/>
          </a:ln>
        </p:spPr>
        <p:txBody>
          <a:bodyPr lIns="0" tIns="0" rIns="0" bIns="0"/>
          <a:lstStyle>
            <a:lvl1pPr eaLnBrk="0" hangingPunct="0">
              <a:defRPr sz="2000">
                <a:solidFill>
                  <a:schemeClr val="tx1"/>
                </a:solidFill>
                <a:latin typeface="Arial" panose="020B0604020202020204" pitchFamily="34" charset="0"/>
                <a:ea typeface="MS PGothic" panose="020B0600070205080204" pitchFamily="34" charset="-128"/>
              </a:defRPr>
            </a:lvl1pPr>
            <a:lvl2pPr marL="742950" indent="-285750" eaLnBrk="0" hangingPunct="0">
              <a:defRPr sz="2000">
                <a:solidFill>
                  <a:schemeClr val="tx1"/>
                </a:solidFill>
                <a:latin typeface="Arial" panose="020B0604020202020204" pitchFamily="34" charset="0"/>
                <a:ea typeface="MS PGothic" panose="020B0600070205080204" pitchFamily="34" charset="-128"/>
              </a:defRPr>
            </a:lvl2pPr>
            <a:lvl3pPr marL="1143000" indent="-228600" eaLnBrk="0" hangingPunct="0">
              <a:defRPr sz="2000">
                <a:solidFill>
                  <a:schemeClr val="tx1"/>
                </a:solidFill>
                <a:latin typeface="Arial" panose="020B0604020202020204" pitchFamily="34" charset="0"/>
                <a:ea typeface="MS PGothic" panose="020B0600070205080204" pitchFamily="34" charset="-128"/>
              </a:defRPr>
            </a:lvl3pPr>
            <a:lvl4pPr marL="1600200" indent="-228600" eaLnBrk="0" hangingPunct="0">
              <a:defRPr sz="2000">
                <a:solidFill>
                  <a:schemeClr val="tx1"/>
                </a:solidFill>
                <a:latin typeface="Arial" panose="020B0604020202020204" pitchFamily="34" charset="0"/>
                <a:ea typeface="MS PGothic" panose="020B0600070205080204" pitchFamily="34" charset="-128"/>
              </a:defRPr>
            </a:lvl4pPr>
            <a:lvl5pPr marL="2057400" indent="-228600" eaLnBrk="0" hangingPunct="0">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MS PGothic" panose="020B0600070205080204" pitchFamily="34" charset="-128"/>
              </a:defRPr>
            </a:lvl9pPr>
          </a:lstStyle>
          <a:p>
            <a:pPr eaLnBrk="1" hangingPunct="1">
              <a:spcBef>
                <a:spcPts val="600"/>
              </a:spcBef>
              <a:defRPr/>
            </a:pPr>
            <a:r>
              <a:rPr lang="en-US" altLang="en-US" sz="1100"/>
              <a:t>© 2013 City and Guilds of London Institute. All rights reserved</a:t>
            </a:r>
            <a:r>
              <a:rPr lang="en-US" altLang="en-US" sz="900"/>
              <a:t>.</a:t>
            </a:r>
            <a:br>
              <a:rPr lang="en-US" altLang="en-US" sz="1100"/>
            </a:br>
            <a:endParaRPr lang="en-US" altLang="en-US" sz="1100"/>
          </a:p>
          <a:p>
            <a:pPr eaLnBrk="1" hangingPunct="1">
              <a:defRPr/>
            </a:pPr>
            <a:endParaRPr lang="en-US" altLang="en-US" sz="1200">
              <a:latin typeface="Times New Roman" panose="02020603050405020304" pitchFamily="18" charset="0"/>
            </a:endParaRPr>
          </a:p>
          <a:p>
            <a:pPr eaLnBrk="1" hangingPunct="1">
              <a:defRPr/>
            </a:pPr>
            <a:endParaRPr lang="en-US" altLang="en-US" sz="1200">
              <a:latin typeface="Times New Roman" panose="02020603050405020304" pitchFamily="18" charset="0"/>
            </a:endParaRPr>
          </a:p>
        </p:txBody>
      </p:sp>
      <p:sp>
        <p:nvSpPr>
          <p:cNvPr id="11" name="Text Box 11">
            <a:extLst>
              <a:ext uri="{FF2B5EF4-FFF2-40B4-BE49-F238E27FC236}">
                <a16:creationId xmlns:a16="http://schemas.microsoft.com/office/drawing/2014/main" id="{C8D0470A-9FD6-73CE-E13C-4F023CAD948C}"/>
              </a:ext>
            </a:extLst>
          </p:cNvPr>
          <p:cNvSpPr txBox="1">
            <a:spLocks noChangeArrowheads="1"/>
          </p:cNvSpPr>
          <p:nvPr/>
        </p:nvSpPr>
        <p:spPr bwMode="auto">
          <a:xfrm>
            <a:off x="7239000" y="6400800"/>
            <a:ext cx="1447800" cy="228600"/>
          </a:xfrm>
          <a:prstGeom prst="rect">
            <a:avLst/>
          </a:prstGeom>
          <a:noFill/>
          <a:ln>
            <a:noFill/>
          </a:ln>
        </p:spPr>
        <p:txBody>
          <a:bodyPr lIns="0" tIns="0" rIns="0" bIns="0"/>
          <a:lstStyle>
            <a:lvl1pPr>
              <a:defRPr sz="2000">
                <a:solidFill>
                  <a:schemeClr val="tx1"/>
                </a:solidFill>
                <a:latin typeface="Arial" panose="020B0604020202020204" pitchFamily="34" charset="0"/>
                <a:ea typeface="ＭＳ Ｐゴシック" panose="020B0600070205080204" pitchFamily="34" charset="-128"/>
              </a:defRPr>
            </a:lvl1pPr>
            <a:lvl2pPr marL="742950" indent="-285750">
              <a:defRPr sz="2000">
                <a:solidFill>
                  <a:schemeClr val="tx1"/>
                </a:solidFill>
                <a:latin typeface="Arial" panose="020B0604020202020204" pitchFamily="34" charset="0"/>
                <a:ea typeface="ＭＳ Ｐゴシック" panose="020B0600070205080204" pitchFamily="34" charset="-128"/>
              </a:defRPr>
            </a:lvl2pPr>
            <a:lvl3pPr marL="1143000" indent="-228600">
              <a:defRPr sz="2000">
                <a:solidFill>
                  <a:schemeClr val="tx1"/>
                </a:solidFill>
                <a:latin typeface="Arial" panose="020B0604020202020204" pitchFamily="34" charset="0"/>
                <a:ea typeface="ＭＳ Ｐゴシック" panose="020B0600070205080204" pitchFamily="34" charset="-128"/>
              </a:defRPr>
            </a:lvl3pPr>
            <a:lvl4pPr marL="1600200" indent="-228600">
              <a:defRPr sz="2000">
                <a:solidFill>
                  <a:schemeClr val="tx1"/>
                </a:solidFill>
                <a:latin typeface="Arial" panose="020B0604020202020204" pitchFamily="34" charset="0"/>
                <a:ea typeface="ＭＳ Ｐゴシック" panose="020B0600070205080204" pitchFamily="34" charset="-128"/>
              </a:defRPr>
            </a:lvl4pPr>
            <a:lvl5pPr marL="2057400" indent="-228600">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9pPr>
          </a:lstStyle>
          <a:p>
            <a:pPr algn="r" eaLnBrk="1" hangingPunct="1">
              <a:spcBef>
                <a:spcPts val="600"/>
              </a:spcBef>
            </a:pPr>
            <a:fld id="{222D0DD9-3D56-4477-9958-3A2FB02F57F0}" type="slidenum">
              <a:rPr lang="en-US" altLang="en-US" sz="1100"/>
              <a:pPr algn="r" eaLnBrk="1" hangingPunct="1">
                <a:spcBef>
                  <a:spcPts val="600"/>
                </a:spcBef>
              </a:pPr>
              <a:t>‹#›</a:t>
            </a:fld>
            <a:r>
              <a:rPr lang="en-US" altLang="en-US" sz="1100"/>
              <a:t> of 17</a:t>
            </a:r>
          </a:p>
          <a:p>
            <a:pPr eaLnBrk="1" hangingPunct="1"/>
            <a:br>
              <a:rPr lang="en-US" altLang="en-US" sz="1100"/>
            </a:br>
            <a:endParaRPr lang="en-US" altLang="en-US" sz="1100"/>
          </a:p>
          <a:p>
            <a:pPr eaLnBrk="1" hangingPunct="1"/>
            <a:br>
              <a:rPr lang="en-US" altLang="en-US" sz="1100"/>
            </a:br>
            <a:endParaRPr lang="en-US" altLang="en-US" sz="1100"/>
          </a:p>
          <a:p>
            <a:pPr eaLnBrk="1" hangingPunct="1"/>
            <a:endParaRPr lang="en-US" altLang="en-US" sz="1200">
              <a:latin typeface="Times New Roman" panose="02020603050405020304" pitchFamily="18" charset="0"/>
            </a:endParaRPr>
          </a:p>
          <a:p>
            <a:pPr eaLnBrk="1" hangingPunct="1"/>
            <a:endParaRPr lang="en-US" altLang="en-US" sz="1200">
              <a:latin typeface="Times New Roman" panose="02020603050405020304" pitchFamily="18" charset="0"/>
            </a:endParaRPr>
          </a:p>
        </p:txBody>
      </p:sp>
      <p:pic>
        <p:nvPicPr>
          <p:cNvPr id="12" name="Picture 1">
            <a:extLst>
              <a:ext uri="{FF2B5EF4-FFF2-40B4-BE49-F238E27FC236}">
                <a16:creationId xmlns:a16="http://schemas.microsoft.com/office/drawing/2014/main" id="{86416946-62DF-3964-0568-F9BE92D1416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372225" y="147638"/>
            <a:ext cx="2436813" cy="630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468313" y="620713"/>
            <a:ext cx="8218487" cy="7969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3" name="Date Placeholder 12">
            <a:extLst>
              <a:ext uri="{FF2B5EF4-FFF2-40B4-BE49-F238E27FC236}">
                <a16:creationId xmlns:a16="http://schemas.microsoft.com/office/drawing/2014/main" id="{67F0ACAA-F652-B9D2-06A3-E443C90AF651}"/>
              </a:ext>
            </a:extLst>
          </p:cNvPr>
          <p:cNvSpPr>
            <a:spLocks noGrp="1" noChangeArrowheads="1"/>
          </p:cNvSpPr>
          <p:nvPr>
            <p:ph type="dt" sz="half" idx="10"/>
          </p:nvPr>
        </p:nvSpPr>
        <p:spPr>
          <a:xfrm>
            <a:off x="457200" y="6245225"/>
            <a:ext cx="2133600" cy="476250"/>
          </a:xfrm>
          <a:prstGeom prst="rect">
            <a:avLst/>
          </a:prstGeom>
        </p:spPr>
        <p:txBody>
          <a:bodyPr/>
          <a:lstStyle>
            <a:lvl1pPr eaLnBrk="1" hangingPunct="1">
              <a:defRPr>
                <a:latin typeface="Arial" pitchFamily="34" charset="0"/>
                <a:ea typeface="ＭＳ Ｐゴシック" pitchFamily="34" charset="-128"/>
                <a:cs typeface="Arial" pitchFamily="34" charset="0"/>
              </a:defRPr>
            </a:lvl1pPr>
          </a:lstStyle>
          <a:p>
            <a:pPr>
              <a:defRPr/>
            </a:pPr>
            <a:endParaRPr lang="en-GB"/>
          </a:p>
        </p:txBody>
      </p:sp>
      <p:sp>
        <p:nvSpPr>
          <p:cNvPr id="14" name="Footer Placeholder 13">
            <a:extLst>
              <a:ext uri="{FF2B5EF4-FFF2-40B4-BE49-F238E27FC236}">
                <a16:creationId xmlns:a16="http://schemas.microsoft.com/office/drawing/2014/main" id="{116AC549-5A47-70B7-B204-FB118991AEC2}"/>
              </a:ext>
            </a:extLst>
          </p:cNvPr>
          <p:cNvSpPr>
            <a:spLocks noGrp="1" noChangeArrowheads="1"/>
          </p:cNvSpPr>
          <p:nvPr>
            <p:ph type="ftr" sz="quarter" idx="11"/>
          </p:nvPr>
        </p:nvSpPr>
        <p:spPr>
          <a:xfrm>
            <a:off x="3124200" y="6245225"/>
            <a:ext cx="2895600" cy="476250"/>
          </a:xfrm>
          <a:prstGeom prst="rect">
            <a:avLst/>
          </a:prstGeom>
        </p:spPr>
        <p:txBody>
          <a:bodyPr/>
          <a:lstStyle>
            <a:lvl1pPr eaLnBrk="1" hangingPunct="1">
              <a:defRPr>
                <a:latin typeface="Arial" pitchFamily="34" charset="0"/>
                <a:ea typeface="ＭＳ Ｐゴシック" pitchFamily="34" charset="-128"/>
                <a:cs typeface="Arial" pitchFamily="34" charset="0"/>
              </a:defRPr>
            </a:lvl1pPr>
          </a:lstStyle>
          <a:p>
            <a:pPr>
              <a:defRPr/>
            </a:pPr>
            <a:endParaRPr lang="en-GB"/>
          </a:p>
        </p:txBody>
      </p:sp>
      <p:sp>
        <p:nvSpPr>
          <p:cNvPr id="15" name="Slide Number Placeholder 14">
            <a:extLst>
              <a:ext uri="{FF2B5EF4-FFF2-40B4-BE49-F238E27FC236}">
                <a16:creationId xmlns:a16="http://schemas.microsoft.com/office/drawing/2014/main" id="{D6D5CDED-1CCD-2A30-1A5A-9FF5626EA677}"/>
              </a:ext>
            </a:extLst>
          </p:cNvPr>
          <p:cNvSpPr>
            <a:spLocks noGrp="1" noChangeArrowheads="1"/>
          </p:cNvSpPr>
          <p:nvPr>
            <p:ph type="sldNum" sz="quarter" idx="12"/>
          </p:nvPr>
        </p:nvSpPr>
        <p:spPr>
          <a:xfrm>
            <a:off x="6553200" y="6245225"/>
            <a:ext cx="21336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lvl1pPr>
          </a:lstStyle>
          <a:p>
            <a:fld id="{B163FA8C-E115-4DB7-9D0C-0D4D5563AF9B}" type="slidenum">
              <a:rPr lang="en-GB" altLang="en-US"/>
              <a:pPr/>
              <a:t>‹#›</a:t>
            </a:fld>
            <a:endParaRPr lang="en-GB" altLang="en-US"/>
          </a:p>
        </p:txBody>
      </p:sp>
    </p:spTree>
    <p:extLst>
      <p:ext uri="{BB962C8B-B14F-4D97-AF65-F5344CB8AC3E}">
        <p14:creationId xmlns:p14="http://schemas.microsoft.com/office/powerpoint/2010/main" val="314210578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ext Box 10"/>
          <p:cNvSpPr txBox="1">
            <a:spLocks noChangeArrowheads="1"/>
          </p:cNvSpPr>
          <p:nvPr userDrawn="1"/>
        </p:nvSpPr>
        <p:spPr bwMode="white">
          <a:xfrm>
            <a:off x="0" y="234106"/>
            <a:ext cx="7010400" cy="4572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dirty="0">
                <a:solidFill>
                  <a:srgbClr val="D81E05"/>
                </a:solidFill>
                <a:cs typeface="Arial" charset="0"/>
              </a:rPr>
              <a:t> </a:t>
            </a:r>
          </a:p>
        </p:txBody>
      </p:sp>
      <p:sp>
        <p:nvSpPr>
          <p:cNvPr id="1027" name="Text Box 10"/>
          <p:cNvSpPr txBox="1">
            <a:spLocks noChangeArrowheads="1"/>
          </p:cNvSpPr>
          <p:nvPr userDrawn="1"/>
        </p:nvSpPr>
        <p:spPr bwMode="white">
          <a:xfrm>
            <a:off x="0" y="457200"/>
            <a:ext cx="9144000" cy="152400"/>
          </a:xfrm>
          <a:prstGeom prst="rect">
            <a:avLst/>
          </a:prstGeom>
          <a:solidFill>
            <a:srgbClr val="D9D9D9">
              <a:alpha val="0"/>
            </a:srgbClr>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9D9D9"/>
                </a:solidFill>
                <a:cs typeface="Arial" charset="0"/>
              </a:rPr>
              <a:t> </a:t>
            </a:r>
          </a:p>
        </p:txBody>
      </p:sp>
      <p:sp>
        <p:nvSpPr>
          <p:cNvPr id="1029" name="Rectangle 14"/>
          <p:cNvSpPr>
            <a:spLocks noChangeArrowheads="1"/>
          </p:cNvSpPr>
          <p:nvPr userDrawn="1"/>
        </p:nvSpPr>
        <p:spPr bwMode="auto">
          <a:xfrm>
            <a:off x="457200" y="308718"/>
            <a:ext cx="6092587" cy="307975"/>
          </a:xfrm>
          <a:prstGeom prst="rect">
            <a:avLst/>
          </a:prstGeom>
          <a:noFill/>
          <a:ln w="9525">
            <a:noFill/>
            <a:miter lim="800000"/>
            <a:headEnd/>
            <a:tailEnd/>
          </a:ln>
        </p:spPr>
        <p:txBody>
          <a:bodyPr wrap="square">
            <a:prstTxWarp prst="textNoShape">
              <a:avLst/>
            </a:prstTxWarp>
            <a:spAutoFit/>
          </a:bodyPr>
          <a:lstStyle/>
          <a:p>
            <a:r>
              <a:rPr lang="en-GB" sz="1400" dirty="0">
                <a:solidFill>
                  <a:schemeClr val="bg1"/>
                </a:solidFill>
              </a:rPr>
              <a:t>Level 2 Diploma in</a:t>
            </a:r>
            <a:r>
              <a:rPr lang="en-GB" sz="1400" b="1" dirty="0">
                <a:solidFill>
                  <a:schemeClr val="bg1"/>
                </a:solidFill>
              </a:rPr>
              <a:t> Site</a:t>
            </a:r>
            <a:r>
              <a:rPr lang="en-GB" sz="1400" b="1" baseline="0" dirty="0">
                <a:solidFill>
                  <a:schemeClr val="bg1"/>
                </a:solidFill>
              </a:rPr>
              <a:t> Carpentry</a:t>
            </a:r>
            <a:endParaRPr lang="en-US" sz="1400" dirty="0">
              <a:solidFill>
                <a:schemeClr val="bg1"/>
              </a:solidFill>
            </a:endParaRPr>
          </a:p>
        </p:txBody>
      </p:sp>
      <p:sp>
        <p:nvSpPr>
          <p:cNvPr id="1030" name="Text Box 10"/>
          <p:cNvSpPr txBox="1">
            <a:spLocks noChangeArrowheads="1"/>
          </p:cNvSpPr>
          <p:nvPr userDrawn="1"/>
        </p:nvSpPr>
        <p:spPr bwMode="white">
          <a:xfrm>
            <a:off x="0" y="6324600"/>
            <a:ext cx="9144000" cy="381000"/>
          </a:xfrm>
          <a:prstGeom prst="rect">
            <a:avLst/>
          </a:prstGeom>
          <a:solidFill>
            <a:srgbClr val="D9D9D9"/>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1031" name="Text Box 10"/>
          <p:cNvSpPr txBox="1">
            <a:spLocks noChangeArrowheads="1"/>
          </p:cNvSpPr>
          <p:nvPr userDrawn="1"/>
        </p:nvSpPr>
        <p:spPr bwMode="white">
          <a:xfrm>
            <a:off x="0" y="6705600"/>
            <a:ext cx="9144000" cy="1524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53259" name="Text Box 11"/>
          <p:cNvSpPr txBox="1">
            <a:spLocks noChangeArrowheads="1"/>
          </p:cNvSpPr>
          <p:nvPr userDrawn="1"/>
        </p:nvSpPr>
        <p:spPr bwMode="auto">
          <a:xfrm>
            <a:off x="457200" y="6400800"/>
            <a:ext cx="6477000" cy="228600"/>
          </a:xfrm>
          <a:prstGeom prst="rect">
            <a:avLst/>
          </a:prstGeom>
          <a:noFill/>
          <a:ln w="9525">
            <a:noFill/>
            <a:miter lim="800000"/>
            <a:headEnd/>
            <a:tailEnd/>
          </a:ln>
        </p:spPr>
        <p:txBody>
          <a:bodyPr lIns="0" tIns="0" rIns="0" bIns="0">
            <a:prstTxWarp prst="textNoShape">
              <a:avLst/>
            </a:prstTxWarp>
          </a:bodyPr>
          <a:lstStyle/>
          <a:p>
            <a:pPr>
              <a:spcBef>
                <a:spcPts val="600"/>
              </a:spcBef>
            </a:pPr>
            <a:r>
              <a:rPr lang="en-US" sz="1100"/>
              <a:t>© 2013 City and Guilds of London Institute. All rights reserved</a:t>
            </a:r>
            <a:r>
              <a:rPr lang="en-US" sz="900"/>
              <a:t>.</a:t>
            </a:r>
            <a:br>
              <a:rPr lang="en-US" sz="1100">
                <a:ea typeface="Arial" pitchFamily="-105" charset="0"/>
                <a:cs typeface="Arial" pitchFamily="-105" charset="0"/>
              </a:rPr>
            </a:br>
            <a:endParaRPr lang="en-US" sz="1100">
              <a:ea typeface="Arial" pitchFamily="-105" charset="0"/>
              <a:cs typeface="Arial" pitchFamily="-105" charset="0"/>
            </a:endParaRPr>
          </a:p>
          <a:p>
            <a:endParaRPr lang="en-US" sz="1200">
              <a:latin typeface="Times New Roman" pitchFamily="-105" charset="0"/>
            </a:endParaRPr>
          </a:p>
          <a:p>
            <a:endParaRPr lang="en-US" sz="1200">
              <a:latin typeface="Times New Roman" pitchFamily="-105" charset="0"/>
            </a:endParaRPr>
          </a:p>
        </p:txBody>
      </p:sp>
      <p:sp>
        <p:nvSpPr>
          <p:cNvPr id="12" name="Text Box 11"/>
          <p:cNvSpPr txBox="1">
            <a:spLocks noChangeArrowheads="1"/>
          </p:cNvSpPr>
          <p:nvPr userDrawn="1"/>
        </p:nvSpPr>
        <p:spPr bwMode="auto">
          <a:xfrm>
            <a:off x="7239000" y="6400800"/>
            <a:ext cx="1447800" cy="228600"/>
          </a:xfrm>
          <a:prstGeom prst="rect">
            <a:avLst/>
          </a:prstGeom>
          <a:noFill/>
          <a:ln w="9525">
            <a:noFill/>
            <a:miter lim="800000"/>
            <a:headEnd/>
            <a:tailEnd/>
          </a:ln>
        </p:spPr>
        <p:txBody>
          <a:bodyPr lIns="0" tIns="0" rIns="0" bIns="0">
            <a:prstTxWarp prst="textNoShape">
              <a:avLst/>
            </a:prstTxWarp>
          </a:bodyPr>
          <a:lstStyle/>
          <a:p>
            <a:pPr algn="r">
              <a:spcBef>
                <a:spcPts val="600"/>
              </a:spcBef>
            </a:pPr>
            <a:fld id="{6152C911-7D81-1845-9D20-613E63F035EB}" type="slidenum">
              <a:rPr lang="en-US" sz="1100">
                <a:ea typeface="Arial" pitchFamily="-105" charset="0"/>
                <a:cs typeface="Arial" pitchFamily="-105" charset="0"/>
              </a:rPr>
              <a:pPr algn="r">
                <a:spcBef>
                  <a:spcPts val="600"/>
                </a:spcBef>
              </a:pPr>
              <a:t>‹#›</a:t>
            </a:fld>
            <a:r>
              <a:rPr lang="en-US" sz="1100" dirty="0">
                <a:ea typeface="Arial" pitchFamily="-105" charset="0"/>
                <a:cs typeface="Arial" pitchFamily="-105" charset="0"/>
              </a:rPr>
              <a:t> of 10</a:t>
            </a:r>
          </a:p>
          <a:p>
            <a:br>
              <a:rPr lang="en-US" sz="1100" dirty="0">
                <a:ea typeface="Arial" pitchFamily="-105" charset="0"/>
                <a:cs typeface="Arial" pitchFamily="-105" charset="0"/>
              </a:rPr>
            </a:br>
            <a:endParaRPr lang="en-US" sz="1100" dirty="0">
              <a:ea typeface="Arial" pitchFamily="-105" charset="0"/>
              <a:cs typeface="Arial" pitchFamily="-105" charset="0"/>
            </a:endParaRPr>
          </a:p>
          <a:p>
            <a:br>
              <a:rPr lang="en-US" sz="1100" dirty="0">
                <a:ea typeface="Arial" pitchFamily="-105" charset="0"/>
                <a:cs typeface="Arial" pitchFamily="-105" charset="0"/>
              </a:rPr>
            </a:br>
            <a:endParaRPr lang="en-US" sz="1100" dirty="0">
              <a:ea typeface="Arial" pitchFamily="-105" charset="0"/>
              <a:cs typeface="Arial" pitchFamily="-105" charset="0"/>
            </a:endParaRPr>
          </a:p>
          <a:p>
            <a:endParaRPr lang="en-US" sz="1200" dirty="0">
              <a:latin typeface="Times New Roman" pitchFamily="-105" charset="0"/>
            </a:endParaRPr>
          </a:p>
          <a:p>
            <a:endParaRPr lang="en-US" sz="1200" dirty="0">
              <a:latin typeface="Times New Roman" pitchFamily="-105" charset="0"/>
            </a:endParaRPr>
          </a:p>
        </p:txBody>
      </p:sp>
      <p:sp>
        <p:nvSpPr>
          <p:cNvPr id="1035" name="Title Placeholder 10"/>
          <p:cNvSpPr>
            <a:spLocks noGrp="1"/>
          </p:cNvSpPr>
          <p:nvPr>
            <p:ph type="title"/>
          </p:nvPr>
        </p:nvSpPr>
        <p:spPr bwMode="auto">
          <a:xfrm>
            <a:off x="457200" y="838200"/>
            <a:ext cx="8218488" cy="382588"/>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endParaRPr lang="en-US"/>
          </a:p>
        </p:txBody>
      </p:sp>
      <p:sp>
        <p:nvSpPr>
          <p:cNvPr id="1036" name="Text Placeholder 13"/>
          <p:cNvSpPr>
            <a:spLocks noGrp="1"/>
          </p:cNvSpPr>
          <p:nvPr>
            <p:ph type="body" idx="1"/>
          </p:nvPr>
        </p:nvSpPr>
        <p:spPr bwMode="auto">
          <a:xfrm>
            <a:off x="457200" y="1371600"/>
            <a:ext cx="8229600" cy="47561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a:p>
            <a:pPr lvl="4"/>
            <a:endParaRPr lang="en-GB" dirty="0"/>
          </a:p>
        </p:txBody>
      </p:sp>
      <p:pic>
        <p:nvPicPr>
          <p:cNvPr id="2" name="Picture 1"/>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6372200" y="147734"/>
            <a:ext cx="2437200" cy="629944"/>
          </a:xfrm>
          <a:prstGeom prst="rect">
            <a:avLst/>
          </a:prstGeom>
        </p:spPr>
      </p:pic>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Lst>
  <p:hf hdr="0" ftr="0" dt="0"/>
  <p:txStyles>
    <p:titleStyle>
      <a:lvl1pPr algn="l" rtl="0" eaLnBrk="0" fontAlgn="base" hangingPunct="0">
        <a:spcBef>
          <a:spcPct val="0"/>
        </a:spcBef>
        <a:spcAft>
          <a:spcPct val="0"/>
        </a:spcAft>
        <a:defRPr sz="2400" b="1">
          <a:solidFill>
            <a:srgbClr val="E30613"/>
          </a:solidFill>
          <a:latin typeface="+mj-lt"/>
          <a:ea typeface="ＭＳ Ｐゴシック" charset="-128"/>
          <a:cs typeface="ＭＳ Ｐゴシック" charset="-128"/>
        </a:defRPr>
      </a:lvl1pPr>
      <a:lvl2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2pPr>
      <a:lvl3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3pPr>
      <a:lvl4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4pPr>
      <a:lvl5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5pPr>
      <a:lvl6pPr marL="457200" algn="ctr" rtl="0" fontAlgn="base">
        <a:spcBef>
          <a:spcPct val="0"/>
        </a:spcBef>
        <a:spcAft>
          <a:spcPct val="0"/>
        </a:spcAft>
        <a:defRPr sz="4400">
          <a:solidFill>
            <a:srgbClr val="CC0000"/>
          </a:solidFill>
          <a:latin typeface="Arial" charset="0"/>
        </a:defRPr>
      </a:lvl6pPr>
      <a:lvl7pPr marL="914400" algn="ctr" rtl="0" fontAlgn="base">
        <a:spcBef>
          <a:spcPct val="0"/>
        </a:spcBef>
        <a:spcAft>
          <a:spcPct val="0"/>
        </a:spcAft>
        <a:defRPr sz="4400">
          <a:solidFill>
            <a:srgbClr val="CC0000"/>
          </a:solidFill>
          <a:latin typeface="Arial" charset="0"/>
        </a:defRPr>
      </a:lvl7pPr>
      <a:lvl8pPr marL="1371600" algn="ctr" rtl="0" fontAlgn="base">
        <a:spcBef>
          <a:spcPct val="0"/>
        </a:spcBef>
        <a:spcAft>
          <a:spcPct val="0"/>
        </a:spcAft>
        <a:defRPr sz="4400">
          <a:solidFill>
            <a:srgbClr val="CC0000"/>
          </a:solidFill>
          <a:latin typeface="Arial" charset="0"/>
        </a:defRPr>
      </a:lvl8pPr>
      <a:lvl9pPr marL="1828800" algn="ctr" rtl="0" fontAlgn="base">
        <a:spcBef>
          <a:spcPct val="0"/>
        </a:spcBef>
        <a:spcAft>
          <a:spcPct val="0"/>
        </a:spcAft>
        <a:defRPr sz="4400">
          <a:solidFill>
            <a:srgbClr val="CC0000"/>
          </a:solidFill>
          <a:latin typeface="Arial" charset="0"/>
        </a:defRPr>
      </a:lvl9pPr>
    </p:titleStyle>
    <p:bodyStyle>
      <a:lvl1pPr marL="0" indent="0" algn="l" rtl="0" eaLnBrk="0" fontAlgn="base" hangingPunct="0">
        <a:lnSpc>
          <a:spcPts val="2400"/>
        </a:lnSpc>
        <a:spcBef>
          <a:spcPts val="1000"/>
        </a:spcBef>
        <a:spcAft>
          <a:spcPts val="1000"/>
        </a:spcAft>
        <a:defRPr lang="en-GB" sz="2000" dirty="0">
          <a:solidFill>
            <a:schemeClr val="tx1"/>
          </a:solidFill>
          <a:latin typeface="+mn-lt"/>
          <a:ea typeface="ＭＳ Ｐゴシック" charset="-128"/>
          <a:cs typeface="ＭＳ Ｐゴシック" charset="-128"/>
        </a:defRPr>
      </a:lvl1pPr>
      <a:lvl2pPr marL="215900" indent="-215900" algn="l" rtl="0" eaLnBrk="0" fontAlgn="base" hangingPunct="0">
        <a:lnSpc>
          <a:spcPts val="2400"/>
        </a:lnSpc>
        <a:spcBef>
          <a:spcPts val="500"/>
        </a:spcBef>
        <a:spcAft>
          <a:spcPts val="500"/>
        </a:spcAft>
        <a:buClr>
          <a:srgbClr val="E30613"/>
        </a:buClr>
        <a:buFont typeface="Arial" pitchFamily="-105" charset="0"/>
        <a:buChar char="•"/>
        <a:defRPr lang="en-GB" sz="2000" dirty="0">
          <a:solidFill>
            <a:schemeClr val="tx1"/>
          </a:solidFill>
          <a:latin typeface="+mn-lt"/>
          <a:ea typeface="ＭＳ Ｐゴシック" charset="-128"/>
          <a:cs typeface="+mn-cs"/>
        </a:defRPr>
      </a:lvl2pPr>
      <a:lvl3pPr marL="0" indent="0" algn="l" rtl="0" eaLnBrk="0" fontAlgn="base" hangingPunct="0">
        <a:lnSpc>
          <a:spcPts val="2000"/>
        </a:lnSpc>
        <a:spcBef>
          <a:spcPts val="500"/>
        </a:spcBef>
        <a:spcAft>
          <a:spcPts val="500"/>
        </a:spcAft>
        <a:buFont typeface="Lucida Grande" pitchFamily="-105" charset="0"/>
        <a:defRPr lang="en-GB" sz="1600" dirty="0">
          <a:solidFill>
            <a:schemeClr val="tx1"/>
          </a:solidFill>
          <a:latin typeface="+mn-lt"/>
          <a:ea typeface="ＭＳ Ｐゴシック" charset="-128"/>
          <a:cs typeface="+mn-cs"/>
        </a:defRPr>
      </a:lvl3pPr>
      <a:lvl4pPr marL="215900" indent="-215900" algn="l" rtl="0" eaLnBrk="0" fontAlgn="base" hangingPunct="0">
        <a:lnSpc>
          <a:spcPts val="2000"/>
        </a:lnSpc>
        <a:spcBef>
          <a:spcPts val="500"/>
        </a:spcBef>
        <a:spcAft>
          <a:spcPts val="500"/>
        </a:spcAft>
        <a:buClr>
          <a:srgbClr val="E30613"/>
        </a:buClr>
        <a:buFont typeface="Arial" pitchFamily="-105" charset="0"/>
        <a:buChar char="•"/>
        <a:defRPr lang="en-GB" sz="1600" dirty="0">
          <a:solidFill>
            <a:schemeClr val="tx1"/>
          </a:solidFill>
          <a:latin typeface="+mn-lt"/>
          <a:ea typeface="ＭＳ Ｐゴシック" charset="-128"/>
          <a:cs typeface="ＭＳ Ｐゴシック" charset="-128"/>
        </a:defRPr>
      </a:lvl4pPr>
      <a:lvl5pPr marL="431800" indent="-215900" algn="l" rtl="0" eaLnBrk="0" fontAlgn="base" hangingPunct="0">
        <a:lnSpc>
          <a:spcPts val="2000"/>
        </a:lnSpc>
        <a:spcBef>
          <a:spcPct val="0"/>
        </a:spcBef>
        <a:spcAft>
          <a:spcPts val="500"/>
        </a:spcAft>
        <a:buFont typeface="Arial" pitchFamily="-105" charset="0"/>
        <a:buChar char="–"/>
        <a:defRPr lang="en-US" sz="1600" dirty="0">
          <a:solidFill>
            <a:schemeClr val="tx1"/>
          </a:solidFill>
          <a:latin typeface="+mn-lt"/>
          <a:ea typeface="ＭＳ Ｐゴシック" charset="-128"/>
          <a:cs typeface="ＭＳ Ｐゴシック" charset="-128"/>
        </a:defRPr>
      </a:lvl5pPr>
      <a:lvl6pPr marL="457200" indent="-457200" algn="l" defTabSz="914400" rtl="0" fontAlgn="base">
        <a:spcBef>
          <a:spcPct val="20000"/>
        </a:spcBef>
        <a:spcAft>
          <a:spcPct val="0"/>
        </a:spcAft>
        <a:buChar char="»"/>
        <a:defRPr lang="en-GB" sz="1600" kern="0" baseline="0" dirty="0" smtClean="0">
          <a:solidFill>
            <a:schemeClr val="tx1"/>
          </a:solidFill>
          <a:latin typeface="+mn-lt"/>
          <a:ea typeface="ＭＳ Ｐゴシック" charset="-128"/>
          <a:cs typeface="ＭＳ Ｐゴシック" charset="-128"/>
        </a:defRPr>
      </a:lvl6pPr>
      <a:lvl7pPr marL="2971800" indent="-228600" algn="l" defTabSz="914400" rtl="0" fontAlgn="base">
        <a:spcBef>
          <a:spcPct val="20000"/>
        </a:spcBef>
        <a:spcAft>
          <a:spcPct val="0"/>
        </a:spcAft>
        <a:buClr>
          <a:srgbClr val="E30613"/>
        </a:buClr>
        <a:buChar char="»"/>
        <a:defRPr lang="en-GB" sz="1600" kern="0" baseline="0" dirty="0" smtClean="0">
          <a:solidFill>
            <a:schemeClr val="tx1"/>
          </a:solidFill>
          <a:latin typeface="+mn-lt"/>
          <a:ea typeface="ＭＳ Ｐゴシック" charset="-128"/>
          <a:cs typeface="ＭＳ Ｐゴシック" charset="-128"/>
        </a:defRPr>
      </a:lvl7pPr>
      <a:lvl8pPr marL="3429000" indent="-228600" algn="l" defTabSz="914400" rtl="0" fontAlgn="base">
        <a:spcBef>
          <a:spcPct val="20000"/>
        </a:spcBef>
        <a:spcAft>
          <a:spcPct val="0"/>
        </a:spcAft>
        <a:buChar char="»"/>
        <a:defRPr lang="en-GB" sz="1600" kern="0" dirty="0" smtClean="0">
          <a:solidFill>
            <a:schemeClr val="tx1"/>
          </a:solidFill>
          <a:latin typeface="+mn-lt"/>
          <a:ea typeface="ＭＳ Ｐゴシック" charset="-128"/>
          <a:cs typeface="ＭＳ Ｐゴシック" charset="-128"/>
        </a:defRPr>
      </a:lvl8pPr>
      <a:lvl9pPr marL="3886200" indent="-228600" algn="l" defTabSz="914400" rtl="0" fontAlgn="base">
        <a:spcBef>
          <a:spcPct val="20000"/>
        </a:spcBef>
        <a:spcAft>
          <a:spcPct val="0"/>
        </a:spcAft>
        <a:buChar char="»"/>
        <a:defRPr lang="en-GB" sz="1000" kern="0" baseline="0" dirty="0" smtClean="0">
          <a:solidFill>
            <a:schemeClr val="tx1"/>
          </a:solidFill>
          <a:latin typeface="+mn-lt"/>
          <a:ea typeface="ＭＳ Ｐゴシック" charset="-128"/>
          <a:cs typeface="ＭＳ Ｐゴシック"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3.xml"/><Relationship Id="rId5" Type="http://schemas.openxmlformats.org/officeDocument/2006/relationships/image" Target="../media/image27.jpeg"/><Relationship Id="rId4" Type="http://schemas.openxmlformats.org/officeDocument/2006/relationships/image" Target="../media/image26.jpe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0" name="Rectangle 14"/>
          <p:cNvSpPr>
            <a:spLocks noGrp="1" noChangeArrowheads="1"/>
          </p:cNvSpPr>
          <p:nvPr>
            <p:ph type="body" idx="4294967295"/>
          </p:nvPr>
        </p:nvSpPr>
        <p:spPr>
          <a:xfrm>
            <a:off x="457200" y="1371600"/>
            <a:ext cx="8229600" cy="4754563"/>
          </a:xfrm>
        </p:spPr>
        <p:txBody>
          <a:bodyPr/>
          <a:lstStyle/>
          <a:p>
            <a:pPr marL="0" indent="0" eaLnBrk="1" hangingPunct="1"/>
            <a:endParaRPr b="1" dirty="0">
              <a:ea typeface="ＭＳ Ｐゴシック" pitchFamily="-105" charset="-128"/>
              <a:cs typeface="ＭＳ Ｐゴシック" pitchFamily="-105" charset="-128"/>
            </a:endParaRPr>
          </a:p>
          <a:p>
            <a:pPr marL="0" indent="0" eaLnBrk="1" hangingPunct="1"/>
            <a:endParaRPr b="1" dirty="0">
              <a:ea typeface="ＭＳ Ｐゴシック" pitchFamily="-105" charset="-128"/>
              <a:cs typeface="ＭＳ Ｐゴシック" pitchFamily="-105" charset="-128"/>
            </a:endParaRPr>
          </a:p>
          <a:p>
            <a:pPr marL="0" indent="0" algn="ctr" eaLnBrk="1" hangingPunct="1"/>
            <a:r>
              <a:rPr sz="6600" dirty="0">
                <a:solidFill>
                  <a:schemeClr val="bg1"/>
                </a:solidFill>
                <a:ea typeface="ＭＳ Ｐゴシック" pitchFamily="-105" charset="-128"/>
                <a:cs typeface="ＭＳ Ｐゴシック" pitchFamily="-105" charset="-128"/>
              </a:rPr>
              <a:t>PowerPoint presentation</a:t>
            </a:r>
          </a:p>
        </p:txBody>
      </p:sp>
      <p:sp>
        <p:nvSpPr>
          <p:cNvPr id="2051" name="Text Box 10"/>
          <p:cNvSpPr txBox="1">
            <a:spLocks noChangeArrowheads="1"/>
          </p:cNvSpPr>
          <p:nvPr/>
        </p:nvSpPr>
        <p:spPr bwMode="white">
          <a:xfrm>
            <a:off x="533400" y="2057400"/>
            <a:ext cx="8077200" cy="1295400"/>
          </a:xfrm>
          <a:prstGeom prst="rect">
            <a:avLst/>
          </a:prstGeom>
          <a:solidFill>
            <a:schemeClr val="accent2"/>
          </a:solidFill>
          <a:ln w="9525">
            <a:noFill/>
            <a:miter lim="800000"/>
            <a:headEnd/>
            <a:tailEnd/>
          </a:ln>
        </p:spPr>
        <p:txBody>
          <a:bodyPr wrap="none">
            <a:prstTxWarp prst="textNoShape">
              <a:avLst/>
            </a:prstTxWarp>
          </a:bodyPr>
          <a:lstStyle/>
          <a:p>
            <a:r>
              <a:rPr lang="en-GB" sz="1800">
                <a:solidFill>
                  <a:srgbClr val="D81E05"/>
                </a:solidFill>
                <a:ea typeface="Arial" pitchFamily="-105" charset="0"/>
                <a:cs typeface="Arial" pitchFamily="-105" charset="0"/>
              </a:rPr>
              <a:t> </a:t>
            </a:r>
          </a:p>
        </p:txBody>
      </p:sp>
      <p:sp>
        <p:nvSpPr>
          <p:cNvPr id="2052" name="Text Box 10"/>
          <p:cNvSpPr txBox="1">
            <a:spLocks noChangeArrowheads="1"/>
          </p:cNvSpPr>
          <p:nvPr/>
        </p:nvSpPr>
        <p:spPr bwMode="white">
          <a:xfrm>
            <a:off x="533400" y="3352800"/>
            <a:ext cx="8077200" cy="228600"/>
          </a:xfrm>
          <a:prstGeom prst="rect">
            <a:avLst/>
          </a:prstGeom>
          <a:solidFill>
            <a:srgbClr val="D9D9D9"/>
          </a:solidFill>
          <a:ln w="9525">
            <a:noFill/>
            <a:miter lim="800000"/>
            <a:headEnd/>
            <a:tailEnd/>
          </a:ln>
        </p:spPr>
        <p:txBody>
          <a:bodyPr wrap="none">
            <a:prstTxWarp prst="textNoShape">
              <a:avLst/>
            </a:prstTxWarp>
          </a:bodyPr>
          <a:lstStyle/>
          <a:p>
            <a:r>
              <a:rPr lang="en-GB" sz="1800">
                <a:solidFill>
                  <a:srgbClr val="D81E05"/>
                </a:solidFill>
                <a:ea typeface="Arial" pitchFamily="-105" charset="0"/>
                <a:cs typeface="Arial" pitchFamily="-105" charset="0"/>
              </a:rPr>
              <a:t> </a:t>
            </a:r>
          </a:p>
        </p:txBody>
      </p:sp>
      <p:sp>
        <p:nvSpPr>
          <p:cNvPr id="2053" name="Rectangle 15"/>
          <p:cNvSpPr>
            <a:spLocks noGrp="1" noChangeArrowheads="1"/>
          </p:cNvSpPr>
          <p:nvPr>
            <p:ph type="title"/>
          </p:nvPr>
        </p:nvSpPr>
        <p:spPr>
          <a:xfrm>
            <a:off x="762000" y="3581400"/>
            <a:ext cx="7848600" cy="2514600"/>
          </a:xfrm>
        </p:spPr>
        <p:txBody>
          <a:bodyPr anchor="t"/>
          <a:lstStyle/>
          <a:p>
            <a:pPr eaLnBrk="1" hangingPunct="1"/>
            <a:r>
              <a:rPr lang="en-GB" dirty="0">
                <a:solidFill>
                  <a:srgbClr val="0070C0"/>
                </a:solidFill>
              </a:rPr>
              <a:t>R Thomas</a:t>
            </a:r>
            <a:endParaRPr lang="en-GB" dirty="0">
              <a:solidFill>
                <a:srgbClr val="0070C0"/>
              </a:solidFill>
              <a:ea typeface="ＭＳ Ｐゴシック" pitchFamily="-105" charset="-128"/>
              <a:cs typeface="ＭＳ Ｐゴシック" pitchFamily="-105" charset="-128"/>
            </a:endParaRPr>
          </a:p>
        </p:txBody>
      </p:sp>
      <p:sp>
        <p:nvSpPr>
          <p:cNvPr id="2054" name="TextBox 9"/>
          <p:cNvSpPr txBox="1">
            <a:spLocks noChangeArrowheads="1"/>
          </p:cNvSpPr>
          <p:nvPr/>
        </p:nvSpPr>
        <p:spPr bwMode="auto">
          <a:xfrm>
            <a:off x="762000" y="2209800"/>
            <a:ext cx="7696200" cy="830997"/>
          </a:xfrm>
          <a:prstGeom prst="rect">
            <a:avLst/>
          </a:prstGeom>
          <a:solidFill>
            <a:schemeClr val="accent2"/>
          </a:solidFill>
          <a:ln w="9525">
            <a:noFill/>
            <a:miter lim="800000"/>
            <a:headEnd/>
            <a:tailEnd/>
          </a:ln>
        </p:spPr>
        <p:txBody>
          <a:bodyPr>
            <a:prstTxWarp prst="textNoShape">
              <a:avLst/>
            </a:prstTxWarp>
            <a:spAutoFit/>
          </a:bodyPr>
          <a:lstStyle/>
          <a:p>
            <a:r>
              <a:rPr lang="en-GB" sz="2400" b="1" dirty="0">
                <a:solidFill>
                  <a:srgbClr val="FFFFFF"/>
                </a:solidFill>
              </a:rPr>
              <a:t>Windows</a:t>
            </a:r>
          </a:p>
          <a:p>
            <a:endParaRPr lang="en-US" sz="2400"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GB" dirty="0">
                <a:solidFill>
                  <a:srgbClr val="0070C0"/>
                </a:solidFill>
              </a:rPr>
              <a:t>Windows</a:t>
            </a:r>
            <a:endParaRPr lang="en-GB" dirty="0">
              <a:solidFill>
                <a:srgbClr val="0070C0"/>
              </a:solidFill>
              <a:ea typeface="ＭＳ Ｐゴシック" pitchFamily="-105" charset="-128"/>
              <a:cs typeface="ＭＳ Ｐゴシック" pitchFamily="-105" charset="-128"/>
            </a:endParaRPr>
          </a:p>
        </p:txBody>
      </p:sp>
      <p:sp>
        <p:nvSpPr>
          <p:cNvPr id="3075" name="Content Placeholder 2"/>
          <p:cNvSpPr>
            <a:spLocks noGrp="1"/>
          </p:cNvSpPr>
          <p:nvPr>
            <p:ph sz="quarter" idx="10"/>
          </p:nvPr>
        </p:nvSpPr>
        <p:spPr>
          <a:xfrm>
            <a:off x="457200" y="1371600"/>
            <a:ext cx="7571184" cy="4361656"/>
          </a:xfrm>
        </p:spPr>
        <p:txBody>
          <a:bodyPr/>
          <a:lstStyle/>
          <a:p>
            <a:r>
              <a:rPr lang="en-GB" dirty="0">
                <a:ea typeface="ＭＳ Ｐゴシック" pitchFamily="-105" charset="-128"/>
                <a:cs typeface="ＭＳ Ｐゴシック" pitchFamily="-105" charset="-128"/>
              </a:rPr>
              <a:t>Windows are generally designed to allow natural daylight and air into a room.</a:t>
            </a:r>
          </a:p>
          <a:p>
            <a:r>
              <a:rPr lang="en-GB" dirty="0">
                <a:ea typeface="ＭＳ Ｐゴシック" pitchFamily="-105" charset="-128"/>
                <a:cs typeface="ＭＳ Ｐゴシック" pitchFamily="-105" charset="-128"/>
              </a:rPr>
              <a:t>The four most common designs are:</a:t>
            </a:r>
          </a:p>
          <a:p>
            <a:pPr marL="342900" indent="-342900">
              <a:buFont typeface="Arial" pitchFamily="34" charset="0"/>
              <a:buChar char="•"/>
            </a:pPr>
            <a:r>
              <a:rPr lang="en-GB" dirty="0">
                <a:ea typeface="ＭＳ Ｐゴシック" pitchFamily="-105" charset="-128"/>
                <a:cs typeface="ＭＳ Ｐゴシック" pitchFamily="-105" charset="-128"/>
              </a:rPr>
              <a:t>Traditional casement window (flush)</a:t>
            </a:r>
          </a:p>
          <a:p>
            <a:pPr marL="342900" indent="-342900">
              <a:buFont typeface="Arial" pitchFamily="34" charset="0"/>
              <a:buChar char="•"/>
            </a:pPr>
            <a:r>
              <a:rPr lang="en-GB" dirty="0" err="1">
                <a:ea typeface="ＭＳ Ｐゴシック" pitchFamily="-105" charset="-128"/>
                <a:cs typeface="ＭＳ Ｐゴシック" pitchFamily="-105" charset="-128"/>
              </a:rPr>
              <a:t>Stormproof</a:t>
            </a:r>
            <a:r>
              <a:rPr lang="en-GB" dirty="0">
                <a:ea typeface="ＭＳ Ｐゴシック" pitchFamily="-105" charset="-128"/>
                <a:cs typeface="ＭＳ Ｐゴシック" pitchFamily="-105" charset="-128"/>
              </a:rPr>
              <a:t> window</a:t>
            </a:r>
          </a:p>
          <a:p>
            <a:pPr marL="342900" indent="-342900">
              <a:buFont typeface="Arial" pitchFamily="34" charset="0"/>
              <a:buChar char="•"/>
            </a:pPr>
            <a:r>
              <a:rPr lang="en-GB" dirty="0">
                <a:ea typeface="ＭＳ Ｐゴシック" pitchFamily="-105" charset="-128"/>
                <a:cs typeface="ＭＳ Ｐゴシック" pitchFamily="-105" charset="-128"/>
              </a:rPr>
              <a:t>Box frame sliding sash window</a:t>
            </a:r>
          </a:p>
          <a:p>
            <a:pPr marL="342900" indent="-342900">
              <a:buFont typeface="Arial" pitchFamily="34" charset="0"/>
              <a:buChar char="•"/>
            </a:pPr>
            <a:r>
              <a:rPr lang="en-GB" dirty="0">
                <a:ea typeface="ＭＳ Ｐゴシック" pitchFamily="-105" charset="-128"/>
                <a:cs typeface="ＭＳ Ｐゴシック" pitchFamily="-105" charset="-128"/>
              </a:rPr>
              <a:t>Bay window</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70C0"/>
                </a:solidFill>
              </a:rPr>
              <a:t>Parts of a window </a:t>
            </a:r>
            <a:endParaRPr lang="en-GB" dirty="0">
              <a:solidFill>
                <a:srgbClr val="0070C0"/>
              </a:solidFill>
            </a:endParaRPr>
          </a:p>
        </p:txBody>
      </p:sp>
      <p:pic>
        <p:nvPicPr>
          <p:cNvPr id="4" name="Content Placeholder 3"/>
          <p:cNvPicPr>
            <a:picLocks noGrp="1"/>
          </p:cNvPicPr>
          <p:nvPr>
            <p:ph sz="quarter" idx="10"/>
          </p:nvPr>
        </p:nvPicPr>
        <p:blipFill rotWithShape="1">
          <a:blip r:embed="rId2"/>
          <a:srcRect l="27919" t="26236" r="24751" b="16328"/>
          <a:stretch/>
        </p:blipFill>
        <p:spPr bwMode="auto">
          <a:xfrm>
            <a:off x="1088183" y="1371600"/>
            <a:ext cx="6967634" cy="475615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350392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sz="quarter" idx="10"/>
          </p:nvPr>
        </p:nvSpPr>
        <p:spPr/>
        <p:txBody>
          <a:bodyPr/>
          <a:lstStyle/>
          <a:p>
            <a:pPr eaLnBrk="1" hangingPunct="1"/>
            <a:r>
              <a:rPr lang="en-GB" dirty="0"/>
              <a:t>Casement window (flush)</a:t>
            </a:r>
          </a:p>
          <a:p>
            <a:pPr eaLnBrk="1" hangingPunct="1"/>
            <a:endParaRPr lang="en-GB" sz="2000" dirty="0"/>
          </a:p>
          <a:p>
            <a:pPr>
              <a:lnSpc>
                <a:spcPct val="100000"/>
              </a:lnSpc>
            </a:pPr>
            <a:endParaRPr lang="en-US" dirty="0"/>
          </a:p>
        </p:txBody>
      </p:sp>
      <p:pic>
        <p:nvPicPr>
          <p:cNvPr id="8194" name="Picture 2" descr="Outside view of the produc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39952" y="1772816"/>
            <a:ext cx="4320480" cy="432048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43524" t="32230" r="41588" b="35426"/>
          <a:stretch/>
        </p:blipFill>
        <p:spPr bwMode="auto">
          <a:xfrm>
            <a:off x="646874" y="2472942"/>
            <a:ext cx="2160240" cy="362035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3" name="Content Placeholder 2"/>
          <p:cNvSpPr>
            <a:spLocks noGrp="1"/>
          </p:cNvSpPr>
          <p:nvPr>
            <p:ph sz="quarter" idx="10"/>
          </p:nvPr>
        </p:nvSpPr>
        <p:spPr>
          <a:xfrm>
            <a:off x="457200" y="1371600"/>
            <a:ext cx="8229600" cy="4756150"/>
          </a:xfrm>
        </p:spPr>
        <p:txBody>
          <a:bodyPr/>
          <a:lstStyle/>
          <a:p>
            <a:pPr marL="0" lvl="3" indent="0">
              <a:buNone/>
              <a:defRPr/>
            </a:pPr>
            <a:endParaRPr lang="en-US" dirty="0"/>
          </a:p>
          <a:p>
            <a:pPr lvl="3">
              <a:defRPr/>
            </a:pPr>
            <a:endParaRPr lang="en-US" dirty="0"/>
          </a:p>
          <a:p>
            <a:pPr marL="0" indent="0"/>
            <a:endParaRPr lang="en-US" dirty="0">
              <a:ea typeface="ＭＳ Ｐゴシック" pitchFamily="-105" charset="-128"/>
              <a:cs typeface="ＭＳ Ｐゴシック" pitchFamily="-105" charset="-128"/>
            </a:endParaRPr>
          </a:p>
        </p:txBody>
      </p:sp>
      <p:sp>
        <p:nvSpPr>
          <p:cNvPr id="2" name="TextBox 1"/>
          <p:cNvSpPr txBox="1"/>
          <p:nvPr/>
        </p:nvSpPr>
        <p:spPr>
          <a:xfrm>
            <a:off x="467544" y="1484784"/>
            <a:ext cx="8064896" cy="707886"/>
          </a:xfrm>
          <a:prstGeom prst="rect">
            <a:avLst/>
          </a:prstGeom>
          <a:noFill/>
        </p:spPr>
        <p:txBody>
          <a:bodyPr wrap="square" rtlCol="0">
            <a:spAutoFit/>
          </a:bodyPr>
          <a:lstStyle/>
          <a:p>
            <a:r>
              <a:rPr lang="en-GB" dirty="0"/>
              <a:t>Storm proof window</a:t>
            </a:r>
          </a:p>
          <a:p>
            <a:endParaRPr lang="en-GB" dirty="0"/>
          </a:p>
        </p:txBody>
      </p:sp>
      <p:pic>
        <p:nvPicPr>
          <p:cNvPr id="7170" name="Picture 2" descr="Outside view of the produc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5936" y="1628800"/>
            <a:ext cx="3787180" cy="378718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86B4ECF3-9805-38A2-51A0-04DD76EAE044}"/>
              </a:ext>
            </a:extLst>
          </p:cNvPr>
          <p:cNvPicPr>
            <a:picLocks noChangeAspect="1"/>
          </p:cNvPicPr>
          <p:nvPr/>
        </p:nvPicPr>
        <p:blipFill>
          <a:blip r:embed="rId3"/>
          <a:stretch>
            <a:fillRect/>
          </a:stretch>
        </p:blipFill>
        <p:spPr>
          <a:xfrm>
            <a:off x="457200" y="1919379"/>
            <a:ext cx="3195818" cy="4426341"/>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sz="quarter" idx="10"/>
          </p:nvPr>
        </p:nvSpPr>
        <p:spPr/>
        <p:txBody>
          <a:bodyPr/>
          <a:lstStyle/>
          <a:p>
            <a:r>
              <a:rPr lang="en-US" dirty="0"/>
              <a:t>Box frame sash window</a:t>
            </a:r>
          </a:p>
        </p:txBody>
      </p:sp>
      <p:pic>
        <p:nvPicPr>
          <p:cNvPr id="10" name="Picture 4"/>
          <p:cNvPicPr>
            <a:picLocks noChangeAspect="1" noChangeArrowheads="1"/>
          </p:cNvPicPr>
          <p:nvPr/>
        </p:nvPicPr>
        <p:blipFill rotWithShape="1">
          <a:blip r:embed="rId2">
            <a:extLst>
              <a:ext uri="{28A0092B-C50C-407E-A947-70E740481C1C}">
                <a14:useLocalDpi xmlns:a14="http://schemas.microsoft.com/office/drawing/2010/main" val="0"/>
              </a:ext>
            </a:extLst>
          </a:blip>
          <a:srcRect l="37627" t="25752" r="34629" b="37505"/>
          <a:stretch/>
        </p:blipFill>
        <p:spPr bwMode="auto">
          <a:xfrm>
            <a:off x="755576" y="1913967"/>
            <a:ext cx="3819011" cy="35765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6"/>
          <p:cNvPicPr>
            <a:picLocks noChangeAspect="1" noChangeArrowheads="1"/>
          </p:cNvPicPr>
          <p:nvPr/>
        </p:nvPicPr>
        <p:blipFill rotWithShape="1">
          <a:blip r:embed="rId3">
            <a:extLst>
              <a:ext uri="{28A0092B-C50C-407E-A947-70E740481C1C}">
                <a14:useLocalDpi xmlns:a14="http://schemas.microsoft.com/office/drawing/2010/main" val="0"/>
              </a:ext>
            </a:extLst>
          </a:blip>
          <a:srcRect l="39163" t="20251" r="36277" b="30432"/>
          <a:stretch/>
        </p:blipFill>
        <p:spPr bwMode="auto">
          <a:xfrm>
            <a:off x="5364088" y="1471210"/>
            <a:ext cx="2952328" cy="41923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547419">
            <a:off x="5520091" y="1657351"/>
            <a:ext cx="3138488" cy="3136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Content Placeholder 2"/>
          <p:cNvSpPr>
            <a:spLocks noGrp="1"/>
          </p:cNvSpPr>
          <p:nvPr>
            <p:ph sz="quarter" idx="10"/>
          </p:nvPr>
        </p:nvSpPr>
        <p:spPr>
          <a:xfrm>
            <a:off x="457200" y="1371600"/>
            <a:ext cx="8003232" cy="4649688"/>
          </a:xfrm>
        </p:spPr>
        <p:txBody>
          <a:bodyPr/>
          <a:lstStyle/>
          <a:p>
            <a:pPr eaLnBrk="1" hangingPunct="1"/>
            <a:r>
              <a:rPr lang="en-GB" dirty="0"/>
              <a:t>Bay windows</a:t>
            </a:r>
          </a:p>
          <a:p>
            <a:pPr eaLnBrk="1" hangingPunct="1"/>
            <a:endParaRPr lang="en-GB" dirty="0"/>
          </a:p>
        </p:txBody>
      </p:sp>
      <p:pic>
        <p:nvPicPr>
          <p:cNvPr id="5121"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1988840"/>
            <a:ext cx="4924425" cy="3829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dirty="0">
                <a:solidFill>
                  <a:srgbClr val="0070C0"/>
                </a:solidFill>
              </a:rPr>
              <a:t>Bay Windows</a:t>
            </a:r>
          </a:p>
        </p:txBody>
      </p:sp>
      <p:pic>
        <p:nvPicPr>
          <p:cNvPr id="4"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2275" y="1481138"/>
            <a:ext cx="5472113" cy="4195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075064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Windows</a:t>
            </a:r>
          </a:p>
        </p:txBody>
      </p:sp>
      <p:sp>
        <p:nvSpPr>
          <p:cNvPr id="3" name="Content Placeholder 2"/>
          <p:cNvSpPr>
            <a:spLocks noGrp="1"/>
          </p:cNvSpPr>
          <p:nvPr>
            <p:ph sz="quarter" idx="10"/>
          </p:nvPr>
        </p:nvSpPr>
        <p:spPr>
          <a:xfrm>
            <a:off x="457200" y="1371600"/>
            <a:ext cx="8147248" cy="4721696"/>
          </a:xfrm>
        </p:spPr>
        <p:txBody>
          <a:bodyPr/>
          <a:lstStyle/>
          <a:p>
            <a:r>
              <a:rPr lang="en-GB" dirty="0"/>
              <a:t>Components</a:t>
            </a:r>
          </a:p>
        </p:txBody>
      </p:sp>
      <p:pic>
        <p:nvPicPr>
          <p:cNvPr id="4098" name="Picture 2" descr="http://sashsmart.co.uk/wp-content/uploads/2012/10/sash-window.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772816"/>
            <a:ext cx="3240360" cy="5100955"/>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p:cNvSpPr txBox="1"/>
          <p:nvPr/>
        </p:nvSpPr>
        <p:spPr>
          <a:xfrm>
            <a:off x="4030821" y="1063531"/>
            <a:ext cx="4320480" cy="5016758"/>
          </a:xfrm>
          <a:prstGeom prst="rect">
            <a:avLst/>
          </a:prstGeom>
          <a:noFill/>
        </p:spPr>
        <p:txBody>
          <a:bodyPr wrap="square" rtlCol="0">
            <a:spAutoFit/>
          </a:bodyPr>
          <a:lstStyle/>
          <a:p>
            <a:r>
              <a:rPr lang="en-GB" sz="1200" dirty="0"/>
              <a:t>Parts that make up a Sash Window.</a:t>
            </a:r>
          </a:p>
          <a:p>
            <a:r>
              <a:rPr lang="en-GB" sz="1200" b="1" dirty="0"/>
              <a:t>1. Top Rail:</a:t>
            </a:r>
            <a:r>
              <a:rPr lang="en-GB" sz="1200" dirty="0"/>
              <a:t> The top horizontal framing member of a sash. Rebated (SEE GLAZING BAR) on the outside.</a:t>
            </a:r>
          </a:p>
          <a:p>
            <a:r>
              <a:rPr lang="en-GB" sz="1200" b="1" dirty="0"/>
              <a:t>2. Box Frame:</a:t>
            </a:r>
            <a:r>
              <a:rPr lang="en-GB" sz="1200" dirty="0"/>
              <a:t> Sometimes referred to as a ‘jamb’, the main box frame consists of three TIMBER LININGS.</a:t>
            </a:r>
          </a:p>
          <a:p>
            <a:r>
              <a:rPr lang="en-GB" sz="1200" b="1" dirty="0"/>
              <a:t>3. Sash Cord:</a:t>
            </a:r>
            <a:r>
              <a:rPr lang="en-GB" sz="1200" dirty="0"/>
              <a:t> The waxed type is best- it runs over the PULLEY WHEEL and holds the WEIGHTS. Spiral Balancers are an alternative.</a:t>
            </a:r>
          </a:p>
          <a:p>
            <a:r>
              <a:rPr lang="en-GB" sz="1200" b="1" dirty="0"/>
              <a:t>4. Weight Pocket:</a:t>
            </a:r>
            <a:r>
              <a:rPr lang="en-GB" sz="1200" dirty="0"/>
              <a:t> The WEIGHTS hang in the pockets created by the TIMBER LININGS on each side of the window.</a:t>
            </a:r>
          </a:p>
          <a:p>
            <a:r>
              <a:rPr lang="en-GB" sz="1200" b="1" dirty="0"/>
              <a:t>5. Parting Bead:</a:t>
            </a:r>
            <a:r>
              <a:rPr lang="en-GB" sz="1200" dirty="0"/>
              <a:t> A long, narrow vertical seal that fits in the BOX FRAME to form separate channels for the upper and lower sashes to run in, and holds the top sash in place.</a:t>
            </a:r>
          </a:p>
          <a:p>
            <a:r>
              <a:rPr lang="en-GB" sz="1200" b="1" dirty="0"/>
              <a:t>6.Staff Bead:</a:t>
            </a:r>
            <a:r>
              <a:rPr lang="en-GB" sz="1200" dirty="0"/>
              <a:t> A moulded piece of timber made up of four sections, pinned around the BOX FRAME, which aids airtightness when draught proofed and also holds the bottom sash in place.</a:t>
            </a:r>
          </a:p>
          <a:p>
            <a:r>
              <a:rPr lang="en-GB" sz="1200" b="1" dirty="0"/>
              <a:t>7. Meeting Bars/Rails:</a:t>
            </a:r>
            <a:r>
              <a:rPr lang="en-GB" sz="1200" dirty="0"/>
              <a:t> The horizontal framing members which meet the two sashes together in the middle. Their adjoining faces are bevelled so they close together tightly.</a:t>
            </a:r>
          </a:p>
          <a:p>
            <a:r>
              <a:rPr lang="en-GB" sz="1200" b="1" dirty="0"/>
              <a:t>8. Stile:</a:t>
            </a:r>
            <a:r>
              <a:rPr lang="en-GB" sz="1200" dirty="0"/>
              <a:t> Vertical side framing member of a sash — there is one each side.</a:t>
            </a:r>
          </a:p>
          <a:p>
            <a:r>
              <a:rPr lang="en-GB" sz="1200" b="1" dirty="0"/>
              <a:t>9. Apron:</a:t>
            </a:r>
            <a:r>
              <a:rPr lang="en-GB" sz="1200" dirty="0"/>
              <a:t> A decorative panel or cladding beneath the window. Not on all sash boxes.</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Components </a:t>
            </a:r>
            <a:r>
              <a:rPr lang="en-GB" b="0" dirty="0">
                <a:solidFill>
                  <a:srgbClr val="0070C0"/>
                </a:solidFill>
              </a:rPr>
              <a:t>continued</a:t>
            </a:r>
            <a:endParaRPr lang="en-US" dirty="0">
              <a:solidFill>
                <a:srgbClr val="0070C0"/>
              </a:solidFill>
            </a:endParaRPr>
          </a:p>
        </p:txBody>
      </p:sp>
      <p:sp>
        <p:nvSpPr>
          <p:cNvPr id="3" name="Content Placeholder 2"/>
          <p:cNvSpPr>
            <a:spLocks noGrp="1"/>
          </p:cNvSpPr>
          <p:nvPr>
            <p:ph sz="quarter" idx="10"/>
          </p:nvPr>
        </p:nvSpPr>
        <p:spPr>
          <a:xfrm>
            <a:off x="4788024" y="908720"/>
            <a:ext cx="4042792" cy="4865712"/>
          </a:xfrm>
        </p:spPr>
        <p:txBody>
          <a:bodyPr/>
          <a:lstStyle/>
          <a:p>
            <a:pPr>
              <a:lnSpc>
                <a:spcPct val="100000"/>
              </a:lnSpc>
            </a:pPr>
            <a:r>
              <a:rPr lang="en-GB" sz="1100" b="1" dirty="0"/>
              <a:t>10. Box </a:t>
            </a:r>
            <a:r>
              <a:rPr lang="en-GB" sz="1100" b="1" dirty="0" err="1"/>
              <a:t>Cill</a:t>
            </a:r>
            <a:r>
              <a:rPr lang="en-GB" sz="1100" b="1" dirty="0"/>
              <a:t>:</a:t>
            </a:r>
            <a:r>
              <a:rPr lang="en-GB" sz="1100" dirty="0"/>
              <a:t> A horizontal bottom section of the frame fitted internally at the base of the sashes. Shaped so that water flows away to the outside.</a:t>
            </a:r>
            <a:br>
              <a:rPr lang="en-GB" sz="1100" dirty="0"/>
            </a:br>
            <a:r>
              <a:rPr lang="en-GB" sz="1100" b="1" dirty="0"/>
              <a:t>11. Bottom Rail:</a:t>
            </a:r>
            <a:r>
              <a:rPr lang="en-GB" sz="1100" dirty="0"/>
              <a:t> The bottom horizontal framing member of a sash.</a:t>
            </a:r>
            <a:br>
              <a:rPr lang="en-GB" sz="1100" dirty="0"/>
            </a:br>
            <a:r>
              <a:rPr lang="en-GB" sz="1100" b="1" dirty="0"/>
              <a:t>12. Weight:</a:t>
            </a:r>
            <a:r>
              <a:rPr lang="en-GB" sz="1100" dirty="0"/>
              <a:t> A pair of lead weights hung on the SASH CORD counterbalance each sliding sash. The sash and weights must weigh the same.</a:t>
            </a:r>
            <a:br>
              <a:rPr lang="en-GB" sz="1100" dirty="0"/>
            </a:br>
            <a:r>
              <a:rPr lang="en-GB" sz="1100" b="1" dirty="0"/>
              <a:t>13. Wag Tail:</a:t>
            </a:r>
            <a:r>
              <a:rPr lang="en-GB" sz="1100" dirty="0"/>
              <a:t> A strip of timber inside the BOX FRAME that separates the WEIGHTS. Also known as a ‘parting slip’.</a:t>
            </a:r>
            <a:br>
              <a:rPr lang="en-GB" sz="1100" dirty="0"/>
            </a:br>
            <a:r>
              <a:rPr lang="en-GB" sz="1100" b="1" dirty="0"/>
              <a:t>14. Timber Linings:</a:t>
            </a:r>
            <a:r>
              <a:rPr lang="en-GB" sz="1100" dirty="0"/>
              <a:t> The sections that form the casings of the BOX FRAME – which must be hollow to house the WEIGHTS – are made in three parts: the ‘outer’, ‘inner’ and ‘pulley’ linings.</a:t>
            </a:r>
            <a:br>
              <a:rPr lang="en-GB" sz="1100" dirty="0"/>
            </a:br>
            <a:r>
              <a:rPr lang="en-GB" sz="1100" b="1" dirty="0"/>
              <a:t>15. Pulley Wheel:</a:t>
            </a:r>
            <a:r>
              <a:rPr lang="en-GB" sz="1100" dirty="0"/>
              <a:t> A pulley mortised into the top of the PULLEY LINING; the SASH CORD passes over it to counterbalance the WEIGHTS.</a:t>
            </a:r>
            <a:br>
              <a:rPr lang="en-GB" sz="1100" dirty="0"/>
            </a:br>
            <a:r>
              <a:rPr lang="en-GB" sz="1100" b="1" dirty="0"/>
              <a:t>16. Glazing Bar:</a:t>
            </a:r>
            <a:r>
              <a:rPr lang="en-GB" sz="1100" dirty="0"/>
              <a:t> A vertical or horizontal framing member that divides the panes within the STILES and RAILS. Each rebated – a cut which forms a groove – to hold the single-paned glazing or on replacement bars double glazing. Georgian sash windows have ‘six over six’ panes, but other configurations are common across London.</a:t>
            </a:r>
            <a:br>
              <a:rPr lang="en-GB" sz="1100" dirty="0"/>
            </a:br>
            <a:r>
              <a:rPr lang="en-GB" sz="1100" b="1" dirty="0"/>
              <a:t>17. Soffit Lining:</a:t>
            </a:r>
            <a:r>
              <a:rPr lang="en-GB" sz="1100" dirty="0"/>
              <a:t> The windows head is made up of the main inner and outer TIMBER LININGS as well as a separate soffit lining; glued triangular blocks provide strength.</a:t>
            </a:r>
          </a:p>
          <a:p>
            <a:endParaRPr lang="en-US" dirty="0"/>
          </a:p>
        </p:txBody>
      </p:sp>
      <p:pic>
        <p:nvPicPr>
          <p:cNvPr id="7" name="Picture 2" descr="http://sashsmart.co.uk/wp-content/uploads/2012/10/sash-window.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1412776"/>
            <a:ext cx="3312368" cy="521430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Windows</a:t>
            </a:r>
            <a:endParaRPr lang="en-US" dirty="0">
              <a:solidFill>
                <a:srgbClr val="0070C0"/>
              </a:solidFill>
            </a:endParaRPr>
          </a:p>
        </p:txBody>
      </p:sp>
      <p:sp>
        <p:nvSpPr>
          <p:cNvPr id="3" name="Content Placeholder 2"/>
          <p:cNvSpPr>
            <a:spLocks noGrp="1"/>
          </p:cNvSpPr>
          <p:nvPr>
            <p:ph sz="quarter" idx="10"/>
          </p:nvPr>
        </p:nvSpPr>
        <p:spPr/>
        <p:txBody>
          <a:bodyPr/>
          <a:lstStyle/>
          <a:p>
            <a:pPr eaLnBrk="1" hangingPunct="1"/>
            <a:r>
              <a:rPr lang="en-GB" dirty="0"/>
              <a:t>Ironmongery refers to items for example, handles, locks, hinges, etc. manufactured for commercial use in offices and buildings.</a:t>
            </a:r>
          </a:p>
          <a:p>
            <a:endParaRPr lang="en-US" b="1" dirty="0"/>
          </a:p>
        </p:txBody>
      </p:sp>
      <p:pic>
        <p:nvPicPr>
          <p:cNvPr id="2049"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3501008"/>
            <a:ext cx="2271622" cy="22716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a:off x="467544" y="5229200"/>
            <a:ext cx="2520280" cy="400110"/>
          </a:xfrm>
          <a:prstGeom prst="rect">
            <a:avLst/>
          </a:prstGeom>
          <a:noFill/>
        </p:spPr>
        <p:txBody>
          <a:bodyPr wrap="square" rtlCol="0">
            <a:spAutoFit/>
          </a:bodyPr>
          <a:lstStyle/>
          <a:p>
            <a:r>
              <a:rPr lang="en-GB" dirty="0"/>
              <a:t>Sash handle</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9872" y="3243653"/>
            <a:ext cx="1944216" cy="1944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2852409" y="5372520"/>
            <a:ext cx="2520280" cy="400110"/>
          </a:xfrm>
          <a:prstGeom prst="rect">
            <a:avLst/>
          </a:prstGeom>
          <a:noFill/>
        </p:spPr>
        <p:txBody>
          <a:bodyPr wrap="square" rtlCol="0">
            <a:spAutoFit/>
          </a:bodyPr>
          <a:lstStyle/>
          <a:p>
            <a:r>
              <a:rPr lang="en-GB" dirty="0"/>
              <a:t>Sash fastener</a:t>
            </a:r>
          </a:p>
        </p:txBody>
      </p:sp>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44208" y="3662728"/>
            <a:ext cx="1566472" cy="15664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TextBox 11"/>
          <p:cNvSpPr txBox="1"/>
          <p:nvPr/>
        </p:nvSpPr>
        <p:spPr>
          <a:xfrm>
            <a:off x="6228184" y="5458539"/>
            <a:ext cx="2520280" cy="400110"/>
          </a:xfrm>
          <a:prstGeom prst="rect">
            <a:avLst/>
          </a:prstGeom>
          <a:noFill/>
        </p:spPr>
        <p:txBody>
          <a:bodyPr wrap="square" rtlCol="0">
            <a:spAutoFit/>
          </a:bodyPr>
          <a:lstStyle/>
          <a:p>
            <a:r>
              <a:rPr lang="en-GB" dirty="0"/>
              <a:t>Sash lift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04664"/>
            <a:ext cx="8218488" cy="382588"/>
          </a:xfrm>
        </p:spPr>
        <p:txBody>
          <a:bodyPr/>
          <a:lstStyle/>
          <a:p>
            <a:r>
              <a:rPr lang="en-GB" dirty="0">
                <a:solidFill>
                  <a:srgbClr val="0070C0"/>
                </a:solidFill>
              </a:rPr>
              <a:t>Doors</a:t>
            </a:r>
            <a:endParaRPr lang="en-US" dirty="0">
              <a:solidFill>
                <a:srgbClr val="0070C0"/>
              </a:solidFill>
            </a:endParaRPr>
          </a:p>
        </p:txBody>
      </p:sp>
      <p:sp>
        <p:nvSpPr>
          <p:cNvPr id="3" name="Content Placeholder 2"/>
          <p:cNvSpPr>
            <a:spLocks noGrp="1"/>
          </p:cNvSpPr>
          <p:nvPr>
            <p:ph sz="quarter" idx="10"/>
          </p:nvPr>
        </p:nvSpPr>
        <p:spPr>
          <a:xfrm>
            <a:off x="457200" y="1124744"/>
            <a:ext cx="8229600" cy="4755600"/>
          </a:xfrm>
        </p:spPr>
        <p:txBody>
          <a:bodyPr/>
          <a:lstStyle/>
          <a:p>
            <a:pPr eaLnBrk="1" hangingPunct="1"/>
            <a:r>
              <a:rPr lang="en-GB" dirty="0"/>
              <a:t>Doors can be split into two categories, internal and external. Generally internal doors may have been softwood and external doors hardwood. But this is just a generalisation and by no means exclusive.</a:t>
            </a:r>
          </a:p>
          <a:p>
            <a:pPr eaLnBrk="1" hangingPunct="1"/>
            <a:r>
              <a:rPr lang="en-GB" dirty="0"/>
              <a:t>Left: Framed Door			Right: Ledge &amp; Brace Door</a:t>
            </a:r>
          </a:p>
          <a:p>
            <a:endParaRPr lang="en-US" b="1" dirty="0"/>
          </a:p>
        </p:txBody>
      </p:sp>
      <p:pic>
        <p:nvPicPr>
          <p:cNvPr id="5" name="Picture 4">
            <a:extLst>
              <a:ext uri="{FF2B5EF4-FFF2-40B4-BE49-F238E27FC236}">
                <a16:creationId xmlns:a16="http://schemas.microsoft.com/office/drawing/2014/main" id="{CDBECE7D-5E46-13DE-AB0B-71C64B22DE5F}"/>
              </a:ext>
            </a:extLst>
          </p:cNvPr>
          <p:cNvPicPr>
            <a:picLocks noChangeAspect="1"/>
          </p:cNvPicPr>
          <p:nvPr/>
        </p:nvPicPr>
        <p:blipFill>
          <a:blip r:embed="rId3"/>
          <a:stretch>
            <a:fillRect/>
          </a:stretch>
        </p:blipFill>
        <p:spPr>
          <a:xfrm>
            <a:off x="5508104" y="2850270"/>
            <a:ext cx="2990126" cy="3765344"/>
          </a:xfrm>
          <a:prstGeom prst="rect">
            <a:avLst/>
          </a:prstGeom>
        </p:spPr>
      </p:pic>
      <p:pic>
        <p:nvPicPr>
          <p:cNvPr id="8" name="Picture 7">
            <a:extLst>
              <a:ext uri="{FF2B5EF4-FFF2-40B4-BE49-F238E27FC236}">
                <a16:creationId xmlns:a16="http://schemas.microsoft.com/office/drawing/2014/main" id="{FB39D5F6-0E0E-8AE9-6509-DFBAA797C2D9}"/>
              </a:ext>
            </a:extLst>
          </p:cNvPr>
          <p:cNvPicPr>
            <a:picLocks noChangeAspect="1"/>
          </p:cNvPicPr>
          <p:nvPr/>
        </p:nvPicPr>
        <p:blipFill rotWithShape="1">
          <a:blip r:embed="rId4"/>
          <a:srcRect l="34250" t="27556" r="26375" b="20469"/>
          <a:stretch/>
        </p:blipFill>
        <p:spPr>
          <a:xfrm>
            <a:off x="539552" y="3068960"/>
            <a:ext cx="3897170" cy="3429510"/>
          </a:xfrm>
          <a:prstGeom prst="rect">
            <a:avLst/>
          </a:prstGeom>
        </p:spPr>
      </p:pic>
    </p:spTree>
    <p:extLst>
      <p:ext uri="{BB962C8B-B14F-4D97-AF65-F5344CB8AC3E}">
        <p14:creationId xmlns:p14="http://schemas.microsoft.com/office/powerpoint/2010/main" val="15064356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C3876-F948-9C2E-2626-A00F1D7F40ED}"/>
              </a:ext>
            </a:extLst>
          </p:cNvPr>
          <p:cNvSpPr>
            <a:spLocks noGrp="1"/>
          </p:cNvSpPr>
          <p:nvPr>
            <p:ph type="title"/>
          </p:nvPr>
        </p:nvSpPr>
        <p:spPr/>
        <p:txBody>
          <a:bodyPr/>
          <a:lstStyle/>
          <a:p>
            <a:r>
              <a:rPr lang="en-GB" dirty="0">
                <a:solidFill>
                  <a:srgbClr val="0070C0"/>
                </a:solidFill>
              </a:rPr>
              <a:t>Traditional Doors</a:t>
            </a:r>
          </a:p>
        </p:txBody>
      </p:sp>
      <p:sp>
        <p:nvSpPr>
          <p:cNvPr id="3" name="Content Placeholder 2">
            <a:extLst>
              <a:ext uri="{FF2B5EF4-FFF2-40B4-BE49-F238E27FC236}">
                <a16:creationId xmlns:a16="http://schemas.microsoft.com/office/drawing/2014/main" id="{EF3617F1-237F-1E84-4853-8D5D6F0CC572}"/>
              </a:ext>
            </a:extLst>
          </p:cNvPr>
          <p:cNvSpPr>
            <a:spLocks noGrp="1"/>
          </p:cNvSpPr>
          <p:nvPr>
            <p:ph sz="quarter" idx="10"/>
          </p:nvPr>
        </p:nvSpPr>
        <p:spPr/>
        <p:txBody>
          <a:bodyPr/>
          <a:lstStyle/>
          <a:p>
            <a:r>
              <a:rPr lang="en-GB" dirty="0"/>
              <a:t>Internal doors and external would have been constructed in a similar way. External would be more likely to be hardwood as is performs much better than softwood externally due to natural preservatives. </a:t>
            </a:r>
          </a:p>
          <a:p>
            <a:r>
              <a:rPr lang="en-GB" dirty="0"/>
              <a:t>Hardwood could still be used internally but has more cost, and softwood could be used externally but would need additional protection by means of varnish or paint as it is more susceptible to rot.</a:t>
            </a:r>
          </a:p>
        </p:txBody>
      </p:sp>
    </p:spTree>
    <p:extLst>
      <p:ext uri="{BB962C8B-B14F-4D97-AF65-F5344CB8AC3E}">
        <p14:creationId xmlns:p14="http://schemas.microsoft.com/office/powerpoint/2010/main" val="27535196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C3876-F948-9C2E-2626-A00F1D7F40ED}"/>
              </a:ext>
            </a:extLst>
          </p:cNvPr>
          <p:cNvSpPr>
            <a:spLocks noGrp="1"/>
          </p:cNvSpPr>
          <p:nvPr>
            <p:ph type="title"/>
          </p:nvPr>
        </p:nvSpPr>
        <p:spPr/>
        <p:txBody>
          <a:bodyPr/>
          <a:lstStyle/>
          <a:p>
            <a:r>
              <a:rPr lang="en-GB" dirty="0">
                <a:solidFill>
                  <a:srgbClr val="0070C0"/>
                </a:solidFill>
              </a:rPr>
              <a:t>Door Frames</a:t>
            </a:r>
          </a:p>
        </p:txBody>
      </p:sp>
      <p:sp>
        <p:nvSpPr>
          <p:cNvPr id="3" name="Content Placeholder 2">
            <a:extLst>
              <a:ext uri="{FF2B5EF4-FFF2-40B4-BE49-F238E27FC236}">
                <a16:creationId xmlns:a16="http://schemas.microsoft.com/office/drawing/2014/main" id="{EF3617F1-237F-1E84-4853-8D5D6F0CC572}"/>
              </a:ext>
            </a:extLst>
          </p:cNvPr>
          <p:cNvSpPr>
            <a:spLocks noGrp="1"/>
          </p:cNvSpPr>
          <p:nvPr>
            <p:ph sz="quarter" idx="10"/>
          </p:nvPr>
        </p:nvSpPr>
        <p:spPr/>
        <p:txBody>
          <a:bodyPr/>
          <a:lstStyle/>
          <a:p>
            <a:endParaRPr lang="en-GB" dirty="0"/>
          </a:p>
        </p:txBody>
      </p:sp>
      <p:pic>
        <p:nvPicPr>
          <p:cNvPr id="4" name="Picture 3">
            <a:extLst>
              <a:ext uri="{FF2B5EF4-FFF2-40B4-BE49-F238E27FC236}">
                <a16:creationId xmlns:a16="http://schemas.microsoft.com/office/drawing/2014/main" id="{F93D820D-88F3-3518-D08C-F912FFE7141B}"/>
              </a:ext>
            </a:extLst>
          </p:cNvPr>
          <p:cNvPicPr>
            <a:picLocks noChangeAspect="1"/>
          </p:cNvPicPr>
          <p:nvPr/>
        </p:nvPicPr>
        <p:blipFill>
          <a:blip r:embed="rId2"/>
          <a:stretch>
            <a:fillRect/>
          </a:stretch>
        </p:blipFill>
        <p:spPr>
          <a:xfrm>
            <a:off x="323528" y="1835090"/>
            <a:ext cx="3444539" cy="3828620"/>
          </a:xfrm>
          <a:prstGeom prst="rect">
            <a:avLst/>
          </a:prstGeom>
        </p:spPr>
      </p:pic>
      <p:pic>
        <p:nvPicPr>
          <p:cNvPr id="5" name="Picture 4">
            <a:extLst>
              <a:ext uri="{FF2B5EF4-FFF2-40B4-BE49-F238E27FC236}">
                <a16:creationId xmlns:a16="http://schemas.microsoft.com/office/drawing/2014/main" id="{9D3FD319-87DB-CE4E-A1FB-0F192DA6ED00}"/>
              </a:ext>
            </a:extLst>
          </p:cNvPr>
          <p:cNvPicPr>
            <a:picLocks noChangeAspect="1"/>
          </p:cNvPicPr>
          <p:nvPr/>
        </p:nvPicPr>
        <p:blipFill>
          <a:blip r:embed="rId3"/>
          <a:stretch>
            <a:fillRect/>
          </a:stretch>
        </p:blipFill>
        <p:spPr>
          <a:xfrm>
            <a:off x="4860032" y="1556792"/>
            <a:ext cx="4188315" cy="4200508"/>
          </a:xfrm>
          <a:prstGeom prst="rect">
            <a:avLst/>
          </a:prstGeom>
        </p:spPr>
      </p:pic>
    </p:spTree>
    <p:extLst>
      <p:ext uri="{BB962C8B-B14F-4D97-AF65-F5344CB8AC3E}">
        <p14:creationId xmlns:p14="http://schemas.microsoft.com/office/powerpoint/2010/main" val="33368676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C3876-F948-9C2E-2626-A00F1D7F40ED}"/>
              </a:ext>
            </a:extLst>
          </p:cNvPr>
          <p:cNvSpPr>
            <a:spLocks noGrp="1"/>
          </p:cNvSpPr>
          <p:nvPr>
            <p:ph type="title"/>
          </p:nvPr>
        </p:nvSpPr>
        <p:spPr/>
        <p:txBody>
          <a:bodyPr/>
          <a:lstStyle/>
          <a:p>
            <a:r>
              <a:rPr lang="en-GB" dirty="0">
                <a:solidFill>
                  <a:srgbClr val="0070C0"/>
                </a:solidFill>
              </a:rPr>
              <a:t>Door Frames</a:t>
            </a:r>
          </a:p>
        </p:txBody>
      </p:sp>
      <p:sp>
        <p:nvSpPr>
          <p:cNvPr id="3" name="Content Placeholder 2">
            <a:extLst>
              <a:ext uri="{FF2B5EF4-FFF2-40B4-BE49-F238E27FC236}">
                <a16:creationId xmlns:a16="http://schemas.microsoft.com/office/drawing/2014/main" id="{EF3617F1-237F-1E84-4853-8D5D6F0CC572}"/>
              </a:ext>
            </a:extLst>
          </p:cNvPr>
          <p:cNvSpPr>
            <a:spLocks noGrp="1"/>
          </p:cNvSpPr>
          <p:nvPr>
            <p:ph sz="quarter" idx="10"/>
          </p:nvPr>
        </p:nvSpPr>
        <p:spPr/>
        <p:txBody>
          <a:bodyPr/>
          <a:lstStyle/>
          <a:p>
            <a:endParaRPr lang="en-GB" dirty="0"/>
          </a:p>
        </p:txBody>
      </p:sp>
      <p:pic>
        <p:nvPicPr>
          <p:cNvPr id="6" name="Picture 5">
            <a:extLst>
              <a:ext uri="{FF2B5EF4-FFF2-40B4-BE49-F238E27FC236}">
                <a16:creationId xmlns:a16="http://schemas.microsoft.com/office/drawing/2014/main" id="{7F98F5DB-4B42-DE2F-3ABF-DA3850E93DBE}"/>
              </a:ext>
            </a:extLst>
          </p:cNvPr>
          <p:cNvPicPr>
            <a:picLocks noChangeAspect="1"/>
          </p:cNvPicPr>
          <p:nvPr/>
        </p:nvPicPr>
        <p:blipFill>
          <a:blip r:embed="rId2"/>
          <a:stretch>
            <a:fillRect/>
          </a:stretch>
        </p:blipFill>
        <p:spPr>
          <a:xfrm>
            <a:off x="2771800" y="2060848"/>
            <a:ext cx="3316511" cy="3639627"/>
          </a:xfrm>
          <a:prstGeom prst="rect">
            <a:avLst/>
          </a:prstGeom>
        </p:spPr>
      </p:pic>
    </p:spTree>
    <p:extLst>
      <p:ext uri="{BB962C8B-B14F-4D97-AF65-F5344CB8AC3E}">
        <p14:creationId xmlns:p14="http://schemas.microsoft.com/office/powerpoint/2010/main" val="42368274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0"/>
          </p:nvPr>
        </p:nvSpPr>
        <p:spPr/>
        <p:txBody>
          <a:bodyPr/>
          <a:lstStyle/>
          <a:p>
            <a:r>
              <a:rPr lang="en-GB" dirty="0"/>
              <a:t>The frames were fixed using a proprietary wall tie, nailed or screwed into wooden slips inserted into the brickwork. It is more common practice today for the frames to be screwed into the brickwork using concrete screws or traditional screws and wall plugs.</a:t>
            </a:r>
            <a:endParaRPr lang="en-US" dirty="0"/>
          </a:p>
        </p:txBody>
      </p:sp>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3192735"/>
            <a:ext cx="3455987" cy="2573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40431" y="3359497"/>
            <a:ext cx="5462588" cy="2517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0"/>
          </p:nvPr>
        </p:nvSpPr>
        <p:spPr>
          <a:xfrm>
            <a:off x="457200" y="1371600"/>
            <a:ext cx="4258816" cy="4755600"/>
          </a:xfrm>
        </p:spPr>
        <p:txBody>
          <a:bodyPr/>
          <a:lstStyle/>
          <a:p>
            <a:r>
              <a:rPr lang="en-GB" dirty="0"/>
              <a:t>Storey frames have jambs that are at room height or storey height – this is why they are called storey frames. </a:t>
            </a:r>
          </a:p>
          <a:p>
            <a:r>
              <a:rPr lang="en-GB" dirty="0"/>
              <a:t>The jambs are grooved so that partition walls can sit inside the frame, giving it more strength and stability.</a:t>
            </a:r>
          </a:p>
          <a:p>
            <a:r>
              <a:rPr lang="en-GB" dirty="0"/>
              <a:t>They are also nailed to the floor joists for added strength.</a:t>
            </a:r>
          </a:p>
          <a:p>
            <a:endParaRPr lang="en-US" dirty="0"/>
          </a:p>
        </p:txBody>
      </p:sp>
      <p:pic>
        <p:nvPicPr>
          <p:cNvPr id="4" name="Picture 4"/>
          <p:cNvPicPr>
            <a:picLocks noChangeAspect="1" noChangeArrowheads="1"/>
          </p:cNvPicPr>
          <p:nvPr/>
        </p:nvPicPr>
        <p:blipFill rotWithShape="1">
          <a:blip r:embed="rId2">
            <a:extLst>
              <a:ext uri="{28A0092B-C50C-407E-A947-70E740481C1C}">
                <a14:useLocalDpi xmlns:a14="http://schemas.microsoft.com/office/drawing/2010/main" val="0"/>
              </a:ext>
            </a:extLst>
          </a:blip>
          <a:srcRect l="28246" t="16923" r="35741" b="30773"/>
          <a:stretch/>
        </p:blipFill>
        <p:spPr bwMode="auto">
          <a:xfrm>
            <a:off x="4427984" y="1268759"/>
            <a:ext cx="4210572" cy="47717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cxnSp>
        <p:nvCxnSpPr>
          <p:cNvPr id="4" name="Straight Connector 3"/>
          <p:cNvCxnSpPr>
            <a:stCxn id="168" idx="3"/>
          </p:cNvCxnSpPr>
          <p:nvPr/>
        </p:nvCxnSpPr>
        <p:spPr bwMode="black">
          <a:xfrm>
            <a:off x="1519238" y="2298700"/>
            <a:ext cx="1684337" cy="338138"/>
          </a:xfrm>
          <a:prstGeom prst="line">
            <a:avLst/>
          </a:prstGeom>
        </p:spPr>
        <p:style>
          <a:lnRef idx="1">
            <a:schemeClr val="dk1"/>
          </a:lnRef>
          <a:fillRef idx="0">
            <a:schemeClr val="dk1"/>
          </a:fillRef>
          <a:effectRef idx="0">
            <a:schemeClr val="dk1"/>
          </a:effectRef>
          <a:fontRef idx="minor">
            <a:schemeClr val="tx1"/>
          </a:fontRef>
        </p:style>
      </p:cxnSp>
      <p:cxnSp>
        <p:nvCxnSpPr>
          <p:cNvPr id="10" name="Straight Connector 9"/>
          <p:cNvCxnSpPr/>
          <p:nvPr/>
        </p:nvCxnSpPr>
        <p:spPr>
          <a:xfrm>
            <a:off x="3203575" y="2636838"/>
            <a:ext cx="2447925" cy="0"/>
          </a:xfrm>
          <a:prstGeom prst="line">
            <a:avLst/>
          </a:prstGeom>
        </p:spPr>
        <p:style>
          <a:lnRef idx="1">
            <a:schemeClr val="dk1"/>
          </a:lnRef>
          <a:fillRef idx="0">
            <a:schemeClr val="dk1"/>
          </a:fillRef>
          <a:effectRef idx="0">
            <a:schemeClr val="dk1"/>
          </a:effectRef>
          <a:fontRef idx="minor">
            <a:schemeClr val="tx1"/>
          </a:fontRef>
        </p:style>
      </p:cxnSp>
      <p:cxnSp>
        <p:nvCxnSpPr>
          <p:cNvPr id="12" name="Straight Connector 11"/>
          <p:cNvCxnSpPr>
            <a:endCxn id="133" idx="3"/>
          </p:cNvCxnSpPr>
          <p:nvPr/>
        </p:nvCxnSpPr>
        <p:spPr>
          <a:xfrm flipV="1">
            <a:off x="5651500" y="2338388"/>
            <a:ext cx="1862138" cy="298450"/>
          </a:xfrm>
          <a:prstGeom prst="line">
            <a:avLst/>
          </a:prstGeom>
        </p:spPr>
        <p:style>
          <a:lnRef idx="1">
            <a:schemeClr val="accent6"/>
          </a:lnRef>
          <a:fillRef idx="0">
            <a:schemeClr val="accent6"/>
          </a:fillRef>
          <a:effectRef idx="0">
            <a:schemeClr val="accent6"/>
          </a:effectRef>
          <a:fontRef idx="minor">
            <a:schemeClr val="tx1"/>
          </a:fontRef>
        </p:style>
      </p:cxnSp>
      <p:cxnSp>
        <p:nvCxnSpPr>
          <p:cNvPr id="22" name="Straight Connector 21"/>
          <p:cNvCxnSpPr>
            <a:stCxn id="168" idx="1"/>
          </p:cNvCxnSpPr>
          <p:nvPr/>
        </p:nvCxnSpPr>
        <p:spPr>
          <a:xfrm>
            <a:off x="1435100" y="2433638"/>
            <a:ext cx="1754188" cy="330200"/>
          </a:xfrm>
          <a:prstGeom prst="line">
            <a:avLst/>
          </a:prstGeom>
        </p:spPr>
        <p:style>
          <a:lnRef idx="1">
            <a:schemeClr val="dk1"/>
          </a:lnRef>
          <a:fillRef idx="0">
            <a:schemeClr val="dk1"/>
          </a:fillRef>
          <a:effectRef idx="0">
            <a:schemeClr val="dk1"/>
          </a:effectRef>
          <a:fontRef idx="minor">
            <a:schemeClr val="tx1"/>
          </a:fontRef>
        </p:style>
      </p:cxnSp>
      <p:cxnSp>
        <p:nvCxnSpPr>
          <p:cNvPr id="23" name="Straight Connector 22"/>
          <p:cNvCxnSpPr/>
          <p:nvPr/>
        </p:nvCxnSpPr>
        <p:spPr>
          <a:xfrm>
            <a:off x="3203575" y="2763838"/>
            <a:ext cx="2447925" cy="0"/>
          </a:xfrm>
          <a:prstGeom prst="line">
            <a:avLst/>
          </a:prstGeom>
          <a:ln>
            <a:solidFill>
              <a:schemeClr val="tx1"/>
            </a:solidFill>
          </a:ln>
        </p:spPr>
        <p:style>
          <a:lnRef idx="1">
            <a:schemeClr val="dk1"/>
          </a:lnRef>
          <a:fillRef idx="0">
            <a:schemeClr val="dk1"/>
          </a:fillRef>
          <a:effectRef idx="0">
            <a:schemeClr val="dk1"/>
          </a:effectRef>
          <a:fontRef idx="minor">
            <a:schemeClr val="tx1"/>
          </a:fontRef>
        </p:style>
      </p:cxnSp>
      <p:cxnSp>
        <p:nvCxnSpPr>
          <p:cNvPr id="24" name="Straight Connector 23"/>
          <p:cNvCxnSpPr/>
          <p:nvPr/>
        </p:nvCxnSpPr>
        <p:spPr>
          <a:xfrm flipV="1">
            <a:off x="5635625" y="2466975"/>
            <a:ext cx="1931988" cy="296863"/>
          </a:xfrm>
          <a:prstGeom prst="line">
            <a:avLst/>
          </a:prstGeom>
        </p:spPr>
        <p:style>
          <a:lnRef idx="1">
            <a:schemeClr val="dk1"/>
          </a:lnRef>
          <a:fillRef idx="0">
            <a:schemeClr val="dk1"/>
          </a:fillRef>
          <a:effectRef idx="0">
            <a:schemeClr val="dk1"/>
          </a:effectRef>
          <a:fontRef idx="minor">
            <a:schemeClr val="tx1"/>
          </a:fontRef>
        </p:style>
      </p:cxnSp>
      <p:cxnSp>
        <p:nvCxnSpPr>
          <p:cNvPr id="20" name="Straight Connector 19"/>
          <p:cNvCxnSpPr/>
          <p:nvPr/>
        </p:nvCxnSpPr>
        <p:spPr>
          <a:xfrm>
            <a:off x="5651500" y="2636838"/>
            <a:ext cx="0" cy="2736850"/>
          </a:xfrm>
          <a:prstGeom prst="line">
            <a:avLst/>
          </a:prstGeom>
        </p:spPr>
        <p:style>
          <a:lnRef idx="1">
            <a:schemeClr val="dk1"/>
          </a:lnRef>
          <a:fillRef idx="0">
            <a:schemeClr val="dk1"/>
          </a:fillRef>
          <a:effectRef idx="0">
            <a:schemeClr val="dk1"/>
          </a:effectRef>
          <a:fontRef idx="minor">
            <a:schemeClr val="tx1"/>
          </a:fontRef>
        </p:style>
      </p:cxnSp>
      <p:cxnSp>
        <p:nvCxnSpPr>
          <p:cNvPr id="25" name="Straight Connector 24"/>
          <p:cNvCxnSpPr/>
          <p:nvPr/>
        </p:nvCxnSpPr>
        <p:spPr>
          <a:xfrm flipH="1">
            <a:off x="3203575" y="2636838"/>
            <a:ext cx="0" cy="2736850"/>
          </a:xfrm>
          <a:prstGeom prst="line">
            <a:avLst/>
          </a:prstGeom>
        </p:spPr>
        <p:style>
          <a:lnRef idx="1">
            <a:schemeClr val="accent6"/>
          </a:lnRef>
          <a:fillRef idx="0">
            <a:schemeClr val="accent6"/>
          </a:fillRef>
          <a:effectRef idx="0">
            <a:schemeClr val="accent6"/>
          </a:effectRef>
          <a:fontRef idx="minor">
            <a:schemeClr val="tx1"/>
          </a:fontRef>
        </p:style>
      </p:cxnSp>
      <p:cxnSp>
        <p:nvCxnSpPr>
          <p:cNvPr id="42" name="Straight Connector 41"/>
          <p:cNvCxnSpPr>
            <a:endCxn id="173" idx="1"/>
          </p:cNvCxnSpPr>
          <p:nvPr/>
        </p:nvCxnSpPr>
        <p:spPr>
          <a:xfrm>
            <a:off x="5635625" y="3425825"/>
            <a:ext cx="1898650" cy="71438"/>
          </a:xfrm>
          <a:prstGeom prst="line">
            <a:avLst/>
          </a:prstGeom>
        </p:spPr>
        <p:style>
          <a:lnRef idx="1">
            <a:schemeClr val="dk1"/>
          </a:lnRef>
          <a:fillRef idx="0">
            <a:schemeClr val="dk1"/>
          </a:fillRef>
          <a:effectRef idx="0">
            <a:schemeClr val="dk1"/>
          </a:effectRef>
          <a:fontRef idx="minor">
            <a:schemeClr val="tx1"/>
          </a:fontRef>
        </p:style>
      </p:cxnSp>
      <p:cxnSp>
        <p:nvCxnSpPr>
          <p:cNvPr id="43" name="Straight Connector 42"/>
          <p:cNvCxnSpPr>
            <a:endCxn id="174" idx="1"/>
          </p:cNvCxnSpPr>
          <p:nvPr/>
        </p:nvCxnSpPr>
        <p:spPr>
          <a:xfrm>
            <a:off x="5651500" y="4400550"/>
            <a:ext cx="1893888" cy="365125"/>
          </a:xfrm>
          <a:prstGeom prst="line">
            <a:avLst/>
          </a:prstGeom>
        </p:spPr>
        <p:style>
          <a:lnRef idx="1">
            <a:schemeClr val="dk1"/>
          </a:lnRef>
          <a:fillRef idx="0">
            <a:schemeClr val="dk1"/>
          </a:fillRef>
          <a:effectRef idx="0">
            <a:schemeClr val="dk1"/>
          </a:effectRef>
          <a:fontRef idx="minor">
            <a:schemeClr val="tx1"/>
          </a:fontRef>
        </p:style>
      </p:cxnSp>
      <p:cxnSp>
        <p:nvCxnSpPr>
          <p:cNvPr id="44" name="Straight Connector 43"/>
          <p:cNvCxnSpPr>
            <a:endCxn id="174" idx="2"/>
          </p:cNvCxnSpPr>
          <p:nvPr/>
        </p:nvCxnSpPr>
        <p:spPr>
          <a:xfrm>
            <a:off x="5638800" y="4508500"/>
            <a:ext cx="1916113" cy="406400"/>
          </a:xfrm>
          <a:prstGeom prst="line">
            <a:avLst/>
          </a:prstGeom>
        </p:spPr>
        <p:style>
          <a:lnRef idx="1">
            <a:schemeClr val="dk1"/>
          </a:lnRef>
          <a:fillRef idx="0">
            <a:schemeClr val="dk1"/>
          </a:fillRef>
          <a:effectRef idx="0">
            <a:schemeClr val="dk1"/>
          </a:effectRef>
          <a:fontRef idx="minor">
            <a:schemeClr val="tx1"/>
          </a:fontRef>
        </p:style>
      </p:cxnSp>
      <p:cxnSp>
        <p:nvCxnSpPr>
          <p:cNvPr id="45" name="Straight Connector 44"/>
          <p:cNvCxnSpPr>
            <a:endCxn id="144" idx="0"/>
          </p:cNvCxnSpPr>
          <p:nvPr/>
        </p:nvCxnSpPr>
        <p:spPr>
          <a:xfrm>
            <a:off x="5668963" y="5256213"/>
            <a:ext cx="1830387" cy="676275"/>
          </a:xfrm>
          <a:prstGeom prst="line">
            <a:avLst/>
          </a:prstGeom>
        </p:spPr>
        <p:style>
          <a:lnRef idx="1">
            <a:schemeClr val="dk1"/>
          </a:lnRef>
          <a:fillRef idx="0">
            <a:schemeClr val="dk1"/>
          </a:fillRef>
          <a:effectRef idx="0">
            <a:schemeClr val="dk1"/>
          </a:effectRef>
          <a:fontRef idx="minor">
            <a:schemeClr val="tx1"/>
          </a:fontRef>
        </p:style>
      </p:cxnSp>
      <p:cxnSp>
        <p:nvCxnSpPr>
          <p:cNvPr id="46" name="Straight Connector 45"/>
          <p:cNvCxnSpPr/>
          <p:nvPr/>
        </p:nvCxnSpPr>
        <p:spPr>
          <a:xfrm>
            <a:off x="5641975" y="5373688"/>
            <a:ext cx="1906588" cy="773112"/>
          </a:xfrm>
          <a:prstGeom prst="line">
            <a:avLst/>
          </a:prstGeom>
        </p:spPr>
        <p:style>
          <a:lnRef idx="1">
            <a:schemeClr val="dk1"/>
          </a:lnRef>
          <a:fillRef idx="0">
            <a:schemeClr val="dk1"/>
          </a:fillRef>
          <a:effectRef idx="0">
            <a:schemeClr val="dk1"/>
          </a:effectRef>
          <a:fontRef idx="minor">
            <a:schemeClr val="tx1"/>
          </a:fontRef>
        </p:style>
      </p:cxnSp>
      <p:cxnSp>
        <p:nvCxnSpPr>
          <p:cNvPr id="54" name="Straight Connector 53"/>
          <p:cNvCxnSpPr>
            <a:endCxn id="173" idx="2"/>
          </p:cNvCxnSpPr>
          <p:nvPr/>
        </p:nvCxnSpPr>
        <p:spPr>
          <a:xfrm>
            <a:off x="5635625" y="3340100"/>
            <a:ext cx="1922463" cy="7938"/>
          </a:xfrm>
          <a:prstGeom prst="line">
            <a:avLst/>
          </a:prstGeom>
        </p:spPr>
        <p:style>
          <a:lnRef idx="1">
            <a:schemeClr val="dk1"/>
          </a:lnRef>
          <a:fillRef idx="0">
            <a:schemeClr val="dk1"/>
          </a:fillRef>
          <a:effectRef idx="0">
            <a:schemeClr val="dk1"/>
          </a:effectRef>
          <a:fontRef idx="minor">
            <a:schemeClr val="tx1"/>
          </a:fontRef>
        </p:style>
      </p:cxnSp>
      <p:cxnSp>
        <p:nvCxnSpPr>
          <p:cNvPr id="57" name="Straight Connector 56"/>
          <p:cNvCxnSpPr/>
          <p:nvPr/>
        </p:nvCxnSpPr>
        <p:spPr>
          <a:xfrm flipV="1">
            <a:off x="3190875" y="3429000"/>
            <a:ext cx="2447925" cy="0"/>
          </a:xfrm>
          <a:prstGeom prst="line">
            <a:avLst/>
          </a:prstGeom>
        </p:spPr>
        <p:style>
          <a:lnRef idx="1">
            <a:schemeClr val="dk1"/>
          </a:lnRef>
          <a:fillRef idx="0">
            <a:schemeClr val="dk1"/>
          </a:fillRef>
          <a:effectRef idx="0">
            <a:schemeClr val="dk1"/>
          </a:effectRef>
          <a:fontRef idx="minor">
            <a:schemeClr val="tx1"/>
          </a:fontRef>
        </p:style>
      </p:cxnSp>
      <p:cxnSp>
        <p:nvCxnSpPr>
          <p:cNvPr id="60" name="Straight Connector 59"/>
          <p:cNvCxnSpPr/>
          <p:nvPr/>
        </p:nvCxnSpPr>
        <p:spPr>
          <a:xfrm flipV="1">
            <a:off x="3203575" y="3351213"/>
            <a:ext cx="2447925" cy="0"/>
          </a:xfrm>
          <a:prstGeom prst="line">
            <a:avLst/>
          </a:prstGeom>
        </p:spPr>
        <p:style>
          <a:lnRef idx="1">
            <a:schemeClr val="dk1"/>
          </a:lnRef>
          <a:fillRef idx="0">
            <a:schemeClr val="dk1"/>
          </a:fillRef>
          <a:effectRef idx="0">
            <a:schemeClr val="dk1"/>
          </a:effectRef>
          <a:fontRef idx="minor">
            <a:schemeClr val="tx1"/>
          </a:fontRef>
        </p:style>
      </p:cxnSp>
      <p:cxnSp>
        <p:nvCxnSpPr>
          <p:cNvPr id="61" name="Straight Connector 60"/>
          <p:cNvCxnSpPr/>
          <p:nvPr/>
        </p:nvCxnSpPr>
        <p:spPr>
          <a:xfrm flipV="1">
            <a:off x="3933825" y="3351213"/>
            <a:ext cx="0" cy="2022475"/>
          </a:xfrm>
          <a:prstGeom prst="line">
            <a:avLst/>
          </a:prstGeom>
        </p:spPr>
        <p:style>
          <a:lnRef idx="1">
            <a:schemeClr val="dk1"/>
          </a:lnRef>
          <a:fillRef idx="0">
            <a:schemeClr val="dk1"/>
          </a:fillRef>
          <a:effectRef idx="0">
            <a:schemeClr val="dk1"/>
          </a:effectRef>
          <a:fontRef idx="minor">
            <a:schemeClr val="tx1"/>
          </a:fontRef>
        </p:style>
      </p:cxnSp>
      <p:cxnSp>
        <p:nvCxnSpPr>
          <p:cNvPr id="62" name="Straight Connector 61"/>
          <p:cNvCxnSpPr/>
          <p:nvPr/>
        </p:nvCxnSpPr>
        <p:spPr>
          <a:xfrm>
            <a:off x="4859338" y="4400550"/>
            <a:ext cx="779462" cy="0"/>
          </a:xfrm>
          <a:prstGeom prst="line">
            <a:avLst/>
          </a:prstGeom>
        </p:spPr>
        <p:style>
          <a:lnRef idx="1">
            <a:schemeClr val="dk1"/>
          </a:lnRef>
          <a:fillRef idx="0">
            <a:schemeClr val="dk1"/>
          </a:fillRef>
          <a:effectRef idx="0">
            <a:schemeClr val="dk1"/>
          </a:effectRef>
          <a:fontRef idx="minor">
            <a:schemeClr val="tx1"/>
          </a:fontRef>
        </p:style>
      </p:cxnSp>
      <p:cxnSp>
        <p:nvCxnSpPr>
          <p:cNvPr id="63" name="Straight Connector 62"/>
          <p:cNvCxnSpPr/>
          <p:nvPr/>
        </p:nvCxnSpPr>
        <p:spPr>
          <a:xfrm>
            <a:off x="4859338" y="4508500"/>
            <a:ext cx="792162" cy="0"/>
          </a:xfrm>
          <a:prstGeom prst="line">
            <a:avLst/>
          </a:prstGeom>
        </p:spPr>
        <p:style>
          <a:lnRef idx="1">
            <a:schemeClr val="dk1"/>
          </a:lnRef>
          <a:fillRef idx="0">
            <a:schemeClr val="dk1"/>
          </a:fillRef>
          <a:effectRef idx="0">
            <a:schemeClr val="dk1"/>
          </a:effectRef>
          <a:fontRef idx="minor">
            <a:schemeClr val="tx1"/>
          </a:fontRef>
        </p:style>
      </p:cxnSp>
      <p:cxnSp>
        <p:nvCxnSpPr>
          <p:cNvPr id="64" name="Straight Connector 63"/>
          <p:cNvCxnSpPr/>
          <p:nvPr/>
        </p:nvCxnSpPr>
        <p:spPr>
          <a:xfrm>
            <a:off x="4859338" y="5222875"/>
            <a:ext cx="792162" cy="0"/>
          </a:xfrm>
          <a:prstGeom prst="line">
            <a:avLst/>
          </a:prstGeom>
        </p:spPr>
        <p:style>
          <a:lnRef idx="1">
            <a:schemeClr val="dk1"/>
          </a:lnRef>
          <a:fillRef idx="0">
            <a:schemeClr val="dk1"/>
          </a:fillRef>
          <a:effectRef idx="0">
            <a:schemeClr val="dk1"/>
          </a:effectRef>
          <a:fontRef idx="minor">
            <a:schemeClr val="tx1"/>
          </a:fontRef>
        </p:style>
      </p:cxnSp>
      <p:cxnSp>
        <p:nvCxnSpPr>
          <p:cNvPr id="65" name="Straight Connector 64"/>
          <p:cNvCxnSpPr/>
          <p:nvPr/>
        </p:nvCxnSpPr>
        <p:spPr>
          <a:xfrm flipV="1">
            <a:off x="3203575" y="5373688"/>
            <a:ext cx="2447925" cy="0"/>
          </a:xfrm>
          <a:prstGeom prst="line">
            <a:avLst/>
          </a:prstGeom>
        </p:spPr>
        <p:style>
          <a:lnRef idx="1">
            <a:schemeClr val="dk1"/>
          </a:lnRef>
          <a:fillRef idx="0">
            <a:schemeClr val="dk1"/>
          </a:fillRef>
          <a:effectRef idx="0">
            <a:schemeClr val="dk1"/>
          </a:effectRef>
          <a:fontRef idx="minor">
            <a:schemeClr val="tx1"/>
          </a:fontRef>
        </p:style>
      </p:cxnSp>
      <p:cxnSp>
        <p:nvCxnSpPr>
          <p:cNvPr id="72" name="Straight Connector 71"/>
          <p:cNvCxnSpPr/>
          <p:nvPr/>
        </p:nvCxnSpPr>
        <p:spPr>
          <a:xfrm flipV="1">
            <a:off x="4859338" y="3351213"/>
            <a:ext cx="0" cy="2022475"/>
          </a:xfrm>
          <a:prstGeom prst="line">
            <a:avLst/>
          </a:prstGeom>
        </p:spPr>
        <p:style>
          <a:lnRef idx="1">
            <a:schemeClr val="dk1"/>
          </a:lnRef>
          <a:fillRef idx="0">
            <a:schemeClr val="dk1"/>
          </a:fillRef>
          <a:effectRef idx="0">
            <a:schemeClr val="dk1"/>
          </a:effectRef>
          <a:fontRef idx="minor">
            <a:schemeClr val="tx1"/>
          </a:fontRef>
        </p:style>
      </p:cxnSp>
      <p:cxnSp>
        <p:nvCxnSpPr>
          <p:cNvPr id="80" name="Straight Connector 79"/>
          <p:cNvCxnSpPr/>
          <p:nvPr/>
        </p:nvCxnSpPr>
        <p:spPr>
          <a:xfrm flipV="1">
            <a:off x="4787900" y="3451225"/>
            <a:ext cx="0" cy="1922463"/>
          </a:xfrm>
          <a:prstGeom prst="line">
            <a:avLst/>
          </a:prstGeom>
        </p:spPr>
        <p:style>
          <a:lnRef idx="1">
            <a:schemeClr val="dk1"/>
          </a:lnRef>
          <a:fillRef idx="0">
            <a:schemeClr val="dk1"/>
          </a:fillRef>
          <a:effectRef idx="0">
            <a:schemeClr val="dk1"/>
          </a:effectRef>
          <a:fontRef idx="minor">
            <a:schemeClr val="tx1"/>
          </a:fontRef>
        </p:style>
      </p:cxnSp>
      <p:cxnSp>
        <p:nvCxnSpPr>
          <p:cNvPr id="83" name="Straight Connector 82"/>
          <p:cNvCxnSpPr/>
          <p:nvPr/>
        </p:nvCxnSpPr>
        <p:spPr>
          <a:xfrm flipV="1">
            <a:off x="3995738" y="3429000"/>
            <a:ext cx="0" cy="1944688"/>
          </a:xfrm>
          <a:prstGeom prst="line">
            <a:avLst/>
          </a:prstGeom>
        </p:spPr>
        <p:style>
          <a:lnRef idx="1">
            <a:schemeClr val="dk1"/>
          </a:lnRef>
          <a:fillRef idx="0">
            <a:schemeClr val="dk1"/>
          </a:fillRef>
          <a:effectRef idx="0">
            <a:schemeClr val="dk1"/>
          </a:effectRef>
          <a:fontRef idx="minor">
            <a:schemeClr val="tx1"/>
          </a:fontRef>
        </p:style>
      </p:cxnSp>
      <p:cxnSp>
        <p:nvCxnSpPr>
          <p:cNvPr id="88" name="Straight Connector 87"/>
          <p:cNvCxnSpPr>
            <a:stCxn id="171" idx="1"/>
          </p:cNvCxnSpPr>
          <p:nvPr/>
        </p:nvCxnSpPr>
        <p:spPr>
          <a:xfrm>
            <a:off x="1436688" y="3398838"/>
            <a:ext cx="1766887" cy="22225"/>
          </a:xfrm>
          <a:prstGeom prst="line">
            <a:avLst/>
          </a:prstGeom>
        </p:spPr>
        <p:style>
          <a:lnRef idx="1">
            <a:schemeClr val="dk1"/>
          </a:lnRef>
          <a:fillRef idx="0">
            <a:schemeClr val="dk1"/>
          </a:fillRef>
          <a:effectRef idx="0">
            <a:schemeClr val="dk1"/>
          </a:effectRef>
          <a:fontRef idx="minor">
            <a:schemeClr val="tx1"/>
          </a:fontRef>
        </p:style>
      </p:cxnSp>
      <p:cxnSp>
        <p:nvCxnSpPr>
          <p:cNvPr id="89" name="Straight Connector 88"/>
          <p:cNvCxnSpPr/>
          <p:nvPr/>
        </p:nvCxnSpPr>
        <p:spPr>
          <a:xfrm flipV="1">
            <a:off x="4787900" y="3351213"/>
            <a:ext cx="71438" cy="100012"/>
          </a:xfrm>
          <a:prstGeom prst="line">
            <a:avLst/>
          </a:prstGeom>
        </p:spPr>
        <p:style>
          <a:lnRef idx="1">
            <a:schemeClr val="dk1"/>
          </a:lnRef>
          <a:fillRef idx="0">
            <a:schemeClr val="dk1"/>
          </a:fillRef>
          <a:effectRef idx="0">
            <a:schemeClr val="dk1"/>
          </a:effectRef>
          <a:fontRef idx="minor">
            <a:schemeClr val="tx1"/>
          </a:fontRef>
        </p:style>
      </p:cxnSp>
      <p:cxnSp>
        <p:nvCxnSpPr>
          <p:cNvPr id="90" name="Straight Connector 89"/>
          <p:cNvCxnSpPr/>
          <p:nvPr/>
        </p:nvCxnSpPr>
        <p:spPr>
          <a:xfrm>
            <a:off x="3933825" y="3351213"/>
            <a:ext cx="61913" cy="100012"/>
          </a:xfrm>
          <a:prstGeom prst="line">
            <a:avLst/>
          </a:prstGeom>
        </p:spPr>
        <p:style>
          <a:lnRef idx="1">
            <a:schemeClr val="dk1"/>
          </a:lnRef>
          <a:fillRef idx="0">
            <a:schemeClr val="dk1"/>
          </a:fillRef>
          <a:effectRef idx="0">
            <a:schemeClr val="dk1"/>
          </a:effectRef>
          <a:fontRef idx="minor">
            <a:schemeClr val="tx1"/>
          </a:fontRef>
        </p:style>
      </p:cxnSp>
      <p:cxnSp>
        <p:nvCxnSpPr>
          <p:cNvPr id="91" name="Straight Connector 90"/>
          <p:cNvCxnSpPr/>
          <p:nvPr/>
        </p:nvCxnSpPr>
        <p:spPr>
          <a:xfrm>
            <a:off x="4787900" y="5084763"/>
            <a:ext cx="71438" cy="0"/>
          </a:xfrm>
          <a:prstGeom prst="line">
            <a:avLst/>
          </a:prstGeom>
        </p:spPr>
        <p:style>
          <a:lnRef idx="1">
            <a:schemeClr val="dk1"/>
          </a:lnRef>
          <a:fillRef idx="0">
            <a:schemeClr val="dk1"/>
          </a:fillRef>
          <a:effectRef idx="0">
            <a:schemeClr val="dk1"/>
          </a:effectRef>
          <a:fontRef idx="minor">
            <a:schemeClr val="tx1"/>
          </a:fontRef>
        </p:style>
      </p:cxnSp>
      <p:cxnSp>
        <p:nvCxnSpPr>
          <p:cNvPr id="92" name="Straight Connector 91"/>
          <p:cNvCxnSpPr/>
          <p:nvPr/>
        </p:nvCxnSpPr>
        <p:spPr>
          <a:xfrm flipV="1">
            <a:off x="1392072" y="5223507"/>
            <a:ext cx="1811776" cy="725773"/>
          </a:xfrm>
          <a:prstGeom prst="line">
            <a:avLst/>
          </a:prstGeom>
          <a:effectLst>
            <a:innerShdw blurRad="63500" dist="50800" dir="13500000">
              <a:prstClr val="black">
                <a:alpha val="50000"/>
              </a:prstClr>
            </a:innerShdw>
          </a:effectLst>
        </p:spPr>
        <p:style>
          <a:lnRef idx="1">
            <a:schemeClr val="dk1"/>
          </a:lnRef>
          <a:fillRef idx="0">
            <a:schemeClr val="dk1"/>
          </a:fillRef>
          <a:effectRef idx="0">
            <a:schemeClr val="dk1"/>
          </a:effectRef>
          <a:fontRef idx="minor">
            <a:schemeClr val="tx1"/>
          </a:fontRef>
        </p:style>
      </p:cxnSp>
      <p:cxnSp>
        <p:nvCxnSpPr>
          <p:cNvPr id="93" name="Straight Connector 92"/>
          <p:cNvCxnSpPr/>
          <p:nvPr/>
        </p:nvCxnSpPr>
        <p:spPr>
          <a:xfrm flipV="1">
            <a:off x="1401763" y="5373688"/>
            <a:ext cx="1789112" cy="792162"/>
          </a:xfrm>
          <a:prstGeom prst="line">
            <a:avLst/>
          </a:prstGeom>
        </p:spPr>
        <p:style>
          <a:lnRef idx="1">
            <a:schemeClr val="dk1"/>
          </a:lnRef>
          <a:fillRef idx="0">
            <a:schemeClr val="dk1"/>
          </a:fillRef>
          <a:effectRef idx="0">
            <a:schemeClr val="dk1"/>
          </a:effectRef>
          <a:fontRef idx="minor">
            <a:schemeClr val="tx1"/>
          </a:fontRef>
        </p:style>
      </p:cxnSp>
      <p:cxnSp>
        <p:nvCxnSpPr>
          <p:cNvPr id="96" name="Straight Connector 95"/>
          <p:cNvCxnSpPr/>
          <p:nvPr/>
        </p:nvCxnSpPr>
        <p:spPr>
          <a:xfrm>
            <a:off x="3933825" y="5084763"/>
            <a:ext cx="61913" cy="0"/>
          </a:xfrm>
          <a:prstGeom prst="line">
            <a:avLst/>
          </a:prstGeom>
        </p:spPr>
        <p:style>
          <a:lnRef idx="1">
            <a:schemeClr val="dk1"/>
          </a:lnRef>
          <a:fillRef idx="0">
            <a:schemeClr val="dk1"/>
          </a:fillRef>
          <a:effectRef idx="0">
            <a:schemeClr val="dk1"/>
          </a:effectRef>
          <a:fontRef idx="minor">
            <a:schemeClr val="tx1"/>
          </a:fontRef>
        </p:style>
      </p:cxnSp>
      <p:cxnSp>
        <p:nvCxnSpPr>
          <p:cNvPr id="97" name="Straight Connector 96"/>
          <p:cNvCxnSpPr/>
          <p:nvPr/>
        </p:nvCxnSpPr>
        <p:spPr>
          <a:xfrm>
            <a:off x="3203575" y="4411663"/>
            <a:ext cx="730250" cy="0"/>
          </a:xfrm>
          <a:prstGeom prst="line">
            <a:avLst/>
          </a:prstGeom>
        </p:spPr>
        <p:style>
          <a:lnRef idx="1">
            <a:schemeClr val="dk1"/>
          </a:lnRef>
          <a:fillRef idx="0">
            <a:schemeClr val="dk1"/>
          </a:fillRef>
          <a:effectRef idx="0">
            <a:schemeClr val="dk1"/>
          </a:effectRef>
          <a:fontRef idx="minor">
            <a:schemeClr val="tx1"/>
          </a:fontRef>
        </p:style>
      </p:cxnSp>
      <p:cxnSp>
        <p:nvCxnSpPr>
          <p:cNvPr id="98" name="Straight Connector 97"/>
          <p:cNvCxnSpPr/>
          <p:nvPr/>
        </p:nvCxnSpPr>
        <p:spPr>
          <a:xfrm flipV="1">
            <a:off x="3190875" y="4508500"/>
            <a:ext cx="742950" cy="0"/>
          </a:xfrm>
          <a:prstGeom prst="line">
            <a:avLst/>
          </a:prstGeom>
        </p:spPr>
        <p:style>
          <a:lnRef idx="1">
            <a:schemeClr val="dk1"/>
          </a:lnRef>
          <a:fillRef idx="0">
            <a:schemeClr val="dk1"/>
          </a:fillRef>
          <a:effectRef idx="0">
            <a:schemeClr val="dk1"/>
          </a:effectRef>
          <a:fontRef idx="minor">
            <a:schemeClr val="tx1"/>
          </a:fontRef>
        </p:style>
      </p:cxnSp>
      <p:cxnSp>
        <p:nvCxnSpPr>
          <p:cNvPr id="99" name="Straight Connector 98"/>
          <p:cNvCxnSpPr/>
          <p:nvPr/>
        </p:nvCxnSpPr>
        <p:spPr>
          <a:xfrm flipV="1">
            <a:off x="3203575" y="5222875"/>
            <a:ext cx="730250" cy="0"/>
          </a:xfrm>
          <a:prstGeom prst="line">
            <a:avLst/>
          </a:prstGeom>
        </p:spPr>
        <p:style>
          <a:lnRef idx="1">
            <a:schemeClr val="dk1"/>
          </a:lnRef>
          <a:fillRef idx="0">
            <a:schemeClr val="dk1"/>
          </a:fillRef>
          <a:effectRef idx="0">
            <a:schemeClr val="dk1"/>
          </a:effectRef>
          <a:fontRef idx="minor">
            <a:schemeClr val="tx1"/>
          </a:fontRef>
        </p:style>
      </p:cxnSp>
      <p:cxnSp>
        <p:nvCxnSpPr>
          <p:cNvPr id="126" name="Straight Connector 125"/>
          <p:cNvCxnSpPr>
            <a:stCxn id="168" idx="1"/>
          </p:cNvCxnSpPr>
          <p:nvPr/>
        </p:nvCxnSpPr>
        <p:spPr>
          <a:xfrm flipH="1">
            <a:off x="1382713" y="2433638"/>
            <a:ext cx="52387" cy="3732212"/>
          </a:xfrm>
          <a:prstGeom prst="line">
            <a:avLst/>
          </a:prstGeom>
        </p:spPr>
        <p:style>
          <a:lnRef idx="1">
            <a:schemeClr val="dk1"/>
          </a:lnRef>
          <a:fillRef idx="0">
            <a:schemeClr val="dk1"/>
          </a:fillRef>
          <a:effectRef idx="0">
            <a:schemeClr val="dk1"/>
          </a:effectRef>
          <a:fontRef idx="minor">
            <a:schemeClr val="tx1"/>
          </a:fontRef>
        </p:style>
      </p:cxnSp>
      <p:cxnSp>
        <p:nvCxnSpPr>
          <p:cNvPr id="127" name="Straight Connector 126"/>
          <p:cNvCxnSpPr>
            <a:stCxn id="171" idx="3"/>
          </p:cNvCxnSpPr>
          <p:nvPr/>
        </p:nvCxnSpPr>
        <p:spPr>
          <a:xfrm>
            <a:off x="1500188" y="3246438"/>
            <a:ext cx="1690687" cy="104775"/>
          </a:xfrm>
          <a:prstGeom prst="line">
            <a:avLst/>
          </a:prstGeom>
        </p:spPr>
        <p:style>
          <a:lnRef idx="1">
            <a:schemeClr val="dk1"/>
          </a:lnRef>
          <a:fillRef idx="0">
            <a:schemeClr val="dk1"/>
          </a:fillRef>
          <a:effectRef idx="0">
            <a:schemeClr val="dk1"/>
          </a:effectRef>
          <a:fontRef idx="minor">
            <a:schemeClr val="tx1"/>
          </a:fontRef>
        </p:style>
      </p:cxnSp>
      <p:cxnSp>
        <p:nvCxnSpPr>
          <p:cNvPr id="128" name="Straight Connector 127"/>
          <p:cNvCxnSpPr/>
          <p:nvPr/>
        </p:nvCxnSpPr>
        <p:spPr>
          <a:xfrm flipV="1">
            <a:off x="1392238" y="4418013"/>
            <a:ext cx="1801812" cy="346075"/>
          </a:xfrm>
          <a:prstGeom prst="line">
            <a:avLst/>
          </a:prstGeom>
        </p:spPr>
        <p:style>
          <a:lnRef idx="1">
            <a:schemeClr val="dk1"/>
          </a:lnRef>
          <a:fillRef idx="0">
            <a:schemeClr val="dk1"/>
          </a:fillRef>
          <a:effectRef idx="0">
            <a:schemeClr val="dk1"/>
          </a:effectRef>
          <a:fontRef idx="minor">
            <a:schemeClr val="tx1"/>
          </a:fontRef>
        </p:style>
      </p:cxnSp>
      <p:cxnSp>
        <p:nvCxnSpPr>
          <p:cNvPr id="129" name="Straight Connector 128"/>
          <p:cNvCxnSpPr/>
          <p:nvPr/>
        </p:nvCxnSpPr>
        <p:spPr>
          <a:xfrm flipV="1">
            <a:off x="1401763" y="4508500"/>
            <a:ext cx="1787525" cy="433388"/>
          </a:xfrm>
          <a:prstGeom prst="line">
            <a:avLst/>
          </a:prstGeom>
        </p:spPr>
        <p:style>
          <a:lnRef idx="1">
            <a:schemeClr val="dk1"/>
          </a:lnRef>
          <a:fillRef idx="0">
            <a:schemeClr val="dk1"/>
          </a:fillRef>
          <a:effectRef idx="0">
            <a:schemeClr val="dk1"/>
          </a:effectRef>
          <a:fontRef idx="minor">
            <a:schemeClr val="tx1"/>
          </a:fontRef>
        </p:style>
      </p:cxnSp>
      <p:cxnSp>
        <p:nvCxnSpPr>
          <p:cNvPr id="135" name="Straight Connector 134"/>
          <p:cNvCxnSpPr>
            <a:stCxn id="133" idx="0"/>
          </p:cNvCxnSpPr>
          <p:nvPr/>
        </p:nvCxnSpPr>
        <p:spPr>
          <a:xfrm flipH="1">
            <a:off x="7534275" y="2352675"/>
            <a:ext cx="20638" cy="3762375"/>
          </a:xfrm>
          <a:prstGeom prst="line">
            <a:avLst/>
          </a:prstGeom>
        </p:spPr>
        <p:style>
          <a:lnRef idx="1">
            <a:schemeClr val="dk1"/>
          </a:lnRef>
          <a:fillRef idx="0">
            <a:schemeClr val="dk1"/>
          </a:fillRef>
          <a:effectRef idx="0">
            <a:schemeClr val="dk1"/>
          </a:effectRef>
          <a:fontRef idx="minor">
            <a:schemeClr val="tx1"/>
          </a:fontRef>
        </p:style>
      </p:cxnSp>
      <p:sp>
        <p:nvSpPr>
          <p:cNvPr id="131" name="Oval 130"/>
          <p:cNvSpPr/>
          <p:nvPr/>
        </p:nvSpPr>
        <p:spPr>
          <a:xfrm>
            <a:off x="4572000" y="4400550"/>
            <a:ext cx="71438" cy="107950"/>
          </a:xfrm>
          <a:prstGeom prst="ellipse">
            <a:avLst/>
          </a:prstGeom>
        </p:spPr>
        <p:style>
          <a:lnRef idx="1">
            <a:schemeClr val="dk1"/>
          </a:lnRef>
          <a:fillRef idx="3">
            <a:schemeClr val="dk1"/>
          </a:fillRef>
          <a:effectRef idx="2">
            <a:schemeClr val="dk1"/>
          </a:effectRef>
          <a:fontRef idx="minor">
            <a:schemeClr val="lt1"/>
          </a:fontRef>
        </p:style>
        <p:txBody>
          <a:bodyPr anchor="ctr"/>
          <a:lstStyle/>
          <a:p>
            <a:pPr algn="ctr">
              <a:defRPr/>
            </a:pPr>
            <a:endParaRPr lang="en-GB"/>
          </a:p>
        </p:txBody>
      </p:sp>
      <p:sp>
        <p:nvSpPr>
          <p:cNvPr id="133" name="Freeform 132"/>
          <p:cNvSpPr/>
          <p:nvPr/>
        </p:nvSpPr>
        <p:spPr>
          <a:xfrm rot="1118935">
            <a:off x="7472363" y="2333625"/>
            <a:ext cx="111125" cy="133350"/>
          </a:xfrm>
          <a:custGeom>
            <a:avLst/>
            <a:gdLst>
              <a:gd name="connsiteX0" fmla="*/ 79534 w 134724"/>
              <a:gd name="connsiteY0" fmla="*/ 13421 h 143165"/>
              <a:gd name="connsiteX1" fmla="*/ 132697 w 134724"/>
              <a:gd name="connsiteY1" fmla="*/ 141012 h 143165"/>
              <a:gd name="connsiteX2" fmla="*/ 5106 w 134724"/>
              <a:gd name="connsiteY2" fmla="*/ 87849 h 143165"/>
              <a:gd name="connsiteX3" fmla="*/ 26371 w 134724"/>
              <a:gd name="connsiteY3" fmla="*/ 13421 h 143165"/>
              <a:gd name="connsiteX4" fmla="*/ 79534 w 134724"/>
              <a:gd name="connsiteY4" fmla="*/ 13421 h 1431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24" h="143165">
                <a:moveTo>
                  <a:pt x="79534" y="13421"/>
                </a:moveTo>
                <a:cubicBezTo>
                  <a:pt x="97255" y="34686"/>
                  <a:pt x="145102" y="128607"/>
                  <a:pt x="132697" y="141012"/>
                </a:cubicBezTo>
                <a:cubicBezTo>
                  <a:pt x="120292" y="153417"/>
                  <a:pt x="22827" y="109114"/>
                  <a:pt x="5106" y="87849"/>
                </a:cubicBezTo>
                <a:cubicBezTo>
                  <a:pt x="-12615" y="66584"/>
                  <a:pt x="21055" y="27598"/>
                  <a:pt x="26371" y="13421"/>
                </a:cubicBezTo>
                <a:cubicBezTo>
                  <a:pt x="31687" y="-756"/>
                  <a:pt x="61813" y="-7844"/>
                  <a:pt x="79534" y="13421"/>
                </a:cubicBezTo>
                <a:close/>
              </a:path>
            </a:pathLst>
          </a:custGeom>
        </p:spPr>
        <p:style>
          <a:lnRef idx="1">
            <a:schemeClr val="dk1"/>
          </a:lnRef>
          <a:fillRef idx="3">
            <a:schemeClr val="dk1"/>
          </a:fillRef>
          <a:effectRef idx="2">
            <a:schemeClr val="dk1"/>
          </a:effectRef>
          <a:fontRef idx="minor">
            <a:schemeClr val="lt1"/>
          </a:fontRef>
        </p:style>
        <p:txBody>
          <a:bodyPr anchor="ctr"/>
          <a:lstStyle/>
          <a:p>
            <a:pPr algn="ctr">
              <a:defRPr/>
            </a:pPr>
            <a:endParaRPr lang="en-GB"/>
          </a:p>
        </p:txBody>
      </p:sp>
      <p:sp>
        <p:nvSpPr>
          <p:cNvPr id="168" name="Freeform 167"/>
          <p:cNvSpPr/>
          <p:nvPr/>
        </p:nvSpPr>
        <p:spPr>
          <a:xfrm rot="14496383" flipH="1" flipV="1">
            <a:off x="1427956" y="2277269"/>
            <a:ext cx="100013" cy="155575"/>
          </a:xfrm>
          <a:custGeom>
            <a:avLst/>
            <a:gdLst>
              <a:gd name="connsiteX0" fmla="*/ 79534 w 134724"/>
              <a:gd name="connsiteY0" fmla="*/ 13421 h 143165"/>
              <a:gd name="connsiteX1" fmla="*/ 132697 w 134724"/>
              <a:gd name="connsiteY1" fmla="*/ 141012 h 143165"/>
              <a:gd name="connsiteX2" fmla="*/ 5106 w 134724"/>
              <a:gd name="connsiteY2" fmla="*/ 87849 h 143165"/>
              <a:gd name="connsiteX3" fmla="*/ 26371 w 134724"/>
              <a:gd name="connsiteY3" fmla="*/ 13421 h 143165"/>
              <a:gd name="connsiteX4" fmla="*/ 79534 w 134724"/>
              <a:gd name="connsiteY4" fmla="*/ 13421 h 1431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24" h="143165">
                <a:moveTo>
                  <a:pt x="79534" y="13421"/>
                </a:moveTo>
                <a:cubicBezTo>
                  <a:pt x="97255" y="34686"/>
                  <a:pt x="145102" y="128607"/>
                  <a:pt x="132697" y="141012"/>
                </a:cubicBezTo>
                <a:cubicBezTo>
                  <a:pt x="120292" y="153417"/>
                  <a:pt x="22827" y="109114"/>
                  <a:pt x="5106" y="87849"/>
                </a:cubicBezTo>
                <a:cubicBezTo>
                  <a:pt x="-12615" y="66584"/>
                  <a:pt x="21055" y="27598"/>
                  <a:pt x="26371" y="13421"/>
                </a:cubicBezTo>
                <a:cubicBezTo>
                  <a:pt x="31687" y="-756"/>
                  <a:pt x="61813" y="-7844"/>
                  <a:pt x="79534" y="13421"/>
                </a:cubicBezTo>
                <a:close/>
              </a:path>
            </a:pathLst>
          </a:custGeom>
        </p:spPr>
        <p:style>
          <a:lnRef idx="1">
            <a:schemeClr val="dk1"/>
          </a:lnRef>
          <a:fillRef idx="3">
            <a:schemeClr val="dk1"/>
          </a:fillRef>
          <a:effectRef idx="2">
            <a:schemeClr val="dk1"/>
          </a:effectRef>
          <a:fontRef idx="minor">
            <a:schemeClr val="lt1"/>
          </a:fontRef>
        </p:style>
        <p:txBody>
          <a:bodyPr anchor="ctr"/>
          <a:lstStyle/>
          <a:p>
            <a:pPr algn="ctr">
              <a:defRPr/>
            </a:pPr>
            <a:endParaRPr lang="en-GB"/>
          </a:p>
        </p:txBody>
      </p:sp>
      <p:sp>
        <p:nvSpPr>
          <p:cNvPr id="171" name="Freeform 170"/>
          <p:cNvSpPr/>
          <p:nvPr/>
        </p:nvSpPr>
        <p:spPr>
          <a:xfrm rot="19721855" flipH="1">
            <a:off x="1393825" y="3255963"/>
            <a:ext cx="169863" cy="109537"/>
          </a:xfrm>
          <a:custGeom>
            <a:avLst/>
            <a:gdLst>
              <a:gd name="connsiteX0" fmla="*/ 79534 w 134724"/>
              <a:gd name="connsiteY0" fmla="*/ 13421 h 143165"/>
              <a:gd name="connsiteX1" fmla="*/ 132697 w 134724"/>
              <a:gd name="connsiteY1" fmla="*/ 141012 h 143165"/>
              <a:gd name="connsiteX2" fmla="*/ 5106 w 134724"/>
              <a:gd name="connsiteY2" fmla="*/ 87849 h 143165"/>
              <a:gd name="connsiteX3" fmla="*/ 26371 w 134724"/>
              <a:gd name="connsiteY3" fmla="*/ 13421 h 143165"/>
              <a:gd name="connsiteX4" fmla="*/ 79534 w 134724"/>
              <a:gd name="connsiteY4" fmla="*/ 13421 h 1431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24" h="143165">
                <a:moveTo>
                  <a:pt x="79534" y="13421"/>
                </a:moveTo>
                <a:cubicBezTo>
                  <a:pt x="97255" y="34686"/>
                  <a:pt x="145102" y="128607"/>
                  <a:pt x="132697" y="141012"/>
                </a:cubicBezTo>
                <a:cubicBezTo>
                  <a:pt x="120292" y="153417"/>
                  <a:pt x="22827" y="109114"/>
                  <a:pt x="5106" y="87849"/>
                </a:cubicBezTo>
                <a:cubicBezTo>
                  <a:pt x="-12615" y="66584"/>
                  <a:pt x="21055" y="27598"/>
                  <a:pt x="26371" y="13421"/>
                </a:cubicBezTo>
                <a:cubicBezTo>
                  <a:pt x="31687" y="-756"/>
                  <a:pt x="61813" y="-7844"/>
                  <a:pt x="79534" y="13421"/>
                </a:cubicBezTo>
                <a:close/>
              </a:path>
            </a:pathLst>
          </a:custGeom>
        </p:spPr>
        <p:style>
          <a:lnRef idx="1">
            <a:schemeClr val="dk1"/>
          </a:lnRef>
          <a:fillRef idx="3">
            <a:schemeClr val="dk1"/>
          </a:fillRef>
          <a:effectRef idx="2">
            <a:schemeClr val="dk1"/>
          </a:effectRef>
          <a:fontRef idx="minor">
            <a:schemeClr val="lt1"/>
          </a:fontRef>
        </p:style>
        <p:txBody>
          <a:bodyPr anchor="ctr"/>
          <a:lstStyle/>
          <a:p>
            <a:pPr algn="ctr">
              <a:defRPr/>
            </a:pPr>
            <a:endParaRPr lang="en-GB"/>
          </a:p>
        </p:txBody>
      </p:sp>
      <p:sp>
        <p:nvSpPr>
          <p:cNvPr id="172" name="Freeform 171"/>
          <p:cNvSpPr/>
          <p:nvPr/>
        </p:nvSpPr>
        <p:spPr>
          <a:xfrm rot="1578462" flipH="1" flipV="1">
            <a:off x="1389063" y="4779963"/>
            <a:ext cx="106362" cy="144462"/>
          </a:xfrm>
          <a:custGeom>
            <a:avLst/>
            <a:gdLst>
              <a:gd name="connsiteX0" fmla="*/ 79534 w 134724"/>
              <a:gd name="connsiteY0" fmla="*/ 13421 h 143165"/>
              <a:gd name="connsiteX1" fmla="*/ 132697 w 134724"/>
              <a:gd name="connsiteY1" fmla="*/ 141012 h 143165"/>
              <a:gd name="connsiteX2" fmla="*/ 5106 w 134724"/>
              <a:gd name="connsiteY2" fmla="*/ 87849 h 143165"/>
              <a:gd name="connsiteX3" fmla="*/ 26371 w 134724"/>
              <a:gd name="connsiteY3" fmla="*/ 13421 h 143165"/>
              <a:gd name="connsiteX4" fmla="*/ 79534 w 134724"/>
              <a:gd name="connsiteY4" fmla="*/ 13421 h 1431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24" h="143165">
                <a:moveTo>
                  <a:pt x="79534" y="13421"/>
                </a:moveTo>
                <a:cubicBezTo>
                  <a:pt x="97255" y="34686"/>
                  <a:pt x="145102" y="128607"/>
                  <a:pt x="132697" y="141012"/>
                </a:cubicBezTo>
                <a:cubicBezTo>
                  <a:pt x="120292" y="153417"/>
                  <a:pt x="22827" y="109114"/>
                  <a:pt x="5106" y="87849"/>
                </a:cubicBezTo>
                <a:cubicBezTo>
                  <a:pt x="-12615" y="66584"/>
                  <a:pt x="21055" y="27598"/>
                  <a:pt x="26371" y="13421"/>
                </a:cubicBezTo>
                <a:cubicBezTo>
                  <a:pt x="31687" y="-756"/>
                  <a:pt x="61813" y="-7844"/>
                  <a:pt x="79534" y="13421"/>
                </a:cubicBezTo>
                <a:close/>
              </a:path>
            </a:pathLst>
          </a:custGeom>
        </p:spPr>
        <p:style>
          <a:lnRef idx="1">
            <a:schemeClr val="dk1"/>
          </a:lnRef>
          <a:fillRef idx="3">
            <a:schemeClr val="dk1"/>
          </a:fillRef>
          <a:effectRef idx="2">
            <a:schemeClr val="dk1"/>
          </a:effectRef>
          <a:fontRef idx="minor">
            <a:schemeClr val="lt1"/>
          </a:fontRef>
        </p:style>
        <p:txBody>
          <a:bodyPr anchor="ctr"/>
          <a:lstStyle/>
          <a:p>
            <a:pPr algn="ctr">
              <a:defRPr/>
            </a:pPr>
            <a:endParaRPr lang="en-GB"/>
          </a:p>
        </p:txBody>
      </p:sp>
      <p:sp>
        <p:nvSpPr>
          <p:cNvPr id="173" name="Freeform 172"/>
          <p:cNvSpPr/>
          <p:nvPr/>
        </p:nvSpPr>
        <p:spPr>
          <a:xfrm rot="18158678" flipH="1">
            <a:off x="7433470" y="3313906"/>
            <a:ext cx="144462" cy="161925"/>
          </a:xfrm>
          <a:custGeom>
            <a:avLst/>
            <a:gdLst>
              <a:gd name="connsiteX0" fmla="*/ 79534 w 134724"/>
              <a:gd name="connsiteY0" fmla="*/ 13421 h 143165"/>
              <a:gd name="connsiteX1" fmla="*/ 132697 w 134724"/>
              <a:gd name="connsiteY1" fmla="*/ 141012 h 143165"/>
              <a:gd name="connsiteX2" fmla="*/ 5106 w 134724"/>
              <a:gd name="connsiteY2" fmla="*/ 87849 h 143165"/>
              <a:gd name="connsiteX3" fmla="*/ 26371 w 134724"/>
              <a:gd name="connsiteY3" fmla="*/ 13421 h 143165"/>
              <a:gd name="connsiteX4" fmla="*/ 79534 w 134724"/>
              <a:gd name="connsiteY4" fmla="*/ 13421 h 1431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24" h="143165">
                <a:moveTo>
                  <a:pt x="79534" y="13421"/>
                </a:moveTo>
                <a:cubicBezTo>
                  <a:pt x="97255" y="34686"/>
                  <a:pt x="145102" y="128607"/>
                  <a:pt x="132697" y="141012"/>
                </a:cubicBezTo>
                <a:cubicBezTo>
                  <a:pt x="120292" y="153417"/>
                  <a:pt x="22827" y="109114"/>
                  <a:pt x="5106" y="87849"/>
                </a:cubicBezTo>
                <a:cubicBezTo>
                  <a:pt x="-12615" y="66584"/>
                  <a:pt x="21055" y="27598"/>
                  <a:pt x="26371" y="13421"/>
                </a:cubicBezTo>
                <a:cubicBezTo>
                  <a:pt x="31687" y="-756"/>
                  <a:pt x="61813" y="-7844"/>
                  <a:pt x="79534" y="13421"/>
                </a:cubicBezTo>
                <a:close/>
              </a:path>
            </a:pathLst>
          </a:custGeom>
        </p:spPr>
        <p:style>
          <a:lnRef idx="1">
            <a:schemeClr val="dk1"/>
          </a:lnRef>
          <a:fillRef idx="3">
            <a:schemeClr val="dk1"/>
          </a:fillRef>
          <a:effectRef idx="2">
            <a:schemeClr val="dk1"/>
          </a:effectRef>
          <a:fontRef idx="minor">
            <a:schemeClr val="lt1"/>
          </a:fontRef>
        </p:style>
        <p:txBody>
          <a:bodyPr anchor="ctr"/>
          <a:lstStyle/>
          <a:p>
            <a:pPr algn="ctr">
              <a:defRPr/>
            </a:pPr>
            <a:endParaRPr lang="en-GB"/>
          </a:p>
        </p:txBody>
      </p:sp>
      <p:sp>
        <p:nvSpPr>
          <p:cNvPr id="174" name="Freeform 173"/>
          <p:cNvSpPr/>
          <p:nvPr/>
        </p:nvSpPr>
        <p:spPr>
          <a:xfrm rot="15051238">
            <a:off x="7445376" y="4799012"/>
            <a:ext cx="150812" cy="106363"/>
          </a:xfrm>
          <a:custGeom>
            <a:avLst/>
            <a:gdLst>
              <a:gd name="connsiteX0" fmla="*/ 79534 w 134724"/>
              <a:gd name="connsiteY0" fmla="*/ 13421 h 143165"/>
              <a:gd name="connsiteX1" fmla="*/ 132697 w 134724"/>
              <a:gd name="connsiteY1" fmla="*/ 141012 h 143165"/>
              <a:gd name="connsiteX2" fmla="*/ 5106 w 134724"/>
              <a:gd name="connsiteY2" fmla="*/ 87849 h 143165"/>
              <a:gd name="connsiteX3" fmla="*/ 26371 w 134724"/>
              <a:gd name="connsiteY3" fmla="*/ 13421 h 143165"/>
              <a:gd name="connsiteX4" fmla="*/ 79534 w 134724"/>
              <a:gd name="connsiteY4" fmla="*/ 13421 h 1431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24" h="143165">
                <a:moveTo>
                  <a:pt x="79534" y="13421"/>
                </a:moveTo>
                <a:cubicBezTo>
                  <a:pt x="97255" y="34686"/>
                  <a:pt x="145102" y="128607"/>
                  <a:pt x="132697" y="141012"/>
                </a:cubicBezTo>
                <a:cubicBezTo>
                  <a:pt x="120292" y="153417"/>
                  <a:pt x="22827" y="109114"/>
                  <a:pt x="5106" y="87849"/>
                </a:cubicBezTo>
                <a:cubicBezTo>
                  <a:pt x="-12615" y="66584"/>
                  <a:pt x="21055" y="27598"/>
                  <a:pt x="26371" y="13421"/>
                </a:cubicBezTo>
                <a:cubicBezTo>
                  <a:pt x="31687" y="-756"/>
                  <a:pt x="61813" y="-7844"/>
                  <a:pt x="79534" y="13421"/>
                </a:cubicBezTo>
                <a:close/>
              </a:path>
            </a:pathLst>
          </a:custGeom>
        </p:spPr>
        <p:style>
          <a:lnRef idx="1">
            <a:schemeClr val="dk1"/>
          </a:lnRef>
          <a:fillRef idx="3">
            <a:schemeClr val="dk1"/>
          </a:fillRef>
          <a:effectRef idx="2">
            <a:schemeClr val="dk1"/>
          </a:effectRef>
          <a:fontRef idx="minor">
            <a:schemeClr val="lt1"/>
          </a:fontRef>
        </p:style>
        <p:txBody>
          <a:bodyPr anchor="ctr"/>
          <a:lstStyle/>
          <a:p>
            <a:pPr algn="ctr">
              <a:defRPr/>
            </a:pPr>
            <a:endParaRPr lang="en-GB"/>
          </a:p>
        </p:txBody>
      </p:sp>
      <p:sp>
        <p:nvSpPr>
          <p:cNvPr id="143" name="Rounded Rectangle 142"/>
          <p:cNvSpPr/>
          <p:nvPr/>
        </p:nvSpPr>
        <p:spPr>
          <a:xfrm>
            <a:off x="1392238" y="5949950"/>
            <a:ext cx="60325" cy="196850"/>
          </a:xfrm>
          <a:prstGeom prst="roundRect">
            <a:avLst/>
          </a:prstGeom>
        </p:spPr>
        <p:style>
          <a:lnRef idx="1">
            <a:schemeClr val="dk1"/>
          </a:lnRef>
          <a:fillRef idx="3">
            <a:schemeClr val="dk1"/>
          </a:fillRef>
          <a:effectRef idx="2">
            <a:schemeClr val="dk1"/>
          </a:effectRef>
          <a:fontRef idx="minor">
            <a:schemeClr val="lt1"/>
          </a:fontRef>
        </p:style>
        <p:txBody>
          <a:bodyPr anchor="ctr"/>
          <a:lstStyle/>
          <a:p>
            <a:pPr algn="ctr">
              <a:defRPr/>
            </a:pPr>
            <a:endParaRPr lang="en-GB"/>
          </a:p>
        </p:txBody>
      </p:sp>
      <p:sp>
        <p:nvSpPr>
          <p:cNvPr id="144" name="Rounded Rectangle 143"/>
          <p:cNvSpPr/>
          <p:nvPr/>
        </p:nvSpPr>
        <p:spPr>
          <a:xfrm>
            <a:off x="7456488" y="5932488"/>
            <a:ext cx="87312" cy="196850"/>
          </a:xfrm>
          <a:prstGeom prst="roundRect">
            <a:avLst/>
          </a:prstGeom>
        </p:spPr>
        <p:style>
          <a:lnRef idx="1">
            <a:schemeClr val="dk1"/>
          </a:lnRef>
          <a:fillRef idx="3">
            <a:schemeClr val="dk1"/>
          </a:fillRef>
          <a:effectRef idx="2">
            <a:schemeClr val="dk1"/>
          </a:effectRef>
          <a:fontRef idx="minor">
            <a:schemeClr val="lt1"/>
          </a:fontRef>
        </p:style>
        <p:txBody>
          <a:bodyPr anchor="ctr"/>
          <a:lstStyle/>
          <a:p>
            <a:pPr algn="ctr">
              <a:defRPr/>
            </a:pPr>
            <a:endParaRPr lang="en-GB"/>
          </a:p>
        </p:txBody>
      </p:sp>
      <p:sp>
        <p:nvSpPr>
          <p:cNvPr id="13361" name="TextBox 13345"/>
          <p:cNvSpPr txBox="1">
            <a:spLocks noChangeArrowheads="1"/>
          </p:cNvSpPr>
          <p:nvPr/>
        </p:nvSpPr>
        <p:spPr bwMode="auto">
          <a:xfrm>
            <a:off x="3870325" y="5768975"/>
            <a:ext cx="1368425" cy="274638"/>
          </a:xfrm>
          <a:prstGeom prst="rect">
            <a:avLst/>
          </a:prstGeom>
          <a:noFill/>
          <a:ln w="9525">
            <a:noFill/>
            <a:miter lim="800000"/>
            <a:headEnd/>
            <a:tailEnd/>
          </a:ln>
        </p:spPr>
        <p:txBody>
          <a:bodyPr>
            <a:spAutoFit/>
          </a:bodyPr>
          <a:lstStyle/>
          <a:p>
            <a:r>
              <a:rPr lang="en-GB" sz="1100"/>
              <a:t>Plinth </a:t>
            </a:r>
            <a:r>
              <a:rPr lang="en-GB" sz="1200"/>
              <a:t>blocks</a:t>
            </a:r>
          </a:p>
        </p:txBody>
      </p:sp>
      <p:sp>
        <p:nvSpPr>
          <p:cNvPr id="13362" name="TextBox 13346"/>
          <p:cNvSpPr txBox="1">
            <a:spLocks noChangeArrowheads="1"/>
          </p:cNvSpPr>
          <p:nvPr/>
        </p:nvSpPr>
        <p:spPr bwMode="auto">
          <a:xfrm>
            <a:off x="3886994" y="1851989"/>
            <a:ext cx="1368425" cy="276225"/>
          </a:xfrm>
          <a:prstGeom prst="rect">
            <a:avLst/>
          </a:prstGeom>
          <a:noFill/>
          <a:ln w="9525">
            <a:noFill/>
            <a:miter lim="800000"/>
            <a:headEnd/>
            <a:tailEnd/>
          </a:ln>
        </p:spPr>
        <p:txBody>
          <a:bodyPr>
            <a:spAutoFit/>
          </a:bodyPr>
          <a:lstStyle/>
          <a:p>
            <a:r>
              <a:rPr lang="en-GB" sz="1200" dirty="0"/>
              <a:t>Cornice / Coving</a:t>
            </a:r>
          </a:p>
        </p:txBody>
      </p:sp>
      <p:cxnSp>
        <p:nvCxnSpPr>
          <p:cNvPr id="13377" name="Straight Connector 13376"/>
          <p:cNvCxnSpPr/>
          <p:nvPr/>
        </p:nvCxnSpPr>
        <p:spPr>
          <a:xfrm>
            <a:off x="4414838" y="2151063"/>
            <a:ext cx="0" cy="485775"/>
          </a:xfrm>
          <a:prstGeom prst="line">
            <a:avLst/>
          </a:prstGeom>
        </p:spPr>
        <p:style>
          <a:lnRef idx="1">
            <a:schemeClr val="dk1"/>
          </a:lnRef>
          <a:fillRef idx="0">
            <a:schemeClr val="dk1"/>
          </a:fillRef>
          <a:effectRef idx="0">
            <a:schemeClr val="dk1"/>
          </a:effectRef>
          <a:fontRef idx="minor">
            <a:schemeClr val="tx1"/>
          </a:fontRef>
        </p:style>
      </p:cxnSp>
      <p:cxnSp>
        <p:nvCxnSpPr>
          <p:cNvPr id="13379" name="Straight Connector 13378"/>
          <p:cNvCxnSpPr/>
          <p:nvPr/>
        </p:nvCxnSpPr>
        <p:spPr>
          <a:xfrm flipH="1" flipV="1">
            <a:off x="3995738" y="5373688"/>
            <a:ext cx="288925" cy="395287"/>
          </a:xfrm>
          <a:prstGeom prst="line">
            <a:avLst/>
          </a:prstGeom>
        </p:spPr>
        <p:style>
          <a:lnRef idx="1">
            <a:schemeClr val="accent6"/>
          </a:lnRef>
          <a:fillRef idx="0">
            <a:schemeClr val="accent6"/>
          </a:fillRef>
          <a:effectRef idx="0">
            <a:schemeClr val="accent6"/>
          </a:effectRef>
          <a:fontRef idx="minor">
            <a:schemeClr val="tx1"/>
          </a:fontRef>
        </p:style>
      </p:cxnSp>
      <p:cxnSp>
        <p:nvCxnSpPr>
          <p:cNvPr id="260" name="Straight Connector 259"/>
          <p:cNvCxnSpPr/>
          <p:nvPr/>
        </p:nvCxnSpPr>
        <p:spPr>
          <a:xfrm flipV="1">
            <a:off x="4414838" y="5408613"/>
            <a:ext cx="373062" cy="360362"/>
          </a:xfrm>
          <a:prstGeom prst="line">
            <a:avLst/>
          </a:prstGeom>
        </p:spPr>
        <p:style>
          <a:lnRef idx="1">
            <a:schemeClr val="accent6"/>
          </a:lnRef>
          <a:fillRef idx="0">
            <a:schemeClr val="accent6"/>
          </a:fillRef>
          <a:effectRef idx="0">
            <a:schemeClr val="accent6"/>
          </a:effectRef>
          <a:fontRef idx="minor">
            <a:schemeClr val="tx1"/>
          </a:fontRef>
        </p:style>
      </p:cxnSp>
      <p:sp>
        <p:nvSpPr>
          <p:cNvPr id="13366" name="TextBox 13383"/>
          <p:cNvSpPr txBox="1">
            <a:spLocks noChangeArrowheads="1"/>
          </p:cNvSpPr>
          <p:nvPr/>
        </p:nvSpPr>
        <p:spPr bwMode="auto">
          <a:xfrm>
            <a:off x="7781925" y="2798763"/>
            <a:ext cx="1152525" cy="276225"/>
          </a:xfrm>
          <a:prstGeom prst="rect">
            <a:avLst/>
          </a:prstGeom>
          <a:noFill/>
          <a:ln w="9525">
            <a:noFill/>
            <a:miter lim="800000"/>
            <a:headEnd/>
            <a:tailEnd/>
          </a:ln>
        </p:spPr>
        <p:txBody>
          <a:bodyPr>
            <a:spAutoFit/>
          </a:bodyPr>
          <a:lstStyle/>
          <a:p>
            <a:r>
              <a:rPr lang="en-GB" sz="1200"/>
              <a:t>Picture rail</a:t>
            </a:r>
            <a:endParaRPr lang="en-GB" sz="1000"/>
          </a:p>
        </p:txBody>
      </p:sp>
      <p:sp>
        <p:nvSpPr>
          <p:cNvPr id="13367" name="TextBox 13384"/>
          <p:cNvSpPr txBox="1">
            <a:spLocks noChangeArrowheads="1"/>
          </p:cNvSpPr>
          <p:nvPr/>
        </p:nvSpPr>
        <p:spPr bwMode="auto">
          <a:xfrm>
            <a:off x="5238750" y="2012950"/>
            <a:ext cx="1344613" cy="276225"/>
          </a:xfrm>
          <a:prstGeom prst="rect">
            <a:avLst/>
          </a:prstGeom>
          <a:noFill/>
          <a:ln w="9525">
            <a:noFill/>
            <a:miter lim="800000"/>
            <a:headEnd/>
            <a:tailEnd/>
          </a:ln>
        </p:spPr>
        <p:txBody>
          <a:bodyPr>
            <a:spAutoFit/>
          </a:bodyPr>
          <a:lstStyle/>
          <a:p>
            <a:r>
              <a:rPr lang="en-GB" sz="1200"/>
              <a:t>Architrave</a:t>
            </a:r>
          </a:p>
        </p:txBody>
      </p:sp>
      <p:sp>
        <p:nvSpPr>
          <p:cNvPr id="13368" name="TextBox 13385"/>
          <p:cNvSpPr txBox="1">
            <a:spLocks noChangeArrowheads="1"/>
          </p:cNvSpPr>
          <p:nvPr/>
        </p:nvSpPr>
        <p:spPr bwMode="auto">
          <a:xfrm>
            <a:off x="323850" y="4033838"/>
            <a:ext cx="863600" cy="274637"/>
          </a:xfrm>
          <a:prstGeom prst="rect">
            <a:avLst/>
          </a:prstGeom>
          <a:noFill/>
          <a:ln w="9525">
            <a:noFill/>
            <a:miter lim="800000"/>
            <a:headEnd/>
            <a:tailEnd/>
          </a:ln>
        </p:spPr>
        <p:txBody>
          <a:bodyPr>
            <a:spAutoFit/>
          </a:bodyPr>
          <a:lstStyle/>
          <a:p>
            <a:r>
              <a:rPr lang="en-GB" sz="1200"/>
              <a:t>Dado rail</a:t>
            </a:r>
            <a:endParaRPr lang="en-GB" sz="1000"/>
          </a:p>
        </p:txBody>
      </p:sp>
      <p:sp>
        <p:nvSpPr>
          <p:cNvPr id="13369" name="TextBox 13386"/>
          <p:cNvSpPr txBox="1">
            <a:spLocks noChangeArrowheads="1"/>
          </p:cNvSpPr>
          <p:nvPr/>
        </p:nvSpPr>
        <p:spPr bwMode="auto">
          <a:xfrm>
            <a:off x="7812088" y="5538788"/>
            <a:ext cx="1152525" cy="277812"/>
          </a:xfrm>
          <a:prstGeom prst="rect">
            <a:avLst/>
          </a:prstGeom>
          <a:noFill/>
          <a:ln w="9525">
            <a:noFill/>
            <a:miter lim="800000"/>
            <a:headEnd/>
            <a:tailEnd/>
          </a:ln>
        </p:spPr>
        <p:txBody>
          <a:bodyPr>
            <a:spAutoFit/>
          </a:bodyPr>
          <a:lstStyle/>
          <a:p>
            <a:r>
              <a:rPr lang="en-GB" sz="1000"/>
              <a:t>Skirting </a:t>
            </a:r>
            <a:r>
              <a:rPr lang="en-GB" sz="1200"/>
              <a:t>board</a:t>
            </a:r>
          </a:p>
        </p:txBody>
      </p:sp>
      <p:cxnSp>
        <p:nvCxnSpPr>
          <p:cNvPr id="13389" name="Straight Connector 13388"/>
          <p:cNvCxnSpPr>
            <a:endCxn id="172" idx="1"/>
          </p:cNvCxnSpPr>
          <p:nvPr/>
        </p:nvCxnSpPr>
        <p:spPr>
          <a:xfrm>
            <a:off x="1000125" y="4298950"/>
            <a:ext cx="427038" cy="466725"/>
          </a:xfrm>
          <a:prstGeom prst="line">
            <a:avLst/>
          </a:prstGeom>
        </p:spPr>
        <p:style>
          <a:lnRef idx="1">
            <a:schemeClr val="dk1"/>
          </a:lnRef>
          <a:fillRef idx="0">
            <a:schemeClr val="dk1"/>
          </a:fillRef>
          <a:effectRef idx="0">
            <a:schemeClr val="dk1"/>
          </a:effectRef>
          <a:fontRef idx="minor">
            <a:schemeClr val="tx1"/>
          </a:fontRef>
        </p:style>
      </p:cxnSp>
      <p:cxnSp>
        <p:nvCxnSpPr>
          <p:cNvPr id="13391" name="Straight Connector 13390"/>
          <p:cNvCxnSpPr/>
          <p:nvPr/>
        </p:nvCxnSpPr>
        <p:spPr>
          <a:xfrm flipH="1">
            <a:off x="4859338" y="2289175"/>
            <a:ext cx="649287" cy="1171575"/>
          </a:xfrm>
          <a:prstGeom prst="line">
            <a:avLst/>
          </a:prstGeom>
        </p:spPr>
        <p:style>
          <a:lnRef idx="1">
            <a:schemeClr val="dk1"/>
          </a:lnRef>
          <a:fillRef idx="0">
            <a:schemeClr val="dk1"/>
          </a:fillRef>
          <a:effectRef idx="0">
            <a:schemeClr val="dk1"/>
          </a:effectRef>
          <a:fontRef idx="minor">
            <a:schemeClr val="tx1"/>
          </a:fontRef>
        </p:style>
      </p:cxnSp>
      <p:cxnSp>
        <p:nvCxnSpPr>
          <p:cNvPr id="13393" name="Straight Connector 13392"/>
          <p:cNvCxnSpPr>
            <a:endCxn id="173" idx="0"/>
          </p:cNvCxnSpPr>
          <p:nvPr/>
        </p:nvCxnSpPr>
        <p:spPr>
          <a:xfrm flipH="1">
            <a:off x="7443788" y="3074988"/>
            <a:ext cx="728662" cy="295275"/>
          </a:xfrm>
          <a:prstGeom prst="line">
            <a:avLst/>
          </a:prstGeom>
        </p:spPr>
        <p:style>
          <a:lnRef idx="1">
            <a:schemeClr val="dk1"/>
          </a:lnRef>
          <a:fillRef idx="0">
            <a:schemeClr val="dk1"/>
          </a:fillRef>
          <a:effectRef idx="0">
            <a:schemeClr val="dk1"/>
          </a:effectRef>
          <a:fontRef idx="minor">
            <a:schemeClr val="tx1"/>
          </a:fontRef>
        </p:style>
      </p:cxnSp>
      <p:cxnSp>
        <p:nvCxnSpPr>
          <p:cNvPr id="13396" name="Straight Connector 13395"/>
          <p:cNvCxnSpPr>
            <a:endCxn id="144" idx="3"/>
          </p:cNvCxnSpPr>
          <p:nvPr/>
        </p:nvCxnSpPr>
        <p:spPr>
          <a:xfrm flipH="1">
            <a:off x="7543800" y="5816600"/>
            <a:ext cx="628650" cy="214313"/>
          </a:xfrm>
          <a:prstGeom prst="line">
            <a:avLst/>
          </a:prstGeom>
        </p:spPr>
        <p:style>
          <a:lnRef idx="1">
            <a:schemeClr val="dk1"/>
          </a:lnRef>
          <a:fillRef idx="0">
            <a:schemeClr val="dk1"/>
          </a:fillRef>
          <a:effectRef idx="0">
            <a:schemeClr val="dk1"/>
          </a:effectRef>
          <a:fontRef idx="minor">
            <a:schemeClr val="tx1"/>
          </a:fontRef>
        </p:style>
      </p:cxnSp>
      <p:sp>
        <p:nvSpPr>
          <p:cNvPr id="13374" name="Title 1"/>
          <p:cNvSpPr txBox="1">
            <a:spLocks/>
          </p:cNvSpPr>
          <p:nvPr/>
        </p:nvSpPr>
        <p:spPr bwMode="auto">
          <a:xfrm>
            <a:off x="457200" y="838200"/>
            <a:ext cx="8218488" cy="382588"/>
          </a:xfrm>
          <a:prstGeom prst="rect">
            <a:avLst/>
          </a:prstGeom>
          <a:noFill/>
          <a:ln w="9525">
            <a:noFill/>
            <a:miter lim="800000"/>
            <a:headEnd/>
            <a:tailEnd/>
          </a:ln>
        </p:spPr>
        <p:txBody>
          <a:bodyPr/>
          <a:lstStyle/>
          <a:p>
            <a:pPr eaLnBrk="0" hangingPunct="0"/>
            <a:r>
              <a:rPr lang="en-US" sz="2400" b="1" dirty="0">
                <a:solidFill>
                  <a:srgbClr val="0070C0"/>
                </a:solidFill>
              </a:rPr>
              <a:t>Internal </a:t>
            </a:r>
            <a:r>
              <a:rPr lang="en-US" sz="2400" b="1" dirty="0" err="1">
                <a:solidFill>
                  <a:srgbClr val="0070C0"/>
                </a:solidFill>
              </a:rPr>
              <a:t>Mouldings</a:t>
            </a:r>
            <a:endParaRPr lang="en-US" sz="2400" b="1" dirty="0">
              <a:solidFill>
                <a:srgbClr val="0070C0"/>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1" name="TextBox 1"/>
          <p:cNvSpPr txBox="1">
            <a:spLocks noChangeArrowheads="1"/>
          </p:cNvSpPr>
          <p:nvPr/>
        </p:nvSpPr>
        <p:spPr bwMode="auto">
          <a:xfrm>
            <a:off x="798513" y="3114675"/>
            <a:ext cx="2909887" cy="396875"/>
          </a:xfrm>
          <a:prstGeom prst="rect">
            <a:avLst/>
          </a:prstGeom>
          <a:noFill/>
          <a:ln w="9525">
            <a:noFill/>
            <a:miter lim="800000"/>
            <a:headEnd/>
            <a:tailEnd/>
          </a:ln>
        </p:spPr>
        <p:txBody>
          <a:bodyPr>
            <a:spAutoFit/>
          </a:bodyPr>
          <a:lstStyle/>
          <a:p>
            <a:r>
              <a:rPr lang="en-GB"/>
              <a:t>Pencil round / bull nose  </a:t>
            </a:r>
          </a:p>
        </p:txBody>
      </p:sp>
      <p:pic>
        <p:nvPicPr>
          <p:cNvPr id="15362" name="Picture 11" descr="https://encrypted-tbn2.gstatic.com/images?q=tbn:ANd9GcRWuuMPhysig0YGoCYrDqN0ZnS7vVzFMxMkpiR7EX99fmXVqdxa"/>
          <p:cNvPicPr>
            <a:picLocks noChangeAspect="1" noChangeArrowheads="1"/>
          </p:cNvPicPr>
          <p:nvPr/>
        </p:nvPicPr>
        <p:blipFill>
          <a:blip r:embed="rId2"/>
          <a:srcRect/>
          <a:stretch>
            <a:fillRect/>
          </a:stretch>
        </p:blipFill>
        <p:spPr bwMode="auto">
          <a:xfrm>
            <a:off x="2400300" y="3568700"/>
            <a:ext cx="2143125" cy="2143125"/>
          </a:xfrm>
          <a:prstGeom prst="rect">
            <a:avLst/>
          </a:prstGeom>
          <a:noFill/>
          <a:ln w="9525">
            <a:noFill/>
            <a:miter lim="800000"/>
            <a:headEnd/>
            <a:tailEnd/>
          </a:ln>
        </p:spPr>
      </p:pic>
      <p:pic>
        <p:nvPicPr>
          <p:cNvPr id="15363" name="Picture 13" descr="Pine Architrave 15x45x2100mm PK5"/>
          <p:cNvPicPr>
            <a:picLocks noChangeAspect="1" noChangeArrowheads="1"/>
          </p:cNvPicPr>
          <p:nvPr/>
        </p:nvPicPr>
        <p:blipFill>
          <a:blip r:embed="rId3"/>
          <a:srcRect/>
          <a:stretch>
            <a:fillRect/>
          </a:stretch>
        </p:blipFill>
        <p:spPr bwMode="auto">
          <a:xfrm>
            <a:off x="5580063" y="3697288"/>
            <a:ext cx="2168525" cy="2168525"/>
          </a:xfrm>
          <a:prstGeom prst="rect">
            <a:avLst/>
          </a:prstGeom>
          <a:noFill/>
          <a:ln w="9525">
            <a:noFill/>
            <a:miter lim="800000"/>
            <a:headEnd/>
            <a:tailEnd/>
          </a:ln>
        </p:spPr>
      </p:pic>
      <p:pic>
        <p:nvPicPr>
          <p:cNvPr id="15364" name="Picture 15" descr="http://www.wickes.co.uk/content/ebiz/wickes/invt/128379/Primed-MDF-Architrave-14x44x2400-PK5_large.jpg"/>
          <p:cNvPicPr>
            <a:picLocks noChangeAspect="1" noChangeArrowheads="1"/>
          </p:cNvPicPr>
          <p:nvPr/>
        </p:nvPicPr>
        <p:blipFill>
          <a:blip r:embed="rId4"/>
          <a:srcRect/>
          <a:stretch>
            <a:fillRect/>
          </a:stretch>
        </p:blipFill>
        <p:spPr bwMode="auto">
          <a:xfrm>
            <a:off x="1331913" y="1462088"/>
            <a:ext cx="1549400" cy="1550987"/>
          </a:xfrm>
          <a:prstGeom prst="rect">
            <a:avLst/>
          </a:prstGeom>
          <a:noFill/>
          <a:ln w="9525">
            <a:noFill/>
            <a:miter lim="800000"/>
            <a:headEnd/>
            <a:tailEnd/>
          </a:ln>
        </p:spPr>
      </p:pic>
      <p:pic>
        <p:nvPicPr>
          <p:cNvPr id="15365" name="Picture 17" descr="http://www.wickes.co.uk/content/ebiz/wickes/invt/128387/Pine-Architrave-15x57x2100mm-PK5_large.jpg"/>
          <p:cNvPicPr>
            <a:picLocks noChangeAspect="1" noChangeArrowheads="1"/>
          </p:cNvPicPr>
          <p:nvPr/>
        </p:nvPicPr>
        <p:blipFill>
          <a:blip r:embed="rId5"/>
          <a:srcRect/>
          <a:stretch>
            <a:fillRect/>
          </a:stretch>
        </p:blipFill>
        <p:spPr bwMode="auto">
          <a:xfrm>
            <a:off x="5081588" y="842963"/>
            <a:ext cx="2227262" cy="2225675"/>
          </a:xfrm>
          <a:prstGeom prst="rect">
            <a:avLst/>
          </a:prstGeom>
          <a:noFill/>
          <a:ln w="9525">
            <a:noFill/>
            <a:miter lim="800000"/>
            <a:headEnd/>
            <a:tailEnd/>
          </a:ln>
        </p:spPr>
      </p:pic>
      <p:sp>
        <p:nvSpPr>
          <p:cNvPr id="15366" name="TextBox 2"/>
          <p:cNvSpPr txBox="1">
            <a:spLocks noChangeArrowheads="1"/>
          </p:cNvSpPr>
          <p:nvPr/>
        </p:nvSpPr>
        <p:spPr bwMode="auto">
          <a:xfrm>
            <a:off x="1331913" y="5311775"/>
            <a:ext cx="1296987" cy="400050"/>
          </a:xfrm>
          <a:prstGeom prst="rect">
            <a:avLst/>
          </a:prstGeom>
          <a:noFill/>
          <a:ln w="9525">
            <a:noFill/>
            <a:miter lim="800000"/>
            <a:headEnd/>
            <a:tailEnd/>
          </a:ln>
        </p:spPr>
        <p:txBody>
          <a:bodyPr>
            <a:spAutoFit/>
          </a:bodyPr>
          <a:lstStyle/>
          <a:p>
            <a:r>
              <a:rPr lang="en-GB"/>
              <a:t>Torus</a:t>
            </a:r>
          </a:p>
        </p:txBody>
      </p:sp>
      <p:sp>
        <p:nvSpPr>
          <p:cNvPr id="15367" name="TextBox 4"/>
          <p:cNvSpPr txBox="1">
            <a:spLocks noChangeArrowheads="1"/>
          </p:cNvSpPr>
          <p:nvPr/>
        </p:nvSpPr>
        <p:spPr bwMode="auto">
          <a:xfrm>
            <a:off x="5435600" y="2813050"/>
            <a:ext cx="1728788" cy="400050"/>
          </a:xfrm>
          <a:prstGeom prst="rect">
            <a:avLst/>
          </a:prstGeom>
          <a:noFill/>
          <a:ln w="9525">
            <a:noFill/>
            <a:miter lim="800000"/>
            <a:headEnd/>
            <a:tailEnd/>
          </a:ln>
        </p:spPr>
        <p:txBody>
          <a:bodyPr>
            <a:spAutoFit/>
          </a:bodyPr>
          <a:lstStyle/>
          <a:p>
            <a:r>
              <a:rPr lang="en-GB"/>
              <a:t>Ogee</a:t>
            </a:r>
          </a:p>
        </p:txBody>
      </p:sp>
      <p:sp>
        <p:nvSpPr>
          <p:cNvPr id="15368" name="TextBox 5"/>
          <p:cNvSpPr txBox="1">
            <a:spLocks noChangeArrowheads="1"/>
          </p:cNvSpPr>
          <p:nvPr/>
        </p:nvSpPr>
        <p:spPr bwMode="auto">
          <a:xfrm>
            <a:off x="5811838" y="5511800"/>
            <a:ext cx="1943100" cy="400050"/>
          </a:xfrm>
          <a:prstGeom prst="rect">
            <a:avLst/>
          </a:prstGeom>
          <a:noFill/>
          <a:ln w="9525">
            <a:noFill/>
            <a:miter lim="800000"/>
            <a:headEnd/>
            <a:tailEnd/>
          </a:ln>
        </p:spPr>
        <p:txBody>
          <a:bodyPr>
            <a:spAutoFit/>
          </a:bodyPr>
          <a:lstStyle/>
          <a:p>
            <a:r>
              <a:rPr lang="en-GB"/>
              <a:t>Splayed</a:t>
            </a:r>
          </a:p>
        </p:txBody>
      </p:sp>
      <p:sp>
        <p:nvSpPr>
          <p:cNvPr id="15369" name="Title 1"/>
          <p:cNvSpPr txBox="1">
            <a:spLocks/>
          </p:cNvSpPr>
          <p:nvPr/>
        </p:nvSpPr>
        <p:spPr bwMode="auto">
          <a:xfrm>
            <a:off x="457200" y="838200"/>
            <a:ext cx="8218488" cy="382588"/>
          </a:xfrm>
          <a:prstGeom prst="rect">
            <a:avLst/>
          </a:prstGeom>
          <a:noFill/>
          <a:ln w="9525">
            <a:noFill/>
            <a:miter lim="800000"/>
            <a:headEnd/>
            <a:tailEnd/>
          </a:ln>
        </p:spPr>
        <p:txBody>
          <a:bodyPr/>
          <a:lstStyle/>
          <a:p>
            <a:pPr eaLnBrk="0" hangingPunct="0"/>
            <a:r>
              <a:rPr lang="en-US" sz="2400" b="1" dirty="0" err="1">
                <a:solidFill>
                  <a:srgbClr val="0070C0"/>
                </a:solidFill>
              </a:rPr>
              <a:t>Moulding</a:t>
            </a:r>
            <a:r>
              <a:rPr lang="en-US" sz="2400" b="1" dirty="0">
                <a:solidFill>
                  <a:srgbClr val="0070C0"/>
                </a:solidFill>
              </a:rPr>
              <a:t> Profiles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FF4819C5-7CBA-47E2-CFD3-06941BF93DD3}"/>
              </a:ext>
            </a:extLst>
          </p:cNvPr>
          <p:cNvSpPr>
            <a:spLocks noGrp="1"/>
          </p:cNvSpPr>
          <p:nvPr>
            <p:ph type="title"/>
          </p:nvPr>
        </p:nvSpPr>
        <p:spPr/>
        <p:txBody>
          <a:bodyPr/>
          <a:lstStyle/>
          <a:p>
            <a:r>
              <a:rPr lang="en-GB" altLang="en-US" dirty="0">
                <a:solidFill>
                  <a:srgbClr val="0070C0"/>
                </a:solidFill>
              </a:rPr>
              <a:t>Corner blocks</a:t>
            </a:r>
          </a:p>
        </p:txBody>
      </p:sp>
      <p:sp>
        <p:nvSpPr>
          <p:cNvPr id="24579" name="Text Placeholder 2">
            <a:extLst>
              <a:ext uri="{FF2B5EF4-FFF2-40B4-BE49-F238E27FC236}">
                <a16:creationId xmlns:a16="http://schemas.microsoft.com/office/drawing/2014/main" id="{39F0C0C2-C0FA-F0B1-EFA4-62E444179758}"/>
              </a:ext>
            </a:extLst>
          </p:cNvPr>
          <p:cNvSpPr>
            <a:spLocks noGrp="1"/>
          </p:cNvSpPr>
          <p:nvPr>
            <p:ph type="body" sz="half" idx="1"/>
          </p:nvPr>
        </p:nvSpPr>
        <p:spPr/>
        <p:txBody>
          <a:bodyPr/>
          <a:lstStyle/>
          <a:p>
            <a:pPr marL="0" indent="0"/>
            <a:r>
              <a:rPr altLang="en-US" dirty="0"/>
              <a:t>Corner blocks are used instead of a mitre at the top of each piece of architrave.</a:t>
            </a:r>
          </a:p>
          <a:p>
            <a:pPr marL="0" indent="0"/>
            <a:r>
              <a:rPr altLang="en-US" dirty="0"/>
              <a:t>The corner blocks usually have some form of detailing carved into them and are often used in:</a:t>
            </a:r>
          </a:p>
          <a:p>
            <a:pPr lvl="1"/>
            <a:r>
              <a:rPr altLang="en-US" dirty="0"/>
              <a:t>older distinguished houses</a:t>
            </a:r>
          </a:p>
          <a:p>
            <a:pPr lvl="1"/>
            <a:r>
              <a:rPr altLang="en-US" dirty="0"/>
              <a:t>houses with wide, tall doorways</a:t>
            </a:r>
          </a:p>
          <a:p>
            <a:pPr lvl="1"/>
            <a:r>
              <a:rPr altLang="en-US" dirty="0"/>
              <a:t>houses with very tall ceilings. </a:t>
            </a:r>
          </a:p>
          <a:p>
            <a:pPr lvl="1"/>
            <a:endParaRPr altLang="en-US" dirty="0"/>
          </a:p>
        </p:txBody>
      </p:sp>
      <p:pic>
        <p:nvPicPr>
          <p:cNvPr id="24580" name="Content Placeholder 4">
            <a:extLst>
              <a:ext uri="{FF2B5EF4-FFF2-40B4-BE49-F238E27FC236}">
                <a16:creationId xmlns:a16="http://schemas.microsoft.com/office/drawing/2014/main" id="{B235F86F-C93C-2408-C813-0185C7181D85}"/>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639423" y="2160830"/>
            <a:ext cx="4038600" cy="3028950"/>
          </a:xfrm>
        </p:spPr>
      </p:pic>
      <p:grpSp>
        <p:nvGrpSpPr>
          <p:cNvPr id="24581" name="Group 2">
            <a:extLst>
              <a:ext uri="{FF2B5EF4-FFF2-40B4-BE49-F238E27FC236}">
                <a16:creationId xmlns:a16="http://schemas.microsoft.com/office/drawing/2014/main" id="{0C080865-F669-F664-CBAB-62A3AAC9CB25}"/>
              </a:ext>
            </a:extLst>
          </p:cNvPr>
          <p:cNvGrpSpPr>
            <a:grpSpLocks/>
          </p:cNvGrpSpPr>
          <p:nvPr/>
        </p:nvGrpSpPr>
        <p:grpSpPr bwMode="auto">
          <a:xfrm>
            <a:off x="4618037" y="1555874"/>
            <a:ext cx="4525963" cy="4057650"/>
            <a:chOff x="4594225" y="1600200"/>
            <a:chExt cx="4525962" cy="4057650"/>
          </a:xfrm>
        </p:grpSpPr>
        <p:sp>
          <p:nvSpPr>
            <p:cNvPr id="24583" name="TextBox 5">
              <a:extLst>
                <a:ext uri="{FF2B5EF4-FFF2-40B4-BE49-F238E27FC236}">
                  <a16:creationId xmlns:a16="http://schemas.microsoft.com/office/drawing/2014/main" id="{FC4EEEFB-085C-E09F-E0AD-FD48DEFB64E6}"/>
                </a:ext>
              </a:extLst>
            </p:cNvPr>
            <p:cNvSpPr txBox="1">
              <a:spLocks noChangeArrowheads="1"/>
            </p:cNvSpPr>
            <p:nvPr/>
          </p:nvSpPr>
          <p:spPr bwMode="auto">
            <a:xfrm>
              <a:off x="5364163" y="3789363"/>
              <a:ext cx="81121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a:solidFill>
                    <a:schemeClr val="tx1"/>
                  </a:solidFill>
                  <a:latin typeface="Arial" panose="020B0604020202020204" pitchFamily="34" charset="0"/>
                  <a:ea typeface="ＭＳ Ｐゴシック" panose="020B0600070205080204" pitchFamily="34" charset="-128"/>
                </a:defRPr>
              </a:lvl1pPr>
              <a:lvl2pPr marL="742950" indent="-285750">
                <a:defRPr sz="2000">
                  <a:solidFill>
                    <a:schemeClr val="tx1"/>
                  </a:solidFill>
                  <a:latin typeface="Arial" panose="020B0604020202020204" pitchFamily="34" charset="0"/>
                  <a:ea typeface="ＭＳ Ｐゴシック" panose="020B0600070205080204" pitchFamily="34" charset="-128"/>
                </a:defRPr>
              </a:lvl2pPr>
              <a:lvl3pPr marL="1143000" indent="-228600">
                <a:defRPr sz="2000">
                  <a:solidFill>
                    <a:schemeClr val="tx1"/>
                  </a:solidFill>
                  <a:latin typeface="Arial" panose="020B0604020202020204" pitchFamily="34" charset="0"/>
                  <a:ea typeface="ＭＳ Ｐゴシック" panose="020B0600070205080204" pitchFamily="34" charset="-128"/>
                </a:defRPr>
              </a:lvl3pPr>
              <a:lvl4pPr marL="1600200" indent="-228600">
                <a:defRPr sz="2000">
                  <a:solidFill>
                    <a:schemeClr val="tx1"/>
                  </a:solidFill>
                  <a:latin typeface="Arial" panose="020B0604020202020204" pitchFamily="34" charset="0"/>
                  <a:ea typeface="ＭＳ Ｐゴシック" panose="020B0600070205080204" pitchFamily="34" charset="-128"/>
                </a:defRPr>
              </a:lvl4pPr>
              <a:lvl5pPr marL="2057400" indent="-228600">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9pPr>
            </a:lstStyle>
            <a:p>
              <a:r>
                <a:rPr lang="en-GB" altLang="en-US"/>
                <a:t>Door </a:t>
              </a:r>
            </a:p>
          </p:txBody>
        </p:sp>
        <p:sp>
          <p:nvSpPr>
            <p:cNvPr id="24584" name="TextBox 6">
              <a:extLst>
                <a:ext uri="{FF2B5EF4-FFF2-40B4-BE49-F238E27FC236}">
                  <a16:creationId xmlns:a16="http://schemas.microsoft.com/office/drawing/2014/main" id="{8ED542EA-9966-4D8B-CCAE-D26DCC823B13}"/>
                </a:ext>
              </a:extLst>
            </p:cNvPr>
            <p:cNvSpPr txBox="1">
              <a:spLocks noChangeArrowheads="1"/>
            </p:cNvSpPr>
            <p:nvPr/>
          </p:nvSpPr>
          <p:spPr bwMode="auto">
            <a:xfrm>
              <a:off x="4594225" y="1793875"/>
              <a:ext cx="14097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a:solidFill>
                    <a:schemeClr val="tx1"/>
                  </a:solidFill>
                  <a:latin typeface="Arial" panose="020B0604020202020204" pitchFamily="34" charset="0"/>
                  <a:ea typeface="ＭＳ Ｐゴシック" panose="020B0600070205080204" pitchFamily="34" charset="-128"/>
                </a:defRPr>
              </a:lvl1pPr>
              <a:lvl2pPr marL="742950" indent="-285750">
                <a:defRPr sz="2000">
                  <a:solidFill>
                    <a:schemeClr val="tx1"/>
                  </a:solidFill>
                  <a:latin typeface="Arial" panose="020B0604020202020204" pitchFamily="34" charset="0"/>
                  <a:ea typeface="ＭＳ Ｐゴシック" panose="020B0600070205080204" pitchFamily="34" charset="-128"/>
                </a:defRPr>
              </a:lvl2pPr>
              <a:lvl3pPr marL="1143000" indent="-228600">
                <a:defRPr sz="2000">
                  <a:solidFill>
                    <a:schemeClr val="tx1"/>
                  </a:solidFill>
                  <a:latin typeface="Arial" panose="020B0604020202020204" pitchFamily="34" charset="0"/>
                  <a:ea typeface="ＭＳ Ｐゴシック" panose="020B0600070205080204" pitchFamily="34" charset="-128"/>
                </a:defRPr>
              </a:lvl3pPr>
              <a:lvl4pPr marL="1600200" indent="-228600">
                <a:defRPr sz="2000">
                  <a:solidFill>
                    <a:schemeClr val="tx1"/>
                  </a:solidFill>
                  <a:latin typeface="Arial" panose="020B0604020202020204" pitchFamily="34" charset="0"/>
                  <a:ea typeface="ＭＳ Ｐゴシック" panose="020B0600070205080204" pitchFamily="34" charset="-128"/>
                </a:defRPr>
              </a:lvl4pPr>
              <a:lvl5pPr marL="2057400" indent="-228600">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9pPr>
            </a:lstStyle>
            <a:p>
              <a:r>
                <a:rPr lang="en-GB" altLang="en-US"/>
                <a:t>Architrave </a:t>
              </a:r>
            </a:p>
          </p:txBody>
        </p:sp>
        <p:sp>
          <p:nvSpPr>
            <p:cNvPr id="24585" name="TextBox 7">
              <a:extLst>
                <a:ext uri="{FF2B5EF4-FFF2-40B4-BE49-F238E27FC236}">
                  <a16:creationId xmlns:a16="http://schemas.microsoft.com/office/drawing/2014/main" id="{CBDE530A-6C24-AE77-3044-22F0B0349E0F}"/>
                </a:ext>
              </a:extLst>
            </p:cNvPr>
            <p:cNvSpPr txBox="1">
              <a:spLocks noChangeArrowheads="1"/>
            </p:cNvSpPr>
            <p:nvPr/>
          </p:nvSpPr>
          <p:spPr bwMode="auto">
            <a:xfrm>
              <a:off x="7056438" y="1600200"/>
              <a:ext cx="166687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a:solidFill>
                    <a:schemeClr val="tx1"/>
                  </a:solidFill>
                  <a:latin typeface="Arial" panose="020B0604020202020204" pitchFamily="34" charset="0"/>
                  <a:ea typeface="ＭＳ Ｐゴシック" panose="020B0600070205080204" pitchFamily="34" charset="-128"/>
                </a:defRPr>
              </a:lvl1pPr>
              <a:lvl2pPr marL="742950" indent="-285750">
                <a:defRPr sz="2000">
                  <a:solidFill>
                    <a:schemeClr val="tx1"/>
                  </a:solidFill>
                  <a:latin typeface="Arial" panose="020B0604020202020204" pitchFamily="34" charset="0"/>
                  <a:ea typeface="ＭＳ Ｐゴシック" panose="020B0600070205080204" pitchFamily="34" charset="-128"/>
                </a:defRPr>
              </a:lvl2pPr>
              <a:lvl3pPr marL="1143000" indent="-228600">
                <a:defRPr sz="2000">
                  <a:solidFill>
                    <a:schemeClr val="tx1"/>
                  </a:solidFill>
                  <a:latin typeface="Arial" panose="020B0604020202020204" pitchFamily="34" charset="0"/>
                  <a:ea typeface="ＭＳ Ｐゴシック" panose="020B0600070205080204" pitchFamily="34" charset="-128"/>
                </a:defRPr>
              </a:lvl3pPr>
              <a:lvl4pPr marL="1600200" indent="-228600">
                <a:defRPr sz="2000">
                  <a:solidFill>
                    <a:schemeClr val="tx1"/>
                  </a:solidFill>
                  <a:latin typeface="Arial" panose="020B0604020202020204" pitchFamily="34" charset="0"/>
                  <a:ea typeface="ＭＳ Ｐゴシック" panose="020B0600070205080204" pitchFamily="34" charset="-128"/>
                </a:defRPr>
              </a:lvl4pPr>
              <a:lvl5pPr marL="2057400" indent="-228600">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9pPr>
            </a:lstStyle>
            <a:p>
              <a:r>
                <a:rPr lang="en-GB" altLang="en-US"/>
                <a:t>Corner Block</a:t>
              </a:r>
            </a:p>
          </p:txBody>
        </p:sp>
        <p:sp>
          <p:nvSpPr>
            <p:cNvPr id="24586" name="TextBox 8">
              <a:extLst>
                <a:ext uri="{FF2B5EF4-FFF2-40B4-BE49-F238E27FC236}">
                  <a16:creationId xmlns:a16="http://schemas.microsoft.com/office/drawing/2014/main" id="{F72EB982-A875-7938-9EE0-C862F34B1C77}"/>
                </a:ext>
              </a:extLst>
            </p:cNvPr>
            <p:cNvSpPr txBox="1">
              <a:spLocks noChangeArrowheads="1"/>
            </p:cNvSpPr>
            <p:nvPr/>
          </p:nvSpPr>
          <p:spPr bwMode="auto">
            <a:xfrm>
              <a:off x="5883275" y="5257800"/>
              <a:ext cx="15684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a:solidFill>
                    <a:schemeClr val="tx1"/>
                  </a:solidFill>
                  <a:latin typeface="Arial" panose="020B0604020202020204" pitchFamily="34" charset="0"/>
                  <a:ea typeface="ＭＳ Ｐゴシック" panose="020B0600070205080204" pitchFamily="34" charset="-128"/>
                </a:defRPr>
              </a:lvl1pPr>
              <a:lvl2pPr marL="742950" indent="-285750">
                <a:defRPr sz="2000">
                  <a:solidFill>
                    <a:schemeClr val="tx1"/>
                  </a:solidFill>
                  <a:latin typeface="Arial" panose="020B0604020202020204" pitchFamily="34" charset="0"/>
                  <a:ea typeface="ＭＳ Ｐゴシック" panose="020B0600070205080204" pitchFamily="34" charset="-128"/>
                </a:defRPr>
              </a:lvl2pPr>
              <a:lvl3pPr marL="1143000" indent="-228600">
                <a:defRPr sz="2000">
                  <a:solidFill>
                    <a:schemeClr val="tx1"/>
                  </a:solidFill>
                  <a:latin typeface="Arial" panose="020B0604020202020204" pitchFamily="34" charset="0"/>
                  <a:ea typeface="ＭＳ Ｐゴシック" panose="020B0600070205080204" pitchFamily="34" charset="-128"/>
                </a:defRPr>
              </a:lvl3pPr>
              <a:lvl4pPr marL="1600200" indent="-228600">
                <a:defRPr sz="2000">
                  <a:solidFill>
                    <a:schemeClr val="tx1"/>
                  </a:solidFill>
                  <a:latin typeface="Arial" panose="020B0604020202020204" pitchFamily="34" charset="0"/>
                  <a:ea typeface="ＭＳ Ｐゴシック" panose="020B0600070205080204" pitchFamily="34" charset="-128"/>
                </a:defRPr>
              </a:lvl4pPr>
              <a:lvl5pPr marL="2057400" indent="-228600">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9pPr>
            </a:lstStyle>
            <a:p>
              <a:r>
                <a:rPr lang="en-GB" altLang="en-US" dirty="0"/>
                <a:t>Door Lining </a:t>
              </a:r>
            </a:p>
          </p:txBody>
        </p:sp>
        <p:cxnSp>
          <p:nvCxnSpPr>
            <p:cNvPr id="11" name="Straight Arrow Connector 10">
              <a:extLst>
                <a:ext uri="{FF2B5EF4-FFF2-40B4-BE49-F238E27FC236}">
                  <a16:creationId xmlns:a16="http://schemas.microsoft.com/office/drawing/2014/main" id="{4C283294-13E9-D59B-7E02-6D4410F6CFD9}"/>
                </a:ext>
              </a:extLst>
            </p:cNvPr>
            <p:cNvCxnSpPr>
              <a:stCxn id="24586" idx="0"/>
            </p:cNvCxnSpPr>
            <p:nvPr/>
          </p:nvCxnSpPr>
          <p:spPr>
            <a:xfrm flipV="1">
              <a:off x="6667500" y="4681537"/>
              <a:ext cx="712788" cy="576263"/>
            </a:xfrm>
            <a:prstGeom prst="straightConnector1">
              <a:avLst/>
            </a:prstGeom>
            <a:ln>
              <a:solidFill>
                <a:srgbClr val="000000"/>
              </a:solidFill>
              <a:tailEnd type="triangle"/>
            </a:ln>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043E8A83-1679-895C-1D21-B05D934CA7B5}"/>
                </a:ext>
              </a:extLst>
            </p:cNvPr>
            <p:cNvCxnSpPr>
              <a:stCxn id="24585" idx="2"/>
            </p:cNvCxnSpPr>
            <p:nvPr/>
          </p:nvCxnSpPr>
          <p:spPr>
            <a:xfrm flipH="1">
              <a:off x="7712074" y="2000250"/>
              <a:ext cx="177800" cy="708025"/>
            </a:xfrm>
            <a:prstGeom prst="straightConnector1">
              <a:avLst/>
            </a:prstGeom>
            <a:ln>
              <a:solidFill>
                <a:srgbClr val="000000"/>
              </a:solidFill>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EAFC4875-4DA3-1B66-E6DA-B1952421D982}"/>
                </a:ext>
              </a:extLst>
            </p:cNvPr>
            <p:cNvCxnSpPr/>
            <p:nvPr/>
          </p:nvCxnSpPr>
          <p:spPr>
            <a:xfrm>
              <a:off x="5934869" y="1925519"/>
              <a:ext cx="396875" cy="701675"/>
            </a:xfrm>
            <a:prstGeom prst="straightConnector1">
              <a:avLst/>
            </a:prstGeom>
            <a:ln>
              <a:solidFill>
                <a:srgbClr val="000000"/>
              </a:solidFill>
              <a:tailEnd type="triangle"/>
            </a:ln>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a16="http://schemas.microsoft.com/office/drawing/2014/main" id="{B98C25D3-430F-CCB2-C18C-A2151948341F}"/>
                </a:ext>
              </a:extLst>
            </p:cNvPr>
            <p:cNvCxnSpPr>
              <a:stCxn id="24583" idx="0"/>
            </p:cNvCxnSpPr>
            <p:nvPr/>
          </p:nvCxnSpPr>
          <p:spPr>
            <a:xfrm flipV="1">
              <a:off x="5770563" y="3721100"/>
              <a:ext cx="468312" cy="68263"/>
            </a:xfrm>
            <a:prstGeom prst="straightConnector1">
              <a:avLst/>
            </a:prstGeom>
            <a:ln>
              <a:solidFill>
                <a:srgbClr val="000000"/>
              </a:solidFill>
              <a:tailEnd type="triangle"/>
            </a:ln>
          </p:spPr>
          <p:style>
            <a:lnRef idx="2">
              <a:schemeClr val="accent1"/>
            </a:lnRef>
            <a:fillRef idx="0">
              <a:schemeClr val="accent1"/>
            </a:fillRef>
            <a:effectRef idx="1">
              <a:schemeClr val="accent1"/>
            </a:effectRef>
            <a:fontRef idx="minor">
              <a:schemeClr val="tx1"/>
            </a:fontRef>
          </p:style>
        </p:cxnSp>
        <p:sp>
          <p:nvSpPr>
            <p:cNvPr id="24591" name="TextBox 18">
              <a:extLst>
                <a:ext uri="{FF2B5EF4-FFF2-40B4-BE49-F238E27FC236}">
                  <a16:creationId xmlns:a16="http://schemas.microsoft.com/office/drawing/2014/main" id="{18CB77F5-068D-C3DE-5E6A-5E0B761D0D6E}"/>
                </a:ext>
              </a:extLst>
            </p:cNvPr>
            <p:cNvSpPr txBox="1">
              <a:spLocks noChangeArrowheads="1"/>
            </p:cNvSpPr>
            <p:nvPr/>
          </p:nvSpPr>
          <p:spPr bwMode="auto">
            <a:xfrm>
              <a:off x="7712075" y="4189413"/>
              <a:ext cx="140811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a:solidFill>
                    <a:schemeClr val="tx1"/>
                  </a:solidFill>
                  <a:latin typeface="Arial" panose="020B0604020202020204" pitchFamily="34" charset="0"/>
                  <a:ea typeface="ＭＳ Ｐゴシック" panose="020B0600070205080204" pitchFamily="34" charset="-128"/>
                </a:defRPr>
              </a:lvl1pPr>
              <a:lvl2pPr marL="742950" indent="-285750">
                <a:defRPr sz="2000">
                  <a:solidFill>
                    <a:schemeClr val="tx1"/>
                  </a:solidFill>
                  <a:latin typeface="Arial" panose="020B0604020202020204" pitchFamily="34" charset="0"/>
                  <a:ea typeface="ＭＳ Ｐゴシック" panose="020B0600070205080204" pitchFamily="34" charset="-128"/>
                </a:defRPr>
              </a:lvl2pPr>
              <a:lvl3pPr marL="1143000" indent="-228600">
                <a:defRPr sz="2000">
                  <a:solidFill>
                    <a:schemeClr val="tx1"/>
                  </a:solidFill>
                  <a:latin typeface="Arial" panose="020B0604020202020204" pitchFamily="34" charset="0"/>
                  <a:ea typeface="ＭＳ Ｐゴシック" panose="020B0600070205080204" pitchFamily="34" charset="-128"/>
                </a:defRPr>
              </a:lvl3pPr>
              <a:lvl4pPr marL="1600200" indent="-228600">
                <a:defRPr sz="2000">
                  <a:solidFill>
                    <a:schemeClr val="tx1"/>
                  </a:solidFill>
                  <a:latin typeface="Arial" panose="020B0604020202020204" pitchFamily="34" charset="0"/>
                  <a:ea typeface="ＭＳ Ｐゴシック" panose="020B0600070205080204" pitchFamily="34" charset="-128"/>
                </a:defRPr>
              </a:lvl4pPr>
              <a:lvl5pPr marL="2057400" indent="-228600">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9pPr>
            </a:lstStyle>
            <a:p>
              <a:r>
                <a:rPr lang="en-GB" altLang="en-US"/>
                <a:t>Architrave </a:t>
              </a:r>
            </a:p>
          </p:txBody>
        </p:sp>
        <p:cxnSp>
          <p:nvCxnSpPr>
            <p:cNvPr id="21" name="Straight Arrow Connector 20">
              <a:extLst>
                <a:ext uri="{FF2B5EF4-FFF2-40B4-BE49-F238E27FC236}">
                  <a16:creationId xmlns:a16="http://schemas.microsoft.com/office/drawing/2014/main" id="{E61C88A4-31CE-FA9D-8B62-8E1A42D9CA0B}"/>
                </a:ext>
              </a:extLst>
            </p:cNvPr>
            <p:cNvCxnSpPr/>
            <p:nvPr/>
          </p:nvCxnSpPr>
          <p:spPr>
            <a:xfrm flipH="1">
              <a:off x="8013699" y="4581525"/>
              <a:ext cx="519113" cy="576263"/>
            </a:xfrm>
            <a:prstGeom prst="straightConnector1">
              <a:avLst/>
            </a:prstGeom>
            <a:ln>
              <a:solidFill>
                <a:srgbClr val="000000"/>
              </a:solidFill>
              <a:tailEnd type="triangle"/>
            </a:ln>
          </p:spPr>
          <p:style>
            <a:lnRef idx="2">
              <a:schemeClr val="accent1"/>
            </a:lnRef>
            <a:fillRef idx="0">
              <a:schemeClr val="accent1"/>
            </a:fillRef>
            <a:effectRef idx="1">
              <a:schemeClr val="accent1"/>
            </a:effectRef>
            <a:fontRef idx="minor">
              <a:schemeClr val="tx1"/>
            </a:fontRef>
          </p:style>
        </p:cxnSp>
      </p:grpSp>
      <p:cxnSp>
        <p:nvCxnSpPr>
          <p:cNvPr id="23" name="Straight Arrow Connector 22">
            <a:extLst>
              <a:ext uri="{FF2B5EF4-FFF2-40B4-BE49-F238E27FC236}">
                <a16:creationId xmlns:a16="http://schemas.microsoft.com/office/drawing/2014/main" id="{0E178141-8F20-A88D-EC23-10B2E4D5D84A}"/>
              </a:ext>
            </a:extLst>
          </p:cNvPr>
          <p:cNvCxnSpPr/>
          <p:nvPr/>
        </p:nvCxnSpPr>
        <p:spPr>
          <a:xfrm flipV="1">
            <a:off x="6667500" y="3212976"/>
            <a:ext cx="0" cy="2089150"/>
          </a:xfrm>
          <a:prstGeom prst="straightConnector1">
            <a:avLst/>
          </a:prstGeom>
          <a:ln>
            <a:solidFill>
              <a:srgbClr val="000000"/>
            </a:solidFill>
            <a:tailEnd type="triangle"/>
          </a:ln>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36EF01B2-3E33-E9DA-EFF3-B3ADAA1A4D10}"/>
              </a:ext>
            </a:extLst>
          </p:cNvPr>
          <p:cNvSpPr>
            <a:spLocks noGrp="1"/>
          </p:cNvSpPr>
          <p:nvPr>
            <p:ph type="title"/>
          </p:nvPr>
        </p:nvSpPr>
        <p:spPr/>
        <p:txBody>
          <a:bodyPr/>
          <a:lstStyle/>
          <a:p>
            <a:r>
              <a:rPr lang="en-GB" altLang="en-US" dirty="0">
                <a:solidFill>
                  <a:srgbClr val="0070C0"/>
                </a:solidFill>
              </a:rPr>
              <a:t>Plinth blocks</a:t>
            </a:r>
          </a:p>
        </p:txBody>
      </p:sp>
      <p:sp>
        <p:nvSpPr>
          <p:cNvPr id="3" name="Text Placeholder 2">
            <a:extLst>
              <a:ext uri="{FF2B5EF4-FFF2-40B4-BE49-F238E27FC236}">
                <a16:creationId xmlns:a16="http://schemas.microsoft.com/office/drawing/2014/main" id="{18EDC65B-5FAB-AB83-5A6B-0C4B880DE351}"/>
              </a:ext>
            </a:extLst>
          </p:cNvPr>
          <p:cNvSpPr>
            <a:spLocks noGrp="1"/>
          </p:cNvSpPr>
          <p:nvPr>
            <p:ph type="body" sz="half" idx="1"/>
          </p:nvPr>
        </p:nvSpPr>
        <p:spPr>
          <a:xfrm>
            <a:off x="468313" y="1416050"/>
            <a:ext cx="4038600" cy="4525963"/>
          </a:xfrm>
        </p:spPr>
        <p:txBody>
          <a:bodyPr/>
          <a:lstStyle/>
          <a:p>
            <a:pPr marL="0" indent="0">
              <a:defRPr/>
            </a:pPr>
            <a:r>
              <a:t>In some situations the fitting of plinth block may be required.</a:t>
            </a:r>
          </a:p>
          <a:p>
            <a:pPr marL="0" indent="0">
              <a:defRPr/>
            </a:pPr>
            <a:r>
              <a:t>Plinth blocks are blocks that are fitted at the bottom of the architrave instead of the architrave going all the way to the floor. They are often used: </a:t>
            </a:r>
          </a:p>
          <a:p>
            <a:pPr lvl="1">
              <a:defRPr/>
            </a:pPr>
            <a:r>
              <a:t>where the architrave is heavily moulded </a:t>
            </a:r>
          </a:p>
          <a:p>
            <a:pPr lvl="1">
              <a:defRPr/>
            </a:pPr>
            <a:r>
              <a:t>where the skirting is thicker than the architrave.</a:t>
            </a:r>
          </a:p>
          <a:p>
            <a:pPr>
              <a:defRPr/>
            </a:pPr>
            <a:endParaRPr/>
          </a:p>
        </p:txBody>
      </p:sp>
      <p:pic>
        <p:nvPicPr>
          <p:cNvPr id="22532" name="Picture 13">
            <a:extLst>
              <a:ext uri="{FF2B5EF4-FFF2-40B4-BE49-F238E27FC236}">
                <a16:creationId xmlns:a16="http://schemas.microsoft.com/office/drawing/2014/main" id="{37C2DE15-6C42-3FE7-C0FD-0C1FF4889C3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219700" y="1204913"/>
            <a:ext cx="3168650" cy="4948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36EF01B2-3E33-E9DA-EFF3-B3ADAA1A4D10}"/>
              </a:ext>
            </a:extLst>
          </p:cNvPr>
          <p:cNvSpPr>
            <a:spLocks noGrp="1"/>
          </p:cNvSpPr>
          <p:nvPr>
            <p:ph type="title"/>
          </p:nvPr>
        </p:nvSpPr>
        <p:spPr>
          <a:xfrm>
            <a:off x="462756" y="404664"/>
            <a:ext cx="8218487" cy="796925"/>
          </a:xfrm>
        </p:spPr>
        <p:txBody>
          <a:bodyPr/>
          <a:lstStyle/>
          <a:p>
            <a:r>
              <a:rPr lang="en-GB" altLang="en-US" dirty="0">
                <a:solidFill>
                  <a:srgbClr val="0070C0"/>
                </a:solidFill>
              </a:rPr>
              <a:t>Wooden Laths could be rebated into door frame</a:t>
            </a:r>
          </a:p>
        </p:txBody>
      </p:sp>
      <p:pic>
        <p:nvPicPr>
          <p:cNvPr id="5" name="Picture 4">
            <a:extLst>
              <a:ext uri="{FF2B5EF4-FFF2-40B4-BE49-F238E27FC236}">
                <a16:creationId xmlns:a16="http://schemas.microsoft.com/office/drawing/2014/main" id="{4DB6D1D9-8C6A-9727-EB63-ABF811574345}"/>
              </a:ext>
            </a:extLst>
          </p:cNvPr>
          <p:cNvPicPr>
            <a:picLocks noChangeAspect="1"/>
          </p:cNvPicPr>
          <p:nvPr/>
        </p:nvPicPr>
        <p:blipFill>
          <a:blip r:embed="rId3"/>
          <a:stretch>
            <a:fillRect/>
          </a:stretch>
        </p:blipFill>
        <p:spPr>
          <a:xfrm>
            <a:off x="2267744" y="1417638"/>
            <a:ext cx="6669602" cy="5249111"/>
          </a:xfrm>
          <a:prstGeom prst="rect">
            <a:avLst/>
          </a:prstGeom>
        </p:spPr>
      </p:pic>
    </p:spTree>
    <p:extLst>
      <p:ext uri="{BB962C8B-B14F-4D97-AF65-F5344CB8AC3E}">
        <p14:creationId xmlns:p14="http://schemas.microsoft.com/office/powerpoint/2010/main" val="33542827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36EF01B2-3E33-E9DA-EFF3-B3ADAA1A4D10}"/>
              </a:ext>
            </a:extLst>
          </p:cNvPr>
          <p:cNvSpPr>
            <a:spLocks noGrp="1"/>
          </p:cNvSpPr>
          <p:nvPr>
            <p:ph type="title"/>
          </p:nvPr>
        </p:nvSpPr>
        <p:spPr>
          <a:xfrm>
            <a:off x="462756" y="404664"/>
            <a:ext cx="8218487" cy="796925"/>
          </a:xfrm>
        </p:spPr>
        <p:txBody>
          <a:bodyPr/>
          <a:lstStyle/>
          <a:p>
            <a:r>
              <a:rPr lang="en-GB" altLang="en-US" dirty="0">
                <a:solidFill>
                  <a:srgbClr val="0070C0"/>
                </a:solidFill>
              </a:rPr>
              <a:t>To Summarise</a:t>
            </a:r>
          </a:p>
        </p:txBody>
      </p:sp>
      <p:sp>
        <p:nvSpPr>
          <p:cNvPr id="3" name="TextBox 2">
            <a:extLst>
              <a:ext uri="{FF2B5EF4-FFF2-40B4-BE49-F238E27FC236}">
                <a16:creationId xmlns:a16="http://schemas.microsoft.com/office/drawing/2014/main" id="{BEAB62CD-A3FE-1CEC-D007-1943EDCED5A8}"/>
              </a:ext>
            </a:extLst>
          </p:cNvPr>
          <p:cNvSpPr txBox="1"/>
          <p:nvPr/>
        </p:nvSpPr>
        <p:spPr>
          <a:xfrm>
            <a:off x="683568" y="1700808"/>
            <a:ext cx="8064896" cy="2554545"/>
          </a:xfrm>
          <a:prstGeom prst="rect">
            <a:avLst/>
          </a:prstGeom>
          <a:noFill/>
        </p:spPr>
        <p:txBody>
          <a:bodyPr wrap="square">
            <a:spAutoFit/>
          </a:bodyPr>
          <a:lstStyle/>
          <a:p>
            <a:pPr marL="342900" indent="-342900">
              <a:buFont typeface="Arial" panose="020B0604020202020204" pitchFamily="34" charset="0"/>
              <a:buChar char="•"/>
            </a:pPr>
            <a:r>
              <a:rPr lang="en-GB" altLang="en-US" dirty="0"/>
              <a:t>Windows and external doors typically hardwood.</a:t>
            </a:r>
          </a:p>
          <a:p>
            <a:pPr marL="342900" indent="-342900">
              <a:buFont typeface="Arial" panose="020B0604020202020204" pitchFamily="34" charset="0"/>
              <a:buChar char="•"/>
            </a:pPr>
            <a:endParaRPr lang="en-GB" altLang="en-US" dirty="0"/>
          </a:p>
          <a:p>
            <a:pPr marL="342900" indent="-342900">
              <a:buFont typeface="Arial" panose="020B0604020202020204" pitchFamily="34" charset="0"/>
              <a:buChar char="•"/>
            </a:pPr>
            <a:r>
              <a:rPr lang="en-GB" dirty="0"/>
              <a:t>Although modern alternatives are available you may have to match existing if building is listed etc.</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Box sash windows often require maintenance and repair.</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In older windows glazing would have been held in place by putty</a:t>
            </a:r>
          </a:p>
        </p:txBody>
      </p:sp>
    </p:spTree>
    <p:extLst>
      <p:ext uri="{BB962C8B-B14F-4D97-AF65-F5344CB8AC3E}">
        <p14:creationId xmlns:p14="http://schemas.microsoft.com/office/powerpoint/2010/main" val="20372721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3"/>
          <p:cNvSpPr>
            <a:spLocks noGrp="1" noChangeArrowheads="1"/>
          </p:cNvSpPr>
          <p:nvPr>
            <p:ph type="body" idx="4294967295"/>
          </p:nvPr>
        </p:nvSpPr>
        <p:spPr>
          <a:xfrm>
            <a:off x="457200" y="1371600"/>
            <a:ext cx="8229600" cy="4754563"/>
          </a:xfrm>
        </p:spPr>
        <p:txBody>
          <a:bodyPr/>
          <a:lstStyle/>
          <a:p>
            <a:pPr marL="0" indent="0" algn="ctr" eaLnBrk="1" hangingPunct="1">
              <a:lnSpc>
                <a:spcPct val="100000"/>
              </a:lnSpc>
            </a:pPr>
            <a:endParaRPr sz="6000" dirty="0">
              <a:solidFill>
                <a:srgbClr val="E30613"/>
              </a:solidFill>
              <a:ea typeface="ＭＳ Ｐゴシック" pitchFamily="-105" charset="-128"/>
              <a:cs typeface="ＭＳ Ｐゴシック" pitchFamily="-105" charset="-128"/>
            </a:endParaRPr>
          </a:p>
          <a:p>
            <a:pPr marL="0" indent="0" algn="ctr" eaLnBrk="1" hangingPunct="1">
              <a:lnSpc>
                <a:spcPct val="100000"/>
              </a:lnSpc>
            </a:pPr>
            <a:r>
              <a:rPr sz="6000" dirty="0">
                <a:solidFill>
                  <a:srgbClr val="0070C0"/>
                </a:solidFill>
                <a:ea typeface="ＭＳ Ｐゴシック" pitchFamily="-105" charset="-128"/>
                <a:cs typeface="ＭＳ Ｐゴシック" pitchFamily="-105" charset="-128"/>
              </a:rPr>
              <a:t>Any questions?</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CE427919ADB5643A91FE72DA4DC1256" ma:contentTypeVersion="2" ma:contentTypeDescription="Create a new document." ma:contentTypeScope="" ma:versionID="e7050609d7b9f5938ec5d9fc67f8e668">
  <xsd:schema xmlns:xsd="http://www.w3.org/2001/XMLSchema" xmlns:xs="http://www.w3.org/2001/XMLSchema" xmlns:p="http://schemas.microsoft.com/office/2006/metadata/properties" xmlns:ns2="51a2ecfa-6e00-40eb-9642-88faeff0529d" targetNamespace="http://schemas.microsoft.com/office/2006/metadata/properties" ma:root="true" ma:fieldsID="b203ba113b07babe6d789ae4fd4c8a6d" ns2:_="">
    <xsd:import namespace="51a2ecfa-6e00-40eb-9642-88faeff0529d"/>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1a2ecfa-6e00-40eb-9642-88faeff0529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1FEB0B3-19E4-44CC-8117-0F2515DBC970}">
  <ds:schemaRefs>
    <ds:schemaRef ds:uri="http://schemas.microsoft.com/sharepoint/v3/contenttype/forms"/>
  </ds:schemaRefs>
</ds:datastoreItem>
</file>

<file path=customXml/itemProps2.xml><?xml version="1.0" encoding="utf-8"?>
<ds:datastoreItem xmlns:ds="http://schemas.openxmlformats.org/officeDocument/2006/customXml" ds:itemID="{42BA03A7-C75E-4601-AE71-E7BD8FC498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1a2ecfa-6e00-40eb-9642-88faeff0529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29898B-7DC6-4C30-8400-1C042B09C969}">
  <ds:schemaRefs>
    <ds:schemaRef ds:uri="http://schemas.microsoft.com/office/2006/documentManagement/types"/>
    <ds:schemaRef ds:uri="http://schemas.microsoft.com/office/infopath/2007/PartnerControls"/>
    <ds:schemaRef ds:uri="http://purl.org/dc/dcmitype/"/>
    <ds:schemaRef ds:uri="http://purl.org/dc/elements/1.1/"/>
    <ds:schemaRef ds:uri="http://schemas.microsoft.com/office/2006/metadata/properties"/>
    <ds:schemaRef ds:uri="51a2ecfa-6e00-40eb-9642-88faeff0529d"/>
    <ds:schemaRef ds:uri="http://purl.org/dc/term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1054</Words>
  <Application>Microsoft Office PowerPoint</Application>
  <PresentationFormat>On-screen Show (4:3)</PresentationFormat>
  <Paragraphs>96</Paragraphs>
  <Slides>24</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Lucida Grande</vt:lpstr>
      <vt:lpstr>Arial</vt:lpstr>
      <vt:lpstr>Times New Roman</vt:lpstr>
      <vt:lpstr>Default Design</vt:lpstr>
      <vt:lpstr>R Thomas</vt:lpstr>
      <vt:lpstr>Windows</vt:lpstr>
      <vt:lpstr>Parts of a window </vt:lpstr>
      <vt:lpstr>PowerPoint Presentation</vt:lpstr>
      <vt:lpstr>PowerPoint Presentation</vt:lpstr>
      <vt:lpstr>PowerPoint Presentation</vt:lpstr>
      <vt:lpstr>PowerPoint Presentation</vt:lpstr>
      <vt:lpstr> Bay Windows</vt:lpstr>
      <vt:lpstr>Windows</vt:lpstr>
      <vt:lpstr>Components continued</vt:lpstr>
      <vt:lpstr>Windows</vt:lpstr>
      <vt:lpstr>Doors</vt:lpstr>
      <vt:lpstr>Traditional Doors</vt:lpstr>
      <vt:lpstr>Door Frames</vt:lpstr>
      <vt:lpstr>Door Frames</vt:lpstr>
      <vt:lpstr>PowerPoint Presentation</vt:lpstr>
      <vt:lpstr>PowerPoint Presentation</vt:lpstr>
      <vt:lpstr>PowerPoint Presentation</vt:lpstr>
      <vt:lpstr>PowerPoint Presentation</vt:lpstr>
      <vt:lpstr>Corner blocks</vt:lpstr>
      <vt:lpstr>Plinth blocks</vt:lpstr>
      <vt:lpstr>Wooden Laths could be rebated into door frame</vt:lpstr>
      <vt:lpstr>To Summarise</vt:lpstr>
      <vt:lpstr>PowerPoint Presentation</vt:lpstr>
    </vt:vector>
  </TitlesOfParts>
  <Company>City &amp; Guilds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janicec</dc:creator>
  <cp:lastModifiedBy>Rhodri Thomas</cp:lastModifiedBy>
  <cp:revision>110</cp:revision>
  <dcterms:created xsi:type="dcterms:W3CDTF">2013-05-28T00:38:54Z</dcterms:created>
  <dcterms:modified xsi:type="dcterms:W3CDTF">2023-02-28T20:40:26Z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0x0101009CE427919ADB5643A91FE72DA4DC1256</vt:lpwstr>
  </property>
</Properties>
</file>