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302" r:id="rId3"/>
    <p:sldId id="257" r:id="rId4"/>
    <p:sldId id="301" r:id="rId5"/>
    <p:sldId id="258" r:id="rId6"/>
    <p:sldId id="294" r:id="rId7"/>
    <p:sldId id="262" r:id="rId8"/>
    <p:sldId id="296" r:id="rId9"/>
    <p:sldId id="299" r:id="rId10"/>
    <p:sldId id="268" r:id="rId11"/>
    <p:sldId id="303" r:id="rId12"/>
    <p:sldId id="273" r:id="rId13"/>
    <p:sldId id="275" r:id="rId14"/>
    <p:sldId id="278" r:id="rId15"/>
    <p:sldId id="281" r:id="rId16"/>
    <p:sldId id="285" r:id="rId17"/>
    <p:sldId id="289" r:id="rId18"/>
    <p:sldId id="290" r:id="rId19"/>
    <p:sldId id="291" r:id="rId20"/>
    <p:sldId id="29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ED92EE-7C0F-4335-9FC2-FE6757220000}" v="2" dt="2023-03-09T10:35:12.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360" autoAdjust="0"/>
  </p:normalViewPr>
  <p:slideViewPr>
    <p:cSldViewPr>
      <p:cViewPr varScale="1">
        <p:scale>
          <a:sx n="107" d="100"/>
          <a:sy n="107" d="100"/>
        </p:scale>
        <p:origin x="1734" y="114"/>
      </p:cViewPr>
      <p:guideLst>
        <p:guide orient="horz" pos="2160"/>
        <p:guide pos="2880"/>
      </p:guideLst>
    </p:cSldViewPr>
  </p:slideViewPr>
  <p:outlineViewPr>
    <p:cViewPr>
      <p:scale>
        <a:sx n="33" d="100"/>
        <a:sy n="33" d="100"/>
      </p:scale>
      <p:origin x="48" y="3895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hfiqur Rahman" userId="34f9c327-4b21-4e69-a691-a7ee4b0871d6" providerId="ADAL" clId="{9AED92EE-7C0F-4335-9FC2-FE6757220000}"/>
    <pc:docChg chg="custSel addSld delSld modSld">
      <pc:chgData name="Mushfiqur Rahman" userId="34f9c327-4b21-4e69-a691-a7ee4b0871d6" providerId="ADAL" clId="{9AED92EE-7C0F-4335-9FC2-FE6757220000}" dt="2023-03-09T10:35:36.617" v="613" actId="255"/>
      <pc:docMkLst>
        <pc:docMk/>
      </pc:docMkLst>
      <pc:sldChg chg="addSp delSp modSp mod">
        <pc:chgData name="Mushfiqur Rahman" userId="34f9c327-4b21-4e69-a691-a7ee4b0871d6" providerId="ADAL" clId="{9AED92EE-7C0F-4335-9FC2-FE6757220000}" dt="2023-03-09T10:35:36.617" v="613" actId="255"/>
        <pc:sldMkLst>
          <pc:docMk/>
          <pc:sldMk cId="0" sldId="256"/>
        </pc:sldMkLst>
        <pc:spChg chg="mod">
          <ac:chgData name="Mushfiqur Rahman" userId="34f9c327-4b21-4e69-a691-a7ee4b0871d6" providerId="ADAL" clId="{9AED92EE-7C0F-4335-9FC2-FE6757220000}" dt="2023-03-09T10:35:36.617" v="613" actId="255"/>
          <ac:spMkLst>
            <pc:docMk/>
            <pc:sldMk cId="0" sldId="256"/>
            <ac:spMk id="2" creationId="{00000000-0000-0000-0000-000000000000}"/>
          </ac:spMkLst>
        </pc:spChg>
        <pc:picChg chg="add del mod">
          <ac:chgData name="Mushfiqur Rahman" userId="34f9c327-4b21-4e69-a691-a7ee4b0871d6" providerId="ADAL" clId="{9AED92EE-7C0F-4335-9FC2-FE6757220000}" dt="2023-03-09T10:34:58.789" v="605" actId="21"/>
          <ac:picMkLst>
            <pc:docMk/>
            <pc:sldMk cId="0" sldId="256"/>
            <ac:picMk id="3" creationId="{A102FF39-A6DD-C0B3-D1ED-D7F281B21EC2}"/>
          </ac:picMkLst>
        </pc:picChg>
        <pc:picChg chg="add mod">
          <ac:chgData name="Mushfiqur Rahman" userId="34f9c327-4b21-4e69-a691-a7ee4b0871d6" providerId="ADAL" clId="{9AED92EE-7C0F-4335-9FC2-FE6757220000}" dt="2023-03-09T10:35:28.578" v="612" actId="14100"/>
          <ac:picMkLst>
            <pc:docMk/>
            <pc:sldMk cId="0" sldId="256"/>
            <ac:picMk id="4" creationId="{5B6B7761-09AD-FBA8-F873-9E1300513E56}"/>
          </ac:picMkLst>
        </pc:picChg>
      </pc:sldChg>
      <pc:sldChg chg="delSp modSp mod">
        <pc:chgData name="Mushfiqur Rahman" userId="34f9c327-4b21-4e69-a691-a7ee4b0871d6" providerId="ADAL" clId="{9AED92EE-7C0F-4335-9FC2-FE6757220000}" dt="2023-03-09T09:29:56.403" v="126" actId="20577"/>
        <pc:sldMkLst>
          <pc:docMk/>
          <pc:sldMk cId="0" sldId="257"/>
        </pc:sldMkLst>
        <pc:spChg chg="mod">
          <ac:chgData name="Mushfiqur Rahman" userId="34f9c327-4b21-4e69-a691-a7ee4b0871d6" providerId="ADAL" clId="{9AED92EE-7C0F-4335-9FC2-FE6757220000}" dt="2023-03-09T09:29:56.403" v="126" actId="20577"/>
          <ac:spMkLst>
            <pc:docMk/>
            <pc:sldMk cId="0" sldId="257"/>
            <ac:spMk id="3" creationId="{00000000-0000-0000-0000-000000000000}"/>
          </ac:spMkLst>
        </pc:spChg>
        <pc:picChg chg="del mod">
          <ac:chgData name="Mushfiqur Rahman" userId="34f9c327-4b21-4e69-a691-a7ee4b0871d6" providerId="ADAL" clId="{9AED92EE-7C0F-4335-9FC2-FE6757220000}" dt="2023-03-09T09:28:05.536" v="26" actId="21"/>
          <ac:picMkLst>
            <pc:docMk/>
            <pc:sldMk cId="0" sldId="257"/>
            <ac:picMk id="2050" creationId="{00000000-0000-0000-0000-000000000000}"/>
          </ac:picMkLst>
        </pc:picChg>
      </pc:sldChg>
      <pc:sldChg chg="addSp delSp modSp mod">
        <pc:chgData name="Mushfiqur Rahman" userId="34f9c327-4b21-4e69-a691-a7ee4b0871d6" providerId="ADAL" clId="{9AED92EE-7C0F-4335-9FC2-FE6757220000}" dt="2023-03-09T09:30:10.672" v="128" actId="21"/>
        <pc:sldMkLst>
          <pc:docMk/>
          <pc:sldMk cId="0" sldId="258"/>
        </pc:sldMkLst>
        <pc:spChg chg="del">
          <ac:chgData name="Mushfiqur Rahman" userId="34f9c327-4b21-4e69-a691-a7ee4b0871d6" providerId="ADAL" clId="{9AED92EE-7C0F-4335-9FC2-FE6757220000}" dt="2023-03-09T09:30:02.950" v="127" actId="21"/>
          <ac:spMkLst>
            <pc:docMk/>
            <pc:sldMk cId="0" sldId="258"/>
            <ac:spMk id="3" creationId="{00000000-0000-0000-0000-000000000000}"/>
          </ac:spMkLst>
        </pc:spChg>
        <pc:spChg chg="add mod">
          <ac:chgData name="Mushfiqur Rahman" userId="34f9c327-4b21-4e69-a691-a7ee4b0871d6" providerId="ADAL" clId="{9AED92EE-7C0F-4335-9FC2-FE6757220000}" dt="2023-03-09T09:30:02.950" v="127" actId="21"/>
          <ac:spMkLst>
            <pc:docMk/>
            <pc:sldMk cId="0" sldId="258"/>
            <ac:spMk id="5" creationId="{DFD1C95A-A0B7-A8B1-40FF-9271734B4F67}"/>
          </ac:spMkLst>
        </pc:spChg>
        <pc:picChg chg="del">
          <ac:chgData name="Mushfiqur Rahman" userId="34f9c327-4b21-4e69-a691-a7ee4b0871d6" providerId="ADAL" clId="{9AED92EE-7C0F-4335-9FC2-FE6757220000}" dt="2023-03-09T09:30:10.672" v="128" actId="21"/>
          <ac:picMkLst>
            <pc:docMk/>
            <pc:sldMk cId="0" sldId="258"/>
            <ac:picMk id="1026" creationId="{00000000-0000-0000-0000-000000000000}"/>
          </ac:picMkLst>
        </pc:picChg>
      </pc:sldChg>
      <pc:sldChg chg="addSp delSp modSp mod">
        <pc:chgData name="Mushfiqur Rahman" userId="34f9c327-4b21-4e69-a691-a7ee4b0871d6" providerId="ADAL" clId="{9AED92EE-7C0F-4335-9FC2-FE6757220000}" dt="2023-03-09T09:31:48.904" v="179" actId="20577"/>
        <pc:sldMkLst>
          <pc:docMk/>
          <pc:sldMk cId="0" sldId="262"/>
        </pc:sldMkLst>
        <pc:spChg chg="del">
          <ac:chgData name="Mushfiqur Rahman" userId="34f9c327-4b21-4e69-a691-a7ee4b0871d6" providerId="ADAL" clId="{9AED92EE-7C0F-4335-9FC2-FE6757220000}" dt="2023-03-09T09:30:36.499" v="130" actId="21"/>
          <ac:spMkLst>
            <pc:docMk/>
            <pc:sldMk cId="0" sldId="262"/>
            <ac:spMk id="3" creationId="{00000000-0000-0000-0000-000000000000}"/>
          </ac:spMkLst>
        </pc:spChg>
        <pc:spChg chg="mod">
          <ac:chgData name="Mushfiqur Rahman" userId="34f9c327-4b21-4e69-a691-a7ee4b0871d6" providerId="ADAL" clId="{9AED92EE-7C0F-4335-9FC2-FE6757220000}" dt="2023-03-09T09:31:48.904" v="179" actId="20577"/>
          <ac:spMkLst>
            <pc:docMk/>
            <pc:sldMk cId="0" sldId="262"/>
            <ac:spMk id="4" creationId="{00000000-0000-0000-0000-000000000000}"/>
          </ac:spMkLst>
        </pc:spChg>
        <pc:spChg chg="add del mod">
          <ac:chgData name="Mushfiqur Rahman" userId="34f9c327-4b21-4e69-a691-a7ee4b0871d6" providerId="ADAL" clId="{9AED92EE-7C0F-4335-9FC2-FE6757220000}" dt="2023-03-09T09:30:39.594" v="131" actId="21"/>
          <ac:spMkLst>
            <pc:docMk/>
            <pc:sldMk cId="0" sldId="262"/>
            <ac:spMk id="5" creationId="{77F0E192-B794-65B3-1EB5-75AD884E87A2}"/>
          </ac:spMkLst>
        </pc:spChg>
        <pc:picChg chg="del mod">
          <ac:chgData name="Mushfiqur Rahman" userId="34f9c327-4b21-4e69-a691-a7ee4b0871d6" providerId="ADAL" clId="{9AED92EE-7C0F-4335-9FC2-FE6757220000}" dt="2023-03-09T09:30:46.925" v="135" actId="21"/>
          <ac:picMkLst>
            <pc:docMk/>
            <pc:sldMk cId="0" sldId="262"/>
            <ac:picMk id="8194" creationId="{00000000-0000-0000-0000-000000000000}"/>
          </ac:picMkLst>
        </pc:picChg>
      </pc:sldChg>
      <pc:sldChg chg="addSp delSp modSp del mod">
        <pc:chgData name="Mushfiqur Rahman" userId="34f9c327-4b21-4e69-a691-a7ee4b0871d6" providerId="ADAL" clId="{9AED92EE-7C0F-4335-9FC2-FE6757220000}" dt="2023-03-09T10:01:20.993" v="534" actId="47"/>
        <pc:sldMkLst>
          <pc:docMk/>
          <pc:sldMk cId="0" sldId="264"/>
        </pc:sldMkLst>
        <pc:spChg chg="del">
          <ac:chgData name="Mushfiqur Rahman" userId="34f9c327-4b21-4e69-a691-a7ee4b0871d6" providerId="ADAL" clId="{9AED92EE-7C0F-4335-9FC2-FE6757220000}" dt="2023-03-09T09:32:42.697" v="202" actId="21"/>
          <ac:spMkLst>
            <pc:docMk/>
            <pc:sldMk cId="0" sldId="264"/>
            <ac:spMk id="3" creationId="{00000000-0000-0000-0000-000000000000}"/>
          </ac:spMkLst>
        </pc:spChg>
        <pc:spChg chg="mod">
          <ac:chgData name="Mushfiqur Rahman" userId="34f9c327-4b21-4e69-a691-a7ee4b0871d6" providerId="ADAL" clId="{9AED92EE-7C0F-4335-9FC2-FE6757220000}" dt="2023-03-09T10:01:13.302" v="533" actId="20577"/>
          <ac:spMkLst>
            <pc:docMk/>
            <pc:sldMk cId="0" sldId="264"/>
            <ac:spMk id="4" creationId="{00000000-0000-0000-0000-000000000000}"/>
          </ac:spMkLst>
        </pc:spChg>
        <pc:spChg chg="add mod">
          <ac:chgData name="Mushfiqur Rahman" userId="34f9c327-4b21-4e69-a691-a7ee4b0871d6" providerId="ADAL" clId="{9AED92EE-7C0F-4335-9FC2-FE6757220000}" dt="2023-03-09T09:32:42.697" v="202" actId="21"/>
          <ac:spMkLst>
            <pc:docMk/>
            <pc:sldMk cId="0" sldId="264"/>
            <ac:spMk id="5" creationId="{5D736779-66D9-DA2C-75B6-0BFF3AD970A3}"/>
          </ac:spMkLst>
        </pc:spChg>
      </pc:sldChg>
      <pc:sldChg chg="addSp delSp modSp mod">
        <pc:chgData name="Mushfiqur Rahman" userId="34f9c327-4b21-4e69-a691-a7ee4b0871d6" providerId="ADAL" clId="{9AED92EE-7C0F-4335-9FC2-FE6757220000}" dt="2023-03-09T09:33:41.728" v="237" actId="20577"/>
        <pc:sldMkLst>
          <pc:docMk/>
          <pc:sldMk cId="0" sldId="268"/>
        </pc:sldMkLst>
        <pc:spChg chg="mod">
          <ac:chgData name="Mushfiqur Rahman" userId="34f9c327-4b21-4e69-a691-a7ee4b0871d6" providerId="ADAL" clId="{9AED92EE-7C0F-4335-9FC2-FE6757220000}" dt="2023-03-09T09:33:41.728" v="237" actId="20577"/>
          <ac:spMkLst>
            <pc:docMk/>
            <pc:sldMk cId="0" sldId="268"/>
            <ac:spMk id="2" creationId="{00000000-0000-0000-0000-000000000000}"/>
          </ac:spMkLst>
        </pc:spChg>
        <pc:spChg chg="del">
          <ac:chgData name="Mushfiqur Rahman" userId="34f9c327-4b21-4e69-a691-a7ee4b0871d6" providerId="ADAL" clId="{9AED92EE-7C0F-4335-9FC2-FE6757220000}" dt="2023-03-09T09:33:20.630" v="231" actId="21"/>
          <ac:spMkLst>
            <pc:docMk/>
            <pc:sldMk cId="0" sldId="268"/>
            <ac:spMk id="3" creationId="{00000000-0000-0000-0000-000000000000}"/>
          </ac:spMkLst>
        </pc:spChg>
        <pc:spChg chg="add del mod">
          <ac:chgData name="Mushfiqur Rahman" userId="34f9c327-4b21-4e69-a691-a7ee4b0871d6" providerId="ADAL" clId="{9AED92EE-7C0F-4335-9FC2-FE6757220000}" dt="2023-03-09T09:33:24.228" v="232" actId="21"/>
          <ac:spMkLst>
            <pc:docMk/>
            <pc:sldMk cId="0" sldId="268"/>
            <ac:spMk id="5" creationId="{8BC1211E-3C25-F5C8-CFDF-2A97E0E113E7}"/>
          </ac:spMkLst>
        </pc:spChg>
        <pc:picChg chg="del">
          <ac:chgData name="Mushfiqur Rahman" userId="34f9c327-4b21-4e69-a691-a7ee4b0871d6" providerId="ADAL" clId="{9AED92EE-7C0F-4335-9FC2-FE6757220000}" dt="2023-03-09T09:33:34.012" v="233" actId="21"/>
          <ac:picMkLst>
            <pc:docMk/>
            <pc:sldMk cId="0" sldId="268"/>
            <ac:picMk id="15362" creationId="{00000000-0000-0000-0000-000000000000}"/>
          </ac:picMkLst>
        </pc:picChg>
      </pc:sldChg>
      <pc:sldChg chg="addSp delSp modSp mod">
        <pc:chgData name="Mushfiqur Rahman" userId="34f9c327-4b21-4e69-a691-a7ee4b0871d6" providerId="ADAL" clId="{9AED92EE-7C0F-4335-9FC2-FE6757220000}" dt="2023-03-09T09:34:15.322" v="252" actId="20577"/>
        <pc:sldMkLst>
          <pc:docMk/>
          <pc:sldMk cId="0" sldId="273"/>
        </pc:sldMkLst>
        <pc:spChg chg="mod">
          <ac:chgData name="Mushfiqur Rahman" userId="34f9c327-4b21-4e69-a691-a7ee4b0871d6" providerId="ADAL" clId="{9AED92EE-7C0F-4335-9FC2-FE6757220000}" dt="2023-03-09T09:34:15.322" v="252" actId="20577"/>
          <ac:spMkLst>
            <pc:docMk/>
            <pc:sldMk cId="0" sldId="273"/>
            <ac:spMk id="2" creationId="{00000000-0000-0000-0000-000000000000}"/>
          </ac:spMkLst>
        </pc:spChg>
        <pc:spChg chg="del mod">
          <ac:chgData name="Mushfiqur Rahman" userId="34f9c327-4b21-4e69-a691-a7ee4b0871d6" providerId="ADAL" clId="{9AED92EE-7C0F-4335-9FC2-FE6757220000}" dt="2023-03-09T09:33:55.155" v="239" actId="21"/>
          <ac:spMkLst>
            <pc:docMk/>
            <pc:sldMk cId="0" sldId="273"/>
            <ac:spMk id="3" creationId="{00000000-0000-0000-0000-000000000000}"/>
          </ac:spMkLst>
        </pc:spChg>
        <pc:spChg chg="add mod">
          <ac:chgData name="Mushfiqur Rahman" userId="34f9c327-4b21-4e69-a691-a7ee4b0871d6" providerId="ADAL" clId="{9AED92EE-7C0F-4335-9FC2-FE6757220000}" dt="2023-03-09T09:33:55.155" v="239" actId="21"/>
          <ac:spMkLst>
            <pc:docMk/>
            <pc:sldMk cId="0" sldId="273"/>
            <ac:spMk id="5" creationId="{E9EAAE52-9E8E-AAF1-FCA2-C2F40073903D}"/>
          </ac:spMkLst>
        </pc:spChg>
      </pc:sldChg>
      <pc:sldChg chg="addSp delSp modSp mod">
        <pc:chgData name="Mushfiqur Rahman" userId="34f9c327-4b21-4e69-a691-a7ee4b0871d6" providerId="ADAL" clId="{9AED92EE-7C0F-4335-9FC2-FE6757220000}" dt="2023-03-09T09:45:43.127" v="462" actId="20577"/>
        <pc:sldMkLst>
          <pc:docMk/>
          <pc:sldMk cId="0" sldId="275"/>
        </pc:sldMkLst>
        <pc:spChg chg="mod">
          <ac:chgData name="Mushfiqur Rahman" userId="34f9c327-4b21-4e69-a691-a7ee4b0871d6" providerId="ADAL" clId="{9AED92EE-7C0F-4335-9FC2-FE6757220000}" dt="2023-03-09T09:45:43.127" v="462" actId="20577"/>
          <ac:spMkLst>
            <pc:docMk/>
            <pc:sldMk cId="0" sldId="275"/>
            <ac:spMk id="2" creationId="{00000000-0000-0000-0000-000000000000}"/>
          </ac:spMkLst>
        </pc:spChg>
        <pc:spChg chg="del">
          <ac:chgData name="Mushfiqur Rahman" userId="34f9c327-4b21-4e69-a691-a7ee4b0871d6" providerId="ADAL" clId="{9AED92EE-7C0F-4335-9FC2-FE6757220000}" dt="2023-03-09T09:34:39.725" v="265" actId="21"/>
          <ac:spMkLst>
            <pc:docMk/>
            <pc:sldMk cId="0" sldId="275"/>
            <ac:spMk id="3" creationId="{00000000-0000-0000-0000-000000000000}"/>
          </ac:spMkLst>
        </pc:spChg>
        <pc:spChg chg="add mod">
          <ac:chgData name="Mushfiqur Rahman" userId="34f9c327-4b21-4e69-a691-a7ee4b0871d6" providerId="ADAL" clId="{9AED92EE-7C0F-4335-9FC2-FE6757220000}" dt="2023-03-09T09:34:39.725" v="265" actId="21"/>
          <ac:spMkLst>
            <pc:docMk/>
            <pc:sldMk cId="0" sldId="275"/>
            <ac:spMk id="5" creationId="{16C5D59F-F163-0AF2-EE86-5384B3EFA278}"/>
          </ac:spMkLst>
        </pc:spChg>
        <pc:picChg chg="del">
          <ac:chgData name="Mushfiqur Rahman" userId="34f9c327-4b21-4e69-a691-a7ee4b0871d6" providerId="ADAL" clId="{9AED92EE-7C0F-4335-9FC2-FE6757220000}" dt="2023-03-09T09:34:34.524" v="264" actId="21"/>
          <ac:picMkLst>
            <pc:docMk/>
            <pc:sldMk cId="0" sldId="275"/>
            <ac:picMk id="20482" creationId="{00000000-0000-0000-0000-000000000000}"/>
          </ac:picMkLst>
        </pc:picChg>
      </pc:sldChg>
      <pc:sldChg chg="addSp delSp modSp mod">
        <pc:chgData name="Mushfiqur Rahman" userId="34f9c327-4b21-4e69-a691-a7ee4b0871d6" providerId="ADAL" clId="{9AED92EE-7C0F-4335-9FC2-FE6757220000}" dt="2023-03-09T10:02:04.728" v="545" actId="20577"/>
        <pc:sldMkLst>
          <pc:docMk/>
          <pc:sldMk cId="0" sldId="278"/>
        </pc:sldMkLst>
        <pc:spChg chg="mod">
          <ac:chgData name="Mushfiqur Rahman" userId="34f9c327-4b21-4e69-a691-a7ee4b0871d6" providerId="ADAL" clId="{9AED92EE-7C0F-4335-9FC2-FE6757220000}" dt="2023-03-09T10:02:04.728" v="545" actId="20577"/>
          <ac:spMkLst>
            <pc:docMk/>
            <pc:sldMk cId="0" sldId="278"/>
            <ac:spMk id="2" creationId="{00000000-0000-0000-0000-000000000000}"/>
          </ac:spMkLst>
        </pc:spChg>
        <pc:spChg chg="del">
          <ac:chgData name="Mushfiqur Rahman" userId="34f9c327-4b21-4e69-a691-a7ee4b0871d6" providerId="ADAL" clId="{9AED92EE-7C0F-4335-9FC2-FE6757220000}" dt="2023-03-09T09:34:49.319" v="266" actId="21"/>
          <ac:spMkLst>
            <pc:docMk/>
            <pc:sldMk cId="0" sldId="278"/>
            <ac:spMk id="3" creationId="{00000000-0000-0000-0000-000000000000}"/>
          </ac:spMkLst>
        </pc:spChg>
        <pc:spChg chg="add del mod">
          <ac:chgData name="Mushfiqur Rahman" userId="34f9c327-4b21-4e69-a691-a7ee4b0871d6" providerId="ADAL" clId="{9AED92EE-7C0F-4335-9FC2-FE6757220000}" dt="2023-03-09T09:34:58.711" v="268" actId="21"/>
          <ac:spMkLst>
            <pc:docMk/>
            <pc:sldMk cId="0" sldId="278"/>
            <ac:spMk id="5" creationId="{C92C9C59-FF7F-67D8-0275-921B51F8B3D4}"/>
          </ac:spMkLst>
        </pc:spChg>
        <pc:picChg chg="del">
          <ac:chgData name="Mushfiqur Rahman" userId="34f9c327-4b21-4e69-a691-a7ee4b0871d6" providerId="ADAL" clId="{9AED92EE-7C0F-4335-9FC2-FE6757220000}" dt="2023-03-09T09:35:02.325" v="269" actId="21"/>
          <ac:picMkLst>
            <pc:docMk/>
            <pc:sldMk cId="0" sldId="278"/>
            <ac:picMk id="24578" creationId="{00000000-0000-0000-0000-000000000000}"/>
          </ac:picMkLst>
        </pc:picChg>
      </pc:sldChg>
      <pc:sldChg chg="addSp delSp modSp del mod">
        <pc:chgData name="Mushfiqur Rahman" userId="34f9c327-4b21-4e69-a691-a7ee4b0871d6" providerId="ADAL" clId="{9AED92EE-7C0F-4335-9FC2-FE6757220000}" dt="2023-03-09T09:53:06.714" v="498" actId="47"/>
        <pc:sldMkLst>
          <pc:docMk/>
          <pc:sldMk cId="0" sldId="280"/>
        </pc:sldMkLst>
        <pc:spChg chg="del">
          <ac:chgData name="Mushfiqur Rahman" userId="34f9c327-4b21-4e69-a691-a7ee4b0871d6" providerId="ADAL" clId="{9AED92EE-7C0F-4335-9FC2-FE6757220000}" dt="2023-03-09T09:35:15.772" v="270" actId="21"/>
          <ac:spMkLst>
            <pc:docMk/>
            <pc:sldMk cId="0" sldId="280"/>
            <ac:spMk id="3" creationId="{00000000-0000-0000-0000-000000000000}"/>
          </ac:spMkLst>
        </pc:spChg>
        <pc:spChg chg="add del mod">
          <ac:chgData name="Mushfiqur Rahman" userId="34f9c327-4b21-4e69-a691-a7ee4b0871d6" providerId="ADAL" clId="{9AED92EE-7C0F-4335-9FC2-FE6757220000}" dt="2023-03-09T09:35:21.127" v="271" actId="21"/>
          <ac:spMkLst>
            <pc:docMk/>
            <pc:sldMk cId="0" sldId="280"/>
            <ac:spMk id="5" creationId="{6DDC2EE4-40B6-B028-3E2D-D487AA0A4795}"/>
          </ac:spMkLst>
        </pc:spChg>
        <pc:picChg chg="del mod">
          <ac:chgData name="Mushfiqur Rahman" userId="34f9c327-4b21-4e69-a691-a7ee4b0871d6" providerId="ADAL" clId="{9AED92EE-7C0F-4335-9FC2-FE6757220000}" dt="2023-03-09T09:35:25.129" v="273" actId="21"/>
          <ac:picMkLst>
            <pc:docMk/>
            <pc:sldMk cId="0" sldId="280"/>
            <ac:picMk id="27650" creationId="{00000000-0000-0000-0000-000000000000}"/>
          </ac:picMkLst>
        </pc:picChg>
      </pc:sldChg>
      <pc:sldChg chg="addSp delSp modSp mod">
        <pc:chgData name="Mushfiqur Rahman" userId="34f9c327-4b21-4e69-a691-a7ee4b0871d6" providerId="ADAL" clId="{9AED92EE-7C0F-4335-9FC2-FE6757220000}" dt="2023-03-09T10:02:46.286" v="582" actId="313"/>
        <pc:sldMkLst>
          <pc:docMk/>
          <pc:sldMk cId="0" sldId="281"/>
        </pc:sldMkLst>
        <pc:spChg chg="del">
          <ac:chgData name="Mushfiqur Rahman" userId="34f9c327-4b21-4e69-a691-a7ee4b0871d6" providerId="ADAL" clId="{9AED92EE-7C0F-4335-9FC2-FE6757220000}" dt="2023-03-09T09:35:43.067" v="274" actId="21"/>
          <ac:spMkLst>
            <pc:docMk/>
            <pc:sldMk cId="0" sldId="281"/>
            <ac:spMk id="3" creationId="{00000000-0000-0000-0000-000000000000}"/>
          </ac:spMkLst>
        </pc:spChg>
        <pc:spChg chg="mod">
          <ac:chgData name="Mushfiqur Rahman" userId="34f9c327-4b21-4e69-a691-a7ee4b0871d6" providerId="ADAL" clId="{9AED92EE-7C0F-4335-9FC2-FE6757220000}" dt="2023-03-09T10:02:46.286" v="582" actId="313"/>
          <ac:spMkLst>
            <pc:docMk/>
            <pc:sldMk cId="0" sldId="281"/>
            <ac:spMk id="4" creationId="{00000000-0000-0000-0000-000000000000}"/>
          </ac:spMkLst>
        </pc:spChg>
        <pc:spChg chg="add mod">
          <ac:chgData name="Mushfiqur Rahman" userId="34f9c327-4b21-4e69-a691-a7ee4b0871d6" providerId="ADAL" clId="{9AED92EE-7C0F-4335-9FC2-FE6757220000}" dt="2023-03-09T09:35:43.067" v="274" actId="21"/>
          <ac:spMkLst>
            <pc:docMk/>
            <pc:sldMk cId="0" sldId="281"/>
            <ac:spMk id="5" creationId="{15E8968F-CC92-8357-7E14-7732B5C13DC6}"/>
          </ac:spMkLst>
        </pc:spChg>
      </pc:sldChg>
      <pc:sldChg chg="addSp delSp modSp mod">
        <pc:chgData name="Mushfiqur Rahman" userId="34f9c327-4b21-4e69-a691-a7ee4b0871d6" providerId="ADAL" clId="{9AED92EE-7C0F-4335-9FC2-FE6757220000}" dt="2023-03-09T09:46:43.439" v="479" actId="20577"/>
        <pc:sldMkLst>
          <pc:docMk/>
          <pc:sldMk cId="0" sldId="285"/>
        </pc:sldMkLst>
        <pc:spChg chg="mod">
          <ac:chgData name="Mushfiqur Rahman" userId="34f9c327-4b21-4e69-a691-a7ee4b0871d6" providerId="ADAL" clId="{9AED92EE-7C0F-4335-9FC2-FE6757220000}" dt="2023-03-09T09:46:43.439" v="479" actId="20577"/>
          <ac:spMkLst>
            <pc:docMk/>
            <pc:sldMk cId="0" sldId="285"/>
            <ac:spMk id="2" creationId="{00000000-0000-0000-0000-000000000000}"/>
          </ac:spMkLst>
        </pc:spChg>
        <pc:spChg chg="del">
          <ac:chgData name="Mushfiqur Rahman" userId="34f9c327-4b21-4e69-a691-a7ee4b0871d6" providerId="ADAL" clId="{9AED92EE-7C0F-4335-9FC2-FE6757220000}" dt="2023-03-09T09:37:29.192" v="374" actId="21"/>
          <ac:spMkLst>
            <pc:docMk/>
            <pc:sldMk cId="0" sldId="285"/>
            <ac:spMk id="3" creationId="{00000000-0000-0000-0000-000000000000}"/>
          </ac:spMkLst>
        </pc:spChg>
        <pc:spChg chg="add mod">
          <ac:chgData name="Mushfiqur Rahman" userId="34f9c327-4b21-4e69-a691-a7ee4b0871d6" providerId="ADAL" clId="{9AED92EE-7C0F-4335-9FC2-FE6757220000}" dt="2023-03-09T09:37:29.192" v="374" actId="21"/>
          <ac:spMkLst>
            <pc:docMk/>
            <pc:sldMk cId="0" sldId="285"/>
            <ac:spMk id="5" creationId="{6233DC8D-2B90-C0B3-E94E-A134F6488A04}"/>
          </ac:spMkLst>
        </pc:spChg>
        <pc:picChg chg="del">
          <ac:chgData name="Mushfiqur Rahman" userId="34f9c327-4b21-4e69-a691-a7ee4b0871d6" providerId="ADAL" clId="{9AED92EE-7C0F-4335-9FC2-FE6757220000}" dt="2023-03-09T09:37:26.222" v="373" actId="21"/>
          <ac:picMkLst>
            <pc:docMk/>
            <pc:sldMk cId="0" sldId="285"/>
            <ac:picMk id="31746" creationId="{00000000-0000-0000-0000-000000000000}"/>
          </ac:picMkLst>
        </pc:picChg>
      </pc:sldChg>
      <pc:sldChg chg="addSp delSp modSp mod">
        <pc:chgData name="Mushfiqur Rahman" userId="34f9c327-4b21-4e69-a691-a7ee4b0871d6" providerId="ADAL" clId="{9AED92EE-7C0F-4335-9FC2-FE6757220000}" dt="2023-03-09T09:46:58.632" v="497" actId="20577"/>
        <pc:sldMkLst>
          <pc:docMk/>
          <pc:sldMk cId="0" sldId="289"/>
        </pc:sldMkLst>
        <pc:spChg chg="del mod">
          <ac:chgData name="Mushfiqur Rahman" userId="34f9c327-4b21-4e69-a691-a7ee4b0871d6" providerId="ADAL" clId="{9AED92EE-7C0F-4335-9FC2-FE6757220000}" dt="2023-03-09T09:37:44.023" v="376" actId="21"/>
          <ac:spMkLst>
            <pc:docMk/>
            <pc:sldMk cId="0" sldId="289"/>
            <ac:spMk id="3" creationId="{00000000-0000-0000-0000-000000000000}"/>
          </ac:spMkLst>
        </pc:spChg>
        <pc:spChg chg="mod">
          <ac:chgData name="Mushfiqur Rahman" userId="34f9c327-4b21-4e69-a691-a7ee4b0871d6" providerId="ADAL" clId="{9AED92EE-7C0F-4335-9FC2-FE6757220000}" dt="2023-03-09T09:46:58.632" v="497" actId="20577"/>
          <ac:spMkLst>
            <pc:docMk/>
            <pc:sldMk cId="0" sldId="289"/>
            <ac:spMk id="4" creationId="{00000000-0000-0000-0000-000000000000}"/>
          </ac:spMkLst>
        </pc:spChg>
        <pc:spChg chg="add del mod">
          <ac:chgData name="Mushfiqur Rahman" userId="34f9c327-4b21-4e69-a691-a7ee4b0871d6" providerId="ADAL" clId="{9AED92EE-7C0F-4335-9FC2-FE6757220000}" dt="2023-03-09T09:37:51.497" v="377" actId="21"/>
          <ac:spMkLst>
            <pc:docMk/>
            <pc:sldMk cId="0" sldId="289"/>
            <ac:spMk id="5" creationId="{B97D8001-F688-4A5F-7BC0-FB23EEBA5A14}"/>
          </ac:spMkLst>
        </pc:spChg>
        <pc:picChg chg="del mod">
          <ac:chgData name="Mushfiqur Rahman" userId="34f9c327-4b21-4e69-a691-a7ee4b0871d6" providerId="ADAL" clId="{9AED92EE-7C0F-4335-9FC2-FE6757220000}" dt="2023-03-09T09:37:55.616" v="379" actId="21"/>
          <ac:picMkLst>
            <pc:docMk/>
            <pc:sldMk cId="0" sldId="289"/>
            <ac:picMk id="41985" creationId="{00000000-0000-0000-0000-000000000000}"/>
          </ac:picMkLst>
        </pc:picChg>
      </pc:sldChg>
      <pc:sldChg chg="addSp delSp modSp mod">
        <pc:chgData name="Mushfiqur Rahman" userId="34f9c327-4b21-4e69-a691-a7ee4b0871d6" providerId="ADAL" clId="{9AED92EE-7C0F-4335-9FC2-FE6757220000}" dt="2023-03-09T09:38:09.169" v="383" actId="21"/>
        <pc:sldMkLst>
          <pc:docMk/>
          <pc:sldMk cId="0" sldId="290"/>
        </pc:sldMkLst>
        <pc:spChg chg="del">
          <ac:chgData name="Mushfiqur Rahman" userId="34f9c327-4b21-4e69-a691-a7ee4b0871d6" providerId="ADAL" clId="{9AED92EE-7C0F-4335-9FC2-FE6757220000}" dt="2023-03-09T09:38:01.999" v="380" actId="21"/>
          <ac:spMkLst>
            <pc:docMk/>
            <pc:sldMk cId="0" sldId="290"/>
            <ac:spMk id="3" creationId="{00000000-0000-0000-0000-000000000000}"/>
          </ac:spMkLst>
        </pc:spChg>
        <pc:spChg chg="add del mod">
          <ac:chgData name="Mushfiqur Rahman" userId="34f9c327-4b21-4e69-a691-a7ee4b0871d6" providerId="ADAL" clId="{9AED92EE-7C0F-4335-9FC2-FE6757220000}" dt="2023-03-09T09:38:05.550" v="381" actId="21"/>
          <ac:spMkLst>
            <pc:docMk/>
            <pc:sldMk cId="0" sldId="290"/>
            <ac:spMk id="5" creationId="{04B48BD1-BAA5-618C-2EF3-18E7A4921EAF}"/>
          </ac:spMkLst>
        </pc:spChg>
        <pc:picChg chg="del mod">
          <ac:chgData name="Mushfiqur Rahman" userId="34f9c327-4b21-4e69-a691-a7ee4b0871d6" providerId="ADAL" clId="{9AED92EE-7C0F-4335-9FC2-FE6757220000}" dt="2023-03-09T09:38:09.169" v="383" actId="21"/>
          <ac:picMkLst>
            <pc:docMk/>
            <pc:sldMk cId="0" sldId="290"/>
            <ac:picMk id="39937" creationId="{00000000-0000-0000-0000-000000000000}"/>
          </ac:picMkLst>
        </pc:picChg>
      </pc:sldChg>
      <pc:sldChg chg="addSp delSp modSp mod">
        <pc:chgData name="Mushfiqur Rahman" userId="34f9c327-4b21-4e69-a691-a7ee4b0871d6" providerId="ADAL" clId="{9AED92EE-7C0F-4335-9FC2-FE6757220000}" dt="2023-03-09T09:38:22.827" v="386" actId="21"/>
        <pc:sldMkLst>
          <pc:docMk/>
          <pc:sldMk cId="0" sldId="291"/>
        </pc:sldMkLst>
        <pc:spChg chg="del">
          <ac:chgData name="Mushfiqur Rahman" userId="34f9c327-4b21-4e69-a691-a7ee4b0871d6" providerId="ADAL" clId="{9AED92EE-7C0F-4335-9FC2-FE6757220000}" dt="2023-03-09T09:38:18.250" v="385" actId="21"/>
          <ac:spMkLst>
            <pc:docMk/>
            <pc:sldMk cId="0" sldId="291"/>
            <ac:spMk id="3" creationId="{00000000-0000-0000-0000-000000000000}"/>
          </ac:spMkLst>
        </pc:spChg>
        <pc:spChg chg="add del mod">
          <ac:chgData name="Mushfiqur Rahman" userId="34f9c327-4b21-4e69-a691-a7ee4b0871d6" providerId="ADAL" clId="{9AED92EE-7C0F-4335-9FC2-FE6757220000}" dt="2023-03-09T09:38:22.827" v="386" actId="21"/>
          <ac:spMkLst>
            <pc:docMk/>
            <pc:sldMk cId="0" sldId="291"/>
            <ac:spMk id="5" creationId="{A493FE76-E3EF-43C1-FC5E-F1E5F2389889}"/>
          </ac:spMkLst>
        </pc:spChg>
        <pc:picChg chg="del">
          <ac:chgData name="Mushfiqur Rahman" userId="34f9c327-4b21-4e69-a691-a7ee4b0871d6" providerId="ADAL" clId="{9AED92EE-7C0F-4335-9FC2-FE6757220000}" dt="2023-03-09T09:38:14.136" v="384" actId="21"/>
          <ac:picMkLst>
            <pc:docMk/>
            <pc:sldMk cId="0" sldId="291"/>
            <ac:picMk id="37889" creationId="{00000000-0000-0000-0000-000000000000}"/>
          </ac:picMkLst>
        </pc:picChg>
      </pc:sldChg>
      <pc:sldChg chg="addSp delSp modSp mod">
        <pc:chgData name="Mushfiqur Rahman" userId="34f9c327-4b21-4e69-a691-a7ee4b0871d6" providerId="ADAL" clId="{9AED92EE-7C0F-4335-9FC2-FE6757220000}" dt="2023-03-09T09:38:34.898" v="391" actId="21"/>
        <pc:sldMkLst>
          <pc:docMk/>
          <pc:sldMk cId="0" sldId="292"/>
        </pc:sldMkLst>
        <pc:spChg chg="del mod">
          <ac:chgData name="Mushfiqur Rahman" userId="34f9c327-4b21-4e69-a691-a7ee4b0871d6" providerId="ADAL" clId="{9AED92EE-7C0F-4335-9FC2-FE6757220000}" dt="2023-03-09T09:38:34.898" v="391" actId="21"/>
          <ac:spMkLst>
            <pc:docMk/>
            <pc:sldMk cId="0" sldId="292"/>
            <ac:spMk id="3" creationId="{00000000-0000-0000-0000-000000000000}"/>
          </ac:spMkLst>
        </pc:spChg>
        <pc:spChg chg="add mod">
          <ac:chgData name="Mushfiqur Rahman" userId="34f9c327-4b21-4e69-a691-a7ee4b0871d6" providerId="ADAL" clId="{9AED92EE-7C0F-4335-9FC2-FE6757220000}" dt="2023-03-09T09:38:34.898" v="391" actId="21"/>
          <ac:spMkLst>
            <pc:docMk/>
            <pc:sldMk cId="0" sldId="292"/>
            <ac:spMk id="5" creationId="{BA0EE9ED-8994-5749-BA03-736C0ADA88DB}"/>
          </ac:spMkLst>
        </pc:spChg>
      </pc:sldChg>
      <pc:sldChg chg="delSp modSp mod">
        <pc:chgData name="Mushfiqur Rahman" userId="34f9c327-4b21-4e69-a691-a7ee4b0871d6" providerId="ADAL" clId="{9AED92EE-7C0F-4335-9FC2-FE6757220000}" dt="2023-03-09T09:31:31.617" v="162" actId="20577"/>
        <pc:sldMkLst>
          <pc:docMk/>
          <pc:sldMk cId="0" sldId="294"/>
        </pc:sldMkLst>
        <pc:spChg chg="mod">
          <ac:chgData name="Mushfiqur Rahman" userId="34f9c327-4b21-4e69-a691-a7ee4b0871d6" providerId="ADAL" clId="{9AED92EE-7C0F-4335-9FC2-FE6757220000}" dt="2023-03-09T09:31:31.617" v="162" actId="20577"/>
          <ac:spMkLst>
            <pc:docMk/>
            <pc:sldMk cId="0" sldId="294"/>
            <ac:spMk id="2" creationId="{00000000-0000-0000-0000-000000000000}"/>
          </ac:spMkLst>
        </pc:spChg>
        <pc:picChg chg="del">
          <ac:chgData name="Mushfiqur Rahman" userId="34f9c327-4b21-4e69-a691-a7ee4b0871d6" providerId="ADAL" clId="{9AED92EE-7C0F-4335-9FC2-FE6757220000}" dt="2023-03-09T09:30:20.163" v="129" actId="21"/>
          <ac:picMkLst>
            <pc:docMk/>
            <pc:sldMk cId="0" sldId="294"/>
            <ac:picMk id="4098" creationId="{00000000-0000-0000-0000-000000000000}"/>
          </ac:picMkLst>
        </pc:picChg>
      </pc:sldChg>
      <pc:sldChg chg="addSp delSp modSp mod">
        <pc:chgData name="Mushfiqur Rahman" userId="34f9c327-4b21-4e69-a691-a7ee4b0871d6" providerId="ADAL" clId="{9AED92EE-7C0F-4335-9FC2-FE6757220000}" dt="2023-03-09T09:32:29.719" v="201" actId="20577"/>
        <pc:sldMkLst>
          <pc:docMk/>
          <pc:sldMk cId="0" sldId="296"/>
        </pc:sldMkLst>
        <pc:spChg chg="mod">
          <ac:chgData name="Mushfiqur Rahman" userId="34f9c327-4b21-4e69-a691-a7ee4b0871d6" providerId="ADAL" clId="{9AED92EE-7C0F-4335-9FC2-FE6757220000}" dt="2023-03-09T09:32:29.719" v="201" actId="20577"/>
          <ac:spMkLst>
            <pc:docMk/>
            <pc:sldMk cId="0" sldId="296"/>
            <ac:spMk id="2" creationId="{00000000-0000-0000-0000-000000000000}"/>
          </ac:spMkLst>
        </pc:spChg>
        <pc:spChg chg="add mod">
          <ac:chgData name="Mushfiqur Rahman" userId="34f9c327-4b21-4e69-a691-a7ee4b0871d6" providerId="ADAL" clId="{9AED92EE-7C0F-4335-9FC2-FE6757220000}" dt="2023-03-09T09:31:56.502" v="180" actId="21"/>
          <ac:spMkLst>
            <pc:docMk/>
            <pc:sldMk cId="0" sldId="296"/>
            <ac:spMk id="4" creationId="{E1333EB0-528E-2F98-C15E-755A9EF984F8}"/>
          </ac:spMkLst>
        </pc:spChg>
        <pc:picChg chg="del">
          <ac:chgData name="Mushfiqur Rahman" userId="34f9c327-4b21-4e69-a691-a7ee4b0871d6" providerId="ADAL" clId="{9AED92EE-7C0F-4335-9FC2-FE6757220000}" dt="2023-03-09T09:31:56.502" v="180" actId="21"/>
          <ac:picMkLst>
            <pc:docMk/>
            <pc:sldMk cId="0" sldId="296"/>
            <ac:picMk id="9218" creationId="{00000000-0000-0000-0000-000000000000}"/>
          </ac:picMkLst>
        </pc:picChg>
      </pc:sldChg>
      <pc:sldChg chg="delSp modSp mod">
        <pc:chgData name="Mushfiqur Rahman" userId="34f9c327-4b21-4e69-a691-a7ee4b0871d6" providerId="ADAL" clId="{9AED92EE-7C0F-4335-9FC2-FE6757220000}" dt="2023-03-09T09:33:12.856" v="230" actId="20577"/>
        <pc:sldMkLst>
          <pc:docMk/>
          <pc:sldMk cId="0" sldId="299"/>
        </pc:sldMkLst>
        <pc:spChg chg="mod">
          <ac:chgData name="Mushfiqur Rahman" userId="34f9c327-4b21-4e69-a691-a7ee4b0871d6" providerId="ADAL" clId="{9AED92EE-7C0F-4335-9FC2-FE6757220000}" dt="2023-03-09T09:33:12.856" v="230" actId="20577"/>
          <ac:spMkLst>
            <pc:docMk/>
            <pc:sldMk cId="0" sldId="299"/>
            <ac:spMk id="2" creationId="{00000000-0000-0000-0000-000000000000}"/>
          </ac:spMkLst>
        </pc:spChg>
        <pc:picChg chg="del">
          <ac:chgData name="Mushfiqur Rahman" userId="34f9c327-4b21-4e69-a691-a7ee4b0871d6" providerId="ADAL" clId="{9AED92EE-7C0F-4335-9FC2-FE6757220000}" dt="2023-03-09T09:32:59.134" v="203" actId="21"/>
          <ac:picMkLst>
            <pc:docMk/>
            <pc:sldMk cId="0" sldId="299"/>
            <ac:picMk id="14338" creationId="{00000000-0000-0000-0000-000000000000}"/>
          </ac:picMkLst>
        </pc:picChg>
      </pc:sldChg>
      <pc:sldChg chg="modSp new del mod">
        <pc:chgData name="Mushfiqur Rahman" userId="34f9c327-4b21-4e69-a691-a7ee4b0871d6" providerId="ADAL" clId="{9AED92EE-7C0F-4335-9FC2-FE6757220000}" dt="2023-03-09T10:34:02.024" v="595" actId="47"/>
        <pc:sldMkLst>
          <pc:docMk/>
          <pc:sldMk cId="2487354390" sldId="300"/>
        </pc:sldMkLst>
        <pc:spChg chg="mod">
          <ac:chgData name="Mushfiqur Rahman" userId="34f9c327-4b21-4e69-a691-a7ee4b0871d6" providerId="ADAL" clId="{9AED92EE-7C0F-4335-9FC2-FE6757220000}" dt="2023-03-09T09:37:12.895" v="372" actId="20577"/>
          <ac:spMkLst>
            <pc:docMk/>
            <pc:sldMk cId="2487354390" sldId="300"/>
            <ac:spMk id="2" creationId="{3C1480C9-5870-9306-C30F-FE99C1DD81A7}"/>
          </ac:spMkLst>
        </pc:spChg>
      </pc:sldChg>
      <pc:sldChg chg="modSp new mod">
        <pc:chgData name="Mushfiqur Rahman" userId="34f9c327-4b21-4e69-a691-a7ee4b0871d6" providerId="ADAL" clId="{9AED92EE-7C0F-4335-9FC2-FE6757220000}" dt="2023-03-09T09:39:35.714" v="424" actId="20577"/>
        <pc:sldMkLst>
          <pc:docMk/>
          <pc:sldMk cId="601108225" sldId="301"/>
        </pc:sldMkLst>
        <pc:spChg chg="mod">
          <ac:chgData name="Mushfiqur Rahman" userId="34f9c327-4b21-4e69-a691-a7ee4b0871d6" providerId="ADAL" clId="{9AED92EE-7C0F-4335-9FC2-FE6757220000}" dt="2023-03-09T09:39:35.714" v="424" actId="20577"/>
          <ac:spMkLst>
            <pc:docMk/>
            <pc:sldMk cId="601108225" sldId="301"/>
            <ac:spMk id="2" creationId="{CE989714-2BFB-2D84-9A4C-F432FE1542E0}"/>
          </ac:spMkLst>
        </pc:spChg>
      </pc:sldChg>
      <pc:sldChg chg="modSp new mod">
        <pc:chgData name="Mushfiqur Rahman" userId="34f9c327-4b21-4e69-a691-a7ee4b0871d6" providerId="ADAL" clId="{9AED92EE-7C0F-4335-9FC2-FE6757220000}" dt="2023-03-09T10:03:42.348" v="592" actId="20577"/>
        <pc:sldMkLst>
          <pc:docMk/>
          <pc:sldMk cId="2776385072" sldId="302"/>
        </pc:sldMkLst>
        <pc:spChg chg="mod">
          <ac:chgData name="Mushfiqur Rahman" userId="34f9c327-4b21-4e69-a691-a7ee4b0871d6" providerId="ADAL" clId="{9AED92EE-7C0F-4335-9FC2-FE6757220000}" dt="2023-03-09T10:03:42.348" v="592" actId="20577"/>
          <ac:spMkLst>
            <pc:docMk/>
            <pc:sldMk cId="2776385072" sldId="302"/>
            <ac:spMk id="2" creationId="{9EB100F0-F77C-146A-8784-376614ED9FDF}"/>
          </ac:spMkLst>
        </pc:spChg>
      </pc:sldChg>
      <pc:sldChg chg="modSp new del mod">
        <pc:chgData name="Mushfiqur Rahman" userId="34f9c327-4b21-4e69-a691-a7ee4b0871d6" providerId="ADAL" clId="{9AED92EE-7C0F-4335-9FC2-FE6757220000}" dt="2023-03-09T09:41:31.200" v="441" actId="2696"/>
        <pc:sldMkLst>
          <pc:docMk/>
          <pc:sldMk cId="3572305508" sldId="302"/>
        </pc:sldMkLst>
        <pc:spChg chg="mod">
          <ac:chgData name="Mushfiqur Rahman" userId="34f9c327-4b21-4e69-a691-a7ee4b0871d6" providerId="ADAL" clId="{9AED92EE-7C0F-4335-9FC2-FE6757220000}" dt="2023-03-09T09:41:17.144" v="440" actId="20577"/>
          <ac:spMkLst>
            <pc:docMk/>
            <pc:sldMk cId="3572305508" sldId="302"/>
            <ac:spMk id="2" creationId="{FA1288D5-58FA-D088-BB88-98C42282462C}"/>
          </ac:spMkLst>
        </pc:spChg>
      </pc:sldChg>
      <pc:sldChg chg="modSp new mod">
        <pc:chgData name="Mushfiqur Rahman" userId="34f9c327-4b21-4e69-a691-a7ee4b0871d6" providerId="ADAL" clId="{9AED92EE-7C0F-4335-9FC2-FE6757220000}" dt="2023-03-09T10:33:55.116" v="594"/>
        <pc:sldMkLst>
          <pc:docMk/>
          <pc:sldMk cId="1805388329" sldId="303"/>
        </pc:sldMkLst>
        <pc:spChg chg="mod">
          <ac:chgData name="Mushfiqur Rahman" userId="34f9c327-4b21-4e69-a691-a7ee4b0871d6" providerId="ADAL" clId="{9AED92EE-7C0F-4335-9FC2-FE6757220000}" dt="2023-03-09T10:33:55.116" v="594"/>
          <ac:spMkLst>
            <pc:docMk/>
            <pc:sldMk cId="1805388329" sldId="303"/>
            <ac:spMk id="2" creationId="{447A5F78-B0C1-AA9A-9E8B-5F983E9D53E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887604-9B16-4484-82A5-21495A42FD83}" type="datetimeFigureOut">
              <a:rPr lang="en-US" smtClean="0"/>
              <a:pPr/>
              <a:t>3/9/2023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6E7BD4-42C0-4C8C-A0C0-69D0B56E28C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study is going to critically examine the core benefits and obstructions that can be related to leadership methods of Jack Welch in his organisational practice.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Leaders motivate their employees and workers by motivating and leading them to efficiency </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Causing changes individual social systems is a paradise that is seen in this leadership method   </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Transformational leadership style promotes change in people and colonial strategies and hence is adopted by influential leaders.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10</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Transformational leadership helps in churning out higher performance from employees and in a way helps an organisation achieve its success (</a:t>
            </a:r>
            <a:r>
              <a:rPr lang="en-GB" sz="1200" kern="1200" dirty="0" err="1">
                <a:solidFill>
                  <a:schemeClr val="tx1"/>
                </a:solidFill>
                <a:latin typeface="+mn-lt"/>
                <a:ea typeface="+mn-ea"/>
                <a:cs typeface="+mn-cs"/>
              </a:rPr>
              <a:t>Kalsoom</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Transformational leadership helps in the achievement of long-term and short-term goals which further supports the overall objectives of an organisation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13</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Transformational leadership has been criticised for this aspect as it creates stress on employees to constantly improve them. The case study also highlights how Welch has cut off the employees who were unable to pursue constant improvement.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14</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These limitations highlight the way transformational leadership lead to job dissatisfaction and burnout in employees leading to a high employee turnover ratio and hindering organisational growth.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15</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Transformational leadership helps to denote a positive contribution to GE</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16</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Challenges for transformational leaders are </a:t>
            </a:r>
            <a:r>
              <a:rPr lang="en-US" sz="1200" kern="1200" dirty="0" err="1">
                <a:solidFill>
                  <a:schemeClr val="tx1"/>
                </a:solidFill>
                <a:latin typeface="+mn-lt"/>
                <a:ea typeface="+mn-ea"/>
                <a:cs typeface="+mn-cs"/>
              </a:rPr>
              <a:t>recognised</a:t>
            </a:r>
            <a:r>
              <a:rPr lang="en-US" sz="1200" kern="1200" dirty="0">
                <a:solidFill>
                  <a:schemeClr val="tx1"/>
                </a:solidFill>
                <a:latin typeface="+mn-lt"/>
                <a:ea typeface="+mn-ea"/>
                <a:cs typeface="+mn-cs"/>
              </a:rPr>
              <a:t> initially along with the accurate determination  </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17</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Welch has fruitfully met all requirements to become a leader whereas, leadership style might create a lack in fulfilling employee needs like work-life balance and satisfaction    </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18</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Welch, despite being a good leaders is still lacking the scope to employee retention capability due to his least focus on employee perspectives    </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8DBF5C5-35EC-4F2A-9CEC-5226CFD4E9B5}" type="datetimeFigureOut">
              <a:rPr lang="en-US" smtClean="0"/>
              <a:pPr/>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DBF5C5-35EC-4F2A-9CEC-5226CFD4E9B5}" type="datetimeFigureOut">
              <a:rPr lang="en-US" smtClean="0"/>
              <a:pPr/>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BF5C5-35EC-4F2A-9CEC-5226CFD4E9B5}" type="datetimeFigureOut">
              <a:rPr lang="en-US" smtClean="0"/>
              <a:pPr/>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DBF5C5-35EC-4F2A-9CEC-5226CFD4E9B5}" type="datetimeFigureOut">
              <a:rPr lang="en-US" smtClean="0"/>
              <a:pPr/>
              <a:t>3/9/2023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DBF5C5-35EC-4F2A-9CEC-5226CFD4E9B5}" type="datetimeFigureOut">
              <a:rPr lang="en-US" smtClean="0"/>
              <a:pPr/>
              <a:t>3/9/2023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8DBF5C5-35EC-4F2A-9CEC-5226CFD4E9B5}" type="datetimeFigureOut">
              <a:rPr lang="en-US" smtClean="0"/>
              <a:pPr/>
              <a:t>3/9/2023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DBF5C5-35EC-4F2A-9CEC-5226CFD4E9B5}" type="datetimeFigureOut">
              <a:rPr lang="en-US" smtClean="0"/>
              <a:pPr/>
              <a:t>3/9/2023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DBF5C5-35EC-4F2A-9CEC-5226CFD4E9B5}" type="datetimeFigureOut">
              <a:rPr lang="en-US" smtClean="0"/>
              <a:pPr/>
              <a:t>3/9/2023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DBF5C5-35EC-4F2A-9CEC-5226CFD4E9B5}" type="datetimeFigureOut">
              <a:rPr lang="en-US" smtClean="0"/>
              <a:pPr/>
              <a:t>3/9/2023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DBF5C5-35EC-4F2A-9CEC-5226CFD4E9B5}" type="datetimeFigureOut">
              <a:rPr lang="en-US" smtClean="0"/>
              <a:pPr/>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DBF5C5-35EC-4F2A-9CEC-5226CFD4E9B5}" type="datetimeFigureOut">
              <a:rPr lang="en-US" smtClean="0"/>
              <a:pPr/>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DBF5C5-35EC-4F2A-9CEC-5226CFD4E9B5}" type="datetimeFigureOut">
              <a:rPr lang="en-US" smtClean="0"/>
              <a:pPr/>
              <a:t>3/9/2023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23B37-0414-464C-A207-F051EE43BD4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457200"/>
            <a:ext cx="7620000" cy="3527425"/>
          </a:xfrm>
        </p:spPr>
        <p:txBody>
          <a:bodyPr>
            <a:normAutofit fontScale="90000"/>
          </a:bodyPr>
          <a:lstStyle/>
          <a:p>
            <a:r>
              <a:rPr lang="en-US" b="1" dirty="0">
                <a:latin typeface="Times New Roman" pitchFamily="18" charset="0"/>
                <a:cs typeface="Times New Roman" pitchFamily="18" charset="0"/>
              </a:rPr>
              <a:t> </a:t>
            </a:r>
            <a:br>
              <a:rPr lang="en-US" b="1" dirty="0">
                <a:latin typeface="Times New Roman" pitchFamily="18" charset="0"/>
                <a:cs typeface="Times New Roman" pitchFamily="18" charset="0"/>
              </a:rPr>
            </a:br>
            <a:br>
              <a:rPr lang="en-US" b="1" dirty="0">
                <a:latin typeface="Times New Roman" pitchFamily="18" charset="0"/>
                <a:cs typeface="Times New Roman" pitchFamily="18" charset="0"/>
              </a:rPr>
            </a:br>
            <a:br>
              <a:rPr lang="en-US" b="1" dirty="0">
                <a:latin typeface="Times New Roman" pitchFamily="18" charset="0"/>
                <a:cs typeface="Times New Roman" pitchFamily="18" charset="0"/>
              </a:rPr>
            </a:br>
            <a:br>
              <a:rPr lang="en-US" b="1" dirty="0">
                <a:latin typeface="Times New Roman" pitchFamily="18" charset="0"/>
                <a:cs typeface="Times New Roman" pitchFamily="18" charset="0"/>
              </a:rPr>
            </a:br>
            <a:br>
              <a:rPr lang="en-US" b="1" dirty="0">
                <a:latin typeface="Times New Roman" pitchFamily="18" charset="0"/>
                <a:cs typeface="Times New Roman" pitchFamily="18" charset="0"/>
              </a:rPr>
            </a:br>
            <a:br>
              <a:rPr lang="en-US" b="1" dirty="0">
                <a:latin typeface="Times New Roman" pitchFamily="18" charset="0"/>
                <a:cs typeface="Times New Roman" pitchFamily="18" charset="0"/>
              </a:rPr>
            </a:br>
            <a:r>
              <a:rPr lang="en-US" sz="4000" b="1" dirty="0">
                <a:latin typeface="Times New Roman" pitchFamily="18" charset="0"/>
                <a:cs typeface="Times New Roman" pitchFamily="18" charset="0"/>
              </a:rPr>
              <a:t>LEADERSHIP AND MANAGEMENT, THEORY AND PRACTICE </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Students Name- </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Teacher’s Name-</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4" name="Picture 3">
            <a:extLst>
              <a:ext uri="{FF2B5EF4-FFF2-40B4-BE49-F238E27FC236}">
                <a16:creationId xmlns:a16="http://schemas.microsoft.com/office/drawing/2014/main" id="{5B6B7761-09AD-FBA8-F873-9E1300513E56}"/>
              </a:ext>
            </a:extLst>
          </p:cNvPr>
          <p:cNvPicPr>
            <a:picLocks noChangeAspect="1"/>
          </p:cNvPicPr>
          <p:nvPr/>
        </p:nvPicPr>
        <p:blipFill>
          <a:blip r:embed="rId2"/>
          <a:stretch>
            <a:fillRect/>
          </a:stretch>
        </p:blipFill>
        <p:spPr>
          <a:xfrm>
            <a:off x="3505200" y="457200"/>
            <a:ext cx="2514600" cy="16002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100F0-F77C-146A-8784-376614ED9FDF}"/>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0D223380-3255-066B-7392-34BE5152B0A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776385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Introduction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1524000"/>
            <a:ext cx="7848600" cy="4525963"/>
          </a:xfrm>
        </p:spPr>
        <p:txBody>
          <a:bodyPr>
            <a:normAutofit/>
          </a:bodyPr>
          <a:lstStyle/>
          <a:p>
            <a:pPr lvl="0" algn="just"/>
            <a:r>
              <a:rPr lang="en-IN" dirty="0">
                <a:latin typeface="Times New Roman" pitchFamily="18" charset="0"/>
                <a:cs typeface="Times New Roman" pitchFamily="18" charset="0"/>
              </a:rPr>
              <a:t>Leadership style and characteristics are particularly……….</a:t>
            </a:r>
          </a:p>
          <a:p>
            <a:pPr lvl="0" algn="just"/>
            <a:r>
              <a:rPr lang="en-IN" dirty="0">
                <a:latin typeface="Times New Roman" pitchFamily="18" charset="0"/>
                <a:cs typeface="Times New Roman" pitchFamily="18" charset="0"/>
              </a:rPr>
              <a:t>The study is going to describe Jack Welch, the CEO of GE to understand the vested qualities of this leadership method. </a:t>
            </a:r>
          </a:p>
          <a:p>
            <a:pPr lvl="0" algn="just"/>
            <a:r>
              <a:rPr lang="en-IN" dirty="0" err="1">
                <a:latin typeface="Times New Roman" pitchFamily="18" charset="0"/>
                <a:cs typeface="Times New Roman" pitchFamily="18" charset="0"/>
              </a:rPr>
              <a:t>Jcck</a:t>
            </a:r>
            <a:r>
              <a:rPr lang="en-IN" dirty="0">
                <a:latin typeface="Times New Roman" pitchFamily="18" charset="0"/>
                <a:cs typeface="Times New Roman" pitchFamily="18" charset="0"/>
              </a:rPr>
              <a:t> </a:t>
            </a:r>
            <a:r>
              <a:rPr lang="en-IN" dirty="0" err="1">
                <a:latin typeface="Times New Roman" pitchFamily="18" charset="0"/>
                <a:cs typeface="Times New Roman" pitchFamily="18" charset="0"/>
              </a:rPr>
              <a:t>Welck</a:t>
            </a:r>
            <a:r>
              <a:rPr lang="en-IN" dirty="0">
                <a:latin typeface="Times New Roman" pitchFamily="18" charset="0"/>
                <a:cs typeface="Times New Roman" pitchFamily="18" charset="0"/>
              </a:rPr>
              <a:t> and GE …………………..</a:t>
            </a:r>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The aim of this analysis is to………….</a:t>
            </a:r>
          </a:p>
          <a:p>
            <a:pPr algn="just"/>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p:txBody>
          <a:bodyPr/>
          <a:lstStyle/>
          <a:p>
            <a:r>
              <a:rPr lang="en-GB" dirty="0"/>
              <a:t>Jack Welch and GE </a:t>
            </a:r>
          </a:p>
        </p:txBody>
      </p:sp>
      <p:sp>
        <p:nvSpPr>
          <p:cNvPr id="3" name="Content Placeholder 2">
            <a:extLst>
              <a:ext uri="{FF2B5EF4-FFF2-40B4-BE49-F238E27FC236}">
                <a16:creationId xmlns:a16="http://schemas.microsoft.com/office/drawing/2014/main" id="{1A33D411-75E2-E4C7-B33C-95B76653D5B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01108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DFD1C95A-A0B7-A8B1-40FF-9271734B4F67}"/>
              </a:ext>
            </a:extLst>
          </p:cNvPr>
          <p:cNvSpPr>
            <a:spLocks noGrp="1"/>
          </p:cNvSpPr>
          <p:nvPr>
            <p:ph idx="1"/>
          </p:nvPr>
        </p:nvSpPr>
        <p:spPr/>
        <p:txBody>
          <a:bodyPr/>
          <a:lstStyle/>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(Transformational)  </a:t>
            </a:r>
            <a:br>
              <a:rPr lang="en-US" b="1" dirty="0">
                <a:latin typeface="Times New Roman" pitchFamily="18" charset="0"/>
                <a:cs typeface="Times New Roman" pitchFamily="18" charset="0"/>
              </a:rPr>
            </a:b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(Transactional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(Jack </a:t>
            </a:r>
            <a:r>
              <a:rPr lang="en-US" b="1" dirty="0" err="1">
                <a:latin typeface="Times New Roman" pitchFamily="18" charset="0"/>
                <a:cs typeface="Times New Roman" pitchFamily="18" charset="0"/>
              </a:rPr>
              <a:t>Welck</a:t>
            </a:r>
            <a:r>
              <a:rPr lang="en-US" b="1" dirty="0">
                <a:latin typeface="Times New Roman" pitchFamily="18" charset="0"/>
                <a:cs typeface="Times New Roman" pitchFamily="18" charset="0"/>
              </a:rPr>
              <a:t>)</a:t>
            </a:r>
            <a:br>
              <a:rPr lang="en-US" b="1" dirty="0">
                <a:latin typeface="Times New Roman" pitchFamily="18" charset="0"/>
                <a:cs typeface="Times New Roman" pitchFamily="18" charset="0"/>
              </a:rPr>
            </a:br>
            <a:endParaRPr lang="en-US" dirty="0"/>
          </a:p>
        </p:txBody>
      </p:sp>
      <p:sp>
        <p:nvSpPr>
          <p:cNvPr id="4" name="Content Placeholder 3">
            <a:extLst>
              <a:ext uri="{FF2B5EF4-FFF2-40B4-BE49-F238E27FC236}">
                <a16:creationId xmlns:a16="http://schemas.microsoft.com/office/drawing/2014/main" id="{E1333EB0-528E-2F98-C15E-755A9EF984F8}"/>
              </a:ext>
            </a:extLst>
          </p:cNvPr>
          <p:cNvSpPr>
            <a:spLocks noGrp="1"/>
          </p:cNvSpPr>
          <p:nvPr>
            <p:ph idx="1"/>
          </p:nvPr>
        </p:nvSpPr>
        <p:spPr/>
        <p:txBody>
          <a:bodyPr/>
          <a:lstStyle/>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Attributes of Leadership </a:t>
            </a:r>
            <a:br>
              <a:rPr lang="en-US" b="1" dirty="0">
                <a:latin typeface="Times New Roman" pitchFamily="18" charset="0"/>
                <a:cs typeface="Times New Roman" pitchFamily="18" charset="0"/>
              </a:rPr>
            </a:b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Jack Welch’s leadership qualities</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5F78-B0C1-AA9A-9E8B-5F983E9D53E2}"/>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Calibri"/>
                <a:ea typeface="+mj-ea"/>
                <a:cs typeface="+mj-cs"/>
              </a:rPr>
              <a:t>Jack Welch’s Management qualities</a:t>
            </a:r>
            <a:endParaRPr lang="en-GB" dirty="0"/>
          </a:p>
        </p:txBody>
      </p:sp>
      <p:sp>
        <p:nvSpPr>
          <p:cNvPr id="3" name="Content Placeholder 2">
            <a:extLst>
              <a:ext uri="{FF2B5EF4-FFF2-40B4-BE49-F238E27FC236}">
                <a16:creationId xmlns:a16="http://schemas.microsoft.com/office/drawing/2014/main" id="{FF3A7933-3405-468C-B898-C0EF58CF09C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05388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Benefits</a:t>
            </a:r>
            <a:r>
              <a:rPr lang="en-GB" b="1" dirty="0">
                <a:latin typeface="Times New Roman" pitchFamily="18" charset="0"/>
                <a:cs typeface="Times New Roman" pitchFamily="18" charset="0"/>
              </a:rPr>
              <a:t> of the Leadership style</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E9EAAE52-9E8E-AAF1-FCA2-C2F40073903D}"/>
              </a:ext>
            </a:extLst>
          </p:cNvPr>
          <p:cNvSpPr>
            <a:spLocks noGrp="1"/>
          </p:cNvSpPr>
          <p:nvPr>
            <p:ph idx="1"/>
          </p:nvPr>
        </p:nvSpPr>
        <p:spPr/>
        <p:txBody>
          <a:bodyPr/>
          <a:lstStyle/>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Principles of </a:t>
            </a:r>
            <a:r>
              <a:rPr lang="en-GB" b="1" dirty="0">
                <a:latin typeface="Times New Roman" pitchFamily="18" charset="0"/>
                <a:cs typeface="Times New Roman" pitchFamily="18" charset="0"/>
              </a:rPr>
              <a:t>Leadership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16C5D59F-F163-0AF2-EE86-5384B3EFA278}"/>
              </a:ext>
            </a:extLst>
          </p:cNvPr>
          <p:cNvSpPr>
            <a:spLocks noGrp="1"/>
          </p:cNvSpPr>
          <p:nvPr>
            <p:ph idx="1"/>
          </p:nvPr>
        </p:nvSpPr>
        <p:spPr/>
        <p:txBody>
          <a:bodyPr/>
          <a:lstStyle/>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Times New Roman" pitchFamily="18" charset="0"/>
                <a:cs typeface="Times New Roman" pitchFamily="18" charset="0"/>
              </a:rPr>
            </a:br>
            <a:r>
              <a:rPr lang="en-GB" b="1" dirty="0">
                <a:latin typeface="Times New Roman" pitchFamily="18" charset="0"/>
                <a:cs typeface="Times New Roman" pitchFamily="18" charset="0"/>
              </a:rPr>
              <a:t>Limitations of the Leadership style</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br>
              <a:rPr lang="en-GB" b="1" dirty="0">
                <a:latin typeface="Times New Roman" pitchFamily="18" charset="0"/>
                <a:cs typeface="Times New Roman" pitchFamily="18" charset="0"/>
              </a:rPr>
            </a:br>
            <a:r>
              <a:rPr lang="en-GB" b="1" dirty="0">
                <a:latin typeface="Times New Roman" pitchFamily="18" charset="0"/>
                <a:cs typeface="Times New Roman" pitchFamily="18" charset="0"/>
              </a:rPr>
              <a:t>Challenges of the Leadership style</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15E8968F-CC92-8357-7E14-7732B5C13DC6}"/>
              </a:ext>
            </a:extLst>
          </p:cNvPr>
          <p:cNvSpPr>
            <a:spLocks noGrp="1"/>
          </p:cNvSpPr>
          <p:nvPr>
            <p:ph idx="1"/>
          </p:nvPr>
        </p:nvSpPr>
        <p:spPr/>
        <p:txBody>
          <a:bodyPr/>
          <a:lstStyle/>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Theoretical perspectives</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6233DC8D-2B90-C0B3-E94E-A134F6488A04}"/>
              </a:ext>
            </a:extLst>
          </p:cNvPr>
          <p:cNvSpPr>
            <a:spLocks noGrp="1"/>
          </p:cNvSpPr>
          <p:nvPr>
            <p:ph idx="1"/>
          </p:nvPr>
        </p:nvSpPr>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Theoretical perspectives</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(Management)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Theoretical perspectives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Conclusion</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References</a:t>
            </a:r>
          </a:p>
        </p:txBody>
      </p:sp>
      <p:sp>
        <p:nvSpPr>
          <p:cNvPr id="5" name="Content Placeholder 4">
            <a:extLst>
              <a:ext uri="{FF2B5EF4-FFF2-40B4-BE49-F238E27FC236}">
                <a16:creationId xmlns:a16="http://schemas.microsoft.com/office/drawing/2014/main" id="{BA0EE9ED-8994-5749-BA03-736C0ADA88DB}"/>
              </a:ext>
            </a:extLst>
          </p:cNvPr>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TotalTime>
  <Words>437</Words>
  <Application>Microsoft Office PowerPoint</Application>
  <PresentationFormat>On-screen Show (4:3)</PresentationFormat>
  <Paragraphs>48</Paragraphs>
  <Slides>20</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Office Theme</vt:lpstr>
      <vt:lpstr>       LEADERSHIP AND MANAGEMENT, THEORY AND PRACTICE  Students Name-  Teacher’s Name- </vt:lpstr>
      <vt:lpstr>Contents </vt:lpstr>
      <vt:lpstr> Introduction  </vt:lpstr>
      <vt:lpstr>Jack Welch and GE </vt:lpstr>
      <vt:lpstr> Leadership perspectives  </vt:lpstr>
      <vt:lpstr> Leadership perspectives  (Transformational)   </vt:lpstr>
      <vt:lpstr> Leadership perspectives  (Transactional ) </vt:lpstr>
      <vt:lpstr> Leadership perspectives  (Jack Welck) </vt:lpstr>
      <vt:lpstr> Attributes of Leadership  </vt:lpstr>
      <vt:lpstr> Jack Welch’s leadership qualities </vt:lpstr>
      <vt:lpstr>Jack Welch’s Management qualities</vt:lpstr>
      <vt:lpstr> Benefits of the Leadership style </vt:lpstr>
      <vt:lpstr> Principles of Leadership  </vt:lpstr>
      <vt:lpstr> Limitations of the Leadership style </vt:lpstr>
      <vt:lpstr> Challenges of the Leadership style </vt:lpstr>
      <vt:lpstr> Theoretical perspectives (Leadership)  </vt:lpstr>
      <vt:lpstr> Theoretical perspectives (Management)   </vt:lpstr>
      <vt:lpstr> Theoretical perspectives  </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Mushfiqur Rahman</cp:lastModifiedBy>
  <cp:revision>86</cp:revision>
  <dcterms:created xsi:type="dcterms:W3CDTF">2023-03-03T08:59:22Z</dcterms:created>
  <dcterms:modified xsi:type="dcterms:W3CDTF">2023-03-09T10:35:42Z</dcterms:modified>
</cp:coreProperties>
</file>