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9" r:id="rId4"/>
    <p:sldId id="258"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0A0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E84456-C1FB-469A-91FF-19FBA153B11A}" v="629" dt="2024-06-18T23:26:21.093"/>
    <p1510:client id="{80E22540-58C4-45BF-8F80-0865F67302BF}" v="1915" dt="2024-06-19T00:32:18.617"/>
    <p1510:client id="{C4FC890C-0447-4CDD-9368-956C3E07F52C}" v="437" dt="2024-06-18T21:39:54.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ra Batool" userId="7a9588ab6b0718ee" providerId="Windows Live" clId="Web-{80E22540-58C4-45BF-8F80-0865F67302BF}"/>
    <pc:docChg chg="addSld delSld modSld">
      <pc:chgData name="Zahra Batool" userId="7a9588ab6b0718ee" providerId="Windows Live" clId="Web-{80E22540-58C4-45BF-8F80-0865F67302BF}" dt="2024-06-19T00:32:18.617" v="1900"/>
      <pc:docMkLst>
        <pc:docMk/>
      </pc:docMkLst>
      <pc:sldChg chg="modSp">
        <pc:chgData name="Zahra Batool" userId="7a9588ab6b0718ee" providerId="Windows Live" clId="Web-{80E22540-58C4-45BF-8F80-0865F67302BF}" dt="2024-06-18T23:36:29.199" v="0" actId="20577"/>
        <pc:sldMkLst>
          <pc:docMk/>
          <pc:sldMk cId="3961759474" sldId="259"/>
        </pc:sldMkLst>
        <pc:spChg chg="mod">
          <ac:chgData name="Zahra Batool" userId="7a9588ab6b0718ee" providerId="Windows Live" clId="Web-{80E22540-58C4-45BF-8F80-0865F67302BF}" dt="2024-06-18T23:36:29.199" v="0" actId="20577"/>
          <ac:spMkLst>
            <pc:docMk/>
            <pc:sldMk cId="3961759474" sldId="259"/>
            <ac:spMk id="5" creationId="{6DB618A8-2975-757B-B107-0F0EF8F5B98B}"/>
          </ac:spMkLst>
        </pc:spChg>
      </pc:sldChg>
      <pc:sldChg chg="addSp delSp modSp">
        <pc:chgData name="Zahra Batool" userId="7a9588ab6b0718ee" providerId="Windows Live" clId="Web-{80E22540-58C4-45BF-8F80-0865F67302BF}" dt="2024-06-18T23:46:25.507" v="225" actId="14100"/>
        <pc:sldMkLst>
          <pc:docMk/>
          <pc:sldMk cId="3352092734" sldId="262"/>
        </pc:sldMkLst>
        <pc:spChg chg="mod">
          <ac:chgData name="Zahra Batool" userId="7a9588ab6b0718ee" providerId="Windows Live" clId="Web-{80E22540-58C4-45BF-8F80-0865F67302BF}" dt="2024-06-18T23:43:33.016" v="114" actId="20577"/>
          <ac:spMkLst>
            <pc:docMk/>
            <pc:sldMk cId="3352092734" sldId="262"/>
            <ac:spMk id="2" creationId="{F59AC306-7632-78BE-55C6-72FBB8154E61}"/>
          </ac:spMkLst>
        </pc:spChg>
        <pc:spChg chg="del mod">
          <ac:chgData name="Zahra Batool" userId="7a9588ab6b0718ee" providerId="Windows Live" clId="Web-{80E22540-58C4-45BF-8F80-0865F67302BF}" dt="2024-06-18T23:45:21.192" v="217"/>
          <ac:spMkLst>
            <pc:docMk/>
            <pc:sldMk cId="3352092734" sldId="262"/>
            <ac:spMk id="3" creationId="{DDBFE4C2-C0DF-9460-DC6E-7A415D1C20FF}"/>
          </ac:spMkLst>
        </pc:spChg>
        <pc:spChg chg="add del mod">
          <ac:chgData name="Zahra Batool" userId="7a9588ab6b0718ee" providerId="Windows Live" clId="Web-{80E22540-58C4-45BF-8F80-0865F67302BF}" dt="2024-06-18T23:45:57.740" v="220"/>
          <ac:spMkLst>
            <pc:docMk/>
            <pc:sldMk cId="3352092734" sldId="262"/>
            <ac:spMk id="536" creationId="{A60CAC18-C719-27A7-77CC-8C21ACD38B0E}"/>
          </ac:spMkLst>
        </pc:spChg>
        <pc:graphicFrameChg chg="add mod modGraphic">
          <ac:chgData name="Zahra Batool" userId="7a9588ab6b0718ee" providerId="Windows Live" clId="Web-{80E22540-58C4-45BF-8F80-0865F67302BF}" dt="2024-06-18T23:46:25.507" v="225" actId="14100"/>
          <ac:graphicFrameMkLst>
            <pc:docMk/>
            <pc:sldMk cId="3352092734" sldId="262"/>
            <ac:graphicFrameMk id="4" creationId="{B7E6A1AA-3E5E-687F-9703-4C3117F64C3F}"/>
          </ac:graphicFrameMkLst>
        </pc:graphicFrameChg>
      </pc:sldChg>
      <pc:sldChg chg="modSp">
        <pc:chgData name="Zahra Batool" userId="7a9588ab6b0718ee" providerId="Windows Live" clId="Web-{80E22540-58C4-45BF-8F80-0865F67302BF}" dt="2024-06-18T23:54:37.400" v="739" actId="20577"/>
        <pc:sldMkLst>
          <pc:docMk/>
          <pc:sldMk cId="3054957329" sldId="263"/>
        </pc:sldMkLst>
        <pc:spChg chg="mod">
          <ac:chgData name="Zahra Batool" userId="7a9588ab6b0718ee" providerId="Windows Live" clId="Web-{80E22540-58C4-45BF-8F80-0865F67302BF}" dt="2024-06-18T23:54:19.962" v="734" actId="20577"/>
          <ac:spMkLst>
            <pc:docMk/>
            <pc:sldMk cId="3054957329" sldId="263"/>
            <ac:spMk id="2" creationId="{6ED8692D-9C12-5468-8D13-05D5D653BDAE}"/>
          </ac:spMkLst>
        </pc:spChg>
        <pc:spChg chg="mod">
          <ac:chgData name="Zahra Batool" userId="7a9588ab6b0718ee" providerId="Windows Live" clId="Web-{80E22540-58C4-45BF-8F80-0865F67302BF}" dt="2024-06-18T23:54:37.400" v="739" actId="20577"/>
          <ac:spMkLst>
            <pc:docMk/>
            <pc:sldMk cId="3054957329" sldId="263"/>
            <ac:spMk id="3" creationId="{99FAFE71-7379-7A6A-7EEB-0CF85E9ECFE7}"/>
          </ac:spMkLst>
        </pc:spChg>
      </pc:sldChg>
      <pc:sldChg chg="addSp delSp modSp mod setBg addAnim">
        <pc:chgData name="Zahra Batool" userId="7a9588ab6b0718ee" providerId="Windows Live" clId="Web-{80E22540-58C4-45BF-8F80-0865F67302BF}" dt="2024-06-19T00:06:04.535" v="1181" actId="20577"/>
        <pc:sldMkLst>
          <pc:docMk/>
          <pc:sldMk cId="2762105696" sldId="264"/>
        </pc:sldMkLst>
        <pc:spChg chg="mod">
          <ac:chgData name="Zahra Batool" userId="7a9588ab6b0718ee" providerId="Windows Live" clId="Web-{80E22540-58C4-45BF-8F80-0865F67302BF}" dt="2024-06-19T00:03:17.529" v="1128" actId="20577"/>
          <ac:spMkLst>
            <pc:docMk/>
            <pc:sldMk cId="2762105696" sldId="264"/>
            <ac:spMk id="2" creationId="{1A6639C5-C19D-CF70-3727-704091EE24F7}"/>
          </ac:spMkLst>
        </pc:spChg>
        <pc:spChg chg="mod">
          <ac:chgData name="Zahra Batool" userId="7a9588ab6b0718ee" providerId="Windows Live" clId="Web-{80E22540-58C4-45BF-8F80-0865F67302BF}" dt="2024-06-19T00:05:08.346" v="1168" actId="20577"/>
          <ac:spMkLst>
            <pc:docMk/>
            <pc:sldMk cId="2762105696" sldId="264"/>
            <ac:spMk id="3" creationId="{A85D069B-9CC3-D709-0D25-720A9F419140}"/>
          </ac:spMkLst>
        </pc:spChg>
        <pc:spChg chg="add del">
          <ac:chgData name="Zahra Batool" userId="7a9588ab6b0718ee" providerId="Windows Live" clId="Web-{80E22540-58C4-45BF-8F80-0865F67302BF}" dt="2024-06-18T23:56:59.640" v="794"/>
          <ac:spMkLst>
            <pc:docMk/>
            <pc:sldMk cId="2762105696" sldId="264"/>
            <ac:spMk id="4" creationId="{D64E2AD9-F30F-26A6-A938-B2CF5F15C654}"/>
          </ac:spMkLst>
        </pc:spChg>
        <pc:spChg chg="add del">
          <ac:chgData name="Zahra Batool" userId="7a9588ab6b0718ee" providerId="Windows Live" clId="Web-{80E22540-58C4-45BF-8F80-0865F67302BF}" dt="2024-06-18T23:58:34.362" v="920"/>
          <ac:spMkLst>
            <pc:docMk/>
            <pc:sldMk cId="2762105696" sldId="264"/>
            <ac:spMk id="5" creationId="{5DB25E03-4B79-F1FF-A8BC-F85F3FAF1C6C}"/>
          </ac:spMkLst>
        </pc:spChg>
        <pc:spChg chg="add mod">
          <ac:chgData name="Zahra Batool" userId="7a9588ab6b0718ee" providerId="Windows Live" clId="Web-{80E22540-58C4-45BF-8F80-0865F67302BF}" dt="2024-06-19T00:05:22.628" v="1169" actId="1076"/>
          <ac:spMkLst>
            <pc:docMk/>
            <pc:sldMk cId="2762105696" sldId="264"/>
            <ac:spMk id="6" creationId="{C0EECFC8-2E52-13E0-B3E8-7EF2AC78EC73}"/>
          </ac:spMkLst>
        </pc:spChg>
        <pc:spChg chg="add mod">
          <ac:chgData name="Zahra Batool" userId="7a9588ab6b0718ee" providerId="Windows Live" clId="Web-{80E22540-58C4-45BF-8F80-0865F67302BF}" dt="2024-06-19T00:06:04.535" v="1181" actId="20577"/>
          <ac:spMkLst>
            <pc:docMk/>
            <pc:sldMk cId="2762105696" sldId="264"/>
            <ac:spMk id="7" creationId="{9D6D8F3A-026D-6A0F-2724-D38ED8FBEDBE}"/>
          </ac:spMkLst>
        </pc:spChg>
        <pc:spChg chg="add">
          <ac:chgData name="Zahra Batool" userId="7a9588ab6b0718ee" providerId="Windows Live" clId="Web-{80E22540-58C4-45BF-8F80-0865F67302BF}" dt="2024-06-19T00:03:07.529" v="1127"/>
          <ac:spMkLst>
            <pc:docMk/>
            <pc:sldMk cId="2762105696" sldId="264"/>
            <ac:spMk id="11" creationId="{8651CFA9-6065-4243-AC48-858E359780B1}"/>
          </ac:spMkLst>
        </pc:spChg>
        <pc:spChg chg="add">
          <ac:chgData name="Zahra Batool" userId="7a9588ab6b0718ee" providerId="Windows Live" clId="Web-{80E22540-58C4-45BF-8F80-0865F67302BF}" dt="2024-06-19T00:03:07.529" v="1127"/>
          <ac:spMkLst>
            <pc:docMk/>
            <pc:sldMk cId="2762105696" sldId="264"/>
            <ac:spMk id="13" creationId="{37962AE0-6A1C-4B76-9D52-10E5E6D7D3BB}"/>
          </ac:spMkLst>
        </pc:spChg>
        <pc:spChg chg="add">
          <ac:chgData name="Zahra Batool" userId="7a9588ab6b0718ee" providerId="Windows Live" clId="Web-{80E22540-58C4-45BF-8F80-0865F67302BF}" dt="2024-06-19T00:03:07.529" v="1127"/>
          <ac:spMkLst>
            <pc:docMk/>
            <pc:sldMk cId="2762105696" sldId="264"/>
            <ac:spMk id="15" creationId="{EA334B07-D5C6-4161-8116-1BD3882468A1}"/>
          </ac:spMkLst>
        </pc:spChg>
        <pc:grpChg chg="add">
          <ac:chgData name="Zahra Batool" userId="7a9588ab6b0718ee" providerId="Windows Live" clId="Web-{80E22540-58C4-45BF-8F80-0865F67302BF}" dt="2024-06-19T00:03:07.529" v="1127"/>
          <ac:grpSpMkLst>
            <pc:docMk/>
            <pc:sldMk cId="2762105696" sldId="264"/>
            <ac:grpSpMk id="17" creationId="{5DF80CB5-0AEE-4559-A91D-A385802EFB2C}"/>
          </ac:grpSpMkLst>
        </pc:grpChg>
      </pc:sldChg>
      <pc:sldChg chg="addSp delSp modSp mod setBg addAnim delAnim">
        <pc:chgData name="Zahra Batool" userId="7a9588ab6b0718ee" providerId="Windows Live" clId="Web-{80E22540-58C4-45BF-8F80-0865F67302BF}" dt="2024-06-19T00:20:37.034" v="1741"/>
        <pc:sldMkLst>
          <pc:docMk/>
          <pc:sldMk cId="4116187258" sldId="265"/>
        </pc:sldMkLst>
        <pc:spChg chg="mod">
          <ac:chgData name="Zahra Batool" userId="7a9588ab6b0718ee" providerId="Windows Live" clId="Web-{80E22540-58C4-45BF-8F80-0865F67302BF}" dt="2024-06-19T00:20:13.534" v="1738" actId="14100"/>
          <ac:spMkLst>
            <pc:docMk/>
            <pc:sldMk cId="4116187258" sldId="265"/>
            <ac:spMk id="2" creationId="{8B2412E6-9B90-5A83-3066-C0E81C7A45FA}"/>
          </ac:spMkLst>
        </pc:spChg>
        <pc:spChg chg="mod">
          <ac:chgData name="Zahra Batool" userId="7a9588ab6b0718ee" providerId="Windows Live" clId="Web-{80E22540-58C4-45BF-8F80-0865F67302BF}" dt="2024-06-19T00:19:48.064" v="1736" actId="20577"/>
          <ac:spMkLst>
            <pc:docMk/>
            <pc:sldMk cId="4116187258" sldId="265"/>
            <ac:spMk id="3" creationId="{F006995D-20F5-F065-F0E7-600609B44442}"/>
          </ac:spMkLst>
        </pc:spChg>
        <pc:spChg chg="add del">
          <ac:chgData name="Zahra Batool" userId="7a9588ab6b0718ee" providerId="Windows Live" clId="Web-{80E22540-58C4-45BF-8F80-0865F67302BF}" dt="2024-06-19T00:17:22.058" v="1688"/>
          <ac:spMkLst>
            <pc:docMk/>
            <pc:sldMk cId="4116187258" sldId="265"/>
            <ac:spMk id="8" creationId="{8651CFA9-6065-4243-AC48-858E359780B1}"/>
          </ac:spMkLst>
        </pc:spChg>
        <pc:spChg chg="add del">
          <ac:chgData name="Zahra Batool" userId="7a9588ab6b0718ee" providerId="Windows Live" clId="Web-{80E22540-58C4-45BF-8F80-0865F67302BF}" dt="2024-06-19T00:17:22.058" v="1688"/>
          <ac:spMkLst>
            <pc:docMk/>
            <pc:sldMk cId="4116187258" sldId="265"/>
            <ac:spMk id="10" creationId="{7462BFBC-0E19-4E6F-B0C7-CD5C519BC311}"/>
          </ac:spMkLst>
        </pc:spChg>
        <pc:spChg chg="add del">
          <ac:chgData name="Zahra Batool" userId="7a9588ab6b0718ee" providerId="Windows Live" clId="Web-{80E22540-58C4-45BF-8F80-0865F67302BF}" dt="2024-06-19T00:17:22.058" v="1688"/>
          <ac:spMkLst>
            <pc:docMk/>
            <pc:sldMk cId="4116187258" sldId="265"/>
            <ac:spMk id="16" creationId="{D813CD98-5EBE-426D-A4AC-FA5518B099DE}"/>
          </ac:spMkLst>
        </pc:spChg>
        <pc:spChg chg="add del">
          <ac:chgData name="Zahra Batool" userId="7a9588ab6b0718ee" providerId="Windows Live" clId="Web-{80E22540-58C4-45BF-8F80-0865F67302BF}" dt="2024-06-19T00:17:22.058" v="1688"/>
          <ac:spMkLst>
            <pc:docMk/>
            <pc:sldMk cId="4116187258" sldId="265"/>
            <ac:spMk id="18" creationId="{B453545A-B2D3-41EE-A91C-DBF43402DD43}"/>
          </ac:spMkLst>
        </pc:spChg>
        <pc:spChg chg="add">
          <ac:chgData name="Zahra Batool" userId="7a9588ab6b0718ee" providerId="Windows Live" clId="Web-{80E22540-58C4-45BF-8F80-0865F67302BF}" dt="2024-06-19T00:17:22.058" v="1688"/>
          <ac:spMkLst>
            <pc:docMk/>
            <pc:sldMk cId="4116187258" sldId="265"/>
            <ac:spMk id="23" creationId="{8651CFA9-6065-4243-AC48-858E359780B1}"/>
          </ac:spMkLst>
        </pc:spChg>
        <pc:spChg chg="add">
          <ac:chgData name="Zahra Batool" userId="7a9588ab6b0718ee" providerId="Windows Live" clId="Web-{80E22540-58C4-45BF-8F80-0865F67302BF}" dt="2024-06-19T00:17:22.058" v="1688"/>
          <ac:spMkLst>
            <pc:docMk/>
            <pc:sldMk cId="4116187258" sldId="265"/>
            <ac:spMk id="25" creationId="{37962AE0-6A1C-4B76-9D52-10E5E6D7D3BB}"/>
          </ac:spMkLst>
        </pc:spChg>
        <pc:grpChg chg="add del">
          <ac:chgData name="Zahra Batool" userId="7a9588ab6b0718ee" providerId="Windows Live" clId="Web-{80E22540-58C4-45BF-8F80-0865F67302BF}" dt="2024-06-19T00:17:22.058" v="1688"/>
          <ac:grpSpMkLst>
            <pc:docMk/>
            <pc:sldMk cId="4116187258" sldId="265"/>
            <ac:grpSpMk id="12" creationId="{F2C2A007-4AE9-49C4-B364-5FDF34596224}"/>
          </ac:grpSpMkLst>
        </pc:grpChg>
        <pc:grpChg chg="add">
          <ac:chgData name="Zahra Batool" userId="7a9588ab6b0718ee" providerId="Windows Live" clId="Web-{80E22540-58C4-45BF-8F80-0865F67302BF}" dt="2024-06-19T00:17:22.058" v="1688"/>
          <ac:grpSpMkLst>
            <pc:docMk/>
            <pc:sldMk cId="4116187258" sldId="265"/>
            <ac:grpSpMk id="27" creationId="{60D82D56-D377-48D4-8DE9-6A0A8DB5E31D}"/>
          </ac:grpSpMkLst>
        </pc:grpChg>
      </pc:sldChg>
      <pc:sldChg chg="addSp delSp modSp">
        <pc:chgData name="Zahra Batool" userId="7a9588ab6b0718ee" providerId="Windows Live" clId="Web-{80E22540-58C4-45BF-8F80-0865F67302BF}" dt="2024-06-19T00:31:12.709" v="1899" actId="20577"/>
        <pc:sldMkLst>
          <pc:docMk/>
          <pc:sldMk cId="1355803503" sldId="266"/>
        </pc:sldMkLst>
        <pc:spChg chg="del">
          <ac:chgData name="Zahra Batool" userId="7a9588ab6b0718ee" providerId="Windows Live" clId="Web-{80E22540-58C4-45BF-8F80-0865F67302BF}" dt="2024-06-19T00:22:36.226" v="1742"/>
          <ac:spMkLst>
            <pc:docMk/>
            <pc:sldMk cId="1355803503" sldId="266"/>
            <ac:spMk id="2" creationId="{70AF0916-FECF-6060-88DD-4257139A55A7}"/>
          </ac:spMkLst>
        </pc:spChg>
        <pc:spChg chg="del">
          <ac:chgData name="Zahra Batool" userId="7a9588ab6b0718ee" providerId="Windows Live" clId="Web-{80E22540-58C4-45BF-8F80-0865F67302BF}" dt="2024-06-19T00:22:38.633" v="1743"/>
          <ac:spMkLst>
            <pc:docMk/>
            <pc:sldMk cId="1355803503" sldId="266"/>
            <ac:spMk id="3" creationId="{1708E632-3B74-7906-AFC1-029023CFD8DD}"/>
          </ac:spMkLst>
        </pc:spChg>
        <pc:spChg chg="add mod">
          <ac:chgData name="Zahra Batool" userId="7a9588ab6b0718ee" providerId="Windows Live" clId="Web-{80E22540-58C4-45BF-8F80-0865F67302BF}" dt="2024-06-19T00:31:12.709" v="1899" actId="20577"/>
          <ac:spMkLst>
            <pc:docMk/>
            <pc:sldMk cId="1355803503" sldId="266"/>
            <ac:spMk id="910" creationId="{9E05D37D-6A82-8681-B7CD-2683AF361EFF}"/>
          </ac:spMkLst>
        </pc:spChg>
        <pc:graphicFrameChg chg="add del mod modGraphic">
          <ac:chgData name="Zahra Batool" userId="7a9588ab6b0718ee" providerId="Windows Live" clId="Web-{80E22540-58C4-45BF-8F80-0865F67302BF}" dt="2024-06-19T00:24:40.012" v="1782"/>
          <ac:graphicFrameMkLst>
            <pc:docMk/>
            <pc:sldMk cId="1355803503" sldId="266"/>
            <ac:graphicFrameMk id="4" creationId="{7A462269-046E-0F46-A5FB-F39312807C4F}"/>
          </ac:graphicFrameMkLst>
        </pc:graphicFrameChg>
        <pc:graphicFrameChg chg="add mod modGraphic">
          <ac:chgData name="Zahra Batool" userId="7a9588ab6b0718ee" providerId="Windows Live" clId="Web-{80E22540-58C4-45BF-8F80-0865F67302BF}" dt="2024-06-19T00:27:45.168" v="1859" actId="1076"/>
          <ac:graphicFrameMkLst>
            <pc:docMk/>
            <pc:sldMk cId="1355803503" sldId="266"/>
            <ac:graphicFrameMk id="423" creationId="{3CAF33F8-7ACA-5433-12C1-9F7842582118}"/>
          </ac:graphicFrameMkLst>
        </pc:graphicFrameChg>
        <pc:picChg chg="add mod">
          <ac:chgData name="Zahra Batool" userId="7a9588ab6b0718ee" providerId="Windows Live" clId="Web-{80E22540-58C4-45BF-8F80-0865F67302BF}" dt="2024-06-19T00:30:01.628" v="1878" actId="1076"/>
          <ac:picMkLst>
            <pc:docMk/>
            <pc:sldMk cId="1355803503" sldId="266"/>
            <ac:picMk id="911" creationId="{E29004E8-EAC1-6986-9CF1-AD5DB9D878F6}"/>
          </ac:picMkLst>
        </pc:picChg>
        <pc:picChg chg="add mod">
          <ac:chgData name="Zahra Batool" userId="7a9588ab6b0718ee" providerId="Windows Live" clId="Web-{80E22540-58C4-45BF-8F80-0865F67302BF}" dt="2024-06-19T00:30:19.722" v="1882" actId="14100"/>
          <ac:picMkLst>
            <pc:docMk/>
            <pc:sldMk cId="1355803503" sldId="266"/>
            <ac:picMk id="912" creationId="{E39C6A2D-67C1-60ED-DCFC-3AF60C2463FA}"/>
          </ac:picMkLst>
        </pc:picChg>
        <pc:picChg chg="add mod">
          <ac:chgData name="Zahra Batool" userId="7a9588ab6b0718ee" providerId="Windows Live" clId="Web-{80E22540-58C4-45BF-8F80-0865F67302BF}" dt="2024-06-19T00:30:46.926" v="1886" actId="14100"/>
          <ac:picMkLst>
            <pc:docMk/>
            <pc:sldMk cId="1355803503" sldId="266"/>
            <ac:picMk id="913" creationId="{5BD571C5-4BA3-FF6B-C481-438DA4777DE0}"/>
          </ac:picMkLst>
        </pc:picChg>
      </pc:sldChg>
      <pc:sldChg chg="del">
        <pc:chgData name="Zahra Batool" userId="7a9588ab6b0718ee" providerId="Windows Live" clId="Web-{80E22540-58C4-45BF-8F80-0865F67302BF}" dt="2024-06-19T00:32:18.617" v="1900"/>
        <pc:sldMkLst>
          <pc:docMk/>
          <pc:sldMk cId="619134881" sldId="267"/>
        </pc:sldMkLst>
      </pc:sldChg>
      <pc:sldChg chg="new del">
        <pc:chgData name="Zahra Batool" userId="7a9588ab6b0718ee" providerId="Windows Live" clId="Web-{80E22540-58C4-45BF-8F80-0865F67302BF}" dt="2024-06-19T00:20:08.627" v="1737"/>
        <pc:sldMkLst>
          <pc:docMk/>
          <pc:sldMk cId="373897140" sldId="268"/>
        </pc:sldMkLst>
      </pc:sldChg>
    </pc:docChg>
  </pc:docChgLst>
  <pc:docChgLst>
    <pc:chgData name="Zahra Batool" userId="7a9588ab6b0718ee" providerId="Windows Live" clId="Web-{77E84456-C1FB-469A-91FF-19FBA153B11A}"/>
    <pc:docChg chg="addSld modSld sldOrd">
      <pc:chgData name="Zahra Batool" userId="7a9588ab6b0718ee" providerId="Windows Live" clId="Web-{77E84456-C1FB-469A-91FF-19FBA153B11A}" dt="2024-06-18T23:25:55.858" v="737"/>
      <pc:docMkLst>
        <pc:docMk/>
      </pc:docMkLst>
      <pc:sldChg chg="addSp delSp modSp new mod setBg addAnim">
        <pc:chgData name="Zahra Batool" userId="7a9588ab6b0718ee" providerId="Windows Live" clId="Web-{77E84456-C1FB-469A-91FF-19FBA153B11A}" dt="2024-06-18T22:48:02.265" v="266"/>
        <pc:sldMkLst>
          <pc:docMk/>
          <pc:sldMk cId="2723854968" sldId="258"/>
        </pc:sldMkLst>
        <pc:spChg chg="del mod">
          <ac:chgData name="Zahra Batool" userId="7a9588ab6b0718ee" providerId="Windows Live" clId="Web-{77E84456-C1FB-469A-91FF-19FBA153B11A}" dt="2024-06-18T22:29:57.573" v="3"/>
          <ac:spMkLst>
            <pc:docMk/>
            <pc:sldMk cId="2723854968" sldId="258"/>
            <ac:spMk id="2" creationId="{980D7E39-ACD0-493A-77B7-AF0E19F2862A}"/>
          </ac:spMkLst>
        </pc:spChg>
        <pc:spChg chg="del">
          <ac:chgData name="Zahra Batool" userId="7a9588ab6b0718ee" providerId="Windows Live" clId="Web-{77E84456-C1FB-469A-91FF-19FBA153B11A}" dt="2024-06-18T22:29:53.089" v="2"/>
          <ac:spMkLst>
            <pc:docMk/>
            <pc:sldMk cId="2723854968" sldId="258"/>
            <ac:spMk id="3" creationId="{3314DED6-F778-6CFF-41DE-F64A08AC6599}"/>
          </ac:spMkLst>
        </pc:spChg>
        <pc:spChg chg="add del">
          <ac:chgData name="Zahra Batool" userId="7a9588ab6b0718ee" providerId="Windows Live" clId="Web-{77E84456-C1FB-469A-91FF-19FBA153B11A}" dt="2024-06-18T22:43:49.616" v="199"/>
          <ac:spMkLst>
            <pc:docMk/>
            <pc:sldMk cId="2723854968" sldId="258"/>
            <ac:spMk id="3329" creationId="{A4FB2F27-3F7D-440E-A905-86607A926A29}"/>
          </ac:spMkLst>
        </pc:spChg>
        <pc:spChg chg="add del">
          <ac:chgData name="Zahra Batool" userId="7a9588ab6b0718ee" providerId="Windows Live" clId="Web-{77E84456-C1FB-469A-91FF-19FBA153B11A}" dt="2024-06-18T22:43:49.616" v="199"/>
          <ac:spMkLst>
            <pc:docMk/>
            <pc:sldMk cId="2723854968" sldId="258"/>
            <ac:spMk id="3331" creationId="{AF678C14-A033-4139-BCA9-8382B039648B}"/>
          </ac:spMkLst>
        </pc:spChg>
        <pc:spChg chg="add">
          <ac:chgData name="Zahra Batool" userId="7a9588ab6b0718ee" providerId="Windows Live" clId="Web-{77E84456-C1FB-469A-91FF-19FBA153B11A}" dt="2024-06-18T22:43:49.694" v="200"/>
          <ac:spMkLst>
            <pc:docMk/>
            <pc:sldMk cId="2723854968" sldId="258"/>
            <ac:spMk id="3337" creationId="{A4FB2F27-3F7D-440E-A905-86607A926A29}"/>
          </ac:spMkLst>
        </pc:spChg>
        <pc:spChg chg="add">
          <ac:chgData name="Zahra Batool" userId="7a9588ab6b0718ee" providerId="Windows Live" clId="Web-{77E84456-C1FB-469A-91FF-19FBA153B11A}" dt="2024-06-18T22:43:49.694" v="200"/>
          <ac:spMkLst>
            <pc:docMk/>
            <pc:sldMk cId="2723854968" sldId="258"/>
            <ac:spMk id="3338" creationId="{AF678C14-A033-4139-BCA9-8382B039648B}"/>
          </ac:spMkLst>
        </pc:spChg>
        <pc:spChg chg="add mod">
          <ac:chgData name="Zahra Batool" userId="7a9588ab6b0718ee" providerId="Windows Live" clId="Web-{77E84456-C1FB-469A-91FF-19FBA153B11A}" dt="2024-06-18T22:47:08.279" v="262" actId="14100"/>
          <ac:spMkLst>
            <pc:docMk/>
            <pc:sldMk cId="2723854968" sldId="258"/>
            <ac:spMk id="3439" creationId="{C0B3DA8B-FEFC-1E00-B010-7ED5E244C8EF}"/>
          </ac:spMkLst>
        </pc:spChg>
        <pc:grpChg chg="add del">
          <ac:chgData name="Zahra Batool" userId="7a9588ab6b0718ee" providerId="Windows Live" clId="Web-{77E84456-C1FB-469A-91FF-19FBA153B11A}" dt="2024-06-18T22:43:49.616" v="199"/>
          <ac:grpSpMkLst>
            <pc:docMk/>
            <pc:sldMk cId="2723854968" sldId="258"/>
            <ac:grpSpMk id="3333" creationId="{F7A0AA6E-FBE4-4237-8777-A5766F0A51C2}"/>
          </ac:grpSpMkLst>
        </pc:grpChg>
        <pc:grpChg chg="add">
          <ac:chgData name="Zahra Batool" userId="7a9588ab6b0718ee" providerId="Windows Live" clId="Web-{77E84456-C1FB-469A-91FF-19FBA153B11A}" dt="2024-06-18T22:43:49.694" v="200"/>
          <ac:grpSpMkLst>
            <pc:docMk/>
            <pc:sldMk cId="2723854968" sldId="258"/>
            <ac:grpSpMk id="3339" creationId="{3489A2D2-B3AA-488C-B20E-15DBB97548C6}"/>
          </ac:grpSpMkLst>
        </pc:grpChg>
        <pc:graphicFrameChg chg="add mod ord modGraphic">
          <ac:chgData name="Zahra Batool" userId="7a9588ab6b0718ee" providerId="Windows Live" clId="Web-{77E84456-C1FB-469A-91FF-19FBA153B11A}" dt="2024-06-18T22:47:20.810" v="263" actId="14100"/>
          <ac:graphicFrameMkLst>
            <pc:docMk/>
            <pc:sldMk cId="2723854968" sldId="258"/>
            <ac:graphicFrameMk id="4" creationId="{5ABC17DE-661D-5120-7271-AFDA26DC334F}"/>
          </ac:graphicFrameMkLst>
        </pc:graphicFrameChg>
        <pc:picChg chg="add mod modCrop">
          <ac:chgData name="Zahra Batool" userId="7a9588ab6b0718ee" providerId="Windows Live" clId="Web-{77E84456-C1FB-469A-91FF-19FBA153B11A}" dt="2024-06-18T22:46:38.434" v="255" actId="1076"/>
          <ac:picMkLst>
            <pc:docMk/>
            <pc:sldMk cId="2723854968" sldId="258"/>
            <ac:picMk id="3324" creationId="{E12409B9-26C5-169F-04E1-AFA151F90171}"/>
          </ac:picMkLst>
        </pc:picChg>
      </pc:sldChg>
      <pc:sldChg chg="addSp delSp modSp new mod ord setBg addAnim">
        <pc:chgData name="Zahra Batool" userId="7a9588ab6b0718ee" providerId="Windows Live" clId="Web-{77E84456-C1FB-469A-91FF-19FBA153B11A}" dt="2024-06-18T23:25:55.858" v="737"/>
        <pc:sldMkLst>
          <pc:docMk/>
          <pc:sldMk cId="3961759474" sldId="259"/>
        </pc:sldMkLst>
        <pc:spChg chg="mod">
          <ac:chgData name="Zahra Batool" userId="7a9588ab6b0718ee" providerId="Windows Live" clId="Web-{77E84456-C1FB-469A-91FF-19FBA153B11A}" dt="2024-06-18T23:24:04.385" v="720" actId="14100"/>
          <ac:spMkLst>
            <pc:docMk/>
            <pc:sldMk cId="3961759474" sldId="259"/>
            <ac:spMk id="2" creationId="{10FDEBD2-BDF8-8BE5-254B-532436EC7F18}"/>
          </ac:spMkLst>
        </pc:spChg>
        <pc:spChg chg="del">
          <ac:chgData name="Zahra Batool" userId="7a9588ab6b0718ee" providerId="Windows Live" clId="Web-{77E84456-C1FB-469A-91FF-19FBA153B11A}" dt="2024-06-18T23:02:22.387" v="403"/>
          <ac:spMkLst>
            <pc:docMk/>
            <pc:sldMk cId="3961759474" sldId="259"/>
            <ac:spMk id="3" creationId="{D301BEF3-5AED-53C3-73A4-1DFD16204F38}"/>
          </ac:spMkLst>
        </pc:spChg>
        <pc:spChg chg="add del">
          <ac:chgData name="Zahra Batool" userId="7a9588ab6b0718ee" providerId="Windows Live" clId="Web-{77E84456-C1FB-469A-91FF-19FBA153B11A}" dt="2024-06-18T23:16:34.355" v="640"/>
          <ac:spMkLst>
            <pc:docMk/>
            <pc:sldMk cId="3961759474" sldId="259"/>
            <ac:spMk id="4" creationId="{3D01801C-17D1-6927-9E04-866129F06C25}"/>
          </ac:spMkLst>
        </pc:spChg>
        <pc:spChg chg="add mod">
          <ac:chgData name="Zahra Batool" userId="7a9588ab6b0718ee" providerId="Windows Live" clId="Web-{77E84456-C1FB-469A-91FF-19FBA153B11A}" dt="2024-06-18T23:23:35.494" v="716"/>
          <ac:spMkLst>
            <pc:docMk/>
            <pc:sldMk cId="3961759474" sldId="259"/>
            <ac:spMk id="5" creationId="{6DB618A8-2975-757B-B107-0F0EF8F5B98B}"/>
          </ac:spMkLst>
        </pc:spChg>
        <pc:spChg chg="add mod">
          <ac:chgData name="Zahra Batool" userId="7a9588ab6b0718ee" providerId="Windows Live" clId="Web-{77E84456-C1FB-469A-91FF-19FBA153B11A}" dt="2024-06-18T23:25:02.309" v="735" actId="1076"/>
          <ac:spMkLst>
            <pc:docMk/>
            <pc:sldMk cId="3961759474" sldId="259"/>
            <ac:spMk id="9" creationId="{C3709FAC-C96F-9ADB-2928-9C64A71727D0}"/>
          </ac:spMkLst>
        </pc:spChg>
        <pc:spChg chg="add">
          <ac:chgData name="Zahra Batool" userId="7a9588ab6b0718ee" providerId="Windows Live" clId="Web-{77E84456-C1FB-469A-91FF-19FBA153B11A}" dt="2024-06-18T23:23:35.494" v="716"/>
          <ac:spMkLst>
            <pc:docMk/>
            <pc:sldMk cId="3961759474" sldId="259"/>
            <ac:spMk id="13" creationId="{8651CFA9-6065-4243-AC48-858E359780B1}"/>
          </ac:spMkLst>
        </pc:spChg>
        <pc:spChg chg="add">
          <ac:chgData name="Zahra Batool" userId="7a9588ab6b0718ee" providerId="Windows Live" clId="Web-{77E84456-C1FB-469A-91FF-19FBA153B11A}" dt="2024-06-18T23:23:35.494" v="716"/>
          <ac:spMkLst>
            <pc:docMk/>
            <pc:sldMk cId="3961759474" sldId="259"/>
            <ac:spMk id="15" creationId="{5A8C81AE-8F0D-49F3-9FB4-334B0DCDF195}"/>
          </ac:spMkLst>
        </pc:spChg>
        <pc:grpChg chg="add">
          <ac:chgData name="Zahra Batool" userId="7a9588ab6b0718ee" providerId="Windows Live" clId="Web-{77E84456-C1FB-469A-91FF-19FBA153B11A}" dt="2024-06-18T23:23:35.494" v="716"/>
          <ac:grpSpMkLst>
            <pc:docMk/>
            <pc:sldMk cId="3961759474" sldId="259"/>
            <ac:grpSpMk id="17" creationId="{495F785B-7930-4EEA-A9C1-31BE27B37E16}"/>
          </ac:grpSpMkLst>
        </pc:grpChg>
        <pc:picChg chg="add mod">
          <ac:chgData name="Zahra Batool" userId="7a9588ab6b0718ee" providerId="Windows Live" clId="Web-{77E84456-C1FB-469A-91FF-19FBA153B11A}" dt="2024-06-18T23:23:35.494" v="716"/>
          <ac:picMkLst>
            <pc:docMk/>
            <pc:sldMk cId="3961759474" sldId="259"/>
            <ac:picMk id="6" creationId="{A010FF6B-6CCC-F6DC-EE13-67156E08F28A}"/>
          </ac:picMkLst>
        </pc:picChg>
        <pc:picChg chg="add mod ord">
          <ac:chgData name="Zahra Batool" userId="7a9588ab6b0718ee" providerId="Windows Live" clId="Web-{77E84456-C1FB-469A-91FF-19FBA153B11A}" dt="2024-06-18T23:23:35.494" v="716"/>
          <ac:picMkLst>
            <pc:docMk/>
            <pc:sldMk cId="3961759474" sldId="259"/>
            <ac:picMk id="7" creationId="{487CD150-32A0-8CDA-AA88-E19204F9EDF6}"/>
          </ac:picMkLst>
        </pc:picChg>
        <pc:picChg chg="add mod">
          <ac:chgData name="Zahra Batool" userId="7a9588ab6b0718ee" providerId="Windows Live" clId="Web-{77E84456-C1FB-469A-91FF-19FBA153B11A}" dt="2024-06-18T23:23:35.494" v="716"/>
          <ac:picMkLst>
            <pc:docMk/>
            <pc:sldMk cId="3961759474" sldId="259"/>
            <ac:picMk id="8" creationId="{0578F97E-C361-9B44-61BC-1AB0164BFC58}"/>
          </ac:picMkLst>
        </pc:picChg>
      </pc:sldChg>
      <pc:sldChg chg="modSp new addAnim modAnim">
        <pc:chgData name="Zahra Batool" userId="7a9588ab6b0718ee" providerId="Windows Live" clId="Web-{77E84456-C1FB-469A-91FF-19FBA153B11A}" dt="2024-06-18T23:03:41.670" v="419" actId="20577"/>
        <pc:sldMkLst>
          <pc:docMk/>
          <pc:sldMk cId="2807844611" sldId="260"/>
        </pc:sldMkLst>
        <pc:spChg chg="mod">
          <ac:chgData name="Zahra Batool" userId="7a9588ab6b0718ee" providerId="Windows Live" clId="Web-{77E84456-C1FB-469A-91FF-19FBA153B11A}" dt="2024-06-18T22:50:47.973" v="285" actId="20577"/>
          <ac:spMkLst>
            <pc:docMk/>
            <pc:sldMk cId="2807844611" sldId="260"/>
            <ac:spMk id="2" creationId="{54F0328F-FBD2-C53B-0525-4B3BB7B7FDB0}"/>
          </ac:spMkLst>
        </pc:spChg>
        <pc:spChg chg="mod">
          <ac:chgData name="Zahra Batool" userId="7a9588ab6b0718ee" providerId="Windows Live" clId="Web-{77E84456-C1FB-469A-91FF-19FBA153B11A}" dt="2024-06-18T23:03:41.670" v="419" actId="20577"/>
          <ac:spMkLst>
            <pc:docMk/>
            <pc:sldMk cId="2807844611" sldId="260"/>
            <ac:spMk id="3" creationId="{AE0D8E81-D0A3-529E-E3B0-861A0A09DBFC}"/>
          </ac:spMkLst>
        </pc:spChg>
      </pc:sldChg>
      <pc:sldChg chg="modSp new addAnim delAnim">
        <pc:chgData name="Zahra Batool" userId="7a9588ab6b0718ee" providerId="Windows Live" clId="Web-{77E84456-C1FB-469A-91FF-19FBA153B11A}" dt="2024-06-18T23:16:25.730" v="638" actId="20577"/>
        <pc:sldMkLst>
          <pc:docMk/>
          <pc:sldMk cId="2878878334" sldId="261"/>
        </pc:sldMkLst>
        <pc:spChg chg="mod">
          <ac:chgData name="Zahra Batool" userId="7a9588ab6b0718ee" providerId="Windows Live" clId="Web-{77E84456-C1FB-469A-91FF-19FBA153B11A}" dt="2024-06-18T23:06:49.819" v="442" actId="20577"/>
          <ac:spMkLst>
            <pc:docMk/>
            <pc:sldMk cId="2878878334" sldId="261"/>
            <ac:spMk id="2" creationId="{743E7998-F384-5EFA-166F-6E596EA5C310}"/>
          </ac:spMkLst>
        </pc:spChg>
        <pc:spChg chg="mod">
          <ac:chgData name="Zahra Batool" userId="7a9588ab6b0718ee" providerId="Windows Live" clId="Web-{77E84456-C1FB-469A-91FF-19FBA153B11A}" dt="2024-06-18T23:16:25.730" v="638" actId="20577"/>
          <ac:spMkLst>
            <pc:docMk/>
            <pc:sldMk cId="2878878334" sldId="261"/>
            <ac:spMk id="3" creationId="{8542AF67-4A52-DE7D-5A5C-0F627349D272}"/>
          </ac:spMkLst>
        </pc:spChg>
      </pc:sldChg>
      <pc:sldChg chg="new">
        <pc:chgData name="Zahra Batool" userId="7a9588ab6b0718ee" providerId="Windows Live" clId="Web-{77E84456-C1FB-469A-91FF-19FBA153B11A}" dt="2024-06-18T22:49:50.159" v="270"/>
        <pc:sldMkLst>
          <pc:docMk/>
          <pc:sldMk cId="3352092734" sldId="262"/>
        </pc:sldMkLst>
      </pc:sldChg>
      <pc:sldChg chg="new">
        <pc:chgData name="Zahra Batool" userId="7a9588ab6b0718ee" providerId="Windows Live" clId="Web-{77E84456-C1FB-469A-91FF-19FBA153B11A}" dt="2024-06-18T22:49:52.597" v="271"/>
        <pc:sldMkLst>
          <pc:docMk/>
          <pc:sldMk cId="3054957329" sldId="263"/>
        </pc:sldMkLst>
      </pc:sldChg>
      <pc:sldChg chg="new">
        <pc:chgData name="Zahra Batool" userId="7a9588ab6b0718ee" providerId="Windows Live" clId="Web-{77E84456-C1FB-469A-91FF-19FBA153B11A}" dt="2024-06-18T22:49:54.159" v="272"/>
        <pc:sldMkLst>
          <pc:docMk/>
          <pc:sldMk cId="2762105696" sldId="264"/>
        </pc:sldMkLst>
      </pc:sldChg>
      <pc:sldChg chg="new">
        <pc:chgData name="Zahra Batool" userId="7a9588ab6b0718ee" providerId="Windows Live" clId="Web-{77E84456-C1FB-469A-91FF-19FBA153B11A}" dt="2024-06-18T22:49:54.581" v="273"/>
        <pc:sldMkLst>
          <pc:docMk/>
          <pc:sldMk cId="4116187258" sldId="265"/>
        </pc:sldMkLst>
      </pc:sldChg>
      <pc:sldChg chg="new">
        <pc:chgData name="Zahra Batool" userId="7a9588ab6b0718ee" providerId="Windows Live" clId="Web-{77E84456-C1FB-469A-91FF-19FBA153B11A}" dt="2024-06-18T22:49:56.941" v="274"/>
        <pc:sldMkLst>
          <pc:docMk/>
          <pc:sldMk cId="1355803503" sldId="266"/>
        </pc:sldMkLst>
      </pc:sldChg>
      <pc:sldChg chg="new">
        <pc:chgData name="Zahra Batool" userId="7a9588ab6b0718ee" providerId="Windows Live" clId="Web-{77E84456-C1FB-469A-91FF-19FBA153B11A}" dt="2024-06-18T22:49:59.628" v="275"/>
        <pc:sldMkLst>
          <pc:docMk/>
          <pc:sldMk cId="619134881" sldId="267"/>
        </pc:sldMkLst>
      </pc:sldChg>
    </pc:docChg>
  </pc:docChgLst>
  <pc:docChgLst>
    <pc:chgData name="Zahra Batool" userId="7a9588ab6b0718ee" providerId="Windows Live" clId="Web-{C4FC890C-0447-4CDD-9368-956C3E07F52C}"/>
    <pc:docChg chg="addSld delSld modSld addMainMaster delMainMaster">
      <pc:chgData name="Zahra Batool" userId="7a9588ab6b0718ee" providerId="Windows Live" clId="Web-{C4FC890C-0447-4CDD-9368-956C3E07F52C}" dt="2024-06-18T21:39:54.099" v="356"/>
      <pc:docMkLst>
        <pc:docMk/>
      </pc:docMkLst>
      <pc:sldChg chg="addSp delSp modSp mod setBg modClrScheme addAnim modAnim chgLayout">
        <pc:chgData name="Zahra Batool" userId="7a9588ab6b0718ee" providerId="Windows Live" clId="Web-{C4FC890C-0447-4CDD-9368-956C3E07F52C}" dt="2024-06-18T21:34:41.977" v="348" actId="20577"/>
        <pc:sldMkLst>
          <pc:docMk/>
          <pc:sldMk cId="109857222" sldId="256"/>
        </pc:sldMkLst>
        <pc:spChg chg="mod ord">
          <ac:chgData name="Zahra Batool" userId="7a9588ab6b0718ee" providerId="Windows Live" clId="Web-{C4FC890C-0447-4CDD-9368-956C3E07F52C}" dt="2024-06-18T20:56:34.134" v="35" actId="20577"/>
          <ac:spMkLst>
            <pc:docMk/>
            <pc:sldMk cId="109857222" sldId="256"/>
            <ac:spMk id="2" creationId="{00000000-0000-0000-0000-000000000000}"/>
          </ac:spMkLst>
        </pc:spChg>
        <pc:spChg chg="del">
          <ac:chgData name="Zahra Batool" userId="7a9588ab6b0718ee" providerId="Windows Live" clId="Web-{C4FC890C-0447-4CDD-9368-956C3E07F52C}" dt="2024-06-18T20:52:57.157" v="0"/>
          <ac:spMkLst>
            <pc:docMk/>
            <pc:sldMk cId="109857222" sldId="256"/>
            <ac:spMk id="3" creationId="{00000000-0000-0000-0000-000000000000}"/>
          </ac:spMkLst>
        </pc:spChg>
        <pc:spChg chg="add mod">
          <ac:chgData name="Zahra Batool" userId="7a9588ab6b0718ee" providerId="Windows Live" clId="Web-{C4FC890C-0447-4CDD-9368-956C3E07F52C}" dt="2024-06-18T21:34:41.977" v="348" actId="20577"/>
          <ac:spMkLst>
            <pc:docMk/>
            <pc:sldMk cId="109857222" sldId="256"/>
            <ac:spMk id="5" creationId="{688622BA-F6BC-E21D-CCF9-8F6144FA2557}"/>
          </ac:spMkLst>
        </pc:spChg>
        <pc:spChg chg="add">
          <ac:chgData name="Zahra Batool" userId="7a9588ab6b0718ee" providerId="Windows Live" clId="Web-{C4FC890C-0447-4CDD-9368-956C3E07F52C}" dt="2024-06-18T20:54:49.474" v="5"/>
          <ac:spMkLst>
            <pc:docMk/>
            <pc:sldMk cId="109857222" sldId="256"/>
            <ac:spMk id="9" creationId="{1E644DE9-8D09-43E2-BA69-F57482CFC93A}"/>
          </ac:spMkLst>
        </pc:spChg>
        <pc:spChg chg="add">
          <ac:chgData name="Zahra Batool" userId="7a9588ab6b0718ee" providerId="Windows Live" clId="Web-{C4FC890C-0447-4CDD-9368-956C3E07F52C}" dt="2024-06-18T20:54:49.474" v="5"/>
          <ac:spMkLst>
            <pc:docMk/>
            <pc:sldMk cId="109857222" sldId="256"/>
            <ac:spMk id="11" creationId="{6C23C919-B32E-40FF-B3D8-631316E84E3E}"/>
          </ac:spMkLst>
        </pc:spChg>
        <pc:picChg chg="add mod modCrop">
          <ac:chgData name="Zahra Batool" userId="7a9588ab6b0718ee" providerId="Windows Live" clId="Web-{C4FC890C-0447-4CDD-9368-956C3E07F52C}" dt="2024-06-18T20:54:49.474" v="5"/>
          <ac:picMkLst>
            <pc:docMk/>
            <pc:sldMk cId="109857222" sldId="256"/>
            <ac:picMk id="4" creationId="{627C4BB3-B4CF-D332-55EE-1CCD8E9457EC}"/>
          </ac:picMkLst>
        </pc:picChg>
      </pc:sldChg>
      <pc:sldChg chg="modSp new addAnim delAnim modAnim">
        <pc:chgData name="Zahra Batool" userId="7a9588ab6b0718ee" providerId="Windows Live" clId="Web-{C4FC890C-0447-4CDD-9368-956C3E07F52C}" dt="2024-06-18T21:39:13.613" v="355" actId="20577"/>
        <pc:sldMkLst>
          <pc:docMk/>
          <pc:sldMk cId="1171236571" sldId="257"/>
        </pc:sldMkLst>
        <pc:spChg chg="mod">
          <ac:chgData name="Zahra Batool" userId="7a9588ab6b0718ee" providerId="Windows Live" clId="Web-{C4FC890C-0447-4CDD-9368-956C3E07F52C}" dt="2024-06-18T21:25:50.207" v="276" actId="20577"/>
          <ac:spMkLst>
            <pc:docMk/>
            <pc:sldMk cId="1171236571" sldId="257"/>
            <ac:spMk id="2" creationId="{AD9C101B-0149-3041-931F-27E817C493C8}"/>
          </ac:spMkLst>
        </pc:spChg>
        <pc:spChg chg="mod">
          <ac:chgData name="Zahra Batool" userId="7a9588ab6b0718ee" providerId="Windows Live" clId="Web-{C4FC890C-0447-4CDD-9368-956C3E07F52C}" dt="2024-06-18T21:39:13.613" v="355" actId="20577"/>
          <ac:spMkLst>
            <pc:docMk/>
            <pc:sldMk cId="1171236571" sldId="257"/>
            <ac:spMk id="3" creationId="{45CBF8A2-3C97-8933-CB3B-C02892C03B9A}"/>
          </ac:spMkLst>
        </pc:spChg>
      </pc:sldChg>
      <pc:sldChg chg="addSp delSp modSp new del">
        <pc:chgData name="Zahra Batool" userId="7a9588ab6b0718ee" providerId="Windows Live" clId="Web-{C4FC890C-0447-4CDD-9368-956C3E07F52C}" dt="2024-06-18T21:39:54.099" v="356"/>
        <pc:sldMkLst>
          <pc:docMk/>
          <pc:sldMk cId="2105377576" sldId="258"/>
        </pc:sldMkLst>
        <pc:spChg chg="del">
          <ac:chgData name="Zahra Batool" userId="7a9588ab6b0718ee" providerId="Windows Live" clId="Web-{C4FC890C-0447-4CDD-9368-956C3E07F52C}" dt="2024-06-18T21:31:15.391" v="308"/>
          <ac:spMkLst>
            <pc:docMk/>
            <pc:sldMk cId="2105377576" sldId="258"/>
            <ac:spMk id="2" creationId="{FECBBF78-4CD0-94AD-63F1-7C000212B8B1}"/>
          </ac:spMkLst>
        </pc:spChg>
        <pc:spChg chg="del">
          <ac:chgData name="Zahra Batool" userId="7a9588ab6b0718ee" providerId="Windows Live" clId="Web-{C4FC890C-0447-4CDD-9368-956C3E07F52C}" dt="2024-06-18T21:31:17.938" v="309"/>
          <ac:spMkLst>
            <pc:docMk/>
            <pc:sldMk cId="2105377576" sldId="258"/>
            <ac:spMk id="3" creationId="{9FC366A9-E0A0-B5C7-714F-9E14FEF046FE}"/>
          </ac:spMkLst>
        </pc:spChg>
        <pc:spChg chg="add mod">
          <ac:chgData name="Zahra Batool" userId="7a9588ab6b0718ee" providerId="Windows Live" clId="Web-{C4FC890C-0447-4CDD-9368-956C3E07F52C}" dt="2024-06-18T21:33:22.115" v="343" actId="1076"/>
          <ac:spMkLst>
            <pc:docMk/>
            <pc:sldMk cId="2105377576" sldId="258"/>
            <ac:spMk id="4" creationId="{66CAD61E-D795-8718-96E8-9FAA9564059C}"/>
          </ac:spMkLst>
        </pc:spChg>
        <pc:spChg chg="add mod">
          <ac:chgData name="Zahra Batool" userId="7a9588ab6b0718ee" providerId="Windows Live" clId="Web-{C4FC890C-0447-4CDD-9368-956C3E07F52C}" dt="2024-06-18T21:33:33.506" v="345" actId="20577"/>
          <ac:spMkLst>
            <pc:docMk/>
            <pc:sldMk cId="2105377576" sldId="258"/>
            <ac:spMk id="5" creationId="{386E3139-3055-9F63-2222-D77DAACAFB51}"/>
          </ac:spMkLst>
        </pc:spChg>
      </pc:sldChg>
      <pc:sldMasterChg chg="del delSldLayout">
        <pc:chgData name="Zahra Batool" userId="7a9588ab6b0718ee" providerId="Windows Live" clId="Web-{C4FC890C-0447-4CDD-9368-956C3E07F52C}" dt="2024-06-18T20:54:49.474" v="5"/>
        <pc:sldMasterMkLst>
          <pc:docMk/>
          <pc:sldMasterMk cId="2460954070" sldId="2147483660"/>
        </pc:sldMasterMkLst>
        <pc:sldLayoutChg chg="del">
          <pc:chgData name="Zahra Batool" userId="7a9588ab6b0718ee" providerId="Windows Live" clId="Web-{C4FC890C-0447-4CDD-9368-956C3E07F52C}" dt="2024-06-18T20:54:49.474" v="5"/>
          <pc:sldLayoutMkLst>
            <pc:docMk/>
            <pc:sldMasterMk cId="2460954070" sldId="2147483660"/>
            <pc:sldLayoutMk cId="2385387890" sldId="2147483661"/>
          </pc:sldLayoutMkLst>
        </pc:sldLayoutChg>
        <pc:sldLayoutChg chg="del">
          <pc:chgData name="Zahra Batool" userId="7a9588ab6b0718ee" providerId="Windows Live" clId="Web-{C4FC890C-0447-4CDD-9368-956C3E07F52C}" dt="2024-06-18T20:54:49.474" v="5"/>
          <pc:sldLayoutMkLst>
            <pc:docMk/>
            <pc:sldMasterMk cId="2460954070" sldId="2147483660"/>
            <pc:sldLayoutMk cId="949138452" sldId="2147483662"/>
          </pc:sldLayoutMkLst>
        </pc:sldLayoutChg>
        <pc:sldLayoutChg chg="del">
          <pc:chgData name="Zahra Batool" userId="7a9588ab6b0718ee" providerId="Windows Live" clId="Web-{C4FC890C-0447-4CDD-9368-956C3E07F52C}" dt="2024-06-18T20:54:49.474" v="5"/>
          <pc:sldLayoutMkLst>
            <pc:docMk/>
            <pc:sldMasterMk cId="2460954070" sldId="2147483660"/>
            <pc:sldLayoutMk cId="2591524520" sldId="2147483663"/>
          </pc:sldLayoutMkLst>
        </pc:sldLayoutChg>
        <pc:sldLayoutChg chg="del">
          <pc:chgData name="Zahra Batool" userId="7a9588ab6b0718ee" providerId="Windows Live" clId="Web-{C4FC890C-0447-4CDD-9368-956C3E07F52C}" dt="2024-06-18T20:54:49.474" v="5"/>
          <pc:sldLayoutMkLst>
            <pc:docMk/>
            <pc:sldMasterMk cId="2460954070" sldId="2147483660"/>
            <pc:sldLayoutMk cId="1203092039" sldId="2147483664"/>
          </pc:sldLayoutMkLst>
        </pc:sldLayoutChg>
        <pc:sldLayoutChg chg="del">
          <pc:chgData name="Zahra Batool" userId="7a9588ab6b0718ee" providerId="Windows Live" clId="Web-{C4FC890C-0447-4CDD-9368-956C3E07F52C}" dt="2024-06-18T20:54:49.474" v="5"/>
          <pc:sldLayoutMkLst>
            <pc:docMk/>
            <pc:sldMasterMk cId="2460954070" sldId="2147483660"/>
            <pc:sldLayoutMk cId="3733172339" sldId="2147483665"/>
          </pc:sldLayoutMkLst>
        </pc:sldLayoutChg>
        <pc:sldLayoutChg chg="del">
          <pc:chgData name="Zahra Batool" userId="7a9588ab6b0718ee" providerId="Windows Live" clId="Web-{C4FC890C-0447-4CDD-9368-956C3E07F52C}" dt="2024-06-18T20:54:49.474" v="5"/>
          <pc:sldLayoutMkLst>
            <pc:docMk/>
            <pc:sldMasterMk cId="2460954070" sldId="2147483660"/>
            <pc:sldLayoutMk cId="3210312558" sldId="2147483666"/>
          </pc:sldLayoutMkLst>
        </pc:sldLayoutChg>
        <pc:sldLayoutChg chg="del">
          <pc:chgData name="Zahra Batool" userId="7a9588ab6b0718ee" providerId="Windows Live" clId="Web-{C4FC890C-0447-4CDD-9368-956C3E07F52C}" dt="2024-06-18T20:54:49.474" v="5"/>
          <pc:sldLayoutMkLst>
            <pc:docMk/>
            <pc:sldMasterMk cId="2460954070" sldId="2147483660"/>
            <pc:sldLayoutMk cId="3146388984" sldId="2147483667"/>
          </pc:sldLayoutMkLst>
        </pc:sldLayoutChg>
        <pc:sldLayoutChg chg="del">
          <pc:chgData name="Zahra Batool" userId="7a9588ab6b0718ee" providerId="Windows Live" clId="Web-{C4FC890C-0447-4CDD-9368-956C3E07F52C}" dt="2024-06-18T20:54:49.474" v="5"/>
          <pc:sldLayoutMkLst>
            <pc:docMk/>
            <pc:sldMasterMk cId="2460954070" sldId="2147483660"/>
            <pc:sldLayoutMk cId="3171841454" sldId="2147483668"/>
          </pc:sldLayoutMkLst>
        </pc:sldLayoutChg>
        <pc:sldLayoutChg chg="del">
          <pc:chgData name="Zahra Batool" userId="7a9588ab6b0718ee" providerId="Windows Live" clId="Web-{C4FC890C-0447-4CDD-9368-956C3E07F52C}" dt="2024-06-18T20:54:49.474" v="5"/>
          <pc:sldLayoutMkLst>
            <pc:docMk/>
            <pc:sldMasterMk cId="2460954070" sldId="2147483660"/>
            <pc:sldLayoutMk cId="1718958274" sldId="2147483669"/>
          </pc:sldLayoutMkLst>
        </pc:sldLayoutChg>
        <pc:sldLayoutChg chg="del">
          <pc:chgData name="Zahra Batool" userId="7a9588ab6b0718ee" providerId="Windows Live" clId="Web-{C4FC890C-0447-4CDD-9368-956C3E07F52C}" dt="2024-06-18T20:54:49.474" v="5"/>
          <pc:sldLayoutMkLst>
            <pc:docMk/>
            <pc:sldMasterMk cId="2460954070" sldId="2147483660"/>
            <pc:sldLayoutMk cId="2202905451" sldId="2147483670"/>
          </pc:sldLayoutMkLst>
        </pc:sldLayoutChg>
        <pc:sldLayoutChg chg="del">
          <pc:chgData name="Zahra Batool" userId="7a9588ab6b0718ee" providerId="Windows Live" clId="Web-{C4FC890C-0447-4CDD-9368-956C3E07F52C}" dt="2024-06-18T20:54:49.474" v="5"/>
          <pc:sldLayoutMkLst>
            <pc:docMk/>
            <pc:sldMasterMk cId="2460954070" sldId="2147483660"/>
            <pc:sldLayoutMk cId="3479445657" sldId="2147483671"/>
          </pc:sldLayoutMkLst>
        </pc:sldLayoutChg>
      </pc:sldMasterChg>
      <pc:sldMasterChg chg="add addSldLayout">
        <pc:chgData name="Zahra Batool" userId="7a9588ab6b0718ee" providerId="Windows Live" clId="Web-{C4FC890C-0447-4CDD-9368-956C3E07F52C}" dt="2024-06-18T20:54:49.474" v="5"/>
        <pc:sldMasterMkLst>
          <pc:docMk/>
          <pc:sldMasterMk cId="3219965373" sldId="2147483685"/>
        </pc:sldMasterMkLst>
        <pc:sldLayoutChg chg="add">
          <pc:chgData name="Zahra Batool" userId="7a9588ab6b0718ee" providerId="Windows Live" clId="Web-{C4FC890C-0447-4CDD-9368-956C3E07F52C}" dt="2024-06-18T20:54:49.474" v="5"/>
          <pc:sldLayoutMkLst>
            <pc:docMk/>
            <pc:sldMasterMk cId="3219965373" sldId="2147483685"/>
            <pc:sldLayoutMk cId="1143697250" sldId="2147483674"/>
          </pc:sldLayoutMkLst>
        </pc:sldLayoutChg>
        <pc:sldLayoutChg chg="add">
          <pc:chgData name="Zahra Batool" userId="7a9588ab6b0718ee" providerId="Windows Live" clId="Web-{C4FC890C-0447-4CDD-9368-956C3E07F52C}" dt="2024-06-18T20:54:49.474" v="5"/>
          <pc:sldLayoutMkLst>
            <pc:docMk/>
            <pc:sldMasterMk cId="3219965373" sldId="2147483685"/>
            <pc:sldLayoutMk cId="266057194" sldId="2147483675"/>
          </pc:sldLayoutMkLst>
        </pc:sldLayoutChg>
        <pc:sldLayoutChg chg="add">
          <pc:chgData name="Zahra Batool" userId="7a9588ab6b0718ee" providerId="Windows Live" clId="Web-{C4FC890C-0447-4CDD-9368-956C3E07F52C}" dt="2024-06-18T20:54:49.474" v="5"/>
          <pc:sldLayoutMkLst>
            <pc:docMk/>
            <pc:sldMasterMk cId="3219965373" sldId="2147483685"/>
            <pc:sldLayoutMk cId="2648337066" sldId="2147483676"/>
          </pc:sldLayoutMkLst>
        </pc:sldLayoutChg>
        <pc:sldLayoutChg chg="add">
          <pc:chgData name="Zahra Batool" userId="7a9588ab6b0718ee" providerId="Windows Live" clId="Web-{C4FC890C-0447-4CDD-9368-956C3E07F52C}" dt="2024-06-18T20:54:49.474" v="5"/>
          <pc:sldLayoutMkLst>
            <pc:docMk/>
            <pc:sldMasterMk cId="3219965373" sldId="2147483685"/>
            <pc:sldLayoutMk cId="3335239573" sldId="2147483677"/>
          </pc:sldLayoutMkLst>
        </pc:sldLayoutChg>
        <pc:sldLayoutChg chg="add">
          <pc:chgData name="Zahra Batool" userId="7a9588ab6b0718ee" providerId="Windows Live" clId="Web-{C4FC890C-0447-4CDD-9368-956C3E07F52C}" dt="2024-06-18T20:54:49.474" v="5"/>
          <pc:sldLayoutMkLst>
            <pc:docMk/>
            <pc:sldMasterMk cId="3219965373" sldId="2147483685"/>
            <pc:sldLayoutMk cId="2291735121" sldId="2147483678"/>
          </pc:sldLayoutMkLst>
        </pc:sldLayoutChg>
        <pc:sldLayoutChg chg="add">
          <pc:chgData name="Zahra Batool" userId="7a9588ab6b0718ee" providerId="Windows Live" clId="Web-{C4FC890C-0447-4CDD-9368-956C3E07F52C}" dt="2024-06-18T20:54:49.474" v="5"/>
          <pc:sldLayoutMkLst>
            <pc:docMk/>
            <pc:sldMasterMk cId="3219965373" sldId="2147483685"/>
            <pc:sldLayoutMk cId="3269556041" sldId="2147483679"/>
          </pc:sldLayoutMkLst>
        </pc:sldLayoutChg>
        <pc:sldLayoutChg chg="add">
          <pc:chgData name="Zahra Batool" userId="7a9588ab6b0718ee" providerId="Windows Live" clId="Web-{C4FC890C-0447-4CDD-9368-956C3E07F52C}" dt="2024-06-18T20:54:49.474" v="5"/>
          <pc:sldLayoutMkLst>
            <pc:docMk/>
            <pc:sldMasterMk cId="3219965373" sldId="2147483685"/>
            <pc:sldLayoutMk cId="2195649806" sldId="2147483680"/>
          </pc:sldLayoutMkLst>
        </pc:sldLayoutChg>
        <pc:sldLayoutChg chg="add">
          <pc:chgData name="Zahra Batool" userId="7a9588ab6b0718ee" providerId="Windows Live" clId="Web-{C4FC890C-0447-4CDD-9368-956C3E07F52C}" dt="2024-06-18T20:54:49.474" v="5"/>
          <pc:sldLayoutMkLst>
            <pc:docMk/>
            <pc:sldMasterMk cId="3219965373" sldId="2147483685"/>
            <pc:sldLayoutMk cId="4285102971" sldId="2147483681"/>
          </pc:sldLayoutMkLst>
        </pc:sldLayoutChg>
        <pc:sldLayoutChg chg="add">
          <pc:chgData name="Zahra Batool" userId="7a9588ab6b0718ee" providerId="Windows Live" clId="Web-{C4FC890C-0447-4CDD-9368-956C3E07F52C}" dt="2024-06-18T20:54:49.474" v="5"/>
          <pc:sldLayoutMkLst>
            <pc:docMk/>
            <pc:sldMasterMk cId="3219965373" sldId="2147483685"/>
            <pc:sldLayoutMk cId="1121650317" sldId="2147483682"/>
          </pc:sldLayoutMkLst>
        </pc:sldLayoutChg>
        <pc:sldLayoutChg chg="add">
          <pc:chgData name="Zahra Batool" userId="7a9588ab6b0718ee" providerId="Windows Live" clId="Web-{C4FC890C-0447-4CDD-9368-956C3E07F52C}" dt="2024-06-18T20:54:49.474" v="5"/>
          <pc:sldLayoutMkLst>
            <pc:docMk/>
            <pc:sldMasterMk cId="3219965373" sldId="2147483685"/>
            <pc:sldLayoutMk cId="1757958087" sldId="2147483683"/>
          </pc:sldLayoutMkLst>
        </pc:sldLayoutChg>
        <pc:sldLayoutChg chg="add">
          <pc:chgData name="Zahra Batool" userId="7a9588ab6b0718ee" providerId="Windows Live" clId="Web-{C4FC890C-0447-4CDD-9368-956C3E07F52C}" dt="2024-06-18T20:54:49.474" v="5"/>
          <pc:sldLayoutMkLst>
            <pc:docMk/>
            <pc:sldMasterMk cId="3219965373" sldId="2147483685"/>
            <pc:sldLayoutMk cId="3899212766" sldId="214748368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8861F4-EC4F-453C-B13F-67E476C54B27}"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GB"/>
        </a:p>
      </dgm:t>
    </dgm:pt>
    <dgm:pt modelId="{2908B0AE-A3CA-46D8-A5D0-5B81AA6C5B88}">
      <dgm:prSet phldrT="[Text]" phldr="0"/>
      <dgm:spPr/>
      <dgm:t>
        <a:bodyPr/>
        <a:lstStyle/>
        <a:p>
          <a:pPr rtl="0"/>
          <a:r>
            <a:rPr lang="en-GB" b="1">
              <a:latin typeface="Bookman Old Style"/>
            </a:rPr>
            <a:t>What defines old age (End of life)</a:t>
          </a:r>
        </a:p>
      </dgm:t>
    </dgm:pt>
    <dgm:pt modelId="{31FFBBFA-70C8-44AD-8B0A-8914DB6DC73B}" type="parTrans" cxnId="{D6604690-FB83-4943-A3D9-0CA6C33AF276}">
      <dgm:prSet/>
      <dgm:spPr/>
      <dgm:t>
        <a:bodyPr/>
        <a:lstStyle/>
        <a:p>
          <a:endParaRPr lang="en-GB"/>
        </a:p>
      </dgm:t>
    </dgm:pt>
    <dgm:pt modelId="{CB693ECB-55A9-4AF0-B3D4-27B4B2DCF849}" type="sibTrans" cxnId="{D6604690-FB83-4943-A3D9-0CA6C33AF276}">
      <dgm:prSet/>
      <dgm:spPr/>
      <dgm:t>
        <a:bodyPr/>
        <a:lstStyle/>
        <a:p>
          <a:endParaRPr lang="en-GB"/>
        </a:p>
      </dgm:t>
    </dgm:pt>
    <dgm:pt modelId="{6CC499D9-09DE-414D-910C-515B08200F0E}">
      <dgm:prSet phldrT="[Text]" phldr="0"/>
      <dgm:spPr/>
      <dgm:t>
        <a:bodyPr/>
        <a:lstStyle/>
        <a:p>
          <a:pPr rtl="0"/>
          <a:r>
            <a:rPr lang="en-GB" b="1">
              <a:latin typeface="Bookman Old Style"/>
            </a:rPr>
            <a:t>Sleeping More</a:t>
          </a:r>
        </a:p>
      </dgm:t>
    </dgm:pt>
    <dgm:pt modelId="{531C1197-5BBB-49F6-8B1C-5A10BF61E299}" type="parTrans" cxnId="{C5650AEA-3DC7-46EA-AAD4-76A97D8E8FF4}">
      <dgm:prSet/>
      <dgm:spPr/>
      <dgm:t>
        <a:bodyPr/>
        <a:lstStyle/>
        <a:p>
          <a:endParaRPr lang="en-GB"/>
        </a:p>
      </dgm:t>
    </dgm:pt>
    <dgm:pt modelId="{248AE1CD-BADA-45BB-929B-630987DD5B9A}" type="sibTrans" cxnId="{C5650AEA-3DC7-46EA-AAD4-76A97D8E8FF4}">
      <dgm:prSet/>
      <dgm:spPr/>
      <dgm:t>
        <a:bodyPr/>
        <a:lstStyle/>
        <a:p>
          <a:endParaRPr lang="en-GB"/>
        </a:p>
      </dgm:t>
    </dgm:pt>
    <dgm:pt modelId="{FD2F5245-DD0B-466A-B445-497D60D68869}">
      <dgm:prSet phldrT="[Text]" phldr="0"/>
      <dgm:spPr/>
      <dgm:t>
        <a:bodyPr/>
        <a:lstStyle/>
        <a:p>
          <a:pPr rtl="0"/>
          <a:r>
            <a:rPr lang="en-GB" b="1">
              <a:latin typeface="Bookman Old Style"/>
            </a:rPr>
            <a:t>Breathing Changes</a:t>
          </a:r>
        </a:p>
      </dgm:t>
    </dgm:pt>
    <dgm:pt modelId="{05A60B30-16DC-40E5-953A-2AA417F657AC}" type="parTrans" cxnId="{F348BC6B-6EBA-4BCF-B169-25B8504D143B}">
      <dgm:prSet/>
      <dgm:spPr/>
      <dgm:t>
        <a:bodyPr/>
        <a:lstStyle/>
        <a:p>
          <a:endParaRPr lang="en-GB"/>
        </a:p>
      </dgm:t>
    </dgm:pt>
    <dgm:pt modelId="{7FE25788-4F6C-41D1-A99A-82E0AA916223}" type="sibTrans" cxnId="{F348BC6B-6EBA-4BCF-B169-25B8504D143B}">
      <dgm:prSet/>
      <dgm:spPr/>
      <dgm:t>
        <a:bodyPr/>
        <a:lstStyle/>
        <a:p>
          <a:endParaRPr lang="en-GB"/>
        </a:p>
      </dgm:t>
    </dgm:pt>
    <dgm:pt modelId="{028B2139-659B-4CB6-A5A8-4D17917E9A7A}">
      <dgm:prSet phldrT="[Text]" phldr="0"/>
      <dgm:spPr/>
      <dgm:t>
        <a:bodyPr/>
        <a:lstStyle/>
        <a:p>
          <a:pPr rtl="0"/>
          <a:r>
            <a:rPr lang="en-GB" b="1">
              <a:latin typeface="Bookman Old Style"/>
            </a:rPr>
            <a:t>Loss of consciousness</a:t>
          </a:r>
        </a:p>
      </dgm:t>
    </dgm:pt>
    <dgm:pt modelId="{E4B3BDBB-675D-4A9C-92CE-373986442A26}" type="parTrans" cxnId="{23F8ECEA-74DA-430D-8541-0F99F60A28A7}">
      <dgm:prSet/>
      <dgm:spPr/>
      <dgm:t>
        <a:bodyPr/>
        <a:lstStyle/>
        <a:p>
          <a:endParaRPr lang="en-GB"/>
        </a:p>
      </dgm:t>
    </dgm:pt>
    <dgm:pt modelId="{726EE5B9-DE92-4DEE-80CB-5CDC17DB9AAD}" type="sibTrans" cxnId="{23F8ECEA-74DA-430D-8541-0F99F60A28A7}">
      <dgm:prSet/>
      <dgm:spPr/>
      <dgm:t>
        <a:bodyPr/>
        <a:lstStyle/>
        <a:p>
          <a:endParaRPr lang="en-GB"/>
        </a:p>
      </dgm:t>
    </dgm:pt>
    <dgm:pt modelId="{32D20326-9E7D-4F24-BFDF-E4B429892192}">
      <dgm:prSet phldr="0"/>
      <dgm:spPr/>
      <dgm:t>
        <a:bodyPr/>
        <a:lstStyle/>
        <a:p>
          <a:pPr rtl="0"/>
          <a:r>
            <a:rPr lang="en-GB" b="1">
              <a:latin typeface="Bookman Old Style"/>
            </a:rPr>
            <a:t>Anxiety &amp; Depression</a:t>
          </a:r>
        </a:p>
      </dgm:t>
    </dgm:pt>
    <dgm:pt modelId="{ABAC67CA-F45F-44B9-89C5-AF15C0B34511}" type="parTrans" cxnId="{4526BD88-969B-4C60-9197-963A6E019EAD}">
      <dgm:prSet/>
      <dgm:spPr/>
    </dgm:pt>
    <dgm:pt modelId="{B371BB91-EC29-43A0-A35B-329DC7093593}" type="sibTrans" cxnId="{4526BD88-969B-4C60-9197-963A6E019EAD}">
      <dgm:prSet/>
      <dgm:spPr/>
    </dgm:pt>
    <dgm:pt modelId="{6EFAF05D-30D2-4A92-B5F0-1C75973AD5AE}">
      <dgm:prSet phldr="0"/>
      <dgm:spPr/>
      <dgm:t>
        <a:bodyPr/>
        <a:lstStyle/>
        <a:p>
          <a:pPr rtl="0"/>
          <a:r>
            <a:rPr lang="en-GB" b="1">
              <a:latin typeface="Bookman Old Style"/>
            </a:rPr>
            <a:t>Decreased appetite</a:t>
          </a:r>
        </a:p>
      </dgm:t>
    </dgm:pt>
    <dgm:pt modelId="{27BB96C2-ADB7-4154-A1E5-646274C94B4C}" type="parTrans" cxnId="{F7B1E323-885F-4E5C-ACFB-9F74B00C9EA9}">
      <dgm:prSet/>
      <dgm:spPr/>
    </dgm:pt>
    <dgm:pt modelId="{E0BD2351-E200-46D2-9EE3-0755501F760B}" type="sibTrans" cxnId="{F7B1E323-885F-4E5C-ACFB-9F74B00C9EA9}">
      <dgm:prSet/>
      <dgm:spPr/>
    </dgm:pt>
    <dgm:pt modelId="{5C0907F3-EBEE-4963-A099-431A3FBE9BCF}">
      <dgm:prSet phldr="0"/>
      <dgm:spPr/>
      <dgm:t>
        <a:bodyPr/>
        <a:lstStyle/>
        <a:p>
          <a:pPr rtl="0"/>
          <a:r>
            <a:rPr lang="en-GB" b="1">
              <a:latin typeface="Bookman Old Style"/>
            </a:rPr>
            <a:t>Changing Vital signs (Blood pressure, heartrate etc)</a:t>
          </a:r>
        </a:p>
      </dgm:t>
    </dgm:pt>
    <dgm:pt modelId="{4A79A78D-254C-4E59-80C8-B88B5BD799CA}" type="parTrans" cxnId="{C5CC7879-CEAF-469B-B457-09341142122A}">
      <dgm:prSet/>
      <dgm:spPr/>
    </dgm:pt>
    <dgm:pt modelId="{7EB291B1-5879-4DE9-8778-DAF4A0247E80}" type="sibTrans" cxnId="{C5CC7879-CEAF-469B-B457-09341142122A}">
      <dgm:prSet/>
      <dgm:spPr/>
    </dgm:pt>
    <dgm:pt modelId="{248C32A3-865A-4824-8B7D-A09F17FA0806}">
      <dgm:prSet phldr="0"/>
      <dgm:spPr/>
      <dgm:t>
        <a:bodyPr/>
        <a:lstStyle/>
        <a:p>
          <a:pPr rtl="0"/>
          <a:r>
            <a:rPr lang="en-GB" b="1">
              <a:latin typeface="Bookman Old Style"/>
            </a:rPr>
            <a:t>Sensory Changes (Eye sight weakening etc)</a:t>
          </a:r>
        </a:p>
      </dgm:t>
    </dgm:pt>
    <dgm:pt modelId="{681C27A7-F85B-4C37-91E8-A7C7045855AB}" type="parTrans" cxnId="{51787EE3-A1FF-4332-BB6A-2016EF337CD8}">
      <dgm:prSet/>
      <dgm:spPr/>
    </dgm:pt>
    <dgm:pt modelId="{20498485-10C9-48B6-9F8E-B92A0EC8F153}" type="sibTrans" cxnId="{51787EE3-A1FF-4332-BB6A-2016EF337CD8}">
      <dgm:prSet/>
      <dgm:spPr/>
    </dgm:pt>
    <dgm:pt modelId="{1112633C-35B3-40BB-A9B9-6617FCB58CDB}">
      <dgm:prSet phldr="0"/>
      <dgm:spPr/>
      <dgm:t>
        <a:bodyPr/>
        <a:lstStyle/>
        <a:p>
          <a:r>
            <a:rPr lang="en-GB" b="1">
              <a:latin typeface="Bookman Old Style"/>
            </a:rPr>
            <a:t>Confusion</a:t>
          </a:r>
        </a:p>
      </dgm:t>
    </dgm:pt>
    <dgm:pt modelId="{70F473CE-B13C-4E13-B14D-74977B5B8CC8}" type="parTrans" cxnId="{01D24E7D-FBD5-41E7-861D-8486F42D5F7B}">
      <dgm:prSet/>
      <dgm:spPr/>
    </dgm:pt>
    <dgm:pt modelId="{582FC886-1A99-4EC0-BFCE-0AD5E6E9DCE7}" type="sibTrans" cxnId="{01D24E7D-FBD5-41E7-861D-8486F42D5F7B}">
      <dgm:prSet/>
      <dgm:spPr/>
    </dgm:pt>
    <dgm:pt modelId="{09B1AE5B-26FB-4C8E-BE0D-CCCF086C3E2C}" type="pres">
      <dgm:prSet presAssocID="{B98861F4-EC4F-453C-B13F-67E476C54B27}" presName="vert0" presStyleCnt="0">
        <dgm:presLayoutVars>
          <dgm:dir/>
          <dgm:animOne val="branch"/>
          <dgm:animLvl val="lvl"/>
        </dgm:presLayoutVars>
      </dgm:prSet>
      <dgm:spPr/>
    </dgm:pt>
    <dgm:pt modelId="{E6A22C7C-9699-4796-B4AB-7D912A0E7052}" type="pres">
      <dgm:prSet presAssocID="{2908B0AE-A3CA-46D8-A5D0-5B81AA6C5B88}" presName="thickLine" presStyleLbl="alignNode1" presStyleIdx="0" presStyleCnt="9"/>
      <dgm:spPr/>
    </dgm:pt>
    <dgm:pt modelId="{D573FD22-48A8-453F-87C4-DC2BC74E592F}" type="pres">
      <dgm:prSet presAssocID="{2908B0AE-A3CA-46D8-A5D0-5B81AA6C5B88}" presName="horz1" presStyleCnt="0"/>
      <dgm:spPr/>
    </dgm:pt>
    <dgm:pt modelId="{2271C080-145F-4383-A67E-FD96AED17F39}" type="pres">
      <dgm:prSet presAssocID="{2908B0AE-A3CA-46D8-A5D0-5B81AA6C5B88}" presName="tx1" presStyleLbl="revTx" presStyleIdx="0" presStyleCnt="9"/>
      <dgm:spPr/>
    </dgm:pt>
    <dgm:pt modelId="{DA8BAE69-0194-4403-84E6-8376C1295BC1}" type="pres">
      <dgm:prSet presAssocID="{2908B0AE-A3CA-46D8-A5D0-5B81AA6C5B88}" presName="vert1" presStyleCnt="0"/>
      <dgm:spPr/>
    </dgm:pt>
    <dgm:pt modelId="{C6361B89-22EA-40EA-8187-86FCAEACAE4D}" type="pres">
      <dgm:prSet presAssocID="{6EFAF05D-30D2-4A92-B5F0-1C75973AD5AE}" presName="thickLine" presStyleLbl="alignNode1" presStyleIdx="1" presStyleCnt="9"/>
      <dgm:spPr/>
    </dgm:pt>
    <dgm:pt modelId="{762B49CF-1EE2-4A01-8210-2F2A7695A102}" type="pres">
      <dgm:prSet presAssocID="{6EFAF05D-30D2-4A92-B5F0-1C75973AD5AE}" presName="horz1" presStyleCnt="0"/>
      <dgm:spPr/>
    </dgm:pt>
    <dgm:pt modelId="{0090C1CD-149C-4B38-B7F4-DCF7AB5BAAC8}" type="pres">
      <dgm:prSet presAssocID="{6EFAF05D-30D2-4A92-B5F0-1C75973AD5AE}" presName="tx1" presStyleLbl="revTx" presStyleIdx="1" presStyleCnt="9"/>
      <dgm:spPr/>
    </dgm:pt>
    <dgm:pt modelId="{B26086BF-7611-40D9-84A8-1E7863A1ABC8}" type="pres">
      <dgm:prSet presAssocID="{6EFAF05D-30D2-4A92-B5F0-1C75973AD5AE}" presName="vert1" presStyleCnt="0"/>
      <dgm:spPr/>
    </dgm:pt>
    <dgm:pt modelId="{94DA3E1C-33F9-4B35-8CEB-7991D32CB57D}" type="pres">
      <dgm:prSet presAssocID="{6CC499D9-09DE-414D-910C-515B08200F0E}" presName="thickLine" presStyleLbl="alignNode1" presStyleIdx="2" presStyleCnt="9"/>
      <dgm:spPr/>
    </dgm:pt>
    <dgm:pt modelId="{376FF617-744F-40DB-ABC9-9B534DC529CF}" type="pres">
      <dgm:prSet presAssocID="{6CC499D9-09DE-414D-910C-515B08200F0E}" presName="horz1" presStyleCnt="0"/>
      <dgm:spPr/>
    </dgm:pt>
    <dgm:pt modelId="{DD987776-7602-4E9D-AFB8-5F4E70DE32A5}" type="pres">
      <dgm:prSet presAssocID="{6CC499D9-09DE-414D-910C-515B08200F0E}" presName="tx1" presStyleLbl="revTx" presStyleIdx="2" presStyleCnt="9"/>
      <dgm:spPr/>
    </dgm:pt>
    <dgm:pt modelId="{8724FEC8-AF1B-4FD0-B01D-CE449516FF86}" type="pres">
      <dgm:prSet presAssocID="{6CC499D9-09DE-414D-910C-515B08200F0E}" presName="vert1" presStyleCnt="0"/>
      <dgm:spPr/>
    </dgm:pt>
    <dgm:pt modelId="{582CF34D-258A-4EDC-905C-D27D106549E8}" type="pres">
      <dgm:prSet presAssocID="{FD2F5245-DD0B-466A-B445-497D60D68869}" presName="thickLine" presStyleLbl="alignNode1" presStyleIdx="3" presStyleCnt="9"/>
      <dgm:spPr/>
    </dgm:pt>
    <dgm:pt modelId="{86FF3D96-BA83-4CD6-904A-DCEBC68B4826}" type="pres">
      <dgm:prSet presAssocID="{FD2F5245-DD0B-466A-B445-497D60D68869}" presName="horz1" presStyleCnt="0"/>
      <dgm:spPr/>
    </dgm:pt>
    <dgm:pt modelId="{245CE636-2F31-42C0-A3FA-EC1004C6BCAC}" type="pres">
      <dgm:prSet presAssocID="{FD2F5245-DD0B-466A-B445-497D60D68869}" presName="tx1" presStyleLbl="revTx" presStyleIdx="3" presStyleCnt="9"/>
      <dgm:spPr/>
    </dgm:pt>
    <dgm:pt modelId="{718B059F-E70B-4770-9ECB-CE04B24676E7}" type="pres">
      <dgm:prSet presAssocID="{FD2F5245-DD0B-466A-B445-497D60D68869}" presName="vert1" presStyleCnt="0"/>
      <dgm:spPr/>
    </dgm:pt>
    <dgm:pt modelId="{FF9A432C-FAC8-42AF-BF86-21A615492C7E}" type="pres">
      <dgm:prSet presAssocID="{028B2139-659B-4CB6-A5A8-4D17917E9A7A}" presName="thickLine" presStyleLbl="alignNode1" presStyleIdx="4" presStyleCnt="9"/>
      <dgm:spPr/>
    </dgm:pt>
    <dgm:pt modelId="{0B3EEFB6-D2AF-450B-8FD8-1EDE15F9411C}" type="pres">
      <dgm:prSet presAssocID="{028B2139-659B-4CB6-A5A8-4D17917E9A7A}" presName="horz1" presStyleCnt="0"/>
      <dgm:spPr/>
    </dgm:pt>
    <dgm:pt modelId="{AE0093FD-2699-473C-99CC-640754583802}" type="pres">
      <dgm:prSet presAssocID="{028B2139-659B-4CB6-A5A8-4D17917E9A7A}" presName="tx1" presStyleLbl="revTx" presStyleIdx="4" presStyleCnt="9"/>
      <dgm:spPr/>
    </dgm:pt>
    <dgm:pt modelId="{93DED0FB-BA26-4B91-98CE-9A87AB800DB1}" type="pres">
      <dgm:prSet presAssocID="{028B2139-659B-4CB6-A5A8-4D17917E9A7A}" presName="vert1" presStyleCnt="0"/>
      <dgm:spPr/>
    </dgm:pt>
    <dgm:pt modelId="{50054FA7-0A61-4B50-BC03-8BD9A155E92B}" type="pres">
      <dgm:prSet presAssocID="{1112633C-35B3-40BB-A9B9-6617FCB58CDB}" presName="thickLine" presStyleLbl="alignNode1" presStyleIdx="5" presStyleCnt="9"/>
      <dgm:spPr/>
    </dgm:pt>
    <dgm:pt modelId="{3E9F5BEA-03DB-4C49-8A45-92A9DFEAC28C}" type="pres">
      <dgm:prSet presAssocID="{1112633C-35B3-40BB-A9B9-6617FCB58CDB}" presName="horz1" presStyleCnt="0"/>
      <dgm:spPr/>
    </dgm:pt>
    <dgm:pt modelId="{06E6C67A-45BB-44D8-A83D-2642A7CB8608}" type="pres">
      <dgm:prSet presAssocID="{1112633C-35B3-40BB-A9B9-6617FCB58CDB}" presName="tx1" presStyleLbl="revTx" presStyleIdx="5" presStyleCnt="9"/>
      <dgm:spPr/>
    </dgm:pt>
    <dgm:pt modelId="{92BB6533-B36C-4CF8-BE2C-7445B68FEFCF}" type="pres">
      <dgm:prSet presAssocID="{1112633C-35B3-40BB-A9B9-6617FCB58CDB}" presName="vert1" presStyleCnt="0"/>
      <dgm:spPr/>
    </dgm:pt>
    <dgm:pt modelId="{E9138629-C03D-4E28-B376-8B1DF5D8721A}" type="pres">
      <dgm:prSet presAssocID="{32D20326-9E7D-4F24-BFDF-E4B429892192}" presName="thickLine" presStyleLbl="alignNode1" presStyleIdx="6" presStyleCnt="9"/>
      <dgm:spPr/>
    </dgm:pt>
    <dgm:pt modelId="{AD8C8013-64CE-44A3-BBBF-EB01E909D8DC}" type="pres">
      <dgm:prSet presAssocID="{32D20326-9E7D-4F24-BFDF-E4B429892192}" presName="horz1" presStyleCnt="0"/>
      <dgm:spPr/>
    </dgm:pt>
    <dgm:pt modelId="{8CD1E5DD-9B67-4FD2-A367-CE96E0B8A6AB}" type="pres">
      <dgm:prSet presAssocID="{32D20326-9E7D-4F24-BFDF-E4B429892192}" presName="tx1" presStyleLbl="revTx" presStyleIdx="6" presStyleCnt="9"/>
      <dgm:spPr/>
    </dgm:pt>
    <dgm:pt modelId="{97367B5A-D94B-445C-8ED1-B53E1A0CD16A}" type="pres">
      <dgm:prSet presAssocID="{32D20326-9E7D-4F24-BFDF-E4B429892192}" presName="vert1" presStyleCnt="0"/>
      <dgm:spPr/>
    </dgm:pt>
    <dgm:pt modelId="{A2AC9631-4805-463F-8812-6C7E06CDCF12}" type="pres">
      <dgm:prSet presAssocID="{5C0907F3-EBEE-4963-A099-431A3FBE9BCF}" presName="thickLine" presStyleLbl="alignNode1" presStyleIdx="7" presStyleCnt="9"/>
      <dgm:spPr/>
    </dgm:pt>
    <dgm:pt modelId="{77AC0782-EE5B-436A-8659-AC9FACAB000E}" type="pres">
      <dgm:prSet presAssocID="{5C0907F3-EBEE-4963-A099-431A3FBE9BCF}" presName="horz1" presStyleCnt="0"/>
      <dgm:spPr/>
    </dgm:pt>
    <dgm:pt modelId="{F62BBBC5-0775-4BA8-866A-CE73273DD9F5}" type="pres">
      <dgm:prSet presAssocID="{5C0907F3-EBEE-4963-A099-431A3FBE9BCF}" presName="tx1" presStyleLbl="revTx" presStyleIdx="7" presStyleCnt="9"/>
      <dgm:spPr/>
    </dgm:pt>
    <dgm:pt modelId="{71545CA5-FEC1-43F5-A65D-3E93777DCEF4}" type="pres">
      <dgm:prSet presAssocID="{5C0907F3-EBEE-4963-A099-431A3FBE9BCF}" presName="vert1" presStyleCnt="0"/>
      <dgm:spPr/>
    </dgm:pt>
    <dgm:pt modelId="{7A712F8B-9572-4CFC-81B7-F32A123BC80B}" type="pres">
      <dgm:prSet presAssocID="{248C32A3-865A-4824-8B7D-A09F17FA0806}" presName="thickLine" presStyleLbl="alignNode1" presStyleIdx="8" presStyleCnt="9"/>
      <dgm:spPr/>
    </dgm:pt>
    <dgm:pt modelId="{7DA4B706-FE3A-49BB-ADB4-A288188334CB}" type="pres">
      <dgm:prSet presAssocID="{248C32A3-865A-4824-8B7D-A09F17FA0806}" presName="horz1" presStyleCnt="0"/>
      <dgm:spPr/>
    </dgm:pt>
    <dgm:pt modelId="{A62252D7-4E15-48E9-8505-3B19C7353B22}" type="pres">
      <dgm:prSet presAssocID="{248C32A3-865A-4824-8B7D-A09F17FA0806}" presName="tx1" presStyleLbl="revTx" presStyleIdx="8" presStyleCnt="9"/>
      <dgm:spPr/>
    </dgm:pt>
    <dgm:pt modelId="{131B0A60-41A7-41AF-91A9-9794175CC474}" type="pres">
      <dgm:prSet presAssocID="{248C32A3-865A-4824-8B7D-A09F17FA0806}" presName="vert1" presStyleCnt="0"/>
      <dgm:spPr/>
    </dgm:pt>
  </dgm:ptLst>
  <dgm:cxnLst>
    <dgm:cxn modelId="{8F99300B-0CCD-40FC-BE82-9EB23212E073}" type="presOf" srcId="{5C0907F3-EBEE-4963-A099-431A3FBE9BCF}" destId="{F62BBBC5-0775-4BA8-866A-CE73273DD9F5}" srcOrd="0" destOrd="0" presId="urn:microsoft.com/office/officeart/2008/layout/LinedList"/>
    <dgm:cxn modelId="{F7B1E323-885F-4E5C-ACFB-9F74B00C9EA9}" srcId="{B98861F4-EC4F-453C-B13F-67E476C54B27}" destId="{6EFAF05D-30D2-4A92-B5F0-1C75973AD5AE}" srcOrd="1" destOrd="0" parTransId="{27BB96C2-ADB7-4154-A1E5-646274C94B4C}" sibTransId="{E0BD2351-E200-46D2-9EE3-0755501F760B}"/>
    <dgm:cxn modelId="{0D0FE230-E26E-4617-B2B2-33737DDF4D07}" type="presOf" srcId="{2908B0AE-A3CA-46D8-A5D0-5B81AA6C5B88}" destId="{2271C080-145F-4383-A67E-FD96AED17F39}" srcOrd="0" destOrd="0" presId="urn:microsoft.com/office/officeart/2008/layout/LinedList"/>
    <dgm:cxn modelId="{B023DF3C-C1E2-4533-878F-848D0A6BFFF0}" type="presOf" srcId="{32D20326-9E7D-4F24-BFDF-E4B429892192}" destId="{8CD1E5DD-9B67-4FD2-A367-CE96E0B8A6AB}" srcOrd="0" destOrd="0" presId="urn:microsoft.com/office/officeart/2008/layout/LinedList"/>
    <dgm:cxn modelId="{8791C946-D2A8-47A0-AF0A-74C667BB35CA}" type="presOf" srcId="{1112633C-35B3-40BB-A9B9-6617FCB58CDB}" destId="{06E6C67A-45BB-44D8-A83D-2642A7CB8608}" srcOrd="0" destOrd="0" presId="urn:microsoft.com/office/officeart/2008/layout/LinedList"/>
    <dgm:cxn modelId="{020ED248-7F42-42BF-865B-CB6B3589FAB1}" type="presOf" srcId="{FD2F5245-DD0B-466A-B445-497D60D68869}" destId="{245CE636-2F31-42C0-A3FA-EC1004C6BCAC}" srcOrd="0" destOrd="0" presId="urn:microsoft.com/office/officeart/2008/layout/LinedList"/>
    <dgm:cxn modelId="{F348BC6B-6EBA-4BCF-B169-25B8504D143B}" srcId="{B98861F4-EC4F-453C-B13F-67E476C54B27}" destId="{FD2F5245-DD0B-466A-B445-497D60D68869}" srcOrd="3" destOrd="0" parTransId="{05A60B30-16DC-40E5-953A-2AA417F657AC}" sibTransId="{7FE25788-4F6C-41D1-A99A-82E0AA916223}"/>
    <dgm:cxn modelId="{57EA9454-E42A-4DF7-926E-888F0909EE7E}" type="presOf" srcId="{6CC499D9-09DE-414D-910C-515B08200F0E}" destId="{DD987776-7602-4E9D-AFB8-5F4E70DE32A5}" srcOrd="0" destOrd="0" presId="urn:microsoft.com/office/officeart/2008/layout/LinedList"/>
    <dgm:cxn modelId="{C5CC7879-CEAF-469B-B457-09341142122A}" srcId="{B98861F4-EC4F-453C-B13F-67E476C54B27}" destId="{5C0907F3-EBEE-4963-A099-431A3FBE9BCF}" srcOrd="7" destOrd="0" parTransId="{4A79A78D-254C-4E59-80C8-B88B5BD799CA}" sibTransId="{7EB291B1-5879-4DE9-8778-DAF4A0247E80}"/>
    <dgm:cxn modelId="{8133617A-4B7E-4415-B0C2-F6CCA36091C5}" type="presOf" srcId="{B98861F4-EC4F-453C-B13F-67E476C54B27}" destId="{09B1AE5B-26FB-4C8E-BE0D-CCCF086C3E2C}" srcOrd="0" destOrd="0" presId="urn:microsoft.com/office/officeart/2008/layout/LinedList"/>
    <dgm:cxn modelId="{01D24E7D-FBD5-41E7-861D-8486F42D5F7B}" srcId="{B98861F4-EC4F-453C-B13F-67E476C54B27}" destId="{1112633C-35B3-40BB-A9B9-6617FCB58CDB}" srcOrd="5" destOrd="0" parTransId="{70F473CE-B13C-4E13-B14D-74977B5B8CC8}" sibTransId="{582FC886-1A99-4EC0-BFCE-0AD5E6E9DCE7}"/>
    <dgm:cxn modelId="{4526BD88-969B-4C60-9197-963A6E019EAD}" srcId="{B98861F4-EC4F-453C-B13F-67E476C54B27}" destId="{32D20326-9E7D-4F24-BFDF-E4B429892192}" srcOrd="6" destOrd="0" parTransId="{ABAC67CA-F45F-44B9-89C5-AF15C0B34511}" sibTransId="{B371BB91-EC29-43A0-A35B-329DC7093593}"/>
    <dgm:cxn modelId="{841DA289-D29E-4C91-B473-BF6BC8E666BB}" type="presOf" srcId="{248C32A3-865A-4824-8B7D-A09F17FA0806}" destId="{A62252D7-4E15-48E9-8505-3B19C7353B22}" srcOrd="0" destOrd="0" presId="urn:microsoft.com/office/officeart/2008/layout/LinedList"/>
    <dgm:cxn modelId="{E654DB8C-867F-4D0B-A5AC-392782A894F0}" type="presOf" srcId="{028B2139-659B-4CB6-A5A8-4D17917E9A7A}" destId="{AE0093FD-2699-473C-99CC-640754583802}" srcOrd="0" destOrd="0" presId="urn:microsoft.com/office/officeart/2008/layout/LinedList"/>
    <dgm:cxn modelId="{D6604690-FB83-4943-A3D9-0CA6C33AF276}" srcId="{B98861F4-EC4F-453C-B13F-67E476C54B27}" destId="{2908B0AE-A3CA-46D8-A5D0-5B81AA6C5B88}" srcOrd="0" destOrd="0" parTransId="{31FFBBFA-70C8-44AD-8B0A-8914DB6DC73B}" sibTransId="{CB693ECB-55A9-4AF0-B3D4-27B4B2DCF849}"/>
    <dgm:cxn modelId="{51787EE3-A1FF-4332-BB6A-2016EF337CD8}" srcId="{B98861F4-EC4F-453C-B13F-67E476C54B27}" destId="{248C32A3-865A-4824-8B7D-A09F17FA0806}" srcOrd="8" destOrd="0" parTransId="{681C27A7-F85B-4C37-91E8-A7C7045855AB}" sibTransId="{20498485-10C9-48B6-9F8E-B92A0EC8F153}"/>
    <dgm:cxn modelId="{C5650AEA-3DC7-46EA-AAD4-76A97D8E8FF4}" srcId="{B98861F4-EC4F-453C-B13F-67E476C54B27}" destId="{6CC499D9-09DE-414D-910C-515B08200F0E}" srcOrd="2" destOrd="0" parTransId="{531C1197-5BBB-49F6-8B1C-5A10BF61E299}" sibTransId="{248AE1CD-BADA-45BB-929B-630987DD5B9A}"/>
    <dgm:cxn modelId="{23F8ECEA-74DA-430D-8541-0F99F60A28A7}" srcId="{B98861F4-EC4F-453C-B13F-67E476C54B27}" destId="{028B2139-659B-4CB6-A5A8-4D17917E9A7A}" srcOrd="4" destOrd="0" parTransId="{E4B3BDBB-675D-4A9C-92CE-373986442A26}" sibTransId="{726EE5B9-DE92-4DEE-80CB-5CDC17DB9AAD}"/>
    <dgm:cxn modelId="{2131CEFA-9742-4127-A8E9-DA215812357B}" type="presOf" srcId="{6EFAF05D-30D2-4A92-B5F0-1C75973AD5AE}" destId="{0090C1CD-149C-4B38-B7F4-DCF7AB5BAAC8}" srcOrd="0" destOrd="0" presId="urn:microsoft.com/office/officeart/2008/layout/LinedList"/>
    <dgm:cxn modelId="{8FB9AAD4-E501-4292-B359-545B033B49B6}" type="presParOf" srcId="{09B1AE5B-26FB-4C8E-BE0D-CCCF086C3E2C}" destId="{E6A22C7C-9699-4796-B4AB-7D912A0E7052}" srcOrd="0" destOrd="0" presId="urn:microsoft.com/office/officeart/2008/layout/LinedList"/>
    <dgm:cxn modelId="{36A4B80A-40DA-4EFB-8FCA-009CD3CB17DE}" type="presParOf" srcId="{09B1AE5B-26FB-4C8E-BE0D-CCCF086C3E2C}" destId="{D573FD22-48A8-453F-87C4-DC2BC74E592F}" srcOrd="1" destOrd="0" presId="urn:microsoft.com/office/officeart/2008/layout/LinedList"/>
    <dgm:cxn modelId="{5D8BBC50-F6CF-4526-A46F-F5DF04D82C4E}" type="presParOf" srcId="{D573FD22-48A8-453F-87C4-DC2BC74E592F}" destId="{2271C080-145F-4383-A67E-FD96AED17F39}" srcOrd="0" destOrd="0" presId="urn:microsoft.com/office/officeart/2008/layout/LinedList"/>
    <dgm:cxn modelId="{A334CE77-AED5-4B0F-A170-07538743011F}" type="presParOf" srcId="{D573FD22-48A8-453F-87C4-DC2BC74E592F}" destId="{DA8BAE69-0194-4403-84E6-8376C1295BC1}" srcOrd="1" destOrd="0" presId="urn:microsoft.com/office/officeart/2008/layout/LinedList"/>
    <dgm:cxn modelId="{6AFA1567-5D0E-46D7-A92A-751B2C0279B6}" type="presParOf" srcId="{09B1AE5B-26FB-4C8E-BE0D-CCCF086C3E2C}" destId="{C6361B89-22EA-40EA-8187-86FCAEACAE4D}" srcOrd="2" destOrd="0" presId="urn:microsoft.com/office/officeart/2008/layout/LinedList"/>
    <dgm:cxn modelId="{511EC2E5-32C9-476F-8673-D3D857B378BA}" type="presParOf" srcId="{09B1AE5B-26FB-4C8E-BE0D-CCCF086C3E2C}" destId="{762B49CF-1EE2-4A01-8210-2F2A7695A102}" srcOrd="3" destOrd="0" presId="urn:microsoft.com/office/officeart/2008/layout/LinedList"/>
    <dgm:cxn modelId="{3E67E749-7372-4211-B08D-52CC028C1DD0}" type="presParOf" srcId="{762B49CF-1EE2-4A01-8210-2F2A7695A102}" destId="{0090C1CD-149C-4B38-B7F4-DCF7AB5BAAC8}" srcOrd="0" destOrd="0" presId="urn:microsoft.com/office/officeart/2008/layout/LinedList"/>
    <dgm:cxn modelId="{D9CDA1D8-DF1C-4CF1-9D2D-4289C72DBD24}" type="presParOf" srcId="{762B49CF-1EE2-4A01-8210-2F2A7695A102}" destId="{B26086BF-7611-40D9-84A8-1E7863A1ABC8}" srcOrd="1" destOrd="0" presId="urn:microsoft.com/office/officeart/2008/layout/LinedList"/>
    <dgm:cxn modelId="{FA374BC1-FD0C-49CF-BF52-73475E5A22C4}" type="presParOf" srcId="{09B1AE5B-26FB-4C8E-BE0D-CCCF086C3E2C}" destId="{94DA3E1C-33F9-4B35-8CEB-7991D32CB57D}" srcOrd="4" destOrd="0" presId="urn:microsoft.com/office/officeart/2008/layout/LinedList"/>
    <dgm:cxn modelId="{17CE95FE-C559-4A3E-B3B6-004EB0FB4DE2}" type="presParOf" srcId="{09B1AE5B-26FB-4C8E-BE0D-CCCF086C3E2C}" destId="{376FF617-744F-40DB-ABC9-9B534DC529CF}" srcOrd="5" destOrd="0" presId="urn:microsoft.com/office/officeart/2008/layout/LinedList"/>
    <dgm:cxn modelId="{4B09276E-DA8D-4DFA-A799-AEA99A378BDA}" type="presParOf" srcId="{376FF617-744F-40DB-ABC9-9B534DC529CF}" destId="{DD987776-7602-4E9D-AFB8-5F4E70DE32A5}" srcOrd="0" destOrd="0" presId="urn:microsoft.com/office/officeart/2008/layout/LinedList"/>
    <dgm:cxn modelId="{CE9D9B64-3BD2-4751-BDBC-5057F2ADAD53}" type="presParOf" srcId="{376FF617-744F-40DB-ABC9-9B534DC529CF}" destId="{8724FEC8-AF1B-4FD0-B01D-CE449516FF86}" srcOrd="1" destOrd="0" presId="urn:microsoft.com/office/officeart/2008/layout/LinedList"/>
    <dgm:cxn modelId="{300C5F43-B8FA-449F-9924-AA72C4370FF1}" type="presParOf" srcId="{09B1AE5B-26FB-4C8E-BE0D-CCCF086C3E2C}" destId="{582CF34D-258A-4EDC-905C-D27D106549E8}" srcOrd="6" destOrd="0" presId="urn:microsoft.com/office/officeart/2008/layout/LinedList"/>
    <dgm:cxn modelId="{24B4AF82-91AE-4B6E-AC0D-FCC750368C68}" type="presParOf" srcId="{09B1AE5B-26FB-4C8E-BE0D-CCCF086C3E2C}" destId="{86FF3D96-BA83-4CD6-904A-DCEBC68B4826}" srcOrd="7" destOrd="0" presId="urn:microsoft.com/office/officeart/2008/layout/LinedList"/>
    <dgm:cxn modelId="{2947DC64-F72D-4A44-89AF-C02E06D68406}" type="presParOf" srcId="{86FF3D96-BA83-4CD6-904A-DCEBC68B4826}" destId="{245CE636-2F31-42C0-A3FA-EC1004C6BCAC}" srcOrd="0" destOrd="0" presId="urn:microsoft.com/office/officeart/2008/layout/LinedList"/>
    <dgm:cxn modelId="{D999DEDB-B241-4508-BADB-66E388B6E032}" type="presParOf" srcId="{86FF3D96-BA83-4CD6-904A-DCEBC68B4826}" destId="{718B059F-E70B-4770-9ECB-CE04B24676E7}" srcOrd="1" destOrd="0" presId="urn:microsoft.com/office/officeart/2008/layout/LinedList"/>
    <dgm:cxn modelId="{02EAAED3-65BB-4C56-B226-2A39F6C3AFB5}" type="presParOf" srcId="{09B1AE5B-26FB-4C8E-BE0D-CCCF086C3E2C}" destId="{FF9A432C-FAC8-42AF-BF86-21A615492C7E}" srcOrd="8" destOrd="0" presId="urn:microsoft.com/office/officeart/2008/layout/LinedList"/>
    <dgm:cxn modelId="{08C53BF5-B439-44B1-832B-209CEDA6EB48}" type="presParOf" srcId="{09B1AE5B-26FB-4C8E-BE0D-CCCF086C3E2C}" destId="{0B3EEFB6-D2AF-450B-8FD8-1EDE15F9411C}" srcOrd="9" destOrd="0" presId="urn:microsoft.com/office/officeart/2008/layout/LinedList"/>
    <dgm:cxn modelId="{301CBEB7-CF07-4D68-8A9B-EC385D21B267}" type="presParOf" srcId="{0B3EEFB6-D2AF-450B-8FD8-1EDE15F9411C}" destId="{AE0093FD-2699-473C-99CC-640754583802}" srcOrd="0" destOrd="0" presId="urn:microsoft.com/office/officeart/2008/layout/LinedList"/>
    <dgm:cxn modelId="{73558589-9B4C-4679-BDD8-5F7924CA1119}" type="presParOf" srcId="{0B3EEFB6-D2AF-450B-8FD8-1EDE15F9411C}" destId="{93DED0FB-BA26-4B91-98CE-9A87AB800DB1}" srcOrd="1" destOrd="0" presId="urn:microsoft.com/office/officeart/2008/layout/LinedList"/>
    <dgm:cxn modelId="{9BA4DD27-D154-4CB0-A6A3-9FEC00DBD570}" type="presParOf" srcId="{09B1AE5B-26FB-4C8E-BE0D-CCCF086C3E2C}" destId="{50054FA7-0A61-4B50-BC03-8BD9A155E92B}" srcOrd="10" destOrd="0" presId="urn:microsoft.com/office/officeart/2008/layout/LinedList"/>
    <dgm:cxn modelId="{3D5C384B-596B-4FD6-90B3-6A4373F7418D}" type="presParOf" srcId="{09B1AE5B-26FB-4C8E-BE0D-CCCF086C3E2C}" destId="{3E9F5BEA-03DB-4C49-8A45-92A9DFEAC28C}" srcOrd="11" destOrd="0" presId="urn:microsoft.com/office/officeart/2008/layout/LinedList"/>
    <dgm:cxn modelId="{4BB622FE-D565-437C-84E8-A69A9034E134}" type="presParOf" srcId="{3E9F5BEA-03DB-4C49-8A45-92A9DFEAC28C}" destId="{06E6C67A-45BB-44D8-A83D-2642A7CB8608}" srcOrd="0" destOrd="0" presId="urn:microsoft.com/office/officeart/2008/layout/LinedList"/>
    <dgm:cxn modelId="{C4D27863-E701-4B18-BCAE-7B00D8A43906}" type="presParOf" srcId="{3E9F5BEA-03DB-4C49-8A45-92A9DFEAC28C}" destId="{92BB6533-B36C-4CF8-BE2C-7445B68FEFCF}" srcOrd="1" destOrd="0" presId="urn:microsoft.com/office/officeart/2008/layout/LinedList"/>
    <dgm:cxn modelId="{843AF0FB-3986-48F4-A324-C360DC96C029}" type="presParOf" srcId="{09B1AE5B-26FB-4C8E-BE0D-CCCF086C3E2C}" destId="{E9138629-C03D-4E28-B376-8B1DF5D8721A}" srcOrd="12" destOrd="0" presId="urn:microsoft.com/office/officeart/2008/layout/LinedList"/>
    <dgm:cxn modelId="{11FD93DF-6E42-4A3A-9B2E-36B645B8C9C0}" type="presParOf" srcId="{09B1AE5B-26FB-4C8E-BE0D-CCCF086C3E2C}" destId="{AD8C8013-64CE-44A3-BBBF-EB01E909D8DC}" srcOrd="13" destOrd="0" presId="urn:microsoft.com/office/officeart/2008/layout/LinedList"/>
    <dgm:cxn modelId="{F2B92722-4399-428B-8922-BFD7D788673F}" type="presParOf" srcId="{AD8C8013-64CE-44A3-BBBF-EB01E909D8DC}" destId="{8CD1E5DD-9B67-4FD2-A367-CE96E0B8A6AB}" srcOrd="0" destOrd="0" presId="urn:microsoft.com/office/officeart/2008/layout/LinedList"/>
    <dgm:cxn modelId="{BA468991-3358-4D18-A6BC-4F263442ECFB}" type="presParOf" srcId="{AD8C8013-64CE-44A3-BBBF-EB01E909D8DC}" destId="{97367B5A-D94B-445C-8ED1-B53E1A0CD16A}" srcOrd="1" destOrd="0" presId="urn:microsoft.com/office/officeart/2008/layout/LinedList"/>
    <dgm:cxn modelId="{CD8BA982-B5C4-4CD1-9444-3F5921BFAF76}" type="presParOf" srcId="{09B1AE5B-26FB-4C8E-BE0D-CCCF086C3E2C}" destId="{A2AC9631-4805-463F-8812-6C7E06CDCF12}" srcOrd="14" destOrd="0" presId="urn:microsoft.com/office/officeart/2008/layout/LinedList"/>
    <dgm:cxn modelId="{99ACFD69-FEC6-456D-84E1-9340F6BCE19A}" type="presParOf" srcId="{09B1AE5B-26FB-4C8E-BE0D-CCCF086C3E2C}" destId="{77AC0782-EE5B-436A-8659-AC9FACAB000E}" srcOrd="15" destOrd="0" presId="urn:microsoft.com/office/officeart/2008/layout/LinedList"/>
    <dgm:cxn modelId="{DC561910-2323-4FED-B87A-9DD9381EAB8B}" type="presParOf" srcId="{77AC0782-EE5B-436A-8659-AC9FACAB000E}" destId="{F62BBBC5-0775-4BA8-866A-CE73273DD9F5}" srcOrd="0" destOrd="0" presId="urn:microsoft.com/office/officeart/2008/layout/LinedList"/>
    <dgm:cxn modelId="{AEC5F644-B1C5-41B8-88AF-E42851B5A45D}" type="presParOf" srcId="{77AC0782-EE5B-436A-8659-AC9FACAB000E}" destId="{71545CA5-FEC1-43F5-A65D-3E93777DCEF4}" srcOrd="1" destOrd="0" presId="urn:microsoft.com/office/officeart/2008/layout/LinedList"/>
    <dgm:cxn modelId="{E06B7689-7F1A-4F2B-A796-0FD08B4B4729}" type="presParOf" srcId="{09B1AE5B-26FB-4C8E-BE0D-CCCF086C3E2C}" destId="{7A712F8B-9572-4CFC-81B7-F32A123BC80B}" srcOrd="16" destOrd="0" presId="urn:microsoft.com/office/officeart/2008/layout/LinedList"/>
    <dgm:cxn modelId="{21BE0E2E-477A-4769-A6AB-808C77E65D5E}" type="presParOf" srcId="{09B1AE5B-26FB-4C8E-BE0D-CCCF086C3E2C}" destId="{7DA4B706-FE3A-49BB-ADB4-A288188334CB}" srcOrd="17" destOrd="0" presId="urn:microsoft.com/office/officeart/2008/layout/LinedList"/>
    <dgm:cxn modelId="{B27FF1A5-1269-4DE8-ACAD-3FCEF7D856C6}" type="presParOf" srcId="{7DA4B706-FE3A-49BB-ADB4-A288188334CB}" destId="{A62252D7-4E15-48E9-8505-3B19C7353B22}" srcOrd="0" destOrd="0" presId="urn:microsoft.com/office/officeart/2008/layout/LinedList"/>
    <dgm:cxn modelId="{FEA1F848-E627-4F9B-B418-F7513405B0A5}" type="presParOf" srcId="{7DA4B706-FE3A-49BB-ADB4-A288188334CB}" destId="{131B0A60-41A7-41AF-91A9-9794175CC47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B8CC49-5A7D-4673-AADC-70816F6E13ED}"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E2D151A2-6276-41E4-914B-4E2498086060}">
      <dgm:prSet phldrT="[Text]" phldr="0"/>
      <dgm:spPr/>
      <dgm:t>
        <a:bodyPr/>
        <a:lstStyle/>
        <a:p>
          <a:pPr rtl="0"/>
          <a:r>
            <a:rPr lang="en-GB">
              <a:latin typeface="Arial"/>
              <a:cs typeface="Arial"/>
            </a:rPr>
            <a:t>Domiciliary &amp; Residential Care</a:t>
          </a:r>
        </a:p>
      </dgm:t>
    </dgm:pt>
    <dgm:pt modelId="{E298CFEA-B0A8-43F8-86CF-EF0A91BEC5F2}" type="parTrans" cxnId="{5E58B5D6-B190-429B-9012-E4B7D9C055EF}">
      <dgm:prSet/>
      <dgm:spPr/>
      <dgm:t>
        <a:bodyPr/>
        <a:lstStyle/>
        <a:p>
          <a:endParaRPr lang="en-GB"/>
        </a:p>
      </dgm:t>
    </dgm:pt>
    <dgm:pt modelId="{342B7069-ED02-4644-8FA3-866253BA9104}" type="sibTrans" cxnId="{5E58B5D6-B190-429B-9012-E4B7D9C055EF}">
      <dgm:prSet/>
      <dgm:spPr/>
      <dgm:t>
        <a:bodyPr/>
        <a:lstStyle/>
        <a:p>
          <a:endParaRPr lang="en-GB"/>
        </a:p>
      </dgm:t>
    </dgm:pt>
    <dgm:pt modelId="{0F36E1D3-DB6D-4D0E-91E0-D724C2CD5B38}">
      <dgm:prSet phldrT="[Text]" phldr="0"/>
      <dgm:spPr/>
      <dgm:t>
        <a:bodyPr/>
        <a:lstStyle/>
        <a:p>
          <a:pPr rtl="0"/>
          <a:r>
            <a:rPr lang="en-GB">
              <a:latin typeface="Arial"/>
              <a:cs typeface="Arial"/>
            </a:rPr>
            <a:t> Funded in the UK</a:t>
          </a:r>
        </a:p>
      </dgm:t>
    </dgm:pt>
    <dgm:pt modelId="{A042B69E-4453-4814-84D3-50D6F5E62E4A}" type="parTrans" cxnId="{7ABF2C9C-49E4-4A5D-9B1D-D87B8FF3EC5F}">
      <dgm:prSet/>
      <dgm:spPr/>
      <dgm:t>
        <a:bodyPr/>
        <a:lstStyle/>
        <a:p>
          <a:endParaRPr lang="en-GB"/>
        </a:p>
      </dgm:t>
    </dgm:pt>
    <dgm:pt modelId="{147BBEC7-F8DF-4C08-94AD-6B5F3DFB8DC2}" type="sibTrans" cxnId="{7ABF2C9C-49E4-4A5D-9B1D-D87B8FF3EC5F}">
      <dgm:prSet/>
      <dgm:spPr/>
      <dgm:t>
        <a:bodyPr/>
        <a:lstStyle/>
        <a:p>
          <a:endParaRPr lang="en-GB"/>
        </a:p>
      </dgm:t>
    </dgm:pt>
    <dgm:pt modelId="{876FE8A7-303A-4D38-806B-59CF30ABD122}">
      <dgm:prSet phldrT="[Text]" phldr="0"/>
      <dgm:spPr/>
      <dgm:t>
        <a:bodyPr/>
        <a:lstStyle/>
        <a:p>
          <a:pPr rtl="0"/>
          <a:r>
            <a:rPr lang="en-GB">
              <a:latin typeface="Arial"/>
              <a:cs typeface="Arial"/>
            </a:rPr>
            <a:t>Law Governing these in the UK</a:t>
          </a:r>
        </a:p>
      </dgm:t>
    </dgm:pt>
    <dgm:pt modelId="{40FD5DCB-D4C3-4B23-8F3F-E865AFE8E3D1}" type="parTrans" cxnId="{0F643E57-9785-4B31-AE18-01EB1A17223A}">
      <dgm:prSet/>
      <dgm:spPr/>
      <dgm:t>
        <a:bodyPr/>
        <a:lstStyle/>
        <a:p>
          <a:endParaRPr lang="en-GB"/>
        </a:p>
      </dgm:t>
    </dgm:pt>
    <dgm:pt modelId="{FDFF72B1-A9D6-4CEA-8D09-2285A83F17B9}" type="sibTrans" cxnId="{0F643E57-9785-4B31-AE18-01EB1A17223A}">
      <dgm:prSet/>
      <dgm:spPr/>
      <dgm:t>
        <a:bodyPr/>
        <a:lstStyle/>
        <a:p>
          <a:endParaRPr lang="en-GB"/>
        </a:p>
      </dgm:t>
    </dgm:pt>
    <dgm:pt modelId="{871630B1-4C8C-4228-BE7D-9F03C4BCCFCD}">
      <dgm:prSet phldrT="[Text]" phldr="0"/>
      <dgm:spPr/>
      <dgm:t>
        <a:bodyPr/>
        <a:lstStyle/>
        <a:p>
          <a:pPr rtl="0"/>
          <a:r>
            <a:rPr lang="en-GB">
              <a:latin typeface="Arial"/>
              <a:cs typeface="Arial"/>
            </a:rPr>
            <a:t>For/Against of both types of care</a:t>
          </a:r>
        </a:p>
      </dgm:t>
    </dgm:pt>
    <dgm:pt modelId="{E0D87716-DAE2-44CE-B3C3-FE89D337DE71}" type="parTrans" cxnId="{B1BBE6FC-3E31-4007-A2CA-6539E13786B5}">
      <dgm:prSet/>
      <dgm:spPr/>
      <dgm:t>
        <a:bodyPr/>
        <a:lstStyle/>
        <a:p>
          <a:endParaRPr lang="en-GB"/>
        </a:p>
      </dgm:t>
    </dgm:pt>
    <dgm:pt modelId="{2211EFB0-2BC9-4106-8D2F-A923A82D9FFC}" type="sibTrans" cxnId="{B1BBE6FC-3E31-4007-A2CA-6539E13786B5}">
      <dgm:prSet/>
      <dgm:spPr/>
      <dgm:t>
        <a:bodyPr/>
        <a:lstStyle/>
        <a:p>
          <a:endParaRPr lang="en-GB"/>
        </a:p>
      </dgm:t>
    </dgm:pt>
    <dgm:pt modelId="{F8A27712-F563-4F1B-9E5F-BE187BF4FB19}" type="pres">
      <dgm:prSet presAssocID="{41B8CC49-5A7D-4673-AADC-70816F6E13ED}" presName="Name0" presStyleCnt="0">
        <dgm:presLayoutVars>
          <dgm:dir/>
          <dgm:resizeHandles val="exact"/>
        </dgm:presLayoutVars>
      </dgm:prSet>
      <dgm:spPr/>
    </dgm:pt>
    <dgm:pt modelId="{9ABAC1EA-8C90-448B-8C4A-B1FE297C476F}" type="pres">
      <dgm:prSet presAssocID="{E2D151A2-6276-41E4-914B-4E2498086060}" presName="Name5" presStyleLbl="vennNode1" presStyleIdx="0" presStyleCnt="4">
        <dgm:presLayoutVars>
          <dgm:bulletEnabled val="1"/>
        </dgm:presLayoutVars>
      </dgm:prSet>
      <dgm:spPr/>
    </dgm:pt>
    <dgm:pt modelId="{F83689D8-3385-4ACC-8AD8-3F51F9754007}" type="pres">
      <dgm:prSet presAssocID="{342B7069-ED02-4644-8FA3-866253BA9104}" presName="space" presStyleCnt="0"/>
      <dgm:spPr/>
    </dgm:pt>
    <dgm:pt modelId="{4541B5DA-C20D-49B5-9CFD-A05B71FA0057}" type="pres">
      <dgm:prSet presAssocID="{0F36E1D3-DB6D-4D0E-91E0-D724C2CD5B38}" presName="Name5" presStyleLbl="vennNode1" presStyleIdx="1" presStyleCnt="4">
        <dgm:presLayoutVars>
          <dgm:bulletEnabled val="1"/>
        </dgm:presLayoutVars>
      </dgm:prSet>
      <dgm:spPr/>
    </dgm:pt>
    <dgm:pt modelId="{D8BD9C82-17B6-42B8-9079-C7DE3B878107}" type="pres">
      <dgm:prSet presAssocID="{147BBEC7-F8DF-4C08-94AD-6B5F3DFB8DC2}" presName="space" presStyleCnt="0"/>
      <dgm:spPr/>
    </dgm:pt>
    <dgm:pt modelId="{3B9EB949-FB00-4FE0-B405-05772779E8ED}" type="pres">
      <dgm:prSet presAssocID="{876FE8A7-303A-4D38-806B-59CF30ABD122}" presName="Name5" presStyleLbl="vennNode1" presStyleIdx="2" presStyleCnt="4">
        <dgm:presLayoutVars>
          <dgm:bulletEnabled val="1"/>
        </dgm:presLayoutVars>
      </dgm:prSet>
      <dgm:spPr/>
    </dgm:pt>
    <dgm:pt modelId="{1AF32644-7137-4F02-B72F-BB76BCE7F09B}" type="pres">
      <dgm:prSet presAssocID="{FDFF72B1-A9D6-4CEA-8D09-2285A83F17B9}" presName="space" presStyleCnt="0"/>
      <dgm:spPr/>
    </dgm:pt>
    <dgm:pt modelId="{4950FC47-31A7-4134-A5C4-51E1F6143A55}" type="pres">
      <dgm:prSet presAssocID="{871630B1-4C8C-4228-BE7D-9F03C4BCCFCD}" presName="Name5" presStyleLbl="vennNode1" presStyleIdx="3" presStyleCnt="4">
        <dgm:presLayoutVars>
          <dgm:bulletEnabled val="1"/>
        </dgm:presLayoutVars>
      </dgm:prSet>
      <dgm:spPr/>
    </dgm:pt>
  </dgm:ptLst>
  <dgm:cxnLst>
    <dgm:cxn modelId="{DE04CA33-5AC5-46B0-B3E0-B0A7CBD4C81E}" type="presOf" srcId="{871630B1-4C8C-4228-BE7D-9F03C4BCCFCD}" destId="{4950FC47-31A7-4134-A5C4-51E1F6143A55}" srcOrd="0" destOrd="0" presId="urn:microsoft.com/office/officeart/2005/8/layout/venn3"/>
    <dgm:cxn modelId="{AD1FE969-9F6A-485E-B7D5-ED435AAD46B8}" type="presOf" srcId="{41B8CC49-5A7D-4673-AADC-70816F6E13ED}" destId="{F8A27712-F563-4F1B-9E5F-BE187BF4FB19}" srcOrd="0" destOrd="0" presId="urn:microsoft.com/office/officeart/2005/8/layout/venn3"/>
    <dgm:cxn modelId="{0F643E57-9785-4B31-AE18-01EB1A17223A}" srcId="{41B8CC49-5A7D-4673-AADC-70816F6E13ED}" destId="{876FE8A7-303A-4D38-806B-59CF30ABD122}" srcOrd="2" destOrd="0" parTransId="{40FD5DCB-D4C3-4B23-8F3F-E865AFE8E3D1}" sibTransId="{FDFF72B1-A9D6-4CEA-8D09-2285A83F17B9}"/>
    <dgm:cxn modelId="{FF72BB94-054E-441C-9C84-45914FF1DADE}" type="presOf" srcId="{E2D151A2-6276-41E4-914B-4E2498086060}" destId="{9ABAC1EA-8C90-448B-8C4A-B1FE297C476F}" srcOrd="0" destOrd="0" presId="urn:microsoft.com/office/officeart/2005/8/layout/venn3"/>
    <dgm:cxn modelId="{7ABF2C9C-49E4-4A5D-9B1D-D87B8FF3EC5F}" srcId="{41B8CC49-5A7D-4673-AADC-70816F6E13ED}" destId="{0F36E1D3-DB6D-4D0E-91E0-D724C2CD5B38}" srcOrd="1" destOrd="0" parTransId="{A042B69E-4453-4814-84D3-50D6F5E62E4A}" sibTransId="{147BBEC7-F8DF-4C08-94AD-6B5F3DFB8DC2}"/>
    <dgm:cxn modelId="{6450CAB6-5CED-4F1F-8240-4AFF557E9527}" type="presOf" srcId="{876FE8A7-303A-4D38-806B-59CF30ABD122}" destId="{3B9EB949-FB00-4FE0-B405-05772779E8ED}" srcOrd="0" destOrd="0" presId="urn:microsoft.com/office/officeart/2005/8/layout/venn3"/>
    <dgm:cxn modelId="{B5A535B8-DFE0-44F8-B8A8-4711650ADCB6}" type="presOf" srcId="{0F36E1D3-DB6D-4D0E-91E0-D724C2CD5B38}" destId="{4541B5DA-C20D-49B5-9CFD-A05B71FA0057}" srcOrd="0" destOrd="0" presId="urn:microsoft.com/office/officeart/2005/8/layout/venn3"/>
    <dgm:cxn modelId="{5E58B5D6-B190-429B-9012-E4B7D9C055EF}" srcId="{41B8CC49-5A7D-4673-AADC-70816F6E13ED}" destId="{E2D151A2-6276-41E4-914B-4E2498086060}" srcOrd="0" destOrd="0" parTransId="{E298CFEA-B0A8-43F8-86CF-EF0A91BEC5F2}" sibTransId="{342B7069-ED02-4644-8FA3-866253BA9104}"/>
    <dgm:cxn modelId="{B1BBE6FC-3E31-4007-A2CA-6539E13786B5}" srcId="{41B8CC49-5A7D-4673-AADC-70816F6E13ED}" destId="{871630B1-4C8C-4228-BE7D-9F03C4BCCFCD}" srcOrd="3" destOrd="0" parTransId="{E0D87716-DAE2-44CE-B3C3-FE89D337DE71}" sibTransId="{2211EFB0-2BC9-4106-8D2F-A923A82D9FFC}"/>
    <dgm:cxn modelId="{E290B897-2A76-4D8A-B756-7D9B67044D4D}" type="presParOf" srcId="{F8A27712-F563-4F1B-9E5F-BE187BF4FB19}" destId="{9ABAC1EA-8C90-448B-8C4A-B1FE297C476F}" srcOrd="0" destOrd="0" presId="urn:microsoft.com/office/officeart/2005/8/layout/venn3"/>
    <dgm:cxn modelId="{2828FC17-DC7F-4E31-B6A5-EA24CB3E9B1B}" type="presParOf" srcId="{F8A27712-F563-4F1B-9E5F-BE187BF4FB19}" destId="{F83689D8-3385-4ACC-8AD8-3F51F9754007}" srcOrd="1" destOrd="0" presId="urn:microsoft.com/office/officeart/2005/8/layout/venn3"/>
    <dgm:cxn modelId="{BDD76C65-E6A2-4BD0-8775-77F978A273EA}" type="presParOf" srcId="{F8A27712-F563-4F1B-9E5F-BE187BF4FB19}" destId="{4541B5DA-C20D-49B5-9CFD-A05B71FA0057}" srcOrd="2" destOrd="0" presId="urn:microsoft.com/office/officeart/2005/8/layout/venn3"/>
    <dgm:cxn modelId="{FFD87AED-1ECF-43E1-8B72-FAFD30366CCC}" type="presParOf" srcId="{F8A27712-F563-4F1B-9E5F-BE187BF4FB19}" destId="{D8BD9C82-17B6-42B8-9079-C7DE3B878107}" srcOrd="3" destOrd="0" presId="urn:microsoft.com/office/officeart/2005/8/layout/venn3"/>
    <dgm:cxn modelId="{49FDE678-443F-4463-AD74-FBA071DE38A9}" type="presParOf" srcId="{F8A27712-F563-4F1B-9E5F-BE187BF4FB19}" destId="{3B9EB949-FB00-4FE0-B405-05772779E8ED}" srcOrd="4" destOrd="0" presId="urn:microsoft.com/office/officeart/2005/8/layout/venn3"/>
    <dgm:cxn modelId="{6690639B-3275-4154-BCED-622AA3E79DA3}" type="presParOf" srcId="{F8A27712-F563-4F1B-9E5F-BE187BF4FB19}" destId="{1AF32644-7137-4F02-B72F-BB76BCE7F09B}" srcOrd="5" destOrd="0" presId="urn:microsoft.com/office/officeart/2005/8/layout/venn3"/>
    <dgm:cxn modelId="{46465790-4309-408D-8727-B619AA91DD6A}" type="presParOf" srcId="{F8A27712-F563-4F1B-9E5F-BE187BF4FB19}" destId="{4950FC47-31A7-4134-A5C4-51E1F6143A55}" srcOrd="6"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9C003F-F30B-4994-9F26-53F9DA6133BF}"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88141899-BB11-4C7E-8033-A5FE38A8D946}">
      <dgm:prSet phldrT="[Text]" phldr="0"/>
      <dgm:spPr/>
      <dgm:t>
        <a:bodyPr/>
        <a:lstStyle/>
        <a:p>
          <a:pPr rtl="0"/>
          <a:r>
            <a:rPr lang="en-GB" b="1">
              <a:latin typeface="Bookman Old Style"/>
            </a:rPr>
            <a:t>Rights of residents; Monitored by CQC &amp; CI</a:t>
          </a:r>
        </a:p>
      </dgm:t>
    </dgm:pt>
    <dgm:pt modelId="{C14AA77A-8C17-4AF7-89EE-BB3929916F9D}" type="parTrans" cxnId="{E93FFD3D-41CD-41F1-90BD-D120EBD0C3C3}">
      <dgm:prSet/>
      <dgm:spPr/>
    </dgm:pt>
    <dgm:pt modelId="{A7E8C1A4-7278-4F6C-8FA2-1153C79A19EA}" type="sibTrans" cxnId="{E93FFD3D-41CD-41F1-90BD-D120EBD0C3C3}">
      <dgm:prSet/>
      <dgm:spPr/>
      <dgm:t>
        <a:bodyPr/>
        <a:lstStyle/>
        <a:p>
          <a:endParaRPr lang="en-GB"/>
        </a:p>
      </dgm:t>
    </dgm:pt>
    <dgm:pt modelId="{5FB41C97-0DB4-48D1-AB95-B248362E3FD6}">
      <dgm:prSet phldrT="[Text]" phldr="0"/>
      <dgm:spPr/>
      <dgm:t>
        <a:bodyPr/>
        <a:lstStyle/>
        <a:p>
          <a:pPr rtl="0"/>
          <a:r>
            <a:rPr lang="en-GB" b="1">
              <a:latin typeface="Bookman Old Style"/>
            </a:rPr>
            <a:t>Health &amp; Social care act 2008 (Regulations 2014)</a:t>
          </a:r>
        </a:p>
      </dgm:t>
    </dgm:pt>
    <dgm:pt modelId="{1975708F-46A0-4712-A5E9-A70FA39B67AA}" type="parTrans" cxnId="{328C29EC-87D9-4F0D-9FFA-000A8414D48A}">
      <dgm:prSet/>
      <dgm:spPr/>
    </dgm:pt>
    <dgm:pt modelId="{933EE7A7-9514-4B7F-AC39-5E23EAE62B6E}" type="sibTrans" cxnId="{328C29EC-87D9-4F0D-9FFA-000A8414D48A}">
      <dgm:prSet/>
      <dgm:spPr/>
      <dgm:t>
        <a:bodyPr/>
        <a:lstStyle/>
        <a:p>
          <a:endParaRPr lang="en-GB"/>
        </a:p>
      </dgm:t>
    </dgm:pt>
    <dgm:pt modelId="{79257B66-CA89-4B0D-BE52-6635F56605C7}">
      <dgm:prSet phldrT="[Text]" phldr="0"/>
      <dgm:spPr/>
      <dgm:t>
        <a:bodyPr/>
        <a:lstStyle/>
        <a:p>
          <a:pPr rtl="0"/>
          <a:r>
            <a:rPr lang="en-GB" b="1">
              <a:latin typeface="Bookman Old Style"/>
            </a:rPr>
            <a:t>Law Governing for both </a:t>
          </a:r>
        </a:p>
      </dgm:t>
    </dgm:pt>
    <dgm:pt modelId="{781413C7-9CD2-421F-A0E4-5FED25642926}" type="parTrans" cxnId="{84091E21-9559-4A12-BA10-9A659D927B1A}">
      <dgm:prSet/>
      <dgm:spPr/>
    </dgm:pt>
    <dgm:pt modelId="{70F4FCE7-60FE-4E34-B550-4759A146954B}" type="sibTrans" cxnId="{84091E21-9559-4A12-BA10-9A659D927B1A}">
      <dgm:prSet/>
      <dgm:spPr/>
    </dgm:pt>
    <dgm:pt modelId="{8A724850-7A93-4446-9B05-070D15DE8287}" type="pres">
      <dgm:prSet presAssocID="{D99C003F-F30B-4994-9F26-53F9DA6133BF}" presName="Name0" presStyleCnt="0">
        <dgm:presLayoutVars>
          <dgm:dir/>
          <dgm:resizeHandles val="exact"/>
        </dgm:presLayoutVars>
      </dgm:prSet>
      <dgm:spPr/>
    </dgm:pt>
    <dgm:pt modelId="{79F6EC03-27A1-40AB-A716-9C176DA52172}" type="pres">
      <dgm:prSet presAssocID="{D99C003F-F30B-4994-9F26-53F9DA6133BF}" presName="vNodes" presStyleCnt="0"/>
      <dgm:spPr/>
    </dgm:pt>
    <dgm:pt modelId="{76B699F6-98E2-46F8-8D77-83BA323032C1}" type="pres">
      <dgm:prSet presAssocID="{88141899-BB11-4C7E-8033-A5FE38A8D946}" presName="node" presStyleLbl="node1" presStyleIdx="0" presStyleCnt="3">
        <dgm:presLayoutVars>
          <dgm:bulletEnabled val="1"/>
        </dgm:presLayoutVars>
      </dgm:prSet>
      <dgm:spPr/>
    </dgm:pt>
    <dgm:pt modelId="{09EB2D48-B7F3-4297-80E3-07A09740784E}" type="pres">
      <dgm:prSet presAssocID="{A7E8C1A4-7278-4F6C-8FA2-1153C79A19EA}" presName="spacerT" presStyleCnt="0"/>
      <dgm:spPr/>
    </dgm:pt>
    <dgm:pt modelId="{EB7043E3-E17D-48E5-936C-849E669BD70E}" type="pres">
      <dgm:prSet presAssocID="{A7E8C1A4-7278-4F6C-8FA2-1153C79A19EA}" presName="sibTrans" presStyleLbl="sibTrans2D1" presStyleIdx="0" presStyleCnt="2"/>
      <dgm:spPr/>
    </dgm:pt>
    <dgm:pt modelId="{27B1F248-38E1-4DC3-80BB-D8412BFCEF2B}" type="pres">
      <dgm:prSet presAssocID="{A7E8C1A4-7278-4F6C-8FA2-1153C79A19EA}" presName="spacerB" presStyleCnt="0"/>
      <dgm:spPr/>
    </dgm:pt>
    <dgm:pt modelId="{5C0D9DC0-7862-4A09-B01F-6F68C7C4D56D}" type="pres">
      <dgm:prSet presAssocID="{5FB41C97-0DB4-48D1-AB95-B248362E3FD6}" presName="node" presStyleLbl="node1" presStyleIdx="1" presStyleCnt="3">
        <dgm:presLayoutVars>
          <dgm:bulletEnabled val="1"/>
        </dgm:presLayoutVars>
      </dgm:prSet>
      <dgm:spPr/>
    </dgm:pt>
    <dgm:pt modelId="{371946EB-94D8-4B38-9905-D057EA7E9C9B}" type="pres">
      <dgm:prSet presAssocID="{D99C003F-F30B-4994-9F26-53F9DA6133BF}" presName="sibTransLast" presStyleLbl="sibTrans2D1" presStyleIdx="1" presStyleCnt="2"/>
      <dgm:spPr/>
    </dgm:pt>
    <dgm:pt modelId="{F8B1BF1C-9EA1-4326-80C6-85E192602549}" type="pres">
      <dgm:prSet presAssocID="{D99C003F-F30B-4994-9F26-53F9DA6133BF}" presName="connectorText" presStyleLbl="sibTrans2D1" presStyleIdx="1" presStyleCnt="2"/>
      <dgm:spPr/>
    </dgm:pt>
    <dgm:pt modelId="{FBB08743-50ED-4D07-94EC-F55855EA75FB}" type="pres">
      <dgm:prSet presAssocID="{D99C003F-F30B-4994-9F26-53F9DA6133BF}" presName="lastNode" presStyleLbl="node1" presStyleIdx="2" presStyleCnt="3">
        <dgm:presLayoutVars>
          <dgm:bulletEnabled val="1"/>
        </dgm:presLayoutVars>
      </dgm:prSet>
      <dgm:spPr/>
    </dgm:pt>
  </dgm:ptLst>
  <dgm:cxnLst>
    <dgm:cxn modelId="{84091E21-9559-4A12-BA10-9A659D927B1A}" srcId="{D99C003F-F30B-4994-9F26-53F9DA6133BF}" destId="{79257B66-CA89-4B0D-BE52-6635F56605C7}" srcOrd="2" destOrd="0" parTransId="{781413C7-9CD2-421F-A0E4-5FED25642926}" sibTransId="{70F4FCE7-60FE-4E34-B550-4759A146954B}"/>
    <dgm:cxn modelId="{E93FFD3D-41CD-41F1-90BD-D120EBD0C3C3}" srcId="{D99C003F-F30B-4994-9F26-53F9DA6133BF}" destId="{88141899-BB11-4C7E-8033-A5FE38A8D946}" srcOrd="0" destOrd="0" parTransId="{C14AA77A-8C17-4AF7-89EE-BB3929916F9D}" sibTransId="{A7E8C1A4-7278-4F6C-8FA2-1153C79A19EA}"/>
    <dgm:cxn modelId="{509C5881-8CFB-445F-BA90-A511B782C7ED}" type="presOf" srcId="{5FB41C97-0DB4-48D1-AB95-B248362E3FD6}" destId="{5C0D9DC0-7862-4A09-B01F-6F68C7C4D56D}" srcOrd="0" destOrd="0" presId="urn:microsoft.com/office/officeart/2005/8/layout/equation2"/>
    <dgm:cxn modelId="{25AE288E-495E-47A4-ABCD-E6C5F0374CC6}" type="presOf" srcId="{79257B66-CA89-4B0D-BE52-6635F56605C7}" destId="{FBB08743-50ED-4D07-94EC-F55855EA75FB}" srcOrd="0" destOrd="0" presId="urn:microsoft.com/office/officeart/2005/8/layout/equation2"/>
    <dgm:cxn modelId="{1D859C90-E4A1-4C3E-99C0-B9A17F6D7DC2}" type="presOf" srcId="{A7E8C1A4-7278-4F6C-8FA2-1153C79A19EA}" destId="{EB7043E3-E17D-48E5-936C-849E669BD70E}" srcOrd="0" destOrd="0" presId="urn:microsoft.com/office/officeart/2005/8/layout/equation2"/>
    <dgm:cxn modelId="{74294691-6266-4EB8-8C07-5444C8288B11}" type="presOf" srcId="{933EE7A7-9514-4B7F-AC39-5E23EAE62B6E}" destId="{371946EB-94D8-4B38-9905-D057EA7E9C9B}" srcOrd="0" destOrd="0" presId="urn:microsoft.com/office/officeart/2005/8/layout/equation2"/>
    <dgm:cxn modelId="{4560B0B0-CF22-41C1-9D3C-A096ECE46AE9}" type="presOf" srcId="{88141899-BB11-4C7E-8033-A5FE38A8D946}" destId="{76B699F6-98E2-46F8-8D77-83BA323032C1}" srcOrd="0" destOrd="0" presId="urn:microsoft.com/office/officeart/2005/8/layout/equation2"/>
    <dgm:cxn modelId="{53C230B6-F281-4799-AACD-B926EA327663}" type="presOf" srcId="{933EE7A7-9514-4B7F-AC39-5E23EAE62B6E}" destId="{F8B1BF1C-9EA1-4326-80C6-85E192602549}" srcOrd="1" destOrd="0" presId="urn:microsoft.com/office/officeart/2005/8/layout/equation2"/>
    <dgm:cxn modelId="{328C29EC-87D9-4F0D-9FFA-000A8414D48A}" srcId="{D99C003F-F30B-4994-9F26-53F9DA6133BF}" destId="{5FB41C97-0DB4-48D1-AB95-B248362E3FD6}" srcOrd="1" destOrd="0" parTransId="{1975708F-46A0-4712-A5E9-A70FA39B67AA}" sibTransId="{933EE7A7-9514-4B7F-AC39-5E23EAE62B6E}"/>
    <dgm:cxn modelId="{6C1AF5F3-6B1C-46AA-9F94-59949C663D9E}" type="presOf" srcId="{D99C003F-F30B-4994-9F26-53F9DA6133BF}" destId="{8A724850-7A93-4446-9B05-070D15DE8287}" srcOrd="0" destOrd="0" presId="urn:microsoft.com/office/officeart/2005/8/layout/equation2"/>
    <dgm:cxn modelId="{79B54507-6FC0-4740-87A6-4976E04B8EAE}" type="presParOf" srcId="{8A724850-7A93-4446-9B05-070D15DE8287}" destId="{79F6EC03-27A1-40AB-A716-9C176DA52172}" srcOrd="0" destOrd="0" presId="urn:microsoft.com/office/officeart/2005/8/layout/equation2"/>
    <dgm:cxn modelId="{B658FBF5-E4F9-4B8B-A998-C38B3EE3D8DE}" type="presParOf" srcId="{79F6EC03-27A1-40AB-A716-9C176DA52172}" destId="{76B699F6-98E2-46F8-8D77-83BA323032C1}" srcOrd="0" destOrd="0" presId="urn:microsoft.com/office/officeart/2005/8/layout/equation2"/>
    <dgm:cxn modelId="{B02FA0C6-0FC1-4C6E-9C2F-9E3D1E1543E4}" type="presParOf" srcId="{79F6EC03-27A1-40AB-A716-9C176DA52172}" destId="{09EB2D48-B7F3-4297-80E3-07A09740784E}" srcOrd="1" destOrd="0" presId="urn:microsoft.com/office/officeart/2005/8/layout/equation2"/>
    <dgm:cxn modelId="{C2696AF9-7D38-4DB6-BFCB-AE5A209D3A38}" type="presParOf" srcId="{79F6EC03-27A1-40AB-A716-9C176DA52172}" destId="{EB7043E3-E17D-48E5-936C-849E669BD70E}" srcOrd="2" destOrd="0" presId="urn:microsoft.com/office/officeart/2005/8/layout/equation2"/>
    <dgm:cxn modelId="{57C95162-D357-4C86-B8B3-72C5A3C1E866}" type="presParOf" srcId="{79F6EC03-27A1-40AB-A716-9C176DA52172}" destId="{27B1F248-38E1-4DC3-80BB-D8412BFCEF2B}" srcOrd="3" destOrd="0" presId="urn:microsoft.com/office/officeart/2005/8/layout/equation2"/>
    <dgm:cxn modelId="{BC08DA4C-ABA6-437E-BC7B-1B1FE0355DB7}" type="presParOf" srcId="{79F6EC03-27A1-40AB-A716-9C176DA52172}" destId="{5C0D9DC0-7862-4A09-B01F-6F68C7C4D56D}" srcOrd="4" destOrd="0" presId="urn:microsoft.com/office/officeart/2005/8/layout/equation2"/>
    <dgm:cxn modelId="{465D2C48-9E12-4852-AC95-A456C9216ECC}" type="presParOf" srcId="{8A724850-7A93-4446-9B05-070D15DE8287}" destId="{371946EB-94D8-4B38-9905-D057EA7E9C9B}" srcOrd="1" destOrd="0" presId="urn:microsoft.com/office/officeart/2005/8/layout/equation2"/>
    <dgm:cxn modelId="{C45E6459-CAE7-4253-B407-9857917EC49C}" type="presParOf" srcId="{371946EB-94D8-4B38-9905-D057EA7E9C9B}" destId="{F8B1BF1C-9EA1-4326-80C6-85E192602549}" srcOrd="0" destOrd="0" presId="urn:microsoft.com/office/officeart/2005/8/layout/equation2"/>
    <dgm:cxn modelId="{EB65EA7A-E9EC-43A7-9A50-FA76896A4E93}" type="presParOf" srcId="{8A724850-7A93-4446-9B05-070D15DE8287}" destId="{FBB08743-50ED-4D07-94EC-F55855EA75FB}"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22C7C-9699-4796-B4AB-7D912A0E7052}">
      <dsp:nvSpPr>
        <dsp:cNvPr id="0" name=""/>
        <dsp:cNvSpPr/>
      </dsp:nvSpPr>
      <dsp:spPr>
        <a:xfrm>
          <a:off x="0" y="721"/>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271C080-145F-4383-A67E-FD96AED17F39}">
      <dsp:nvSpPr>
        <dsp:cNvPr id="0" name=""/>
        <dsp:cNvSpPr/>
      </dsp:nvSpPr>
      <dsp:spPr>
        <a:xfrm>
          <a:off x="0" y="721"/>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What defines old age (End of life)</a:t>
          </a:r>
        </a:p>
      </dsp:txBody>
      <dsp:txXfrm>
        <a:off x="0" y="721"/>
        <a:ext cx="5394213" cy="656425"/>
      </dsp:txXfrm>
    </dsp:sp>
    <dsp:sp modelId="{C6361B89-22EA-40EA-8187-86FCAEACAE4D}">
      <dsp:nvSpPr>
        <dsp:cNvPr id="0" name=""/>
        <dsp:cNvSpPr/>
      </dsp:nvSpPr>
      <dsp:spPr>
        <a:xfrm>
          <a:off x="0" y="657147"/>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090C1CD-149C-4B38-B7F4-DCF7AB5BAAC8}">
      <dsp:nvSpPr>
        <dsp:cNvPr id="0" name=""/>
        <dsp:cNvSpPr/>
      </dsp:nvSpPr>
      <dsp:spPr>
        <a:xfrm>
          <a:off x="0" y="657147"/>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Decreased appetite</a:t>
          </a:r>
        </a:p>
      </dsp:txBody>
      <dsp:txXfrm>
        <a:off x="0" y="657147"/>
        <a:ext cx="5394213" cy="656425"/>
      </dsp:txXfrm>
    </dsp:sp>
    <dsp:sp modelId="{94DA3E1C-33F9-4B35-8CEB-7991D32CB57D}">
      <dsp:nvSpPr>
        <dsp:cNvPr id="0" name=""/>
        <dsp:cNvSpPr/>
      </dsp:nvSpPr>
      <dsp:spPr>
        <a:xfrm>
          <a:off x="0" y="1313572"/>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D987776-7602-4E9D-AFB8-5F4E70DE32A5}">
      <dsp:nvSpPr>
        <dsp:cNvPr id="0" name=""/>
        <dsp:cNvSpPr/>
      </dsp:nvSpPr>
      <dsp:spPr>
        <a:xfrm>
          <a:off x="0" y="1313572"/>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Sleeping More</a:t>
          </a:r>
        </a:p>
      </dsp:txBody>
      <dsp:txXfrm>
        <a:off x="0" y="1313572"/>
        <a:ext cx="5394213" cy="656425"/>
      </dsp:txXfrm>
    </dsp:sp>
    <dsp:sp modelId="{582CF34D-258A-4EDC-905C-D27D106549E8}">
      <dsp:nvSpPr>
        <dsp:cNvPr id="0" name=""/>
        <dsp:cNvSpPr/>
      </dsp:nvSpPr>
      <dsp:spPr>
        <a:xfrm>
          <a:off x="0" y="1969998"/>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45CE636-2F31-42C0-A3FA-EC1004C6BCAC}">
      <dsp:nvSpPr>
        <dsp:cNvPr id="0" name=""/>
        <dsp:cNvSpPr/>
      </dsp:nvSpPr>
      <dsp:spPr>
        <a:xfrm>
          <a:off x="0" y="1969998"/>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Breathing Changes</a:t>
          </a:r>
        </a:p>
      </dsp:txBody>
      <dsp:txXfrm>
        <a:off x="0" y="1969998"/>
        <a:ext cx="5394213" cy="656425"/>
      </dsp:txXfrm>
    </dsp:sp>
    <dsp:sp modelId="{FF9A432C-FAC8-42AF-BF86-21A615492C7E}">
      <dsp:nvSpPr>
        <dsp:cNvPr id="0" name=""/>
        <dsp:cNvSpPr/>
      </dsp:nvSpPr>
      <dsp:spPr>
        <a:xfrm>
          <a:off x="0" y="2626424"/>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E0093FD-2699-473C-99CC-640754583802}">
      <dsp:nvSpPr>
        <dsp:cNvPr id="0" name=""/>
        <dsp:cNvSpPr/>
      </dsp:nvSpPr>
      <dsp:spPr>
        <a:xfrm>
          <a:off x="0" y="2626424"/>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Loss of consciousness</a:t>
          </a:r>
        </a:p>
      </dsp:txBody>
      <dsp:txXfrm>
        <a:off x="0" y="2626424"/>
        <a:ext cx="5394213" cy="656425"/>
      </dsp:txXfrm>
    </dsp:sp>
    <dsp:sp modelId="{50054FA7-0A61-4B50-BC03-8BD9A155E92B}">
      <dsp:nvSpPr>
        <dsp:cNvPr id="0" name=""/>
        <dsp:cNvSpPr/>
      </dsp:nvSpPr>
      <dsp:spPr>
        <a:xfrm>
          <a:off x="0" y="3282850"/>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6E6C67A-45BB-44D8-A83D-2642A7CB8608}">
      <dsp:nvSpPr>
        <dsp:cNvPr id="0" name=""/>
        <dsp:cNvSpPr/>
      </dsp:nvSpPr>
      <dsp:spPr>
        <a:xfrm>
          <a:off x="0" y="3282850"/>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latin typeface="Bookman Old Style"/>
            </a:rPr>
            <a:t>Confusion</a:t>
          </a:r>
        </a:p>
      </dsp:txBody>
      <dsp:txXfrm>
        <a:off x="0" y="3282850"/>
        <a:ext cx="5394213" cy="656425"/>
      </dsp:txXfrm>
    </dsp:sp>
    <dsp:sp modelId="{E9138629-C03D-4E28-B376-8B1DF5D8721A}">
      <dsp:nvSpPr>
        <dsp:cNvPr id="0" name=""/>
        <dsp:cNvSpPr/>
      </dsp:nvSpPr>
      <dsp:spPr>
        <a:xfrm>
          <a:off x="0" y="3939276"/>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CD1E5DD-9B67-4FD2-A367-CE96E0B8A6AB}">
      <dsp:nvSpPr>
        <dsp:cNvPr id="0" name=""/>
        <dsp:cNvSpPr/>
      </dsp:nvSpPr>
      <dsp:spPr>
        <a:xfrm>
          <a:off x="0" y="3939276"/>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Anxiety &amp; Depression</a:t>
          </a:r>
        </a:p>
      </dsp:txBody>
      <dsp:txXfrm>
        <a:off x="0" y="3939276"/>
        <a:ext cx="5394213" cy="656425"/>
      </dsp:txXfrm>
    </dsp:sp>
    <dsp:sp modelId="{A2AC9631-4805-463F-8812-6C7E06CDCF12}">
      <dsp:nvSpPr>
        <dsp:cNvPr id="0" name=""/>
        <dsp:cNvSpPr/>
      </dsp:nvSpPr>
      <dsp:spPr>
        <a:xfrm>
          <a:off x="0" y="4595702"/>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62BBBC5-0775-4BA8-866A-CE73273DD9F5}">
      <dsp:nvSpPr>
        <dsp:cNvPr id="0" name=""/>
        <dsp:cNvSpPr/>
      </dsp:nvSpPr>
      <dsp:spPr>
        <a:xfrm>
          <a:off x="0" y="4595702"/>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Changing Vital signs (Blood pressure, heartrate etc)</a:t>
          </a:r>
        </a:p>
      </dsp:txBody>
      <dsp:txXfrm>
        <a:off x="0" y="4595702"/>
        <a:ext cx="5394213" cy="656425"/>
      </dsp:txXfrm>
    </dsp:sp>
    <dsp:sp modelId="{7A712F8B-9572-4CFC-81B7-F32A123BC80B}">
      <dsp:nvSpPr>
        <dsp:cNvPr id="0" name=""/>
        <dsp:cNvSpPr/>
      </dsp:nvSpPr>
      <dsp:spPr>
        <a:xfrm>
          <a:off x="0" y="5252127"/>
          <a:ext cx="539421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2252D7-4E15-48E9-8505-3B19C7353B22}">
      <dsp:nvSpPr>
        <dsp:cNvPr id="0" name=""/>
        <dsp:cNvSpPr/>
      </dsp:nvSpPr>
      <dsp:spPr>
        <a:xfrm>
          <a:off x="0" y="5252127"/>
          <a:ext cx="5394213" cy="65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b="1" kern="1200">
              <a:latin typeface="Bookman Old Style"/>
            </a:rPr>
            <a:t>Sensory Changes (Eye sight weakening etc)</a:t>
          </a:r>
        </a:p>
      </dsp:txBody>
      <dsp:txXfrm>
        <a:off x="0" y="5252127"/>
        <a:ext cx="5394213" cy="6564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BAC1EA-8C90-448B-8C4A-B1FE297C476F}">
      <dsp:nvSpPr>
        <dsp:cNvPr id="0" name=""/>
        <dsp:cNvSpPr/>
      </dsp:nvSpPr>
      <dsp:spPr>
        <a:xfrm>
          <a:off x="3000" y="1231156"/>
          <a:ext cx="3010639" cy="301063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686" tIns="30480" rIns="165686" bIns="3048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Arial"/>
              <a:cs typeface="Arial"/>
            </a:rPr>
            <a:t>Domiciliary &amp; Residential Care</a:t>
          </a:r>
        </a:p>
      </dsp:txBody>
      <dsp:txXfrm>
        <a:off x="443898" y="1672054"/>
        <a:ext cx="2128843" cy="2128843"/>
      </dsp:txXfrm>
    </dsp:sp>
    <dsp:sp modelId="{4541B5DA-C20D-49B5-9CFD-A05B71FA0057}">
      <dsp:nvSpPr>
        <dsp:cNvPr id="0" name=""/>
        <dsp:cNvSpPr/>
      </dsp:nvSpPr>
      <dsp:spPr>
        <a:xfrm>
          <a:off x="2411512" y="1231156"/>
          <a:ext cx="3010639" cy="301063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686" tIns="30480" rIns="165686" bIns="3048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Arial"/>
              <a:cs typeface="Arial"/>
            </a:rPr>
            <a:t> Funded in the UK</a:t>
          </a:r>
        </a:p>
      </dsp:txBody>
      <dsp:txXfrm>
        <a:off x="2852410" y="1672054"/>
        <a:ext cx="2128843" cy="2128843"/>
      </dsp:txXfrm>
    </dsp:sp>
    <dsp:sp modelId="{3B9EB949-FB00-4FE0-B405-05772779E8ED}">
      <dsp:nvSpPr>
        <dsp:cNvPr id="0" name=""/>
        <dsp:cNvSpPr/>
      </dsp:nvSpPr>
      <dsp:spPr>
        <a:xfrm>
          <a:off x="4820023" y="1231156"/>
          <a:ext cx="3010639" cy="301063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686" tIns="30480" rIns="165686" bIns="3048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Arial"/>
              <a:cs typeface="Arial"/>
            </a:rPr>
            <a:t>Law Governing these in the UK</a:t>
          </a:r>
        </a:p>
      </dsp:txBody>
      <dsp:txXfrm>
        <a:off x="5260921" y="1672054"/>
        <a:ext cx="2128843" cy="2128843"/>
      </dsp:txXfrm>
    </dsp:sp>
    <dsp:sp modelId="{4950FC47-31A7-4134-A5C4-51E1F6143A55}">
      <dsp:nvSpPr>
        <dsp:cNvPr id="0" name=""/>
        <dsp:cNvSpPr/>
      </dsp:nvSpPr>
      <dsp:spPr>
        <a:xfrm>
          <a:off x="7228535" y="1231156"/>
          <a:ext cx="3010639" cy="301063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686" tIns="30480" rIns="165686" bIns="30480" numCol="1" spcCol="1270" anchor="ctr" anchorCtr="0">
          <a:noAutofit/>
        </a:bodyPr>
        <a:lstStyle/>
        <a:p>
          <a:pPr marL="0" lvl="0" indent="0" algn="ctr" defTabSz="1066800" rtl="0">
            <a:lnSpc>
              <a:spcPct val="90000"/>
            </a:lnSpc>
            <a:spcBef>
              <a:spcPct val="0"/>
            </a:spcBef>
            <a:spcAft>
              <a:spcPct val="35000"/>
            </a:spcAft>
            <a:buNone/>
          </a:pPr>
          <a:r>
            <a:rPr lang="en-GB" sz="2400" kern="1200">
              <a:latin typeface="Arial"/>
              <a:cs typeface="Arial"/>
            </a:rPr>
            <a:t>For/Against of both types of care</a:t>
          </a:r>
        </a:p>
      </dsp:txBody>
      <dsp:txXfrm>
        <a:off x="7669433" y="1672054"/>
        <a:ext cx="2128843" cy="2128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699F6-98E2-46F8-8D77-83BA323032C1}">
      <dsp:nvSpPr>
        <dsp:cNvPr id="0" name=""/>
        <dsp:cNvSpPr/>
      </dsp:nvSpPr>
      <dsp:spPr>
        <a:xfrm>
          <a:off x="274355" y="534"/>
          <a:ext cx="2021363" cy="20213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b="1" kern="1200">
              <a:latin typeface="Bookman Old Style"/>
            </a:rPr>
            <a:t>Rights of residents; Monitored by CQC &amp; CI</a:t>
          </a:r>
        </a:p>
      </dsp:txBody>
      <dsp:txXfrm>
        <a:off x="570377" y="296556"/>
        <a:ext cx="1429319" cy="1429319"/>
      </dsp:txXfrm>
    </dsp:sp>
    <dsp:sp modelId="{EB7043E3-E17D-48E5-936C-849E669BD70E}">
      <dsp:nvSpPr>
        <dsp:cNvPr id="0" name=""/>
        <dsp:cNvSpPr/>
      </dsp:nvSpPr>
      <dsp:spPr>
        <a:xfrm>
          <a:off x="698841" y="2186032"/>
          <a:ext cx="1172390" cy="1172390"/>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854241" y="2634354"/>
        <a:ext cx="861590" cy="275746"/>
      </dsp:txXfrm>
    </dsp:sp>
    <dsp:sp modelId="{5C0D9DC0-7862-4A09-B01F-6F68C7C4D56D}">
      <dsp:nvSpPr>
        <dsp:cNvPr id="0" name=""/>
        <dsp:cNvSpPr/>
      </dsp:nvSpPr>
      <dsp:spPr>
        <a:xfrm>
          <a:off x="274355" y="3522558"/>
          <a:ext cx="2021363" cy="20213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b="1" kern="1200">
              <a:latin typeface="Bookman Old Style"/>
            </a:rPr>
            <a:t>Health &amp; Social care act 2008 (Regulations 2014)</a:t>
          </a:r>
        </a:p>
      </dsp:txBody>
      <dsp:txXfrm>
        <a:off x="570377" y="3818580"/>
        <a:ext cx="1429319" cy="1429319"/>
      </dsp:txXfrm>
    </dsp:sp>
    <dsp:sp modelId="{371946EB-94D8-4B38-9905-D057EA7E9C9B}">
      <dsp:nvSpPr>
        <dsp:cNvPr id="0" name=""/>
        <dsp:cNvSpPr/>
      </dsp:nvSpPr>
      <dsp:spPr>
        <a:xfrm>
          <a:off x="2598923" y="2396254"/>
          <a:ext cx="642793" cy="7519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598923" y="2546643"/>
        <a:ext cx="449955" cy="451169"/>
      </dsp:txXfrm>
    </dsp:sp>
    <dsp:sp modelId="{FBB08743-50ED-4D07-94EC-F55855EA75FB}">
      <dsp:nvSpPr>
        <dsp:cNvPr id="0" name=""/>
        <dsp:cNvSpPr/>
      </dsp:nvSpPr>
      <dsp:spPr>
        <a:xfrm>
          <a:off x="3508536" y="750864"/>
          <a:ext cx="4042727" cy="40427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rtl="0">
            <a:lnSpc>
              <a:spcPct val="90000"/>
            </a:lnSpc>
            <a:spcBef>
              <a:spcPct val="0"/>
            </a:spcBef>
            <a:spcAft>
              <a:spcPct val="35000"/>
            </a:spcAft>
            <a:buNone/>
          </a:pPr>
          <a:r>
            <a:rPr lang="en-GB" sz="4000" b="1" kern="1200">
              <a:latin typeface="Bookman Old Style"/>
            </a:rPr>
            <a:t>Law Governing for both </a:t>
          </a:r>
        </a:p>
      </dsp:txBody>
      <dsp:txXfrm>
        <a:off x="4100580" y="1342908"/>
        <a:ext cx="2858639" cy="28586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6/18/2024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335239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6/18/2024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91735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6/18/2024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69556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6/18/2024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5649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6/18/2024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85102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6/18/2024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1650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6/18/2024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57958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6/18/2024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3697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6/18/2024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6057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6/18/2024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48337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6/18/2024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9212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6/18/2024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219965373"/>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74" r:id="rId8"/>
    <p:sldLayoutId id="2147483675" r:id="rId9"/>
    <p:sldLayoutId id="2147483676" r:id="rId10"/>
    <p:sldLayoutId id="214748368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www.healthline.com"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leafcare.co.uk/" TargetMode="External"/><Relationship Id="rId2" Type="http://schemas.openxmlformats.org/officeDocument/2006/relationships/hyperlink" Target="http://www.carehome.co.uk/"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hyperlink" Target="http://www.ageuk.org.uk/" TargetMode="External"/><Relationship Id="rId4" Type="http://schemas.openxmlformats.org/officeDocument/2006/relationships/hyperlink" Target="http://www.careinternational.org.uk/"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3.xml"/><Relationship Id="rId7" Type="http://schemas.openxmlformats.org/officeDocument/2006/relationships/hyperlink" Target="https://www.stphilipscare.com/what-rights-do-residents-have-in-a-care-home/"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10" Type="http://schemas.openxmlformats.org/officeDocument/2006/relationships/image" Target="../media/image10.png"/><Relationship Id="rId4" Type="http://schemas.openxmlformats.org/officeDocument/2006/relationships/diagramQuickStyle" Target="../diagrams/quickStyle3.xml"/><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Care Homes - VSA">
            <a:extLst>
              <a:ext uri="{FF2B5EF4-FFF2-40B4-BE49-F238E27FC236}">
                <a16:creationId xmlns:a16="http://schemas.microsoft.com/office/drawing/2014/main" id="{627C4BB3-B4CF-D332-55EE-1CCD8E9457EC}"/>
              </a:ext>
            </a:extLst>
          </p:cNvPr>
          <p:cNvPicPr>
            <a:picLocks noChangeAspect="1"/>
          </p:cNvPicPr>
          <p:nvPr/>
        </p:nvPicPr>
        <p:blipFill rotWithShape="1">
          <a:blip r:embed="rId2">
            <a:alphaModFix amt="60000"/>
          </a:blip>
          <a:srcRect t="12320" b="3427"/>
          <a:stretch/>
        </p:blipFill>
        <p:spPr>
          <a:xfrm>
            <a:off x="20" y="10"/>
            <a:ext cx="12191980" cy="6856614"/>
          </a:xfrm>
          <a:prstGeom prst="rect">
            <a:avLst/>
          </a:prstGeom>
        </p:spPr>
      </p:pic>
      <p:sp>
        <p:nvSpPr>
          <p:cNvPr id="2" name="Title 1"/>
          <p:cNvSpPr>
            <a:spLocks noGrp="1"/>
          </p:cNvSpPr>
          <p:nvPr>
            <p:ph type="ctrTitle"/>
          </p:nvPr>
        </p:nvSpPr>
        <p:spPr>
          <a:xfrm>
            <a:off x="3132" y="6397799"/>
            <a:ext cx="5797918" cy="335070"/>
          </a:xfrm>
        </p:spPr>
        <p:txBody>
          <a:bodyPr>
            <a:normAutofit fontScale="90000"/>
          </a:bodyPr>
          <a:lstStyle/>
          <a:p>
            <a:pPr algn="l"/>
            <a:r>
              <a:rPr lang="en-GB" sz="1800" b="1">
                <a:solidFill>
                  <a:srgbClr val="FFFFFF"/>
                </a:solidFill>
                <a:cs typeface="Sabon Next LT"/>
              </a:rPr>
              <a:t>Image sourced from Google (06/2024</a:t>
            </a:r>
            <a:r>
              <a:rPr lang="en-GB" sz="1600" b="1">
                <a:solidFill>
                  <a:srgbClr val="FFFFFF"/>
                </a:solidFill>
                <a:cs typeface="Sabon Next LT"/>
              </a:rPr>
              <a:t>)</a:t>
            </a:r>
            <a:endParaRPr lang="en-GB" sz="1600" b="1">
              <a:solidFill>
                <a:srgbClr val="FFFFFF"/>
              </a:solidFill>
            </a:endParaRPr>
          </a:p>
        </p:txBody>
      </p:sp>
      <p:sp>
        <p:nvSpPr>
          <p:cNvPr id="5" name="TextBox 4">
            <a:extLst>
              <a:ext uri="{FF2B5EF4-FFF2-40B4-BE49-F238E27FC236}">
                <a16:creationId xmlns:a16="http://schemas.microsoft.com/office/drawing/2014/main" id="{688622BA-F6BC-E21D-CCF9-8F6144FA2557}"/>
              </a:ext>
            </a:extLst>
          </p:cNvPr>
          <p:cNvSpPr txBox="1"/>
          <p:nvPr/>
        </p:nvSpPr>
        <p:spPr>
          <a:xfrm>
            <a:off x="1666683" y="4106380"/>
            <a:ext cx="8583858" cy="1938992"/>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i="1">
                <a:solidFill>
                  <a:schemeClr val="bg1"/>
                </a:solidFill>
                <a:latin typeface="Bookman Old Style"/>
              </a:rPr>
              <a:t>Elderly are better cared for in a care home then their own homes (End of life)</a:t>
            </a:r>
            <a:endParaRPr lang="en-GB" sz="3600" b="1" i="1">
              <a:solidFill>
                <a:schemeClr val="bg1"/>
              </a:solidFill>
              <a:latin typeface="Bookman Old Style"/>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C101B-0149-3041-931F-27E817C493C8}"/>
              </a:ext>
            </a:extLst>
          </p:cNvPr>
          <p:cNvSpPr>
            <a:spLocks noGrp="1"/>
          </p:cNvSpPr>
          <p:nvPr>
            <p:ph type="title"/>
          </p:nvPr>
        </p:nvSpPr>
        <p:spPr/>
        <p:txBody>
          <a:bodyPr/>
          <a:lstStyle/>
          <a:p>
            <a:pPr algn="ctr"/>
            <a:r>
              <a:rPr lang="en-GB" b="1">
                <a:cs typeface="Sabon Next LT"/>
              </a:rPr>
              <a:t>Introduction</a:t>
            </a:r>
          </a:p>
        </p:txBody>
      </p:sp>
      <p:sp>
        <p:nvSpPr>
          <p:cNvPr id="3" name="Content Placeholder 2">
            <a:extLst>
              <a:ext uri="{FF2B5EF4-FFF2-40B4-BE49-F238E27FC236}">
                <a16:creationId xmlns:a16="http://schemas.microsoft.com/office/drawing/2014/main" id="{45CBF8A2-3C97-8933-CB3B-C02892C03B9A}"/>
              </a:ext>
            </a:extLst>
          </p:cNvPr>
          <p:cNvSpPr>
            <a:spLocks noGrp="1"/>
          </p:cNvSpPr>
          <p:nvPr>
            <p:ph idx="1"/>
          </p:nvPr>
        </p:nvSpPr>
        <p:spPr>
          <a:xfrm>
            <a:off x="458694" y="1500601"/>
            <a:ext cx="11274612" cy="5124776"/>
          </a:xfrm>
        </p:spPr>
        <p:txBody>
          <a:bodyPr vert="horz" lIns="91440" tIns="45720" rIns="91440" bIns="45720" rtlCol="0" anchor="t">
            <a:normAutofit fontScale="92500" lnSpcReduction="20000"/>
          </a:bodyPr>
          <a:lstStyle/>
          <a:p>
            <a:pPr marL="0" indent="0" algn="ctr">
              <a:buNone/>
            </a:pPr>
            <a:r>
              <a:rPr lang="en-GB"/>
              <a:t>In my PowerPoint today I am going to discuss key points how elderly people are more beneficial being in a care home rather than their own homes during their end of life.</a:t>
            </a:r>
            <a:endParaRPr lang="en-US"/>
          </a:p>
          <a:p>
            <a:pPr marL="0" indent="0">
              <a:buNone/>
            </a:pPr>
            <a:endParaRPr lang="en-GB"/>
          </a:p>
          <a:p>
            <a:pPr marL="0" indent="0" algn="ctr">
              <a:buNone/>
            </a:pPr>
            <a:r>
              <a:rPr lang="en-GB" b="1"/>
              <a:t>My points are going to include:</a:t>
            </a:r>
          </a:p>
          <a:p>
            <a:r>
              <a:rPr lang="en-GB"/>
              <a:t>Residential care homes                        </a:t>
            </a:r>
          </a:p>
          <a:p>
            <a:r>
              <a:rPr lang="en-GB"/>
              <a:t>Domiciliary Care</a:t>
            </a:r>
          </a:p>
          <a:p>
            <a:r>
              <a:rPr lang="en-GB" sz="2600">
                <a:latin typeface="Arial"/>
                <a:cs typeface="Arial"/>
              </a:rPr>
              <a:t>How they are funded</a:t>
            </a:r>
            <a:endParaRPr lang="en-US" sz="2600">
              <a:latin typeface="Arial"/>
              <a:cs typeface="Arial"/>
            </a:endParaRPr>
          </a:p>
          <a:p>
            <a:r>
              <a:rPr lang="en-GB" sz="2600">
                <a:latin typeface="Arial"/>
                <a:cs typeface="Arial"/>
              </a:rPr>
              <a:t>What the law says</a:t>
            </a:r>
            <a:endParaRPr lang="en-US" sz="2600">
              <a:latin typeface="Arial"/>
              <a:cs typeface="Arial"/>
            </a:endParaRPr>
          </a:p>
          <a:p>
            <a:r>
              <a:rPr lang="en-GB" sz="2600">
                <a:latin typeface="Arial"/>
                <a:cs typeface="Arial"/>
              </a:rPr>
              <a:t>Advantages &amp; Dis-Advantages</a:t>
            </a:r>
            <a:endParaRPr lang="en-US" sz="2600">
              <a:latin typeface="Arial"/>
              <a:cs typeface="Arial"/>
            </a:endParaRPr>
          </a:p>
          <a:p>
            <a:r>
              <a:rPr lang="en-GB" sz="2600">
                <a:latin typeface="Arial"/>
                <a:cs typeface="Arial"/>
              </a:rPr>
              <a:t>History of elderly (UK)</a:t>
            </a:r>
            <a:endParaRPr lang="en-GB"/>
          </a:p>
          <a:p>
            <a:endParaRPr lang="en-GB"/>
          </a:p>
          <a:p>
            <a:endParaRPr lang="en-GB"/>
          </a:p>
          <a:p>
            <a:pPr marL="0" indent="0">
              <a:buNone/>
            </a:pPr>
            <a:endParaRPr lang="en-GB"/>
          </a:p>
        </p:txBody>
      </p:sp>
    </p:spTree>
    <p:extLst>
      <p:ext uri="{BB962C8B-B14F-4D97-AF65-F5344CB8AC3E}">
        <p14:creationId xmlns:p14="http://schemas.microsoft.com/office/powerpoint/2010/main" val="1171236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4" dur="5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p:tgtEl>
                                          <p:spTgt spid="3">
                                            <p:txEl>
                                              <p:pRg st="7" end="7"/>
                                            </p:txEl>
                                          </p:spTgt>
                                        </p:tgtEl>
                                        <p:attrNameLst>
                                          <p:attrName>ppt_y</p:attrName>
                                        </p:attrNameLst>
                                      </p:cBhvr>
                                      <p:tavLst>
                                        <p:tav tm="0">
                                          <p:val>
                                            <p:strVal val="#ppt_y+#ppt_h*1.125000"/>
                                          </p:val>
                                        </p:tav>
                                        <p:tav tm="100000">
                                          <p:val>
                                            <p:strVal val="#ppt_y"/>
                                          </p:val>
                                        </p:tav>
                                      </p:tavLst>
                                    </p:anim>
                                    <p:animEffect transition="in" filter="wipe(up)">
                                      <p:cBhvr>
                                        <p:cTn id="48" dur="500"/>
                                        <p:tgtEl>
                                          <p:spTgt spid="3">
                                            <p:txEl>
                                              <p:pRg st="7" end="7"/>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5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0FDEBD2-BDF8-8BE5-254B-532436EC7F18}"/>
              </a:ext>
            </a:extLst>
          </p:cNvPr>
          <p:cNvSpPr>
            <a:spLocks noGrp="1"/>
          </p:cNvSpPr>
          <p:nvPr>
            <p:ph type="title"/>
          </p:nvPr>
        </p:nvSpPr>
        <p:spPr>
          <a:xfrm>
            <a:off x="1328803" y="392799"/>
            <a:ext cx="3707705" cy="2307632"/>
          </a:xfrm>
        </p:spPr>
        <p:txBody>
          <a:bodyPr vert="horz" lIns="91440" tIns="45720" rIns="91440" bIns="45720" rtlCol="0" anchor="ctr">
            <a:normAutofit/>
          </a:bodyPr>
          <a:lstStyle/>
          <a:p>
            <a:pPr algn="r"/>
            <a:r>
              <a:rPr lang="en-US" b="1"/>
              <a:t>Main Body</a:t>
            </a:r>
            <a:endParaRPr lang="en-US"/>
          </a:p>
        </p:txBody>
      </p:sp>
      <p:grpSp>
        <p:nvGrpSpPr>
          <p:cNvPr id="17" name="Group 16">
            <a:extLst>
              <a:ext uri="{FF2B5EF4-FFF2-40B4-BE49-F238E27FC236}">
                <a16:creationId xmlns:a16="http://schemas.microsoft.com/office/drawing/2014/main" id="{495F785B-7930-4EEA-A9C1-31BE27B37E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53401" y="76200"/>
            <a:ext cx="4011240" cy="6781800"/>
            <a:chOff x="8059620" y="41922"/>
            <a:chExt cx="3997615" cy="6816077"/>
          </a:xfrm>
        </p:grpSpPr>
        <p:pic>
          <p:nvPicPr>
            <p:cNvPr id="18" name="Picture 17">
              <a:extLst>
                <a:ext uri="{FF2B5EF4-FFF2-40B4-BE49-F238E27FC236}">
                  <a16:creationId xmlns:a16="http://schemas.microsoft.com/office/drawing/2014/main" id="{4264F310-BFD5-4B73-BFE7-81C1018B2E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9" name="Picture 18">
              <a:extLst>
                <a:ext uri="{FF2B5EF4-FFF2-40B4-BE49-F238E27FC236}">
                  <a16:creationId xmlns:a16="http://schemas.microsoft.com/office/drawing/2014/main" id="{E8F35659-E44B-48BC-953C-371D7D00DC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5" name="TextBox 4">
            <a:extLst>
              <a:ext uri="{FF2B5EF4-FFF2-40B4-BE49-F238E27FC236}">
                <a16:creationId xmlns:a16="http://schemas.microsoft.com/office/drawing/2014/main" id="{6DB618A8-2975-757B-B107-0F0EF8F5B98B}"/>
              </a:ext>
            </a:extLst>
          </p:cNvPr>
          <p:cNvSpPr txBox="1"/>
          <p:nvPr/>
        </p:nvSpPr>
        <p:spPr>
          <a:xfrm>
            <a:off x="6687160" y="559814"/>
            <a:ext cx="4633486" cy="230763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228600">
              <a:lnSpc>
                <a:spcPct val="110000"/>
              </a:lnSpc>
              <a:spcBef>
                <a:spcPct val="0"/>
              </a:spcBef>
              <a:spcAft>
                <a:spcPts val="600"/>
              </a:spcAft>
              <a:buClr>
                <a:schemeClr val="accent1"/>
              </a:buClr>
              <a:buFont typeface="Arial" panose="020B0604020202020204" pitchFamily="34" charset="0"/>
              <a:buChar char="•"/>
            </a:pPr>
            <a:r>
              <a:rPr lang="en-US" sz="2000"/>
              <a:t>Define old age (End of life)</a:t>
            </a:r>
          </a:p>
          <a:p>
            <a:pPr marL="342900" indent="-228600">
              <a:lnSpc>
                <a:spcPct val="110000"/>
              </a:lnSpc>
              <a:spcBef>
                <a:spcPct val="0"/>
              </a:spcBef>
              <a:spcAft>
                <a:spcPts val="600"/>
              </a:spcAft>
              <a:buClr>
                <a:schemeClr val="accent1"/>
              </a:buClr>
              <a:buFont typeface="Arial" panose="020B0604020202020204" pitchFamily="34" charset="0"/>
              <a:buChar char="•"/>
            </a:pPr>
            <a:endParaRPr lang="en-US" sz="2000"/>
          </a:p>
          <a:p>
            <a:pPr marL="342900" indent="-228600">
              <a:lnSpc>
                <a:spcPct val="110000"/>
              </a:lnSpc>
              <a:spcBef>
                <a:spcPct val="0"/>
              </a:spcBef>
              <a:spcAft>
                <a:spcPts val="600"/>
              </a:spcAft>
              <a:buClr>
                <a:schemeClr val="accent1"/>
              </a:buClr>
              <a:buFont typeface="Arial" panose="020B0604020202020204" pitchFamily="34" charset="0"/>
              <a:buChar char="•"/>
            </a:pPr>
            <a:r>
              <a:rPr lang="en-US" sz="2000"/>
              <a:t>Planning for end of life</a:t>
            </a:r>
          </a:p>
          <a:p>
            <a:pPr marL="342900" indent="-228600">
              <a:lnSpc>
                <a:spcPct val="110000"/>
              </a:lnSpc>
              <a:spcBef>
                <a:spcPct val="0"/>
              </a:spcBef>
              <a:spcAft>
                <a:spcPts val="600"/>
              </a:spcAft>
              <a:buClr>
                <a:schemeClr val="accent1"/>
              </a:buClr>
              <a:buFont typeface="Arial" panose="020B0604020202020204" pitchFamily="34" charset="0"/>
              <a:buChar char="•"/>
            </a:pPr>
            <a:endParaRPr lang="en-US" sz="2000"/>
          </a:p>
          <a:p>
            <a:pPr marL="342900" indent="-228600">
              <a:lnSpc>
                <a:spcPct val="110000"/>
              </a:lnSpc>
              <a:spcBef>
                <a:spcPct val="0"/>
              </a:spcBef>
              <a:spcAft>
                <a:spcPts val="600"/>
              </a:spcAft>
              <a:buClr>
                <a:schemeClr val="accent1"/>
              </a:buClr>
              <a:buFont typeface="Arial" panose="020B0604020202020204" pitchFamily="34" charset="0"/>
              <a:buChar char="•"/>
            </a:pPr>
            <a:r>
              <a:rPr lang="en-US" sz="2000"/>
              <a:t>Assisted Dying &amp; Euthanasia</a:t>
            </a:r>
          </a:p>
        </p:txBody>
      </p:sp>
      <p:pic>
        <p:nvPicPr>
          <p:cNvPr id="6" name="Picture 5" descr="A person standing next to a nurse&#10;&#10;Description automatically generated">
            <a:extLst>
              <a:ext uri="{FF2B5EF4-FFF2-40B4-BE49-F238E27FC236}">
                <a16:creationId xmlns:a16="http://schemas.microsoft.com/office/drawing/2014/main" id="{A010FF6B-6CCC-F6DC-EE13-67156E08F28A}"/>
              </a:ext>
            </a:extLst>
          </p:cNvPr>
          <p:cNvPicPr>
            <a:picLocks noChangeAspect="1"/>
          </p:cNvPicPr>
          <p:nvPr/>
        </p:nvPicPr>
        <p:blipFill rotWithShape="1">
          <a:blip r:embed="rId3"/>
          <a:srcRect l="2572" r="-1" b="-1"/>
          <a:stretch/>
        </p:blipFill>
        <p:spPr>
          <a:xfrm>
            <a:off x="653735" y="3623015"/>
            <a:ext cx="3503568" cy="2634724"/>
          </a:xfrm>
          <a:prstGeom prst="rect">
            <a:avLst/>
          </a:prstGeom>
        </p:spPr>
      </p:pic>
      <p:pic>
        <p:nvPicPr>
          <p:cNvPr id="8" name="Picture 7" descr="A close-up of a fist&#10;&#10;Description automatically generated">
            <a:extLst>
              <a:ext uri="{FF2B5EF4-FFF2-40B4-BE49-F238E27FC236}">
                <a16:creationId xmlns:a16="http://schemas.microsoft.com/office/drawing/2014/main" id="{0578F97E-C361-9B44-61BC-1AB0164BFC58}"/>
              </a:ext>
            </a:extLst>
          </p:cNvPr>
          <p:cNvPicPr>
            <a:picLocks noChangeAspect="1"/>
          </p:cNvPicPr>
          <p:nvPr/>
        </p:nvPicPr>
        <p:blipFill rotWithShape="1">
          <a:blip r:embed="rId4"/>
          <a:srcRect l="7716" r="8671" b="-3"/>
          <a:stretch/>
        </p:blipFill>
        <p:spPr>
          <a:xfrm>
            <a:off x="4328692" y="3629743"/>
            <a:ext cx="3534616" cy="2634724"/>
          </a:xfrm>
          <a:prstGeom prst="rect">
            <a:avLst/>
          </a:prstGeom>
        </p:spPr>
      </p:pic>
      <p:pic>
        <p:nvPicPr>
          <p:cNvPr id="7" name="Picture 6" descr="A nurse helping a person in a hospital bed&#10;&#10;Description automatically generated">
            <a:extLst>
              <a:ext uri="{FF2B5EF4-FFF2-40B4-BE49-F238E27FC236}">
                <a16:creationId xmlns:a16="http://schemas.microsoft.com/office/drawing/2014/main" id="{487CD150-32A0-8CDA-AA88-E19204F9EDF6}"/>
              </a:ext>
            </a:extLst>
          </p:cNvPr>
          <p:cNvPicPr>
            <a:picLocks noChangeAspect="1"/>
          </p:cNvPicPr>
          <p:nvPr/>
        </p:nvPicPr>
        <p:blipFill rotWithShape="1">
          <a:blip r:embed="rId5"/>
          <a:srcRect l="6154" r="5725" b="-1"/>
          <a:stretch/>
        </p:blipFill>
        <p:spPr>
          <a:xfrm>
            <a:off x="8034700" y="3623327"/>
            <a:ext cx="3504484" cy="2636872"/>
          </a:xfrm>
          <a:prstGeom prst="rect">
            <a:avLst/>
          </a:prstGeom>
        </p:spPr>
      </p:pic>
      <p:sp>
        <p:nvSpPr>
          <p:cNvPr id="9" name="TextBox 8">
            <a:extLst>
              <a:ext uri="{FF2B5EF4-FFF2-40B4-BE49-F238E27FC236}">
                <a16:creationId xmlns:a16="http://schemas.microsoft.com/office/drawing/2014/main" id="{C3709FAC-C96F-9ADB-2928-9C64A71727D0}"/>
              </a:ext>
            </a:extLst>
          </p:cNvPr>
          <p:cNvSpPr txBox="1"/>
          <p:nvPr/>
        </p:nvSpPr>
        <p:spPr>
          <a:xfrm>
            <a:off x="1134" y="6491749"/>
            <a:ext cx="32992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Pictures sourced from Google</a:t>
            </a:r>
          </a:p>
        </p:txBody>
      </p:sp>
    </p:spTree>
    <p:extLst>
      <p:ext uri="{BB962C8B-B14F-4D97-AF65-F5344CB8AC3E}">
        <p14:creationId xmlns:p14="http://schemas.microsoft.com/office/powerpoint/2010/main" val="3961759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37" name="Rectangle 3336">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38" name="Rectangle 3337">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39" name="Group 3338">
            <a:extLst>
              <a:ext uri="{FF2B5EF4-FFF2-40B4-BE49-F238E27FC236}">
                <a16:creationId xmlns:a16="http://schemas.microsoft.com/office/drawing/2014/main" id="{3489A2D2-B3AA-488C-B20E-15DBB97548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3334" name="Picture 3333">
              <a:extLst>
                <a:ext uri="{FF2B5EF4-FFF2-40B4-BE49-F238E27FC236}">
                  <a16:creationId xmlns:a16="http://schemas.microsoft.com/office/drawing/2014/main" id="{7C8EAD1A-FDD8-42C1-BC99-CCB0CC628B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335" name="Picture 3334">
              <a:extLst>
                <a:ext uri="{FF2B5EF4-FFF2-40B4-BE49-F238E27FC236}">
                  <a16:creationId xmlns:a16="http://schemas.microsoft.com/office/drawing/2014/main" id="{E897C8CE-9AE7-4BB3-B76A-13264EA74A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3324" name="Picture 3323" descr="Residential care home hi-res stock photography and images ...">
            <a:extLst>
              <a:ext uri="{FF2B5EF4-FFF2-40B4-BE49-F238E27FC236}">
                <a16:creationId xmlns:a16="http://schemas.microsoft.com/office/drawing/2014/main" id="{E12409B9-26C5-169F-04E1-AFA151F90171}"/>
              </a:ext>
            </a:extLst>
          </p:cNvPr>
          <p:cNvPicPr>
            <a:picLocks noChangeAspect="1"/>
          </p:cNvPicPr>
          <p:nvPr/>
        </p:nvPicPr>
        <p:blipFill rotWithShape="1">
          <a:blip r:embed="rId3"/>
          <a:srcRect l="-9070" t="-614" r="-4419" b="10969"/>
          <a:stretch/>
        </p:blipFill>
        <p:spPr>
          <a:xfrm>
            <a:off x="6413894" y="764242"/>
            <a:ext cx="5467269" cy="3277679"/>
          </a:xfrm>
          <a:prstGeom prst="rect">
            <a:avLst/>
          </a:prstGeom>
        </p:spPr>
      </p:pic>
      <p:graphicFrame>
        <p:nvGraphicFramePr>
          <p:cNvPr id="4" name="Diagram 3">
            <a:extLst>
              <a:ext uri="{FF2B5EF4-FFF2-40B4-BE49-F238E27FC236}">
                <a16:creationId xmlns:a16="http://schemas.microsoft.com/office/drawing/2014/main" id="{5ABC17DE-661D-5120-7271-AFDA26DC334F}"/>
              </a:ext>
            </a:extLst>
          </p:cNvPr>
          <p:cNvGraphicFramePr/>
          <p:nvPr>
            <p:extLst>
              <p:ext uri="{D42A27DB-BD31-4B8C-83A1-F6EECF244321}">
                <p14:modId xmlns:p14="http://schemas.microsoft.com/office/powerpoint/2010/main" val="3825226762"/>
              </p:ext>
            </p:extLst>
          </p:nvPr>
        </p:nvGraphicFramePr>
        <p:xfrm>
          <a:off x="838200" y="307044"/>
          <a:ext cx="5394213" cy="59092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439" name="TextBox 3438">
            <a:extLst>
              <a:ext uri="{FF2B5EF4-FFF2-40B4-BE49-F238E27FC236}">
                <a16:creationId xmlns:a16="http://schemas.microsoft.com/office/drawing/2014/main" id="{C0B3DA8B-FEFC-1E00-B010-7ED5E244C8EF}"/>
              </a:ext>
            </a:extLst>
          </p:cNvPr>
          <p:cNvSpPr txBox="1"/>
          <p:nvPr/>
        </p:nvSpPr>
        <p:spPr>
          <a:xfrm>
            <a:off x="6827183" y="5664573"/>
            <a:ext cx="52639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Information sources: </a:t>
            </a:r>
            <a:r>
              <a:rPr lang="en-GB" b="1">
                <a:hlinkClick r:id="rId9"/>
              </a:rPr>
              <a:t>www.healthline.com</a:t>
            </a:r>
            <a:endParaRPr lang="en-GB" b="1"/>
          </a:p>
          <a:p>
            <a:endParaRPr lang="en-GB" b="1"/>
          </a:p>
          <a:p>
            <a:r>
              <a:rPr lang="en-GB" b="1"/>
              <a:t>Image sourced off Google</a:t>
            </a:r>
          </a:p>
        </p:txBody>
      </p:sp>
    </p:spTree>
    <p:extLst>
      <p:ext uri="{BB962C8B-B14F-4D97-AF65-F5344CB8AC3E}">
        <p14:creationId xmlns:p14="http://schemas.microsoft.com/office/powerpoint/2010/main" val="2723854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332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439"/>
                                        </p:tgtEl>
                                        <p:attrNameLst>
                                          <p:attrName>style.visibility</p:attrName>
                                        </p:attrNameLst>
                                      </p:cBhvr>
                                      <p:to>
                                        <p:strVal val="visible"/>
                                      </p:to>
                                    </p:set>
                                    <p:animEffect transition="in" filter="fade">
                                      <p:cBhvr>
                                        <p:cTn id="15" dur="500"/>
                                        <p:tgtEl>
                                          <p:spTgt spid="34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343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0328F-FBD2-C53B-0525-4B3BB7B7FDB0}"/>
              </a:ext>
            </a:extLst>
          </p:cNvPr>
          <p:cNvSpPr>
            <a:spLocks noGrp="1"/>
          </p:cNvSpPr>
          <p:nvPr>
            <p:ph type="title"/>
          </p:nvPr>
        </p:nvSpPr>
        <p:spPr/>
        <p:txBody>
          <a:bodyPr/>
          <a:lstStyle/>
          <a:p>
            <a:pPr algn="ctr"/>
            <a:r>
              <a:rPr lang="en-GB" b="1">
                <a:cs typeface="Sabon Next LT"/>
              </a:rPr>
              <a:t>Planning for end of life</a:t>
            </a:r>
            <a:endParaRPr lang="en-US"/>
          </a:p>
        </p:txBody>
      </p:sp>
      <p:sp>
        <p:nvSpPr>
          <p:cNvPr id="3" name="Content Placeholder 2">
            <a:extLst>
              <a:ext uri="{FF2B5EF4-FFF2-40B4-BE49-F238E27FC236}">
                <a16:creationId xmlns:a16="http://schemas.microsoft.com/office/drawing/2014/main" id="{AE0D8E81-D0A3-529E-E3B0-861A0A09DBFC}"/>
              </a:ext>
            </a:extLst>
          </p:cNvPr>
          <p:cNvSpPr>
            <a:spLocks noGrp="1"/>
          </p:cNvSpPr>
          <p:nvPr>
            <p:ph idx="1"/>
          </p:nvPr>
        </p:nvSpPr>
        <p:spPr/>
        <p:txBody>
          <a:bodyPr vert="horz" lIns="91440" tIns="45720" rIns="91440" bIns="45720" rtlCol="0" anchor="t">
            <a:normAutofit fontScale="92500" lnSpcReduction="20000"/>
          </a:bodyPr>
          <a:lstStyle/>
          <a:p>
            <a:pPr algn="ctr"/>
            <a:r>
              <a:rPr lang="en-GB" sz="2400"/>
              <a:t>Advanced Decision</a:t>
            </a:r>
            <a:endParaRPr lang="en-US"/>
          </a:p>
          <a:p>
            <a:pPr algn="ctr"/>
            <a:r>
              <a:rPr lang="en-GB" sz="2400"/>
              <a:t>Where they want to be cared for </a:t>
            </a:r>
          </a:p>
          <a:p>
            <a:pPr algn="ctr"/>
            <a:r>
              <a:rPr lang="en-GB" sz="2400"/>
              <a:t>Where they want to die</a:t>
            </a:r>
          </a:p>
          <a:p>
            <a:pPr algn="ctr"/>
            <a:r>
              <a:rPr lang="en-GB" sz="2400"/>
              <a:t>Who they want to be with</a:t>
            </a:r>
          </a:p>
          <a:p>
            <a:pPr algn="ctr"/>
            <a:r>
              <a:rPr lang="en-GB" sz="2400"/>
              <a:t>Values ( Religious Beliefs)</a:t>
            </a:r>
          </a:p>
          <a:p>
            <a:pPr algn="ctr"/>
            <a:r>
              <a:rPr lang="en-GB" sz="2400"/>
              <a:t>Routine that is important to them</a:t>
            </a:r>
          </a:p>
          <a:p>
            <a:pPr algn="ctr"/>
            <a:r>
              <a:rPr lang="en-GB" sz="2400"/>
              <a:t>Anything that helps them feel safe &amp; Comfortable</a:t>
            </a:r>
          </a:p>
          <a:p>
            <a:pPr algn="ctr"/>
            <a:endParaRPr lang="en-GB" sz="2400"/>
          </a:p>
          <a:p>
            <a:pPr marL="0" indent="0" algn="ctr">
              <a:buNone/>
            </a:pPr>
            <a:r>
              <a:rPr lang="en-GB" sz="2400"/>
              <a:t>Source: </a:t>
            </a:r>
            <a:r>
              <a:rPr lang="en-GB" sz="2400">
                <a:ea typeface="+mn-lt"/>
                <a:cs typeface="+mn-lt"/>
              </a:rPr>
              <a:t>https://www.carersuk.org/help-and-advice/practical-support/end-of-life-planning/</a:t>
            </a:r>
          </a:p>
          <a:p>
            <a:endParaRPr lang="en-GB"/>
          </a:p>
        </p:txBody>
      </p:sp>
    </p:spTree>
    <p:extLst>
      <p:ext uri="{BB962C8B-B14F-4D97-AF65-F5344CB8AC3E}">
        <p14:creationId xmlns:p14="http://schemas.microsoft.com/office/powerpoint/2010/main" val="2807844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E7998-F384-5EFA-166F-6E596EA5C310}"/>
              </a:ext>
            </a:extLst>
          </p:cNvPr>
          <p:cNvSpPr>
            <a:spLocks noGrp="1"/>
          </p:cNvSpPr>
          <p:nvPr>
            <p:ph type="title"/>
          </p:nvPr>
        </p:nvSpPr>
        <p:spPr/>
        <p:txBody>
          <a:bodyPr/>
          <a:lstStyle/>
          <a:p>
            <a:pPr algn="ctr"/>
            <a:r>
              <a:rPr lang="en-GB" b="1">
                <a:latin typeface="Bookman Old Style"/>
                <a:cs typeface="Sabon Next LT"/>
              </a:rPr>
              <a:t>Euthanasia &amp; Assisted Dying</a:t>
            </a:r>
            <a:endParaRPr lang="en-GB" b="1">
              <a:latin typeface="Bookman Old Style"/>
            </a:endParaRPr>
          </a:p>
        </p:txBody>
      </p:sp>
      <p:sp>
        <p:nvSpPr>
          <p:cNvPr id="3" name="Content Placeholder 2">
            <a:extLst>
              <a:ext uri="{FF2B5EF4-FFF2-40B4-BE49-F238E27FC236}">
                <a16:creationId xmlns:a16="http://schemas.microsoft.com/office/drawing/2014/main" id="{8542AF67-4A52-DE7D-5A5C-0F627349D272}"/>
              </a:ext>
            </a:extLst>
          </p:cNvPr>
          <p:cNvSpPr>
            <a:spLocks noGrp="1"/>
          </p:cNvSpPr>
          <p:nvPr>
            <p:ph idx="1"/>
          </p:nvPr>
        </p:nvSpPr>
        <p:spPr>
          <a:xfrm>
            <a:off x="458694" y="1949450"/>
            <a:ext cx="11566885" cy="4790749"/>
          </a:xfrm>
        </p:spPr>
        <p:txBody>
          <a:bodyPr vert="horz" lIns="91440" tIns="45720" rIns="91440" bIns="45720" rtlCol="0" anchor="t">
            <a:noAutofit/>
          </a:bodyPr>
          <a:lstStyle/>
          <a:p>
            <a:pPr marL="0" indent="0">
              <a:buNone/>
            </a:pPr>
            <a:r>
              <a:rPr lang="en-GB" sz="2200"/>
              <a:t>Assisted Dying is someone who is terminally ill and who seeks medical help to obtain </a:t>
            </a:r>
            <a:r>
              <a:rPr lang="en-GB" sz="2200" err="1"/>
              <a:t>leathel</a:t>
            </a:r>
            <a:r>
              <a:rPr lang="en-GB" sz="2200"/>
              <a:t> drugs; which they take themselves.</a:t>
            </a:r>
          </a:p>
          <a:p>
            <a:pPr marL="0" indent="0">
              <a:buNone/>
            </a:pPr>
            <a:endParaRPr lang="en-GB" sz="2200"/>
          </a:p>
          <a:p>
            <a:pPr marL="0" indent="0">
              <a:buNone/>
            </a:pPr>
            <a:r>
              <a:rPr lang="en-GB" sz="2200"/>
              <a:t>Euthanasia is an act of deliberately ending a person's life to relieve them from suffering. Euthanasia is where a physician is giving them the </a:t>
            </a:r>
            <a:r>
              <a:rPr lang="en-GB" sz="2200" err="1"/>
              <a:t>leathel</a:t>
            </a:r>
            <a:r>
              <a:rPr lang="en-GB" sz="2200"/>
              <a:t> drug. It is legal in fewer places then assisted dying and patients do not have to necessarily have to be terminally ill. </a:t>
            </a:r>
          </a:p>
          <a:p>
            <a:pPr marL="0" indent="0">
              <a:buNone/>
            </a:pPr>
            <a:r>
              <a:rPr lang="en-GB" sz="2200"/>
              <a:t>There are 2 types of Euthanasia, voluntary- where a patient has given consent. Non-Voluntary, Where the patient is in coma and connote give Consent.</a:t>
            </a:r>
          </a:p>
          <a:p>
            <a:pPr marL="0" indent="0">
              <a:buNone/>
            </a:pPr>
            <a:endParaRPr lang="en-GB" sz="2200"/>
          </a:p>
          <a:p>
            <a:pPr marL="0" indent="0">
              <a:buNone/>
            </a:pPr>
            <a:r>
              <a:rPr lang="en-GB" sz="2200"/>
              <a:t>Source: BBC.co.uk</a:t>
            </a: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2878878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C306-7632-78BE-55C6-72FBB8154E61}"/>
              </a:ext>
            </a:extLst>
          </p:cNvPr>
          <p:cNvSpPr>
            <a:spLocks noGrp="1"/>
          </p:cNvSpPr>
          <p:nvPr>
            <p:ph type="title"/>
          </p:nvPr>
        </p:nvSpPr>
        <p:spPr/>
        <p:txBody>
          <a:bodyPr/>
          <a:lstStyle/>
          <a:p>
            <a:pPr algn="ctr"/>
            <a:r>
              <a:rPr lang="en-GB" b="1">
                <a:cs typeface="Sabon Next LT"/>
              </a:rPr>
              <a:t>Type of elderly care settings</a:t>
            </a:r>
          </a:p>
        </p:txBody>
      </p:sp>
      <p:graphicFrame>
        <p:nvGraphicFramePr>
          <p:cNvPr id="4" name="Diagram 3">
            <a:extLst>
              <a:ext uri="{FF2B5EF4-FFF2-40B4-BE49-F238E27FC236}">
                <a16:creationId xmlns:a16="http://schemas.microsoft.com/office/drawing/2014/main" id="{B7E6A1AA-3E5E-687F-9703-4C3117F64C3F}"/>
              </a:ext>
            </a:extLst>
          </p:cNvPr>
          <p:cNvGraphicFramePr/>
          <p:nvPr>
            <p:extLst>
              <p:ext uri="{D42A27DB-BD31-4B8C-83A1-F6EECF244321}">
                <p14:modId xmlns:p14="http://schemas.microsoft.com/office/powerpoint/2010/main" val="347697785"/>
              </p:ext>
            </p:extLst>
          </p:nvPr>
        </p:nvGraphicFramePr>
        <p:xfrm>
          <a:off x="840442" y="1028701"/>
          <a:ext cx="10242175" cy="5472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2092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692D-9C12-5468-8D13-05D5D653BDAE}"/>
              </a:ext>
            </a:extLst>
          </p:cNvPr>
          <p:cNvSpPr>
            <a:spLocks noGrp="1"/>
          </p:cNvSpPr>
          <p:nvPr>
            <p:ph type="title"/>
          </p:nvPr>
        </p:nvSpPr>
        <p:spPr/>
        <p:txBody>
          <a:bodyPr/>
          <a:lstStyle/>
          <a:p>
            <a:pPr algn="ctr"/>
            <a:r>
              <a:rPr lang="en-GB" b="1">
                <a:cs typeface="Sabon Next LT"/>
              </a:rPr>
              <a:t>Residential/ Domiciliary Care</a:t>
            </a:r>
          </a:p>
        </p:txBody>
      </p:sp>
      <p:sp>
        <p:nvSpPr>
          <p:cNvPr id="3" name="Content Placeholder 2">
            <a:extLst>
              <a:ext uri="{FF2B5EF4-FFF2-40B4-BE49-F238E27FC236}">
                <a16:creationId xmlns:a16="http://schemas.microsoft.com/office/drawing/2014/main" id="{99FAFE71-7379-7A6A-7EEB-0CF85E9ECFE7}"/>
              </a:ext>
            </a:extLst>
          </p:cNvPr>
          <p:cNvSpPr>
            <a:spLocks noGrp="1"/>
          </p:cNvSpPr>
          <p:nvPr>
            <p:ph idx="1"/>
          </p:nvPr>
        </p:nvSpPr>
        <p:spPr/>
        <p:txBody>
          <a:bodyPr vert="horz" lIns="91440" tIns="45720" rIns="91440" bIns="45720" rtlCol="0" anchor="t">
            <a:normAutofit fontScale="92500" lnSpcReduction="10000"/>
          </a:bodyPr>
          <a:lstStyle/>
          <a:p>
            <a:r>
              <a:rPr lang="en-GB" sz="2000"/>
              <a:t>Residential care is individuals living in a care or nursing home. This includes: That they have their own private room, shared communal living space such as lounges, gardens and dining room. They offer 24 hour support from care staff which means they assist with personal care, medication and meals. Residential care is ideal for individuals who need intensive support, supervision or for those who have complex health needs.</a:t>
            </a:r>
          </a:p>
          <a:p>
            <a:endParaRPr lang="en-GB" sz="2000"/>
          </a:p>
          <a:p>
            <a:r>
              <a:rPr lang="en-GB" sz="2000"/>
              <a:t>Domiciliary care is known as a home care which enrol staff providing support to individuals in their own homes. It can be provided on a part time or full time basis. It is ideal for individuals who want to remain in their own homes but require to do so. It is suitable for individuals who need more flexibility with their care, it can be tailored to their individual needs.</a:t>
            </a:r>
          </a:p>
          <a:p>
            <a:endParaRPr lang="en-GB" sz="2000"/>
          </a:p>
          <a:p>
            <a:pPr marL="0" indent="0">
              <a:buNone/>
            </a:pPr>
            <a:r>
              <a:rPr lang="en-GB" sz="2000"/>
              <a:t>    Source: wiltshirecarepartnership.org.uk</a:t>
            </a:r>
          </a:p>
        </p:txBody>
      </p:sp>
    </p:spTree>
    <p:extLst>
      <p:ext uri="{BB962C8B-B14F-4D97-AF65-F5344CB8AC3E}">
        <p14:creationId xmlns:p14="http://schemas.microsoft.com/office/powerpoint/2010/main" val="3054957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A334B07-D5C6-4161-8116-1BD388246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844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7" name="Group 16">
            <a:extLst>
              <a:ext uri="{FF2B5EF4-FFF2-40B4-BE49-F238E27FC236}">
                <a16:creationId xmlns:a16="http://schemas.microsoft.com/office/drawing/2014/main" id="{5DF80CB5-0AEE-4559-A91D-A385802EFB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8" name="Picture 17">
              <a:extLst>
                <a:ext uri="{FF2B5EF4-FFF2-40B4-BE49-F238E27FC236}">
                  <a16:creationId xmlns:a16="http://schemas.microsoft.com/office/drawing/2014/main" id="{442895D0-1075-432D-8C07-DABC834B1A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9" name="Picture 18">
              <a:extLst>
                <a:ext uri="{FF2B5EF4-FFF2-40B4-BE49-F238E27FC236}">
                  <a16:creationId xmlns:a16="http://schemas.microsoft.com/office/drawing/2014/main" id="{BF454F08-4337-4A73-90C3-180868086E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1A6639C5-C19D-CF70-3727-704091EE24F7}"/>
              </a:ext>
            </a:extLst>
          </p:cNvPr>
          <p:cNvSpPr>
            <a:spLocks noGrp="1"/>
          </p:cNvSpPr>
          <p:nvPr>
            <p:ph type="title"/>
          </p:nvPr>
        </p:nvSpPr>
        <p:spPr>
          <a:xfrm>
            <a:off x="838201" y="559813"/>
            <a:ext cx="4876800" cy="5577934"/>
          </a:xfrm>
        </p:spPr>
        <p:txBody>
          <a:bodyPr>
            <a:normAutofit/>
          </a:bodyPr>
          <a:lstStyle/>
          <a:p>
            <a:pPr algn="ctr"/>
            <a:r>
              <a:rPr lang="en-GB" sz="3100" b="1">
                <a:solidFill>
                  <a:srgbClr val="FFFFFF"/>
                </a:solidFill>
                <a:cs typeface="Sabon Next LT"/>
              </a:rPr>
              <a:t>Advantages/Disadvantages of both care</a:t>
            </a:r>
          </a:p>
        </p:txBody>
      </p:sp>
      <p:sp>
        <p:nvSpPr>
          <p:cNvPr id="3" name="Content Placeholder 2">
            <a:extLst>
              <a:ext uri="{FF2B5EF4-FFF2-40B4-BE49-F238E27FC236}">
                <a16:creationId xmlns:a16="http://schemas.microsoft.com/office/drawing/2014/main" id="{A85D069B-9CC3-D709-0D25-720A9F419140}"/>
              </a:ext>
            </a:extLst>
          </p:cNvPr>
          <p:cNvSpPr>
            <a:spLocks/>
          </p:cNvSpPr>
          <p:nvPr/>
        </p:nvSpPr>
        <p:spPr>
          <a:xfrm>
            <a:off x="6498223" y="414456"/>
            <a:ext cx="5495035" cy="2920581"/>
          </a:xfrm>
          <a:prstGeom prst="rect">
            <a:avLst/>
          </a:prstGeom>
        </p:spPr>
        <p:txBody>
          <a:bodyPr vert="horz" lIns="91440" tIns="45720" rIns="91440" bIns="45720" rtlCol="0" anchor="t">
            <a:normAutofit/>
          </a:bodyPr>
          <a:lstStyle/>
          <a:p>
            <a:pPr defTabSz="457200"/>
            <a:r>
              <a:rPr lang="en-GB" sz="2000" b="1" u="sng"/>
              <a:t>Residential;</a:t>
            </a:r>
            <a:endParaRPr lang="en-GB" sz="2000" b="1" u="sng" kern="1200">
              <a:latin typeface="+mn-lt"/>
            </a:endParaRPr>
          </a:p>
          <a:p>
            <a:pPr defTabSz="457200"/>
            <a:endParaRPr lang="en-GB" sz="1900"/>
          </a:p>
          <a:p>
            <a:pPr marL="342900" indent="-342900" defTabSz="457200">
              <a:buFont typeface="Arial" panose="020B0604020202020204" pitchFamily="34" charset="0"/>
              <a:buChar char="•"/>
            </a:pPr>
            <a:r>
              <a:rPr lang="en-GB" sz="1900" kern="1200">
                <a:latin typeface="+mn-lt"/>
                <a:ea typeface="+mn-ea"/>
                <a:cs typeface="+mn-cs"/>
              </a:rPr>
              <a:t>Individuals living in a care home</a:t>
            </a:r>
            <a:endParaRPr lang="en-GB" sz="1900" kern="1200">
              <a:latin typeface="+mn-lt"/>
            </a:endParaRPr>
          </a:p>
          <a:p>
            <a:pPr marL="342900" indent="-342900" defTabSz="457200">
              <a:buFont typeface="Arial" panose="020B0604020202020204" pitchFamily="34" charset="0"/>
              <a:buChar char="•"/>
            </a:pPr>
            <a:r>
              <a:rPr lang="en-GB" sz="1900" kern="1200">
                <a:latin typeface="+mn-lt"/>
                <a:ea typeface="+mn-ea"/>
                <a:cs typeface="+mn-cs"/>
              </a:rPr>
              <a:t>Offers are more communal living experience</a:t>
            </a:r>
            <a:endParaRPr lang="en-GB" sz="1900" kern="1200">
              <a:latin typeface="+mn-lt"/>
            </a:endParaRPr>
          </a:p>
          <a:p>
            <a:pPr marL="342900" indent="-342900" defTabSz="457200">
              <a:buFont typeface="Arial" panose="020B0604020202020204" pitchFamily="34" charset="0"/>
              <a:buChar char="•"/>
            </a:pPr>
            <a:r>
              <a:rPr lang="en-GB" sz="1900" kern="1200">
                <a:latin typeface="+mn-lt"/>
                <a:ea typeface="+mn-ea"/>
                <a:cs typeface="+mn-cs"/>
              </a:rPr>
              <a:t>Offers 24 hour support (Care staff)</a:t>
            </a:r>
            <a:endParaRPr lang="en-GB" sz="1900" kern="1200">
              <a:latin typeface="+mn-lt"/>
            </a:endParaRPr>
          </a:p>
          <a:p>
            <a:pPr marL="342900" indent="-342900" defTabSz="457200">
              <a:buFont typeface="Arial" panose="020B0604020202020204" pitchFamily="34" charset="0"/>
              <a:buChar char="•"/>
            </a:pPr>
            <a:r>
              <a:rPr lang="en-GB" sz="1900" kern="1200">
                <a:latin typeface="+mn-lt"/>
                <a:ea typeface="+mn-ea"/>
                <a:cs typeface="+mn-cs"/>
              </a:rPr>
              <a:t>Suitable for individual for more complex needs</a:t>
            </a:r>
            <a:endParaRPr lang="en-GB" sz="1900" kern="1200">
              <a:latin typeface="+mn-lt"/>
            </a:endParaRPr>
          </a:p>
          <a:p>
            <a:pPr marL="342900" indent="-342900" defTabSz="457200">
              <a:buFont typeface="Arial" panose="020B0604020202020204" pitchFamily="34" charset="0"/>
              <a:buChar char="•"/>
            </a:pPr>
            <a:endParaRPr lang="en-GB" sz="2000" kern="1200">
              <a:latin typeface="+mn-lt"/>
            </a:endParaRPr>
          </a:p>
          <a:p>
            <a:pPr marL="342900" indent="-342900" defTabSz="457200">
              <a:buFont typeface="Arial" panose="020B0604020202020204" pitchFamily="34" charset="0"/>
              <a:buChar char="•"/>
            </a:pPr>
            <a:endParaRPr lang="en-GB" sz="2000" kern="1200">
              <a:latin typeface="+mn-lt"/>
            </a:endParaRPr>
          </a:p>
          <a:p>
            <a:pPr marL="285750" indent="-285750">
              <a:buFont typeface="Arial" panose="020B0604020202020204" pitchFamily="34" charset="0"/>
              <a:buChar char="•"/>
            </a:pPr>
            <a:endParaRPr lang="en-GB"/>
          </a:p>
        </p:txBody>
      </p:sp>
      <p:sp>
        <p:nvSpPr>
          <p:cNvPr id="6" name="TextBox 5">
            <a:extLst>
              <a:ext uri="{FF2B5EF4-FFF2-40B4-BE49-F238E27FC236}">
                <a16:creationId xmlns:a16="http://schemas.microsoft.com/office/drawing/2014/main" id="{C0EECFC8-2E52-13E0-B3E8-7EF2AC78EC73}"/>
              </a:ext>
            </a:extLst>
          </p:cNvPr>
          <p:cNvSpPr txBox="1"/>
          <p:nvPr/>
        </p:nvSpPr>
        <p:spPr>
          <a:xfrm>
            <a:off x="6500822" y="3236833"/>
            <a:ext cx="5018825"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7200"/>
            <a:r>
              <a:rPr lang="en-GB" sz="2000" b="1" u="sng"/>
              <a:t>Domiciliary;</a:t>
            </a:r>
            <a:endParaRPr lang="en-GB" sz="2000" b="1" u="sng" kern="1200">
              <a:latin typeface="+mn-lt"/>
            </a:endParaRPr>
          </a:p>
          <a:p>
            <a:pPr marL="142875" indent="-142875" defTabSz="457200">
              <a:buFont typeface="Arial"/>
              <a:buChar char="•"/>
            </a:pPr>
            <a:r>
              <a:rPr lang="en-GB" sz="1900" kern="1200">
                <a:latin typeface="+mn-lt"/>
                <a:ea typeface="+mn-ea"/>
                <a:cs typeface="+mn-cs"/>
              </a:rPr>
              <a:t>Care staff visiting individuals in their own home</a:t>
            </a:r>
            <a:endParaRPr lang="en-GB" sz="1900" kern="1200">
              <a:latin typeface="+mn-lt"/>
            </a:endParaRPr>
          </a:p>
          <a:p>
            <a:pPr marL="142875" indent="-142875" defTabSz="457200">
              <a:buFont typeface="Arial"/>
              <a:buChar char="•"/>
            </a:pPr>
            <a:r>
              <a:rPr lang="en-GB" sz="1900" kern="1200">
                <a:latin typeface="+mn-lt"/>
                <a:ea typeface="+mn-ea"/>
                <a:cs typeface="+mn-cs"/>
              </a:rPr>
              <a:t>Offer more privacy &amp; Independence</a:t>
            </a:r>
            <a:endParaRPr lang="en-GB" sz="1900" kern="1200">
              <a:latin typeface="+mn-lt"/>
            </a:endParaRPr>
          </a:p>
          <a:p>
            <a:pPr marL="142875" indent="-142875" defTabSz="457200">
              <a:buFont typeface="Arial"/>
              <a:buChar char="•"/>
            </a:pPr>
            <a:r>
              <a:rPr lang="en-GB" sz="1900" kern="1200">
                <a:latin typeface="+mn-lt"/>
                <a:ea typeface="+mn-ea"/>
                <a:cs typeface="+mn-cs"/>
              </a:rPr>
              <a:t>Can be provided on a part time or full time bases</a:t>
            </a:r>
            <a:endParaRPr lang="en-GB" sz="1900" kern="1200">
              <a:latin typeface="+mn-lt"/>
            </a:endParaRPr>
          </a:p>
          <a:p>
            <a:pPr marL="142875" indent="-142875" defTabSz="457200">
              <a:buFont typeface="Arial"/>
              <a:buChar char="•"/>
            </a:pPr>
            <a:r>
              <a:rPr lang="en-GB" sz="1900" kern="1200">
                <a:latin typeface="+mn-lt"/>
                <a:ea typeface="+mn-ea"/>
                <a:cs typeface="+mn-cs"/>
              </a:rPr>
              <a:t>More suitable for individuals who require less intensive support</a:t>
            </a:r>
            <a:endParaRPr lang="en-GB" sz="1900" kern="1200">
              <a:latin typeface="+mn-lt"/>
            </a:endParaRPr>
          </a:p>
          <a:p>
            <a:pPr marL="142875" indent="-142875" defTabSz="457200">
              <a:buFont typeface="Arial"/>
              <a:buChar char="•"/>
            </a:pPr>
            <a:r>
              <a:rPr lang="en-GB" sz="1900" kern="1200">
                <a:latin typeface="+mn-lt"/>
                <a:ea typeface="+mn-ea"/>
                <a:cs typeface="+mn-cs"/>
              </a:rPr>
              <a:t>Individuals can remain in their original surrounding</a:t>
            </a:r>
            <a:endParaRPr lang="en-GB" sz="1900" kern="1200">
              <a:latin typeface="+mn-lt"/>
            </a:endParaRPr>
          </a:p>
          <a:p>
            <a:pPr marL="142875" indent="-142875" defTabSz="457200">
              <a:buFont typeface="Arial"/>
              <a:buChar char="•"/>
            </a:pPr>
            <a:endParaRPr lang="en-GB" sz="900" kern="1200">
              <a:solidFill>
                <a:schemeClr val="tx1"/>
              </a:solidFill>
              <a:latin typeface="+mn-lt"/>
              <a:ea typeface="+mn-ea"/>
              <a:cs typeface="+mn-cs"/>
            </a:endParaRPr>
          </a:p>
          <a:p>
            <a:pPr defTabSz="457200"/>
            <a:endParaRPr lang="en-GB" sz="900" kern="1200">
              <a:solidFill>
                <a:schemeClr val="tx1"/>
              </a:solidFill>
              <a:latin typeface="+mn-lt"/>
              <a:ea typeface="+mn-ea"/>
              <a:cs typeface="+mn-cs"/>
            </a:endParaRPr>
          </a:p>
          <a:p>
            <a:pPr marL="285750" indent="-285750">
              <a:buFont typeface="Arial"/>
              <a:buChar char="•"/>
            </a:pPr>
            <a:endParaRPr lang="en-GB"/>
          </a:p>
        </p:txBody>
      </p:sp>
      <p:sp>
        <p:nvSpPr>
          <p:cNvPr id="7" name="TextBox 6">
            <a:extLst>
              <a:ext uri="{FF2B5EF4-FFF2-40B4-BE49-F238E27FC236}">
                <a16:creationId xmlns:a16="http://schemas.microsoft.com/office/drawing/2014/main" id="{9D6D8F3A-026D-6A0F-2724-D38ED8FBEDBE}"/>
              </a:ext>
            </a:extLst>
          </p:cNvPr>
          <p:cNvSpPr txBox="1"/>
          <p:nvPr/>
        </p:nvSpPr>
        <p:spPr>
          <a:xfrm>
            <a:off x="6429375" y="6457389"/>
            <a:ext cx="5700992"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a:t>
            </a:r>
            <a:r>
              <a:rPr lang="en-GB" sz="1900">
                <a:ea typeface="+mn-lt"/>
                <a:cs typeface="+mn-lt"/>
              </a:rPr>
              <a:t> wiltshirecarepartnership.org.uk</a:t>
            </a:r>
            <a:endParaRPr lang="en-GB"/>
          </a:p>
        </p:txBody>
      </p:sp>
    </p:spTree>
    <p:extLst>
      <p:ext uri="{BB962C8B-B14F-4D97-AF65-F5344CB8AC3E}">
        <p14:creationId xmlns:p14="http://schemas.microsoft.com/office/powerpoint/2010/main" val="276210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barn(inVertical)">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B2412E6-9B90-5A83-3066-C0E81C7A45FA}"/>
              </a:ext>
            </a:extLst>
          </p:cNvPr>
          <p:cNvSpPr>
            <a:spLocks noGrp="1"/>
          </p:cNvSpPr>
          <p:nvPr>
            <p:ph type="title"/>
          </p:nvPr>
        </p:nvSpPr>
        <p:spPr>
          <a:xfrm>
            <a:off x="609601" y="559813"/>
            <a:ext cx="3375211" cy="5879087"/>
          </a:xfrm>
        </p:spPr>
        <p:txBody>
          <a:bodyPr anchor="t">
            <a:normAutofit fontScale="90000"/>
          </a:bodyPr>
          <a:lstStyle/>
          <a:p>
            <a:pPr>
              <a:spcBef>
                <a:spcPts val="1000"/>
              </a:spcBef>
            </a:pPr>
            <a:r>
              <a:rPr lang="en-GB" b="1">
                <a:cs typeface="Sabon Next LT"/>
              </a:rPr>
              <a:t>How are these funded in the UK?</a:t>
            </a:r>
            <a:br>
              <a:rPr lang="en-GB" b="1">
                <a:cs typeface="Sabon Next LT"/>
              </a:rPr>
            </a:br>
            <a:br>
              <a:rPr lang="en-GB" b="1">
                <a:cs typeface="Sabon Next LT"/>
              </a:rPr>
            </a:br>
            <a:br>
              <a:rPr lang="en-GB" b="1">
                <a:cs typeface="Sabon Next LT"/>
              </a:rPr>
            </a:br>
            <a:br>
              <a:rPr lang="en-GB" b="1">
                <a:cs typeface="Sabon Next LT"/>
              </a:rPr>
            </a:br>
            <a:r>
              <a:rPr lang="en-GB" sz="1400" u="sng">
                <a:latin typeface="Segoe UI"/>
                <a:cs typeface="Segoe UI"/>
              </a:rPr>
              <a:t>Source:</a:t>
            </a:r>
            <a:endParaRPr lang="en-US" sz="1400" u="sng">
              <a:latin typeface="Segoe UI"/>
              <a:cs typeface="Segoe UI"/>
            </a:endParaRPr>
          </a:p>
          <a:p>
            <a:pPr>
              <a:spcBef>
                <a:spcPts val="1000"/>
              </a:spcBef>
            </a:pPr>
            <a:r>
              <a:rPr lang="en-GB" sz="1400">
                <a:latin typeface="Segoe UI"/>
                <a:cs typeface="Segoe UI"/>
                <a:hlinkClick r:id="rId2"/>
              </a:rPr>
              <a:t>www.carehome.co.uk</a:t>
            </a:r>
            <a:endParaRPr lang="en-GB" sz="1400">
              <a:latin typeface="Segoe UI"/>
              <a:cs typeface="Segoe UI"/>
            </a:endParaRPr>
          </a:p>
          <a:p>
            <a:pPr>
              <a:spcBef>
                <a:spcPts val="1000"/>
              </a:spcBef>
            </a:pPr>
            <a:r>
              <a:rPr lang="en-GB" sz="1400">
                <a:latin typeface="Segoe UI"/>
                <a:cs typeface="Segoe UI"/>
                <a:hlinkClick r:id="rId3"/>
              </a:rPr>
              <a:t>www.leafcare.co.uk</a:t>
            </a:r>
            <a:endParaRPr lang="en-GB" sz="1400">
              <a:latin typeface="Segoe UI"/>
              <a:cs typeface="Segoe UI"/>
            </a:endParaRPr>
          </a:p>
          <a:p>
            <a:pPr>
              <a:spcBef>
                <a:spcPts val="1000"/>
              </a:spcBef>
            </a:pPr>
            <a:r>
              <a:rPr lang="en-GB" sz="1400">
                <a:latin typeface="Segoe UI"/>
                <a:cs typeface="Segoe UI"/>
                <a:hlinkClick r:id="rId4"/>
              </a:rPr>
              <a:t>www.careinternational.org.uk</a:t>
            </a:r>
            <a:endParaRPr lang="en-GB" sz="1400">
              <a:latin typeface="Segoe UI"/>
              <a:cs typeface="Segoe UI"/>
            </a:endParaRPr>
          </a:p>
          <a:p>
            <a:pPr>
              <a:spcBef>
                <a:spcPts val="1000"/>
              </a:spcBef>
            </a:pPr>
            <a:r>
              <a:rPr lang="en-GB" sz="1400">
                <a:latin typeface="Segoe UI"/>
                <a:cs typeface="Segoe UI"/>
                <a:hlinkClick r:id="rId5"/>
              </a:rPr>
              <a:t>www.ageuk.org.uk</a:t>
            </a:r>
            <a:endParaRPr lang="en-GB" sz="1400"/>
          </a:p>
        </p:txBody>
      </p:sp>
      <p:grpSp>
        <p:nvGrpSpPr>
          <p:cNvPr id="27" name="Group 26">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67025" y="76200"/>
            <a:ext cx="3997615" cy="6816079"/>
            <a:chOff x="8059620" y="41922"/>
            <a:chExt cx="3997615" cy="6816077"/>
          </a:xfrm>
        </p:grpSpPr>
        <p:pic>
          <p:nvPicPr>
            <p:cNvPr id="28" name="Picture 27">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duotone>
                <a:schemeClr val="accent6">
                  <a:shade val="45000"/>
                  <a:satMod val="135000"/>
                </a:schemeClr>
                <a:prstClr val="white"/>
              </a:duotone>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9" name="Picture 28">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F006995D-20F5-F065-F0E7-600609B44442}"/>
              </a:ext>
            </a:extLst>
          </p:cNvPr>
          <p:cNvSpPr>
            <a:spLocks noGrp="1"/>
          </p:cNvSpPr>
          <p:nvPr>
            <p:ph idx="1"/>
          </p:nvPr>
        </p:nvSpPr>
        <p:spPr>
          <a:xfrm>
            <a:off x="4549589" y="76200"/>
            <a:ext cx="7228541" cy="6875929"/>
          </a:xfrm>
        </p:spPr>
        <p:txBody>
          <a:bodyPr vert="horz" lIns="91440" tIns="45720" rIns="91440" bIns="45720" rtlCol="0" anchor="b">
            <a:normAutofit/>
          </a:bodyPr>
          <a:lstStyle/>
          <a:p>
            <a:pPr marL="0" indent="0">
              <a:lnSpc>
                <a:spcPct val="100000"/>
              </a:lnSpc>
              <a:buNone/>
            </a:pPr>
            <a:r>
              <a:rPr lang="en-GB" sz="1800" b="1" u="sng"/>
              <a:t>Residential care funded in the UK</a:t>
            </a:r>
          </a:p>
          <a:p>
            <a:pPr>
              <a:lnSpc>
                <a:spcPct val="100000"/>
              </a:lnSpc>
              <a:buAutoNum type="arabicPeriod"/>
            </a:pPr>
            <a:r>
              <a:rPr lang="en-GB" sz="1800"/>
              <a:t>Half of the care home residents aged 65 &amp; over fund themselves</a:t>
            </a:r>
          </a:p>
          <a:p>
            <a:pPr>
              <a:lnSpc>
                <a:spcPct val="100000"/>
              </a:lnSpc>
              <a:buAutoNum type="arabicPeriod"/>
            </a:pPr>
            <a:r>
              <a:rPr lang="en-GB" sz="1800"/>
              <a:t>They are referred as self- funders</a:t>
            </a:r>
          </a:p>
          <a:p>
            <a:pPr>
              <a:lnSpc>
                <a:spcPct val="100000"/>
              </a:lnSpc>
              <a:buAutoNum type="arabicPeriod"/>
            </a:pPr>
            <a:r>
              <a:rPr lang="en-GB" sz="1800"/>
              <a:t>The other half of older people needing residential care &amp; support are state funded and paid by the local authority</a:t>
            </a:r>
          </a:p>
          <a:p>
            <a:pPr>
              <a:lnSpc>
                <a:spcPct val="100000"/>
              </a:lnSpc>
              <a:buAutoNum type="arabicPeriod"/>
            </a:pPr>
            <a:endParaRPr lang="en-GB" sz="1800"/>
          </a:p>
          <a:p>
            <a:pPr marL="0" indent="0">
              <a:lnSpc>
                <a:spcPct val="100000"/>
              </a:lnSpc>
              <a:buNone/>
            </a:pPr>
            <a:r>
              <a:rPr lang="en-GB" sz="1800" b="1" u="sng"/>
              <a:t>Domiciliary care funded in the UK</a:t>
            </a:r>
          </a:p>
          <a:p>
            <a:pPr marL="342900" indent="-342900">
              <a:lnSpc>
                <a:spcPct val="100000"/>
              </a:lnSpc>
              <a:buAutoNum type="arabicPeriod"/>
            </a:pPr>
            <a:r>
              <a:rPr lang="en-GB" sz="1800"/>
              <a:t>Individuals receiving the care financially cater for this service</a:t>
            </a:r>
          </a:p>
          <a:p>
            <a:pPr marL="342900" indent="-342900">
              <a:lnSpc>
                <a:spcPct val="100000"/>
              </a:lnSpc>
              <a:buAutoNum type="arabicPeriod"/>
            </a:pPr>
            <a:r>
              <a:rPr lang="en-GB" sz="1800"/>
              <a:t>Family can also cover the costs, Either by paying partly or wholly</a:t>
            </a:r>
          </a:p>
          <a:p>
            <a:pPr marL="342900" indent="-342900">
              <a:lnSpc>
                <a:spcPct val="100000"/>
              </a:lnSpc>
              <a:buAutoNum type="arabicPeriod"/>
            </a:pPr>
            <a:r>
              <a:rPr lang="en-GB" sz="1800"/>
              <a:t>The national health service can also fund part or all of the patients domiciliary care</a:t>
            </a:r>
          </a:p>
          <a:p>
            <a:pPr marL="0" indent="0">
              <a:lnSpc>
                <a:spcPct val="100000"/>
              </a:lnSpc>
              <a:buNone/>
            </a:pPr>
            <a:endParaRPr lang="en-GB" sz="1800"/>
          </a:p>
          <a:p>
            <a:pPr marL="0" indent="0">
              <a:lnSpc>
                <a:spcPct val="100000"/>
              </a:lnSpc>
              <a:buNone/>
            </a:pPr>
            <a:r>
              <a:rPr lang="en-GB" sz="1800"/>
              <a:t>The UK government is the biggest single funder of care international work.</a:t>
            </a:r>
          </a:p>
          <a:p>
            <a:pPr marL="0" indent="0">
              <a:lnSpc>
                <a:spcPct val="100000"/>
              </a:lnSpc>
              <a:buNone/>
            </a:pPr>
            <a:r>
              <a:rPr lang="en-GB" sz="1800"/>
              <a:t>The NHS funding- If your needs are primarily health base the NHS can arrange and pay for your care under the NHS continuing health care.</a:t>
            </a:r>
          </a:p>
          <a:p>
            <a:pPr marL="0" indent="0">
              <a:lnSpc>
                <a:spcPct val="100000"/>
              </a:lnSpc>
              <a:buNone/>
            </a:pPr>
            <a:endParaRPr lang="en-GB" sz="1100"/>
          </a:p>
        </p:txBody>
      </p:sp>
    </p:spTree>
    <p:extLst>
      <p:ext uri="{BB962C8B-B14F-4D97-AF65-F5344CB8AC3E}">
        <p14:creationId xmlns:p14="http://schemas.microsoft.com/office/powerpoint/2010/main" val="411618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fade">
                                      <p:cBhvr>
                                        <p:cTn id="52" dur="500"/>
                                        <p:tgtEl>
                                          <p:spTgt spid="3">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2"/>
                                        </p:tgtEl>
                                        <p:attrNameLst>
                                          <p:attrName>style.visibility</p:attrName>
                                        </p:attrNameLst>
                                      </p:cBhvr>
                                      <p:to>
                                        <p:strVal val="visible"/>
                                      </p:to>
                                    </p:set>
                                    <p:anim calcmode="lin" valueType="num">
                                      <p:cBhvr additive="base">
                                        <p:cTn id="57" dur="500" fill="hold"/>
                                        <p:tgtEl>
                                          <p:spTgt spid="2"/>
                                        </p:tgtEl>
                                        <p:attrNameLst>
                                          <p:attrName>ppt_x</p:attrName>
                                        </p:attrNameLst>
                                      </p:cBhvr>
                                      <p:tavLst>
                                        <p:tav tm="0">
                                          <p:val>
                                            <p:strVal val="#ppt_x"/>
                                          </p:val>
                                        </p:tav>
                                        <p:tav tm="100000">
                                          <p:val>
                                            <p:strVal val="#ppt_x"/>
                                          </p:val>
                                        </p:tav>
                                      </p:tavLst>
                                    </p:anim>
                                    <p:anim calcmode="lin" valueType="num">
                                      <p:cBhvr additive="base">
                                        <p:cTn id="5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3" name="Diagram 422">
            <a:extLst>
              <a:ext uri="{FF2B5EF4-FFF2-40B4-BE49-F238E27FC236}">
                <a16:creationId xmlns:a16="http://schemas.microsoft.com/office/drawing/2014/main" id="{3CAF33F8-7ACA-5433-12C1-9F7842582118}"/>
              </a:ext>
            </a:extLst>
          </p:cNvPr>
          <p:cNvGraphicFramePr/>
          <p:nvPr>
            <p:extLst>
              <p:ext uri="{D42A27DB-BD31-4B8C-83A1-F6EECF244321}">
                <p14:modId xmlns:p14="http://schemas.microsoft.com/office/powerpoint/2010/main" val="1514498709"/>
              </p:ext>
            </p:extLst>
          </p:nvPr>
        </p:nvGraphicFramePr>
        <p:xfrm>
          <a:off x="1" y="777725"/>
          <a:ext cx="7825619" cy="554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10" name="TextBox 909">
            <a:extLst>
              <a:ext uri="{FF2B5EF4-FFF2-40B4-BE49-F238E27FC236}">
                <a16:creationId xmlns:a16="http://schemas.microsoft.com/office/drawing/2014/main" id="{9E05D37D-6A82-8681-B7CD-2683AF361EFF}"/>
              </a:ext>
            </a:extLst>
          </p:cNvPr>
          <p:cNvSpPr txBox="1"/>
          <p:nvPr/>
        </p:nvSpPr>
        <p:spPr>
          <a:xfrm>
            <a:off x="1856619" y="6328833"/>
            <a:ext cx="10039046"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Source: </a:t>
            </a:r>
            <a:r>
              <a:rPr lang="en-GB" sz="1600">
                <a:ea typeface="+mn-lt"/>
                <a:cs typeface="+mn-lt"/>
                <a:hlinkClick r:id="rId7"/>
              </a:rPr>
              <a:t>https://www.stphilipscare.com/what-rights-do-residents-have-in-a-care-home/</a:t>
            </a:r>
            <a:endParaRPr lang="en-GB" sz="1600">
              <a:ea typeface="+mn-lt"/>
              <a:cs typeface="+mn-lt"/>
            </a:endParaRPr>
          </a:p>
          <a:p>
            <a:r>
              <a:rPr lang="en-GB" sz="1600"/>
              <a:t>Images sources of Google</a:t>
            </a:r>
          </a:p>
          <a:p>
            <a:endParaRPr lang="en-GB"/>
          </a:p>
        </p:txBody>
      </p:sp>
      <p:pic>
        <p:nvPicPr>
          <p:cNvPr id="911" name="Picture 910" descr="A nurse giving a cup of tea to an old person&#10;&#10;Description automatically generated">
            <a:extLst>
              <a:ext uri="{FF2B5EF4-FFF2-40B4-BE49-F238E27FC236}">
                <a16:creationId xmlns:a16="http://schemas.microsoft.com/office/drawing/2014/main" id="{E29004E8-EAC1-6986-9CF1-AD5DB9D878F6}"/>
              </a:ext>
            </a:extLst>
          </p:cNvPr>
          <p:cNvPicPr>
            <a:picLocks noChangeAspect="1"/>
          </p:cNvPicPr>
          <p:nvPr/>
        </p:nvPicPr>
        <p:blipFill>
          <a:blip r:embed="rId8"/>
          <a:stretch>
            <a:fillRect/>
          </a:stretch>
        </p:blipFill>
        <p:spPr>
          <a:xfrm>
            <a:off x="9007551" y="5367"/>
            <a:ext cx="3187851" cy="2118027"/>
          </a:xfrm>
          <a:prstGeom prst="rect">
            <a:avLst/>
          </a:prstGeom>
        </p:spPr>
      </p:pic>
      <p:pic>
        <p:nvPicPr>
          <p:cNvPr id="912" name="Picture 911" descr="A nurse talking to a person in a wheelchair&#10;&#10;Description automatically generated">
            <a:extLst>
              <a:ext uri="{FF2B5EF4-FFF2-40B4-BE49-F238E27FC236}">
                <a16:creationId xmlns:a16="http://schemas.microsoft.com/office/drawing/2014/main" id="{E39C6A2D-67C1-60ED-DCFC-3AF60C2463FA}"/>
              </a:ext>
            </a:extLst>
          </p:cNvPr>
          <p:cNvPicPr>
            <a:picLocks noChangeAspect="1"/>
          </p:cNvPicPr>
          <p:nvPr/>
        </p:nvPicPr>
        <p:blipFill>
          <a:blip r:embed="rId9"/>
          <a:stretch>
            <a:fillRect/>
          </a:stretch>
        </p:blipFill>
        <p:spPr>
          <a:xfrm>
            <a:off x="9005434" y="2137380"/>
            <a:ext cx="3192084" cy="1833335"/>
          </a:xfrm>
          <a:prstGeom prst="rect">
            <a:avLst/>
          </a:prstGeom>
        </p:spPr>
      </p:pic>
      <p:pic>
        <p:nvPicPr>
          <p:cNvPr id="913" name="Picture 912" descr="A nurse helping an old person in a wheelchair&#10;&#10;Description automatically generated">
            <a:extLst>
              <a:ext uri="{FF2B5EF4-FFF2-40B4-BE49-F238E27FC236}">
                <a16:creationId xmlns:a16="http://schemas.microsoft.com/office/drawing/2014/main" id="{5BD571C5-4BA3-FF6B-C481-438DA4777DE0}"/>
              </a:ext>
            </a:extLst>
          </p:cNvPr>
          <p:cNvPicPr>
            <a:picLocks noChangeAspect="1"/>
          </p:cNvPicPr>
          <p:nvPr/>
        </p:nvPicPr>
        <p:blipFill>
          <a:blip r:embed="rId10"/>
          <a:stretch>
            <a:fillRect/>
          </a:stretch>
        </p:blipFill>
        <p:spPr>
          <a:xfrm>
            <a:off x="9007551" y="3960510"/>
            <a:ext cx="3187851" cy="2105932"/>
          </a:xfrm>
          <a:prstGeom prst="rect">
            <a:avLst/>
          </a:prstGeom>
        </p:spPr>
      </p:pic>
    </p:spTree>
    <p:extLst>
      <p:ext uri="{BB962C8B-B14F-4D97-AF65-F5344CB8AC3E}">
        <p14:creationId xmlns:p14="http://schemas.microsoft.com/office/powerpoint/2010/main" val="1355803503"/>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DappledVTI</vt:lpstr>
      <vt:lpstr>Image sourced from Google (06/2024)</vt:lpstr>
      <vt:lpstr>Introduction</vt:lpstr>
      <vt:lpstr>Main Body</vt:lpstr>
      <vt:lpstr>PowerPoint Presentation</vt:lpstr>
      <vt:lpstr>Planning for end of life</vt:lpstr>
      <vt:lpstr>Euthanasia &amp; Assisted Dying</vt:lpstr>
      <vt:lpstr>Type of elderly care settings</vt:lpstr>
      <vt:lpstr>Residential/ Domiciliary Care</vt:lpstr>
      <vt:lpstr>Advantages/Disadvantages of both care</vt:lpstr>
      <vt:lpstr>How are these funded in the UK?    Source: www.carehome.co.uk www.leafcare.co.uk www.careinternational.org.uk www.ageuk.org.uk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2024-06-18T20:52:31Z</dcterms:created>
  <dcterms:modified xsi:type="dcterms:W3CDTF">2024-06-19T00:32:34Z</dcterms:modified>
</cp:coreProperties>
</file>