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4"/>
  </p:sldMasterIdLst>
  <p:notesMasterIdLst>
    <p:notesMasterId r:id="rId26"/>
  </p:notesMasterIdLst>
  <p:handoutMasterIdLst>
    <p:handoutMasterId r:id="rId27"/>
  </p:handoutMasterIdLst>
  <p:sldIdLst>
    <p:sldId id="256" r:id="rId5"/>
    <p:sldId id="300" r:id="rId6"/>
    <p:sldId id="278" r:id="rId7"/>
    <p:sldId id="257" r:id="rId8"/>
    <p:sldId id="258" r:id="rId9"/>
    <p:sldId id="299" r:id="rId10"/>
    <p:sldId id="261" r:id="rId11"/>
    <p:sldId id="279" r:id="rId12"/>
    <p:sldId id="280" r:id="rId13"/>
    <p:sldId id="287" r:id="rId14"/>
    <p:sldId id="288" r:id="rId15"/>
    <p:sldId id="289" r:id="rId16"/>
    <p:sldId id="290" r:id="rId17"/>
    <p:sldId id="291" r:id="rId18"/>
    <p:sldId id="292" r:id="rId19"/>
    <p:sldId id="294" r:id="rId20"/>
    <p:sldId id="266" r:id="rId21"/>
    <p:sldId id="274" r:id="rId22"/>
    <p:sldId id="275" r:id="rId23"/>
    <p:sldId id="296" r:id="rId24"/>
    <p:sldId id="298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C97B"/>
    <a:srgbClr val="D9B750"/>
    <a:srgbClr val="AB8924"/>
    <a:srgbClr val="C9A024"/>
    <a:srgbClr val="E3C059"/>
    <a:srgbClr val="B09237"/>
    <a:srgbClr val="878440"/>
    <a:srgbClr val="ACD8E8"/>
    <a:srgbClr val="485731"/>
    <a:srgbClr val="85BF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2642B2-3E26-C8B4-F6B5-A4CD77AFFA31}" v="282" dt="2025-06-28T12:56:25.215"/>
    <p1510:client id="{100AC946-A9A5-BBA6-08C9-662FC3AE226D}" v="1352" dt="2025-06-28T09:31:42.878"/>
    <p1510:client id="{36F6254A-FE66-FE3F-7630-5932D0433C1A}" v="31" dt="2025-06-28T19:28:46.223"/>
    <p1510:client id="{64BEE86A-F10B-706E-3A00-E3FEBC655A40}" v="449" dt="2025-06-28T15:55:24.211"/>
    <p1510:client id="{9E79A394-0926-9E06-F95D-67AF36938898}" v="371" dt="2025-06-27T17:59:41.810"/>
    <p1510:client id="{BED4CB52-6789-C983-429C-544DB162D6EE}" v="447" dt="2025-06-27T15:43:46.881"/>
    <p1510:client id="{FAB9AF25-4287-43B1-5AB9-2C005C75FE6D}" v="57" dt="2025-06-27T16:01:55.435"/>
  </p1510:revLst>
</p1510:revInfo>
</file>

<file path=ppt/tableStyles.xml><?xml version="1.0" encoding="utf-8"?>
<a:tblStyleLst xmlns:a="http://schemas.openxmlformats.org/drawingml/2006/main" def="{5C22544A-7EE6-4342-B048-85BDC9FD1C3A}"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53" autoAdjust="0"/>
    <p:restoredTop sz="86432" autoAdjust="0"/>
  </p:normalViewPr>
  <p:slideViewPr>
    <p:cSldViewPr snapToGrid="0">
      <p:cViewPr>
        <p:scale>
          <a:sx n="100" d="100"/>
          <a:sy n="100" d="100"/>
        </p:scale>
        <p:origin x="-1157" y="-63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3154" y="4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7047056-A4A4-49C6-B53A-A3B5AD2C9E0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56B0B6-1521-4655-A849-832BDEEDBBA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7A7818-9FD1-4A4A-BBB8-A8F7A885158A}" type="datetimeFigureOut">
              <a:rPr lang="en-US" smtClean="0"/>
              <a:t>6/28/2025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6D0097-1060-4E43-8794-A93E30064AC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9457E5-A2BA-4F1E-ACE4-06A1C8C83D1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95B5C-AE81-486B-8299-C690ADF087B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3229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068347-4327-4298-850E-31E39F309FB1}" type="datetimeFigureOut">
              <a:rPr lang="en-US" smtClean="0"/>
              <a:t>6/28/2025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22D2F8-28A7-48E8-ADD3-E9583D47D8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9189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22D2F8-28A7-48E8-ADD3-E9583D47D83D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95816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6D467C-AF60-0773-4609-2312A926BF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D5DDFE-6779-5B4F-EA85-A493B8724B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33CBE6-84E2-1C5C-9F3B-C24F6F28F8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96F4C0-F18E-4CFE-7B62-53CE3324DB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22D2F8-28A7-48E8-ADD3-E9583D47D83D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51160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70120-CDFC-48DE-A6EA-6DEEDD0E436A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2728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9FAAF-C467-4C93-8ECD-39AF5A14D498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0430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7E480-B2BA-4553-A144-61E7F75833ED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689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682A-6B53-4B08-AE4D-4C5E659103CC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19507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9F0F6-BEBB-4894-ABB2-75C5CBE0DDB9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15902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E9E5F-17D9-4A30-9DA3-64E46A6DF111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897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AC5F0-3BC3-4718-BCCA-24B5655EC864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879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BD81-465B-40F2-9A54-9DF3B12AF598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6977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B3CEF-64EF-4C43-9530-8E9CBFD2CAD1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8386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F5BA7-0A17-4D30-9B66-E29324151C73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198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BB1B-D40A-4DB9-B3DE-BAAE675B83CD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304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C7F6B47B-FE57-44F5-B5A8-26DF978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9444BC-BA6E-47AE-9F54-D7B7A49832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5674" y="1327759"/>
            <a:ext cx="4989628" cy="1929505"/>
          </a:xfrm>
          <a:prstGeom prst="rect">
            <a:avLst/>
          </a:prstGeom>
        </p:spPr>
        <p:txBody>
          <a:bodyPr anchor="b"/>
          <a:lstStyle>
            <a:lvl1pPr>
              <a:defRPr sz="4800" cap="all" spc="400" baseline="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6ACD8B9-402D-4E40-BE1F-41060444814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38934" y="3257264"/>
            <a:ext cx="4989628" cy="81602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18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7711021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Graphic 36">
            <a:extLst>
              <a:ext uri="{FF2B5EF4-FFF2-40B4-BE49-F238E27FC236}">
                <a16:creationId xmlns:a16="http://schemas.microsoft.com/office/drawing/2014/main" id="{65AAE033-7EA4-4A87-A126-29FE427645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A5F6FE17-A48F-4A3E-8719-1DE83CD6B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62048" y="1199853"/>
            <a:ext cx="3929901" cy="3929901"/>
          </a:xfrm>
          <a:prstGeom prst="ellipse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F73882-4B79-419D-89EE-4B7CED18D9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1623" y="2210810"/>
            <a:ext cx="4579970" cy="538038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EF50E1F4-245D-4104-AFDB-25D35D7C5C0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034661" y="2747550"/>
            <a:ext cx="5309918" cy="2872039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73A2FF74-415E-49BB-B2ED-E04C7B50BDE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63453" y="1433033"/>
            <a:ext cx="3527091" cy="3463540"/>
          </a:xfrm>
          <a:prstGeom prst="ellipse">
            <a:avLst/>
          </a:prstGeom>
        </p:spPr>
        <p:txBody>
          <a:bodyPr/>
          <a:lstStyle>
            <a:lvl1pPr marL="0" indent="0" algn="ctr">
              <a:buFont typeface="+mj-lt"/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0" name="Footer Placeholder 15">
            <a:extLst>
              <a:ext uri="{FF2B5EF4-FFF2-40B4-BE49-F238E27FC236}">
                <a16:creationId xmlns:a16="http://schemas.microsoft.com/office/drawing/2014/main" id="{1847553A-14C8-45EB-88C7-05CE63B7E3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1" name="Slide Number Placeholder 16">
            <a:extLst>
              <a:ext uri="{FF2B5EF4-FFF2-40B4-BE49-F238E27FC236}">
                <a16:creationId xmlns:a16="http://schemas.microsoft.com/office/drawing/2014/main" id="{E7FABA93-7D08-4CFE-B3A8-D44B1A0F36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2" name="Date Placeholder 14">
            <a:extLst>
              <a:ext uri="{FF2B5EF4-FFF2-40B4-BE49-F238E27FC236}">
                <a16:creationId xmlns:a16="http://schemas.microsoft.com/office/drawing/2014/main" id="{FBD26C03-0B97-464A-A39C-A1F339DBAC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32148530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EC80EFA4-265B-48D2-AE72-8585EEED6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9C648289-A550-4F4F-96C8-3D82FCE942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87069" y="695093"/>
            <a:ext cx="4919354" cy="667498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33EEFC4F-DE64-450E-9DD5-65D08E123C2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199594" y="1873815"/>
            <a:ext cx="2556579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38C58F5B-7BA2-42E8-B66A-4561678ADDC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199595" y="2178444"/>
            <a:ext cx="2556579" cy="132823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66743AAE-DD8A-4954-B033-100DF6D9755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538997" y="1873815"/>
            <a:ext cx="2556578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B7B5D3C5-66A2-486B-9B1D-A7075D150C2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538997" y="2178444"/>
            <a:ext cx="2556578" cy="1291081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AD063EDB-47FD-44F8-9344-12CBC2AE0B7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199595" y="4071261"/>
            <a:ext cx="2556577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94586DE3-CDE9-4337-A49D-C1031595E36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199596" y="4383943"/>
            <a:ext cx="2556577" cy="132823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64F0745D-06FC-4840-B9DF-3176DEDA6F6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538997" y="4071261"/>
            <a:ext cx="2556578" cy="3651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F29A1EC1-1F01-46ED-BF67-15FE9E12068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38997" y="4375890"/>
            <a:ext cx="2556578" cy="1291081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1" name="Footer Placeholder 15">
            <a:extLst>
              <a:ext uri="{FF2B5EF4-FFF2-40B4-BE49-F238E27FC236}">
                <a16:creationId xmlns:a16="http://schemas.microsoft.com/office/drawing/2014/main" id="{B2A74AF7-DFFE-4795-8CF0-8C90F6C3E5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2" name="Slide Number Placeholder 16">
            <a:extLst>
              <a:ext uri="{FF2B5EF4-FFF2-40B4-BE49-F238E27FC236}">
                <a16:creationId xmlns:a16="http://schemas.microsoft.com/office/drawing/2014/main" id="{13F4D90B-645E-4CFF-8AA0-91C269845F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43" name="Date Placeholder 14">
            <a:extLst>
              <a:ext uri="{FF2B5EF4-FFF2-40B4-BE49-F238E27FC236}">
                <a16:creationId xmlns:a16="http://schemas.microsoft.com/office/drawing/2014/main" id="{21EA3114-5B31-47ED-9AB6-EE59E58037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11573679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86D81B66-9FC1-4E48-808B-98B1726D4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747F51C0-908A-420C-B5BC-5685D0E952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09716" y="1823625"/>
            <a:ext cx="4719884" cy="580030"/>
          </a:xfrm>
          <a:prstGeom prst="rect">
            <a:avLst/>
          </a:prstGeom>
        </p:spPr>
        <p:txBody>
          <a:bodyPr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4F835D01-B0D4-49D8-B947-C2062305C5C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79005" y="4230943"/>
            <a:ext cx="2640803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0B4ACDBA-7606-44B8-B1E1-C4750F89525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9005" y="4546458"/>
            <a:ext cx="2640803" cy="161641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D24600D7-8A94-406B-9274-351140BE27DC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237502" y="4234631"/>
            <a:ext cx="2640803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5FE6844F-9BC3-4E56-82B1-0B53BE292BA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237503" y="4550146"/>
            <a:ext cx="2640803" cy="161641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105C7AE2-E0F2-4EA9-B804-774B125FB0DF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096000" y="4218499"/>
            <a:ext cx="2640803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4B70930A-D98B-43B3-BC32-B48D9D7F06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96000" y="4534014"/>
            <a:ext cx="2640803" cy="161641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500DE4BC-2A21-4C62-8F5C-AFE1D0AEDFB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46967" y="4218499"/>
            <a:ext cx="2640803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0EEFD44C-4B64-4246-BC04-76812ED5E09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946967" y="4534014"/>
            <a:ext cx="2640803" cy="161641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0" name="Footer Placeholder 15">
            <a:extLst>
              <a:ext uri="{FF2B5EF4-FFF2-40B4-BE49-F238E27FC236}">
                <a16:creationId xmlns:a16="http://schemas.microsoft.com/office/drawing/2014/main" id="{AB492A3E-766F-42FE-A5F7-88807B5959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1" name="Slide Number Placeholder 16">
            <a:extLst>
              <a:ext uri="{FF2B5EF4-FFF2-40B4-BE49-F238E27FC236}">
                <a16:creationId xmlns:a16="http://schemas.microsoft.com/office/drawing/2014/main" id="{784AE79C-95F2-4A84-B62A-95B076FB02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2" name="Date Placeholder 14">
            <a:extLst>
              <a:ext uri="{FF2B5EF4-FFF2-40B4-BE49-F238E27FC236}">
                <a16:creationId xmlns:a16="http://schemas.microsoft.com/office/drawing/2014/main" id="{1C2E5CE3-E252-4255-BF5E-8B4F1F3A16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5E5C588-A831-4EB3-BFDF-78002F7D5507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408479" y="3330145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6" name="Picture Placeholder 13">
            <a:extLst>
              <a:ext uri="{FF2B5EF4-FFF2-40B4-BE49-F238E27FC236}">
                <a16:creationId xmlns:a16="http://schemas.microsoft.com/office/drawing/2014/main" id="{AD31BE3F-B09E-4BCC-947F-3D4DB153E354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4266976" y="3330145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7" name="Picture Placeholder 13">
            <a:extLst>
              <a:ext uri="{FF2B5EF4-FFF2-40B4-BE49-F238E27FC236}">
                <a16:creationId xmlns:a16="http://schemas.microsoft.com/office/drawing/2014/main" id="{0BF7BBBD-C42C-408E-8F10-7B1BF3C53EF0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972085" y="3330145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8" name="Picture Placeholder 13">
            <a:extLst>
              <a:ext uri="{FF2B5EF4-FFF2-40B4-BE49-F238E27FC236}">
                <a16:creationId xmlns:a16="http://schemas.microsoft.com/office/drawing/2014/main" id="{74FF5159-7129-4F52-B5B7-13F2D04EAD34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7109232" y="3330145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96281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B4076C2D-3CFB-4EFB-8012-9F6E65333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1D3A9EE-57EE-476A-A657-3A401981891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96218" y="690802"/>
            <a:ext cx="4936277" cy="575890"/>
          </a:xfrm>
          <a:prstGeom prst="rect">
            <a:avLst/>
          </a:prstGeom>
        </p:spPr>
        <p:txBody>
          <a:bodyPr/>
          <a:lstStyle>
            <a:lvl1pPr algn="l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2A0CB777-EF14-4BA6-A19D-697B165B1D34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190069" y="2568679"/>
            <a:ext cx="3008631" cy="348162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0053894D-FD48-4BB5-84D8-2EE54EC8D70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90069" y="2861988"/>
            <a:ext cx="3008630" cy="636682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32A7FBEC-71F7-4A1F-82A1-C7FBFE05185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913979" y="2568679"/>
            <a:ext cx="3008631" cy="348162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00EDBC93-E454-47AD-B9C9-E7CCE8DE6B5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913979" y="2861988"/>
            <a:ext cx="3008630" cy="636682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4" name="Text Placeholder 14">
            <a:extLst>
              <a:ext uri="{FF2B5EF4-FFF2-40B4-BE49-F238E27FC236}">
                <a16:creationId xmlns:a16="http://schemas.microsoft.com/office/drawing/2014/main" id="{E792D94E-72D4-43F1-8063-14A3F6270A3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190069" y="5044309"/>
            <a:ext cx="3008631" cy="348162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63" name="Text Placeholder 14">
            <a:extLst>
              <a:ext uri="{FF2B5EF4-FFF2-40B4-BE49-F238E27FC236}">
                <a16:creationId xmlns:a16="http://schemas.microsoft.com/office/drawing/2014/main" id="{C18EBA8F-5A95-4501-A602-A9889F0CE3A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190069" y="5337618"/>
            <a:ext cx="3008630" cy="636682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7" name="Text Placeholder 14">
            <a:extLst>
              <a:ext uri="{FF2B5EF4-FFF2-40B4-BE49-F238E27FC236}">
                <a16:creationId xmlns:a16="http://schemas.microsoft.com/office/drawing/2014/main" id="{AF03D6DF-70BB-4EC0-B7BF-94BB780FDF0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913980" y="5047681"/>
            <a:ext cx="3008631" cy="348162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66" name="Text Placeholder 14">
            <a:extLst>
              <a:ext uri="{FF2B5EF4-FFF2-40B4-BE49-F238E27FC236}">
                <a16:creationId xmlns:a16="http://schemas.microsoft.com/office/drawing/2014/main" id="{A21FAF3A-556C-4A61-B1C4-E6FB98BE40B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913980" y="5340990"/>
            <a:ext cx="3008630" cy="636682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Footer Placeholder 15">
            <a:extLst>
              <a:ext uri="{FF2B5EF4-FFF2-40B4-BE49-F238E27FC236}">
                <a16:creationId xmlns:a16="http://schemas.microsoft.com/office/drawing/2014/main" id="{54442D89-5EE7-4BC5-A35D-B0F93DD362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3" name="Slide Number Placeholder 16">
            <a:extLst>
              <a:ext uri="{FF2B5EF4-FFF2-40B4-BE49-F238E27FC236}">
                <a16:creationId xmlns:a16="http://schemas.microsoft.com/office/drawing/2014/main" id="{DC13E404-DE29-4300-A8D5-25F34585A4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4" name="Date Placeholder 14">
            <a:extLst>
              <a:ext uri="{FF2B5EF4-FFF2-40B4-BE49-F238E27FC236}">
                <a16:creationId xmlns:a16="http://schemas.microsoft.com/office/drawing/2014/main" id="{1EAC24B5-8E72-46CA-9A6A-4A6D6EA2C0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C1F11D19-3D38-460E-A8AF-F6A30642EC0D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4190069" y="1818852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5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Picture Placeholder 4">
            <a:extLst>
              <a:ext uri="{FF2B5EF4-FFF2-40B4-BE49-F238E27FC236}">
                <a16:creationId xmlns:a16="http://schemas.microsoft.com/office/drawing/2014/main" id="{F915DDB2-3A13-4240-8ECB-677499946C14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7913979" y="1818852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5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5" name="Picture Placeholder 4">
            <a:extLst>
              <a:ext uri="{FF2B5EF4-FFF2-40B4-BE49-F238E27FC236}">
                <a16:creationId xmlns:a16="http://schemas.microsoft.com/office/drawing/2014/main" id="{E9059CA0-144F-4780-BA0D-005B827AAECE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4190069" y="4281832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5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6" name="Picture Placeholder 4">
            <a:extLst>
              <a:ext uri="{FF2B5EF4-FFF2-40B4-BE49-F238E27FC236}">
                <a16:creationId xmlns:a16="http://schemas.microsoft.com/office/drawing/2014/main" id="{B770164C-988C-4217-B0E9-7D0DC17C8BC6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7908115" y="4294030"/>
            <a:ext cx="603504" cy="60350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05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38670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ED540A63-9BB9-478A-BE65-7A9010183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67FB1D5-16C4-4AAC-9E31-560F596F8D5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72555" y="1823626"/>
            <a:ext cx="4569572" cy="580029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C269BEF2-E65B-4046-B8D1-1E5DC6D5829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956595" y="2807310"/>
            <a:ext cx="5824073" cy="1940149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200000"/>
              </a:lnSpc>
              <a:spcBef>
                <a:spcPts val="0"/>
              </a:spcBef>
              <a:buNone/>
              <a:defRPr sz="18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8" name="Footer Placeholder 15">
            <a:extLst>
              <a:ext uri="{FF2B5EF4-FFF2-40B4-BE49-F238E27FC236}">
                <a16:creationId xmlns:a16="http://schemas.microsoft.com/office/drawing/2014/main" id="{D89CE923-C669-4E0E-8161-BB328133EE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9" name="Slide Number Placeholder 16">
            <a:extLst>
              <a:ext uri="{FF2B5EF4-FFF2-40B4-BE49-F238E27FC236}">
                <a16:creationId xmlns:a16="http://schemas.microsoft.com/office/drawing/2014/main" id="{C820EE41-4997-4CD3-B951-56ECA88425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0" name="Date Placeholder 14">
            <a:extLst>
              <a:ext uri="{FF2B5EF4-FFF2-40B4-BE49-F238E27FC236}">
                <a16:creationId xmlns:a16="http://schemas.microsoft.com/office/drawing/2014/main" id="{A2A3BC0C-B522-4DA2-BBC0-AC180D8B2C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18217880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>
            <a:extLst>
              <a:ext uri="{FF2B5EF4-FFF2-40B4-BE49-F238E27FC236}">
                <a16:creationId xmlns:a16="http://schemas.microsoft.com/office/drawing/2014/main" id="{5F31BC2D-187A-4ED3-8D67-C55187E53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47F2F5-8E72-425B-A8C2-2B3262F7302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25440" y="2741026"/>
            <a:ext cx="5002478" cy="2357066"/>
          </a:xfrm>
          <a:prstGeom prst="rect">
            <a:avLst/>
          </a:prstGeom>
        </p:spPr>
        <p:txBody>
          <a:bodyPr/>
          <a:lstStyle>
            <a:lvl1pPr algn="ctr">
              <a:defRPr sz="4800" cap="all" spc="400" baseline="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7750792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490FC0B-50EB-42D6-A2A5-E02EE642E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Title 15">
            <a:extLst>
              <a:ext uri="{FF2B5EF4-FFF2-40B4-BE49-F238E27FC236}">
                <a16:creationId xmlns:a16="http://schemas.microsoft.com/office/drawing/2014/main" id="{04AFCE56-D794-4638-A3EC-63DCFB4B6F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65511" y="760406"/>
            <a:ext cx="5424988" cy="579245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318D6597-136D-4434-B628-D387BBEEC3C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65511" y="3417877"/>
            <a:ext cx="2806280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0691DF94-6587-4325-9C04-970034F1A85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65511" y="3766050"/>
            <a:ext cx="2806280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A3CE4E75-7868-44AD-9AF2-753E07BE78A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14520" y="3400925"/>
            <a:ext cx="2806280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8A9FE9C2-0801-4D41-A54B-E00BC7AB7C1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514520" y="3749098"/>
            <a:ext cx="2806280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632FBCC2-2CDB-448A-AA61-8D99495226A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063529" y="3400925"/>
            <a:ext cx="2692240" cy="3651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6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F6A4D9D-1690-4C0A-9F62-1FE93C0145F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063529" y="3749098"/>
            <a:ext cx="2692240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0" name="Footer Placeholder 15">
            <a:extLst>
              <a:ext uri="{FF2B5EF4-FFF2-40B4-BE49-F238E27FC236}">
                <a16:creationId xmlns:a16="http://schemas.microsoft.com/office/drawing/2014/main" id="{48863DDD-C3CC-439D-B738-34F6E8960A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1" name="Slide Number Placeholder 16">
            <a:extLst>
              <a:ext uri="{FF2B5EF4-FFF2-40B4-BE49-F238E27FC236}">
                <a16:creationId xmlns:a16="http://schemas.microsoft.com/office/drawing/2014/main" id="{A4788388-29C8-4E9F-BF82-A1648088A8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2" name="Date Placeholder 14">
            <a:extLst>
              <a:ext uri="{FF2B5EF4-FFF2-40B4-BE49-F238E27FC236}">
                <a16:creationId xmlns:a16="http://schemas.microsoft.com/office/drawing/2014/main" id="{5E6E1CB5-0E5F-4B44-8044-4010565FCF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26479958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pportunity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4E96CB8F-A88F-40C3-A65B-8C33A16A0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1086E70-8E77-436D-93CE-4BCD3EC94B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29799" y="1380501"/>
            <a:ext cx="5097428" cy="991689"/>
          </a:xfrm>
          <a:prstGeom prst="rect">
            <a:avLst/>
          </a:prstGeom>
        </p:spPr>
        <p:txBody>
          <a:bodyPr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C95B0D27-123C-4F09-AEDC-7874964B77B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92337" y="3400981"/>
            <a:ext cx="2693128" cy="991689"/>
          </a:xfrm>
          <a:prstGeom prst="rect">
            <a:avLst/>
          </a:prstGeom>
        </p:spPr>
        <p:txBody>
          <a:bodyPr anchor="b"/>
          <a:lstStyle>
            <a:lvl1pPr marL="0" indent="0" algn="l">
              <a:buNone/>
              <a:defRPr sz="5400" kern="0" cap="all" spc="4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F3772143-8573-4FED-977E-651FC59C168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2336" y="4670980"/>
            <a:ext cx="2693129" cy="1151633"/>
          </a:xfrm>
          <a:prstGeom prst="rect">
            <a:avLst/>
          </a:prstGeom>
        </p:spPr>
        <p:txBody>
          <a:bodyPr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4FD80858-A8CA-496F-8CC0-5ACDBE65112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587933" y="3400981"/>
            <a:ext cx="2693128" cy="991689"/>
          </a:xfrm>
          <a:prstGeom prst="rect">
            <a:avLst/>
          </a:prstGeom>
        </p:spPr>
        <p:txBody>
          <a:bodyPr anchor="b"/>
          <a:lstStyle>
            <a:lvl1pPr marL="0" indent="0" algn="l">
              <a:buNone/>
              <a:defRPr sz="5400" kern="0" cap="all" spc="4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2B840B1F-9319-4653-84C5-FF1FDC5E9D9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587931" y="4670980"/>
            <a:ext cx="2693129" cy="1151633"/>
          </a:xfrm>
          <a:prstGeom prst="rect">
            <a:avLst/>
          </a:prstGeom>
        </p:spPr>
        <p:txBody>
          <a:bodyPr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0882E4D8-D2AA-4EA0-BBCE-50334E8D160C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483530" y="3400981"/>
            <a:ext cx="2693128" cy="991689"/>
          </a:xfrm>
          <a:prstGeom prst="rect">
            <a:avLst/>
          </a:prstGeom>
        </p:spPr>
        <p:txBody>
          <a:bodyPr anchor="b"/>
          <a:lstStyle>
            <a:lvl1pPr marL="0" indent="0" algn="l">
              <a:buNone/>
              <a:defRPr sz="5400" kern="0" cap="all" spc="4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97EFBCD4-F812-493F-895A-3449020A065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83528" y="4670980"/>
            <a:ext cx="2693129" cy="1151633"/>
          </a:xfrm>
          <a:prstGeom prst="rect">
            <a:avLst/>
          </a:prstGeom>
        </p:spPr>
        <p:txBody>
          <a:bodyPr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0" name="Footer Placeholder 15">
            <a:extLst>
              <a:ext uri="{FF2B5EF4-FFF2-40B4-BE49-F238E27FC236}">
                <a16:creationId xmlns:a16="http://schemas.microsoft.com/office/drawing/2014/main" id="{698D43C2-06AB-4549-BCD0-CBDCA06532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1" name="Slide Number Placeholder 16">
            <a:extLst>
              <a:ext uri="{FF2B5EF4-FFF2-40B4-BE49-F238E27FC236}">
                <a16:creationId xmlns:a16="http://schemas.microsoft.com/office/drawing/2014/main" id="{7B2AB1D3-DFF0-43A8-BDE0-52FB314E03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2" name="Date Placeholder 14">
            <a:extLst>
              <a:ext uri="{FF2B5EF4-FFF2-40B4-BE49-F238E27FC236}">
                <a16:creationId xmlns:a16="http://schemas.microsoft.com/office/drawing/2014/main" id="{28A81ABF-135E-483F-9992-6F79C2F559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32105538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pportunity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Graphic 36">
            <a:extLst>
              <a:ext uri="{FF2B5EF4-FFF2-40B4-BE49-F238E27FC236}">
                <a16:creationId xmlns:a16="http://schemas.microsoft.com/office/drawing/2014/main" id="{133E6176-F4F6-41F9-8F2A-BA6586E16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8AC667-531B-4E40-98C6-B36847DE06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29799" y="1377876"/>
            <a:ext cx="5097428" cy="918377"/>
          </a:xfrm>
          <a:prstGeom prst="rect">
            <a:avLst/>
          </a:prstGeom>
        </p:spPr>
        <p:txBody>
          <a:bodyPr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42930722-7AFE-41FC-8830-E2075CE783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535012" y="2724048"/>
            <a:ext cx="1786461" cy="1072345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5400" cap="all" spc="4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4FD0E59A-1834-4F86-8ED3-1EBC643224D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267209" y="2930881"/>
            <a:ext cx="3639904" cy="387746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7084F479-66F8-4110-96A2-F3A27ED1C20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267209" y="3282057"/>
            <a:ext cx="3639904" cy="481781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4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DD083869-3E3D-40A3-AE1C-3384E7096AE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535012" y="3882118"/>
            <a:ext cx="1786461" cy="1072345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5400" cap="all" spc="4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ECD259C4-54A9-4BCA-A693-5A8F91D824A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267209" y="4097257"/>
            <a:ext cx="3639905" cy="387746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3099E6DD-0A81-4AD6-97AD-DB777418E5D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267209" y="4448433"/>
            <a:ext cx="3639905" cy="481781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4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01E19938-3E97-4D01-9075-1BB1AF8DDF0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2535012" y="5046627"/>
            <a:ext cx="1786461" cy="1072345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5400" cap="all" spc="4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FA19E736-C7E5-448A-AC90-0EB1D902C0D9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258730" y="5267189"/>
            <a:ext cx="3639905" cy="387746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4C139082-0147-4871-8F86-8D4DFC57E881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258730" y="5618365"/>
            <a:ext cx="3639905" cy="481781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4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21" name="Footer Placeholder 15">
            <a:extLst>
              <a:ext uri="{FF2B5EF4-FFF2-40B4-BE49-F238E27FC236}">
                <a16:creationId xmlns:a16="http://schemas.microsoft.com/office/drawing/2014/main" id="{97BCF052-161B-4AD4-AE2D-DED3FA964C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2" name="Slide Number Placeholder 16">
            <a:extLst>
              <a:ext uri="{FF2B5EF4-FFF2-40B4-BE49-F238E27FC236}">
                <a16:creationId xmlns:a16="http://schemas.microsoft.com/office/drawing/2014/main" id="{E388F47C-0B7F-4C1B-B356-52A1CB56DD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3" name="Date Placeholder 14">
            <a:extLst>
              <a:ext uri="{FF2B5EF4-FFF2-40B4-BE49-F238E27FC236}">
                <a16:creationId xmlns:a16="http://schemas.microsoft.com/office/drawing/2014/main" id="{4654010E-C1FB-4195-AD8B-03A8DAE012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26112390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Graphic 30">
            <a:extLst>
              <a:ext uri="{FF2B5EF4-FFF2-40B4-BE49-F238E27FC236}">
                <a16:creationId xmlns:a16="http://schemas.microsoft.com/office/drawing/2014/main" id="{84044BB2-E43C-47D4-AA71-04F22AA35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0F929B-B0E5-4A66-B6D7-462C68EF7A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34082" y="2232234"/>
            <a:ext cx="7323836" cy="743753"/>
          </a:xfrm>
          <a:prstGeom prst="rect">
            <a:avLst/>
          </a:prstGeom>
        </p:spPr>
        <p:txBody>
          <a:bodyPr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04A0468C-03A1-433C-BEB5-89CD0787ABA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69369" y="3317783"/>
            <a:ext cx="4172533" cy="2746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1345DEAC-8D5A-44A0-9EA3-9A2039ADD04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469369" y="3651424"/>
            <a:ext cx="4172533" cy="2329657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D2839B01-8B79-4655-BADE-8F0A9351936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72448" y="3317783"/>
            <a:ext cx="4172533" cy="274650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6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D0AFF7FE-E069-4C57-9F9F-909B7FE43E9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72448" y="3651424"/>
            <a:ext cx="4172533" cy="2329657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1" name="Footer Placeholder 15">
            <a:extLst>
              <a:ext uri="{FF2B5EF4-FFF2-40B4-BE49-F238E27FC236}">
                <a16:creationId xmlns:a16="http://schemas.microsoft.com/office/drawing/2014/main" id="{95A4BAFB-A1C5-4E01-9E16-ED02AADB1F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2" name="Slide Number Placeholder 16">
            <a:extLst>
              <a:ext uri="{FF2B5EF4-FFF2-40B4-BE49-F238E27FC236}">
                <a16:creationId xmlns:a16="http://schemas.microsoft.com/office/drawing/2014/main" id="{D2409207-E360-4301-9134-4DA109683D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3" name="Date Placeholder 14">
            <a:extLst>
              <a:ext uri="{FF2B5EF4-FFF2-40B4-BE49-F238E27FC236}">
                <a16:creationId xmlns:a16="http://schemas.microsoft.com/office/drawing/2014/main" id="{F78AA50C-2DC6-46C5-B2CE-FB29A305F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125173794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v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9172C710-E0AE-4BB2-88CC-99E77C188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4C9529-8AA8-4D29-9375-C579768868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4107" y="501519"/>
            <a:ext cx="10515600" cy="492025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68E86424-D329-4314-90E5-3475B98D2DD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927206" y="1599947"/>
            <a:ext cx="1706965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0" name="Text Placeholder 14">
            <a:extLst>
              <a:ext uri="{FF2B5EF4-FFF2-40B4-BE49-F238E27FC236}">
                <a16:creationId xmlns:a16="http://schemas.microsoft.com/office/drawing/2014/main" id="{64DB45FF-E618-4122-91A4-A6E4F2B7FCA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423421" y="2378452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800" cap="all" spc="20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9D03616C-C870-402E-9CD2-D61A8C881CE6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443586" y="2129182"/>
            <a:ext cx="1706965" cy="104857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9" name="Text Placeholder 14">
            <a:extLst>
              <a:ext uri="{FF2B5EF4-FFF2-40B4-BE49-F238E27FC236}">
                <a16:creationId xmlns:a16="http://schemas.microsoft.com/office/drawing/2014/main" id="{1EFBBB7D-BA85-47E3-B62F-AA1F2F44FB5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1234399" y="3528829"/>
            <a:ext cx="1209143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956FCC53-780F-4831-91B6-1F8A24502CB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131018" y="3528829"/>
            <a:ext cx="1380681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4" name="Text Placeholder 14">
            <a:extLst>
              <a:ext uri="{FF2B5EF4-FFF2-40B4-BE49-F238E27FC236}">
                <a16:creationId xmlns:a16="http://schemas.microsoft.com/office/drawing/2014/main" id="{5A939BCA-4047-481F-B0C2-85F9AFDDFAF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322436" y="4634331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800" cap="all" spc="200" baseline="0">
                <a:solidFill>
                  <a:schemeClr val="accent1">
                    <a:lumMod val="50000"/>
                    <a:lumOff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EEACD572-F95D-4ABE-9CC6-03D3CAF89EB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859913" y="4459860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8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6" name="Text Placeholder 14">
            <a:extLst>
              <a:ext uri="{FF2B5EF4-FFF2-40B4-BE49-F238E27FC236}">
                <a16:creationId xmlns:a16="http://schemas.microsoft.com/office/drawing/2014/main" id="{F21A51C9-DB80-45BF-8C5D-A0236927289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237403" y="4321788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800" cap="all" spc="200" baseline="0">
                <a:solidFill>
                  <a:schemeClr val="accent6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AAF01185-D17F-4327-A264-7BA94434407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927206" y="5468790"/>
            <a:ext cx="1706965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48" name="Text Placeholder 14">
            <a:extLst>
              <a:ext uri="{FF2B5EF4-FFF2-40B4-BE49-F238E27FC236}">
                <a16:creationId xmlns:a16="http://schemas.microsoft.com/office/drawing/2014/main" id="{0F026DA0-6868-4098-AA73-18F8CB27509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486546" y="5195673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800" cap="all" spc="200" baseline="0">
                <a:solidFill>
                  <a:schemeClr val="bg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6886378-0368-485F-8D6E-3C9CB4C63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447369" y="3774842"/>
            <a:ext cx="4683649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58EB2C4E-9EF3-4CC7-9BDE-ED5598CCB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4780689" y="2091972"/>
            <a:ext cx="4678" cy="3376818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ooter Placeholder 15">
            <a:extLst>
              <a:ext uri="{FF2B5EF4-FFF2-40B4-BE49-F238E27FC236}">
                <a16:creationId xmlns:a16="http://schemas.microsoft.com/office/drawing/2014/main" id="{95A4BAFB-A1C5-4E01-9E16-ED02AADB1F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2" name="Slide Number Placeholder 16">
            <a:extLst>
              <a:ext uri="{FF2B5EF4-FFF2-40B4-BE49-F238E27FC236}">
                <a16:creationId xmlns:a16="http://schemas.microsoft.com/office/drawing/2014/main" id="{D2409207-E360-4301-9134-4DA109683D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3" name="Date Placeholder 14">
            <a:extLst>
              <a:ext uri="{FF2B5EF4-FFF2-40B4-BE49-F238E27FC236}">
                <a16:creationId xmlns:a16="http://schemas.microsoft.com/office/drawing/2014/main" id="{F78AA50C-2DC6-46C5-B2CE-FB29A305F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32274061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 Strateg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FEDCC43F-6D79-4D9A-A842-74287B40D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3371"/>
            <a:ext cx="12192000" cy="68580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8255D77-6260-4F8F-86E3-D0AAF36FA4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94345" y="1158710"/>
            <a:ext cx="5611660" cy="677782"/>
          </a:xfrm>
          <a:prstGeom prst="rect">
            <a:avLst/>
          </a:prstGeom>
        </p:spPr>
        <p:txBody>
          <a:bodyPr anchor="b"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Text Placeholder 14">
            <a:extLst>
              <a:ext uri="{FF2B5EF4-FFF2-40B4-BE49-F238E27FC236}">
                <a16:creationId xmlns:a16="http://schemas.microsoft.com/office/drawing/2014/main" id="{5C91A828-665B-4FC2-950E-370DF47348C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19730" y="1836492"/>
            <a:ext cx="5152539" cy="71845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cap="none" spc="2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subtitle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0BE18AA7-27E7-4763-A428-079E43A450D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833290" y="3262556"/>
            <a:ext cx="1706965" cy="104857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6ED488B3-3B38-4DE8-8789-E9C406DB652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053332" y="3262556"/>
            <a:ext cx="1706965" cy="104857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5717E8AA-E5DC-43D1-BED9-1A8F554EB61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197008" y="3262556"/>
            <a:ext cx="1706965" cy="104857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83A9D178-AD0E-4E87-97B3-88B79A533B1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62028" y="4704557"/>
            <a:ext cx="2431015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BF8B39EE-8EB7-4880-A9FE-9F98D23984F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691306" y="4704558"/>
            <a:ext cx="2431015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C74686F1-FD3B-4529-9DBC-C6E34312C5C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834982" y="4704557"/>
            <a:ext cx="2431015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0A8B5FF2-6B96-4FE7-A6ED-0C89D74FAD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B8BB57A8-7823-42A3-BA84-96690BFFDC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902A41BF-FE61-48B9-A0B1-94AAB15381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72360507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Year Action Pl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" name="Graphic 119">
            <a:extLst>
              <a:ext uri="{FF2B5EF4-FFF2-40B4-BE49-F238E27FC236}">
                <a16:creationId xmlns:a16="http://schemas.microsoft.com/office/drawing/2014/main" id="{0D59F18F-5BD3-4E80-A69E-6D92DA9BB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0" name="Group 99">
            <a:extLst>
              <a:ext uri="{FF2B5EF4-FFF2-40B4-BE49-F238E27FC236}">
                <a16:creationId xmlns:a16="http://schemas.microsoft.com/office/drawing/2014/main" id="{79CFC79B-A403-4086-AB1A-E4F1F5AC3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010137" y="2689356"/>
            <a:ext cx="8510121" cy="0"/>
            <a:chOff x="1504814" y="2488864"/>
            <a:chExt cx="8510121" cy="0"/>
          </a:xfrm>
        </p:grpSpPr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3993C126-30E8-42C9-97ED-B7968CE61D8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04814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710C08B4-5A67-4383-9733-CF6DCA952D8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301137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9736A6D3-72B8-4ADD-83D7-F905F1EB82F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83776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7C048AE4-D798-4F1B-874C-F9044ECC860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880099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224A7533-05E8-464C-81E3-83136E632AF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4655896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714E820A-336F-43A8-AB0D-875A28FB90F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5452219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6D557188-FB50-4CF1-85AD-28747D97DC4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234858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1AF23435-A9FF-4958-AAD2-BC57F32090C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031181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3B538E04-AA2E-459F-8D6B-7272BF9117A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813820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379A5921-876C-47AA-BF02-FADD423D79B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10143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9B30A0A8-B885-4ACC-A172-7A4408F0C0B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399625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B7C7B2-16AE-4434-A8AD-0977BCB945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1698" y="512299"/>
            <a:ext cx="10515600" cy="727388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1" name="Text Placeholder 14">
            <a:extLst>
              <a:ext uri="{FF2B5EF4-FFF2-40B4-BE49-F238E27FC236}">
                <a16:creationId xmlns:a16="http://schemas.microsoft.com/office/drawing/2014/main" id="{53B0593C-E961-4FCF-8FFD-E10C0FD17BBF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1992423" y="1780403"/>
            <a:ext cx="1440088" cy="586248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2" name="Text Placeholder 14">
            <a:extLst>
              <a:ext uri="{FF2B5EF4-FFF2-40B4-BE49-F238E27FC236}">
                <a16:creationId xmlns:a16="http://schemas.microsoft.com/office/drawing/2014/main" id="{82A98F85-0B8A-4F76-813C-C9E7A0AD8804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60668" y="1780403"/>
            <a:ext cx="1440088" cy="586248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3" name="Text Placeholder 14">
            <a:extLst>
              <a:ext uri="{FF2B5EF4-FFF2-40B4-BE49-F238E27FC236}">
                <a16:creationId xmlns:a16="http://schemas.microsoft.com/office/drawing/2014/main" id="{0E645547-1191-4919-804B-D1DC905F3680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07743" y="1780403"/>
            <a:ext cx="1440088" cy="586248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13" name="Text Placeholder 14">
            <a:extLst>
              <a:ext uri="{FF2B5EF4-FFF2-40B4-BE49-F238E27FC236}">
                <a16:creationId xmlns:a16="http://schemas.microsoft.com/office/drawing/2014/main" id="{70437561-3145-4AA5-B5BF-FC2748828C08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505322" y="2436036"/>
            <a:ext cx="1194201" cy="501726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year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25924F20-2A98-40F8-8A1C-BF4BCDC2E91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675402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3" name="Text Placeholder 14">
            <a:extLst>
              <a:ext uri="{FF2B5EF4-FFF2-40B4-BE49-F238E27FC236}">
                <a16:creationId xmlns:a16="http://schemas.microsoft.com/office/drawing/2014/main" id="{DFA884F6-1E9E-4CB8-B4C3-3699E85DC2F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464817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4" name="Text Placeholder 14">
            <a:extLst>
              <a:ext uri="{FF2B5EF4-FFF2-40B4-BE49-F238E27FC236}">
                <a16:creationId xmlns:a16="http://schemas.microsoft.com/office/drawing/2014/main" id="{7C52539B-C569-4941-87E7-C3EFCFA1B40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54232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5" name="Text Placeholder 14">
            <a:extLst>
              <a:ext uri="{FF2B5EF4-FFF2-40B4-BE49-F238E27FC236}">
                <a16:creationId xmlns:a16="http://schemas.microsoft.com/office/drawing/2014/main" id="{9B18D372-BEFC-4475-B0A5-A798E6CFD62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43647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6" name="Text Placeholder 14">
            <a:extLst>
              <a:ext uri="{FF2B5EF4-FFF2-40B4-BE49-F238E27FC236}">
                <a16:creationId xmlns:a16="http://schemas.microsoft.com/office/drawing/2014/main" id="{19FE16DC-63F2-4A3D-A743-C8480AE391F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33062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7" name="Text Placeholder 14">
            <a:extLst>
              <a:ext uri="{FF2B5EF4-FFF2-40B4-BE49-F238E27FC236}">
                <a16:creationId xmlns:a16="http://schemas.microsoft.com/office/drawing/2014/main" id="{23422F26-58EB-43A7-A33C-2ADBC2320CF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22477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8" name="Text Placeholder 14">
            <a:extLst>
              <a:ext uri="{FF2B5EF4-FFF2-40B4-BE49-F238E27FC236}">
                <a16:creationId xmlns:a16="http://schemas.microsoft.com/office/drawing/2014/main" id="{D9B50A50-093B-4DCA-929F-AF8AB169A473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11892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9" name="Text Placeholder 14">
            <a:extLst>
              <a:ext uri="{FF2B5EF4-FFF2-40B4-BE49-F238E27FC236}">
                <a16:creationId xmlns:a16="http://schemas.microsoft.com/office/drawing/2014/main" id="{A60753DF-99A3-4BAF-AA47-4AD0BEAEAED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201307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0" name="Text Placeholder 14">
            <a:extLst>
              <a:ext uri="{FF2B5EF4-FFF2-40B4-BE49-F238E27FC236}">
                <a16:creationId xmlns:a16="http://schemas.microsoft.com/office/drawing/2014/main" id="{470DC77E-070B-46BC-B95C-A323D9EEC9D5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990722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1" name="Text Placeholder 14">
            <a:extLst>
              <a:ext uri="{FF2B5EF4-FFF2-40B4-BE49-F238E27FC236}">
                <a16:creationId xmlns:a16="http://schemas.microsoft.com/office/drawing/2014/main" id="{E7D1C36D-258C-4B31-95BB-6C0127AEEAC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780137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214A7064-793B-4F30-9A33-42069EF6048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569552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5868F5A5-3ED0-4C78-A557-F4B94B123D9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58963" y="2774313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4" name="Text Placeholder 14">
            <a:extLst>
              <a:ext uri="{FF2B5EF4-FFF2-40B4-BE49-F238E27FC236}">
                <a16:creationId xmlns:a16="http://schemas.microsoft.com/office/drawing/2014/main" id="{A727AB6E-B8DB-4DE5-BF92-3EDCA58B0CD4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992423" y="3563114"/>
            <a:ext cx="1440088" cy="586248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5" name="Text Placeholder 14">
            <a:extLst>
              <a:ext uri="{FF2B5EF4-FFF2-40B4-BE49-F238E27FC236}">
                <a16:creationId xmlns:a16="http://schemas.microsoft.com/office/drawing/2014/main" id="{9E6A60C5-3054-4500-AE04-5766330FED6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39498" y="3563114"/>
            <a:ext cx="1440088" cy="586248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none" spc="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6" name="Text Placeholder 14">
            <a:extLst>
              <a:ext uri="{FF2B5EF4-FFF2-40B4-BE49-F238E27FC236}">
                <a16:creationId xmlns:a16="http://schemas.microsoft.com/office/drawing/2014/main" id="{3984C0A5-C9AE-4249-8578-A0909B41B459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886573" y="3563114"/>
            <a:ext cx="1440088" cy="586248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14" name="Text Placeholder 14">
            <a:extLst>
              <a:ext uri="{FF2B5EF4-FFF2-40B4-BE49-F238E27FC236}">
                <a16:creationId xmlns:a16="http://schemas.microsoft.com/office/drawing/2014/main" id="{4C9A8467-48EB-4C64-8A54-0526649B91A3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05322" y="4134112"/>
            <a:ext cx="1194201" cy="501726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cap="none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year</a:t>
            </a:r>
          </a:p>
        </p:txBody>
      </p:sp>
      <p:sp>
        <p:nvSpPr>
          <p:cNvPr id="66" name="Text Placeholder 14">
            <a:extLst>
              <a:ext uri="{FF2B5EF4-FFF2-40B4-BE49-F238E27FC236}">
                <a16:creationId xmlns:a16="http://schemas.microsoft.com/office/drawing/2014/main" id="{11C267AB-B4C6-4059-B2A8-DCF715B29ECE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675402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7" name="Text Placeholder 14">
            <a:extLst>
              <a:ext uri="{FF2B5EF4-FFF2-40B4-BE49-F238E27FC236}">
                <a16:creationId xmlns:a16="http://schemas.microsoft.com/office/drawing/2014/main" id="{3BF85ABF-DD16-49D4-9DD2-C35A92EAFE3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464817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8" name="Text Placeholder 14">
            <a:extLst>
              <a:ext uri="{FF2B5EF4-FFF2-40B4-BE49-F238E27FC236}">
                <a16:creationId xmlns:a16="http://schemas.microsoft.com/office/drawing/2014/main" id="{997C6187-BB2F-413C-AC7B-BBAA249AFD0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54232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9" name="Text Placeholder 14">
            <a:extLst>
              <a:ext uri="{FF2B5EF4-FFF2-40B4-BE49-F238E27FC236}">
                <a16:creationId xmlns:a16="http://schemas.microsoft.com/office/drawing/2014/main" id="{96C1DC7A-93B1-4894-AD2D-AC636AC3DAB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43647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0" name="Text Placeholder 14">
            <a:extLst>
              <a:ext uri="{FF2B5EF4-FFF2-40B4-BE49-F238E27FC236}">
                <a16:creationId xmlns:a16="http://schemas.microsoft.com/office/drawing/2014/main" id="{872C35DC-A640-4C27-A87F-380E7440F3F2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33062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1" name="Text Placeholder 14">
            <a:extLst>
              <a:ext uri="{FF2B5EF4-FFF2-40B4-BE49-F238E27FC236}">
                <a16:creationId xmlns:a16="http://schemas.microsoft.com/office/drawing/2014/main" id="{02969206-EA35-4C29-B0EB-3FF5636A8AB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22477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2" name="Text Placeholder 14">
            <a:extLst>
              <a:ext uri="{FF2B5EF4-FFF2-40B4-BE49-F238E27FC236}">
                <a16:creationId xmlns:a16="http://schemas.microsoft.com/office/drawing/2014/main" id="{79B642F3-327B-4AF1-85D8-5BE8BA286A1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11892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3" name="Text Placeholder 14">
            <a:extLst>
              <a:ext uri="{FF2B5EF4-FFF2-40B4-BE49-F238E27FC236}">
                <a16:creationId xmlns:a16="http://schemas.microsoft.com/office/drawing/2014/main" id="{0D45BD78-6B19-4D6A-A164-2017ABC7836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201307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4" name="Text Placeholder 14">
            <a:extLst>
              <a:ext uri="{FF2B5EF4-FFF2-40B4-BE49-F238E27FC236}">
                <a16:creationId xmlns:a16="http://schemas.microsoft.com/office/drawing/2014/main" id="{494676D6-C880-49A1-B83E-2D632934D66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990722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5" name="Text Placeholder 14">
            <a:extLst>
              <a:ext uri="{FF2B5EF4-FFF2-40B4-BE49-F238E27FC236}">
                <a16:creationId xmlns:a16="http://schemas.microsoft.com/office/drawing/2014/main" id="{0C07048D-5DEB-4348-8A16-DB77BE49097C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80137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6" name="Text Placeholder 14">
            <a:extLst>
              <a:ext uri="{FF2B5EF4-FFF2-40B4-BE49-F238E27FC236}">
                <a16:creationId xmlns:a16="http://schemas.microsoft.com/office/drawing/2014/main" id="{DCED3D6A-EF8C-4F42-B23B-30ED2C33EAB6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569552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7" name="Text Placeholder 14">
            <a:extLst>
              <a:ext uri="{FF2B5EF4-FFF2-40B4-BE49-F238E27FC236}">
                <a16:creationId xmlns:a16="http://schemas.microsoft.com/office/drawing/2014/main" id="{E966B469-8508-4732-8A0A-58429BD0E7BE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58963" y="4476140"/>
            <a:ext cx="495300" cy="90449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grpSp>
        <p:nvGrpSpPr>
          <p:cNvPr id="101" name="Group 100">
            <a:extLst>
              <a:ext uri="{FF2B5EF4-FFF2-40B4-BE49-F238E27FC236}">
                <a16:creationId xmlns:a16="http://schemas.microsoft.com/office/drawing/2014/main" id="{97A40874-7B89-4A5D-9562-21D6994C3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010137" y="4391183"/>
            <a:ext cx="8510121" cy="0"/>
            <a:chOff x="1504814" y="2488864"/>
            <a:chExt cx="8510121" cy="0"/>
          </a:xfrm>
        </p:grpSpPr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32860379-5BA3-4D4F-BAC0-C7783F7552D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04814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DF221EBE-F43A-48CE-8E3D-D0777E2424C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301137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C70DFAA8-4E1B-45F7-B640-2C00AAC65BA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83776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067A42DA-2625-4CA8-AEC6-2FBCF01A927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880099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89B3F7FF-9011-4E3D-9DA2-C144F9B7A5EB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4655896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30EEA406-B4BE-4A22-9879-A86700556BE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5452219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F5F5190B-A9FA-4925-81A3-8AF19F70933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6234858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93F58E8B-B6D9-46C2-95B1-755AD7B02890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031181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46BED819-4195-456A-8507-0CC09BDCFED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813820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23541D3E-8275-4522-81E7-C83B829D83C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8610143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6CD34DF1-D500-4560-A303-92050A81120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399625" y="2488864"/>
              <a:ext cx="61531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47D7FFC8-D319-4F8D-9F95-39BB21C0EE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8DDD48EC-9DE8-4C43-881A-2597A1DDE2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650B4D37-2FE8-4F27-8951-CF9D947DBA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292771157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Graphic 17">
            <a:extLst>
              <a:ext uri="{FF2B5EF4-FFF2-40B4-BE49-F238E27FC236}">
                <a16:creationId xmlns:a16="http://schemas.microsoft.com/office/drawing/2014/main" id="{0ADA1982-C216-4747-ACCC-39BC3F50B1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CD2AA7-E8A5-43C8-A284-AB4951189DB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2949" y="527542"/>
            <a:ext cx="6922876" cy="687834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D681FF-F6BE-41D5-AE6C-B4110384B0F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3738" y="1128713"/>
            <a:ext cx="7654925" cy="506888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A60E8AF0-85D7-4035-8301-57B3B4977F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481785BD-DC42-4BBE-8C62-BCE6F0EA47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E7886D57-8CCD-43A4-AA49-E96D2EE3EB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358506941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4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6F8B9974-85ED-46AA-8617-AC54C847B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-1"/>
            <a:ext cx="12205220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6F28C4-DD1C-4E63-87E8-D76D85414CE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5858" y="2377440"/>
            <a:ext cx="1939480" cy="2115505"/>
          </a:xfrm>
          <a:prstGeom prst="rect">
            <a:avLst/>
          </a:prstGeom>
        </p:spPr>
        <p:txBody>
          <a:bodyPr anchor="ctr"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Picture Placeholder 9">
            <a:extLst>
              <a:ext uri="{FF2B5EF4-FFF2-40B4-BE49-F238E27FC236}">
                <a16:creationId xmlns:a16="http://schemas.microsoft.com/office/drawing/2014/main" id="{3987B23C-61B9-4A48-AD36-5E284812C449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088220" y="2599422"/>
            <a:ext cx="1502806" cy="150280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CCBD4661-3D71-432B-9308-D2D085BDDDC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190425" y="2599420"/>
            <a:ext cx="1502806" cy="150280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7" name="Picture Placeholder 9">
            <a:extLst>
              <a:ext uri="{FF2B5EF4-FFF2-40B4-BE49-F238E27FC236}">
                <a16:creationId xmlns:a16="http://schemas.microsoft.com/office/drawing/2014/main" id="{F89712B5-4C74-4247-B444-43F116D582EB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7291629" y="2599420"/>
            <a:ext cx="1502806" cy="150280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6" name="Picture Placeholder 9">
            <a:extLst>
              <a:ext uri="{FF2B5EF4-FFF2-40B4-BE49-F238E27FC236}">
                <a16:creationId xmlns:a16="http://schemas.microsoft.com/office/drawing/2014/main" id="{33EE5A9D-21AC-4735-98D7-42551FA2C58E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9387443" y="2599420"/>
            <a:ext cx="1502806" cy="150280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EDBA775-4308-4BDB-B966-8167F3D04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975041" y="2486242"/>
            <a:ext cx="1729165" cy="1729165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BDDB0B0-BDCD-459F-AF20-19E1A7217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77246" y="2486240"/>
            <a:ext cx="1729165" cy="1729165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69A8E9D1-9673-42D1-A573-05CDC9EF8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178450" y="2486240"/>
            <a:ext cx="1729165" cy="1729165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52F851C1-89A7-44A6-8617-10C435FCD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4264" y="2486240"/>
            <a:ext cx="1729165" cy="1729165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11C9BE46-D000-4DE5-8AD9-6BFAD927A01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796727" y="4435583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5773EC03-0830-4EAE-A7B0-38902833DC2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896865" y="4661551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32E4889E-0745-4713-90D8-432A681AFCE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98932" y="4435583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BFD869E7-29DA-4FEB-AB84-1C1FC3ABAE3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999070" y="4661551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9E68119B-CDCA-4341-8772-2C5BF80B4E4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000136" y="4435751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31" name="Text Placeholder 14">
            <a:extLst>
              <a:ext uri="{FF2B5EF4-FFF2-40B4-BE49-F238E27FC236}">
                <a16:creationId xmlns:a16="http://schemas.microsoft.com/office/drawing/2014/main" id="{303A31BF-223A-44A5-84FD-7281FF2E4CD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100274" y="4661551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666E1F4A-0D75-4B8E-A181-DBEB50FB1D6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095950" y="4435583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5EAE80D5-B799-4807-8F81-22C4218233DF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196088" y="4661551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39" name="Footer Placeholder 15">
            <a:extLst>
              <a:ext uri="{FF2B5EF4-FFF2-40B4-BE49-F238E27FC236}">
                <a16:creationId xmlns:a16="http://schemas.microsoft.com/office/drawing/2014/main" id="{6F4437FE-F08F-4311-B53A-88E2B729B7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0" name="Slide Number Placeholder 16">
            <a:extLst>
              <a:ext uri="{FF2B5EF4-FFF2-40B4-BE49-F238E27FC236}">
                <a16:creationId xmlns:a16="http://schemas.microsoft.com/office/drawing/2014/main" id="{D0901035-50AC-4DE0-9A34-AAA61EC10E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41" name="Date Placeholder 14">
            <a:extLst>
              <a:ext uri="{FF2B5EF4-FFF2-40B4-BE49-F238E27FC236}">
                <a16:creationId xmlns:a16="http://schemas.microsoft.com/office/drawing/2014/main" id="{5FDD3145-ADE2-4744-AF2E-9C8074C858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313736167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 8-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8A79A51B-CC7A-4B36-B457-AF3236388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-1"/>
            <a:ext cx="12205220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019BE9-6149-434A-B185-EE74341126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1216" y="2375820"/>
            <a:ext cx="1939480" cy="2112264"/>
          </a:xfrm>
          <a:prstGeom prst="rect">
            <a:avLst/>
          </a:prstGeom>
        </p:spPr>
        <p:txBody>
          <a:bodyPr anchor="ctr"/>
          <a:lstStyle>
            <a:lvl1pPr algn="ctr">
              <a:lnSpc>
                <a:spcPct val="90000"/>
              </a:lnSpc>
              <a:spcBef>
                <a:spcPts val="1000"/>
              </a:spcBef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4" name="Picture Placeholder 9">
            <a:extLst>
              <a:ext uri="{FF2B5EF4-FFF2-40B4-BE49-F238E27FC236}">
                <a16:creationId xmlns:a16="http://schemas.microsoft.com/office/drawing/2014/main" id="{18B0121B-CD0E-495B-9B36-4E88EA4A978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136339" y="1326925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81" name="Picture Placeholder 9">
            <a:extLst>
              <a:ext uri="{FF2B5EF4-FFF2-40B4-BE49-F238E27FC236}">
                <a16:creationId xmlns:a16="http://schemas.microsoft.com/office/drawing/2014/main" id="{4508E76D-2071-4546-8DF2-405B38E2E271}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5209991" y="1326192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85" name="Picture Placeholder 9">
            <a:extLst>
              <a:ext uri="{FF2B5EF4-FFF2-40B4-BE49-F238E27FC236}">
                <a16:creationId xmlns:a16="http://schemas.microsoft.com/office/drawing/2014/main" id="{D319C8D5-E3A6-45C8-8A64-1C1B70C90DD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40" hasCustomPrompt="1"/>
          </p:nvPr>
        </p:nvSpPr>
        <p:spPr>
          <a:xfrm>
            <a:off x="7305041" y="1335752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87" name="Picture Placeholder 9">
            <a:extLst>
              <a:ext uri="{FF2B5EF4-FFF2-40B4-BE49-F238E27FC236}">
                <a16:creationId xmlns:a16="http://schemas.microsoft.com/office/drawing/2014/main" id="{01486F31-E79E-4E60-8749-B8036B3F096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9384248" y="1326192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8139AA92-1781-41FF-9168-9F70B1CD9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31536" y="1222122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Text Placeholder 14">
            <a:extLst>
              <a:ext uri="{FF2B5EF4-FFF2-40B4-BE49-F238E27FC236}">
                <a16:creationId xmlns:a16="http://schemas.microsoft.com/office/drawing/2014/main" id="{5FE36F90-735E-43D7-854A-0347B805053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796727" y="2972370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b="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2D0125FE-7543-4B0C-8C50-D4F2949EE8A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896865" y="3198338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43" name="Text Placeholder 14">
            <a:extLst>
              <a:ext uri="{FF2B5EF4-FFF2-40B4-BE49-F238E27FC236}">
                <a16:creationId xmlns:a16="http://schemas.microsoft.com/office/drawing/2014/main" id="{839FFFF4-4A0D-40BD-B34D-CD03D03FBEC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98932" y="2972370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44" name="Text Placeholder 14">
            <a:extLst>
              <a:ext uri="{FF2B5EF4-FFF2-40B4-BE49-F238E27FC236}">
                <a16:creationId xmlns:a16="http://schemas.microsoft.com/office/drawing/2014/main" id="{2697A53A-8491-4753-901E-02236DC0D5C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999070" y="3198338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45" name="Text Placeholder 14">
            <a:extLst>
              <a:ext uri="{FF2B5EF4-FFF2-40B4-BE49-F238E27FC236}">
                <a16:creationId xmlns:a16="http://schemas.microsoft.com/office/drawing/2014/main" id="{A51D26D1-89AE-43E7-8F1B-E28B18019F84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000136" y="2972538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46" name="Text Placeholder 14">
            <a:extLst>
              <a:ext uri="{FF2B5EF4-FFF2-40B4-BE49-F238E27FC236}">
                <a16:creationId xmlns:a16="http://schemas.microsoft.com/office/drawing/2014/main" id="{0191059F-A4F0-4F1C-8237-308B7AD3F97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100274" y="3198338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47" name="Text Placeholder 14">
            <a:extLst>
              <a:ext uri="{FF2B5EF4-FFF2-40B4-BE49-F238E27FC236}">
                <a16:creationId xmlns:a16="http://schemas.microsoft.com/office/drawing/2014/main" id="{CFCD3D62-2515-40AC-A8A1-F7786244B36F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095950" y="2972370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48" name="Text Placeholder 14">
            <a:extLst>
              <a:ext uri="{FF2B5EF4-FFF2-40B4-BE49-F238E27FC236}">
                <a16:creationId xmlns:a16="http://schemas.microsoft.com/office/drawing/2014/main" id="{96332DF1-A140-4DDE-9D59-EEF6D503A8D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196088" y="3198338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97" name="Picture Placeholder 9">
            <a:extLst>
              <a:ext uri="{FF2B5EF4-FFF2-40B4-BE49-F238E27FC236}">
                <a16:creationId xmlns:a16="http://schemas.microsoft.com/office/drawing/2014/main" id="{74EEDA10-EB71-4CAE-80C3-9C8B46E6DF07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3136338" y="3967833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99" name="Picture Placeholder 9">
            <a:extLst>
              <a:ext uri="{FF2B5EF4-FFF2-40B4-BE49-F238E27FC236}">
                <a16:creationId xmlns:a16="http://schemas.microsoft.com/office/drawing/2014/main" id="{B9B031BF-4314-4A3C-B53C-3958CC4E6228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5209990" y="3967100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1" name="Picture Placeholder 9">
            <a:extLst>
              <a:ext uri="{FF2B5EF4-FFF2-40B4-BE49-F238E27FC236}">
                <a16:creationId xmlns:a16="http://schemas.microsoft.com/office/drawing/2014/main" id="{BC693B9A-3B30-4605-8EB8-2F155D0A4D7C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7305040" y="3976660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3" name="Picture Placeholder 9">
            <a:extLst>
              <a:ext uri="{FF2B5EF4-FFF2-40B4-BE49-F238E27FC236}">
                <a16:creationId xmlns:a16="http://schemas.microsoft.com/office/drawing/2014/main" id="{B4CC215D-FD31-4423-900D-14FF4F457AFA}"/>
              </a:ext>
            </a:extLst>
          </p:cNvPr>
          <p:cNvSpPr>
            <a:spLocks noGrp="1"/>
          </p:cNvSpPr>
          <p:nvPr>
            <p:ph type="pic" sz="quarter" idx="45" hasCustomPrompt="1"/>
          </p:nvPr>
        </p:nvSpPr>
        <p:spPr>
          <a:xfrm>
            <a:off x="9384247" y="3967100"/>
            <a:ext cx="1391577" cy="1391576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73" name="Text Placeholder 14">
            <a:extLst>
              <a:ext uri="{FF2B5EF4-FFF2-40B4-BE49-F238E27FC236}">
                <a16:creationId xmlns:a16="http://schemas.microsoft.com/office/drawing/2014/main" id="{D4954E76-6CE5-4657-B73B-9875EBBEE003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2796727" y="5587307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74" name="Text Placeholder 14">
            <a:extLst>
              <a:ext uri="{FF2B5EF4-FFF2-40B4-BE49-F238E27FC236}">
                <a16:creationId xmlns:a16="http://schemas.microsoft.com/office/drawing/2014/main" id="{E361B92F-F111-450A-A880-C34503792307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2896865" y="5813275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75" name="Text Placeholder 14">
            <a:extLst>
              <a:ext uri="{FF2B5EF4-FFF2-40B4-BE49-F238E27FC236}">
                <a16:creationId xmlns:a16="http://schemas.microsoft.com/office/drawing/2014/main" id="{375C0FEC-10E7-43EA-953F-8CB9B43D05D4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98932" y="5587307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76" name="Text Placeholder 14">
            <a:extLst>
              <a:ext uri="{FF2B5EF4-FFF2-40B4-BE49-F238E27FC236}">
                <a16:creationId xmlns:a16="http://schemas.microsoft.com/office/drawing/2014/main" id="{84B1D0A0-DE01-44D1-9B3D-C05DBE9FF75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999070" y="5813275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77" name="Text Placeholder 14">
            <a:extLst>
              <a:ext uri="{FF2B5EF4-FFF2-40B4-BE49-F238E27FC236}">
                <a16:creationId xmlns:a16="http://schemas.microsoft.com/office/drawing/2014/main" id="{DB6914BB-9516-4473-A02F-1A325FA7EF4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000136" y="5587475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78" name="Text Placeholder 14">
            <a:extLst>
              <a:ext uri="{FF2B5EF4-FFF2-40B4-BE49-F238E27FC236}">
                <a16:creationId xmlns:a16="http://schemas.microsoft.com/office/drawing/2014/main" id="{FEE30418-F1D4-4D16-A984-FAA6CA0C74B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100274" y="5813275"/>
            <a:ext cx="1885516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79" name="Text Placeholder 14">
            <a:extLst>
              <a:ext uri="{FF2B5EF4-FFF2-40B4-BE49-F238E27FC236}">
                <a16:creationId xmlns:a16="http://schemas.microsoft.com/office/drawing/2014/main" id="{6D336D9D-1BA1-44AE-96D0-3ABDA2E02FB5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9095950" y="5587307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Name</a:t>
            </a:r>
          </a:p>
        </p:txBody>
      </p:sp>
      <p:sp>
        <p:nvSpPr>
          <p:cNvPr id="80" name="Text Placeholder 14">
            <a:extLst>
              <a:ext uri="{FF2B5EF4-FFF2-40B4-BE49-F238E27FC236}">
                <a16:creationId xmlns:a16="http://schemas.microsoft.com/office/drawing/2014/main" id="{6CFC9B87-2AEB-414D-90C4-B7F8F4AA9080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92018" y="5813275"/>
            <a:ext cx="1885515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9DC42105-8FBF-4317-8822-399B1F791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05188" y="1221389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644C80F9-E615-4699-A719-131E62011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200238" y="1230949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Oval 87">
            <a:extLst>
              <a:ext uri="{FF2B5EF4-FFF2-40B4-BE49-F238E27FC236}">
                <a16:creationId xmlns:a16="http://schemas.microsoft.com/office/drawing/2014/main" id="{191882A0-07C5-40D6-9520-02882775B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9445" y="1221389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8" name="Oval 97">
            <a:extLst>
              <a:ext uri="{FF2B5EF4-FFF2-40B4-BE49-F238E27FC236}">
                <a16:creationId xmlns:a16="http://schemas.microsoft.com/office/drawing/2014/main" id="{242E90BB-F1EA-466F-939C-623189DF3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31535" y="3863030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0" name="Oval 99">
            <a:extLst>
              <a:ext uri="{FF2B5EF4-FFF2-40B4-BE49-F238E27FC236}">
                <a16:creationId xmlns:a16="http://schemas.microsoft.com/office/drawing/2014/main" id="{CBBFD36F-B307-4513-ABAD-4A02FF737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05187" y="3862297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Oval 101">
            <a:extLst>
              <a:ext uri="{FF2B5EF4-FFF2-40B4-BE49-F238E27FC236}">
                <a16:creationId xmlns:a16="http://schemas.microsoft.com/office/drawing/2014/main" id="{2E69D0B1-6D57-4A70-9C3C-F3A072AAA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200237" y="3871857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" name="Oval 103">
            <a:extLst>
              <a:ext uri="{FF2B5EF4-FFF2-40B4-BE49-F238E27FC236}">
                <a16:creationId xmlns:a16="http://schemas.microsoft.com/office/drawing/2014/main" id="{95C6593C-7D72-47FB-AACE-F8848EAFA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9444" y="3862297"/>
            <a:ext cx="1601183" cy="1601183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Footer Placeholder 15">
            <a:extLst>
              <a:ext uri="{FF2B5EF4-FFF2-40B4-BE49-F238E27FC236}">
                <a16:creationId xmlns:a16="http://schemas.microsoft.com/office/drawing/2014/main" id="{75E80FB1-82CC-4144-A899-130449B1AC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06" name="Slide Number Placeholder 16">
            <a:extLst>
              <a:ext uri="{FF2B5EF4-FFF2-40B4-BE49-F238E27FC236}">
                <a16:creationId xmlns:a16="http://schemas.microsoft.com/office/drawing/2014/main" id="{10233900-5A86-4114-B6F5-3A0EA053C0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07" name="Date Placeholder 14">
            <a:extLst>
              <a:ext uri="{FF2B5EF4-FFF2-40B4-BE49-F238E27FC236}">
                <a16:creationId xmlns:a16="http://schemas.microsoft.com/office/drawing/2014/main" id="{FD1BC0B7-CAA7-4673-9A20-4EFEDC54FC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151885692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Graphic 49">
            <a:extLst>
              <a:ext uri="{FF2B5EF4-FFF2-40B4-BE49-F238E27FC236}">
                <a16:creationId xmlns:a16="http://schemas.microsoft.com/office/drawing/2014/main" id="{17DE9787-F8D7-4BBC-B3C0-144EEF4730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7F666A-7AF7-4FC6-99DD-E06ED83C2E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31507" y="412356"/>
            <a:ext cx="5561556" cy="567670"/>
          </a:xfrm>
          <a:prstGeom prst="rect">
            <a:avLst/>
          </a:prstGeom>
        </p:spPr>
        <p:txBody>
          <a:bodyPr/>
          <a:lstStyle>
            <a:lvl1pPr algn="ctr">
              <a:defRPr sz="2800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F2A51B67-A536-47ED-9C35-D2A4CF04342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30273" y="2216292"/>
            <a:ext cx="1611892" cy="1151632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000" cap="all" spc="4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22B9C39F-D011-4AC3-A4D5-F61A1CB3650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613801" y="2216293"/>
            <a:ext cx="1611892" cy="1151632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000" cap="all" spc="400" baseline="0">
                <a:solidFill>
                  <a:schemeClr val="accent6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4ACDF114-02BD-4A37-9BE7-AA8094B7CD2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97329" y="2216293"/>
            <a:ext cx="1611892" cy="1151632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000" cap="all" spc="400" baseline="0">
                <a:solidFill>
                  <a:schemeClr val="accent1">
                    <a:lumMod val="50000"/>
                    <a:lumOff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E3852728-C736-414F-BEC0-31AB3A704D1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80856" y="2216293"/>
            <a:ext cx="1611892" cy="1151632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000" cap="all" spc="40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6B731840-A0DA-423D-9AD1-D542C17BA99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45026" y="3927568"/>
            <a:ext cx="2382386" cy="613702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 cap="none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1E47A2D3-1E75-488B-A7B8-CB951C8CFBF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45026" y="4519311"/>
            <a:ext cx="2382386" cy="85793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9" name="Text Placeholder 14">
            <a:extLst>
              <a:ext uri="{FF2B5EF4-FFF2-40B4-BE49-F238E27FC236}">
                <a16:creationId xmlns:a16="http://schemas.microsoft.com/office/drawing/2014/main" id="{2D6ADA9B-155A-4D54-8FCB-993ADEDA793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228554" y="3927568"/>
            <a:ext cx="2382386" cy="613702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 cap="none" spc="200" baseline="0">
                <a:solidFill>
                  <a:schemeClr val="accent6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40" name="Text Placeholder 14">
            <a:extLst>
              <a:ext uri="{FF2B5EF4-FFF2-40B4-BE49-F238E27FC236}">
                <a16:creationId xmlns:a16="http://schemas.microsoft.com/office/drawing/2014/main" id="{EF3CF6C8-7D4D-4E50-B616-0431BD4830E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228554" y="4519311"/>
            <a:ext cx="2382386" cy="85793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1" name="Text Placeholder 14">
            <a:extLst>
              <a:ext uri="{FF2B5EF4-FFF2-40B4-BE49-F238E27FC236}">
                <a16:creationId xmlns:a16="http://schemas.microsoft.com/office/drawing/2014/main" id="{1CDF49FC-54E3-44AE-A97C-193A25AD6C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912082" y="3927568"/>
            <a:ext cx="2382386" cy="613702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 cap="none" spc="200" baseline="0">
                <a:solidFill>
                  <a:schemeClr val="accent1">
                    <a:lumMod val="50000"/>
                    <a:lumOff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742DE5D9-5D04-4F7F-9F34-70481818583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912082" y="4519311"/>
            <a:ext cx="2382386" cy="85793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3" name="Text Placeholder 14">
            <a:extLst>
              <a:ext uri="{FF2B5EF4-FFF2-40B4-BE49-F238E27FC236}">
                <a16:creationId xmlns:a16="http://schemas.microsoft.com/office/drawing/2014/main" id="{5F0B8140-B940-4531-9562-8D79015D941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595609" y="3927568"/>
            <a:ext cx="2382386" cy="613702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 cap="none" spc="200" baseline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44" name="Text Placeholder 14">
            <a:extLst>
              <a:ext uri="{FF2B5EF4-FFF2-40B4-BE49-F238E27FC236}">
                <a16:creationId xmlns:a16="http://schemas.microsoft.com/office/drawing/2014/main" id="{849CC034-065E-48F0-985D-B80C1520023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595609" y="4519311"/>
            <a:ext cx="2382386" cy="85793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8035ED58-36EB-4147-BCAF-919ADD4DD5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7D46932B-0FD6-4226-B251-4B81546121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56763F7F-D8C0-4AC6-96D0-C445984C5C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325970172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Graphic 18">
            <a:extLst>
              <a:ext uri="{FF2B5EF4-FFF2-40B4-BE49-F238E27FC236}">
                <a16:creationId xmlns:a16="http://schemas.microsoft.com/office/drawing/2014/main" id="{03BA4599-9856-44E7-A2B6-2354614AF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7B14DA-64F0-4FA7-9A51-F4DB18154D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79441" y="1259911"/>
            <a:ext cx="5124189" cy="492302"/>
          </a:xfrm>
          <a:prstGeom prst="rect">
            <a:avLst/>
          </a:prstGeom>
        </p:spPr>
        <p:txBody>
          <a:bodyPr/>
          <a:lstStyle>
            <a:lvl1pPr>
              <a:defRPr sz="2800" cap="all" spc="400" baseline="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DC4C8188-3DF6-4730-A43A-B789F03449D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79441" y="1752212"/>
            <a:ext cx="4856479" cy="241338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3" name="Footer Placeholder 15">
            <a:extLst>
              <a:ext uri="{FF2B5EF4-FFF2-40B4-BE49-F238E27FC236}">
                <a16:creationId xmlns:a16="http://schemas.microsoft.com/office/drawing/2014/main" id="{E06D1BDE-6908-49BA-9900-53DFFF4B1E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4" name="Slide Number Placeholder 16">
            <a:extLst>
              <a:ext uri="{FF2B5EF4-FFF2-40B4-BE49-F238E27FC236}">
                <a16:creationId xmlns:a16="http://schemas.microsoft.com/office/drawing/2014/main" id="{1C3470F5-DE33-49A4-AE82-D8EA10A4FC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63DCFC99-67D1-468A-8498-B3C1C90B4C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127191547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FE551AED-617A-4A51-AA8F-586F3703B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0DB23A-E569-444D-8607-FD404EECF3B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26850" y="563671"/>
            <a:ext cx="4989629" cy="2387771"/>
          </a:xfrm>
          <a:prstGeom prst="rect">
            <a:avLst/>
          </a:prstGeom>
        </p:spPr>
        <p:txBody>
          <a:bodyPr anchor="b"/>
          <a:lstStyle>
            <a:lvl1pPr algn="ctr">
              <a:defRPr sz="4800" cap="all" spc="400" baseline="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72B0D3D1-FC7B-43D5-B514-082D63A90ED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026852" y="3531676"/>
            <a:ext cx="4989628" cy="175657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1800" i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2" name="Footer Placeholder 15">
            <a:extLst>
              <a:ext uri="{FF2B5EF4-FFF2-40B4-BE49-F238E27FC236}">
                <a16:creationId xmlns:a16="http://schemas.microsoft.com/office/drawing/2014/main" id="{CC2E4653-FDDE-4AC5-A23D-4269479ADC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41127" y="1408176"/>
            <a:ext cx="2770499" cy="365125"/>
          </a:xfrm>
          <a:prstGeom prst="rect">
            <a:avLst/>
          </a:prstGeom>
        </p:spPr>
        <p:txBody>
          <a:bodyPr anchor="ctr"/>
          <a:lstStyle>
            <a:lvl1pPr algn="r">
              <a:defRPr sz="900" cap="all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16">
            <a:extLst>
              <a:ext uri="{FF2B5EF4-FFF2-40B4-BE49-F238E27FC236}">
                <a16:creationId xmlns:a16="http://schemas.microsoft.com/office/drawing/2014/main" id="{C3F5CE00-2FB1-4930-8D2C-DB4DFDB2FD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9019" y="3164804"/>
            <a:ext cx="545911" cy="580029"/>
          </a:xfrm>
          <a:prstGeom prst="rect">
            <a:avLst/>
          </a:prstGeom>
        </p:spPr>
        <p:txBody>
          <a:bodyPr anchor="ctr"/>
          <a:lstStyle>
            <a:lvl1pPr algn="r">
              <a:defRPr sz="160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D1FC6F8-0BCD-47E9-9C64-690771D9C14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4" name="Date Placeholder 14">
            <a:extLst>
              <a:ext uri="{FF2B5EF4-FFF2-40B4-BE49-F238E27FC236}">
                <a16:creationId xmlns:a16="http://schemas.microsoft.com/office/drawing/2014/main" id="{2CEBC169-C2E2-4153-8A08-6B982C0D54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95991" y="5074920"/>
            <a:ext cx="2647667" cy="365125"/>
          </a:xfrm>
          <a:prstGeom prst="rect">
            <a:avLst/>
          </a:prstGeom>
        </p:spPr>
        <p:txBody>
          <a:bodyPr anchor="ctr"/>
          <a:lstStyle>
            <a:lvl1pPr>
              <a:defRPr sz="900" spc="4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pPr>
              <a:defRPr/>
            </a:pPr>
            <a:r>
              <a:rPr lang="en-US" cap="all"/>
              <a:t>May 21, 20xx</a:t>
            </a: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4232111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857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B70A3DFD-A535-46B2-84C1-61DC8B16A904}" type="datetimeFigureOut">
              <a:rPr lang="en-US" dirty="0"/>
              <a:t>6/28/2025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58288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  <p:sldLayoutId id="2147483720" r:id="rId18"/>
    <p:sldLayoutId id="2147483721" r:id="rId19"/>
    <p:sldLayoutId id="2147483722" r:id="rId20"/>
    <p:sldLayoutId id="2147483723" r:id="rId21"/>
    <p:sldLayoutId id="2147483724" r:id="rId22"/>
    <p:sldLayoutId id="2147483725" r:id="rId23"/>
    <p:sldLayoutId id="2147483726" r:id="rId24"/>
    <p:sldLayoutId id="2147483727" r:id="rId25"/>
    <p:sldLayoutId id="2147483728" r:id="rId26"/>
    <p:sldLayoutId id="2147483729" r:id="rId27"/>
    <p:sldLayoutId id="2147483730" r:id="rId28"/>
    <p:sldLayoutId id="2147483731" r:id="rId29"/>
    <p:sldLayoutId id="2147483732" r:id="rId30"/>
    <p:sldLayoutId id="2147483733" r:id="rId3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3840">
          <p15:clr>
            <a:srgbClr val="F26B43"/>
          </p15:clr>
        </p15:guide>
        <p15:guide id="3" pos="7200">
          <p15:clr>
            <a:srgbClr val="F26B43"/>
          </p15:clr>
        </p15:guide>
        <p15:guide id="4" pos="6720">
          <p15:clr>
            <a:srgbClr val="F26B43"/>
          </p15:clr>
        </p15:guide>
        <p15:guide id="16" pos="480">
          <p15:clr>
            <a:srgbClr val="F26B43"/>
          </p15:clr>
        </p15:guide>
        <p15:guide id="23" orient="horz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levenlabs.io/app/home" TargetMode="Externa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canva.com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LEe1C8T0Q6w?si=DcIaaD8KZnilfKpW" TargetMode="Externa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Vy-zy9ktjck?feature=oembed" TargetMode="External"/><Relationship Id="rId5" Type="http://schemas.openxmlformats.org/officeDocument/2006/relationships/image" Target="../media/image51.jpeg"/><Relationship Id="rId4" Type="http://schemas.openxmlformats.org/officeDocument/2006/relationships/hyperlink" Target="https://youtu.be/Vy-zy9ktjck?si=ytPm7Gog69KMed5J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01C44412-AA84-403C-A202-EAB7F3C81B0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723900"/>
            <a:ext cx="6168456" cy="1771650"/>
          </a:xfrm>
        </p:spPr>
        <p:txBody>
          <a:bodyPr lIns="91440" tIns="45720" rIns="91440" bIns="45720" anchor="b"/>
          <a:lstStyle/>
          <a:p>
            <a:r>
              <a:rPr lang="en-US" sz="4000" b="0" dirty="0">
                <a:solidFill>
                  <a:srgbClr val="E3C97B"/>
                </a:solidFill>
              </a:rPr>
              <a:t>  HISTORY of KONIA    ARTISAN VINEGAR 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88D1462E-973D-4427-A664-EF751DF59796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273170" y="2667000"/>
            <a:ext cx="6152880" cy="349121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b="1" dirty="0">
                <a:solidFill>
                  <a:srgbClr val="E3C97B"/>
                </a:solidFill>
              </a:rPr>
              <a:t>Ebru </a:t>
            </a:r>
            <a:r>
              <a:rPr lang="en-US" sz="2400" b="1" err="1">
                <a:solidFill>
                  <a:srgbClr val="E3C97B"/>
                </a:solidFill>
              </a:rPr>
              <a:t>Karaoz</a:t>
            </a:r>
            <a:endParaRPr lang="en-US" sz="2400">
              <a:solidFill>
                <a:srgbClr val="E3C97B"/>
              </a:solidFill>
            </a:endParaRPr>
          </a:p>
          <a:p>
            <a:r>
              <a:rPr lang="en-US" sz="2400" b="1" dirty="0">
                <a:solidFill>
                  <a:srgbClr val="E3C97B"/>
                </a:solidFill>
              </a:rPr>
              <a:t>Student Number: 2412152</a:t>
            </a:r>
            <a:endParaRPr lang="en-US" sz="2400">
              <a:solidFill>
                <a:srgbClr val="E3C97B"/>
              </a:solidFill>
            </a:endParaRPr>
          </a:p>
          <a:p>
            <a:r>
              <a:rPr lang="en-US" sz="2400" b="1" dirty="0">
                <a:solidFill>
                  <a:srgbClr val="E3C97B"/>
                </a:solidFill>
                <a:ea typeface="+mn-lt"/>
                <a:cs typeface="+mn-lt"/>
              </a:rPr>
              <a:t>Module Code: (BMSW4008)</a:t>
            </a:r>
            <a:endParaRPr lang="en-US" sz="2400">
              <a:solidFill>
                <a:srgbClr val="E3C97B"/>
              </a:solidFill>
              <a:ea typeface="+mj-ea"/>
              <a:cs typeface="+mj-cs"/>
            </a:endParaRPr>
          </a:p>
          <a:p>
            <a:r>
              <a:rPr lang="en-US" sz="2400" b="1" dirty="0">
                <a:solidFill>
                  <a:srgbClr val="E3C97B"/>
                </a:solidFill>
                <a:ea typeface="+mj-ea"/>
                <a:cs typeface="+mj-cs"/>
              </a:rPr>
              <a:t>Module Name : Digital Skills for Personal Development and Business Growth</a:t>
            </a:r>
          </a:p>
          <a:p>
            <a:endParaRPr lang="en-US" b="1" dirty="0">
              <a:solidFill>
                <a:schemeClr val="tx1"/>
              </a:solidFill>
              <a:ea typeface="+mj-ea"/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E9FC917-A82E-02D2-C644-51E2C66BA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0774" y="0"/>
            <a:ext cx="54346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4330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83000" b="-83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437DB1-1A3D-2FCF-7206-DB8C9EFC35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Date Placeholder 5">
            <a:extLst>
              <a:ext uri="{FF2B5EF4-FFF2-40B4-BE49-F238E27FC236}">
                <a16:creationId xmlns:a16="http://schemas.microsoft.com/office/drawing/2014/main" id="{B715FAEA-8857-B280-F4FB-0BA756BA40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r>
              <a:rPr lang="en-US" cap="all"/>
              <a:t>May 21, 20xx</a:t>
            </a:r>
          </a:p>
        </p:txBody>
      </p:sp>
      <p:sp>
        <p:nvSpPr>
          <p:cNvPr id="30" name="Footer Placeholder 3">
            <a:extLst>
              <a:ext uri="{FF2B5EF4-FFF2-40B4-BE49-F238E27FC236}">
                <a16:creationId xmlns:a16="http://schemas.microsoft.com/office/drawing/2014/main" id="{4E4C29AA-C6F1-0393-D344-588EA592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5DC4257C-B5EA-4B75-7BA0-FD6467E9F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8D1FC6F8-0BCD-47E9-9C64-690771D9C143}" type="slidenum">
              <a:rPr lang="en-US" smtClean="0"/>
              <a:pPr>
                <a:spcAft>
                  <a:spcPts val="600"/>
                </a:spcAft>
                <a:defRPr/>
              </a:pPr>
              <a:t>2</a:t>
            </a:fld>
            <a:endParaRPr lang="en-US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D90006B-3F38-1EF5-835F-E745032319D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337094" y="462590"/>
            <a:ext cx="8123626" cy="620085"/>
          </a:xfrm>
        </p:spPr>
        <p:txBody>
          <a:bodyPr/>
          <a:lstStyle/>
          <a:p>
            <a:r>
              <a:rPr lang="en-US" sz="2000" u="sng" dirty="0">
                <a:latin typeface="Trade Gothic Next Light"/>
              </a:rPr>
              <a:t>AI Acknowledgement &amp; AI statements</a:t>
            </a:r>
            <a:r>
              <a:rPr lang="en-US" sz="2000" u="sng" dirty="0">
                <a:solidFill>
                  <a:srgbClr val="ACD8E8"/>
                </a:solidFill>
                <a:latin typeface="Trade Gothic Next Light"/>
              </a:rPr>
              <a:t> </a:t>
            </a:r>
            <a:r>
              <a:rPr lang="en-US" sz="2000" dirty="0">
                <a:solidFill>
                  <a:srgbClr val="ACD8E8"/>
                </a:solidFill>
                <a:latin typeface="Trade Gothic Next Light"/>
              </a:rPr>
              <a:t> </a:t>
            </a:r>
            <a:endParaRPr lang="en-US" sz="2000">
              <a:solidFill>
                <a:srgbClr val="ACD8E8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BF09C2-43ED-FB0F-B0AF-2FBC4D5FD928}"/>
              </a:ext>
            </a:extLst>
          </p:cNvPr>
          <p:cNvSpPr txBox="1"/>
          <p:nvPr/>
        </p:nvSpPr>
        <p:spPr>
          <a:xfrm>
            <a:off x="365494" y="1087526"/>
            <a:ext cx="11430682" cy="54228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fontScale="92500"/>
          </a:bodyPr>
          <a:lstStyle/>
          <a:p>
            <a:pPr algn="ctr">
              <a:lnSpc>
                <a:spcPct val="140000"/>
              </a:lnSpc>
              <a:spcAft>
                <a:spcPts val="600"/>
              </a:spcAft>
              <a:buSzPct val="85000"/>
            </a:pPr>
            <a:r>
              <a:rPr lang="en-US" sz="500" i="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​</a:t>
            </a:r>
            <a:endParaRPr lang="en-US" sz="2800" i="0" kern="1200">
              <a:latin typeface="+mn-lt"/>
            </a:endParaRPr>
          </a:p>
          <a:p>
            <a:pPr algn="ctr">
              <a:lnSpc>
                <a:spcPct val="140000"/>
              </a:lnSpc>
              <a:spcAft>
                <a:spcPts val="600"/>
              </a:spcAft>
              <a:buSzPct val="85000"/>
            </a:pPr>
            <a:r>
              <a:rPr lang="en-US" sz="2000" b="1" i="0" kern="1200" dirty="0">
                <a:latin typeface="+mn-lt"/>
                <a:ea typeface="+mn-ea"/>
                <a:cs typeface="+mn-cs"/>
              </a:rPr>
              <a:t>I confirm that I have copies of my drafts, notes, and other resources I used, which I may be asked to provide in evidence. ​</a:t>
            </a:r>
            <a:endParaRPr lang="en-US" sz="2000" b="1" i="0" kern="1200" dirty="0">
              <a:latin typeface="+mn-lt"/>
            </a:endParaRPr>
          </a:p>
          <a:p>
            <a:pPr algn="ctr">
              <a:lnSpc>
                <a:spcPct val="140000"/>
              </a:lnSpc>
              <a:spcAft>
                <a:spcPts val="600"/>
              </a:spcAft>
            </a:pPr>
            <a:endParaRPr lang="en-US" sz="2000" b="1" dirty="0"/>
          </a:p>
          <a:p>
            <a:pPr algn="ctr">
              <a:lnSpc>
                <a:spcPct val="140000"/>
              </a:lnSpc>
              <a:spcAft>
                <a:spcPts val="600"/>
              </a:spcAft>
              <a:buSzPct val="85000"/>
            </a:pPr>
            <a:r>
              <a:rPr lang="en-US" b="1" i="0" kern="1200" dirty="0">
                <a:latin typeface="+mn-lt"/>
                <a:ea typeface="+mn-ea"/>
                <a:cs typeface="+mn-cs"/>
              </a:rPr>
              <a:t>I acknowledge the use of Eleven labs  to edit my advertising video  </a:t>
            </a:r>
            <a:r>
              <a:rPr lang="en-US" b="1" i="0" u="sng" kern="1200" dirty="0">
                <a:latin typeface="+mn-lt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https://elevenlabs.io/app/home</a:t>
            </a:r>
            <a:r>
              <a:rPr lang="en-US" b="1" i="0" kern="1200" dirty="0">
                <a:latin typeface="+mn-lt"/>
                <a:ea typeface="+mn-ea"/>
                <a:cs typeface="+mn-cs"/>
              </a:rPr>
              <a:t> 26June 2025</a:t>
            </a:r>
            <a:endParaRPr lang="en-US" b="1" i="0" kern="1200" dirty="0">
              <a:latin typeface="+mn-lt"/>
            </a:endParaRPr>
          </a:p>
          <a:p>
            <a:pPr algn="ctr">
              <a:lnSpc>
                <a:spcPct val="140000"/>
              </a:lnSpc>
              <a:spcAft>
                <a:spcPts val="600"/>
              </a:spcAft>
              <a:buSzPct val="85000"/>
            </a:pPr>
            <a:r>
              <a:rPr lang="en-US" sz="2000" b="1" i="0" kern="1200" dirty="0">
                <a:latin typeface="+mn-lt"/>
                <a:ea typeface="+mn-ea"/>
                <a:cs typeface="+mn-cs"/>
              </a:rPr>
              <a:t>1. Text to speech option​</a:t>
            </a:r>
            <a:r>
              <a:rPr lang="en-US" sz="2000" b="1" dirty="0"/>
              <a:t>.</a:t>
            </a:r>
            <a:endParaRPr lang="en-US" sz="2000" b="1" i="0" kern="1200" dirty="0">
              <a:latin typeface="+mn-lt"/>
            </a:endParaRPr>
          </a:p>
          <a:p>
            <a:pPr algn="ctr">
              <a:lnSpc>
                <a:spcPct val="140000"/>
              </a:lnSpc>
              <a:spcAft>
                <a:spcPts val="600"/>
              </a:spcAft>
              <a:buSzPct val="85000"/>
            </a:pPr>
            <a:r>
              <a:rPr lang="en-US" sz="2000" b="1" i="0" kern="1200" dirty="0">
                <a:latin typeface="+mn-lt"/>
                <a:ea typeface="+mn-ea"/>
                <a:cs typeface="+mn-cs"/>
              </a:rPr>
              <a:t>​</a:t>
            </a:r>
            <a:endParaRPr lang="en-US" sz="2000" b="1" i="0" kern="1200" dirty="0">
              <a:latin typeface="+mn-lt"/>
            </a:endParaRPr>
          </a:p>
          <a:p>
            <a:pPr algn="ctr">
              <a:lnSpc>
                <a:spcPct val="140000"/>
              </a:lnSpc>
              <a:spcAft>
                <a:spcPts val="600"/>
              </a:spcAft>
              <a:buSzPct val="85000"/>
            </a:pPr>
            <a:r>
              <a:rPr lang="en-US" sz="2000" b="1" i="0" kern="1200" dirty="0">
                <a:latin typeface="+mn-lt"/>
                <a:ea typeface="+mn-ea"/>
                <a:cs typeface="+mn-cs"/>
              </a:rPr>
              <a:t>I acknowledge the use of Canva Library (</a:t>
            </a:r>
            <a:r>
              <a:rPr lang="en-US" sz="2000" b="1" i="0" u="sng" kern="1200" dirty="0">
                <a:latin typeface="+mn-lt"/>
                <a:ea typeface="+mn-ea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https://www.canva.com</a:t>
            </a:r>
            <a:r>
              <a:rPr lang="en-US" sz="2000" b="1" i="0" kern="1200" dirty="0">
                <a:latin typeface="+mn-lt"/>
                <a:ea typeface="+mn-ea"/>
                <a:cs typeface="+mn-cs"/>
              </a:rPr>
              <a:t>) on 25 June 2025 to photographic materials: ​</a:t>
            </a:r>
            <a:endParaRPr lang="en-US" sz="2000" b="1" i="0" kern="1200" dirty="0">
              <a:latin typeface="+mn-lt"/>
            </a:endParaRPr>
          </a:p>
          <a:p>
            <a:pPr algn="ctr">
              <a:lnSpc>
                <a:spcPct val="140000"/>
              </a:lnSpc>
              <a:spcAft>
                <a:spcPts val="600"/>
              </a:spcAft>
              <a:buSzPct val="85000"/>
            </a:pPr>
            <a:r>
              <a:rPr lang="en-US" sz="2000" b="1" i="0" kern="1200" dirty="0">
                <a:latin typeface="+mn-lt"/>
                <a:ea typeface="+mn-ea"/>
                <a:cs typeface="+mn-cs"/>
              </a:rPr>
              <a:t>1. Photographs, music and videos.​</a:t>
            </a:r>
            <a:endParaRPr lang="en-US" sz="2000" b="1" i="0" kern="1200" dirty="0">
              <a:latin typeface="+mn-lt"/>
            </a:endParaRPr>
          </a:p>
          <a:p>
            <a:pPr algn="ctr">
              <a:lnSpc>
                <a:spcPct val="140000"/>
              </a:lnSpc>
              <a:spcAft>
                <a:spcPts val="600"/>
              </a:spcAft>
              <a:buSzPct val="85000"/>
            </a:pPr>
            <a:r>
              <a:rPr lang="en-US" sz="2000" b="1" i="0" kern="1200" dirty="0">
                <a:latin typeface="+mn-lt"/>
                <a:ea typeface="+mn-ea"/>
                <a:cs typeface="+mn-cs"/>
              </a:rPr>
              <a:t>​</a:t>
            </a:r>
            <a:endParaRPr lang="en-US" sz="2000" b="1" i="0" kern="1200" dirty="0">
              <a:latin typeface="+mn-lt"/>
            </a:endParaRPr>
          </a:p>
          <a:p>
            <a:pPr algn="ctr">
              <a:lnSpc>
                <a:spcPct val="140000"/>
              </a:lnSpc>
              <a:spcAft>
                <a:spcPts val="600"/>
              </a:spcAft>
              <a:buSzPct val="85000"/>
            </a:pPr>
            <a:r>
              <a:rPr lang="en-US" sz="2000" b="1" i="0" kern="1200" dirty="0">
                <a:latin typeface="+mn-lt"/>
                <a:ea typeface="+mn-ea"/>
                <a:cs typeface="+mn-cs"/>
              </a:rPr>
              <a:t>I acknowledge the use of ChatGPT (https://chatgpt.com/) on 25 June  2025 to write my notes into scenario  format using the scripts.</a:t>
            </a:r>
            <a:endParaRPr lang="en-US" sz="2000" b="1" i="0" kern="1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23589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B59D8F40-D9AC-B98B-9DD1-00FCF7697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cap="all"/>
              <a:t>May 21, 20xx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EB6AA894-31B8-CD18-330E-2B7FBAA1C1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PRESENTATION TITLE</a:t>
            </a:r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B9CFA2B-200A-DEE7-B597-AE05A78A1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D1FC6F8-0BCD-47E9-9C64-690771D9C143}" type="slidenum">
              <a:rPr lang="en-US" smtClean="0"/>
              <a:pPr>
                <a:spcAft>
                  <a:spcPts val="600"/>
                </a:spcAft>
                <a:defRPr/>
              </a:pPr>
              <a:t>3</a:t>
            </a:fld>
            <a:endParaRPr lang="en-US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9AC46D1D-5609-A4BA-8CBA-74C9945F7766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6591" y="453696"/>
            <a:ext cx="12185409" cy="2139050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110000"/>
              </a:lnSpc>
            </a:pPr>
            <a:r>
              <a:rPr lang="en-US" sz="2200" dirty="0"/>
              <a:t>The idea for this business came from Anatolian traditions and habits. I realized  that the UK market lacked any  vinegars brands who combined flowers and fruits which fit with recent changes in eating healthy  habits.  I create a questionnaire form with asking questions to find a create  data.</a:t>
            </a:r>
          </a:p>
        </p:txBody>
      </p:sp>
    </p:spTree>
    <p:extLst>
      <p:ext uri="{BB962C8B-B14F-4D97-AF65-F5344CB8AC3E}">
        <p14:creationId xmlns:p14="http://schemas.microsoft.com/office/powerpoint/2010/main" val="39280483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Text Placeholder 58">
            <a:extLst>
              <a:ext uri="{FF2B5EF4-FFF2-40B4-BE49-F238E27FC236}">
                <a16:creationId xmlns:a16="http://schemas.microsoft.com/office/drawing/2014/main" id="{FDAF9C5E-FFD5-49FC-9788-18CE8F0958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1869" y="467792"/>
            <a:ext cx="5703497" cy="598764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2400" b="1" dirty="0"/>
              <a:t>The business idea is to create a unique flavored vinegar with traditional method,  made from a combination of flowers and fruit. The business name inspired by city based in Turkey.  Konya is a city that has been the scene of important civilizations in terms of human history since 7000 BC and carries the traces of a very rich culture. Konya played a significant role on the Silk Road as a major trade hub and cultural center in Anatolia. (</a:t>
            </a:r>
            <a:r>
              <a:rPr lang="en-US" sz="2400" b="1" err="1"/>
              <a:t>Unesco</a:t>
            </a:r>
            <a:r>
              <a:rPr lang="en-US" sz="2400" b="1" dirty="0"/>
              <a:t>)</a:t>
            </a:r>
            <a:endParaRPr lang="en-US"/>
          </a:p>
        </p:txBody>
      </p:sp>
      <p:sp>
        <p:nvSpPr>
          <p:cNvPr id="123" name="Date Placeholder 4">
            <a:extLst>
              <a:ext uri="{FF2B5EF4-FFF2-40B4-BE49-F238E27FC236}">
                <a16:creationId xmlns:a16="http://schemas.microsoft.com/office/drawing/2014/main" id="{3CC027DB-42E8-A454-1E6C-DCEB7272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1E0FF46-2551-486D-9B99-618F867F83D3}" type="datetime1">
              <a:rPr lang="en-US"/>
              <a:pPr>
                <a:spcAft>
                  <a:spcPts val="600"/>
                </a:spcAft>
              </a:pPr>
              <a:t>6/28/2025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2981E3D-54C8-4A85-9DAB-CE41C50EA3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PRESENTATION TITLE</a:t>
            </a:r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22A69A8-1CA3-486A-A675-DB22FF0D4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1FC6F8-0BCD-47E9-9C64-690771D9C143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2358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F0E6E7-FE9E-4C88-8036-BAF0835CC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44EF00-08F5-4EC2-87BC-9CA90D825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FC6F8-0BCD-47E9-9C64-690771D9C143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D656B4F7-80AA-4955-8984-D9DA3B536EBF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9636125" y="2868613"/>
            <a:ext cx="2555875" cy="60166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Few, if any, products on the market help customers like we do​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208DCD-26C5-C22A-22A7-B509037D418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30046" y="4763"/>
            <a:ext cx="11661954" cy="739775"/>
          </a:xfrm>
        </p:spPr>
        <p:txBody>
          <a:bodyPr/>
          <a:lstStyle/>
          <a:p>
            <a:br>
              <a:rPr lang="en-US" sz="2000" dirty="0">
                <a:solidFill>
                  <a:schemeClr val="tx1"/>
                </a:solidFill>
              </a:rPr>
            </a:br>
            <a:br>
              <a:rPr lang="en-US" sz="2400" dirty="0">
                <a:solidFill>
                  <a:srgbClr val="78A4EB"/>
                </a:solidFill>
              </a:rPr>
            </a:br>
            <a:r>
              <a:rPr lang="en-US" sz="2400" dirty="0"/>
              <a:t>Start with questionnaire form to collect data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B9A7035-34D7-8F70-8998-7785F66F7C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6" y="758138"/>
            <a:ext cx="5270019" cy="25956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1808B84-49CD-458C-2080-1D3FA3F887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857" y="3496932"/>
            <a:ext cx="5259417" cy="335783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8B30FE2-A4AB-EE1B-C441-C3C8A18F8A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04503" y="3741977"/>
            <a:ext cx="6132658" cy="289649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7C226D3-C6F4-224C-A0F9-CEF495C04DE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99202" y="751487"/>
            <a:ext cx="6124841" cy="2430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5017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17148B-D911-F73E-732A-E8B2475346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104D2C-CE1D-A0FC-ABB5-26C3BEDDFD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926B59-214A-232A-16B9-CB534DA4E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FC6F8-0BCD-47E9-9C64-690771D9C143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2B222998-2903-9BE7-D44A-85CDCDD2A4C1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0" y="2178050"/>
            <a:ext cx="2557463" cy="1328738"/>
          </a:xfrm>
        </p:spPr>
        <p:txBody>
          <a:bodyPr/>
          <a:lstStyle/>
          <a:p>
            <a:r>
              <a:rPr lang="en-US" dirty="0"/>
              <a:t>66% of US consumers</a:t>
            </a:r>
          </a:p>
          <a:p>
            <a:r>
              <a:rPr lang="en-US" dirty="0"/>
              <a:t>spend money on multiple products that only partially resolves their issue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AE07F49-D16E-1602-8F34-7D7359275805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9636125" y="2868613"/>
            <a:ext cx="2555875" cy="60166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Few, if any, products on the market help customers like we do​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C184BF80-0911-EBFB-28C7-E3BDE8131E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818" y="3497561"/>
            <a:ext cx="6103907" cy="334219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6C122CC-E1F0-FD00-D1F6-0E657B7767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6983" y="1582779"/>
            <a:ext cx="5680762" cy="349872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D7220FE-D21E-FDE1-AFFC-8826E9FBF5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6201" y="205326"/>
            <a:ext cx="6234921" cy="3154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273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F92EC24E-3E0A-471B-9A70-B29306D2D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868" y="165149"/>
            <a:ext cx="9684132" cy="947100"/>
          </a:xfrm>
        </p:spPr>
        <p:txBody>
          <a:bodyPr/>
          <a:lstStyle/>
          <a:p>
            <a:r>
              <a:rPr lang="en-US" sz="2400" dirty="0">
                <a:solidFill>
                  <a:srgbClr val="ACD8E8"/>
                </a:solidFill>
              </a:rPr>
              <a:t>After  all information </a:t>
            </a:r>
            <a:br>
              <a:rPr lang="en-US" sz="2400" dirty="0">
                <a:solidFill>
                  <a:srgbClr val="ACD8E8"/>
                </a:solidFill>
              </a:rPr>
            </a:br>
            <a:r>
              <a:rPr lang="en-US" sz="2400" dirty="0">
                <a:solidFill>
                  <a:srgbClr val="ACD8E8"/>
                </a:solidFill>
              </a:rPr>
              <a:t> I use </a:t>
            </a:r>
            <a:r>
              <a:rPr lang="en-US" sz="2400" err="1">
                <a:solidFill>
                  <a:srgbClr val="ACD8E8"/>
                </a:solidFill>
              </a:rPr>
              <a:t>wix</a:t>
            </a:r>
            <a:r>
              <a:rPr lang="en-US" sz="2400" dirty="0">
                <a:solidFill>
                  <a:srgbClr val="ACD8E8"/>
                </a:solidFill>
              </a:rPr>
              <a:t> to create my web site</a:t>
            </a:r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2B0040E8-BBFE-4B5E-9ADF-88F6C234CBA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218AC5-F86F-4C67-A6CE-942AB696B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F20B7A-39DA-4D7C-96BB-B2A9565A4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FC6F8-0BCD-47E9-9C64-690771D9C143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32" name="Content Placeholder 31">
            <a:extLst>
              <a:ext uri="{FF2B5EF4-FFF2-40B4-BE49-F238E27FC236}">
                <a16:creationId xmlns:a16="http://schemas.microsoft.com/office/drawing/2014/main" id="{90412D13-609B-DD8C-0D56-4CCAF3F970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05597" y="1294406"/>
            <a:ext cx="11785119" cy="5383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919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7B6708-4581-4D75-8E51-F2E3E0DCDC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BC919A9C-3884-571D-7032-D71BC26DB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14" y="165149"/>
            <a:ext cx="11797602" cy="1162760"/>
          </a:xfrm>
        </p:spPr>
        <p:txBody>
          <a:bodyPr/>
          <a:lstStyle/>
          <a:p>
            <a:r>
              <a:rPr lang="en-US" dirty="0"/>
              <a:t>After all information </a:t>
            </a:r>
            <a:br>
              <a:rPr lang="en-US" dirty="0"/>
            </a:br>
            <a:r>
              <a:rPr lang="en-US" dirty="0"/>
              <a:t> I use </a:t>
            </a:r>
            <a:r>
              <a:rPr lang="en-US" dirty="0" err="1"/>
              <a:t>wix</a:t>
            </a:r>
            <a:r>
              <a:rPr lang="en-US" dirty="0"/>
              <a:t> to create my web site</a:t>
            </a:r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7248BFD7-0293-FFBE-ACFB-9423B164364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B52012-BCF3-4E47-DAE7-FD2E4BFAD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B4B1A0-CD7F-F2E1-2D88-4E68E252C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FC6F8-0BCD-47E9-9C64-690771D9C143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139FFBC-DA28-57AD-B4B4-DF01FF0E48F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91220" y="1507221"/>
            <a:ext cx="11799496" cy="515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900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CF71B2-ED6C-B2A6-3C16-EB2E476A96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679E05E3-5D68-86EC-9DB5-72A38F6D3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491" y="165149"/>
            <a:ext cx="10460509" cy="616421"/>
          </a:xfrm>
        </p:spPr>
        <p:txBody>
          <a:bodyPr/>
          <a:lstStyle/>
          <a:p>
            <a:r>
              <a:rPr lang="en-US" dirty="0"/>
              <a:t> last page of my web site</a:t>
            </a:r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AD9CDE87-C64A-861C-1BF1-31AB49B136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CE13EF-3CBD-4C8C-819B-A1485C776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F6C021-0F42-5BAB-9331-905FEFA5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FC6F8-0BCD-47E9-9C64-690771D9C143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DACFF6C6-F4E5-E3AC-CC1F-3FE3885B460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05597" y="1112296"/>
            <a:ext cx="11785119" cy="5590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678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6A250A-6F6A-50AB-A3AF-8A57D055C9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92E62378-F9EC-6247-ECA7-FBD88A8FB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491" y="165149"/>
            <a:ext cx="11596320" cy="947100"/>
          </a:xfrm>
        </p:spPr>
        <p:txBody>
          <a:bodyPr/>
          <a:lstStyle/>
          <a:p>
            <a:r>
              <a:rPr lang="en-US" dirty="0"/>
              <a:t>I take and collect photograph and video shoots</a:t>
            </a:r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0424E65D-40A0-C724-594E-AC089664CA3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B4C253-8E10-398F-9867-A3DA0BF85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AB99F8-EA85-3FF1-FD3C-75D9CB1014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FC6F8-0BCD-47E9-9C64-690771D9C143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B0400B90-C748-B0EB-63BF-004CEC70BEE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0" y="1272331"/>
            <a:ext cx="12134491" cy="5564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534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463C8D-F1E3-65B3-0C74-9844792EF8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7FA9A254-19DE-C339-24C1-FC11780AD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14" y="165149"/>
            <a:ext cx="11610697" cy="1292156"/>
          </a:xfrm>
        </p:spPr>
        <p:txBody>
          <a:bodyPr/>
          <a:lstStyle/>
          <a:p>
            <a:r>
              <a:rPr lang="en" sz="2000" dirty="0">
                <a:latin typeface="Consolas"/>
              </a:rPr>
              <a:t>I create my scenario by combining my dreams</a:t>
            </a:r>
            <a:r>
              <a:rPr lang="en" sz="2000" dirty="0">
                <a:ea typeface="+mj-lt"/>
                <a:cs typeface="+mj-lt"/>
              </a:rPr>
              <a:t> with those inherited from my family elders and with some help from chat </a:t>
            </a:r>
            <a:r>
              <a:rPr lang="en" sz="2000" err="1">
                <a:ea typeface="+mj-lt"/>
                <a:cs typeface="+mj-lt"/>
              </a:rPr>
              <a:t>gpt</a:t>
            </a:r>
            <a:endParaRPr lang="en-US" sz="2000">
              <a:ea typeface="+mj-lt"/>
              <a:cs typeface="+mj-lt"/>
            </a:endParaRPr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104EE3C3-5D1C-7B76-0EE8-A0E8272BF01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205542-B271-CC9C-8F9F-C6E8EE58A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7846BE-F283-CF2A-3598-343500A61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FC6F8-0BCD-47E9-9C64-690771D9C143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D23B61AC-FB4B-FEAC-26A6-1C86125D724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91221" y="1589563"/>
            <a:ext cx="11799496" cy="5109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8741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D07C2C-FD21-7C43-8867-3221812E42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BC82DACA-1633-1747-F151-B78D4FDED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14" y="165149"/>
            <a:ext cx="11610697" cy="745817"/>
          </a:xfrm>
        </p:spPr>
        <p:txBody>
          <a:bodyPr/>
          <a:lstStyle/>
          <a:p>
            <a:r>
              <a:rPr lang="en" sz="2200" dirty="0">
                <a:ea typeface="+mj-lt"/>
                <a:cs typeface="+mj-lt"/>
              </a:rPr>
              <a:t>Photographs, music and video shoots I used Canva library</a:t>
            </a:r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78532728-5487-4B21-3752-7B534F783CF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4D396A-1726-F81E-6390-2062B21D24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DA4B52-26B1-3809-49FE-7D90BADF6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FC6F8-0BCD-47E9-9C64-690771D9C143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576082B5-044D-DED7-1E38-588727DE8AC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20616" y="1100734"/>
            <a:ext cx="11799496" cy="5397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3548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62AEF3-FBB7-8868-0ED3-600185568A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E3AA471C-4364-BE63-81E4-B832B378D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14" y="165149"/>
            <a:ext cx="11610697" cy="616422"/>
          </a:xfrm>
        </p:spPr>
        <p:txBody>
          <a:bodyPr/>
          <a:lstStyle/>
          <a:p>
            <a:br>
              <a:rPr lang="en-US" dirty="0"/>
            </a:br>
            <a:r>
              <a:rPr lang="en" sz="2100" dirty="0">
                <a:latin typeface="Roboto"/>
                <a:ea typeface="Roboto"/>
                <a:cs typeface="Roboto"/>
              </a:rPr>
              <a:t>Text to speech voice-over done by elevanlabs.io</a:t>
            </a:r>
            <a:endParaRPr lang="en-US" dirty="0"/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92E38C71-29DC-C9D2-51D8-F95B22F6978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530658-6955-FCC0-B2BD-30D54FE0E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179390-3EF9-1F20-0949-903579DFC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FC6F8-0BCD-47E9-9C64-690771D9C143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C79235A-474E-BB8B-18EC-3F03207CEA7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91220" y="1086356"/>
            <a:ext cx="11799497" cy="5469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1857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491B1A-697D-076C-A826-CD5B1A0EE8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EE5D9E81-6F32-8437-A5F7-0A5500527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14" y="165149"/>
            <a:ext cx="11610697" cy="645176"/>
          </a:xfrm>
        </p:spPr>
        <p:txBody>
          <a:bodyPr/>
          <a:lstStyle/>
          <a:p>
            <a:br>
              <a:rPr lang="en-US" dirty="0"/>
            </a:br>
            <a:r>
              <a:rPr lang="en" sz="2100" dirty="0">
                <a:latin typeface="Trade Gothic Next Light"/>
                <a:ea typeface="Roboto"/>
                <a:cs typeface="Roboto"/>
              </a:rPr>
              <a:t>I combine my introduction video</a:t>
            </a:r>
            <a:endParaRPr lang="en-US" dirty="0">
              <a:latin typeface="Trade Gothic Next Light"/>
            </a:endParaRPr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2C01AAC7-4CEB-FB7B-9E29-F27BB2EF291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18E10C-12EB-CC96-8AAD-5187F690D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397F8D-BAC3-5724-89D5-30FB5BBD3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FC6F8-0BCD-47E9-9C64-690771D9C143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F3EB202-770A-55EA-C8FF-38B5274791F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91220" y="1312164"/>
            <a:ext cx="11799496" cy="5204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2808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53DF45-A5AC-8D33-1932-703B4F8ED5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BFBB3018-BC66-D370-C864-771F55B62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14" y="165149"/>
            <a:ext cx="11610697" cy="745818"/>
          </a:xfrm>
        </p:spPr>
        <p:txBody>
          <a:bodyPr/>
          <a:lstStyle/>
          <a:p>
            <a:br>
              <a:rPr lang="en-US" dirty="0"/>
            </a:br>
            <a:r>
              <a:rPr lang="en" sz="2100" dirty="0">
                <a:solidFill>
                  <a:srgbClr val="ACD8E8"/>
                </a:solidFill>
                <a:latin typeface="Trade Gothic Next Cond"/>
                <a:ea typeface="Roboto"/>
                <a:cs typeface="Roboto"/>
              </a:rPr>
              <a:t>Text to speech voice-over done by elevanlabs.io</a:t>
            </a:r>
            <a:endParaRPr lang="en-US" dirty="0">
              <a:solidFill>
                <a:srgbClr val="ACD8E8"/>
              </a:solidFill>
              <a:latin typeface="Trade Gothic Next Cond"/>
            </a:endParaRPr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AE48D0C2-45B8-7075-46DE-216DA7A3E1E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389FA6-7903-ADFA-B686-A64E8635E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BA468D-2BF8-D58E-19AF-A34896F30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FC6F8-0BCD-47E9-9C64-690771D9C143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5A24873-3D64-DCB1-6275-4A1C8A377B9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91220" y="1349991"/>
            <a:ext cx="11799495" cy="5315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650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68F53C-CC03-E656-324B-31AF10CAD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2233D7CB-8962-A24E-FC20-342BDD5BA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14" y="165149"/>
            <a:ext cx="11610697" cy="745818"/>
          </a:xfrm>
        </p:spPr>
        <p:txBody>
          <a:bodyPr/>
          <a:lstStyle/>
          <a:p>
            <a:br>
              <a:rPr lang="en-US" dirty="0"/>
            </a:br>
            <a:r>
              <a:rPr lang="en" sz="2400" dirty="0">
                <a:latin typeface="Trade Gothic Next Cond"/>
                <a:ea typeface="Roboto"/>
                <a:cs typeface="Roboto"/>
              </a:rPr>
              <a:t>Text to speech voice-over done by elevanlabs.io</a:t>
            </a:r>
            <a:endParaRPr lang="en-US" sz="2400" dirty="0">
              <a:latin typeface="Trade Gothic Next Cond"/>
            </a:endParaRPr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BB8B352C-0F7E-180E-8CF8-1F1EE317131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>
              <a:solidFill>
                <a:srgbClr val="000000"/>
              </a:solidFill>
            </a:endParaRPr>
          </a:p>
          <a:p>
            <a:endParaRPr lang="en-ZA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7034D9-7BFB-D3EA-8535-89717A424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A51ECA-F5A2-600E-1342-DD37130BE1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FC6F8-0BCD-47E9-9C64-690771D9C143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7F17E99-120A-46E6-CF56-160D6DE1BC2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78126" y="1285153"/>
            <a:ext cx="11612591" cy="537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3183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Footer Placeholder 42">
            <a:extLst>
              <a:ext uri="{FF2B5EF4-FFF2-40B4-BE49-F238E27FC236}">
                <a16:creationId xmlns:a16="http://schemas.microsoft.com/office/drawing/2014/main" id="{202891BF-DCB2-480A-BAB9-0C3CDD92BC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4" name="Slide Number Placeholder 43">
            <a:extLst>
              <a:ext uri="{FF2B5EF4-FFF2-40B4-BE49-F238E27FC236}">
                <a16:creationId xmlns:a16="http://schemas.microsoft.com/office/drawing/2014/main" id="{99A1ED1C-790E-44E3-B2F4-DE91FE038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FC6F8-0BCD-47E9-9C64-690771D9C143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FD38641-9C08-C095-F31D-F3D633888A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877" y="474453"/>
            <a:ext cx="11841113" cy="6167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63342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1">
            <a:extLst>
              <a:ext uri="{FF2B5EF4-FFF2-40B4-BE49-F238E27FC236}">
                <a16:creationId xmlns:a16="http://schemas.microsoft.com/office/drawing/2014/main" id="{D40185A0-DD8F-04CB-298B-6B187C6A0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963" y="495827"/>
            <a:ext cx="9871037" cy="133529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What have I learned and What new skills I have developed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A3F3E4C8-A3E9-4D1E-AAF8-A6C4EF21F0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6925" y="2135565"/>
            <a:ext cx="6939950" cy="396043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20000"/>
              </a:lnSpc>
            </a:pPr>
            <a:r>
              <a:rPr lang="en-US" sz="2000" b="1" dirty="0">
                <a:solidFill>
                  <a:srgbClr val="E3C97B"/>
                </a:solidFill>
              </a:rPr>
              <a:t>I've learned to create a survey form.</a:t>
            </a:r>
          </a:p>
          <a:p>
            <a:pPr>
              <a:lnSpc>
                <a:spcPct val="120000"/>
              </a:lnSpc>
            </a:pPr>
            <a:r>
              <a:rPr lang="en-US" sz="2000" b="1" dirty="0">
                <a:solidFill>
                  <a:srgbClr val="E3C97B"/>
                </a:solidFill>
              </a:rPr>
              <a:t>I`ve really enjoyed doing my web site my own and create my own flyer.</a:t>
            </a:r>
          </a:p>
          <a:p>
            <a:pPr>
              <a:lnSpc>
                <a:spcPct val="120000"/>
              </a:lnSpc>
            </a:pPr>
            <a:r>
              <a:rPr lang="en-US" sz="2000" b="1" dirty="0">
                <a:solidFill>
                  <a:srgbClr val="E3C97B"/>
                </a:solidFill>
              </a:rPr>
              <a:t> I wrote my speech and record myself and made my video advertisement. I`m looking </a:t>
            </a:r>
            <a:r>
              <a:rPr lang="en-US" sz="2000" b="1" dirty="0" err="1">
                <a:solidFill>
                  <a:srgbClr val="E3C97B"/>
                </a:solidFill>
              </a:rPr>
              <a:t>adverti</a:t>
            </a:r>
            <a:r>
              <a:rPr lang="en-US" sz="2000" b="1" dirty="0">
                <a:solidFill>
                  <a:srgbClr val="E3C97B"/>
                </a:solidFill>
              </a:rPr>
              <a:t> with different perspective now. </a:t>
            </a:r>
          </a:p>
          <a:p>
            <a:pPr>
              <a:lnSpc>
                <a:spcPct val="120000"/>
              </a:lnSpc>
            </a:pPr>
            <a:r>
              <a:rPr lang="en-US" sz="2000" b="1" dirty="0">
                <a:solidFill>
                  <a:srgbClr val="E3C97B"/>
                </a:solidFill>
              </a:rPr>
              <a:t>I feel confident  that I could implement my learnt skills to make video and web site for future. I need to improve myself with more record practicing.</a:t>
            </a:r>
            <a:endParaRPr lang="en-US" sz="2000" b="1" dirty="0" err="1">
              <a:solidFill>
                <a:srgbClr val="E3C97B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56B89B9-E791-3815-A13F-B65B4EA9B2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2561" y="1675489"/>
            <a:ext cx="3960435" cy="3960435"/>
          </a:xfrm>
          <a:prstGeom prst="rect">
            <a:avLst/>
          </a:prstGeom>
          <a:noFill/>
        </p:spPr>
      </p:pic>
      <p:sp>
        <p:nvSpPr>
          <p:cNvPr id="29" name="Date Placeholder 4">
            <a:extLst>
              <a:ext uri="{FF2B5EF4-FFF2-40B4-BE49-F238E27FC236}">
                <a16:creationId xmlns:a16="http://schemas.microsoft.com/office/drawing/2014/main" id="{C4C47A58-46E5-3F38-4C57-6404EFD1753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39DE9D7-2B60-4CD9-B317-07A0E564A9F1}" type="datetime1">
              <a:pPr>
                <a:spcAft>
                  <a:spcPts val="600"/>
                </a:spcAft>
              </a:pPr>
              <a:t>6/28/2025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2EB208E-E68C-4B43-8AD1-6B9A7F5F5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PRESENTATION TITLE</a:t>
            </a:r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12822BD-8CF7-4472-A607-0DD012817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EA145A6-660C-42A7-85AF-AF42E3C0A892}" type="slidenum">
              <a:rPr lang="en-US" smtClean="0"/>
              <a:pPr>
                <a:spcAft>
                  <a:spcPts val="600"/>
                </a:spcAft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0343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ooter Placeholder 20">
            <a:extLst>
              <a:ext uri="{FF2B5EF4-FFF2-40B4-BE49-F238E27FC236}">
                <a16:creationId xmlns:a16="http://schemas.microsoft.com/office/drawing/2014/main" id="{3C259BDD-35DF-471C-9AF0-858004861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D185F1A6-517F-4333-A04B-A1833CCBA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FC6F8-0BCD-47E9-9C64-690771D9C143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9EF1D37D-7D53-43D9-B054-3B3A36C7C4F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89471" y="1440583"/>
            <a:ext cx="10552652" cy="5061817"/>
          </a:xfrm>
        </p:spPr>
        <p:txBody>
          <a:bodyPr/>
          <a:lstStyle/>
          <a:p>
            <a:br>
              <a:rPr lang="en" sz="2000" b="0" dirty="0">
                <a:solidFill>
                  <a:srgbClr val="ACD8E8"/>
                </a:solidFill>
                <a:latin typeface="Trade Gothic Next Cond"/>
              </a:rPr>
            </a:br>
            <a:r>
              <a:rPr lang="en" sz="2000" b="0">
                <a:solidFill>
                  <a:srgbClr val="ACD8E8"/>
                </a:solidFill>
                <a:latin typeface="Trade Gothic Next Cond"/>
              </a:rPr>
              <a:t>T</a:t>
            </a:r>
            <a:r>
              <a:rPr lang="en" sz="2000">
                <a:solidFill>
                  <a:srgbClr val="ACD8E8"/>
                </a:solidFill>
                <a:latin typeface="Trade Gothic Next Cond"/>
              </a:rPr>
              <a:t>hen I carefully prepared my ad by </a:t>
            </a:r>
            <a:r>
              <a:rPr lang="en" sz="2000" dirty="0">
                <a:solidFill>
                  <a:srgbClr val="ACD8E8"/>
                </a:solidFill>
                <a:latin typeface="Trade Gothic Next Cond"/>
              </a:rPr>
              <a:t>choosing the ones that fit my scenario from my video and photo library.
In each bottle...
A sip of history,</a:t>
            </a:r>
            <a:br>
              <a:rPr lang="en" sz="2000" dirty="0">
                <a:solidFill>
                  <a:srgbClr val="ACD8E8"/>
                </a:solidFill>
                <a:latin typeface="Trade Gothic Next Cond"/>
              </a:rPr>
            </a:br>
            <a:r>
              <a:rPr lang="en" sz="2000" dirty="0">
                <a:solidFill>
                  <a:srgbClr val="ACD8E8"/>
                </a:solidFill>
                <a:latin typeface="Trade Gothic Next Cond"/>
              </a:rPr>
              <a:t>A drop of love,
A piece of art...
A taste where naturalness turns into art.
Taste the Art.
Konia was born...</a:t>
            </a:r>
            <a:br>
              <a:rPr lang="en" sz="2000" dirty="0">
                <a:solidFill>
                  <a:srgbClr val="ACD8E8"/>
                </a:solidFill>
                <a:latin typeface="Trade Gothic Next Cond"/>
              </a:rPr>
            </a:br>
            <a:r>
              <a:rPr lang="en" sz="2000" dirty="0">
                <a:solidFill>
                  <a:srgbClr val="ACD8E8"/>
                </a:solidFill>
                <a:latin typeface="Trade Gothic Next Cond"/>
              </a:rPr>
              <a:t>Thank you </a:t>
            </a:r>
            <a:endParaRPr lang="en-US" sz="2000" dirty="0">
              <a:solidFill>
                <a:srgbClr val="ACD8E8"/>
              </a:solidFill>
              <a:latin typeface="Trade Gothic Next Cond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4B54C36-E55C-4D10-96EB-21DBB6481D7E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186906" y="139341"/>
            <a:ext cx="11804680" cy="65868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69445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9854AFF-33F0-07C1-56FD-13270B492C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1">
            <a:extLst>
              <a:ext uri="{FF2B5EF4-FFF2-40B4-BE49-F238E27FC236}">
                <a16:creationId xmlns:a16="http://schemas.microsoft.com/office/drawing/2014/main" id="{7D5CF2B1-A423-AA1D-146A-A2A036790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452694"/>
            <a:ext cx="9238434" cy="702687"/>
          </a:xfrm>
        </p:spPr>
        <p:txBody>
          <a:bodyPr/>
          <a:lstStyle/>
          <a:p>
            <a:r>
              <a:rPr lang="en-US" dirty="0"/>
              <a:t>You Tube Advert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03691DA3-487E-3C36-1295-427A7F76DF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586" y="2135565"/>
            <a:ext cx="4495800" cy="325594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https://youtu.be/LEe1C8T0Q6w?si=DcIaaD8KZnilfKpW</a:t>
            </a:r>
          </a:p>
          <a:p>
            <a:endParaRPr lang="en-US"/>
          </a:p>
          <a:p>
            <a:r>
              <a:rPr lang="en-US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https://youtu.be/Vy-zy9ktjck?si=ytPm7Gog69KMed5J</a:t>
            </a:r>
          </a:p>
          <a:p>
            <a:endParaRPr lang="en-US"/>
          </a:p>
          <a:p>
            <a:endParaRPr lang="en-US"/>
          </a:p>
        </p:txBody>
      </p:sp>
      <p:pic>
        <p:nvPicPr>
          <p:cNvPr id="2" name="Online Media 1" title="KONIA Vinegar">
            <a:hlinkClick r:id="" action="ppaction://media"/>
            <a:extLst>
              <a:ext uri="{FF2B5EF4-FFF2-40B4-BE49-F238E27FC236}">
                <a16:creationId xmlns:a16="http://schemas.microsoft.com/office/drawing/2014/main" id="{9066528D-3E61-F293-0C0F-58D7B1FC26C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547559" y="1911191"/>
            <a:ext cx="7443157" cy="4222277"/>
          </a:xfrm>
          <a:prstGeom prst="rect">
            <a:avLst/>
          </a:prstGeom>
          <a:noFill/>
        </p:spPr>
      </p:pic>
      <p:sp>
        <p:nvSpPr>
          <p:cNvPr id="36" name="Date Placeholder 4">
            <a:extLst>
              <a:ext uri="{FF2B5EF4-FFF2-40B4-BE49-F238E27FC236}">
                <a16:creationId xmlns:a16="http://schemas.microsoft.com/office/drawing/2014/main" id="{2DC672D6-3055-15A0-4D55-43BDBF31A2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52F824A-E297-4E62-B65B-D6F293EB1DD8}" type="datetime1">
              <a:pPr>
                <a:spcAft>
                  <a:spcPts val="600"/>
                </a:spcAft>
              </a:pPr>
              <a:t>6/28/2025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8479DDA-3512-F413-FE4B-05499E9F0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PRESENTATION TITLE</a:t>
            </a:r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2867AAD-55FD-FB21-742C-BC0DAACAB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EA145A6-660C-42A7-85AF-AF42E3C0A892}" type="slidenum">
              <a:rPr lang="en-US" smtClean="0"/>
              <a:pPr>
                <a:spcAft>
                  <a:spcPts val="600"/>
                </a:spcAft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9397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D41446F-2795-70FD-56E1-7FBD8D1959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tle 1">
            <a:extLst>
              <a:ext uri="{FF2B5EF4-FFF2-40B4-BE49-F238E27FC236}">
                <a16:creationId xmlns:a16="http://schemas.microsoft.com/office/drawing/2014/main" id="{AA28E597-EADA-6535-4453-280862B04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321" y="455973"/>
            <a:ext cx="9971679" cy="713787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3" name="Text Placeholder 21">
            <a:extLst>
              <a:ext uri="{FF2B5EF4-FFF2-40B4-BE49-F238E27FC236}">
                <a16:creationId xmlns:a16="http://schemas.microsoft.com/office/drawing/2014/main" id="{3722D802-12EE-F635-7046-718DAF9DE9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944" y="1164567"/>
            <a:ext cx="11308772" cy="52189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 b="1" dirty="0"/>
          </a:p>
          <a:p>
            <a:r>
              <a:rPr lang="en-US" sz="2800" b="1" dirty="0"/>
              <a:t>https://elevenlabs.io/</a:t>
            </a:r>
          </a:p>
          <a:p>
            <a:r>
              <a:rPr lang="en-US" sz="2800" b="1" dirty="0"/>
              <a:t>Canva.com</a:t>
            </a:r>
          </a:p>
          <a:p>
            <a:r>
              <a:rPr lang="en-US" sz="2800" b="1" dirty="0"/>
              <a:t>Wix.com</a:t>
            </a:r>
          </a:p>
          <a:p>
            <a:r>
              <a:rPr lang="en-US" sz="2800" b="1" dirty="0"/>
              <a:t>ChatGPT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34" name="Date Placeholder 3">
            <a:extLst>
              <a:ext uri="{FF2B5EF4-FFF2-40B4-BE49-F238E27FC236}">
                <a16:creationId xmlns:a16="http://schemas.microsoft.com/office/drawing/2014/main" id="{540DE83F-480D-CE51-DF19-864C8B3F95B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F3DC3FA-30B8-4F39-BB57-7CD97E09AE4F}" type="datetime1">
              <a:pPr>
                <a:spcAft>
                  <a:spcPts val="600"/>
                </a:spcAft>
              </a:pPr>
              <a:t>6/28/2025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9CF40E1C-90CD-4DAF-8AE4-7F09FFA23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PRESENTATION TITLE</a:t>
            </a:r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73A456F4-097D-8D6E-650B-CD0756CFE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EA145A6-660C-42A7-85AF-AF42E3C0A892}" type="slidenum">
              <a:rPr lang="en-US" smtClean="0"/>
              <a:pPr>
                <a:spcAft>
                  <a:spcPts val="600"/>
                </a:spcAft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520553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PortalVTI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PortalVTI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Portal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E3A4BB4D-5227-4A6D-99D3-DBAB0FE4C68F}" vid="{BE515EFD-5A7A-4BFE-BE06-A21DB8499C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C3B034D-ACEF-4C52-A048-622E130B9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3089DF1-5746-46EC-AE4D-E0FEEFA364E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8D07AFA-56ED-494E-AC96-7D874BD7F8D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TM56488565</Template>
  <TotalTime>0</TotalTime>
  <Words>925</Words>
  <Application>Microsoft Office PowerPoint</Application>
  <PresentationFormat>Widescreen</PresentationFormat>
  <Paragraphs>281</Paragraphs>
  <Slides>21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PortalVTI</vt:lpstr>
      <vt:lpstr>  HISTORY of KONIA    ARTISAN VINEGAR </vt:lpstr>
      <vt:lpstr>AI Acknowledgement &amp; AI statements  </vt:lpstr>
      <vt:lpstr>The idea for this business came from Anatolian traditions and habits. I realized  that the UK market lacked any  vinegars brands who combined flowers and fruits which fit with recent changes in eating healthy  habits.  I create a questionnaire form with asking questions to find a create  data.</vt:lpstr>
      <vt:lpstr>PowerPoint Presentation</vt:lpstr>
      <vt:lpstr>  Start with questionnaire form to collect data</vt:lpstr>
      <vt:lpstr>PowerPoint Presentation</vt:lpstr>
      <vt:lpstr>After  all information   I use wix to create my web site</vt:lpstr>
      <vt:lpstr>After all information   I use wix to create my web site</vt:lpstr>
      <vt:lpstr> last page of my web site</vt:lpstr>
      <vt:lpstr>I take and collect photograph and video shoots</vt:lpstr>
      <vt:lpstr>I create my scenario by combining my dreams with those inherited from my family elders and with some help from chat gpt</vt:lpstr>
      <vt:lpstr>Photographs, music and video shoots I used Canva library</vt:lpstr>
      <vt:lpstr> Text to speech voice-over done by elevanlabs.io</vt:lpstr>
      <vt:lpstr> I combine my introduction video</vt:lpstr>
      <vt:lpstr> Text to speech voice-over done by elevanlabs.io</vt:lpstr>
      <vt:lpstr> Text to speech voice-over done by elevanlabs.io</vt:lpstr>
      <vt:lpstr>PowerPoint Presentation</vt:lpstr>
      <vt:lpstr>What have I learned and What new skills I have developed</vt:lpstr>
      <vt:lpstr> Then I carefully prepared my ad by choosing the ones that fit my scenario from my video and photo library.
In each bottle...
A sip of history, A drop of love,
A piece of art...
A taste where naturalness turns into art.
Taste the Art.
Konia was born... Thank you </vt:lpstr>
      <vt:lpstr>You Tube Advert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1397</cp:revision>
  <dcterms:created xsi:type="dcterms:W3CDTF">2025-06-27T14:04:08Z</dcterms:created>
  <dcterms:modified xsi:type="dcterms:W3CDTF">2025-06-28T19:29:13Z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