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57" r:id="rId4"/>
    <p:sldId id="258" r:id="rId5"/>
    <p:sldId id="280" r:id="rId6"/>
    <p:sldId id="281" r:id="rId7"/>
    <p:sldId id="282" r:id="rId8"/>
    <p:sldId id="283" r:id="rId9"/>
    <p:sldId id="28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514623-D7F6-EC7D-129E-7E4F566A42D5}" v="66" dt="2022-02-10T12:11:44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1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E1B45B-0BA0-471C-AD57-8BD9A3AD0023}"/>
              </a:ext>
            </a:extLst>
          </p:cNvPr>
          <p:cNvSpPr txBox="1"/>
          <p:nvPr/>
        </p:nvSpPr>
        <p:spPr>
          <a:xfrm>
            <a:off x="73925" y="647872"/>
            <a:ext cx="12044150" cy="298543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 sample layout and you should follow it </a:t>
            </a:r>
          </a:p>
          <a:p>
            <a:pPr marL="457200" indent="-45720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 Presentation – Assignment 1 </a:t>
            </a: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 Seyed’s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study groups</a:t>
            </a: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</a:t>
            </a: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follow this template  ( if you want / prefer ) 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Each Group ONLY 1 presentation</a:t>
            </a:r>
            <a:endParaRPr lang="en-GB" dirty="0">
              <a:solidFill>
                <a:srgbClr val="FFFFFF"/>
              </a:solidFill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GB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Each  group member MUST submit the same PowerPoint presentation on their Turnitin.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FD2ADA-8989-43D5-91A7-8D394E470D9F}"/>
              </a:ext>
            </a:extLst>
          </p:cNvPr>
          <p:cNvSpPr/>
          <p:nvPr/>
        </p:nvSpPr>
        <p:spPr>
          <a:xfrm rot="20789068">
            <a:off x="1336959" y="5089495"/>
            <a:ext cx="7823925" cy="769441"/>
          </a:xfrm>
          <a:prstGeom prst="rect">
            <a:avLst/>
          </a:prstGeom>
          <a:noFill/>
          <a:ln>
            <a:solidFill>
              <a:srgbClr val="EAEAEA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>
                <a:ln w="0"/>
                <a:solidFill>
                  <a:schemeClr val="tx1">
                    <a:lumMod val="8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Sample  PowerPoint </a:t>
            </a:r>
            <a:endParaRPr lang="en-US" sz="4400" b="0" cap="none" spc="0" dirty="0">
              <a:ln w="0"/>
              <a:solidFill>
                <a:schemeClr val="tx1">
                  <a:lumMod val="85000"/>
                </a:schemeClr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32882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88969" y="3006773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258619"/>
            <a:ext cx="97263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 dirty="0"/>
              <a:t>BMSW4003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Assignment Title: … 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493244"/>
              </p:ext>
            </p:extLst>
          </p:nvPr>
        </p:nvGraphicFramePr>
        <p:xfrm>
          <a:off x="277091" y="1366981"/>
          <a:ext cx="7097110" cy="53109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Student’s  Full Name  &amp; Student’s ID Number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Picture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 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  <a:p>
                      <a:pPr algn="ctr"/>
                      <a:endParaRPr lang="en-GB" sz="1200" b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rd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200994" y="5359497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 Page</a:t>
            </a:r>
          </a:p>
        </p:txBody>
      </p:sp>
    </p:spTree>
    <p:extLst>
      <p:ext uri="{BB962C8B-B14F-4D97-AF65-F5344CB8AC3E}">
        <p14:creationId xmlns:p14="http://schemas.microsoft.com/office/powerpoint/2010/main" val="2209909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242891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…………………………………………………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Number…………………………………………….......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5739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78C224-BE91-4FD7-997C-126277E942C1}"/>
              </a:ext>
            </a:extLst>
          </p:cNvPr>
          <p:cNvSpPr txBox="1"/>
          <p:nvPr/>
        </p:nvSpPr>
        <p:spPr>
          <a:xfrm>
            <a:off x="347329" y="1710243"/>
            <a:ext cx="116932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Followed by his/her presentation </a:t>
            </a: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You should have a number of pages to present your part ( 2 or 3 pages)</a:t>
            </a: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It is very important  to show in-text citations from academic and credible sources.   </a:t>
            </a:r>
          </a:p>
        </p:txBody>
      </p:sp>
    </p:spTree>
    <p:extLst>
      <p:ext uri="{BB962C8B-B14F-4D97-AF65-F5344CB8AC3E}">
        <p14:creationId xmlns:p14="http://schemas.microsoft.com/office/powerpoint/2010/main" val="3349232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826201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…………………………………………………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Number…………………………………………….......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515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8EB1AB-8FBC-4F8B-90AF-E6CB239A8518}"/>
              </a:ext>
            </a:extLst>
          </p:cNvPr>
          <p:cNvSpPr txBox="1"/>
          <p:nvPr/>
        </p:nvSpPr>
        <p:spPr>
          <a:xfrm>
            <a:off x="340505" y="1737539"/>
            <a:ext cx="116932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Followed by his/her presentation </a:t>
            </a: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You should have a number of pages to present your part (2 or 3 pages)</a:t>
            </a: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It is very important  to show in-text citations from academic and credible sources.   </a:t>
            </a:r>
          </a:p>
        </p:txBody>
      </p:sp>
    </p:spTree>
    <p:extLst>
      <p:ext uri="{BB962C8B-B14F-4D97-AF65-F5344CB8AC3E}">
        <p14:creationId xmlns:p14="http://schemas.microsoft.com/office/powerpoint/2010/main" val="3647838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8004661"/>
              </p:ext>
            </p:extLst>
          </p:nvPr>
        </p:nvGraphicFramePr>
        <p:xfrm>
          <a:off x="923223" y="1904208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…………………………………………………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Number…………………………………………….......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03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9DE23B-62DA-4156-8B7F-69B1B5221660}"/>
              </a:ext>
            </a:extLst>
          </p:cNvPr>
          <p:cNvSpPr txBox="1"/>
          <p:nvPr/>
        </p:nvSpPr>
        <p:spPr>
          <a:xfrm>
            <a:off x="176732" y="1792130"/>
            <a:ext cx="116932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Followed by his/her presentation </a:t>
            </a: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You should have a number of pages to present your part (2 or 3 pages)</a:t>
            </a: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r>
              <a:rPr lang="en-GB" sz="2000" dirty="0">
                <a:solidFill>
                  <a:srgbClr val="FFFF00"/>
                </a:solidFill>
              </a:rPr>
              <a:t>It is very important  to show in-text citations from academic and credible sources.   </a:t>
            </a:r>
          </a:p>
        </p:txBody>
      </p:sp>
    </p:spTree>
    <p:extLst>
      <p:ext uri="{BB962C8B-B14F-4D97-AF65-F5344CB8AC3E}">
        <p14:creationId xmlns:p14="http://schemas.microsoft.com/office/powerpoint/2010/main" val="1755010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D2145-B560-46F7-90BD-DBA7A2018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48" y="203338"/>
            <a:ext cx="10206616" cy="470918"/>
          </a:xfrm>
          <a:ln>
            <a:solidFill>
              <a:srgbClr val="EAEAEA"/>
            </a:solidFill>
          </a:ln>
        </p:spPr>
        <p:txBody>
          <a:bodyPr/>
          <a:lstStyle/>
          <a:p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Final Harvard Reference List: </a:t>
            </a:r>
          </a:p>
        </p:txBody>
      </p:sp>
    </p:spTree>
    <p:extLst>
      <p:ext uri="{BB962C8B-B14F-4D97-AF65-F5344CB8AC3E}">
        <p14:creationId xmlns:p14="http://schemas.microsoft.com/office/powerpoint/2010/main" val="2398135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69</TotalTime>
  <Words>284</Words>
  <Application>Microsoft Office PowerPoint</Application>
  <PresentationFormat>Widescreen</PresentationFormat>
  <Paragraphs>99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Final Harvard 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Navid Nasirpourosgoei</dc:creator>
  <cp:lastModifiedBy>Navid Nasirpourosgoei</cp:lastModifiedBy>
  <cp:revision>33</cp:revision>
  <dcterms:created xsi:type="dcterms:W3CDTF">2022-01-30T22:53:51Z</dcterms:created>
  <dcterms:modified xsi:type="dcterms:W3CDTF">2022-02-10T12:15:59Z</dcterms:modified>
</cp:coreProperties>
</file>