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sldIdLst>
    <p:sldId id="256" r:id="rId2"/>
    <p:sldId id="257" r:id="rId3"/>
    <p:sldId id="258" r:id="rId4"/>
    <p:sldId id="262" r:id="rId5"/>
    <p:sldId id="260" r:id="rId6"/>
    <p:sldId id="261" r:id="rId7"/>
    <p:sldId id="263" r:id="rId8"/>
    <p:sldId id="259" r:id="rId9"/>
    <p:sldId id="265"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2E72BE2-CEF6-4885-8492-C8D97A70AC22}" v="316" dt="2022-12-06T09:36:25.6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p:scale>
          <a:sx n="84" d="100"/>
          <a:sy n="84" d="100"/>
        </p:scale>
        <p:origin x="4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deshola Sallu" userId="7c196e977143a2be" providerId="LiveId" clId="{B2E72BE2-CEF6-4885-8492-C8D97A70AC22}"/>
    <pc:docChg chg="undo custSel addSld delSld modSld addMainMaster delMainMaster">
      <pc:chgData name="Adeshola Sallu" userId="7c196e977143a2be" providerId="LiveId" clId="{B2E72BE2-CEF6-4885-8492-C8D97A70AC22}" dt="2022-12-06T09:43:16.545" v="5272" actId="113"/>
      <pc:docMkLst>
        <pc:docMk/>
      </pc:docMkLst>
      <pc:sldChg chg="addSp delSp modSp mod setBg modClrScheme modAnim chgLayout">
        <pc:chgData name="Adeshola Sallu" userId="7c196e977143a2be" providerId="LiveId" clId="{B2E72BE2-CEF6-4885-8492-C8D97A70AC22}" dt="2022-12-06T03:26:41.779" v="2068" actId="14100"/>
        <pc:sldMkLst>
          <pc:docMk/>
          <pc:sldMk cId="1088729097" sldId="256"/>
        </pc:sldMkLst>
        <pc:spChg chg="mod">
          <ac:chgData name="Adeshola Sallu" userId="7c196e977143a2be" providerId="LiveId" clId="{B2E72BE2-CEF6-4885-8492-C8D97A70AC22}" dt="2022-12-06T02:51:45.809" v="2022" actId="26606"/>
          <ac:spMkLst>
            <pc:docMk/>
            <pc:sldMk cId="1088729097" sldId="256"/>
            <ac:spMk id="2" creationId="{8F7E6EE0-ACEB-7772-F15A-F7EA789BE3BC}"/>
          </ac:spMkLst>
        </pc:spChg>
        <pc:spChg chg="mod">
          <ac:chgData name="Adeshola Sallu" userId="7c196e977143a2be" providerId="LiveId" clId="{B2E72BE2-CEF6-4885-8492-C8D97A70AC22}" dt="2022-12-06T02:51:45.809" v="2022" actId="26606"/>
          <ac:spMkLst>
            <pc:docMk/>
            <pc:sldMk cId="1088729097" sldId="256"/>
            <ac:spMk id="3" creationId="{FAC070AD-FF58-D8A8-A626-D62FF2C44E77}"/>
          </ac:spMkLst>
        </pc:spChg>
        <pc:spChg chg="add mod">
          <ac:chgData name="Adeshola Sallu" userId="7c196e977143a2be" providerId="LiveId" clId="{B2E72BE2-CEF6-4885-8492-C8D97A70AC22}" dt="2022-12-06T03:26:41.779" v="2068" actId="14100"/>
          <ac:spMkLst>
            <pc:docMk/>
            <pc:sldMk cId="1088729097" sldId="256"/>
            <ac:spMk id="4" creationId="{7998D5A2-1416-2945-E050-35D114940594}"/>
          </ac:spMkLst>
        </pc:spChg>
        <pc:spChg chg="add del">
          <ac:chgData name="Adeshola Sallu" userId="7c196e977143a2be" providerId="LiveId" clId="{B2E72BE2-CEF6-4885-8492-C8D97A70AC22}" dt="2022-12-04T04:41:55.230" v="45" actId="22"/>
          <ac:spMkLst>
            <pc:docMk/>
            <pc:sldMk cId="1088729097" sldId="256"/>
            <ac:spMk id="6" creationId="{C8109208-6699-6FD2-B55C-14B25F889E01}"/>
          </ac:spMkLst>
        </pc:spChg>
        <pc:spChg chg="del">
          <ac:chgData name="Adeshola Sallu" userId="7c196e977143a2be" providerId="LiveId" clId="{B2E72BE2-CEF6-4885-8492-C8D97A70AC22}" dt="2022-12-04T04:40:03.016" v="23" actId="26606"/>
          <ac:spMkLst>
            <pc:docMk/>
            <pc:sldMk cId="1088729097" sldId="256"/>
            <ac:spMk id="47" creationId="{4AA13AD3-0A4F-475A-BEBB-DEEFF5C096C3}"/>
          </ac:spMkLst>
        </pc:spChg>
        <pc:spChg chg="del">
          <ac:chgData name="Adeshola Sallu" userId="7c196e977143a2be" providerId="LiveId" clId="{B2E72BE2-CEF6-4885-8492-C8D97A70AC22}" dt="2022-12-04T04:40:03.016" v="23" actId="26606"/>
          <ac:spMkLst>
            <pc:docMk/>
            <pc:sldMk cId="1088729097" sldId="256"/>
            <ac:spMk id="49" creationId="{4AB109E1-45E3-4986-9663-C3EAAC041219}"/>
          </ac:spMkLst>
        </pc:spChg>
        <pc:spChg chg="del">
          <ac:chgData name="Adeshola Sallu" userId="7c196e977143a2be" providerId="LiveId" clId="{B2E72BE2-CEF6-4885-8492-C8D97A70AC22}" dt="2022-12-04T04:40:03.016" v="23" actId="26606"/>
          <ac:spMkLst>
            <pc:docMk/>
            <pc:sldMk cId="1088729097" sldId="256"/>
            <ac:spMk id="51" creationId="{EDEE9D42-BBE7-4427-9BC3-971CE96F1E29}"/>
          </ac:spMkLst>
        </pc:spChg>
        <pc:spChg chg="add del">
          <ac:chgData name="Adeshola Sallu" userId="7c196e977143a2be" providerId="LiveId" clId="{B2E72BE2-CEF6-4885-8492-C8D97A70AC22}" dt="2022-12-04T04:56:32.815" v="243" actId="26606"/>
          <ac:spMkLst>
            <pc:docMk/>
            <pc:sldMk cId="1088729097" sldId="256"/>
            <ac:spMk id="56" creationId="{F518D20D-5F05-49C3-8900-68783F8ACB6F}"/>
          </ac:spMkLst>
        </pc:spChg>
        <pc:spChg chg="add del">
          <ac:chgData name="Adeshola Sallu" userId="7c196e977143a2be" providerId="LiveId" clId="{B2E72BE2-CEF6-4885-8492-C8D97A70AC22}" dt="2022-12-04T04:56:32.815" v="243" actId="26606"/>
          <ac:spMkLst>
            <pc:docMk/>
            <pc:sldMk cId="1088729097" sldId="256"/>
            <ac:spMk id="58" creationId="{FF50CA5B-2FF8-43D9-B7D8-3BDE1BFD3CF1}"/>
          </ac:spMkLst>
        </pc:spChg>
        <pc:spChg chg="add del">
          <ac:chgData name="Adeshola Sallu" userId="7c196e977143a2be" providerId="LiveId" clId="{B2E72BE2-CEF6-4885-8492-C8D97A70AC22}" dt="2022-12-04T04:56:32.815" v="243" actId="26606"/>
          <ac:spMkLst>
            <pc:docMk/>
            <pc:sldMk cId="1088729097" sldId="256"/>
            <ac:spMk id="60" creationId="{421A1E60-9477-4E7A-A6B2-63B329C81A40}"/>
          </ac:spMkLst>
        </pc:spChg>
        <pc:spChg chg="add del">
          <ac:chgData name="Adeshola Sallu" userId="7c196e977143a2be" providerId="LiveId" clId="{B2E72BE2-CEF6-4885-8492-C8D97A70AC22}" dt="2022-12-04T04:41:57.519" v="46" actId="26606"/>
          <ac:spMkLst>
            <pc:docMk/>
            <pc:sldMk cId="1088729097" sldId="256"/>
            <ac:spMk id="65" creationId="{3011B0B3-5679-4759-90B8-3B908C4CBD21}"/>
          </ac:spMkLst>
        </pc:spChg>
        <pc:spChg chg="add del">
          <ac:chgData name="Adeshola Sallu" userId="7c196e977143a2be" providerId="LiveId" clId="{B2E72BE2-CEF6-4885-8492-C8D97A70AC22}" dt="2022-12-04T04:58:11.115" v="248" actId="26606"/>
          <ac:spMkLst>
            <pc:docMk/>
            <pc:sldMk cId="1088729097" sldId="256"/>
            <ac:spMk id="1031" creationId="{7D8A8D11-DB51-43C0-8618-65C820DB4B86}"/>
          </ac:spMkLst>
        </pc:spChg>
        <pc:spChg chg="add del">
          <ac:chgData name="Adeshola Sallu" userId="7c196e977143a2be" providerId="LiveId" clId="{B2E72BE2-CEF6-4885-8492-C8D97A70AC22}" dt="2022-12-04T04:58:11.020" v="247" actId="26606"/>
          <ac:spMkLst>
            <pc:docMk/>
            <pc:sldMk cId="1088729097" sldId="256"/>
            <ac:spMk id="1036" creationId="{55B419A7-F817-4767-8CCB-FB0E189C4ACD}"/>
          </ac:spMkLst>
        </pc:spChg>
        <pc:spChg chg="add del">
          <ac:chgData name="Adeshola Sallu" userId="7c196e977143a2be" providerId="LiveId" clId="{B2E72BE2-CEF6-4885-8492-C8D97A70AC22}" dt="2022-12-04T04:58:11.020" v="247" actId="26606"/>
          <ac:spMkLst>
            <pc:docMk/>
            <pc:sldMk cId="1088729097" sldId="256"/>
            <ac:spMk id="1040" creationId="{ADA271CD-3011-4A05-B4A3-80F1794684F2}"/>
          </ac:spMkLst>
        </pc:spChg>
        <pc:spChg chg="add del">
          <ac:chgData name="Adeshola Sallu" userId="7c196e977143a2be" providerId="LiveId" clId="{B2E72BE2-CEF6-4885-8492-C8D97A70AC22}" dt="2022-12-04T05:00:14.269" v="348" actId="26606"/>
          <ac:spMkLst>
            <pc:docMk/>
            <pc:sldMk cId="1088729097" sldId="256"/>
            <ac:spMk id="1042" creationId="{A0A7E8C1-C94C-2023-9143-01B16A21D046}"/>
          </ac:spMkLst>
        </pc:spChg>
        <pc:spChg chg="add del mod ord">
          <ac:chgData name="Adeshola Sallu" userId="7c196e977143a2be" providerId="LiveId" clId="{B2E72BE2-CEF6-4885-8492-C8D97A70AC22}" dt="2022-12-05T19:23:55.716" v="1972" actId="478"/>
          <ac:spMkLst>
            <pc:docMk/>
            <pc:sldMk cId="1088729097" sldId="256"/>
            <ac:spMk id="1047" creationId="{6BE2CEF2-B178-0EB8-C3DC-15DF4933457C}"/>
          </ac:spMkLst>
        </pc:spChg>
        <pc:spChg chg="add mod ord">
          <ac:chgData name="Adeshola Sallu" userId="7c196e977143a2be" providerId="LiveId" clId="{B2E72BE2-CEF6-4885-8492-C8D97A70AC22}" dt="2022-12-06T02:51:45.809" v="2022" actId="26606"/>
          <ac:spMkLst>
            <pc:docMk/>
            <pc:sldMk cId="1088729097" sldId="256"/>
            <ac:spMk id="1049" creationId="{953D2476-8EA3-54D3-B27B-DEA2B23AFE67}"/>
          </ac:spMkLst>
        </pc:spChg>
        <pc:spChg chg="add del">
          <ac:chgData name="Adeshola Sallu" userId="7c196e977143a2be" providerId="LiveId" clId="{B2E72BE2-CEF6-4885-8492-C8D97A70AC22}" dt="2022-12-04T05:20:14.109" v="910" actId="478"/>
          <ac:spMkLst>
            <pc:docMk/>
            <pc:sldMk cId="1088729097" sldId="256"/>
            <ac:spMk id="1051" creationId="{156C2A5C-DA1C-350C-0D96-BD5715BC6A53}"/>
          </ac:spMkLst>
        </pc:spChg>
        <pc:spChg chg="add del">
          <ac:chgData name="Adeshola Sallu" userId="7c196e977143a2be" providerId="LiveId" clId="{B2E72BE2-CEF6-4885-8492-C8D97A70AC22}" dt="2022-12-04T08:08:29.957" v="1024" actId="26606"/>
          <ac:spMkLst>
            <pc:docMk/>
            <pc:sldMk cId="1088729097" sldId="256"/>
            <ac:spMk id="1054" creationId="{1C69834E-5EEE-4D61-833E-04928896454C}"/>
          </ac:spMkLst>
        </pc:spChg>
        <pc:spChg chg="add del">
          <ac:chgData name="Adeshola Sallu" userId="7c196e977143a2be" providerId="LiveId" clId="{B2E72BE2-CEF6-4885-8492-C8D97A70AC22}" dt="2022-12-04T08:08:29.957" v="1024" actId="26606"/>
          <ac:spMkLst>
            <pc:docMk/>
            <pc:sldMk cId="1088729097" sldId="256"/>
            <ac:spMk id="1056" creationId="{58E5D9BA-46E7-4BFA-9C74-75495BF6F54D}"/>
          </ac:spMkLst>
        </pc:spChg>
        <pc:spChg chg="add del">
          <ac:chgData name="Adeshola Sallu" userId="7c196e977143a2be" providerId="LiveId" clId="{B2E72BE2-CEF6-4885-8492-C8D97A70AC22}" dt="2022-12-04T08:08:29.907" v="1023" actId="26606"/>
          <ac:spMkLst>
            <pc:docMk/>
            <pc:sldMk cId="1088729097" sldId="256"/>
            <ac:spMk id="1071" creationId="{1C69834E-5EEE-4D61-833E-04928896454C}"/>
          </ac:spMkLst>
        </pc:spChg>
        <pc:spChg chg="add del">
          <ac:chgData name="Adeshola Sallu" userId="7c196e977143a2be" providerId="LiveId" clId="{B2E72BE2-CEF6-4885-8492-C8D97A70AC22}" dt="2022-12-04T08:08:29.907" v="1023" actId="26606"/>
          <ac:spMkLst>
            <pc:docMk/>
            <pc:sldMk cId="1088729097" sldId="256"/>
            <ac:spMk id="1073" creationId="{58E5D9BA-46E7-4BFA-9C74-75495BF6F54D}"/>
          </ac:spMkLst>
        </pc:spChg>
        <pc:spChg chg="add del">
          <ac:chgData name="Adeshola Sallu" userId="7c196e977143a2be" providerId="LiveId" clId="{B2E72BE2-CEF6-4885-8492-C8D97A70AC22}" dt="2022-12-06T02:50:46.549" v="2015" actId="26606"/>
          <ac:spMkLst>
            <pc:docMk/>
            <pc:sldMk cId="1088729097" sldId="256"/>
            <ac:spMk id="1086" creationId="{9AB26DBC-1F7F-4AC0-A88C-69712701E629}"/>
          </ac:spMkLst>
        </pc:spChg>
        <pc:spChg chg="add del">
          <ac:chgData name="Adeshola Sallu" userId="7c196e977143a2be" providerId="LiveId" clId="{B2E72BE2-CEF6-4885-8492-C8D97A70AC22}" dt="2022-12-06T02:50:46.549" v="2015" actId="26606"/>
          <ac:spMkLst>
            <pc:docMk/>
            <pc:sldMk cId="1088729097" sldId="256"/>
            <ac:spMk id="1087" creationId="{6F099884-7695-4976-8EBD-ECB5AF05355F}"/>
          </ac:spMkLst>
        </pc:spChg>
        <pc:spChg chg="add del">
          <ac:chgData name="Adeshola Sallu" userId="7c196e977143a2be" providerId="LiveId" clId="{B2E72BE2-CEF6-4885-8492-C8D97A70AC22}" dt="2022-12-06T02:50:46.549" v="2015" actId="26606"/>
          <ac:spMkLst>
            <pc:docMk/>
            <pc:sldMk cId="1088729097" sldId="256"/>
            <ac:spMk id="1091" creationId="{74163961-0280-48BA-BC84-97E03B009955}"/>
          </ac:spMkLst>
        </pc:spChg>
        <pc:spChg chg="add del">
          <ac:chgData name="Adeshola Sallu" userId="7c196e977143a2be" providerId="LiveId" clId="{B2E72BE2-CEF6-4885-8492-C8D97A70AC22}" dt="2022-12-06T02:49:58.747" v="2008" actId="26606"/>
          <ac:spMkLst>
            <pc:docMk/>
            <pc:sldMk cId="1088729097" sldId="256"/>
            <ac:spMk id="1098" creationId="{EC17D08F-2133-44A9-B28C-CB29928FA8D9}"/>
          </ac:spMkLst>
        </pc:spChg>
        <pc:spChg chg="add del">
          <ac:chgData name="Adeshola Sallu" userId="7c196e977143a2be" providerId="LiveId" clId="{B2E72BE2-CEF6-4885-8492-C8D97A70AC22}" dt="2022-12-06T02:49:58.747" v="2008" actId="26606"/>
          <ac:spMkLst>
            <pc:docMk/>
            <pc:sldMk cId="1088729097" sldId="256"/>
            <ac:spMk id="1100" creationId="{0CC36881-E309-4C41-8B5B-203AADC15FF6}"/>
          </ac:spMkLst>
        </pc:spChg>
        <pc:spChg chg="add del">
          <ac:chgData name="Adeshola Sallu" userId="7c196e977143a2be" providerId="LiveId" clId="{B2E72BE2-CEF6-4885-8492-C8D97A70AC22}" dt="2022-12-06T02:50:08.517" v="2010" actId="26606"/>
          <ac:spMkLst>
            <pc:docMk/>
            <pc:sldMk cId="1088729097" sldId="256"/>
            <ac:spMk id="1112" creationId="{1C69834E-5EEE-4D61-833E-04928896454C}"/>
          </ac:spMkLst>
        </pc:spChg>
        <pc:spChg chg="add del">
          <ac:chgData name="Adeshola Sallu" userId="7c196e977143a2be" providerId="LiveId" clId="{B2E72BE2-CEF6-4885-8492-C8D97A70AC22}" dt="2022-12-06T02:50:08.517" v="2010" actId="26606"/>
          <ac:spMkLst>
            <pc:docMk/>
            <pc:sldMk cId="1088729097" sldId="256"/>
            <ac:spMk id="1113" creationId="{58E5D9BA-46E7-4BFA-9C74-75495BF6F54D}"/>
          </ac:spMkLst>
        </pc:spChg>
        <pc:spChg chg="add del">
          <ac:chgData name="Adeshola Sallu" userId="7c196e977143a2be" providerId="LiveId" clId="{B2E72BE2-CEF6-4885-8492-C8D97A70AC22}" dt="2022-12-06T02:50:33.350" v="2012" actId="26606"/>
          <ac:spMkLst>
            <pc:docMk/>
            <pc:sldMk cId="1088729097" sldId="256"/>
            <ac:spMk id="1120" creationId="{4F6621CF-F493-40D5-98AE-24A9D3AD43C4}"/>
          </ac:spMkLst>
        </pc:spChg>
        <pc:spChg chg="add del">
          <ac:chgData name="Adeshola Sallu" userId="7c196e977143a2be" providerId="LiveId" clId="{B2E72BE2-CEF6-4885-8492-C8D97A70AC22}" dt="2022-12-06T02:50:33.350" v="2012" actId="26606"/>
          <ac:spMkLst>
            <pc:docMk/>
            <pc:sldMk cId="1088729097" sldId="256"/>
            <ac:spMk id="1121" creationId="{CADEE02A-D296-42EA-88F5-7803F69CEE29}"/>
          </ac:spMkLst>
        </pc:spChg>
        <pc:spChg chg="add del">
          <ac:chgData name="Adeshola Sallu" userId="7c196e977143a2be" providerId="LiveId" clId="{B2E72BE2-CEF6-4885-8492-C8D97A70AC22}" dt="2022-12-06T02:50:46.534" v="2014" actId="26606"/>
          <ac:spMkLst>
            <pc:docMk/>
            <pc:sldMk cId="1088729097" sldId="256"/>
            <ac:spMk id="1123" creationId="{A4092ECB-D375-4A85-AD6E-85644D2A99E5}"/>
          </ac:spMkLst>
        </pc:spChg>
        <pc:spChg chg="add del">
          <ac:chgData name="Adeshola Sallu" userId="7c196e977143a2be" providerId="LiveId" clId="{B2E72BE2-CEF6-4885-8492-C8D97A70AC22}" dt="2022-12-06T02:51:45.809" v="2022" actId="26606"/>
          <ac:spMkLst>
            <pc:docMk/>
            <pc:sldMk cId="1088729097" sldId="256"/>
            <ac:spMk id="1126" creationId="{4F6621CF-F493-40D5-98AE-24A9D3AD43C4}"/>
          </ac:spMkLst>
        </pc:spChg>
        <pc:spChg chg="add del">
          <ac:chgData name="Adeshola Sallu" userId="7c196e977143a2be" providerId="LiveId" clId="{B2E72BE2-CEF6-4885-8492-C8D97A70AC22}" dt="2022-12-06T02:51:45.809" v="2022" actId="26606"/>
          <ac:spMkLst>
            <pc:docMk/>
            <pc:sldMk cId="1088729097" sldId="256"/>
            <ac:spMk id="1127" creationId="{CADEE02A-D296-42EA-88F5-7803F69CEE29}"/>
          </ac:spMkLst>
        </pc:spChg>
        <pc:spChg chg="add">
          <ac:chgData name="Adeshola Sallu" userId="7c196e977143a2be" providerId="LiveId" clId="{B2E72BE2-CEF6-4885-8492-C8D97A70AC22}" dt="2022-12-06T02:51:45.809" v="2022" actId="26606"/>
          <ac:spMkLst>
            <pc:docMk/>
            <pc:sldMk cId="1088729097" sldId="256"/>
            <ac:spMk id="1132" creationId="{A4092ECB-D375-4A85-AD6E-85644D2A99E5}"/>
          </ac:spMkLst>
        </pc:spChg>
        <pc:grpChg chg="add del">
          <ac:chgData name="Adeshola Sallu" userId="7c196e977143a2be" providerId="LiveId" clId="{B2E72BE2-CEF6-4885-8492-C8D97A70AC22}" dt="2022-12-04T04:41:57.519" v="46" actId="26606"/>
          <ac:grpSpMkLst>
            <pc:docMk/>
            <pc:sldMk cId="1088729097" sldId="256"/>
            <ac:grpSpMk id="67" creationId="{50F37AA1-A09B-4E28-987B-38E5060E1BAE}"/>
          </ac:grpSpMkLst>
        </pc:grpChg>
        <pc:grpChg chg="add del">
          <ac:chgData name="Adeshola Sallu" userId="7c196e977143a2be" providerId="LiveId" clId="{B2E72BE2-CEF6-4885-8492-C8D97A70AC22}" dt="2022-12-04T08:08:29.957" v="1024" actId="26606"/>
          <ac:grpSpMkLst>
            <pc:docMk/>
            <pc:sldMk cId="1088729097" sldId="256"/>
            <ac:grpSpMk id="1058" creationId="{4BE4308E-D3C7-4FB9-928C-C0B7F62ECFF5}"/>
          </ac:grpSpMkLst>
        </pc:grpChg>
        <pc:grpChg chg="add del">
          <ac:chgData name="Adeshola Sallu" userId="7c196e977143a2be" providerId="LiveId" clId="{B2E72BE2-CEF6-4885-8492-C8D97A70AC22}" dt="2022-12-04T08:08:29.907" v="1023" actId="26606"/>
          <ac:grpSpMkLst>
            <pc:docMk/>
            <pc:sldMk cId="1088729097" sldId="256"/>
            <ac:grpSpMk id="1075" creationId="{4BE4308E-D3C7-4FB9-928C-C0B7F62ECFF5}"/>
          </ac:grpSpMkLst>
        </pc:grpChg>
        <pc:grpChg chg="add del">
          <ac:chgData name="Adeshola Sallu" userId="7c196e977143a2be" providerId="LiveId" clId="{B2E72BE2-CEF6-4885-8492-C8D97A70AC22}" dt="2022-12-06T02:50:46.549" v="2015" actId="26606"/>
          <ac:grpSpMkLst>
            <pc:docMk/>
            <pc:sldMk cId="1088729097" sldId="256"/>
            <ac:grpSpMk id="1088" creationId="{32F6B6B9-C579-41A6-A7D1-A7AB4AA6D233}"/>
          </ac:grpSpMkLst>
        </pc:grpChg>
        <pc:grpChg chg="add del">
          <ac:chgData name="Adeshola Sallu" userId="7c196e977143a2be" providerId="LiveId" clId="{B2E72BE2-CEF6-4885-8492-C8D97A70AC22}" dt="2022-12-06T02:49:58.747" v="2008" actId="26606"/>
          <ac:grpSpMkLst>
            <pc:docMk/>
            <pc:sldMk cId="1088729097" sldId="256"/>
            <ac:grpSpMk id="1104" creationId="{AED92372-F778-4E96-9E90-4E63BAF3CAD3}"/>
          </ac:grpSpMkLst>
        </pc:grpChg>
        <pc:grpChg chg="add del">
          <ac:chgData name="Adeshola Sallu" userId="7c196e977143a2be" providerId="LiveId" clId="{B2E72BE2-CEF6-4885-8492-C8D97A70AC22}" dt="2022-12-06T02:50:08.517" v="2010" actId="26606"/>
          <ac:grpSpMkLst>
            <pc:docMk/>
            <pc:sldMk cId="1088729097" sldId="256"/>
            <ac:grpSpMk id="1114" creationId="{4BE4308E-D3C7-4FB9-928C-C0B7F62ECFF5}"/>
          </ac:grpSpMkLst>
        </pc:grpChg>
        <pc:picChg chg="del mod">
          <ac:chgData name="Adeshola Sallu" userId="7c196e977143a2be" providerId="LiveId" clId="{B2E72BE2-CEF6-4885-8492-C8D97A70AC22}" dt="2022-12-04T04:55:55.260" v="230" actId="478"/>
          <ac:picMkLst>
            <pc:docMk/>
            <pc:sldMk cId="1088729097" sldId="256"/>
            <ac:picMk id="42" creationId="{9A2EB221-5DE8-2FE4-5BB7-337DCFF9EADF}"/>
          </ac:picMkLst>
        </pc:picChg>
        <pc:picChg chg="add mod ord">
          <ac:chgData name="Adeshola Sallu" userId="7c196e977143a2be" providerId="LiveId" clId="{B2E72BE2-CEF6-4885-8492-C8D97A70AC22}" dt="2022-12-06T02:51:45.809" v="2022" actId="26606"/>
          <ac:picMkLst>
            <pc:docMk/>
            <pc:sldMk cId="1088729097" sldId="256"/>
            <ac:picMk id="1026" creationId="{B7EA3A46-DE43-C783-EE4F-708D4AB1160D}"/>
          </ac:picMkLst>
        </pc:picChg>
        <pc:picChg chg="add del">
          <ac:chgData name="Adeshola Sallu" userId="7c196e977143a2be" providerId="LiveId" clId="{B2E72BE2-CEF6-4885-8492-C8D97A70AC22}" dt="2022-12-04T04:55:55.260" v="230" actId="478"/>
          <ac:picMkLst>
            <pc:docMk/>
            <pc:sldMk cId="1088729097" sldId="256"/>
            <ac:picMk id="1028" creationId="{EACF80B8-4A30-2EA2-3123-DD1AAD380B28}"/>
          </ac:picMkLst>
        </pc:picChg>
        <pc:picChg chg="add del">
          <ac:chgData name="Adeshola Sallu" userId="7c196e977143a2be" providerId="LiveId" clId="{B2E72BE2-CEF6-4885-8492-C8D97A70AC22}" dt="2022-12-04T08:08:29.957" v="1024" actId="26606"/>
          <ac:picMkLst>
            <pc:docMk/>
            <pc:sldMk cId="1088729097" sldId="256"/>
            <ac:picMk id="1064" creationId="{4C401D57-600A-4C91-AC9A-14CA1ED6F7D8}"/>
          </ac:picMkLst>
        </pc:picChg>
        <pc:picChg chg="add del">
          <ac:chgData name="Adeshola Sallu" userId="7c196e977143a2be" providerId="LiveId" clId="{B2E72BE2-CEF6-4885-8492-C8D97A70AC22}" dt="2022-12-04T08:08:29.907" v="1023" actId="26606"/>
          <ac:picMkLst>
            <pc:docMk/>
            <pc:sldMk cId="1088729097" sldId="256"/>
            <ac:picMk id="1081" creationId="{4C401D57-600A-4C91-AC9A-14CA1ED6F7D8}"/>
          </ac:picMkLst>
        </pc:picChg>
        <pc:picChg chg="add del">
          <ac:chgData name="Adeshola Sallu" userId="7c196e977143a2be" providerId="LiveId" clId="{B2E72BE2-CEF6-4885-8492-C8D97A70AC22}" dt="2022-12-06T02:50:46.549" v="2015" actId="26606"/>
          <ac:picMkLst>
            <pc:docMk/>
            <pc:sldMk cId="1088729097" sldId="256"/>
            <ac:picMk id="1093" creationId="{FC7852F8-6371-4D0E-ADF1-AD67B8FD8F9E}"/>
          </ac:picMkLst>
        </pc:picChg>
        <pc:picChg chg="add del">
          <ac:chgData name="Adeshola Sallu" userId="7c196e977143a2be" providerId="LiveId" clId="{B2E72BE2-CEF6-4885-8492-C8D97A70AC22}" dt="2022-12-06T02:49:58.747" v="2008" actId="26606"/>
          <ac:picMkLst>
            <pc:docMk/>
            <pc:sldMk cId="1088729097" sldId="256"/>
            <ac:picMk id="1108" creationId="{4B61EBEC-D0CA-456C-98A6-EDA1AC9FB0D6}"/>
          </ac:picMkLst>
        </pc:picChg>
        <pc:picChg chg="add del">
          <ac:chgData name="Adeshola Sallu" userId="7c196e977143a2be" providerId="LiveId" clId="{B2E72BE2-CEF6-4885-8492-C8D97A70AC22}" dt="2022-12-06T02:50:08.517" v="2010" actId="26606"/>
          <ac:picMkLst>
            <pc:docMk/>
            <pc:sldMk cId="1088729097" sldId="256"/>
            <ac:picMk id="1117" creationId="{4C401D57-600A-4C91-AC9A-14CA1ED6F7D8}"/>
          </ac:picMkLst>
        </pc:picChg>
        <pc:cxnChg chg="add del">
          <ac:chgData name="Adeshola Sallu" userId="7c196e977143a2be" providerId="LiveId" clId="{B2E72BE2-CEF6-4885-8492-C8D97A70AC22}" dt="2022-12-04T04:58:11.020" v="247" actId="26606"/>
          <ac:cxnSpMkLst>
            <pc:docMk/>
            <pc:sldMk cId="1088729097" sldId="256"/>
            <ac:cxnSpMk id="1038" creationId="{E3B95BE3-D5B2-4F38-9A01-17866C9FBA6E}"/>
          </ac:cxnSpMkLst>
        </pc:cxnChg>
        <pc:cxnChg chg="add del">
          <ac:chgData name="Adeshola Sallu" userId="7c196e977143a2be" providerId="LiveId" clId="{B2E72BE2-CEF6-4885-8492-C8D97A70AC22}" dt="2022-12-04T08:08:29.957" v="1024" actId="26606"/>
          <ac:cxnSpMkLst>
            <pc:docMk/>
            <pc:sldMk cId="1088729097" sldId="256"/>
            <ac:cxnSpMk id="1062" creationId="{D8155E42-34DF-487F-9EE3-78A6093B3F81}"/>
          </ac:cxnSpMkLst>
        </pc:cxnChg>
        <pc:cxnChg chg="add del">
          <ac:chgData name="Adeshola Sallu" userId="7c196e977143a2be" providerId="LiveId" clId="{B2E72BE2-CEF6-4885-8492-C8D97A70AC22}" dt="2022-12-04T08:08:29.957" v="1024" actId="26606"/>
          <ac:cxnSpMkLst>
            <pc:docMk/>
            <pc:sldMk cId="1088729097" sldId="256"/>
            <ac:cxnSpMk id="1066" creationId="{412BDC66-00FA-4A3F-9BC7-BE05FF7705F8}"/>
          </ac:cxnSpMkLst>
        </pc:cxnChg>
        <pc:cxnChg chg="add del">
          <ac:chgData name="Adeshola Sallu" userId="7c196e977143a2be" providerId="LiveId" clId="{B2E72BE2-CEF6-4885-8492-C8D97A70AC22}" dt="2022-12-04T08:08:29.907" v="1023" actId="26606"/>
          <ac:cxnSpMkLst>
            <pc:docMk/>
            <pc:sldMk cId="1088729097" sldId="256"/>
            <ac:cxnSpMk id="1079" creationId="{D8155E42-34DF-487F-9EE3-78A6093B3F81}"/>
          </ac:cxnSpMkLst>
        </pc:cxnChg>
        <pc:cxnChg chg="add del">
          <ac:chgData name="Adeshola Sallu" userId="7c196e977143a2be" providerId="LiveId" clId="{B2E72BE2-CEF6-4885-8492-C8D97A70AC22}" dt="2022-12-04T08:08:29.907" v="1023" actId="26606"/>
          <ac:cxnSpMkLst>
            <pc:docMk/>
            <pc:sldMk cId="1088729097" sldId="256"/>
            <ac:cxnSpMk id="1083" creationId="{412BDC66-00FA-4A3F-9BC7-BE05FF7705F8}"/>
          </ac:cxnSpMkLst>
        </pc:cxnChg>
        <pc:cxnChg chg="add del">
          <ac:chgData name="Adeshola Sallu" userId="7c196e977143a2be" providerId="LiveId" clId="{B2E72BE2-CEF6-4885-8492-C8D97A70AC22}" dt="2022-12-06T02:50:46.549" v="2015" actId="26606"/>
          <ac:cxnSpMkLst>
            <pc:docMk/>
            <pc:sldMk cId="1088729097" sldId="256"/>
            <ac:cxnSpMk id="1085" creationId="{60356817-A471-4572-AE96-579F6D6BFD9B}"/>
          </ac:cxnSpMkLst>
        </pc:cxnChg>
        <pc:cxnChg chg="add del">
          <ac:chgData name="Adeshola Sallu" userId="7c196e977143a2be" providerId="LiveId" clId="{B2E72BE2-CEF6-4885-8492-C8D97A70AC22}" dt="2022-12-06T02:50:46.549" v="2015" actId="26606"/>
          <ac:cxnSpMkLst>
            <pc:docMk/>
            <pc:sldMk cId="1088729097" sldId="256"/>
            <ac:cxnSpMk id="1092" creationId="{BFAC20BB-5902-4D8F-9A2A-E4B516EF39DE}"/>
          </ac:cxnSpMkLst>
        </pc:cxnChg>
        <pc:cxnChg chg="add del">
          <ac:chgData name="Adeshola Sallu" userId="7c196e977143a2be" providerId="LiveId" clId="{B2E72BE2-CEF6-4885-8492-C8D97A70AC22}" dt="2022-12-06T02:49:58.747" v="2008" actId="26606"/>
          <ac:cxnSpMkLst>
            <pc:docMk/>
            <pc:sldMk cId="1088729097" sldId="256"/>
            <ac:cxnSpMk id="1102" creationId="{84F2C6A8-7D46-49EA-860B-0F0B0208436C}"/>
          </ac:cxnSpMkLst>
        </pc:cxnChg>
        <pc:cxnChg chg="add del">
          <ac:chgData name="Adeshola Sallu" userId="7c196e977143a2be" providerId="LiveId" clId="{B2E72BE2-CEF6-4885-8492-C8D97A70AC22}" dt="2022-12-06T02:49:58.747" v="2008" actId="26606"/>
          <ac:cxnSpMkLst>
            <pc:docMk/>
            <pc:sldMk cId="1088729097" sldId="256"/>
            <ac:cxnSpMk id="1110" creationId="{718A71EB-D327-4458-85FB-26336B2BA01B}"/>
          </ac:cxnSpMkLst>
        </pc:cxnChg>
        <pc:cxnChg chg="add del">
          <ac:chgData name="Adeshola Sallu" userId="7c196e977143a2be" providerId="LiveId" clId="{B2E72BE2-CEF6-4885-8492-C8D97A70AC22}" dt="2022-12-06T02:50:08.517" v="2010" actId="26606"/>
          <ac:cxnSpMkLst>
            <pc:docMk/>
            <pc:sldMk cId="1088729097" sldId="256"/>
            <ac:cxnSpMk id="1116" creationId="{D8155E42-34DF-487F-9EE3-78A6093B3F81}"/>
          </ac:cxnSpMkLst>
        </pc:cxnChg>
        <pc:cxnChg chg="add del">
          <ac:chgData name="Adeshola Sallu" userId="7c196e977143a2be" providerId="LiveId" clId="{B2E72BE2-CEF6-4885-8492-C8D97A70AC22}" dt="2022-12-06T02:50:08.517" v="2010" actId="26606"/>
          <ac:cxnSpMkLst>
            <pc:docMk/>
            <pc:sldMk cId="1088729097" sldId="256"/>
            <ac:cxnSpMk id="1118" creationId="{412BDC66-00FA-4A3F-9BC7-BE05FF7705F8}"/>
          </ac:cxnSpMkLst>
        </pc:cxnChg>
        <pc:cxnChg chg="add del">
          <ac:chgData name="Adeshola Sallu" userId="7c196e977143a2be" providerId="LiveId" clId="{B2E72BE2-CEF6-4885-8492-C8D97A70AC22}" dt="2022-12-06T02:50:46.534" v="2014" actId="26606"/>
          <ac:cxnSpMkLst>
            <pc:docMk/>
            <pc:sldMk cId="1088729097" sldId="256"/>
            <ac:cxnSpMk id="1124" creationId="{B6C1711D-6DAC-4FE1-B7B6-AC8A81B84C08}"/>
          </ac:cxnSpMkLst>
        </pc:cxnChg>
        <pc:cxnChg chg="add">
          <ac:chgData name="Adeshola Sallu" userId="7c196e977143a2be" providerId="LiveId" clId="{B2E72BE2-CEF6-4885-8492-C8D97A70AC22}" dt="2022-12-06T02:51:45.809" v="2022" actId="26606"/>
          <ac:cxnSpMkLst>
            <pc:docMk/>
            <pc:sldMk cId="1088729097" sldId="256"/>
            <ac:cxnSpMk id="1134" creationId="{B6C1711D-6DAC-4FE1-B7B6-AC8A81B84C08}"/>
          </ac:cxnSpMkLst>
        </pc:cxnChg>
      </pc:sldChg>
      <pc:sldChg chg="addSp delSp modSp new mod">
        <pc:chgData name="Adeshola Sallu" userId="7c196e977143a2be" providerId="LiveId" clId="{B2E72BE2-CEF6-4885-8492-C8D97A70AC22}" dt="2022-12-06T02:53:44.022" v="2065" actId="122"/>
        <pc:sldMkLst>
          <pc:docMk/>
          <pc:sldMk cId="1565310410" sldId="257"/>
        </pc:sldMkLst>
        <pc:spChg chg="mod">
          <ac:chgData name="Adeshola Sallu" userId="7c196e977143a2be" providerId="LiveId" clId="{B2E72BE2-CEF6-4885-8492-C8D97A70AC22}" dt="2022-12-04T10:50:01.622" v="1386" actId="20577"/>
          <ac:spMkLst>
            <pc:docMk/>
            <pc:sldMk cId="1565310410" sldId="257"/>
            <ac:spMk id="2" creationId="{983B3220-8E0D-75EB-E136-941F9F59EE2F}"/>
          </ac:spMkLst>
        </pc:spChg>
        <pc:spChg chg="mod">
          <ac:chgData name="Adeshola Sallu" userId="7c196e977143a2be" providerId="LiveId" clId="{B2E72BE2-CEF6-4885-8492-C8D97A70AC22}" dt="2022-12-04T10:28:08.351" v="1328" actId="14100"/>
          <ac:spMkLst>
            <pc:docMk/>
            <pc:sldMk cId="1565310410" sldId="257"/>
            <ac:spMk id="3" creationId="{E8BE02A0-FEC4-0FCA-EC42-A153ED8C2E8D}"/>
          </ac:spMkLst>
        </pc:spChg>
        <pc:spChg chg="add mod">
          <ac:chgData name="Adeshola Sallu" userId="7c196e977143a2be" providerId="LiveId" clId="{B2E72BE2-CEF6-4885-8492-C8D97A70AC22}" dt="2022-12-04T11:57:47.448" v="1633"/>
          <ac:spMkLst>
            <pc:docMk/>
            <pc:sldMk cId="1565310410" sldId="257"/>
            <ac:spMk id="4" creationId="{698B0903-323C-1BF4-7088-A66DC9D262BF}"/>
          </ac:spMkLst>
        </pc:spChg>
        <pc:spChg chg="add mod">
          <ac:chgData name="Adeshola Sallu" userId="7c196e977143a2be" providerId="LiveId" clId="{B2E72BE2-CEF6-4885-8492-C8D97A70AC22}" dt="2022-12-04T10:23:26.682" v="1067" actId="21"/>
          <ac:spMkLst>
            <pc:docMk/>
            <pc:sldMk cId="1565310410" sldId="257"/>
            <ac:spMk id="5" creationId="{96AFE5CA-73CF-93ED-9D9C-C21334E4AEFD}"/>
          </ac:spMkLst>
        </pc:spChg>
        <pc:spChg chg="add mod">
          <ac:chgData name="Adeshola Sallu" userId="7c196e977143a2be" providerId="LiveId" clId="{B2E72BE2-CEF6-4885-8492-C8D97A70AC22}" dt="2022-12-05T19:26:04.167" v="1999" actId="20577"/>
          <ac:spMkLst>
            <pc:docMk/>
            <pc:sldMk cId="1565310410" sldId="257"/>
            <ac:spMk id="6" creationId="{6CC50D55-0942-A870-DC56-E313792BBEEF}"/>
          </ac:spMkLst>
        </pc:spChg>
        <pc:spChg chg="add del mod">
          <ac:chgData name="Adeshola Sallu" userId="7c196e977143a2be" providerId="LiveId" clId="{B2E72BE2-CEF6-4885-8492-C8D97A70AC22}" dt="2022-12-04T10:27:21.133" v="1322"/>
          <ac:spMkLst>
            <pc:docMk/>
            <pc:sldMk cId="1565310410" sldId="257"/>
            <ac:spMk id="7" creationId="{8485FBB7-58BF-F8D9-3B36-1964762276E9}"/>
          </ac:spMkLst>
        </pc:spChg>
        <pc:spChg chg="add mod">
          <ac:chgData name="Adeshola Sallu" userId="7c196e977143a2be" providerId="LiveId" clId="{B2E72BE2-CEF6-4885-8492-C8D97A70AC22}" dt="2022-12-06T02:53:44.022" v="2065" actId="122"/>
          <ac:spMkLst>
            <pc:docMk/>
            <pc:sldMk cId="1565310410" sldId="257"/>
            <ac:spMk id="8" creationId="{B525CBDE-EF23-3D17-6A7F-76F668FA99C4}"/>
          </ac:spMkLst>
        </pc:spChg>
      </pc:sldChg>
      <pc:sldChg chg="addSp modSp new mod setBg">
        <pc:chgData name="Adeshola Sallu" userId="7c196e977143a2be" providerId="LiveId" clId="{B2E72BE2-CEF6-4885-8492-C8D97A70AC22}" dt="2022-12-05T19:34:49.024" v="2006" actId="20577"/>
        <pc:sldMkLst>
          <pc:docMk/>
          <pc:sldMk cId="1077804780" sldId="258"/>
        </pc:sldMkLst>
        <pc:spChg chg="add mod">
          <ac:chgData name="Adeshola Sallu" userId="7c196e977143a2be" providerId="LiveId" clId="{B2E72BE2-CEF6-4885-8492-C8D97A70AC22}" dt="2022-12-05T19:34:49.024" v="2006" actId="20577"/>
          <ac:spMkLst>
            <pc:docMk/>
            <pc:sldMk cId="1077804780" sldId="258"/>
            <ac:spMk id="2" creationId="{894C943B-715F-6536-69AB-96BACD6EA216}"/>
          </ac:spMkLst>
        </pc:spChg>
        <pc:spChg chg="add">
          <ac:chgData name="Adeshola Sallu" userId="7c196e977143a2be" providerId="LiveId" clId="{B2E72BE2-CEF6-4885-8492-C8D97A70AC22}" dt="2022-12-04T06:54:36.589" v="1009" actId="26606"/>
          <ac:spMkLst>
            <pc:docMk/>
            <pc:sldMk cId="1077804780" sldId="258"/>
            <ac:spMk id="2055" creationId="{B6E6531A-0776-43BA-A852-5FB5C77534D5}"/>
          </ac:spMkLst>
        </pc:spChg>
        <pc:spChg chg="add">
          <ac:chgData name="Adeshola Sallu" userId="7c196e977143a2be" providerId="LiveId" clId="{B2E72BE2-CEF6-4885-8492-C8D97A70AC22}" dt="2022-12-04T06:54:36.589" v="1009" actId="26606"/>
          <ac:spMkLst>
            <pc:docMk/>
            <pc:sldMk cId="1077804780" sldId="258"/>
            <ac:spMk id="2057" creationId="{F8C5273F-2B84-46BF-A94F-1A20E13B3AA1}"/>
          </ac:spMkLst>
        </pc:spChg>
        <pc:picChg chg="add mod">
          <ac:chgData name="Adeshola Sallu" userId="7c196e977143a2be" providerId="LiveId" clId="{B2E72BE2-CEF6-4885-8492-C8D97A70AC22}" dt="2022-12-04T06:54:36.589" v="1009" actId="26606"/>
          <ac:picMkLst>
            <pc:docMk/>
            <pc:sldMk cId="1077804780" sldId="258"/>
            <ac:picMk id="2050" creationId="{F7A1E430-CA2B-C5AD-5C64-F5CC6CE9DA6A}"/>
          </ac:picMkLst>
        </pc:picChg>
      </pc:sldChg>
      <pc:sldChg chg="new del">
        <pc:chgData name="Adeshola Sallu" userId="7c196e977143a2be" providerId="LiveId" clId="{B2E72BE2-CEF6-4885-8492-C8D97A70AC22}" dt="2022-12-04T06:53:11.349" v="1006" actId="47"/>
        <pc:sldMkLst>
          <pc:docMk/>
          <pc:sldMk cId="3955175259" sldId="258"/>
        </pc:sldMkLst>
      </pc:sldChg>
      <pc:sldChg chg="addSp delSp modSp new mod setBg">
        <pc:chgData name="Adeshola Sallu" userId="7c196e977143a2be" providerId="LiveId" clId="{B2E72BE2-CEF6-4885-8492-C8D97A70AC22}" dt="2022-12-06T08:27:11.315" v="4277" actId="20577"/>
        <pc:sldMkLst>
          <pc:docMk/>
          <pc:sldMk cId="1650739958" sldId="259"/>
        </pc:sldMkLst>
        <pc:spChg chg="add mod">
          <ac:chgData name="Adeshola Sallu" userId="7c196e977143a2be" providerId="LiveId" clId="{B2E72BE2-CEF6-4885-8492-C8D97A70AC22}" dt="2022-12-06T08:13:10.419" v="4090" actId="21"/>
          <ac:spMkLst>
            <pc:docMk/>
            <pc:sldMk cId="1650739958" sldId="259"/>
            <ac:spMk id="2" creationId="{01CA9637-2C37-86DF-8369-2FE46F5495F3}"/>
          </ac:spMkLst>
        </pc:spChg>
        <pc:spChg chg="add mod">
          <ac:chgData name="Adeshola Sallu" userId="7c196e977143a2be" providerId="LiveId" clId="{B2E72BE2-CEF6-4885-8492-C8D97A70AC22}" dt="2022-12-05T19:00:57.898" v="1963" actId="20577"/>
          <ac:spMkLst>
            <pc:docMk/>
            <pc:sldMk cId="1650739958" sldId="259"/>
            <ac:spMk id="4" creationId="{12DDA5EE-8292-F604-2913-CA79E232EB59}"/>
          </ac:spMkLst>
        </pc:spChg>
        <pc:spChg chg="add del mod">
          <ac:chgData name="Adeshola Sallu" userId="7c196e977143a2be" providerId="LiveId" clId="{B2E72BE2-CEF6-4885-8492-C8D97A70AC22}" dt="2022-12-06T08:14:05.606" v="4095"/>
          <ac:spMkLst>
            <pc:docMk/>
            <pc:sldMk cId="1650739958" sldId="259"/>
            <ac:spMk id="5" creationId="{88E8D29A-F02F-E8E7-A4E8-B3084AC38C79}"/>
          </ac:spMkLst>
        </pc:spChg>
        <pc:spChg chg="add mod">
          <ac:chgData name="Adeshola Sallu" userId="7c196e977143a2be" providerId="LiveId" clId="{B2E72BE2-CEF6-4885-8492-C8D97A70AC22}" dt="2022-12-06T08:14:56.653" v="4100" actId="1076"/>
          <ac:spMkLst>
            <pc:docMk/>
            <pc:sldMk cId="1650739958" sldId="259"/>
            <ac:spMk id="7" creationId="{C90A73EE-3D70-175A-0901-55337FAC1580}"/>
          </ac:spMkLst>
        </pc:spChg>
        <pc:spChg chg="add del mod">
          <ac:chgData name="Adeshola Sallu" userId="7c196e977143a2be" providerId="LiveId" clId="{B2E72BE2-CEF6-4885-8492-C8D97A70AC22}" dt="2022-12-06T08:27:11.315" v="4277" actId="20577"/>
          <ac:spMkLst>
            <pc:docMk/>
            <pc:sldMk cId="1650739958" sldId="259"/>
            <ac:spMk id="8" creationId="{CDC758DB-2C9A-76C8-F0F6-BBB51FF1A116}"/>
          </ac:spMkLst>
        </pc:spChg>
        <pc:spChg chg="add del">
          <ac:chgData name="Adeshola Sallu" userId="7c196e977143a2be" providerId="LiveId" clId="{B2E72BE2-CEF6-4885-8492-C8D97A70AC22}" dt="2022-12-04T08:07:32.519" v="1021" actId="26606"/>
          <ac:spMkLst>
            <pc:docMk/>
            <pc:sldMk cId="1650739958" sldId="259"/>
            <ac:spMk id="1031" creationId="{882C17D0-0115-4E43-AF4A-3BA36E80919D}"/>
          </ac:spMkLst>
        </pc:spChg>
        <pc:spChg chg="add del">
          <ac:chgData name="Adeshola Sallu" userId="7c196e977143a2be" providerId="LiveId" clId="{B2E72BE2-CEF6-4885-8492-C8D97A70AC22}" dt="2022-12-04T08:07:32.519" v="1021" actId="26606"/>
          <ac:spMkLst>
            <pc:docMk/>
            <pc:sldMk cId="1650739958" sldId="259"/>
            <ac:spMk id="1033" creationId="{A2982B51-6FEC-4000-8197-30B2EE78ADE0}"/>
          </ac:spMkLst>
        </pc:spChg>
        <pc:spChg chg="add del">
          <ac:chgData name="Adeshola Sallu" userId="7c196e977143a2be" providerId="LiveId" clId="{B2E72BE2-CEF6-4885-8492-C8D97A70AC22}" dt="2022-12-04T08:07:32.519" v="1021" actId="26606"/>
          <ac:spMkLst>
            <pc:docMk/>
            <pc:sldMk cId="1650739958" sldId="259"/>
            <ac:spMk id="1035" creationId="{E5DFB8AC-1A2A-4330-B50D-AAE63C682328}"/>
          </ac:spMkLst>
        </pc:spChg>
        <pc:spChg chg="add del">
          <ac:chgData name="Adeshola Sallu" userId="7c196e977143a2be" providerId="LiveId" clId="{B2E72BE2-CEF6-4885-8492-C8D97A70AC22}" dt="2022-12-04T08:10:15.442" v="1027" actId="26606"/>
          <ac:spMkLst>
            <pc:docMk/>
            <pc:sldMk cId="1650739958" sldId="259"/>
            <ac:spMk id="1040" creationId="{B6E6531A-0776-43BA-A852-5FB5C77534D5}"/>
          </ac:spMkLst>
        </pc:spChg>
        <pc:spChg chg="add del">
          <ac:chgData name="Adeshola Sallu" userId="7c196e977143a2be" providerId="LiveId" clId="{B2E72BE2-CEF6-4885-8492-C8D97A70AC22}" dt="2022-12-04T08:10:15.442" v="1027" actId="26606"/>
          <ac:spMkLst>
            <pc:docMk/>
            <pc:sldMk cId="1650739958" sldId="259"/>
            <ac:spMk id="1042" creationId="{F8C5273F-2B84-46BF-A94F-1A20E13B3AA1}"/>
          </ac:spMkLst>
        </pc:spChg>
        <pc:spChg chg="add del">
          <ac:chgData name="Adeshola Sallu" userId="7c196e977143a2be" providerId="LiveId" clId="{B2E72BE2-CEF6-4885-8492-C8D97A70AC22}" dt="2022-12-04T08:12:14.002" v="1044" actId="26606"/>
          <ac:spMkLst>
            <pc:docMk/>
            <pc:sldMk cId="1650739958" sldId="259"/>
            <ac:spMk id="1047" creationId="{882C17D0-0115-4E43-AF4A-3BA36E80919D}"/>
          </ac:spMkLst>
        </pc:spChg>
        <pc:spChg chg="add del">
          <ac:chgData name="Adeshola Sallu" userId="7c196e977143a2be" providerId="LiveId" clId="{B2E72BE2-CEF6-4885-8492-C8D97A70AC22}" dt="2022-12-04T08:12:14.002" v="1044" actId="26606"/>
          <ac:spMkLst>
            <pc:docMk/>
            <pc:sldMk cId="1650739958" sldId="259"/>
            <ac:spMk id="1049" creationId="{A2982B51-6FEC-4000-8197-30B2EE78ADE0}"/>
          </ac:spMkLst>
        </pc:spChg>
        <pc:spChg chg="add del">
          <ac:chgData name="Adeshola Sallu" userId="7c196e977143a2be" providerId="LiveId" clId="{B2E72BE2-CEF6-4885-8492-C8D97A70AC22}" dt="2022-12-04T08:12:14.002" v="1044" actId="26606"/>
          <ac:spMkLst>
            <pc:docMk/>
            <pc:sldMk cId="1650739958" sldId="259"/>
            <ac:spMk id="1051" creationId="{E5DFB8AC-1A2A-4330-B50D-AAE63C682328}"/>
          </ac:spMkLst>
        </pc:spChg>
        <pc:spChg chg="add del">
          <ac:chgData name="Adeshola Sallu" userId="7c196e977143a2be" providerId="LiveId" clId="{B2E72BE2-CEF6-4885-8492-C8D97A70AC22}" dt="2022-12-05T18:50:20.276" v="1947" actId="26606"/>
          <ac:spMkLst>
            <pc:docMk/>
            <pc:sldMk cId="1650739958" sldId="259"/>
            <ac:spMk id="1056" creationId="{1CE580D1-F917-4567-AFB4-99AA9B52ADF0}"/>
          </ac:spMkLst>
        </pc:spChg>
        <pc:spChg chg="add del">
          <ac:chgData name="Adeshola Sallu" userId="7c196e977143a2be" providerId="LiveId" clId="{B2E72BE2-CEF6-4885-8492-C8D97A70AC22}" dt="2022-12-05T18:50:20.276" v="1947" actId="26606"/>
          <ac:spMkLst>
            <pc:docMk/>
            <pc:sldMk cId="1650739958" sldId="259"/>
            <ac:spMk id="1064" creationId="{021A4066-B261-49FE-952E-A0FE3EE75CD2}"/>
          </ac:spMkLst>
        </pc:spChg>
        <pc:spChg chg="add del">
          <ac:chgData name="Adeshola Sallu" userId="7c196e977143a2be" providerId="LiveId" clId="{B2E72BE2-CEF6-4885-8492-C8D97A70AC22}" dt="2022-12-05T18:50:20.276" v="1947" actId="26606"/>
          <ac:spMkLst>
            <pc:docMk/>
            <pc:sldMk cId="1650739958" sldId="259"/>
            <ac:spMk id="1068" creationId="{81958111-BC13-4D45-AB27-0C2C83F9BA64}"/>
          </ac:spMkLst>
        </pc:spChg>
        <pc:spChg chg="add">
          <ac:chgData name="Adeshola Sallu" userId="7c196e977143a2be" providerId="LiveId" clId="{B2E72BE2-CEF6-4885-8492-C8D97A70AC22}" dt="2022-12-05T18:50:20.276" v="1947" actId="26606"/>
          <ac:spMkLst>
            <pc:docMk/>
            <pc:sldMk cId="1650739958" sldId="259"/>
            <ac:spMk id="1081" creationId="{0CABCAE3-64FC-4149-819F-2C1812824154}"/>
          </ac:spMkLst>
        </pc:spChg>
        <pc:spChg chg="add">
          <ac:chgData name="Adeshola Sallu" userId="7c196e977143a2be" providerId="LiveId" clId="{B2E72BE2-CEF6-4885-8492-C8D97A70AC22}" dt="2022-12-05T18:50:20.276" v="1947" actId="26606"/>
          <ac:spMkLst>
            <pc:docMk/>
            <pc:sldMk cId="1650739958" sldId="259"/>
            <ac:spMk id="1089" creationId="{35C3D674-3D59-4E93-80CA-0C0A9095E816}"/>
          </ac:spMkLst>
        </pc:spChg>
        <pc:spChg chg="add">
          <ac:chgData name="Adeshola Sallu" userId="7c196e977143a2be" providerId="LiveId" clId="{B2E72BE2-CEF6-4885-8492-C8D97A70AC22}" dt="2022-12-05T18:50:20.276" v="1947" actId="26606"/>
          <ac:spMkLst>
            <pc:docMk/>
            <pc:sldMk cId="1650739958" sldId="259"/>
            <ac:spMk id="1093" creationId="{EF2A81E1-BCBE-426B-8C09-33274E69409D}"/>
          </ac:spMkLst>
        </pc:spChg>
        <pc:grpChg chg="add del">
          <ac:chgData name="Adeshola Sallu" userId="7c196e977143a2be" providerId="LiveId" clId="{B2E72BE2-CEF6-4885-8492-C8D97A70AC22}" dt="2022-12-05T18:50:20.276" v="1947" actId="26606"/>
          <ac:grpSpMkLst>
            <pc:docMk/>
            <pc:sldMk cId="1650739958" sldId="259"/>
            <ac:grpSpMk id="1070" creationId="{82188758-E18A-4CE5-9D03-F4BF5D887C3F}"/>
          </ac:grpSpMkLst>
        </pc:grpChg>
        <pc:picChg chg="add mod">
          <ac:chgData name="Adeshola Sallu" userId="7c196e977143a2be" providerId="LiveId" clId="{B2E72BE2-CEF6-4885-8492-C8D97A70AC22}" dt="2022-12-05T18:52:39.862" v="1949" actId="14100"/>
          <ac:picMkLst>
            <pc:docMk/>
            <pc:sldMk cId="1650739958" sldId="259"/>
            <ac:picMk id="3" creationId="{76C36B37-0F4C-E8BA-998B-C50B2A4FCF25}"/>
          </ac:picMkLst>
        </pc:picChg>
        <pc:picChg chg="add del mod ord">
          <ac:chgData name="Adeshola Sallu" userId="7c196e977143a2be" providerId="LiveId" clId="{B2E72BE2-CEF6-4885-8492-C8D97A70AC22}" dt="2022-12-05T18:49:38.221" v="1944" actId="478"/>
          <ac:picMkLst>
            <pc:docMk/>
            <pc:sldMk cId="1650739958" sldId="259"/>
            <ac:picMk id="1026" creationId="{F58A6EE7-A5F5-A172-5A89-EEC25B828FCF}"/>
          </ac:picMkLst>
        </pc:picChg>
        <pc:picChg chg="add del">
          <ac:chgData name="Adeshola Sallu" userId="7c196e977143a2be" providerId="LiveId" clId="{B2E72BE2-CEF6-4885-8492-C8D97A70AC22}" dt="2022-12-06T06:19:03.448" v="3994" actId="478"/>
          <ac:picMkLst>
            <pc:docMk/>
            <pc:sldMk cId="1650739958" sldId="259"/>
            <ac:picMk id="1028" creationId="{70F27A8D-1C7C-592A-1E0B-938755232109}"/>
          </ac:picMkLst>
        </pc:picChg>
        <pc:picChg chg="add del">
          <ac:chgData name="Adeshola Sallu" userId="7c196e977143a2be" providerId="LiveId" clId="{B2E72BE2-CEF6-4885-8492-C8D97A70AC22}" dt="2022-12-05T18:50:20.276" v="1947" actId="26606"/>
          <ac:picMkLst>
            <pc:docMk/>
            <pc:sldMk cId="1650739958" sldId="259"/>
            <ac:picMk id="1058" creationId="{1F5620B8-A2D8-4568-B566-F0453A0D9167}"/>
          </ac:picMkLst>
        </pc:picChg>
        <pc:picChg chg="add del">
          <ac:chgData name="Adeshola Sallu" userId="7c196e977143a2be" providerId="LiveId" clId="{B2E72BE2-CEF6-4885-8492-C8D97A70AC22}" dt="2022-12-05T18:50:20.276" v="1947" actId="26606"/>
          <ac:picMkLst>
            <pc:docMk/>
            <pc:sldMk cId="1650739958" sldId="259"/>
            <ac:picMk id="1074" creationId="{D42F4933-2ECF-4EE5-BCE4-F19E3CA609FE}"/>
          </ac:picMkLst>
        </pc:picChg>
        <pc:picChg chg="add">
          <ac:chgData name="Adeshola Sallu" userId="7c196e977143a2be" providerId="LiveId" clId="{B2E72BE2-CEF6-4885-8492-C8D97A70AC22}" dt="2022-12-05T18:50:20.276" v="1947" actId="26606"/>
          <ac:picMkLst>
            <pc:docMk/>
            <pc:sldMk cId="1650739958" sldId="259"/>
            <ac:picMk id="1083" creationId="{012FDCFE-9AD2-4D8A-8CBF-B3AA37EBF6DD}"/>
          </ac:picMkLst>
        </pc:picChg>
        <pc:picChg chg="add">
          <ac:chgData name="Adeshola Sallu" userId="7c196e977143a2be" providerId="LiveId" clId="{B2E72BE2-CEF6-4885-8492-C8D97A70AC22}" dt="2022-12-05T18:50:20.276" v="1947" actId="26606"/>
          <ac:picMkLst>
            <pc:docMk/>
            <pc:sldMk cId="1650739958" sldId="259"/>
            <ac:picMk id="1095" creationId="{39D1DDD4-5BB3-45BA-B9B3-06B62299AD79}"/>
          </ac:picMkLst>
        </pc:picChg>
        <pc:cxnChg chg="add del">
          <ac:chgData name="Adeshola Sallu" userId="7c196e977143a2be" providerId="LiveId" clId="{B2E72BE2-CEF6-4885-8492-C8D97A70AC22}" dt="2022-12-05T18:50:20.276" v="1947" actId="26606"/>
          <ac:cxnSpMkLst>
            <pc:docMk/>
            <pc:sldMk cId="1650739958" sldId="259"/>
            <ac:cxnSpMk id="1060" creationId="{1C7D2BA4-4B7A-4596-8BCC-5CF715423894}"/>
          </ac:cxnSpMkLst>
        </pc:cxnChg>
        <pc:cxnChg chg="add del">
          <ac:chgData name="Adeshola Sallu" userId="7c196e977143a2be" providerId="LiveId" clId="{B2E72BE2-CEF6-4885-8492-C8D97A70AC22}" dt="2022-12-05T18:50:20.276" v="1947" actId="26606"/>
          <ac:cxnSpMkLst>
            <pc:docMk/>
            <pc:sldMk cId="1650739958" sldId="259"/>
            <ac:cxnSpMk id="1062" creationId="{C9D4B225-18E9-4C5B-94D8-2ABE6D161E4A}"/>
          </ac:cxnSpMkLst>
        </pc:cxnChg>
        <pc:cxnChg chg="add del">
          <ac:chgData name="Adeshola Sallu" userId="7c196e977143a2be" providerId="LiveId" clId="{B2E72BE2-CEF6-4885-8492-C8D97A70AC22}" dt="2022-12-05T18:50:20.276" v="1947" actId="26606"/>
          <ac:cxnSpMkLst>
            <pc:docMk/>
            <pc:sldMk cId="1650739958" sldId="259"/>
            <ac:cxnSpMk id="1066" creationId="{381B4579-E2EA-4BD7-94FF-0A0BEE135C6B}"/>
          </ac:cxnSpMkLst>
        </pc:cxnChg>
        <pc:cxnChg chg="add del">
          <ac:chgData name="Adeshola Sallu" userId="7c196e977143a2be" providerId="LiveId" clId="{B2E72BE2-CEF6-4885-8492-C8D97A70AC22}" dt="2022-12-05T18:50:20.276" v="1947" actId="26606"/>
          <ac:cxnSpMkLst>
            <pc:docMk/>
            <pc:sldMk cId="1650739958" sldId="259"/>
            <ac:cxnSpMk id="1076" creationId="{C6FAC23C-014D-4AC5-AD1B-36F7D0E7EF32}"/>
          </ac:cxnSpMkLst>
        </pc:cxnChg>
        <pc:cxnChg chg="add">
          <ac:chgData name="Adeshola Sallu" userId="7c196e977143a2be" providerId="LiveId" clId="{B2E72BE2-CEF6-4885-8492-C8D97A70AC22}" dt="2022-12-05T18:50:20.276" v="1947" actId="26606"/>
          <ac:cxnSpMkLst>
            <pc:docMk/>
            <pc:sldMk cId="1650739958" sldId="259"/>
            <ac:cxnSpMk id="1085" creationId="{FBD463FC-4CA8-4FF4-85A3-AF9F4B98D210}"/>
          </ac:cxnSpMkLst>
        </pc:cxnChg>
        <pc:cxnChg chg="add">
          <ac:chgData name="Adeshola Sallu" userId="7c196e977143a2be" providerId="LiveId" clId="{B2E72BE2-CEF6-4885-8492-C8D97A70AC22}" dt="2022-12-05T18:50:20.276" v="1947" actId="26606"/>
          <ac:cxnSpMkLst>
            <pc:docMk/>
            <pc:sldMk cId="1650739958" sldId="259"/>
            <ac:cxnSpMk id="1087" creationId="{A56012FD-74A8-4C91-B318-435CF2B71927}"/>
          </ac:cxnSpMkLst>
        </pc:cxnChg>
        <pc:cxnChg chg="add">
          <ac:chgData name="Adeshola Sallu" userId="7c196e977143a2be" providerId="LiveId" clId="{B2E72BE2-CEF6-4885-8492-C8D97A70AC22}" dt="2022-12-05T18:50:20.276" v="1947" actId="26606"/>
          <ac:cxnSpMkLst>
            <pc:docMk/>
            <pc:sldMk cId="1650739958" sldId="259"/>
            <ac:cxnSpMk id="1091" creationId="{C884B8F8-FDC9-498B-9960-5D7260AFCB03}"/>
          </ac:cxnSpMkLst>
        </pc:cxnChg>
        <pc:cxnChg chg="add">
          <ac:chgData name="Adeshola Sallu" userId="7c196e977143a2be" providerId="LiveId" clId="{B2E72BE2-CEF6-4885-8492-C8D97A70AC22}" dt="2022-12-05T18:50:20.276" v="1947" actId="26606"/>
          <ac:cxnSpMkLst>
            <pc:docMk/>
            <pc:sldMk cId="1650739958" sldId="259"/>
            <ac:cxnSpMk id="1097" creationId="{A24DAE64-2302-42EA-8239-F2F0775CA5AD}"/>
          </ac:cxnSpMkLst>
        </pc:cxnChg>
      </pc:sldChg>
      <pc:sldChg chg="addSp modSp new del mod setBg">
        <pc:chgData name="Adeshola Sallu" userId="7c196e977143a2be" providerId="LiveId" clId="{B2E72BE2-CEF6-4885-8492-C8D97A70AC22}" dt="2022-12-04T07:40:29.651" v="1013" actId="2696"/>
        <pc:sldMkLst>
          <pc:docMk/>
          <pc:sldMk cId="2408163045" sldId="259"/>
        </pc:sldMkLst>
        <pc:spChg chg="add">
          <ac:chgData name="Adeshola Sallu" userId="7c196e977143a2be" providerId="LiveId" clId="{B2E72BE2-CEF6-4885-8492-C8D97A70AC22}" dt="2022-12-04T07:38:36.622" v="1012" actId="26606"/>
          <ac:spMkLst>
            <pc:docMk/>
            <pc:sldMk cId="2408163045" sldId="259"/>
            <ac:spMk id="3079" creationId="{3A992E1B-AAEE-4435-8F48-8C88BE5510B2}"/>
          </ac:spMkLst>
        </pc:spChg>
        <pc:spChg chg="add">
          <ac:chgData name="Adeshola Sallu" userId="7c196e977143a2be" providerId="LiveId" clId="{B2E72BE2-CEF6-4885-8492-C8D97A70AC22}" dt="2022-12-04T07:38:36.622" v="1012" actId="26606"/>
          <ac:spMkLst>
            <pc:docMk/>
            <pc:sldMk cId="2408163045" sldId="259"/>
            <ac:spMk id="3081" creationId="{476C2E52-E592-4F3F-BC13-5BD8518E2EBF}"/>
          </ac:spMkLst>
        </pc:spChg>
        <pc:picChg chg="add mod">
          <ac:chgData name="Adeshola Sallu" userId="7c196e977143a2be" providerId="LiveId" clId="{B2E72BE2-CEF6-4885-8492-C8D97A70AC22}" dt="2022-12-04T07:38:36.622" v="1012" actId="26606"/>
          <ac:picMkLst>
            <pc:docMk/>
            <pc:sldMk cId="2408163045" sldId="259"/>
            <ac:picMk id="3074" creationId="{C7E6C3EE-653C-EDC2-CA2B-2C965E632A17}"/>
          </ac:picMkLst>
        </pc:picChg>
      </pc:sldChg>
      <pc:sldChg chg="new del">
        <pc:chgData name="Adeshola Sallu" userId="7c196e977143a2be" providerId="LiveId" clId="{B2E72BE2-CEF6-4885-8492-C8D97A70AC22}" dt="2022-12-04T11:52:09.372" v="1562" actId="2696"/>
        <pc:sldMkLst>
          <pc:docMk/>
          <pc:sldMk cId="1205466048" sldId="260"/>
        </pc:sldMkLst>
      </pc:sldChg>
      <pc:sldChg chg="new del">
        <pc:chgData name="Adeshola Sallu" userId="7c196e977143a2be" providerId="LiveId" clId="{B2E72BE2-CEF6-4885-8492-C8D97A70AC22}" dt="2022-12-04T11:52:33.198" v="1564" actId="2696"/>
        <pc:sldMkLst>
          <pc:docMk/>
          <pc:sldMk cId="2405584550" sldId="260"/>
        </pc:sldMkLst>
      </pc:sldChg>
      <pc:sldChg chg="modSp new del mod">
        <pc:chgData name="Adeshola Sallu" userId="7c196e977143a2be" providerId="LiveId" clId="{B2E72BE2-CEF6-4885-8492-C8D97A70AC22}" dt="2022-12-04T12:03:34.332" v="1634" actId="2696"/>
        <pc:sldMkLst>
          <pc:docMk/>
          <pc:sldMk cId="3467002273" sldId="260"/>
        </pc:sldMkLst>
        <pc:spChg chg="mod">
          <ac:chgData name="Adeshola Sallu" userId="7c196e977143a2be" providerId="LiveId" clId="{B2E72BE2-CEF6-4885-8492-C8D97A70AC22}" dt="2022-12-04T11:54:13.247" v="1619" actId="20577"/>
          <ac:spMkLst>
            <pc:docMk/>
            <pc:sldMk cId="3467002273" sldId="260"/>
            <ac:spMk id="2" creationId="{944947F0-339A-C2B5-B8A9-1B87058EC59A}"/>
          </ac:spMkLst>
        </pc:spChg>
      </pc:sldChg>
      <pc:sldChg chg="addSp modSp new mod">
        <pc:chgData name="Adeshola Sallu" userId="7c196e977143a2be" providerId="LiveId" clId="{B2E72BE2-CEF6-4885-8492-C8D97A70AC22}" dt="2022-12-04T12:26:17.531" v="1841" actId="20577"/>
        <pc:sldMkLst>
          <pc:docMk/>
          <pc:sldMk cId="3705526759" sldId="260"/>
        </pc:sldMkLst>
        <pc:spChg chg="mod">
          <ac:chgData name="Adeshola Sallu" userId="7c196e977143a2be" providerId="LiveId" clId="{B2E72BE2-CEF6-4885-8492-C8D97A70AC22}" dt="2022-12-04T12:08:17.128" v="1746" actId="20577"/>
          <ac:spMkLst>
            <pc:docMk/>
            <pc:sldMk cId="3705526759" sldId="260"/>
            <ac:spMk id="2" creationId="{D38FF08F-9D4C-5A4D-2E2B-783555827409}"/>
          </ac:spMkLst>
        </pc:spChg>
        <pc:graphicFrameChg chg="add mod modGraphic">
          <ac:chgData name="Adeshola Sallu" userId="7c196e977143a2be" providerId="LiveId" clId="{B2E72BE2-CEF6-4885-8492-C8D97A70AC22}" dt="2022-12-04T12:26:17.531" v="1841" actId="20577"/>
          <ac:graphicFrameMkLst>
            <pc:docMk/>
            <pc:sldMk cId="3705526759" sldId="260"/>
            <ac:graphicFrameMk id="3" creationId="{5C202AED-359B-331F-3A05-420A1F6DD710}"/>
          </ac:graphicFrameMkLst>
        </pc:graphicFrameChg>
      </pc:sldChg>
      <pc:sldChg chg="new del">
        <pc:chgData name="Adeshola Sallu" userId="7c196e977143a2be" providerId="LiveId" clId="{B2E72BE2-CEF6-4885-8492-C8D97A70AC22}" dt="2022-12-04T11:51:51.902" v="1560" actId="2696"/>
        <pc:sldMkLst>
          <pc:docMk/>
          <pc:sldMk cId="3862152263" sldId="260"/>
        </pc:sldMkLst>
      </pc:sldChg>
      <pc:sldChg chg="addSp delSp modSp new mod setBg setClrOvrMap">
        <pc:chgData name="Adeshola Sallu" userId="7c196e977143a2be" providerId="LiveId" clId="{B2E72BE2-CEF6-4885-8492-C8D97A70AC22}" dt="2022-12-06T06:03:19.483" v="3581" actId="26606"/>
        <pc:sldMkLst>
          <pc:docMk/>
          <pc:sldMk cId="41223381" sldId="261"/>
        </pc:sldMkLst>
        <pc:spChg chg="mod ord">
          <ac:chgData name="Adeshola Sallu" userId="7c196e977143a2be" providerId="LiveId" clId="{B2E72BE2-CEF6-4885-8492-C8D97A70AC22}" dt="2022-12-06T06:03:08.452" v="3578" actId="26606"/>
          <ac:spMkLst>
            <pc:docMk/>
            <pc:sldMk cId="41223381" sldId="261"/>
            <ac:spMk id="2" creationId="{3664F308-A5A2-1C42-E968-BA65DC26D9B2}"/>
          </ac:spMkLst>
        </pc:spChg>
        <pc:spChg chg="add del mod">
          <ac:chgData name="Adeshola Sallu" userId="7c196e977143a2be" providerId="LiveId" clId="{B2E72BE2-CEF6-4885-8492-C8D97A70AC22}" dt="2022-12-06T05:50:13.141" v="3293" actId="931"/>
          <ac:spMkLst>
            <pc:docMk/>
            <pc:sldMk cId="41223381" sldId="261"/>
            <ac:spMk id="3" creationId="{DFEF91B5-6844-2374-042F-32350141535E}"/>
          </ac:spMkLst>
        </pc:spChg>
        <pc:spChg chg="add del mod">
          <ac:chgData name="Adeshola Sallu" userId="7c196e977143a2be" providerId="LiveId" clId="{B2E72BE2-CEF6-4885-8492-C8D97A70AC22}" dt="2022-12-06T05:57:43.633" v="3567" actId="26606"/>
          <ac:spMkLst>
            <pc:docMk/>
            <pc:sldMk cId="41223381" sldId="261"/>
            <ac:spMk id="10" creationId="{A7D29BA2-A7C4-7F2C-0DEB-20FA6B860412}"/>
          </ac:spMkLst>
        </pc:spChg>
        <pc:spChg chg="add del">
          <ac:chgData name="Adeshola Sallu" userId="7c196e977143a2be" providerId="LiveId" clId="{B2E72BE2-CEF6-4885-8492-C8D97A70AC22}" dt="2022-12-06T05:51:28.581" v="3298" actId="26606"/>
          <ac:spMkLst>
            <pc:docMk/>
            <pc:sldMk cId="41223381" sldId="261"/>
            <ac:spMk id="11" creationId="{C63C853E-3842-4594-86A9-051FFAF4D343}"/>
          </ac:spMkLst>
        </pc:spChg>
        <pc:spChg chg="add del">
          <ac:chgData name="Adeshola Sallu" userId="7c196e977143a2be" providerId="LiveId" clId="{B2E72BE2-CEF6-4885-8492-C8D97A70AC22}" dt="2022-12-06T05:51:28.581" v="3298" actId="26606"/>
          <ac:spMkLst>
            <pc:docMk/>
            <pc:sldMk cId="41223381" sldId="261"/>
            <ac:spMk id="19" creationId="{8C1175CA-5F60-4726-BA49-0BB46B77C5D5}"/>
          </ac:spMkLst>
        </pc:spChg>
        <pc:spChg chg="add del">
          <ac:chgData name="Adeshola Sallu" userId="7c196e977143a2be" providerId="LiveId" clId="{B2E72BE2-CEF6-4885-8492-C8D97A70AC22}" dt="2022-12-06T05:51:47.952" v="3301" actId="26606"/>
          <ac:spMkLst>
            <pc:docMk/>
            <pc:sldMk cId="41223381" sldId="261"/>
            <ac:spMk id="23" creationId="{368B8211-0B9F-4516-8771-3316E00DB965}"/>
          </ac:spMkLst>
        </pc:spChg>
        <pc:spChg chg="add del">
          <ac:chgData name="Adeshola Sallu" userId="7c196e977143a2be" providerId="LiveId" clId="{B2E72BE2-CEF6-4885-8492-C8D97A70AC22}" dt="2022-12-06T05:52:42.067" v="3306" actId="26606"/>
          <ac:spMkLst>
            <pc:docMk/>
            <pc:sldMk cId="41223381" sldId="261"/>
            <ac:spMk id="29" creationId="{021A4066-B261-49FE-952E-A0FE3EE75CD2}"/>
          </ac:spMkLst>
        </pc:spChg>
        <pc:spChg chg="add del">
          <ac:chgData name="Adeshola Sallu" userId="7c196e977143a2be" providerId="LiveId" clId="{B2E72BE2-CEF6-4885-8492-C8D97A70AC22}" dt="2022-12-06T05:52:42.067" v="3306" actId="26606"/>
          <ac:spMkLst>
            <pc:docMk/>
            <pc:sldMk cId="41223381" sldId="261"/>
            <ac:spMk id="33" creationId="{81958111-BC13-4D45-AB27-0C2C83F9BA64}"/>
          </ac:spMkLst>
        </pc:spChg>
        <pc:spChg chg="add del">
          <ac:chgData name="Adeshola Sallu" userId="7c196e977143a2be" providerId="LiveId" clId="{B2E72BE2-CEF6-4885-8492-C8D97A70AC22}" dt="2022-12-06T05:53:27.856" v="3338" actId="26606"/>
          <ac:spMkLst>
            <pc:docMk/>
            <pc:sldMk cId="41223381" sldId="261"/>
            <ac:spMk id="46" creationId="{152A018C-865F-463F-944D-5C2ED23C45F7}"/>
          </ac:spMkLst>
        </pc:spChg>
        <pc:spChg chg="add del">
          <ac:chgData name="Adeshola Sallu" userId="7c196e977143a2be" providerId="LiveId" clId="{B2E72BE2-CEF6-4885-8492-C8D97A70AC22}" dt="2022-12-06T05:53:27.856" v="3338" actId="26606"/>
          <ac:spMkLst>
            <pc:docMk/>
            <pc:sldMk cId="41223381" sldId="261"/>
            <ac:spMk id="50" creationId="{7E07FF13-A7EB-4465-B3A3-E8B26C048880}"/>
          </ac:spMkLst>
        </pc:spChg>
        <pc:spChg chg="add del">
          <ac:chgData name="Adeshola Sallu" userId="7c196e977143a2be" providerId="LiveId" clId="{B2E72BE2-CEF6-4885-8492-C8D97A70AC22}" dt="2022-12-06T05:57:43.633" v="3567" actId="26606"/>
          <ac:spMkLst>
            <pc:docMk/>
            <pc:sldMk cId="41223381" sldId="261"/>
            <ac:spMk id="70" creationId="{C6870151-9189-4C3A-8379-EF3D95827A0A}"/>
          </ac:spMkLst>
        </pc:spChg>
        <pc:spChg chg="add del">
          <ac:chgData name="Adeshola Sallu" userId="7c196e977143a2be" providerId="LiveId" clId="{B2E72BE2-CEF6-4885-8492-C8D97A70AC22}" dt="2022-12-06T05:57:43.633" v="3567" actId="26606"/>
          <ac:spMkLst>
            <pc:docMk/>
            <pc:sldMk cId="41223381" sldId="261"/>
            <ac:spMk id="72" creationId="{123EA69C-102A-4DD0-9547-05DCD271D159}"/>
          </ac:spMkLst>
        </pc:spChg>
        <pc:spChg chg="add del">
          <ac:chgData name="Adeshola Sallu" userId="7c196e977143a2be" providerId="LiveId" clId="{B2E72BE2-CEF6-4885-8492-C8D97A70AC22}" dt="2022-12-06T05:57:43.633" v="3567" actId="26606"/>
          <ac:spMkLst>
            <pc:docMk/>
            <pc:sldMk cId="41223381" sldId="261"/>
            <ac:spMk id="74" creationId="{6A862265-5CA3-4C40-8582-7534C3B03C2A}"/>
          </ac:spMkLst>
        </pc:spChg>
        <pc:spChg chg="add del">
          <ac:chgData name="Adeshola Sallu" userId="7c196e977143a2be" providerId="LiveId" clId="{B2E72BE2-CEF6-4885-8492-C8D97A70AC22}" dt="2022-12-06T05:57:43.633" v="3567" actId="26606"/>
          <ac:spMkLst>
            <pc:docMk/>
            <pc:sldMk cId="41223381" sldId="261"/>
            <ac:spMk id="76" creationId="{600EF80B-0391-4082-9AF5-F15B091B4CE9}"/>
          </ac:spMkLst>
        </pc:spChg>
        <pc:spChg chg="add del">
          <ac:chgData name="Adeshola Sallu" userId="7c196e977143a2be" providerId="LiveId" clId="{B2E72BE2-CEF6-4885-8492-C8D97A70AC22}" dt="2022-12-06T05:57:43.633" v="3567" actId="26606"/>
          <ac:spMkLst>
            <pc:docMk/>
            <pc:sldMk cId="41223381" sldId="261"/>
            <ac:spMk id="80" creationId="{3FBF03E8-C602-4192-9C52-F84B29FDCC88}"/>
          </ac:spMkLst>
        </pc:spChg>
        <pc:spChg chg="add del">
          <ac:chgData name="Adeshola Sallu" userId="7c196e977143a2be" providerId="LiveId" clId="{B2E72BE2-CEF6-4885-8492-C8D97A70AC22}" dt="2022-12-06T05:57:43.586" v="3566" actId="26606"/>
          <ac:spMkLst>
            <pc:docMk/>
            <pc:sldMk cId="41223381" sldId="261"/>
            <ac:spMk id="85" creationId="{35C3D674-3D59-4E93-80CA-0C0A9095E816}"/>
          </ac:spMkLst>
        </pc:spChg>
        <pc:spChg chg="add del">
          <ac:chgData name="Adeshola Sallu" userId="7c196e977143a2be" providerId="LiveId" clId="{B2E72BE2-CEF6-4885-8492-C8D97A70AC22}" dt="2022-12-06T05:57:43.586" v="3566" actId="26606"/>
          <ac:spMkLst>
            <pc:docMk/>
            <pc:sldMk cId="41223381" sldId="261"/>
            <ac:spMk id="89" creationId="{EF2A81E1-BCBE-426B-8C09-33274E69409D}"/>
          </ac:spMkLst>
        </pc:spChg>
        <pc:spChg chg="add del">
          <ac:chgData name="Adeshola Sallu" userId="7c196e977143a2be" providerId="LiveId" clId="{B2E72BE2-CEF6-4885-8492-C8D97A70AC22}" dt="2022-12-06T05:58:31.262" v="3569" actId="26606"/>
          <ac:spMkLst>
            <pc:docMk/>
            <pc:sldMk cId="41223381" sldId="261"/>
            <ac:spMk id="95" creationId="{C6870151-9189-4C3A-8379-EF3D95827A0A}"/>
          </ac:spMkLst>
        </pc:spChg>
        <pc:spChg chg="add del">
          <ac:chgData name="Adeshola Sallu" userId="7c196e977143a2be" providerId="LiveId" clId="{B2E72BE2-CEF6-4885-8492-C8D97A70AC22}" dt="2022-12-06T05:58:31.262" v="3569" actId="26606"/>
          <ac:spMkLst>
            <pc:docMk/>
            <pc:sldMk cId="41223381" sldId="261"/>
            <ac:spMk id="96" creationId="{123EA69C-102A-4DD0-9547-05DCD271D159}"/>
          </ac:spMkLst>
        </pc:spChg>
        <pc:spChg chg="add del">
          <ac:chgData name="Adeshola Sallu" userId="7c196e977143a2be" providerId="LiveId" clId="{B2E72BE2-CEF6-4885-8492-C8D97A70AC22}" dt="2022-12-06T05:58:31.262" v="3569" actId="26606"/>
          <ac:spMkLst>
            <pc:docMk/>
            <pc:sldMk cId="41223381" sldId="261"/>
            <ac:spMk id="97" creationId="{6A862265-5CA3-4C40-8582-7534C3B03C2A}"/>
          </ac:spMkLst>
        </pc:spChg>
        <pc:spChg chg="add del">
          <ac:chgData name="Adeshola Sallu" userId="7c196e977143a2be" providerId="LiveId" clId="{B2E72BE2-CEF6-4885-8492-C8D97A70AC22}" dt="2022-12-06T05:58:31.262" v="3569" actId="26606"/>
          <ac:spMkLst>
            <pc:docMk/>
            <pc:sldMk cId="41223381" sldId="261"/>
            <ac:spMk id="98" creationId="{600EF80B-0391-4082-9AF5-F15B091B4CE9}"/>
          </ac:spMkLst>
        </pc:spChg>
        <pc:spChg chg="add del">
          <ac:chgData name="Adeshola Sallu" userId="7c196e977143a2be" providerId="LiveId" clId="{B2E72BE2-CEF6-4885-8492-C8D97A70AC22}" dt="2022-12-06T05:58:31.262" v="3569" actId="26606"/>
          <ac:spMkLst>
            <pc:docMk/>
            <pc:sldMk cId="41223381" sldId="261"/>
            <ac:spMk id="100" creationId="{3FBF03E8-C602-4192-9C52-F84B29FDCC88}"/>
          </ac:spMkLst>
        </pc:spChg>
        <pc:spChg chg="add del">
          <ac:chgData name="Adeshola Sallu" userId="7c196e977143a2be" providerId="LiveId" clId="{B2E72BE2-CEF6-4885-8492-C8D97A70AC22}" dt="2022-12-06T06:02:12.829" v="3575" actId="26606"/>
          <ac:spMkLst>
            <pc:docMk/>
            <pc:sldMk cId="41223381" sldId="261"/>
            <ac:spMk id="105" creationId="{C6870151-9189-4C3A-8379-EF3D95827A0A}"/>
          </ac:spMkLst>
        </pc:spChg>
        <pc:spChg chg="add del">
          <ac:chgData name="Adeshola Sallu" userId="7c196e977143a2be" providerId="LiveId" clId="{B2E72BE2-CEF6-4885-8492-C8D97A70AC22}" dt="2022-12-06T06:02:12.829" v="3575" actId="26606"/>
          <ac:spMkLst>
            <pc:docMk/>
            <pc:sldMk cId="41223381" sldId="261"/>
            <ac:spMk id="107" creationId="{123EA69C-102A-4DD0-9547-05DCD271D159}"/>
          </ac:spMkLst>
        </pc:spChg>
        <pc:spChg chg="add del">
          <ac:chgData name="Adeshola Sallu" userId="7c196e977143a2be" providerId="LiveId" clId="{B2E72BE2-CEF6-4885-8492-C8D97A70AC22}" dt="2022-12-06T06:02:12.829" v="3575" actId="26606"/>
          <ac:spMkLst>
            <pc:docMk/>
            <pc:sldMk cId="41223381" sldId="261"/>
            <ac:spMk id="109" creationId="{6A862265-5CA3-4C40-8582-7534C3B03C2A}"/>
          </ac:spMkLst>
        </pc:spChg>
        <pc:spChg chg="add del">
          <ac:chgData name="Adeshola Sallu" userId="7c196e977143a2be" providerId="LiveId" clId="{B2E72BE2-CEF6-4885-8492-C8D97A70AC22}" dt="2022-12-06T06:02:12.829" v="3575" actId="26606"/>
          <ac:spMkLst>
            <pc:docMk/>
            <pc:sldMk cId="41223381" sldId="261"/>
            <ac:spMk id="111" creationId="{600EF80B-0391-4082-9AF5-F15B091B4CE9}"/>
          </ac:spMkLst>
        </pc:spChg>
        <pc:spChg chg="add del">
          <ac:chgData name="Adeshola Sallu" userId="7c196e977143a2be" providerId="LiveId" clId="{B2E72BE2-CEF6-4885-8492-C8D97A70AC22}" dt="2022-12-06T06:02:12.829" v="3575" actId="26606"/>
          <ac:spMkLst>
            <pc:docMk/>
            <pc:sldMk cId="41223381" sldId="261"/>
            <ac:spMk id="115" creationId="{3FBF03E8-C602-4192-9C52-F84B29FDCC88}"/>
          </ac:spMkLst>
        </pc:spChg>
        <pc:spChg chg="add del">
          <ac:chgData name="Adeshola Sallu" userId="7c196e977143a2be" providerId="LiveId" clId="{B2E72BE2-CEF6-4885-8492-C8D97A70AC22}" dt="2022-12-06T06:03:19.483" v="3581" actId="26606"/>
          <ac:spMkLst>
            <pc:docMk/>
            <pc:sldMk cId="41223381" sldId="261"/>
            <ac:spMk id="120" creationId="{C6870151-9189-4C3A-8379-EF3D95827A0A}"/>
          </ac:spMkLst>
        </pc:spChg>
        <pc:spChg chg="add del">
          <ac:chgData name="Adeshola Sallu" userId="7c196e977143a2be" providerId="LiveId" clId="{B2E72BE2-CEF6-4885-8492-C8D97A70AC22}" dt="2022-12-06T06:03:19.483" v="3581" actId="26606"/>
          <ac:spMkLst>
            <pc:docMk/>
            <pc:sldMk cId="41223381" sldId="261"/>
            <ac:spMk id="122" creationId="{123EA69C-102A-4DD0-9547-05DCD271D159}"/>
          </ac:spMkLst>
        </pc:spChg>
        <pc:spChg chg="add del">
          <ac:chgData name="Adeshola Sallu" userId="7c196e977143a2be" providerId="LiveId" clId="{B2E72BE2-CEF6-4885-8492-C8D97A70AC22}" dt="2022-12-06T06:03:19.483" v="3581" actId="26606"/>
          <ac:spMkLst>
            <pc:docMk/>
            <pc:sldMk cId="41223381" sldId="261"/>
            <ac:spMk id="124" creationId="{6A862265-5CA3-4C40-8582-7534C3B03C2A}"/>
          </ac:spMkLst>
        </pc:spChg>
        <pc:spChg chg="add del">
          <ac:chgData name="Adeshola Sallu" userId="7c196e977143a2be" providerId="LiveId" clId="{B2E72BE2-CEF6-4885-8492-C8D97A70AC22}" dt="2022-12-06T06:03:19.483" v="3581" actId="26606"/>
          <ac:spMkLst>
            <pc:docMk/>
            <pc:sldMk cId="41223381" sldId="261"/>
            <ac:spMk id="126" creationId="{600EF80B-0391-4082-9AF5-F15B091B4CE9}"/>
          </ac:spMkLst>
        </pc:spChg>
        <pc:spChg chg="add del">
          <ac:chgData name="Adeshola Sallu" userId="7c196e977143a2be" providerId="LiveId" clId="{B2E72BE2-CEF6-4885-8492-C8D97A70AC22}" dt="2022-12-06T06:03:19.483" v="3581" actId="26606"/>
          <ac:spMkLst>
            <pc:docMk/>
            <pc:sldMk cId="41223381" sldId="261"/>
            <ac:spMk id="130" creationId="{3FBF03E8-C602-4192-9C52-F84B29FDCC88}"/>
          </ac:spMkLst>
        </pc:spChg>
        <pc:spChg chg="add del">
          <ac:chgData name="Adeshola Sallu" userId="7c196e977143a2be" providerId="LiveId" clId="{B2E72BE2-CEF6-4885-8492-C8D97A70AC22}" dt="2022-12-06T06:03:19.468" v="3580" actId="26606"/>
          <ac:spMkLst>
            <pc:docMk/>
            <pc:sldMk cId="41223381" sldId="261"/>
            <ac:spMk id="139" creationId="{C6870151-9189-4C3A-8379-EF3D95827A0A}"/>
          </ac:spMkLst>
        </pc:spChg>
        <pc:spChg chg="add del">
          <ac:chgData name="Adeshola Sallu" userId="7c196e977143a2be" providerId="LiveId" clId="{B2E72BE2-CEF6-4885-8492-C8D97A70AC22}" dt="2022-12-06T06:03:19.468" v="3580" actId="26606"/>
          <ac:spMkLst>
            <pc:docMk/>
            <pc:sldMk cId="41223381" sldId="261"/>
            <ac:spMk id="140" creationId="{123EA69C-102A-4DD0-9547-05DCD271D159}"/>
          </ac:spMkLst>
        </pc:spChg>
        <pc:spChg chg="add del">
          <ac:chgData name="Adeshola Sallu" userId="7c196e977143a2be" providerId="LiveId" clId="{B2E72BE2-CEF6-4885-8492-C8D97A70AC22}" dt="2022-12-06T06:03:19.468" v="3580" actId="26606"/>
          <ac:spMkLst>
            <pc:docMk/>
            <pc:sldMk cId="41223381" sldId="261"/>
            <ac:spMk id="141" creationId="{6A862265-5CA3-4C40-8582-7534C3B03C2A}"/>
          </ac:spMkLst>
        </pc:spChg>
        <pc:spChg chg="add del">
          <ac:chgData name="Adeshola Sallu" userId="7c196e977143a2be" providerId="LiveId" clId="{B2E72BE2-CEF6-4885-8492-C8D97A70AC22}" dt="2022-12-06T06:03:19.468" v="3580" actId="26606"/>
          <ac:spMkLst>
            <pc:docMk/>
            <pc:sldMk cId="41223381" sldId="261"/>
            <ac:spMk id="142" creationId="{600EF80B-0391-4082-9AF5-F15B091B4CE9}"/>
          </ac:spMkLst>
        </pc:spChg>
        <pc:spChg chg="add del">
          <ac:chgData name="Adeshola Sallu" userId="7c196e977143a2be" providerId="LiveId" clId="{B2E72BE2-CEF6-4885-8492-C8D97A70AC22}" dt="2022-12-06T06:03:19.468" v="3580" actId="26606"/>
          <ac:spMkLst>
            <pc:docMk/>
            <pc:sldMk cId="41223381" sldId="261"/>
            <ac:spMk id="144" creationId="{3FBF03E8-C602-4192-9C52-F84B29FDCC88}"/>
          </ac:spMkLst>
        </pc:spChg>
        <pc:spChg chg="add">
          <ac:chgData name="Adeshola Sallu" userId="7c196e977143a2be" providerId="LiveId" clId="{B2E72BE2-CEF6-4885-8492-C8D97A70AC22}" dt="2022-12-06T06:03:19.483" v="3581" actId="26606"/>
          <ac:spMkLst>
            <pc:docMk/>
            <pc:sldMk cId="41223381" sldId="261"/>
            <ac:spMk id="146" creationId="{C6870151-9189-4C3A-8379-EF3D95827A0A}"/>
          </ac:spMkLst>
        </pc:spChg>
        <pc:spChg chg="add">
          <ac:chgData name="Adeshola Sallu" userId="7c196e977143a2be" providerId="LiveId" clId="{B2E72BE2-CEF6-4885-8492-C8D97A70AC22}" dt="2022-12-06T06:03:19.483" v="3581" actId="26606"/>
          <ac:spMkLst>
            <pc:docMk/>
            <pc:sldMk cId="41223381" sldId="261"/>
            <ac:spMk id="147" creationId="{123EA69C-102A-4DD0-9547-05DCD271D159}"/>
          </ac:spMkLst>
        </pc:spChg>
        <pc:spChg chg="add">
          <ac:chgData name="Adeshola Sallu" userId="7c196e977143a2be" providerId="LiveId" clId="{B2E72BE2-CEF6-4885-8492-C8D97A70AC22}" dt="2022-12-06T06:03:19.483" v="3581" actId="26606"/>
          <ac:spMkLst>
            <pc:docMk/>
            <pc:sldMk cId="41223381" sldId="261"/>
            <ac:spMk id="148" creationId="{6A862265-5CA3-4C40-8582-7534C3B03C2A}"/>
          </ac:spMkLst>
        </pc:spChg>
        <pc:spChg chg="add">
          <ac:chgData name="Adeshola Sallu" userId="7c196e977143a2be" providerId="LiveId" clId="{B2E72BE2-CEF6-4885-8492-C8D97A70AC22}" dt="2022-12-06T06:03:19.483" v="3581" actId="26606"/>
          <ac:spMkLst>
            <pc:docMk/>
            <pc:sldMk cId="41223381" sldId="261"/>
            <ac:spMk id="149" creationId="{600EF80B-0391-4082-9AF5-F15B091B4CE9}"/>
          </ac:spMkLst>
        </pc:spChg>
        <pc:spChg chg="add">
          <ac:chgData name="Adeshola Sallu" userId="7c196e977143a2be" providerId="LiveId" clId="{B2E72BE2-CEF6-4885-8492-C8D97A70AC22}" dt="2022-12-06T06:03:19.483" v="3581" actId="26606"/>
          <ac:spMkLst>
            <pc:docMk/>
            <pc:sldMk cId="41223381" sldId="261"/>
            <ac:spMk id="151" creationId="{3FBF03E8-C602-4192-9C52-F84B29FDCC88}"/>
          </ac:spMkLst>
        </pc:spChg>
        <pc:grpChg chg="add del">
          <ac:chgData name="Adeshola Sallu" userId="7c196e977143a2be" providerId="LiveId" clId="{B2E72BE2-CEF6-4885-8492-C8D97A70AC22}" dt="2022-12-06T05:52:42.067" v="3306" actId="26606"/>
          <ac:grpSpMkLst>
            <pc:docMk/>
            <pc:sldMk cId="41223381" sldId="261"/>
            <ac:grpSpMk id="35" creationId="{82188758-E18A-4CE5-9D03-F4BF5D887C3F}"/>
          </ac:grpSpMkLst>
        </pc:grpChg>
        <pc:grpChg chg="add del">
          <ac:chgData name="Adeshola Sallu" userId="7c196e977143a2be" providerId="LiveId" clId="{B2E72BE2-CEF6-4885-8492-C8D97A70AC22}" dt="2022-12-06T05:53:27.856" v="3338" actId="26606"/>
          <ac:grpSpMkLst>
            <pc:docMk/>
            <pc:sldMk cId="41223381" sldId="261"/>
            <ac:grpSpMk id="52" creationId="{408AC817-B4B8-429C-B507-074E447CCF56}"/>
          </ac:grpSpMkLst>
        </pc:grpChg>
        <pc:grpChg chg="add del">
          <ac:chgData name="Adeshola Sallu" userId="7c196e977143a2be" providerId="LiveId" clId="{B2E72BE2-CEF6-4885-8492-C8D97A70AC22}" dt="2022-12-06T05:55:20.337" v="3472" actId="26606"/>
          <ac:grpSpMkLst>
            <pc:docMk/>
            <pc:sldMk cId="41223381" sldId="261"/>
            <ac:grpSpMk id="63" creationId="{93401815-9C3D-43EE-B4E4-2504090CEF01}"/>
          </ac:grpSpMkLst>
        </pc:grpChg>
        <pc:grpChg chg="add del">
          <ac:chgData name="Adeshola Sallu" userId="7c196e977143a2be" providerId="LiveId" clId="{B2E72BE2-CEF6-4885-8492-C8D97A70AC22}" dt="2022-12-06T06:03:08.452" v="3578" actId="26606"/>
          <ac:grpSpMkLst>
            <pc:docMk/>
            <pc:sldMk cId="41223381" sldId="261"/>
            <ac:grpSpMk id="135" creationId="{F7C65FA4-631C-444F-89AA-F891363CCF6E}"/>
          </ac:grpSpMkLst>
        </pc:grpChg>
        <pc:graphicFrameChg chg="add del mod modGraphic">
          <ac:chgData name="Adeshola Sallu" userId="7c196e977143a2be" providerId="LiveId" clId="{B2E72BE2-CEF6-4885-8492-C8D97A70AC22}" dt="2022-12-06T05:48:12.127" v="3280" actId="1032"/>
          <ac:graphicFrameMkLst>
            <pc:docMk/>
            <pc:sldMk cId="41223381" sldId="261"/>
            <ac:graphicFrameMk id="4" creationId="{ADF2F403-1B27-62C9-5540-319BF552676B}"/>
          </ac:graphicFrameMkLst>
        </pc:graphicFrameChg>
        <pc:graphicFrameChg chg="add mod modGraphic">
          <ac:chgData name="Adeshola Sallu" userId="7c196e977143a2be" providerId="LiveId" clId="{B2E72BE2-CEF6-4885-8492-C8D97A70AC22}" dt="2022-12-06T06:03:19.483" v="3581" actId="26606"/>
          <ac:graphicFrameMkLst>
            <pc:docMk/>
            <pc:sldMk cId="41223381" sldId="261"/>
            <ac:graphicFrameMk id="82" creationId="{A0F1888B-7167-8901-4408-0A0464BE7955}"/>
          </ac:graphicFrameMkLst>
        </pc:graphicFrameChg>
        <pc:picChg chg="add mod ord">
          <ac:chgData name="Adeshola Sallu" userId="7c196e977143a2be" providerId="LiveId" clId="{B2E72BE2-CEF6-4885-8492-C8D97A70AC22}" dt="2022-12-06T06:03:08.452" v="3578" actId="26606"/>
          <ac:picMkLst>
            <pc:docMk/>
            <pc:sldMk cId="41223381" sldId="261"/>
            <ac:picMk id="6" creationId="{AB66B830-26CE-84DA-067C-1A88EC0A50E4}"/>
          </ac:picMkLst>
        </pc:picChg>
        <pc:picChg chg="add del">
          <ac:chgData name="Adeshola Sallu" userId="7c196e977143a2be" providerId="LiveId" clId="{B2E72BE2-CEF6-4885-8492-C8D97A70AC22}" dt="2022-12-06T05:51:28.581" v="3298" actId="26606"/>
          <ac:picMkLst>
            <pc:docMk/>
            <pc:sldMk cId="41223381" sldId="261"/>
            <ac:picMk id="13" creationId="{B591CDC5-6B61-4116-B3B5-0FF42B6E606D}"/>
          </ac:picMkLst>
        </pc:picChg>
        <pc:picChg chg="add del">
          <ac:chgData name="Adeshola Sallu" userId="7c196e977143a2be" providerId="LiveId" clId="{B2E72BE2-CEF6-4885-8492-C8D97A70AC22}" dt="2022-12-06T05:52:42.067" v="3306" actId="26606"/>
          <ac:picMkLst>
            <pc:docMk/>
            <pc:sldMk cId="41223381" sldId="261"/>
            <ac:picMk id="39" creationId="{D42F4933-2ECF-4EE5-BCE4-F19E3CA609FE}"/>
          </ac:picMkLst>
        </pc:picChg>
        <pc:picChg chg="add del">
          <ac:chgData name="Adeshola Sallu" userId="7c196e977143a2be" providerId="LiveId" clId="{B2E72BE2-CEF6-4885-8492-C8D97A70AC22}" dt="2022-12-06T05:53:27.856" v="3338" actId="26606"/>
          <ac:picMkLst>
            <pc:docMk/>
            <pc:sldMk cId="41223381" sldId="261"/>
            <ac:picMk id="56" creationId="{63325370-A7EA-4294-B4F2-3282DB3DFD10}"/>
          </ac:picMkLst>
        </pc:picChg>
        <pc:picChg chg="add del">
          <ac:chgData name="Adeshola Sallu" userId="7c196e977143a2be" providerId="LiveId" clId="{B2E72BE2-CEF6-4885-8492-C8D97A70AC22}" dt="2022-12-06T05:57:43.586" v="3566" actId="26606"/>
          <ac:picMkLst>
            <pc:docMk/>
            <pc:sldMk cId="41223381" sldId="261"/>
            <ac:picMk id="91" creationId="{39D1DDD4-5BB3-45BA-B9B3-06B62299AD79}"/>
          </ac:picMkLst>
        </pc:picChg>
        <pc:cxnChg chg="add del">
          <ac:chgData name="Adeshola Sallu" userId="7c196e977143a2be" providerId="LiveId" clId="{B2E72BE2-CEF6-4885-8492-C8D97A70AC22}" dt="2022-12-06T05:51:28.581" v="3298" actId="26606"/>
          <ac:cxnSpMkLst>
            <pc:docMk/>
            <pc:sldMk cId="41223381" sldId="261"/>
            <ac:cxnSpMk id="15" creationId="{25B08984-5BEB-422F-A364-2B41E6A516EB}"/>
          </ac:cxnSpMkLst>
        </pc:cxnChg>
        <pc:cxnChg chg="add del">
          <ac:chgData name="Adeshola Sallu" userId="7c196e977143a2be" providerId="LiveId" clId="{B2E72BE2-CEF6-4885-8492-C8D97A70AC22}" dt="2022-12-06T05:51:28.581" v="3298" actId="26606"/>
          <ac:cxnSpMkLst>
            <pc:docMk/>
            <pc:sldMk cId="41223381" sldId="261"/>
            <ac:cxnSpMk id="17" creationId="{A8F413B1-54E0-4B16-92AB-1CC5C7D645BC}"/>
          </ac:cxnSpMkLst>
        </pc:cxnChg>
        <pc:cxnChg chg="add del">
          <ac:chgData name="Adeshola Sallu" userId="7c196e977143a2be" providerId="LiveId" clId="{B2E72BE2-CEF6-4885-8492-C8D97A70AC22}" dt="2022-12-06T05:51:28.581" v="3298" actId="26606"/>
          <ac:cxnSpMkLst>
            <pc:docMk/>
            <pc:sldMk cId="41223381" sldId="261"/>
            <ac:cxnSpMk id="21" creationId="{669787C2-DD89-4BA6-B391-6622C037FF74}"/>
          </ac:cxnSpMkLst>
        </pc:cxnChg>
        <pc:cxnChg chg="add del">
          <ac:chgData name="Adeshola Sallu" userId="7c196e977143a2be" providerId="LiveId" clId="{B2E72BE2-CEF6-4885-8492-C8D97A70AC22}" dt="2022-12-06T05:51:47.952" v="3301" actId="26606"/>
          <ac:cxnSpMkLst>
            <pc:docMk/>
            <pc:sldMk cId="41223381" sldId="261"/>
            <ac:cxnSpMk id="24" creationId="{B7582E73-8B46-4A0E-944E-58357C80883F}"/>
          </ac:cxnSpMkLst>
        </pc:cxnChg>
        <pc:cxnChg chg="add del">
          <ac:chgData name="Adeshola Sallu" userId="7c196e977143a2be" providerId="LiveId" clId="{B2E72BE2-CEF6-4885-8492-C8D97A70AC22}" dt="2022-12-06T05:52:42.067" v="3306" actId="26606"/>
          <ac:cxnSpMkLst>
            <pc:docMk/>
            <pc:sldMk cId="41223381" sldId="261"/>
            <ac:cxnSpMk id="31" creationId="{381B4579-E2EA-4BD7-94FF-0A0BEE135C6B}"/>
          </ac:cxnSpMkLst>
        </pc:cxnChg>
        <pc:cxnChg chg="add del">
          <ac:chgData name="Adeshola Sallu" userId="7c196e977143a2be" providerId="LiveId" clId="{B2E72BE2-CEF6-4885-8492-C8D97A70AC22}" dt="2022-12-06T05:52:42.067" v="3306" actId="26606"/>
          <ac:cxnSpMkLst>
            <pc:docMk/>
            <pc:sldMk cId="41223381" sldId="261"/>
            <ac:cxnSpMk id="41" creationId="{C6FAC23C-014D-4AC5-AD1B-36F7D0E7EF32}"/>
          </ac:cxnSpMkLst>
        </pc:cxnChg>
        <pc:cxnChg chg="add del">
          <ac:chgData name="Adeshola Sallu" userId="7c196e977143a2be" providerId="LiveId" clId="{B2E72BE2-CEF6-4885-8492-C8D97A70AC22}" dt="2022-12-06T05:53:27.856" v="3338" actId="26606"/>
          <ac:cxnSpMkLst>
            <pc:docMk/>
            <pc:sldMk cId="41223381" sldId="261"/>
            <ac:cxnSpMk id="48" creationId="{F738849B-C66C-41F3-80F9-277CCD95F97E}"/>
          </ac:cxnSpMkLst>
        </pc:cxnChg>
        <pc:cxnChg chg="add del">
          <ac:chgData name="Adeshola Sallu" userId="7c196e977143a2be" providerId="LiveId" clId="{B2E72BE2-CEF6-4885-8492-C8D97A70AC22}" dt="2022-12-06T05:53:27.856" v="3338" actId="26606"/>
          <ac:cxnSpMkLst>
            <pc:docMk/>
            <pc:sldMk cId="41223381" sldId="261"/>
            <ac:cxnSpMk id="58" creationId="{BC3070B6-C738-4874-9F3C-09E5E6855E6E}"/>
          </ac:cxnSpMkLst>
        </pc:cxnChg>
        <pc:cxnChg chg="add del">
          <ac:chgData name="Adeshola Sallu" userId="7c196e977143a2be" providerId="LiveId" clId="{B2E72BE2-CEF6-4885-8492-C8D97A70AC22}" dt="2022-12-06T05:57:43.633" v="3567" actId="26606"/>
          <ac:cxnSpMkLst>
            <pc:docMk/>
            <pc:sldMk cId="41223381" sldId="261"/>
            <ac:cxnSpMk id="78" creationId="{D33AC32D-5F44-45F7-A0BD-7C11A86BED57}"/>
          </ac:cxnSpMkLst>
        </pc:cxnChg>
        <pc:cxnChg chg="add del">
          <ac:chgData name="Adeshola Sallu" userId="7c196e977143a2be" providerId="LiveId" clId="{B2E72BE2-CEF6-4885-8492-C8D97A70AC22}" dt="2022-12-06T05:57:43.586" v="3566" actId="26606"/>
          <ac:cxnSpMkLst>
            <pc:docMk/>
            <pc:sldMk cId="41223381" sldId="261"/>
            <ac:cxnSpMk id="87" creationId="{C884B8F8-FDC9-498B-9960-5D7260AFCB03}"/>
          </ac:cxnSpMkLst>
        </pc:cxnChg>
        <pc:cxnChg chg="add del">
          <ac:chgData name="Adeshola Sallu" userId="7c196e977143a2be" providerId="LiveId" clId="{B2E72BE2-CEF6-4885-8492-C8D97A70AC22}" dt="2022-12-06T05:57:43.586" v="3566" actId="26606"/>
          <ac:cxnSpMkLst>
            <pc:docMk/>
            <pc:sldMk cId="41223381" sldId="261"/>
            <ac:cxnSpMk id="93" creationId="{A24DAE64-2302-42EA-8239-F2F0775CA5AD}"/>
          </ac:cxnSpMkLst>
        </pc:cxnChg>
        <pc:cxnChg chg="add del">
          <ac:chgData name="Adeshola Sallu" userId="7c196e977143a2be" providerId="LiveId" clId="{B2E72BE2-CEF6-4885-8492-C8D97A70AC22}" dt="2022-12-06T05:58:31.262" v="3569" actId="26606"/>
          <ac:cxnSpMkLst>
            <pc:docMk/>
            <pc:sldMk cId="41223381" sldId="261"/>
            <ac:cxnSpMk id="99" creationId="{D33AC32D-5F44-45F7-A0BD-7C11A86BED57}"/>
          </ac:cxnSpMkLst>
        </pc:cxnChg>
        <pc:cxnChg chg="add del">
          <ac:chgData name="Adeshola Sallu" userId="7c196e977143a2be" providerId="LiveId" clId="{B2E72BE2-CEF6-4885-8492-C8D97A70AC22}" dt="2022-12-06T06:02:12.829" v="3575" actId="26606"/>
          <ac:cxnSpMkLst>
            <pc:docMk/>
            <pc:sldMk cId="41223381" sldId="261"/>
            <ac:cxnSpMk id="113" creationId="{D33AC32D-5F44-45F7-A0BD-7C11A86BED57}"/>
          </ac:cxnSpMkLst>
        </pc:cxnChg>
        <pc:cxnChg chg="add del">
          <ac:chgData name="Adeshola Sallu" userId="7c196e977143a2be" providerId="LiveId" clId="{B2E72BE2-CEF6-4885-8492-C8D97A70AC22}" dt="2022-12-06T06:03:19.483" v="3581" actId="26606"/>
          <ac:cxnSpMkLst>
            <pc:docMk/>
            <pc:sldMk cId="41223381" sldId="261"/>
            <ac:cxnSpMk id="128" creationId="{D33AC32D-5F44-45F7-A0BD-7C11A86BED57}"/>
          </ac:cxnSpMkLst>
        </pc:cxnChg>
        <pc:cxnChg chg="add del">
          <ac:chgData name="Adeshola Sallu" userId="7c196e977143a2be" providerId="LiveId" clId="{B2E72BE2-CEF6-4885-8492-C8D97A70AC22}" dt="2022-12-06T06:03:19.468" v="3580" actId="26606"/>
          <ac:cxnSpMkLst>
            <pc:docMk/>
            <pc:sldMk cId="41223381" sldId="261"/>
            <ac:cxnSpMk id="143" creationId="{D33AC32D-5F44-45F7-A0BD-7C11A86BED57}"/>
          </ac:cxnSpMkLst>
        </pc:cxnChg>
        <pc:cxnChg chg="add">
          <ac:chgData name="Adeshola Sallu" userId="7c196e977143a2be" providerId="LiveId" clId="{B2E72BE2-CEF6-4885-8492-C8D97A70AC22}" dt="2022-12-06T06:03:19.483" v="3581" actId="26606"/>
          <ac:cxnSpMkLst>
            <pc:docMk/>
            <pc:sldMk cId="41223381" sldId="261"/>
            <ac:cxnSpMk id="150" creationId="{D33AC32D-5F44-45F7-A0BD-7C11A86BED57}"/>
          </ac:cxnSpMkLst>
        </pc:cxnChg>
      </pc:sldChg>
      <pc:sldChg chg="new del">
        <pc:chgData name="Adeshola Sallu" userId="7c196e977143a2be" providerId="LiveId" clId="{B2E72BE2-CEF6-4885-8492-C8D97A70AC22}" dt="2022-12-04T12:30:15.511" v="1843" actId="2696"/>
        <pc:sldMkLst>
          <pc:docMk/>
          <pc:sldMk cId="3861757830" sldId="261"/>
        </pc:sldMkLst>
      </pc:sldChg>
      <pc:sldChg chg="addSp delSp modSp new mod setBg setClrOvrMap">
        <pc:chgData name="Adeshola Sallu" userId="7c196e977143a2be" providerId="LiveId" clId="{B2E72BE2-CEF6-4885-8492-C8D97A70AC22}" dt="2022-12-06T05:28:07.621" v="3222" actId="20577"/>
        <pc:sldMkLst>
          <pc:docMk/>
          <pc:sldMk cId="2406680283" sldId="262"/>
        </pc:sldMkLst>
        <pc:spChg chg="add del mod">
          <ac:chgData name="Adeshola Sallu" userId="7c196e977143a2be" providerId="LiveId" clId="{B2E72BE2-CEF6-4885-8492-C8D97A70AC22}" dt="2022-12-06T04:48:18.706" v="2952" actId="20577"/>
          <ac:spMkLst>
            <pc:docMk/>
            <pc:sldMk cId="2406680283" sldId="262"/>
            <ac:spMk id="2" creationId="{D9E34494-48F8-3009-EF87-FECA39B644F2}"/>
          </ac:spMkLst>
        </pc:spChg>
        <pc:spChg chg="add del mod">
          <ac:chgData name="Adeshola Sallu" userId="7c196e977143a2be" providerId="LiveId" clId="{B2E72BE2-CEF6-4885-8492-C8D97A70AC22}" dt="2022-12-06T04:20:47.043" v="2555"/>
          <ac:spMkLst>
            <pc:docMk/>
            <pc:sldMk cId="2406680283" sldId="262"/>
            <ac:spMk id="3" creationId="{FEABC29D-68BF-4DFC-78B9-38235BB85873}"/>
          </ac:spMkLst>
        </pc:spChg>
        <pc:spChg chg="add del mod">
          <ac:chgData name="Adeshola Sallu" userId="7c196e977143a2be" providerId="LiveId" clId="{B2E72BE2-CEF6-4885-8492-C8D97A70AC22}" dt="2022-12-06T04:28:54.391" v="2589" actId="478"/>
          <ac:spMkLst>
            <pc:docMk/>
            <pc:sldMk cId="2406680283" sldId="262"/>
            <ac:spMk id="6" creationId="{F0CBD26A-CFF3-5F3A-7B07-8D6033D45487}"/>
          </ac:spMkLst>
        </pc:spChg>
        <pc:spChg chg="add del mod">
          <ac:chgData name="Adeshola Sallu" userId="7c196e977143a2be" providerId="LiveId" clId="{B2E72BE2-CEF6-4885-8492-C8D97A70AC22}" dt="2022-12-06T04:29:45.369" v="2598" actId="478"/>
          <ac:spMkLst>
            <pc:docMk/>
            <pc:sldMk cId="2406680283" sldId="262"/>
            <ac:spMk id="8" creationId="{2E04C89F-527F-E47E-A7DC-83E0E8838248}"/>
          </ac:spMkLst>
        </pc:spChg>
        <pc:spChg chg="add mod">
          <ac:chgData name="Adeshola Sallu" userId="7c196e977143a2be" providerId="LiveId" clId="{B2E72BE2-CEF6-4885-8492-C8D97A70AC22}" dt="2022-12-06T05:28:07.621" v="3222" actId="20577"/>
          <ac:spMkLst>
            <pc:docMk/>
            <pc:sldMk cId="2406680283" sldId="262"/>
            <ac:spMk id="9" creationId="{CA41CCB0-9B4C-B44A-A2D8-0FA0858EE1BF}"/>
          </ac:spMkLst>
        </pc:spChg>
        <pc:spChg chg="add">
          <ac:chgData name="Adeshola Sallu" userId="7c196e977143a2be" providerId="LiveId" clId="{B2E72BE2-CEF6-4885-8492-C8D97A70AC22}" dt="2022-12-06T04:31:12.060" v="2626" actId="26606"/>
          <ac:spMkLst>
            <pc:docMk/>
            <pc:sldMk cId="2406680283" sldId="262"/>
            <ac:spMk id="15" creationId="{1CE580D1-F917-4567-AFB4-99AA9B52ADF0}"/>
          </ac:spMkLst>
        </pc:spChg>
        <pc:spChg chg="add">
          <ac:chgData name="Adeshola Sallu" userId="7c196e977143a2be" providerId="LiveId" clId="{B2E72BE2-CEF6-4885-8492-C8D97A70AC22}" dt="2022-12-06T04:31:12.060" v="2626" actId="26606"/>
          <ac:spMkLst>
            <pc:docMk/>
            <pc:sldMk cId="2406680283" sldId="262"/>
            <ac:spMk id="23" creationId="{C6870151-9189-4C3A-8379-EF3D95827A0A}"/>
          </ac:spMkLst>
        </pc:spChg>
        <pc:spChg chg="add">
          <ac:chgData name="Adeshola Sallu" userId="7c196e977143a2be" providerId="LiveId" clId="{B2E72BE2-CEF6-4885-8492-C8D97A70AC22}" dt="2022-12-06T04:31:12.060" v="2626" actId="26606"/>
          <ac:spMkLst>
            <pc:docMk/>
            <pc:sldMk cId="2406680283" sldId="262"/>
            <ac:spMk id="25" creationId="{123EA69C-102A-4DD0-9547-05DCD271D159}"/>
          </ac:spMkLst>
        </pc:spChg>
        <pc:spChg chg="add">
          <ac:chgData name="Adeshola Sallu" userId="7c196e977143a2be" providerId="LiveId" clId="{B2E72BE2-CEF6-4885-8492-C8D97A70AC22}" dt="2022-12-06T04:31:12.060" v="2626" actId="26606"/>
          <ac:spMkLst>
            <pc:docMk/>
            <pc:sldMk cId="2406680283" sldId="262"/>
            <ac:spMk id="27" creationId="{6A862265-5CA3-4C40-8582-7534C3B03C2A}"/>
          </ac:spMkLst>
        </pc:spChg>
        <pc:spChg chg="add">
          <ac:chgData name="Adeshola Sallu" userId="7c196e977143a2be" providerId="LiveId" clId="{B2E72BE2-CEF6-4885-8492-C8D97A70AC22}" dt="2022-12-06T04:31:12.060" v="2626" actId="26606"/>
          <ac:spMkLst>
            <pc:docMk/>
            <pc:sldMk cId="2406680283" sldId="262"/>
            <ac:spMk id="29" creationId="{600EF80B-0391-4082-9AF5-F15B091B4CE9}"/>
          </ac:spMkLst>
        </pc:spChg>
        <pc:spChg chg="add">
          <ac:chgData name="Adeshola Sallu" userId="7c196e977143a2be" providerId="LiveId" clId="{B2E72BE2-CEF6-4885-8492-C8D97A70AC22}" dt="2022-12-06T04:31:12.060" v="2626" actId="26606"/>
          <ac:spMkLst>
            <pc:docMk/>
            <pc:sldMk cId="2406680283" sldId="262"/>
            <ac:spMk id="33" creationId="{3FBF03E8-C602-4192-9C52-F84B29FDCC88}"/>
          </ac:spMkLst>
        </pc:spChg>
        <pc:graphicFrameChg chg="add del mod modGraphic">
          <ac:chgData name="Adeshola Sallu" userId="7c196e977143a2be" providerId="LiveId" clId="{B2E72BE2-CEF6-4885-8492-C8D97A70AC22}" dt="2022-12-06T04:15:58.974" v="2551" actId="1032"/>
          <ac:graphicFrameMkLst>
            <pc:docMk/>
            <pc:sldMk cId="2406680283" sldId="262"/>
            <ac:graphicFrameMk id="4" creationId="{5F03A229-3862-5656-358D-E1E09163D0E7}"/>
          </ac:graphicFrameMkLst>
        </pc:graphicFrameChg>
        <pc:graphicFrameChg chg="add del modGraphic">
          <ac:chgData name="Adeshola Sallu" userId="7c196e977143a2be" providerId="LiveId" clId="{B2E72BE2-CEF6-4885-8492-C8D97A70AC22}" dt="2022-12-06T04:17:24.302" v="2553" actId="1032"/>
          <ac:graphicFrameMkLst>
            <pc:docMk/>
            <pc:sldMk cId="2406680283" sldId="262"/>
            <ac:graphicFrameMk id="5" creationId="{33168CD1-B8DB-CECC-B684-78336B061691}"/>
          </ac:graphicFrameMkLst>
        </pc:graphicFrameChg>
        <pc:picChg chg="add del">
          <ac:chgData name="Adeshola Sallu" userId="7c196e977143a2be" providerId="LiveId" clId="{B2E72BE2-CEF6-4885-8492-C8D97A70AC22}" dt="2022-12-06T04:28:41.159" v="2587" actId="478"/>
          <ac:picMkLst>
            <pc:docMk/>
            <pc:sldMk cId="2406680283" sldId="262"/>
            <ac:picMk id="7" creationId="{71C70B6F-21D8-B8B7-E93B-465DBD1CE0C3}"/>
          </ac:picMkLst>
        </pc:picChg>
        <pc:picChg chg="add mod">
          <ac:chgData name="Adeshola Sallu" userId="7c196e977143a2be" providerId="LiveId" clId="{B2E72BE2-CEF6-4885-8492-C8D97A70AC22}" dt="2022-12-06T04:48:22.372" v="2953" actId="1076"/>
          <ac:picMkLst>
            <pc:docMk/>
            <pc:sldMk cId="2406680283" sldId="262"/>
            <ac:picMk id="11" creationId="{D4200C3F-F1D5-A2D5-BAFD-9D9DA5924D80}"/>
          </ac:picMkLst>
        </pc:picChg>
        <pc:picChg chg="add">
          <ac:chgData name="Adeshola Sallu" userId="7c196e977143a2be" providerId="LiveId" clId="{B2E72BE2-CEF6-4885-8492-C8D97A70AC22}" dt="2022-12-06T04:31:12.060" v="2626" actId="26606"/>
          <ac:picMkLst>
            <pc:docMk/>
            <pc:sldMk cId="2406680283" sldId="262"/>
            <ac:picMk id="17" creationId="{1F5620B8-A2D8-4568-B566-F0453A0D9167}"/>
          </ac:picMkLst>
        </pc:picChg>
        <pc:picChg chg="add del mod">
          <ac:chgData name="Adeshola Sallu" userId="7c196e977143a2be" providerId="LiveId" clId="{B2E72BE2-CEF6-4885-8492-C8D97A70AC22}" dt="2022-12-06T04:28:51.010" v="2588" actId="478"/>
          <ac:picMkLst>
            <pc:docMk/>
            <pc:sldMk cId="2406680283" sldId="262"/>
            <ac:picMk id="2050" creationId="{1DEB6C0C-9B55-A04D-D637-FDDB31D3F738}"/>
          </ac:picMkLst>
        </pc:picChg>
        <pc:picChg chg="add del mod">
          <ac:chgData name="Adeshola Sallu" userId="7c196e977143a2be" providerId="LiveId" clId="{B2E72BE2-CEF6-4885-8492-C8D97A70AC22}" dt="2022-12-06T04:28:37.251" v="2586" actId="478"/>
          <ac:picMkLst>
            <pc:docMk/>
            <pc:sldMk cId="2406680283" sldId="262"/>
            <ac:picMk id="2052" creationId="{70EC5ABE-05B6-F6AA-3110-00D0B6BF3514}"/>
          </ac:picMkLst>
        </pc:picChg>
        <pc:picChg chg="add del">
          <ac:chgData name="Adeshola Sallu" userId="7c196e977143a2be" providerId="LiveId" clId="{B2E72BE2-CEF6-4885-8492-C8D97A70AC22}" dt="2022-12-06T04:29:54.369" v="2599" actId="478"/>
          <ac:picMkLst>
            <pc:docMk/>
            <pc:sldMk cId="2406680283" sldId="262"/>
            <ac:picMk id="2054" creationId="{E62445A1-5586-2620-E286-C7F026C67D9C}"/>
          </ac:picMkLst>
        </pc:picChg>
        <pc:cxnChg chg="add">
          <ac:chgData name="Adeshola Sallu" userId="7c196e977143a2be" providerId="LiveId" clId="{B2E72BE2-CEF6-4885-8492-C8D97A70AC22}" dt="2022-12-06T04:31:12.060" v="2626" actId="26606"/>
          <ac:cxnSpMkLst>
            <pc:docMk/>
            <pc:sldMk cId="2406680283" sldId="262"/>
            <ac:cxnSpMk id="19" creationId="{1C7D2BA4-4B7A-4596-8BCC-5CF715423894}"/>
          </ac:cxnSpMkLst>
        </pc:cxnChg>
        <pc:cxnChg chg="add">
          <ac:chgData name="Adeshola Sallu" userId="7c196e977143a2be" providerId="LiveId" clId="{B2E72BE2-CEF6-4885-8492-C8D97A70AC22}" dt="2022-12-06T04:31:12.060" v="2626" actId="26606"/>
          <ac:cxnSpMkLst>
            <pc:docMk/>
            <pc:sldMk cId="2406680283" sldId="262"/>
            <ac:cxnSpMk id="21" creationId="{C9D4B225-18E9-4C5B-94D8-2ABE6D161E4A}"/>
          </ac:cxnSpMkLst>
        </pc:cxnChg>
        <pc:cxnChg chg="add">
          <ac:chgData name="Adeshola Sallu" userId="7c196e977143a2be" providerId="LiveId" clId="{B2E72BE2-CEF6-4885-8492-C8D97A70AC22}" dt="2022-12-06T04:31:12.060" v="2626" actId="26606"/>
          <ac:cxnSpMkLst>
            <pc:docMk/>
            <pc:sldMk cId="2406680283" sldId="262"/>
            <ac:cxnSpMk id="31" creationId="{D33AC32D-5F44-45F7-A0BD-7C11A86BED57}"/>
          </ac:cxnSpMkLst>
        </pc:cxnChg>
      </pc:sldChg>
      <pc:sldChg chg="addSp modSp new mod">
        <pc:chgData name="Adeshola Sallu" userId="7c196e977143a2be" providerId="LiveId" clId="{B2E72BE2-CEF6-4885-8492-C8D97A70AC22}" dt="2022-12-06T08:05:09.460" v="4024" actId="20577"/>
        <pc:sldMkLst>
          <pc:docMk/>
          <pc:sldMk cId="2164907850" sldId="263"/>
        </pc:sldMkLst>
        <pc:spChg chg="mod">
          <ac:chgData name="Adeshola Sallu" userId="7c196e977143a2be" providerId="LiveId" clId="{B2E72BE2-CEF6-4885-8492-C8D97A70AC22}" dt="2022-12-06T06:04:49.126" v="3639" actId="14100"/>
          <ac:spMkLst>
            <pc:docMk/>
            <pc:sldMk cId="2164907850" sldId="263"/>
            <ac:spMk id="2" creationId="{C5D5A867-10EC-D920-D6B9-00B390612D87}"/>
          </ac:spMkLst>
        </pc:spChg>
        <pc:spChg chg="mod">
          <ac:chgData name="Adeshola Sallu" userId="7c196e977143a2be" providerId="LiveId" clId="{B2E72BE2-CEF6-4885-8492-C8D97A70AC22}" dt="2022-12-06T06:10:05.045" v="3695" actId="5793"/>
          <ac:spMkLst>
            <pc:docMk/>
            <pc:sldMk cId="2164907850" sldId="263"/>
            <ac:spMk id="3" creationId="{59F41DED-48CD-E8C7-4FF8-448A4F7F204F}"/>
          </ac:spMkLst>
        </pc:spChg>
        <pc:spChg chg="mod">
          <ac:chgData name="Adeshola Sallu" userId="7c196e977143a2be" providerId="LiveId" clId="{B2E72BE2-CEF6-4885-8492-C8D97A70AC22}" dt="2022-12-06T06:09:36.599" v="3692" actId="2711"/>
          <ac:spMkLst>
            <pc:docMk/>
            <pc:sldMk cId="2164907850" sldId="263"/>
            <ac:spMk id="4" creationId="{29A95462-FD59-7CCC-7B8A-DB64E994BB6C}"/>
          </ac:spMkLst>
        </pc:spChg>
        <pc:spChg chg="add mod">
          <ac:chgData name="Adeshola Sallu" userId="7c196e977143a2be" providerId="LiveId" clId="{B2E72BE2-CEF6-4885-8492-C8D97A70AC22}" dt="2022-12-06T08:05:09.460" v="4024" actId="20577"/>
          <ac:spMkLst>
            <pc:docMk/>
            <pc:sldMk cId="2164907850" sldId="263"/>
            <ac:spMk id="7" creationId="{BDC1A1B1-96BB-C4BE-77DB-05E325FAF484}"/>
          </ac:spMkLst>
        </pc:spChg>
        <pc:spChg chg="add mod">
          <ac:chgData name="Adeshola Sallu" userId="7c196e977143a2be" providerId="LiveId" clId="{B2E72BE2-CEF6-4885-8492-C8D97A70AC22}" dt="2022-12-06T06:18:28.276" v="3992" actId="14100"/>
          <ac:spMkLst>
            <pc:docMk/>
            <pc:sldMk cId="2164907850" sldId="263"/>
            <ac:spMk id="8" creationId="{4153689B-D5C6-D319-C18E-8086C9BCD029}"/>
          </ac:spMkLst>
        </pc:spChg>
      </pc:sldChg>
      <pc:sldChg chg="modSp new del mod">
        <pc:chgData name="Adeshola Sallu" userId="7c196e977143a2be" providerId="LiveId" clId="{B2E72BE2-CEF6-4885-8492-C8D97A70AC22}" dt="2022-12-06T08:58:58.569" v="4643" actId="2696"/>
        <pc:sldMkLst>
          <pc:docMk/>
          <pc:sldMk cId="1195331763" sldId="264"/>
        </pc:sldMkLst>
        <pc:spChg chg="mod">
          <ac:chgData name="Adeshola Sallu" userId="7c196e977143a2be" providerId="LiveId" clId="{B2E72BE2-CEF6-4885-8492-C8D97A70AC22}" dt="2022-12-06T08:56:42.242" v="4626" actId="21"/>
          <ac:spMkLst>
            <pc:docMk/>
            <pc:sldMk cId="1195331763" sldId="264"/>
            <ac:spMk id="2" creationId="{AACF1574-8DB8-C6AB-9BF6-06DB5156226E}"/>
          </ac:spMkLst>
        </pc:spChg>
        <pc:spChg chg="mod">
          <ac:chgData name="Adeshola Sallu" userId="7c196e977143a2be" providerId="LiveId" clId="{B2E72BE2-CEF6-4885-8492-C8D97A70AC22}" dt="2022-12-06T08:57:35.812" v="4632" actId="21"/>
          <ac:spMkLst>
            <pc:docMk/>
            <pc:sldMk cId="1195331763" sldId="264"/>
            <ac:spMk id="3" creationId="{BEEB9CE0-D01E-4DF8-DF6A-0B38257307F5}"/>
          </ac:spMkLst>
        </pc:spChg>
      </pc:sldChg>
      <pc:sldChg chg="new del">
        <pc:chgData name="Adeshola Sallu" userId="7c196e977143a2be" providerId="LiveId" clId="{B2E72BE2-CEF6-4885-8492-C8D97A70AC22}" dt="2022-12-06T08:08:07.477" v="4025" actId="2696"/>
        <pc:sldMkLst>
          <pc:docMk/>
          <pc:sldMk cId="3515850704" sldId="264"/>
        </pc:sldMkLst>
      </pc:sldChg>
      <pc:sldChg chg="addSp delSp modSp new mod">
        <pc:chgData name="Adeshola Sallu" userId="7c196e977143a2be" providerId="LiveId" clId="{B2E72BE2-CEF6-4885-8492-C8D97A70AC22}" dt="2022-12-06T09:43:16.545" v="5272" actId="113"/>
        <pc:sldMkLst>
          <pc:docMk/>
          <pc:sldMk cId="3826375875" sldId="265"/>
        </pc:sldMkLst>
        <pc:spChg chg="add mod">
          <ac:chgData name="Adeshola Sallu" userId="7c196e977143a2be" providerId="LiveId" clId="{B2E72BE2-CEF6-4885-8492-C8D97A70AC22}" dt="2022-12-06T09:43:16.545" v="5272" actId="113"/>
          <ac:spMkLst>
            <pc:docMk/>
            <pc:sldMk cId="3826375875" sldId="265"/>
            <ac:spMk id="2" creationId="{7BFE5CB2-963C-D0C5-791B-1F01DBD89932}"/>
          </ac:spMkLst>
        </pc:spChg>
        <pc:spChg chg="add del mod">
          <ac:chgData name="Adeshola Sallu" userId="7c196e977143a2be" providerId="LiveId" clId="{B2E72BE2-CEF6-4885-8492-C8D97A70AC22}" dt="2022-12-06T08:59:30.687" v="4646"/>
          <ac:spMkLst>
            <pc:docMk/>
            <pc:sldMk cId="3826375875" sldId="265"/>
            <ac:spMk id="3" creationId="{A84BAAA4-6339-450C-6792-33711C9B0C94}"/>
          </ac:spMkLst>
        </pc:spChg>
      </pc:sldChg>
      <pc:sldMasterChg chg="del delSldLayout">
        <pc:chgData name="Adeshola Sallu" userId="7c196e977143a2be" providerId="LiveId" clId="{B2E72BE2-CEF6-4885-8492-C8D97A70AC22}" dt="2022-12-04T04:40:03.016" v="23" actId="26606"/>
        <pc:sldMasterMkLst>
          <pc:docMk/>
          <pc:sldMasterMk cId="1516766240" sldId="2147483687"/>
        </pc:sldMasterMkLst>
        <pc:sldLayoutChg chg="del">
          <pc:chgData name="Adeshola Sallu" userId="7c196e977143a2be" providerId="LiveId" clId="{B2E72BE2-CEF6-4885-8492-C8D97A70AC22}" dt="2022-12-04T04:40:03.016" v="23" actId="26606"/>
          <pc:sldLayoutMkLst>
            <pc:docMk/>
            <pc:sldMasterMk cId="1516766240" sldId="2147483687"/>
            <pc:sldLayoutMk cId="1352350453" sldId="2147483688"/>
          </pc:sldLayoutMkLst>
        </pc:sldLayoutChg>
        <pc:sldLayoutChg chg="del">
          <pc:chgData name="Adeshola Sallu" userId="7c196e977143a2be" providerId="LiveId" clId="{B2E72BE2-CEF6-4885-8492-C8D97A70AC22}" dt="2022-12-04T04:40:03.016" v="23" actId="26606"/>
          <pc:sldLayoutMkLst>
            <pc:docMk/>
            <pc:sldMasterMk cId="1516766240" sldId="2147483687"/>
            <pc:sldLayoutMk cId="2406910146" sldId="2147483689"/>
          </pc:sldLayoutMkLst>
        </pc:sldLayoutChg>
        <pc:sldLayoutChg chg="del">
          <pc:chgData name="Adeshola Sallu" userId="7c196e977143a2be" providerId="LiveId" clId="{B2E72BE2-CEF6-4885-8492-C8D97A70AC22}" dt="2022-12-04T04:40:03.016" v="23" actId="26606"/>
          <pc:sldLayoutMkLst>
            <pc:docMk/>
            <pc:sldMasterMk cId="1516766240" sldId="2147483687"/>
            <pc:sldLayoutMk cId="2919878655" sldId="2147483690"/>
          </pc:sldLayoutMkLst>
        </pc:sldLayoutChg>
        <pc:sldLayoutChg chg="del">
          <pc:chgData name="Adeshola Sallu" userId="7c196e977143a2be" providerId="LiveId" clId="{B2E72BE2-CEF6-4885-8492-C8D97A70AC22}" dt="2022-12-04T04:40:03.016" v="23" actId="26606"/>
          <pc:sldLayoutMkLst>
            <pc:docMk/>
            <pc:sldMasterMk cId="1516766240" sldId="2147483687"/>
            <pc:sldLayoutMk cId="4025380708" sldId="2147483691"/>
          </pc:sldLayoutMkLst>
        </pc:sldLayoutChg>
        <pc:sldLayoutChg chg="del">
          <pc:chgData name="Adeshola Sallu" userId="7c196e977143a2be" providerId="LiveId" clId="{B2E72BE2-CEF6-4885-8492-C8D97A70AC22}" dt="2022-12-04T04:40:03.016" v="23" actId="26606"/>
          <pc:sldLayoutMkLst>
            <pc:docMk/>
            <pc:sldMasterMk cId="1516766240" sldId="2147483687"/>
            <pc:sldLayoutMk cId="3650925077" sldId="2147483692"/>
          </pc:sldLayoutMkLst>
        </pc:sldLayoutChg>
        <pc:sldLayoutChg chg="del">
          <pc:chgData name="Adeshola Sallu" userId="7c196e977143a2be" providerId="LiveId" clId="{B2E72BE2-CEF6-4885-8492-C8D97A70AC22}" dt="2022-12-04T04:40:03.016" v="23" actId="26606"/>
          <pc:sldLayoutMkLst>
            <pc:docMk/>
            <pc:sldMasterMk cId="1516766240" sldId="2147483687"/>
            <pc:sldLayoutMk cId="2591805572" sldId="2147483693"/>
          </pc:sldLayoutMkLst>
        </pc:sldLayoutChg>
        <pc:sldLayoutChg chg="del">
          <pc:chgData name="Adeshola Sallu" userId="7c196e977143a2be" providerId="LiveId" clId="{B2E72BE2-CEF6-4885-8492-C8D97A70AC22}" dt="2022-12-04T04:40:03.016" v="23" actId="26606"/>
          <pc:sldLayoutMkLst>
            <pc:docMk/>
            <pc:sldMasterMk cId="1516766240" sldId="2147483687"/>
            <pc:sldLayoutMk cId="3906955414" sldId="2147483694"/>
          </pc:sldLayoutMkLst>
        </pc:sldLayoutChg>
        <pc:sldLayoutChg chg="del">
          <pc:chgData name="Adeshola Sallu" userId="7c196e977143a2be" providerId="LiveId" clId="{B2E72BE2-CEF6-4885-8492-C8D97A70AC22}" dt="2022-12-04T04:40:03.016" v="23" actId="26606"/>
          <pc:sldLayoutMkLst>
            <pc:docMk/>
            <pc:sldMasterMk cId="1516766240" sldId="2147483687"/>
            <pc:sldLayoutMk cId="1821558813" sldId="2147483695"/>
          </pc:sldLayoutMkLst>
        </pc:sldLayoutChg>
        <pc:sldLayoutChg chg="del">
          <pc:chgData name="Adeshola Sallu" userId="7c196e977143a2be" providerId="LiveId" clId="{B2E72BE2-CEF6-4885-8492-C8D97A70AC22}" dt="2022-12-04T04:40:03.016" v="23" actId="26606"/>
          <pc:sldLayoutMkLst>
            <pc:docMk/>
            <pc:sldMasterMk cId="1516766240" sldId="2147483687"/>
            <pc:sldLayoutMk cId="2106243781" sldId="2147483696"/>
          </pc:sldLayoutMkLst>
        </pc:sldLayoutChg>
        <pc:sldLayoutChg chg="del">
          <pc:chgData name="Adeshola Sallu" userId="7c196e977143a2be" providerId="LiveId" clId="{B2E72BE2-CEF6-4885-8492-C8D97A70AC22}" dt="2022-12-04T04:40:03.016" v="23" actId="26606"/>
          <pc:sldLayoutMkLst>
            <pc:docMk/>
            <pc:sldMasterMk cId="1516766240" sldId="2147483687"/>
            <pc:sldLayoutMk cId="3482584877" sldId="2147483697"/>
          </pc:sldLayoutMkLst>
        </pc:sldLayoutChg>
        <pc:sldLayoutChg chg="del">
          <pc:chgData name="Adeshola Sallu" userId="7c196e977143a2be" providerId="LiveId" clId="{B2E72BE2-CEF6-4885-8492-C8D97A70AC22}" dt="2022-12-04T04:40:03.016" v="23" actId="26606"/>
          <pc:sldLayoutMkLst>
            <pc:docMk/>
            <pc:sldMasterMk cId="1516766240" sldId="2147483687"/>
            <pc:sldLayoutMk cId="2773987215" sldId="2147483698"/>
          </pc:sldLayoutMkLst>
        </pc:sldLayoutChg>
      </pc:sldMasterChg>
      <pc:sldMasterChg chg="add del addSldLayout delSldLayout">
        <pc:chgData name="Adeshola Sallu" userId="7c196e977143a2be" providerId="LiveId" clId="{B2E72BE2-CEF6-4885-8492-C8D97A70AC22}" dt="2022-12-04T04:56:32.815" v="243" actId="26606"/>
        <pc:sldMasterMkLst>
          <pc:docMk/>
          <pc:sldMasterMk cId="1080014436" sldId="2147483725"/>
        </pc:sldMasterMkLst>
        <pc:sldLayoutChg chg="add del">
          <pc:chgData name="Adeshola Sallu" userId="7c196e977143a2be" providerId="LiveId" clId="{B2E72BE2-CEF6-4885-8492-C8D97A70AC22}" dt="2022-12-04T04:56:32.815" v="243" actId="26606"/>
          <pc:sldLayoutMkLst>
            <pc:docMk/>
            <pc:sldMasterMk cId="1080014436" sldId="2147483725"/>
            <pc:sldLayoutMk cId="1438567276" sldId="2147483714"/>
          </pc:sldLayoutMkLst>
        </pc:sldLayoutChg>
        <pc:sldLayoutChg chg="add del">
          <pc:chgData name="Adeshola Sallu" userId="7c196e977143a2be" providerId="LiveId" clId="{B2E72BE2-CEF6-4885-8492-C8D97A70AC22}" dt="2022-12-04T04:56:32.815" v="243" actId="26606"/>
          <pc:sldLayoutMkLst>
            <pc:docMk/>
            <pc:sldMasterMk cId="1080014436" sldId="2147483725"/>
            <pc:sldLayoutMk cId="2735485215" sldId="2147483715"/>
          </pc:sldLayoutMkLst>
        </pc:sldLayoutChg>
        <pc:sldLayoutChg chg="add del">
          <pc:chgData name="Adeshola Sallu" userId="7c196e977143a2be" providerId="LiveId" clId="{B2E72BE2-CEF6-4885-8492-C8D97A70AC22}" dt="2022-12-04T04:56:32.815" v="243" actId="26606"/>
          <pc:sldLayoutMkLst>
            <pc:docMk/>
            <pc:sldMasterMk cId="1080014436" sldId="2147483725"/>
            <pc:sldLayoutMk cId="4048789412" sldId="2147483716"/>
          </pc:sldLayoutMkLst>
        </pc:sldLayoutChg>
        <pc:sldLayoutChg chg="add del">
          <pc:chgData name="Adeshola Sallu" userId="7c196e977143a2be" providerId="LiveId" clId="{B2E72BE2-CEF6-4885-8492-C8D97A70AC22}" dt="2022-12-04T04:56:32.815" v="243" actId="26606"/>
          <pc:sldLayoutMkLst>
            <pc:docMk/>
            <pc:sldMasterMk cId="1080014436" sldId="2147483725"/>
            <pc:sldLayoutMk cId="2909320520" sldId="2147483717"/>
          </pc:sldLayoutMkLst>
        </pc:sldLayoutChg>
        <pc:sldLayoutChg chg="add del">
          <pc:chgData name="Adeshola Sallu" userId="7c196e977143a2be" providerId="LiveId" clId="{B2E72BE2-CEF6-4885-8492-C8D97A70AC22}" dt="2022-12-04T04:56:32.815" v="243" actId="26606"/>
          <pc:sldLayoutMkLst>
            <pc:docMk/>
            <pc:sldMasterMk cId="1080014436" sldId="2147483725"/>
            <pc:sldLayoutMk cId="215450389" sldId="2147483718"/>
          </pc:sldLayoutMkLst>
        </pc:sldLayoutChg>
        <pc:sldLayoutChg chg="add del">
          <pc:chgData name="Adeshola Sallu" userId="7c196e977143a2be" providerId="LiveId" clId="{B2E72BE2-CEF6-4885-8492-C8D97A70AC22}" dt="2022-12-04T04:56:32.815" v="243" actId="26606"/>
          <pc:sldLayoutMkLst>
            <pc:docMk/>
            <pc:sldMasterMk cId="1080014436" sldId="2147483725"/>
            <pc:sldLayoutMk cId="963059484" sldId="2147483719"/>
          </pc:sldLayoutMkLst>
        </pc:sldLayoutChg>
        <pc:sldLayoutChg chg="add del">
          <pc:chgData name="Adeshola Sallu" userId="7c196e977143a2be" providerId="LiveId" clId="{B2E72BE2-CEF6-4885-8492-C8D97A70AC22}" dt="2022-12-04T04:56:32.815" v="243" actId="26606"/>
          <pc:sldLayoutMkLst>
            <pc:docMk/>
            <pc:sldMasterMk cId="1080014436" sldId="2147483725"/>
            <pc:sldLayoutMk cId="2778377476" sldId="2147483720"/>
          </pc:sldLayoutMkLst>
        </pc:sldLayoutChg>
        <pc:sldLayoutChg chg="add del">
          <pc:chgData name="Adeshola Sallu" userId="7c196e977143a2be" providerId="LiveId" clId="{B2E72BE2-CEF6-4885-8492-C8D97A70AC22}" dt="2022-12-04T04:56:32.815" v="243" actId="26606"/>
          <pc:sldLayoutMkLst>
            <pc:docMk/>
            <pc:sldMasterMk cId="1080014436" sldId="2147483725"/>
            <pc:sldLayoutMk cId="2205754602" sldId="2147483721"/>
          </pc:sldLayoutMkLst>
        </pc:sldLayoutChg>
        <pc:sldLayoutChg chg="add del">
          <pc:chgData name="Adeshola Sallu" userId="7c196e977143a2be" providerId="LiveId" clId="{B2E72BE2-CEF6-4885-8492-C8D97A70AC22}" dt="2022-12-04T04:56:32.815" v="243" actId="26606"/>
          <pc:sldLayoutMkLst>
            <pc:docMk/>
            <pc:sldMasterMk cId="1080014436" sldId="2147483725"/>
            <pc:sldLayoutMk cId="2791336311" sldId="2147483722"/>
          </pc:sldLayoutMkLst>
        </pc:sldLayoutChg>
        <pc:sldLayoutChg chg="add del">
          <pc:chgData name="Adeshola Sallu" userId="7c196e977143a2be" providerId="LiveId" clId="{B2E72BE2-CEF6-4885-8492-C8D97A70AC22}" dt="2022-12-04T04:56:32.815" v="243" actId="26606"/>
          <pc:sldLayoutMkLst>
            <pc:docMk/>
            <pc:sldMasterMk cId="1080014436" sldId="2147483725"/>
            <pc:sldLayoutMk cId="1321499058" sldId="2147483723"/>
          </pc:sldLayoutMkLst>
        </pc:sldLayoutChg>
        <pc:sldLayoutChg chg="add del">
          <pc:chgData name="Adeshola Sallu" userId="7c196e977143a2be" providerId="LiveId" clId="{B2E72BE2-CEF6-4885-8492-C8D97A70AC22}" dt="2022-12-04T04:56:32.815" v="243" actId="26606"/>
          <pc:sldLayoutMkLst>
            <pc:docMk/>
            <pc:sldMasterMk cId="1080014436" sldId="2147483725"/>
            <pc:sldLayoutMk cId="3361859961" sldId="2147483724"/>
          </pc:sldLayoutMkLst>
        </pc:sldLayoutChg>
      </pc:sldMasterChg>
      <pc:sldMasterChg chg="add del addSldLayout delSldLayout">
        <pc:chgData name="Adeshola Sallu" userId="7c196e977143a2be" providerId="LiveId" clId="{B2E72BE2-CEF6-4885-8492-C8D97A70AC22}" dt="2022-12-04T04:58:11.115" v="248" actId="26606"/>
        <pc:sldMasterMkLst>
          <pc:docMk/>
          <pc:sldMasterMk cId="690300490" sldId="2147483726"/>
        </pc:sldMasterMkLst>
        <pc:sldLayoutChg chg="add del">
          <pc:chgData name="Adeshola Sallu" userId="7c196e977143a2be" providerId="LiveId" clId="{B2E72BE2-CEF6-4885-8492-C8D97A70AC22}" dt="2022-12-04T04:58:11.115" v="248" actId="26606"/>
          <pc:sldLayoutMkLst>
            <pc:docMk/>
            <pc:sldMasterMk cId="690300490" sldId="2147483726"/>
            <pc:sldLayoutMk cId="2519026424" sldId="2147483727"/>
          </pc:sldLayoutMkLst>
        </pc:sldLayoutChg>
        <pc:sldLayoutChg chg="add del">
          <pc:chgData name="Adeshola Sallu" userId="7c196e977143a2be" providerId="LiveId" clId="{B2E72BE2-CEF6-4885-8492-C8D97A70AC22}" dt="2022-12-04T04:58:11.115" v="248" actId="26606"/>
          <pc:sldLayoutMkLst>
            <pc:docMk/>
            <pc:sldMasterMk cId="690300490" sldId="2147483726"/>
            <pc:sldLayoutMk cId="4228860566" sldId="2147483728"/>
          </pc:sldLayoutMkLst>
        </pc:sldLayoutChg>
        <pc:sldLayoutChg chg="add del">
          <pc:chgData name="Adeshola Sallu" userId="7c196e977143a2be" providerId="LiveId" clId="{B2E72BE2-CEF6-4885-8492-C8D97A70AC22}" dt="2022-12-04T04:58:11.115" v="248" actId="26606"/>
          <pc:sldLayoutMkLst>
            <pc:docMk/>
            <pc:sldMasterMk cId="690300490" sldId="2147483726"/>
            <pc:sldLayoutMk cId="4187884862" sldId="2147483729"/>
          </pc:sldLayoutMkLst>
        </pc:sldLayoutChg>
        <pc:sldLayoutChg chg="add del">
          <pc:chgData name="Adeshola Sallu" userId="7c196e977143a2be" providerId="LiveId" clId="{B2E72BE2-CEF6-4885-8492-C8D97A70AC22}" dt="2022-12-04T04:58:11.115" v="248" actId="26606"/>
          <pc:sldLayoutMkLst>
            <pc:docMk/>
            <pc:sldMasterMk cId="690300490" sldId="2147483726"/>
            <pc:sldLayoutMk cId="1758098498" sldId="2147483730"/>
          </pc:sldLayoutMkLst>
        </pc:sldLayoutChg>
        <pc:sldLayoutChg chg="add del">
          <pc:chgData name="Adeshola Sallu" userId="7c196e977143a2be" providerId="LiveId" clId="{B2E72BE2-CEF6-4885-8492-C8D97A70AC22}" dt="2022-12-04T04:58:11.115" v="248" actId="26606"/>
          <pc:sldLayoutMkLst>
            <pc:docMk/>
            <pc:sldMasterMk cId="690300490" sldId="2147483726"/>
            <pc:sldLayoutMk cId="1883456967" sldId="2147483731"/>
          </pc:sldLayoutMkLst>
        </pc:sldLayoutChg>
        <pc:sldLayoutChg chg="add del">
          <pc:chgData name="Adeshola Sallu" userId="7c196e977143a2be" providerId="LiveId" clId="{B2E72BE2-CEF6-4885-8492-C8D97A70AC22}" dt="2022-12-04T04:58:11.115" v="248" actId="26606"/>
          <pc:sldLayoutMkLst>
            <pc:docMk/>
            <pc:sldMasterMk cId="690300490" sldId="2147483726"/>
            <pc:sldLayoutMk cId="738409943" sldId="2147483732"/>
          </pc:sldLayoutMkLst>
        </pc:sldLayoutChg>
        <pc:sldLayoutChg chg="add del">
          <pc:chgData name="Adeshola Sallu" userId="7c196e977143a2be" providerId="LiveId" clId="{B2E72BE2-CEF6-4885-8492-C8D97A70AC22}" dt="2022-12-04T04:58:11.115" v="248" actId="26606"/>
          <pc:sldLayoutMkLst>
            <pc:docMk/>
            <pc:sldMasterMk cId="690300490" sldId="2147483726"/>
            <pc:sldLayoutMk cId="2722599709" sldId="2147483733"/>
          </pc:sldLayoutMkLst>
        </pc:sldLayoutChg>
        <pc:sldLayoutChg chg="add del">
          <pc:chgData name="Adeshola Sallu" userId="7c196e977143a2be" providerId="LiveId" clId="{B2E72BE2-CEF6-4885-8492-C8D97A70AC22}" dt="2022-12-04T04:58:11.115" v="248" actId="26606"/>
          <pc:sldLayoutMkLst>
            <pc:docMk/>
            <pc:sldMasterMk cId="690300490" sldId="2147483726"/>
            <pc:sldLayoutMk cId="3332161511" sldId="2147483734"/>
          </pc:sldLayoutMkLst>
        </pc:sldLayoutChg>
        <pc:sldLayoutChg chg="add del">
          <pc:chgData name="Adeshola Sallu" userId="7c196e977143a2be" providerId="LiveId" clId="{B2E72BE2-CEF6-4885-8492-C8D97A70AC22}" dt="2022-12-04T04:58:11.115" v="248" actId="26606"/>
          <pc:sldLayoutMkLst>
            <pc:docMk/>
            <pc:sldMasterMk cId="690300490" sldId="2147483726"/>
            <pc:sldLayoutMk cId="2983324691" sldId="2147483735"/>
          </pc:sldLayoutMkLst>
        </pc:sldLayoutChg>
        <pc:sldLayoutChg chg="add del">
          <pc:chgData name="Adeshola Sallu" userId="7c196e977143a2be" providerId="LiveId" clId="{B2E72BE2-CEF6-4885-8492-C8D97A70AC22}" dt="2022-12-04T04:58:11.115" v="248" actId="26606"/>
          <pc:sldLayoutMkLst>
            <pc:docMk/>
            <pc:sldMasterMk cId="690300490" sldId="2147483726"/>
            <pc:sldLayoutMk cId="1547531627" sldId="2147483736"/>
          </pc:sldLayoutMkLst>
        </pc:sldLayoutChg>
        <pc:sldLayoutChg chg="add del">
          <pc:chgData name="Adeshola Sallu" userId="7c196e977143a2be" providerId="LiveId" clId="{B2E72BE2-CEF6-4885-8492-C8D97A70AC22}" dt="2022-12-04T04:58:11.115" v="248" actId="26606"/>
          <pc:sldLayoutMkLst>
            <pc:docMk/>
            <pc:sldMasterMk cId="690300490" sldId="2147483726"/>
            <pc:sldLayoutMk cId="2345565090" sldId="2147483737"/>
          </pc:sldLayoutMkLst>
        </pc:sldLayoutChg>
      </pc:sldMasterChg>
      <pc:sldMasterChg chg="add replId addSldLayout">
        <pc:chgData name="Adeshola Sallu" userId="7c196e977143a2be" providerId="LiveId" clId="{B2E72BE2-CEF6-4885-8492-C8D97A70AC22}" dt="2022-12-04T04:58:11.115" v="248" actId="26606"/>
        <pc:sldMasterMkLst>
          <pc:docMk/>
          <pc:sldMasterMk cId="1335076168" sldId="2147483738"/>
        </pc:sldMasterMkLst>
        <pc:sldLayoutChg chg="add">
          <pc:chgData name="Adeshola Sallu" userId="7c196e977143a2be" providerId="LiveId" clId="{B2E72BE2-CEF6-4885-8492-C8D97A70AC22}" dt="2022-12-04T04:58:11.115" v="248" actId="26606"/>
          <pc:sldLayoutMkLst>
            <pc:docMk/>
            <pc:sldMasterMk cId="1335076168" sldId="2147483738"/>
            <pc:sldLayoutMk cId="2890096797" sldId="2147483739"/>
          </pc:sldLayoutMkLst>
        </pc:sldLayoutChg>
        <pc:sldLayoutChg chg="add replId">
          <pc:chgData name="Adeshola Sallu" userId="7c196e977143a2be" providerId="LiveId" clId="{B2E72BE2-CEF6-4885-8492-C8D97A70AC22}" dt="2022-12-04T04:58:11.115" v="248" actId="26606"/>
          <pc:sldLayoutMkLst>
            <pc:docMk/>
            <pc:sldMasterMk cId="1335076168" sldId="2147483738"/>
            <pc:sldLayoutMk cId="2223905119" sldId="2147483740"/>
          </pc:sldLayoutMkLst>
        </pc:sldLayoutChg>
        <pc:sldLayoutChg chg="add replId">
          <pc:chgData name="Adeshola Sallu" userId="7c196e977143a2be" providerId="LiveId" clId="{B2E72BE2-CEF6-4885-8492-C8D97A70AC22}" dt="2022-12-04T04:58:11.115" v="248" actId="26606"/>
          <pc:sldLayoutMkLst>
            <pc:docMk/>
            <pc:sldMasterMk cId="1335076168" sldId="2147483738"/>
            <pc:sldLayoutMk cId="717669977" sldId="2147483741"/>
          </pc:sldLayoutMkLst>
        </pc:sldLayoutChg>
        <pc:sldLayoutChg chg="add replId">
          <pc:chgData name="Adeshola Sallu" userId="7c196e977143a2be" providerId="LiveId" clId="{B2E72BE2-CEF6-4885-8492-C8D97A70AC22}" dt="2022-12-04T04:58:11.115" v="248" actId="26606"/>
          <pc:sldLayoutMkLst>
            <pc:docMk/>
            <pc:sldMasterMk cId="1335076168" sldId="2147483738"/>
            <pc:sldLayoutMk cId="2778450387" sldId="2147483742"/>
          </pc:sldLayoutMkLst>
        </pc:sldLayoutChg>
        <pc:sldLayoutChg chg="add replId">
          <pc:chgData name="Adeshola Sallu" userId="7c196e977143a2be" providerId="LiveId" clId="{B2E72BE2-CEF6-4885-8492-C8D97A70AC22}" dt="2022-12-04T04:58:11.115" v="248" actId="26606"/>
          <pc:sldLayoutMkLst>
            <pc:docMk/>
            <pc:sldMasterMk cId="1335076168" sldId="2147483738"/>
            <pc:sldLayoutMk cId="2062104047" sldId="2147483743"/>
          </pc:sldLayoutMkLst>
        </pc:sldLayoutChg>
        <pc:sldLayoutChg chg="add replId">
          <pc:chgData name="Adeshola Sallu" userId="7c196e977143a2be" providerId="LiveId" clId="{B2E72BE2-CEF6-4885-8492-C8D97A70AC22}" dt="2022-12-04T04:58:11.115" v="248" actId="26606"/>
          <pc:sldLayoutMkLst>
            <pc:docMk/>
            <pc:sldMasterMk cId="1335076168" sldId="2147483738"/>
            <pc:sldLayoutMk cId="2282619869" sldId="2147483744"/>
          </pc:sldLayoutMkLst>
        </pc:sldLayoutChg>
        <pc:sldLayoutChg chg="add replId">
          <pc:chgData name="Adeshola Sallu" userId="7c196e977143a2be" providerId="LiveId" clId="{B2E72BE2-CEF6-4885-8492-C8D97A70AC22}" dt="2022-12-04T04:58:11.115" v="248" actId="26606"/>
          <pc:sldLayoutMkLst>
            <pc:docMk/>
            <pc:sldMasterMk cId="1335076168" sldId="2147483738"/>
            <pc:sldLayoutMk cId="1977265935" sldId="2147483745"/>
          </pc:sldLayoutMkLst>
        </pc:sldLayoutChg>
        <pc:sldLayoutChg chg="add replId">
          <pc:chgData name="Adeshola Sallu" userId="7c196e977143a2be" providerId="LiveId" clId="{B2E72BE2-CEF6-4885-8492-C8D97A70AC22}" dt="2022-12-04T04:58:11.115" v="248" actId="26606"/>
          <pc:sldLayoutMkLst>
            <pc:docMk/>
            <pc:sldMasterMk cId="1335076168" sldId="2147483738"/>
            <pc:sldLayoutMk cId="857734796" sldId="2147483746"/>
          </pc:sldLayoutMkLst>
        </pc:sldLayoutChg>
        <pc:sldLayoutChg chg="add replId">
          <pc:chgData name="Adeshola Sallu" userId="7c196e977143a2be" providerId="LiveId" clId="{B2E72BE2-CEF6-4885-8492-C8D97A70AC22}" dt="2022-12-04T04:58:11.115" v="248" actId="26606"/>
          <pc:sldLayoutMkLst>
            <pc:docMk/>
            <pc:sldMasterMk cId="1335076168" sldId="2147483738"/>
            <pc:sldLayoutMk cId="107785872" sldId="2147483747"/>
          </pc:sldLayoutMkLst>
        </pc:sldLayoutChg>
        <pc:sldLayoutChg chg="add replId">
          <pc:chgData name="Adeshola Sallu" userId="7c196e977143a2be" providerId="LiveId" clId="{B2E72BE2-CEF6-4885-8492-C8D97A70AC22}" dt="2022-12-04T04:58:11.115" v="248" actId="26606"/>
          <pc:sldLayoutMkLst>
            <pc:docMk/>
            <pc:sldMasterMk cId="1335076168" sldId="2147483738"/>
            <pc:sldLayoutMk cId="3801256821" sldId="2147483748"/>
          </pc:sldLayoutMkLst>
        </pc:sldLayoutChg>
        <pc:sldLayoutChg chg="add replId">
          <pc:chgData name="Adeshola Sallu" userId="7c196e977143a2be" providerId="LiveId" clId="{B2E72BE2-CEF6-4885-8492-C8D97A70AC22}" dt="2022-12-04T04:58:11.115" v="248" actId="26606"/>
          <pc:sldLayoutMkLst>
            <pc:docMk/>
            <pc:sldMasterMk cId="1335076168" sldId="2147483738"/>
            <pc:sldLayoutMk cId="297324785" sldId="2147483749"/>
          </pc:sldLayoutMkLst>
        </pc:sldLayoutChg>
      </pc:sldMasterChg>
      <pc:sldMasterChg chg="add del addSldLayout delSldLayout">
        <pc:chgData name="Adeshola Sallu" userId="7c196e977143a2be" providerId="LiveId" clId="{B2E72BE2-CEF6-4885-8492-C8D97A70AC22}" dt="2022-12-04T04:58:11.020" v="247" actId="26606"/>
        <pc:sldMasterMkLst>
          <pc:docMk/>
          <pc:sldMasterMk cId="95208370" sldId="2147483777"/>
        </pc:sldMasterMkLst>
        <pc:sldLayoutChg chg="add del">
          <pc:chgData name="Adeshola Sallu" userId="7c196e977143a2be" providerId="LiveId" clId="{B2E72BE2-CEF6-4885-8492-C8D97A70AC22}" dt="2022-12-04T04:58:11.020" v="247" actId="26606"/>
          <pc:sldLayoutMkLst>
            <pc:docMk/>
            <pc:sldMasterMk cId="95208370" sldId="2147483777"/>
            <pc:sldLayoutMk cId="3215938178" sldId="2147483766"/>
          </pc:sldLayoutMkLst>
        </pc:sldLayoutChg>
        <pc:sldLayoutChg chg="add del">
          <pc:chgData name="Adeshola Sallu" userId="7c196e977143a2be" providerId="LiveId" clId="{B2E72BE2-CEF6-4885-8492-C8D97A70AC22}" dt="2022-12-04T04:58:11.020" v="247" actId="26606"/>
          <pc:sldLayoutMkLst>
            <pc:docMk/>
            <pc:sldMasterMk cId="95208370" sldId="2147483777"/>
            <pc:sldLayoutMk cId="2560241187" sldId="2147483767"/>
          </pc:sldLayoutMkLst>
        </pc:sldLayoutChg>
        <pc:sldLayoutChg chg="add del">
          <pc:chgData name="Adeshola Sallu" userId="7c196e977143a2be" providerId="LiveId" clId="{B2E72BE2-CEF6-4885-8492-C8D97A70AC22}" dt="2022-12-04T04:58:11.020" v="247" actId="26606"/>
          <pc:sldLayoutMkLst>
            <pc:docMk/>
            <pc:sldMasterMk cId="95208370" sldId="2147483777"/>
            <pc:sldLayoutMk cId="3599633993" sldId="2147483768"/>
          </pc:sldLayoutMkLst>
        </pc:sldLayoutChg>
        <pc:sldLayoutChg chg="add del">
          <pc:chgData name="Adeshola Sallu" userId="7c196e977143a2be" providerId="LiveId" clId="{B2E72BE2-CEF6-4885-8492-C8D97A70AC22}" dt="2022-12-04T04:58:11.020" v="247" actId="26606"/>
          <pc:sldLayoutMkLst>
            <pc:docMk/>
            <pc:sldMasterMk cId="95208370" sldId="2147483777"/>
            <pc:sldLayoutMk cId="3475674361" sldId="2147483769"/>
          </pc:sldLayoutMkLst>
        </pc:sldLayoutChg>
        <pc:sldLayoutChg chg="add del">
          <pc:chgData name="Adeshola Sallu" userId="7c196e977143a2be" providerId="LiveId" clId="{B2E72BE2-CEF6-4885-8492-C8D97A70AC22}" dt="2022-12-04T04:58:11.020" v="247" actId="26606"/>
          <pc:sldLayoutMkLst>
            <pc:docMk/>
            <pc:sldMasterMk cId="95208370" sldId="2147483777"/>
            <pc:sldLayoutMk cId="2506438328" sldId="2147483770"/>
          </pc:sldLayoutMkLst>
        </pc:sldLayoutChg>
        <pc:sldLayoutChg chg="add del">
          <pc:chgData name="Adeshola Sallu" userId="7c196e977143a2be" providerId="LiveId" clId="{B2E72BE2-CEF6-4885-8492-C8D97A70AC22}" dt="2022-12-04T04:58:11.020" v="247" actId="26606"/>
          <pc:sldLayoutMkLst>
            <pc:docMk/>
            <pc:sldMasterMk cId="95208370" sldId="2147483777"/>
            <pc:sldLayoutMk cId="2794394965" sldId="2147483771"/>
          </pc:sldLayoutMkLst>
        </pc:sldLayoutChg>
        <pc:sldLayoutChg chg="add del">
          <pc:chgData name="Adeshola Sallu" userId="7c196e977143a2be" providerId="LiveId" clId="{B2E72BE2-CEF6-4885-8492-C8D97A70AC22}" dt="2022-12-04T04:58:11.020" v="247" actId="26606"/>
          <pc:sldLayoutMkLst>
            <pc:docMk/>
            <pc:sldMasterMk cId="95208370" sldId="2147483777"/>
            <pc:sldLayoutMk cId="2761808918" sldId="2147483772"/>
          </pc:sldLayoutMkLst>
        </pc:sldLayoutChg>
        <pc:sldLayoutChg chg="add del">
          <pc:chgData name="Adeshola Sallu" userId="7c196e977143a2be" providerId="LiveId" clId="{B2E72BE2-CEF6-4885-8492-C8D97A70AC22}" dt="2022-12-04T04:58:11.020" v="247" actId="26606"/>
          <pc:sldLayoutMkLst>
            <pc:docMk/>
            <pc:sldMasterMk cId="95208370" sldId="2147483777"/>
            <pc:sldLayoutMk cId="913176259" sldId="2147483773"/>
          </pc:sldLayoutMkLst>
        </pc:sldLayoutChg>
        <pc:sldLayoutChg chg="add del">
          <pc:chgData name="Adeshola Sallu" userId="7c196e977143a2be" providerId="LiveId" clId="{B2E72BE2-CEF6-4885-8492-C8D97A70AC22}" dt="2022-12-04T04:58:11.020" v="247" actId="26606"/>
          <pc:sldLayoutMkLst>
            <pc:docMk/>
            <pc:sldMasterMk cId="95208370" sldId="2147483777"/>
            <pc:sldLayoutMk cId="1061543160" sldId="2147483774"/>
          </pc:sldLayoutMkLst>
        </pc:sldLayoutChg>
        <pc:sldLayoutChg chg="add del">
          <pc:chgData name="Adeshola Sallu" userId="7c196e977143a2be" providerId="LiveId" clId="{B2E72BE2-CEF6-4885-8492-C8D97A70AC22}" dt="2022-12-04T04:58:11.020" v="247" actId="26606"/>
          <pc:sldLayoutMkLst>
            <pc:docMk/>
            <pc:sldMasterMk cId="95208370" sldId="2147483777"/>
            <pc:sldLayoutMk cId="2587580832" sldId="2147483775"/>
          </pc:sldLayoutMkLst>
        </pc:sldLayoutChg>
        <pc:sldLayoutChg chg="add del">
          <pc:chgData name="Adeshola Sallu" userId="7c196e977143a2be" providerId="LiveId" clId="{B2E72BE2-CEF6-4885-8492-C8D97A70AC22}" dt="2022-12-04T04:58:11.020" v="247" actId="26606"/>
          <pc:sldLayoutMkLst>
            <pc:docMk/>
            <pc:sldMasterMk cId="95208370" sldId="2147483777"/>
            <pc:sldLayoutMk cId="4140744174" sldId="2147483776"/>
          </pc:sldLayoutMkLst>
        </pc:sldLayoutChg>
      </pc:sldMasterChg>
      <pc:sldMasterChg chg="add del addSldLayout delSldLayout">
        <pc:chgData name="Adeshola Sallu" userId="7c196e977143a2be" providerId="LiveId" clId="{B2E72BE2-CEF6-4885-8492-C8D97A70AC22}" dt="2022-12-04T04:41:57.519" v="46" actId="26606"/>
        <pc:sldMasterMkLst>
          <pc:docMk/>
          <pc:sldMasterMk cId="2235853042" sldId="2147483801"/>
        </pc:sldMasterMkLst>
        <pc:sldLayoutChg chg="add del">
          <pc:chgData name="Adeshola Sallu" userId="7c196e977143a2be" providerId="LiveId" clId="{B2E72BE2-CEF6-4885-8492-C8D97A70AC22}" dt="2022-12-04T04:41:57.519" v="46" actId="26606"/>
          <pc:sldLayoutMkLst>
            <pc:docMk/>
            <pc:sldMasterMk cId="2235853042" sldId="2147483801"/>
            <pc:sldLayoutMk cId="3397021776" sldId="2147483790"/>
          </pc:sldLayoutMkLst>
        </pc:sldLayoutChg>
        <pc:sldLayoutChg chg="add del">
          <pc:chgData name="Adeshola Sallu" userId="7c196e977143a2be" providerId="LiveId" clId="{B2E72BE2-CEF6-4885-8492-C8D97A70AC22}" dt="2022-12-04T04:41:57.519" v="46" actId="26606"/>
          <pc:sldLayoutMkLst>
            <pc:docMk/>
            <pc:sldMasterMk cId="2235853042" sldId="2147483801"/>
            <pc:sldLayoutMk cId="1654638785" sldId="2147483791"/>
          </pc:sldLayoutMkLst>
        </pc:sldLayoutChg>
        <pc:sldLayoutChg chg="add del">
          <pc:chgData name="Adeshola Sallu" userId="7c196e977143a2be" providerId="LiveId" clId="{B2E72BE2-CEF6-4885-8492-C8D97A70AC22}" dt="2022-12-04T04:41:57.519" v="46" actId="26606"/>
          <pc:sldLayoutMkLst>
            <pc:docMk/>
            <pc:sldMasterMk cId="2235853042" sldId="2147483801"/>
            <pc:sldLayoutMk cId="1070944835" sldId="2147483792"/>
          </pc:sldLayoutMkLst>
        </pc:sldLayoutChg>
        <pc:sldLayoutChg chg="add del">
          <pc:chgData name="Adeshola Sallu" userId="7c196e977143a2be" providerId="LiveId" clId="{B2E72BE2-CEF6-4885-8492-C8D97A70AC22}" dt="2022-12-04T04:41:57.519" v="46" actId="26606"/>
          <pc:sldLayoutMkLst>
            <pc:docMk/>
            <pc:sldMasterMk cId="2235853042" sldId="2147483801"/>
            <pc:sldLayoutMk cId="369487316" sldId="2147483793"/>
          </pc:sldLayoutMkLst>
        </pc:sldLayoutChg>
        <pc:sldLayoutChg chg="add del">
          <pc:chgData name="Adeshola Sallu" userId="7c196e977143a2be" providerId="LiveId" clId="{B2E72BE2-CEF6-4885-8492-C8D97A70AC22}" dt="2022-12-04T04:41:57.519" v="46" actId="26606"/>
          <pc:sldLayoutMkLst>
            <pc:docMk/>
            <pc:sldMasterMk cId="2235853042" sldId="2147483801"/>
            <pc:sldLayoutMk cId="3107670749" sldId="2147483794"/>
          </pc:sldLayoutMkLst>
        </pc:sldLayoutChg>
        <pc:sldLayoutChg chg="add del">
          <pc:chgData name="Adeshola Sallu" userId="7c196e977143a2be" providerId="LiveId" clId="{B2E72BE2-CEF6-4885-8492-C8D97A70AC22}" dt="2022-12-04T04:41:57.519" v="46" actId="26606"/>
          <pc:sldLayoutMkLst>
            <pc:docMk/>
            <pc:sldMasterMk cId="2235853042" sldId="2147483801"/>
            <pc:sldLayoutMk cId="492148682" sldId="2147483795"/>
          </pc:sldLayoutMkLst>
        </pc:sldLayoutChg>
        <pc:sldLayoutChg chg="add del">
          <pc:chgData name="Adeshola Sallu" userId="7c196e977143a2be" providerId="LiveId" clId="{B2E72BE2-CEF6-4885-8492-C8D97A70AC22}" dt="2022-12-04T04:41:57.519" v="46" actId="26606"/>
          <pc:sldLayoutMkLst>
            <pc:docMk/>
            <pc:sldMasterMk cId="2235853042" sldId="2147483801"/>
            <pc:sldLayoutMk cId="2467473811" sldId="2147483796"/>
          </pc:sldLayoutMkLst>
        </pc:sldLayoutChg>
        <pc:sldLayoutChg chg="add del">
          <pc:chgData name="Adeshola Sallu" userId="7c196e977143a2be" providerId="LiveId" clId="{B2E72BE2-CEF6-4885-8492-C8D97A70AC22}" dt="2022-12-04T04:41:57.519" v="46" actId="26606"/>
          <pc:sldLayoutMkLst>
            <pc:docMk/>
            <pc:sldMasterMk cId="2235853042" sldId="2147483801"/>
            <pc:sldLayoutMk cId="1101869630" sldId="2147483797"/>
          </pc:sldLayoutMkLst>
        </pc:sldLayoutChg>
        <pc:sldLayoutChg chg="add del">
          <pc:chgData name="Adeshola Sallu" userId="7c196e977143a2be" providerId="LiveId" clId="{B2E72BE2-CEF6-4885-8492-C8D97A70AC22}" dt="2022-12-04T04:41:57.519" v="46" actId="26606"/>
          <pc:sldLayoutMkLst>
            <pc:docMk/>
            <pc:sldMasterMk cId="2235853042" sldId="2147483801"/>
            <pc:sldLayoutMk cId="2541479941" sldId="2147483798"/>
          </pc:sldLayoutMkLst>
        </pc:sldLayoutChg>
        <pc:sldLayoutChg chg="add del">
          <pc:chgData name="Adeshola Sallu" userId="7c196e977143a2be" providerId="LiveId" clId="{B2E72BE2-CEF6-4885-8492-C8D97A70AC22}" dt="2022-12-04T04:41:57.519" v="46" actId="26606"/>
          <pc:sldLayoutMkLst>
            <pc:docMk/>
            <pc:sldMasterMk cId="2235853042" sldId="2147483801"/>
            <pc:sldLayoutMk cId="265415834" sldId="2147483799"/>
          </pc:sldLayoutMkLst>
        </pc:sldLayoutChg>
        <pc:sldLayoutChg chg="add del">
          <pc:chgData name="Adeshola Sallu" userId="7c196e977143a2be" providerId="LiveId" clId="{B2E72BE2-CEF6-4885-8492-C8D97A70AC22}" dt="2022-12-04T04:41:57.519" v="46" actId="26606"/>
          <pc:sldLayoutMkLst>
            <pc:docMk/>
            <pc:sldMasterMk cId="2235853042" sldId="2147483801"/>
            <pc:sldLayoutMk cId="3513711628" sldId="2147483800"/>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AD72918-4D6C-4EEA-92E9-8AEBFD6EF37F}" type="doc">
      <dgm:prSet loTypeId="urn:microsoft.com/office/officeart/2005/8/layout/radial4" loCatId="relationship" qsTypeId="urn:microsoft.com/office/officeart/2005/8/quickstyle/simple1" qsCatId="simple" csTypeId="urn:microsoft.com/office/officeart/2005/8/colors/accent1_2" csCatId="accent1" phldr="1"/>
      <dgm:spPr/>
      <dgm:t>
        <a:bodyPr/>
        <a:lstStyle/>
        <a:p>
          <a:endParaRPr lang="en-GB"/>
        </a:p>
      </dgm:t>
    </dgm:pt>
    <dgm:pt modelId="{F8839609-1D9E-4CB4-AD77-72BD1086656D}">
      <dgm:prSet phldrT="[Text]" custT="1"/>
      <dgm:spPr/>
      <dgm:t>
        <a:bodyPr/>
        <a:lstStyle/>
        <a:p>
          <a:r>
            <a:rPr lang="en-GB" sz="2000" dirty="0"/>
            <a:t>Great</a:t>
          </a:r>
        </a:p>
        <a:p>
          <a:r>
            <a:rPr lang="en-GB" sz="2000" dirty="0"/>
            <a:t> Employee</a:t>
          </a:r>
        </a:p>
        <a:p>
          <a:r>
            <a:rPr lang="en-GB" sz="2000" dirty="0"/>
            <a:t>Engagement</a:t>
          </a:r>
          <a:r>
            <a:rPr lang="en-GB" sz="1800" dirty="0"/>
            <a:t> </a:t>
          </a:r>
        </a:p>
      </dgm:t>
    </dgm:pt>
    <dgm:pt modelId="{0AB905E4-66ED-4110-BF3F-2ED25946D563}" type="parTrans" cxnId="{43B1D984-3406-4C1F-A218-F4DE8A9EDABF}">
      <dgm:prSet/>
      <dgm:spPr/>
      <dgm:t>
        <a:bodyPr/>
        <a:lstStyle/>
        <a:p>
          <a:endParaRPr lang="en-GB"/>
        </a:p>
      </dgm:t>
    </dgm:pt>
    <dgm:pt modelId="{C51B6EFB-53C5-4609-B5CE-1C7A3259D98A}" type="sibTrans" cxnId="{43B1D984-3406-4C1F-A218-F4DE8A9EDABF}">
      <dgm:prSet/>
      <dgm:spPr/>
      <dgm:t>
        <a:bodyPr/>
        <a:lstStyle/>
        <a:p>
          <a:endParaRPr lang="en-GB"/>
        </a:p>
      </dgm:t>
    </dgm:pt>
    <dgm:pt modelId="{A9737FF4-8AC4-41C7-B9D2-3B47B33146E7}">
      <dgm:prSet phldrT="[Text]" custT="1"/>
      <dgm:spPr/>
      <dgm:t>
        <a:bodyPr/>
        <a:lstStyle/>
        <a:p>
          <a:r>
            <a:rPr lang="en-GB" sz="2000" dirty="0"/>
            <a:t>Focus on</a:t>
          </a:r>
        </a:p>
        <a:p>
          <a:r>
            <a:rPr lang="en-GB" sz="2000" dirty="0"/>
            <a:t>culture</a:t>
          </a:r>
        </a:p>
      </dgm:t>
    </dgm:pt>
    <dgm:pt modelId="{938A9FDA-F4BA-4418-9285-FDF9FC3D9442}" type="parTrans" cxnId="{FD0860E9-7081-45DB-A4F3-90230BCE23DB}">
      <dgm:prSet/>
      <dgm:spPr/>
      <dgm:t>
        <a:bodyPr/>
        <a:lstStyle/>
        <a:p>
          <a:endParaRPr lang="en-GB"/>
        </a:p>
      </dgm:t>
    </dgm:pt>
    <dgm:pt modelId="{78412FEC-F20A-4DF4-8E84-6F37EE96C03C}" type="sibTrans" cxnId="{FD0860E9-7081-45DB-A4F3-90230BCE23DB}">
      <dgm:prSet/>
      <dgm:spPr/>
      <dgm:t>
        <a:bodyPr/>
        <a:lstStyle/>
        <a:p>
          <a:endParaRPr lang="en-GB"/>
        </a:p>
      </dgm:t>
    </dgm:pt>
    <dgm:pt modelId="{C1D7EED4-984A-4E7E-8C13-4F20E5E0F27F}">
      <dgm:prSet phldrT="[Text]" custT="1"/>
      <dgm:spPr/>
      <dgm:t>
        <a:bodyPr/>
        <a:lstStyle/>
        <a:p>
          <a:r>
            <a:rPr lang="en-GB" sz="2000" dirty="0"/>
            <a:t>Develop leaders</a:t>
          </a:r>
        </a:p>
      </dgm:t>
    </dgm:pt>
    <dgm:pt modelId="{0FF42E97-0DFC-41BD-94B2-30B10EFFF3CA}" type="parTrans" cxnId="{40273FB1-691A-4F7B-841E-B67FC763409E}">
      <dgm:prSet/>
      <dgm:spPr/>
      <dgm:t>
        <a:bodyPr/>
        <a:lstStyle/>
        <a:p>
          <a:endParaRPr lang="en-GB"/>
        </a:p>
      </dgm:t>
    </dgm:pt>
    <dgm:pt modelId="{31E23C75-BA33-43F4-A3C3-70162DD79E74}" type="sibTrans" cxnId="{40273FB1-691A-4F7B-841E-B67FC763409E}">
      <dgm:prSet/>
      <dgm:spPr/>
      <dgm:t>
        <a:bodyPr/>
        <a:lstStyle/>
        <a:p>
          <a:endParaRPr lang="en-GB"/>
        </a:p>
      </dgm:t>
    </dgm:pt>
    <dgm:pt modelId="{721C92C7-34A9-4E47-A05D-F2B455622348}">
      <dgm:prSet phldrT="[Text]" custT="1"/>
      <dgm:spPr/>
      <dgm:t>
        <a:bodyPr/>
        <a:lstStyle/>
        <a:p>
          <a:r>
            <a:rPr lang="en-GB" sz="2000" dirty="0"/>
            <a:t>Invest in their people</a:t>
          </a:r>
        </a:p>
      </dgm:t>
    </dgm:pt>
    <dgm:pt modelId="{B4E35159-E312-4BF2-9C8A-601D0B802A45}" type="parTrans" cxnId="{2DD6DEE0-01CB-48DD-ACBA-A647521F2117}">
      <dgm:prSet/>
      <dgm:spPr/>
      <dgm:t>
        <a:bodyPr/>
        <a:lstStyle/>
        <a:p>
          <a:endParaRPr lang="en-GB"/>
        </a:p>
      </dgm:t>
    </dgm:pt>
    <dgm:pt modelId="{F3A2F3EA-9FB3-4B16-A114-ED486EA27CBF}" type="sibTrans" cxnId="{2DD6DEE0-01CB-48DD-ACBA-A647521F2117}">
      <dgm:prSet/>
      <dgm:spPr/>
      <dgm:t>
        <a:bodyPr/>
        <a:lstStyle/>
        <a:p>
          <a:endParaRPr lang="en-GB"/>
        </a:p>
      </dgm:t>
    </dgm:pt>
    <dgm:pt modelId="{D2EBB4B4-4343-406D-88BA-1780005956AA}" type="pres">
      <dgm:prSet presAssocID="{7AD72918-4D6C-4EEA-92E9-8AEBFD6EF37F}" presName="cycle" presStyleCnt="0">
        <dgm:presLayoutVars>
          <dgm:chMax val="1"/>
          <dgm:dir/>
          <dgm:animLvl val="ctr"/>
          <dgm:resizeHandles val="exact"/>
        </dgm:presLayoutVars>
      </dgm:prSet>
      <dgm:spPr/>
    </dgm:pt>
    <dgm:pt modelId="{2C357D7D-045F-46EB-9E57-A5E5E6C6EA6D}" type="pres">
      <dgm:prSet presAssocID="{F8839609-1D9E-4CB4-AD77-72BD1086656D}" presName="centerShape" presStyleLbl="node0" presStyleIdx="0" presStyleCnt="1" custLinFactNeighborX="0"/>
      <dgm:spPr/>
    </dgm:pt>
    <dgm:pt modelId="{D7E2CC7C-17E4-452F-9F86-E27C48E25D32}" type="pres">
      <dgm:prSet presAssocID="{938A9FDA-F4BA-4418-9285-FDF9FC3D9442}" presName="parTrans" presStyleLbl="bgSibTrans2D1" presStyleIdx="0" presStyleCnt="3"/>
      <dgm:spPr/>
    </dgm:pt>
    <dgm:pt modelId="{B3E1FE05-0B5C-440C-9BEC-87DCBE1B5E2B}" type="pres">
      <dgm:prSet presAssocID="{A9737FF4-8AC4-41C7-B9D2-3B47B33146E7}" presName="node" presStyleLbl="node1" presStyleIdx="0" presStyleCnt="3">
        <dgm:presLayoutVars>
          <dgm:bulletEnabled val="1"/>
        </dgm:presLayoutVars>
      </dgm:prSet>
      <dgm:spPr/>
    </dgm:pt>
    <dgm:pt modelId="{04E43EC3-E0DB-4A61-85D3-4F1F7F8CF3B1}" type="pres">
      <dgm:prSet presAssocID="{0FF42E97-0DFC-41BD-94B2-30B10EFFF3CA}" presName="parTrans" presStyleLbl="bgSibTrans2D1" presStyleIdx="1" presStyleCnt="3"/>
      <dgm:spPr/>
    </dgm:pt>
    <dgm:pt modelId="{47428E08-F970-4145-AC7A-F3C3F8AF0F32}" type="pres">
      <dgm:prSet presAssocID="{C1D7EED4-984A-4E7E-8C13-4F20E5E0F27F}" presName="node" presStyleLbl="node1" presStyleIdx="1" presStyleCnt="3" custRadScaleRad="101722">
        <dgm:presLayoutVars>
          <dgm:bulletEnabled val="1"/>
        </dgm:presLayoutVars>
      </dgm:prSet>
      <dgm:spPr/>
    </dgm:pt>
    <dgm:pt modelId="{2F372689-C066-4B9D-A075-322970A905F4}" type="pres">
      <dgm:prSet presAssocID="{B4E35159-E312-4BF2-9C8A-601D0B802A45}" presName="parTrans" presStyleLbl="bgSibTrans2D1" presStyleIdx="2" presStyleCnt="3"/>
      <dgm:spPr/>
    </dgm:pt>
    <dgm:pt modelId="{52C6E39D-2F35-4B65-86F9-7DE17D5E49B9}" type="pres">
      <dgm:prSet presAssocID="{721C92C7-34A9-4E47-A05D-F2B455622348}" presName="node" presStyleLbl="node1" presStyleIdx="2" presStyleCnt="3" custRadScaleRad="101069" custRadScaleInc="2947">
        <dgm:presLayoutVars>
          <dgm:bulletEnabled val="1"/>
        </dgm:presLayoutVars>
      </dgm:prSet>
      <dgm:spPr/>
    </dgm:pt>
  </dgm:ptLst>
  <dgm:cxnLst>
    <dgm:cxn modelId="{1CD1B22A-202A-4CB2-8257-13F244B05444}" type="presOf" srcId="{F8839609-1D9E-4CB4-AD77-72BD1086656D}" destId="{2C357D7D-045F-46EB-9E57-A5E5E6C6EA6D}" srcOrd="0" destOrd="0" presId="urn:microsoft.com/office/officeart/2005/8/layout/radial4"/>
    <dgm:cxn modelId="{D661EE5F-EFF0-460A-BEDC-37BD65D358E5}" type="presOf" srcId="{B4E35159-E312-4BF2-9C8A-601D0B802A45}" destId="{2F372689-C066-4B9D-A075-322970A905F4}" srcOrd="0" destOrd="0" presId="urn:microsoft.com/office/officeart/2005/8/layout/radial4"/>
    <dgm:cxn modelId="{BBB4C449-C17F-45BD-890F-4576CEA4480D}" type="presOf" srcId="{721C92C7-34A9-4E47-A05D-F2B455622348}" destId="{52C6E39D-2F35-4B65-86F9-7DE17D5E49B9}" srcOrd="0" destOrd="0" presId="urn:microsoft.com/office/officeart/2005/8/layout/radial4"/>
    <dgm:cxn modelId="{05719A6F-5A07-466A-B3DE-33E565BD01DC}" type="presOf" srcId="{938A9FDA-F4BA-4418-9285-FDF9FC3D9442}" destId="{D7E2CC7C-17E4-452F-9F86-E27C48E25D32}" srcOrd="0" destOrd="0" presId="urn:microsoft.com/office/officeart/2005/8/layout/radial4"/>
    <dgm:cxn modelId="{9A7DDF58-77A4-4D09-9510-E21509D9B899}" type="presOf" srcId="{0FF42E97-0DFC-41BD-94B2-30B10EFFF3CA}" destId="{04E43EC3-E0DB-4A61-85D3-4F1F7F8CF3B1}" srcOrd="0" destOrd="0" presId="urn:microsoft.com/office/officeart/2005/8/layout/radial4"/>
    <dgm:cxn modelId="{43B1D984-3406-4C1F-A218-F4DE8A9EDABF}" srcId="{7AD72918-4D6C-4EEA-92E9-8AEBFD6EF37F}" destId="{F8839609-1D9E-4CB4-AD77-72BD1086656D}" srcOrd="0" destOrd="0" parTransId="{0AB905E4-66ED-4110-BF3F-2ED25946D563}" sibTransId="{C51B6EFB-53C5-4609-B5CE-1C7A3259D98A}"/>
    <dgm:cxn modelId="{40273FB1-691A-4F7B-841E-B67FC763409E}" srcId="{F8839609-1D9E-4CB4-AD77-72BD1086656D}" destId="{C1D7EED4-984A-4E7E-8C13-4F20E5E0F27F}" srcOrd="1" destOrd="0" parTransId="{0FF42E97-0DFC-41BD-94B2-30B10EFFF3CA}" sibTransId="{31E23C75-BA33-43F4-A3C3-70162DD79E74}"/>
    <dgm:cxn modelId="{A8DAF0DB-C325-4D96-BBE1-FD78146C1E6B}" type="presOf" srcId="{C1D7EED4-984A-4E7E-8C13-4F20E5E0F27F}" destId="{47428E08-F970-4145-AC7A-F3C3F8AF0F32}" srcOrd="0" destOrd="0" presId="urn:microsoft.com/office/officeart/2005/8/layout/radial4"/>
    <dgm:cxn modelId="{2DD6DEE0-01CB-48DD-ACBA-A647521F2117}" srcId="{F8839609-1D9E-4CB4-AD77-72BD1086656D}" destId="{721C92C7-34A9-4E47-A05D-F2B455622348}" srcOrd="2" destOrd="0" parTransId="{B4E35159-E312-4BF2-9C8A-601D0B802A45}" sibTransId="{F3A2F3EA-9FB3-4B16-A114-ED486EA27CBF}"/>
    <dgm:cxn modelId="{FD0860E9-7081-45DB-A4F3-90230BCE23DB}" srcId="{F8839609-1D9E-4CB4-AD77-72BD1086656D}" destId="{A9737FF4-8AC4-41C7-B9D2-3B47B33146E7}" srcOrd="0" destOrd="0" parTransId="{938A9FDA-F4BA-4418-9285-FDF9FC3D9442}" sibTransId="{78412FEC-F20A-4DF4-8E84-6F37EE96C03C}"/>
    <dgm:cxn modelId="{937A8CF8-AD86-4819-A946-BC8125679E24}" type="presOf" srcId="{7AD72918-4D6C-4EEA-92E9-8AEBFD6EF37F}" destId="{D2EBB4B4-4343-406D-88BA-1780005956AA}" srcOrd="0" destOrd="0" presId="urn:microsoft.com/office/officeart/2005/8/layout/radial4"/>
    <dgm:cxn modelId="{71FA0EFB-BD68-4F3C-85EF-7332FC9A0A59}" type="presOf" srcId="{A9737FF4-8AC4-41C7-B9D2-3B47B33146E7}" destId="{B3E1FE05-0B5C-440C-9BEC-87DCBE1B5E2B}" srcOrd="0" destOrd="0" presId="urn:microsoft.com/office/officeart/2005/8/layout/radial4"/>
    <dgm:cxn modelId="{A4715D09-E8A1-43E5-B43B-CD762747F6D0}" type="presParOf" srcId="{D2EBB4B4-4343-406D-88BA-1780005956AA}" destId="{2C357D7D-045F-46EB-9E57-A5E5E6C6EA6D}" srcOrd="0" destOrd="0" presId="urn:microsoft.com/office/officeart/2005/8/layout/radial4"/>
    <dgm:cxn modelId="{55B73478-44A8-414F-A0D7-1D54A834766F}" type="presParOf" srcId="{D2EBB4B4-4343-406D-88BA-1780005956AA}" destId="{D7E2CC7C-17E4-452F-9F86-E27C48E25D32}" srcOrd="1" destOrd="0" presId="urn:microsoft.com/office/officeart/2005/8/layout/radial4"/>
    <dgm:cxn modelId="{4C92403D-6599-44A4-BD52-3F0CF8338B48}" type="presParOf" srcId="{D2EBB4B4-4343-406D-88BA-1780005956AA}" destId="{B3E1FE05-0B5C-440C-9BEC-87DCBE1B5E2B}" srcOrd="2" destOrd="0" presId="urn:microsoft.com/office/officeart/2005/8/layout/radial4"/>
    <dgm:cxn modelId="{E69AD1DD-9055-47E7-9B04-AECA01D123DD}" type="presParOf" srcId="{D2EBB4B4-4343-406D-88BA-1780005956AA}" destId="{04E43EC3-E0DB-4A61-85D3-4F1F7F8CF3B1}" srcOrd="3" destOrd="0" presId="urn:microsoft.com/office/officeart/2005/8/layout/radial4"/>
    <dgm:cxn modelId="{48E3A2CA-AF4C-47A9-AC85-E9FAA3D31485}" type="presParOf" srcId="{D2EBB4B4-4343-406D-88BA-1780005956AA}" destId="{47428E08-F970-4145-AC7A-F3C3F8AF0F32}" srcOrd="4" destOrd="0" presId="urn:microsoft.com/office/officeart/2005/8/layout/radial4"/>
    <dgm:cxn modelId="{012CF543-83AB-40FE-BA5B-B26E516CE46F}" type="presParOf" srcId="{D2EBB4B4-4343-406D-88BA-1780005956AA}" destId="{2F372689-C066-4B9D-A075-322970A905F4}" srcOrd="5" destOrd="0" presId="urn:microsoft.com/office/officeart/2005/8/layout/radial4"/>
    <dgm:cxn modelId="{70D39ABA-F9B8-47D4-9195-627D6F60298E}" type="presParOf" srcId="{D2EBB4B4-4343-406D-88BA-1780005956AA}" destId="{52C6E39D-2F35-4B65-86F9-7DE17D5E49B9}" srcOrd="6" destOrd="0" presId="urn:microsoft.com/office/officeart/2005/8/layout/radial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1B23BFA-44E0-4B71-8C02-CE174ED43532}" type="doc">
      <dgm:prSet loTypeId="urn:microsoft.com/office/officeart/2005/8/layout/vList2" loCatId="list" qsTypeId="urn:microsoft.com/office/officeart/2005/8/quickstyle/simple2" qsCatId="simple" csTypeId="urn:microsoft.com/office/officeart/2005/8/colors/colorful1" csCatId="colorful"/>
      <dgm:spPr/>
      <dgm:t>
        <a:bodyPr/>
        <a:lstStyle/>
        <a:p>
          <a:endParaRPr lang="en-US"/>
        </a:p>
      </dgm:t>
    </dgm:pt>
    <dgm:pt modelId="{6C0E92BC-F80A-48CB-A32F-3A1378985920}">
      <dgm:prSet custT="1"/>
      <dgm:spPr/>
      <dgm:t>
        <a:bodyPr/>
        <a:lstStyle/>
        <a:p>
          <a:r>
            <a:rPr lang="en-US" sz="2000"/>
            <a:t>Hotel staff are usually the first point of contact in guest interactions</a:t>
          </a:r>
          <a:endParaRPr lang="en-US" sz="2000" dirty="0"/>
        </a:p>
      </dgm:t>
    </dgm:pt>
    <dgm:pt modelId="{B183451D-137C-491C-B81F-EACEA8FA301F}" type="parTrans" cxnId="{50A651A5-803A-41E9-9CCA-1322F7B41470}">
      <dgm:prSet/>
      <dgm:spPr/>
      <dgm:t>
        <a:bodyPr/>
        <a:lstStyle/>
        <a:p>
          <a:endParaRPr lang="en-US"/>
        </a:p>
      </dgm:t>
    </dgm:pt>
    <dgm:pt modelId="{F1DF4D6C-BFA3-478E-9C5D-3A638D993303}" type="sibTrans" cxnId="{50A651A5-803A-41E9-9CCA-1322F7B41470}">
      <dgm:prSet/>
      <dgm:spPr/>
      <dgm:t>
        <a:bodyPr/>
        <a:lstStyle/>
        <a:p>
          <a:endParaRPr lang="en-US"/>
        </a:p>
      </dgm:t>
    </dgm:pt>
    <dgm:pt modelId="{86085512-E3F3-4BE5-BF65-3A7AA82DF110}">
      <dgm:prSet custT="1"/>
      <dgm:spPr/>
      <dgm:t>
        <a:bodyPr/>
        <a:lstStyle/>
        <a:p>
          <a:r>
            <a:rPr lang="en-US" sz="1800" dirty="0"/>
            <a:t>Any lack of engagement in their respective roles can lead to declining customer satisfaction leading to a decrease in profitability</a:t>
          </a:r>
          <a:r>
            <a:rPr lang="en-US" sz="1600" dirty="0"/>
            <a:t>.</a:t>
          </a:r>
        </a:p>
      </dgm:t>
    </dgm:pt>
    <dgm:pt modelId="{6A0352DB-8AD6-4054-AC30-E0F1203F17D1}" type="parTrans" cxnId="{127FD1AB-E211-4D35-8658-992AB90DE7F4}">
      <dgm:prSet/>
      <dgm:spPr/>
      <dgm:t>
        <a:bodyPr/>
        <a:lstStyle/>
        <a:p>
          <a:endParaRPr lang="en-US"/>
        </a:p>
      </dgm:t>
    </dgm:pt>
    <dgm:pt modelId="{C9C456EC-7E7D-4BD9-ABE8-3EEB6B907D42}" type="sibTrans" cxnId="{127FD1AB-E211-4D35-8658-992AB90DE7F4}">
      <dgm:prSet/>
      <dgm:spPr/>
      <dgm:t>
        <a:bodyPr/>
        <a:lstStyle/>
        <a:p>
          <a:endParaRPr lang="en-US"/>
        </a:p>
      </dgm:t>
    </dgm:pt>
    <dgm:pt modelId="{13B906FB-D229-4F7F-A8C0-7795142CD1B3}" type="pres">
      <dgm:prSet presAssocID="{21B23BFA-44E0-4B71-8C02-CE174ED43532}" presName="linear" presStyleCnt="0">
        <dgm:presLayoutVars>
          <dgm:animLvl val="lvl"/>
          <dgm:resizeHandles val="exact"/>
        </dgm:presLayoutVars>
      </dgm:prSet>
      <dgm:spPr/>
    </dgm:pt>
    <dgm:pt modelId="{5572A22F-3285-4879-8A25-4EFFEA79CFE2}" type="pres">
      <dgm:prSet presAssocID="{6C0E92BC-F80A-48CB-A32F-3A1378985920}" presName="parentText" presStyleLbl="node1" presStyleIdx="0" presStyleCnt="2">
        <dgm:presLayoutVars>
          <dgm:chMax val="0"/>
          <dgm:bulletEnabled val="1"/>
        </dgm:presLayoutVars>
      </dgm:prSet>
      <dgm:spPr/>
    </dgm:pt>
    <dgm:pt modelId="{FB1B9688-0C72-421A-98F9-1409F5FAE04F}" type="pres">
      <dgm:prSet presAssocID="{F1DF4D6C-BFA3-478E-9C5D-3A638D993303}" presName="spacer" presStyleCnt="0"/>
      <dgm:spPr/>
    </dgm:pt>
    <dgm:pt modelId="{A6D29C18-F346-439A-8365-89077F36AF45}" type="pres">
      <dgm:prSet presAssocID="{86085512-E3F3-4BE5-BF65-3A7AA82DF110}" presName="parentText" presStyleLbl="node1" presStyleIdx="1" presStyleCnt="2">
        <dgm:presLayoutVars>
          <dgm:chMax val="0"/>
          <dgm:bulletEnabled val="1"/>
        </dgm:presLayoutVars>
      </dgm:prSet>
      <dgm:spPr/>
    </dgm:pt>
  </dgm:ptLst>
  <dgm:cxnLst>
    <dgm:cxn modelId="{44810100-9ACE-423C-BCEC-2BC8CFFC3AD8}" type="presOf" srcId="{21B23BFA-44E0-4B71-8C02-CE174ED43532}" destId="{13B906FB-D229-4F7F-A8C0-7795142CD1B3}" srcOrd="0" destOrd="0" presId="urn:microsoft.com/office/officeart/2005/8/layout/vList2"/>
    <dgm:cxn modelId="{FA1A4F76-D3F4-46F9-A4E9-484998B72811}" type="presOf" srcId="{86085512-E3F3-4BE5-BF65-3A7AA82DF110}" destId="{A6D29C18-F346-439A-8365-89077F36AF45}" srcOrd="0" destOrd="0" presId="urn:microsoft.com/office/officeart/2005/8/layout/vList2"/>
    <dgm:cxn modelId="{4224BA8A-ED46-4FFA-B57A-A772524652F5}" type="presOf" srcId="{6C0E92BC-F80A-48CB-A32F-3A1378985920}" destId="{5572A22F-3285-4879-8A25-4EFFEA79CFE2}" srcOrd="0" destOrd="0" presId="urn:microsoft.com/office/officeart/2005/8/layout/vList2"/>
    <dgm:cxn modelId="{50A651A5-803A-41E9-9CCA-1322F7B41470}" srcId="{21B23BFA-44E0-4B71-8C02-CE174ED43532}" destId="{6C0E92BC-F80A-48CB-A32F-3A1378985920}" srcOrd="0" destOrd="0" parTransId="{B183451D-137C-491C-B81F-EACEA8FA301F}" sibTransId="{F1DF4D6C-BFA3-478E-9C5D-3A638D993303}"/>
    <dgm:cxn modelId="{127FD1AB-E211-4D35-8658-992AB90DE7F4}" srcId="{21B23BFA-44E0-4B71-8C02-CE174ED43532}" destId="{86085512-E3F3-4BE5-BF65-3A7AA82DF110}" srcOrd="1" destOrd="0" parTransId="{6A0352DB-8AD6-4054-AC30-E0F1203F17D1}" sibTransId="{C9C456EC-7E7D-4BD9-ABE8-3EEB6B907D42}"/>
    <dgm:cxn modelId="{4C033A3E-59BE-4610-A3A9-6292E789611C}" type="presParOf" srcId="{13B906FB-D229-4F7F-A8C0-7795142CD1B3}" destId="{5572A22F-3285-4879-8A25-4EFFEA79CFE2}" srcOrd="0" destOrd="0" presId="urn:microsoft.com/office/officeart/2005/8/layout/vList2"/>
    <dgm:cxn modelId="{920CE69C-6521-4D23-B2D1-C9939D7D5904}" type="presParOf" srcId="{13B906FB-D229-4F7F-A8C0-7795142CD1B3}" destId="{FB1B9688-0C72-421A-98F9-1409F5FAE04F}" srcOrd="1" destOrd="0" presId="urn:microsoft.com/office/officeart/2005/8/layout/vList2"/>
    <dgm:cxn modelId="{398BD61D-A4CE-483A-94E5-B1FBA463B39E}" type="presParOf" srcId="{13B906FB-D229-4F7F-A8C0-7795142CD1B3}" destId="{A6D29C18-F346-439A-8365-89077F36AF45}"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357D7D-045F-46EB-9E57-A5E5E6C6EA6D}">
      <dsp:nvSpPr>
        <dsp:cNvPr id="0" name=""/>
        <dsp:cNvSpPr/>
      </dsp:nvSpPr>
      <dsp:spPr>
        <a:xfrm>
          <a:off x="3021369" y="2482984"/>
          <a:ext cx="2085260" cy="2085260"/>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Great</a:t>
          </a:r>
        </a:p>
        <a:p>
          <a:pPr marL="0" lvl="0" indent="0" algn="ctr" defTabSz="889000">
            <a:lnSpc>
              <a:spcPct val="90000"/>
            </a:lnSpc>
            <a:spcBef>
              <a:spcPct val="0"/>
            </a:spcBef>
            <a:spcAft>
              <a:spcPct val="35000"/>
            </a:spcAft>
            <a:buNone/>
          </a:pPr>
          <a:r>
            <a:rPr lang="en-GB" sz="2000" kern="1200" dirty="0"/>
            <a:t> Employee</a:t>
          </a:r>
        </a:p>
        <a:p>
          <a:pPr marL="0" lvl="0" indent="0" algn="ctr" defTabSz="889000">
            <a:lnSpc>
              <a:spcPct val="90000"/>
            </a:lnSpc>
            <a:spcBef>
              <a:spcPct val="0"/>
            </a:spcBef>
            <a:spcAft>
              <a:spcPct val="35000"/>
            </a:spcAft>
            <a:buNone/>
          </a:pPr>
          <a:r>
            <a:rPr lang="en-GB" sz="2000" kern="1200" dirty="0"/>
            <a:t>Engagement</a:t>
          </a:r>
          <a:r>
            <a:rPr lang="en-GB" sz="1800" kern="1200" dirty="0"/>
            <a:t> </a:t>
          </a:r>
        </a:p>
      </dsp:txBody>
      <dsp:txXfrm>
        <a:off x="3326748" y="2788363"/>
        <a:ext cx="1474502" cy="1474502"/>
      </dsp:txXfrm>
    </dsp:sp>
    <dsp:sp modelId="{D7E2CC7C-17E4-452F-9F86-E27C48E25D32}">
      <dsp:nvSpPr>
        <dsp:cNvPr id="0" name=""/>
        <dsp:cNvSpPr/>
      </dsp:nvSpPr>
      <dsp:spPr>
        <a:xfrm rot="12900000">
          <a:off x="1681923" y="2119367"/>
          <a:ext cx="1596240" cy="594299"/>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3E1FE05-0B5C-440C-9BEC-87DCBE1B5E2B}">
      <dsp:nvSpPr>
        <dsp:cNvPr id="0" name=""/>
        <dsp:cNvSpPr/>
      </dsp:nvSpPr>
      <dsp:spPr>
        <a:xfrm>
          <a:off x="835763" y="1166335"/>
          <a:ext cx="1980997" cy="15847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889000">
            <a:lnSpc>
              <a:spcPct val="90000"/>
            </a:lnSpc>
            <a:spcBef>
              <a:spcPct val="0"/>
            </a:spcBef>
            <a:spcAft>
              <a:spcPct val="35000"/>
            </a:spcAft>
            <a:buNone/>
          </a:pPr>
          <a:r>
            <a:rPr lang="en-GB" sz="2000" kern="1200" dirty="0"/>
            <a:t>Focus on</a:t>
          </a:r>
        </a:p>
        <a:p>
          <a:pPr marL="0" lvl="0" indent="0" algn="ctr" defTabSz="889000">
            <a:lnSpc>
              <a:spcPct val="90000"/>
            </a:lnSpc>
            <a:spcBef>
              <a:spcPct val="0"/>
            </a:spcBef>
            <a:spcAft>
              <a:spcPct val="35000"/>
            </a:spcAft>
            <a:buNone/>
          </a:pPr>
          <a:r>
            <a:rPr lang="en-GB" sz="2000" kern="1200" dirty="0"/>
            <a:t>culture</a:t>
          </a:r>
        </a:p>
      </dsp:txBody>
      <dsp:txXfrm>
        <a:off x="882180" y="1212752"/>
        <a:ext cx="1888163" cy="1491964"/>
      </dsp:txXfrm>
    </dsp:sp>
    <dsp:sp modelId="{04E43EC3-E0DB-4A61-85D3-4F1F7F8CF3B1}">
      <dsp:nvSpPr>
        <dsp:cNvPr id="0" name=""/>
        <dsp:cNvSpPr/>
      </dsp:nvSpPr>
      <dsp:spPr>
        <a:xfrm rot="16200000">
          <a:off x="3265198" y="1294051"/>
          <a:ext cx="1597603" cy="594299"/>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7428E08-F970-4145-AC7A-F3C3F8AF0F32}">
      <dsp:nvSpPr>
        <dsp:cNvPr id="0" name=""/>
        <dsp:cNvSpPr/>
      </dsp:nvSpPr>
      <dsp:spPr>
        <a:xfrm>
          <a:off x="3073501" y="0"/>
          <a:ext cx="1980997" cy="15847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889000">
            <a:lnSpc>
              <a:spcPct val="90000"/>
            </a:lnSpc>
            <a:spcBef>
              <a:spcPct val="0"/>
            </a:spcBef>
            <a:spcAft>
              <a:spcPct val="35000"/>
            </a:spcAft>
            <a:buNone/>
          </a:pPr>
          <a:r>
            <a:rPr lang="en-GB" sz="2000" kern="1200" dirty="0"/>
            <a:t>Develop leaders</a:t>
          </a:r>
        </a:p>
      </dsp:txBody>
      <dsp:txXfrm>
        <a:off x="3119918" y="46417"/>
        <a:ext cx="1888163" cy="1491964"/>
      </dsp:txXfrm>
    </dsp:sp>
    <dsp:sp modelId="{2F372689-C066-4B9D-A075-322970A905F4}">
      <dsp:nvSpPr>
        <dsp:cNvPr id="0" name=""/>
        <dsp:cNvSpPr/>
      </dsp:nvSpPr>
      <dsp:spPr>
        <a:xfrm rot="19606092">
          <a:off x="4882390" y="2160328"/>
          <a:ext cx="1623836" cy="594299"/>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2C6E39D-2F35-4B65-86F9-7DE17D5E49B9}">
      <dsp:nvSpPr>
        <dsp:cNvPr id="0" name=""/>
        <dsp:cNvSpPr/>
      </dsp:nvSpPr>
      <dsp:spPr>
        <a:xfrm>
          <a:off x="5382948" y="1220125"/>
          <a:ext cx="1980997" cy="15847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889000">
            <a:lnSpc>
              <a:spcPct val="90000"/>
            </a:lnSpc>
            <a:spcBef>
              <a:spcPct val="0"/>
            </a:spcBef>
            <a:spcAft>
              <a:spcPct val="35000"/>
            </a:spcAft>
            <a:buNone/>
          </a:pPr>
          <a:r>
            <a:rPr lang="en-GB" sz="2000" kern="1200" dirty="0"/>
            <a:t>Invest in their people</a:t>
          </a:r>
        </a:p>
      </dsp:txBody>
      <dsp:txXfrm>
        <a:off x="5429365" y="1266542"/>
        <a:ext cx="1888163" cy="14919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72A22F-3285-4879-8A25-4EFFEA79CFE2}">
      <dsp:nvSpPr>
        <dsp:cNvPr id="0" name=""/>
        <dsp:cNvSpPr/>
      </dsp:nvSpPr>
      <dsp:spPr>
        <a:xfrm>
          <a:off x="0" y="1039099"/>
          <a:ext cx="6085090" cy="1216800"/>
        </a:xfrm>
        <a:prstGeom prst="roundRect">
          <a:avLst/>
        </a:prstGeom>
        <a:solidFill>
          <a:schemeClr val="accent2">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Hotel staff are usually the first point of contact in guest interactions</a:t>
          </a:r>
          <a:endParaRPr lang="en-US" sz="2000" kern="1200" dirty="0"/>
        </a:p>
      </dsp:txBody>
      <dsp:txXfrm>
        <a:off x="59399" y="1098498"/>
        <a:ext cx="5966292" cy="1098002"/>
      </dsp:txXfrm>
    </dsp:sp>
    <dsp:sp modelId="{A6D29C18-F346-439A-8365-89077F36AF45}">
      <dsp:nvSpPr>
        <dsp:cNvPr id="0" name=""/>
        <dsp:cNvSpPr/>
      </dsp:nvSpPr>
      <dsp:spPr>
        <a:xfrm>
          <a:off x="0" y="2443099"/>
          <a:ext cx="6085090" cy="1216800"/>
        </a:xfrm>
        <a:prstGeom prst="roundRect">
          <a:avLst/>
        </a:prstGeom>
        <a:solidFill>
          <a:schemeClr val="accent3">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Any lack of engagement in their respective roles can lead to declining customer satisfaction leading to a decrease in profitability</a:t>
          </a:r>
          <a:r>
            <a:rPr lang="en-US" sz="1600" kern="1200" dirty="0"/>
            <a:t>.</a:t>
          </a:r>
        </a:p>
      </dsp:txBody>
      <dsp:txXfrm>
        <a:off x="59399" y="2502498"/>
        <a:ext cx="5966292" cy="1098002"/>
      </dsp:txXfrm>
    </dsp:sp>
  </dsp:spTree>
</dsp:drawing>
</file>

<file path=ppt/diagrams/layout1.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E351CED-465B-40B5-ADCE-957C918F227B}" type="datetimeFigureOut">
              <a:rPr lang="en-US" smtClean="0"/>
              <a:t>12/5/2022</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5A33CB2A-1702-4C1D-9CC4-8D472D39F19E}"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146088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351CED-465B-40B5-ADCE-957C918F227B}" type="datetimeFigureOut">
              <a:rPr lang="en-US" smtClean="0"/>
              <a:t>12/5/2022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45087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351CED-465B-40B5-ADCE-957C918F227B}" type="datetimeFigureOut">
              <a:rPr lang="en-US" smtClean="0"/>
              <a:t>12/5/2022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823869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E351CED-465B-40B5-ADCE-957C918F227B}" type="datetimeFigureOut">
              <a:rPr lang="en-US" smtClean="0"/>
              <a:t>12/5/2022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33CB2A-1702-4C1D-9CC4-8D472D39F19E}"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066557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E351CED-465B-40B5-ADCE-957C918F227B}" type="datetimeFigureOut">
              <a:rPr lang="en-US" smtClean="0"/>
              <a:t>12/5/2022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A33CB2A-1702-4C1D-9CC4-8D472D39F19E}"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114651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E351CED-465B-40B5-ADCE-957C918F227B}" type="datetimeFigureOut">
              <a:rPr lang="en-US" smtClean="0"/>
              <a:t>12/5/2022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A33CB2A-1702-4C1D-9CC4-8D472D39F19E}"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462536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E351CED-465B-40B5-ADCE-957C918F227B}" type="datetimeFigureOut">
              <a:rPr lang="en-US" smtClean="0"/>
              <a:t>12/5/2022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599911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E351CED-465B-40B5-ADCE-957C918F227B}" type="datetimeFigureOut">
              <a:rPr lang="en-US" smtClean="0"/>
              <a:t>12/5/2022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33CB2A-1702-4C1D-9CC4-8D472D39F19E}"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843671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1E351CED-465B-40B5-ADCE-957C918F227B}" type="datetimeFigureOut">
              <a:rPr lang="en-US" smtClean="0"/>
              <a:t>12/5/2022</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5A33CB2A-1702-4C1D-9CC4-8D472D39F19E}"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94327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351CED-465B-40B5-ADCE-957C918F227B}" type="datetimeFigureOut">
              <a:rPr lang="en-US" smtClean="0"/>
              <a:t>12/5/2022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468487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351CED-465B-40B5-ADCE-957C918F227B}" type="datetimeFigureOut">
              <a:rPr lang="en-US" smtClean="0"/>
              <a:t>12/5/2022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66895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1E351CED-465B-40B5-ADCE-957C918F227B}" type="datetimeFigureOut">
              <a:rPr lang="en-US" smtClean="0"/>
              <a:t>12/5/2022</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5A33CB2A-1702-4C1D-9CC4-8D472D39F19E}"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35840050"/>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8" Type="http://schemas.openxmlformats.org/officeDocument/2006/relationships/hyperlink" Target="http://www.davidzinger.com/the-employee-engagement-pyramid-12712/" TargetMode="External"/><Relationship Id="rId3" Type="http://schemas.openxmlformats.org/officeDocument/2006/relationships/hyperlink" Target="https://www.google.co.uk/search?q=employee+engagement&amp;sxsrf=ALiCzsYIaFGMJ6Td-uZXe83tPjd_uGZPrQ:1670266921093&amp;source=lnms&amp;tbm=isch&amp;sa=X&amp;ved=2ahUKEwjc54uUleP7AhWOiFwKHcweBAkQ_AUoAXoECAIQAw&amp;biw=1280&amp;bih=569&amp;dpr=1.5#imgrc=1DbgPcOsidp_fM" TargetMode="External"/><Relationship Id="rId7" Type="http://schemas.openxmlformats.org/officeDocument/2006/relationships/hyperlink" Target="https://www.achievers.com/blog/the-definition-of-employee-engagement/" TargetMode="External"/><Relationship Id="rId2" Type="http://schemas.openxmlformats.org/officeDocument/2006/relationships/hyperlink" Target="https://www.youtube.com/watch?v=UUmBKsY8i-A" TargetMode="External"/><Relationship Id="rId1" Type="http://schemas.openxmlformats.org/officeDocument/2006/relationships/slideLayout" Target="../slideLayouts/slideLayout7.xml"/><Relationship Id="rId6" Type="http://schemas.openxmlformats.org/officeDocument/2006/relationships/hyperlink" Target="https://haiilo.com/blog/employee-engagement-8-statistics-you-need-to-know/" TargetMode="External"/><Relationship Id="rId5" Type="http://schemas.openxmlformats.org/officeDocument/2006/relationships/hyperlink" Target="https://www.tonerbuzz.com/blog/employee-engagement-statistics/" TargetMode="External"/><Relationship Id="rId4" Type="http://schemas.openxmlformats.org/officeDocument/2006/relationships/hyperlink" Target="https://www.hotelmanagement.net/human-resources/roi-people-employee-engagement-key-to-profitabili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B7EA3A46-DE43-C783-EE4F-708D4AB1160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4946" r="-1" b="465"/>
          <a:stretch/>
        </p:blipFill>
        <p:spPr bwMode="auto">
          <a:xfrm>
            <a:off x="2" y="10"/>
            <a:ext cx="12191695" cy="6857990"/>
          </a:xfrm>
          <a:prstGeom prst="rect">
            <a:avLst/>
          </a:prstGeom>
          <a:solidFill>
            <a:srgbClr val="FFFFFF"/>
          </a:solidFill>
        </p:spPr>
      </p:pic>
      <p:sp>
        <p:nvSpPr>
          <p:cNvPr id="1132" name="Rectangle 1131">
            <a:extLst>
              <a:ext uri="{FF2B5EF4-FFF2-40B4-BE49-F238E27FC236}">
                <a16:creationId xmlns:a16="http://schemas.microsoft.com/office/drawing/2014/main" id="{A4092ECB-D375-4A85-AD6E-85644D2A9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7" y="3064931"/>
            <a:ext cx="8293042" cy="2488568"/>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7E6EE0-ACEB-7772-F15A-F7EA789BE3BC}"/>
              </a:ext>
            </a:extLst>
          </p:cNvPr>
          <p:cNvSpPr>
            <a:spLocks noGrp="1"/>
          </p:cNvSpPr>
          <p:nvPr>
            <p:ph type="ctrTitle"/>
          </p:nvPr>
        </p:nvSpPr>
        <p:spPr>
          <a:xfrm>
            <a:off x="1300526" y="3236470"/>
            <a:ext cx="6829044" cy="1252601"/>
          </a:xfrm>
        </p:spPr>
        <p:txBody>
          <a:bodyPr vert="horz" lIns="91440" tIns="45720" rIns="91440" bIns="0" rtlCol="0" anchor="b">
            <a:normAutofit/>
          </a:bodyPr>
          <a:lstStyle/>
          <a:p>
            <a:pPr algn="r"/>
            <a:r>
              <a:rPr lang="en-US" sz="3100">
                <a:solidFill>
                  <a:srgbClr val="FFFFFE"/>
                </a:solidFill>
              </a:rPr>
              <a:t>What it is and the importance within the Hotel industry.</a:t>
            </a:r>
          </a:p>
        </p:txBody>
      </p:sp>
      <p:sp>
        <p:nvSpPr>
          <p:cNvPr id="3" name="Subtitle 2">
            <a:extLst>
              <a:ext uri="{FF2B5EF4-FFF2-40B4-BE49-F238E27FC236}">
                <a16:creationId xmlns:a16="http://schemas.microsoft.com/office/drawing/2014/main" id="{FAC070AD-FF58-D8A8-A626-D62FF2C44E77}"/>
              </a:ext>
            </a:extLst>
          </p:cNvPr>
          <p:cNvSpPr>
            <a:spLocks noGrp="1"/>
          </p:cNvSpPr>
          <p:nvPr>
            <p:ph type="subTitle" idx="1"/>
          </p:nvPr>
        </p:nvSpPr>
        <p:spPr>
          <a:xfrm>
            <a:off x="1300525" y="4669144"/>
            <a:ext cx="6829043" cy="716529"/>
          </a:xfrm>
        </p:spPr>
        <p:txBody>
          <a:bodyPr vert="horz" lIns="91440" tIns="91440" rIns="91440" bIns="91440" rtlCol="0">
            <a:normAutofit/>
          </a:bodyPr>
          <a:lstStyle/>
          <a:p>
            <a:pPr algn="r">
              <a:lnSpc>
                <a:spcPct val="110000"/>
              </a:lnSpc>
            </a:pPr>
            <a:r>
              <a:rPr lang="en-US" sz="800">
                <a:solidFill>
                  <a:srgbClr val="FFFFFE"/>
                </a:solidFill>
              </a:rPr>
              <a:t> </a:t>
            </a:r>
          </a:p>
          <a:p>
            <a:pPr algn="r">
              <a:lnSpc>
                <a:spcPct val="110000"/>
              </a:lnSpc>
            </a:pPr>
            <a:r>
              <a:rPr lang="en-US" sz="800">
                <a:solidFill>
                  <a:srgbClr val="FFFFFE"/>
                </a:solidFill>
              </a:rPr>
              <a:t>          </a:t>
            </a:r>
            <a:br>
              <a:rPr lang="en-US" sz="800">
                <a:solidFill>
                  <a:srgbClr val="FFFFFE"/>
                </a:solidFill>
              </a:rPr>
            </a:br>
            <a:r>
              <a:rPr lang="en-US" sz="800">
                <a:solidFill>
                  <a:srgbClr val="FFFFFE"/>
                </a:solidFill>
              </a:rPr>
              <a:t> </a:t>
            </a:r>
          </a:p>
        </p:txBody>
      </p:sp>
      <p:cxnSp>
        <p:nvCxnSpPr>
          <p:cNvPr id="1134" name="Straight Connector 1133">
            <a:extLst>
              <a:ext uri="{FF2B5EF4-FFF2-40B4-BE49-F238E27FC236}">
                <a16:creationId xmlns:a16="http://schemas.microsoft.com/office/drawing/2014/main" id="{B6C1711D-6DAC-4FE1-B7B6-AC8A81B84C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00525" y="4666480"/>
            <a:ext cx="6829043" cy="0"/>
          </a:xfrm>
          <a:prstGeom prst="line">
            <a:avLst/>
          </a:prstGeom>
          <a:ln w="31750">
            <a:solidFill>
              <a:srgbClr val="F4F864"/>
            </a:solidFill>
          </a:ln>
        </p:spPr>
        <p:style>
          <a:lnRef idx="3">
            <a:schemeClr val="accent1"/>
          </a:lnRef>
          <a:fillRef idx="0">
            <a:schemeClr val="accent1"/>
          </a:fillRef>
          <a:effectRef idx="2">
            <a:schemeClr val="accent1"/>
          </a:effectRef>
          <a:fontRef idx="minor">
            <a:schemeClr val="tx1"/>
          </a:fontRef>
        </p:style>
      </p:cxnSp>
      <p:sp>
        <p:nvSpPr>
          <p:cNvPr id="1049" name="Footer Placeholder 4">
            <a:extLst>
              <a:ext uri="{FF2B5EF4-FFF2-40B4-BE49-F238E27FC236}">
                <a16:creationId xmlns:a16="http://schemas.microsoft.com/office/drawing/2014/main" id="{953D2476-8EA3-54D3-B27B-DEA2B23AFE67}"/>
              </a:ext>
            </a:extLst>
          </p:cNvPr>
          <p:cNvSpPr>
            <a:spLocks noGrp="1"/>
          </p:cNvSpPr>
          <p:nvPr>
            <p:ph type="ftr" sz="quarter" idx="11"/>
          </p:nvPr>
        </p:nvSpPr>
        <p:spPr>
          <a:xfrm>
            <a:off x="1300525" y="5553125"/>
            <a:ext cx="4113753" cy="309201"/>
          </a:xfrm>
        </p:spPr>
        <p:txBody>
          <a:bodyPr vert="horz" lIns="91440" tIns="45720" rIns="91440" bIns="45720" rtlCol="0" anchor="ctr">
            <a:normAutofit/>
          </a:bodyPr>
          <a:lstStyle/>
          <a:p>
            <a:pPr>
              <a:spcAft>
                <a:spcPts val="600"/>
              </a:spcAft>
            </a:pPr>
            <a:endParaRPr lang="en-US" dirty="0">
              <a:solidFill>
                <a:srgbClr val="FFFFFE"/>
              </a:solidFill>
            </a:endParaRPr>
          </a:p>
        </p:txBody>
      </p:sp>
      <p:sp>
        <p:nvSpPr>
          <p:cNvPr id="4" name="TextBox 3">
            <a:extLst>
              <a:ext uri="{FF2B5EF4-FFF2-40B4-BE49-F238E27FC236}">
                <a16:creationId xmlns:a16="http://schemas.microsoft.com/office/drawing/2014/main" id="{7998D5A2-1416-2945-E050-35D114940594}"/>
              </a:ext>
            </a:extLst>
          </p:cNvPr>
          <p:cNvSpPr txBox="1"/>
          <p:nvPr/>
        </p:nvSpPr>
        <p:spPr>
          <a:xfrm flipH="1">
            <a:off x="9590387" y="4244813"/>
            <a:ext cx="1457227" cy="369332"/>
          </a:xfrm>
          <a:prstGeom prst="rect">
            <a:avLst/>
          </a:prstGeom>
          <a:noFill/>
        </p:spPr>
        <p:txBody>
          <a:bodyPr wrap="square" rtlCol="0">
            <a:spAutoFit/>
          </a:bodyPr>
          <a:lstStyle/>
          <a:p>
            <a:pPr>
              <a:spcAft>
                <a:spcPts val="600"/>
              </a:spcAft>
            </a:pPr>
            <a:r>
              <a:rPr lang="en-GB" dirty="0"/>
              <a:t>Google, 2022 </a:t>
            </a:r>
          </a:p>
        </p:txBody>
      </p:sp>
    </p:spTree>
    <p:extLst>
      <p:ext uri="{BB962C8B-B14F-4D97-AF65-F5344CB8AC3E}">
        <p14:creationId xmlns:p14="http://schemas.microsoft.com/office/powerpoint/2010/main" val="1088729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500"/>
                                  </p:stCondLst>
                                  <p:iterate>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B3220-8E0D-75EB-E136-941F9F59EE2F}"/>
              </a:ext>
            </a:extLst>
          </p:cNvPr>
          <p:cNvSpPr>
            <a:spLocks noGrp="1"/>
          </p:cNvSpPr>
          <p:nvPr>
            <p:ph type="title"/>
          </p:nvPr>
        </p:nvSpPr>
        <p:spPr>
          <a:xfrm>
            <a:off x="1391343" y="895959"/>
            <a:ext cx="9603275" cy="1049235"/>
          </a:xfrm>
        </p:spPr>
        <p:txBody>
          <a:bodyPr/>
          <a:lstStyle/>
          <a:p>
            <a:r>
              <a:rPr lang="en-GB" dirty="0"/>
              <a:t>                 Description and meaning</a:t>
            </a:r>
          </a:p>
        </p:txBody>
      </p:sp>
      <p:sp>
        <p:nvSpPr>
          <p:cNvPr id="3" name="Content Placeholder 2">
            <a:extLst>
              <a:ext uri="{FF2B5EF4-FFF2-40B4-BE49-F238E27FC236}">
                <a16:creationId xmlns:a16="http://schemas.microsoft.com/office/drawing/2014/main" id="{E8BE02A0-FEC4-0FCA-EC42-A153ED8C2E8D}"/>
              </a:ext>
            </a:extLst>
          </p:cNvPr>
          <p:cNvSpPr>
            <a:spLocks noGrp="1"/>
          </p:cNvSpPr>
          <p:nvPr>
            <p:ph idx="1"/>
          </p:nvPr>
        </p:nvSpPr>
        <p:spPr>
          <a:xfrm>
            <a:off x="834888" y="3180522"/>
            <a:ext cx="2202512" cy="636104"/>
          </a:xfrm>
        </p:spPr>
        <p:txBody>
          <a:bodyPr>
            <a:normAutofit/>
          </a:bodyPr>
          <a:lstStyle/>
          <a:p>
            <a:pPr marL="0" indent="0">
              <a:buNone/>
            </a:pPr>
            <a:endParaRPr lang="en-GB" dirty="0"/>
          </a:p>
        </p:txBody>
      </p:sp>
      <p:sp>
        <p:nvSpPr>
          <p:cNvPr id="5" name="TextBox 4">
            <a:extLst>
              <a:ext uri="{FF2B5EF4-FFF2-40B4-BE49-F238E27FC236}">
                <a16:creationId xmlns:a16="http://schemas.microsoft.com/office/drawing/2014/main" id="{96AFE5CA-73CF-93ED-9D9C-C21334E4AEFD}"/>
              </a:ext>
            </a:extLst>
          </p:cNvPr>
          <p:cNvSpPr txBox="1"/>
          <p:nvPr/>
        </p:nvSpPr>
        <p:spPr>
          <a:xfrm>
            <a:off x="6192981" y="3105835"/>
            <a:ext cx="2953095" cy="646331"/>
          </a:xfrm>
          <a:prstGeom prst="rect">
            <a:avLst/>
          </a:prstGeom>
          <a:noFill/>
        </p:spPr>
        <p:txBody>
          <a:bodyPr wrap="square">
            <a:spAutoFit/>
          </a:bodyPr>
          <a:lstStyle/>
          <a:p>
            <a:pPr marL="285750" indent="-285750">
              <a:buFont typeface="Arial" panose="020B0604020202020204" pitchFamily="34" charset="0"/>
              <a:buChar char="•"/>
            </a:pPr>
            <a:br>
              <a:rPr lang="en-GB" sz="1800" dirty="0"/>
            </a:br>
            <a:endParaRPr lang="en-GB" dirty="0"/>
          </a:p>
        </p:txBody>
      </p:sp>
      <p:sp>
        <p:nvSpPr>
          <p:cNvPr id="4" name="Oval 3">
            <a:extLst>
              <a:ext uri="{FF2B5EF4-FFF2-40B4-BE49-F238E27FC236}">
                <a16:creationId xmlns:a16="http://schemas.microsoft.com/office/drawing/2014/main" id="{698B0903-323C-1BF4-7088-A66DC9D262BF}"/>
              </a:ext>
            </a:extLst>
          </p:cNvPr>
          <p:cNvSpPr/>
          <p:nvPr/>
        </p:nvSpPr>
        <p:spPr>
          <a:xfrm>
            <a:off x="6095999" y="2250219"/>
            <a:ext cx="4518991" cy="311691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0" lang="en-GB" sz="1800" b="0" i="0" u="none" strike="noStrike" kern="1200" cap="none" spc="0" normalizeH="0" baseline="0" noProof="0" dirty="0">
                <a:ln>
                  <a:noFill/>
                </a:ln>
                <a:solidFill>
                  <a:schemeClr val="bg1"/>
                </a:solidFill>
                <a:effectLst/>
                <a:uLnTx/>
                <a:uFillTx/>
                <a:latin typeface="Bahnschrift SemiBold" panose="020B0502040204020203" pitchFamily="34" charset="0"/>
              </a:rPr>
              <a:t>An </a:t>
            </a:r>
            <a:r>
              <a:rPr lang="en-GB" dirty="0">
                <a:solidFill>
                  <a:schemeClr val="bg1"/>
                </a:solidFill>
                <a:latin typeface="Bahnschrift SemiBold" panose="020B0502040204020203" pitchFamily="34" charset="0"/>
              </a:rPr>
              <a:t>engaged</a:t>
            </a:r>
            <a:r>
              <a:rPr kumimoji="0" lang="en-GB" sz="1800" b="0" i="0" u="none" strike="noStrike" kern="1200" cap="none" spc="0" normalizeH="0" baseline="0" noProof="0" dirty="0">
                <a:ln>
                  <a:noFill/>
                </a:ln>
                <a:solidFill>
                  <a:schemeClr val="bg1"/>
                </a:solidFill>
                <a:effectLst/>
                <a:uLnTx/>
                <a:uFillTx/>
                <a:latin typeface="Bahnschrift SemiBold" panose="020B0502040204020203" pitchFamily="34" charset="0"/>
              </a:rPr>
              <a:t> employee is driven to help their organisation succeed by directing their best efforts towards their work. They believe in the organisation, and they will work to make sure that the organisation fulfil its purpose.</a:t>
            </a:r>
            <a:endParaRPr lang="en-GB" dirty="0">
              <a:solidFill>
                <a:schemeClr val="bg1"/>
              </a:solidFill>
              <a:latin typeface="Bahnschrift SemiBold" panose="020B0502040204020203" pitchFamily="34" charset="0"/>
            </a:endParaRPr>
          </a:p>
        </p:txBody>
      </p:sp>
      <p:sp>
        <p:nvSpPr>
          <p:cNvPr id="8" name="Oval 7">
            <a:extLst>
              <a:ext uri="{FF2B5EF4-FFF2-40B4-BE49-F238E27FC236}">
                <a16:creationId xmlns:a16="http://schemas.microsoft.com/office/drawing/2014/main" id="{B525CBDE-EF23-3D17-6A7F-76F668FA99C4}"/>
              </a:ext>
            </a:extLst>
          </p:cNvPr>
          <p:cNvSpPr/>
          <p:nvPr/>
        </p:nvSpPr>
        <p:spPr>
          <a:xfrm>
            <a:off x="435997" y="2154803"/>
            <a:ext cx="4802587" cy="321232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indent="0" algn="ctr">
              <a:buNone/>
            </a:pPr>
            <a:r>
              <a:rPr lang="en-GB" dirty="0">
                <a:latin typeface="Bahnschrift SemiBold" panose="020B0502040204020203" pitchFamily="34" charset="0"/>
              </a:rPr>
              <a:t>Employee engagement refers to the level of mental and emotional                                                   commitment an employee has towards their job, the organisation and its goals. It is the measure of the enthusiasm and dedication shown in the workplace.</a:t>
            </a:r>
          </a:p>
        </p:txBody>
      </p:sp>
      <p:sp>
        <p:nvSpPr>
          <p:cNvPr id="6" name="TextBox 5">
            <a:extLst>
              <a:ext uri="{FF2B5EF4-FFF2-40B4-BE49-F238E27FC236}">
                <a16:creationId xmlns:a16="http://schemas.microsoft.com/office/drawing/2014/main" id="{6CC50D55-0942-A870-DC56-E313792BBEEF}"/>
              </a:ext>
            </a:extLst>
          </p:cNvPr>
          <p:cNvSpPr txBox="1"/>
          <p:nvPr/>
        </p:nvSpPr>
        <p:spPr>
          <a:xfrm>
            <a:off x="10810240" y="5537200"/>
            <a:ext cx="1298241" cy="369332"/>
          </a:xfrm>
          <a:prstGeom prst="rect">
            <a:avLst/>
          </a:prstGeom>
          <a:noFill/>
        </p:spPr>
        <p:txBody>
          <a:bodyPr wrap="none" rtlCol="0">
            <a:spAutoFit/>
          </a:bodyPr>
          <a:lstStyle/>
          <a:p>
            <a:r>
              <a:rPr lang="en-GB" dirty="0"/>
              <a:t>Wong, 2020</a:t>
            </a:r>
          </a:p>
        </p:txBody>
      </p:sp>
    </p:spTree>
    <p:extLst>
      <p:ext uri="{BB962C8B-B14F-4D97-AF65-F5344CB8AC3E}">
        <p14:creationId xmlns:p14="http://schemas.microsoft.com/office/powerpoint/2010/main" val="15653104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B6E6531A-0776-43BA-A852-5FB5C7753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56085" y="533400"/>
            <a:ext cx="9079832" cy="5077326"/>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F8C5273F-2B84-46BF-A94F-1A20E13B3A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84605" y="763203"/>
            <a:ext cx="8622792" cy="4617720"/>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2050" name="Picture 2" descr="63+ Jaw-Dropping Employee Engagement Statistics [2022] - Toner Buzz">
            <a:extLst>
              <a:ext uri="{FF2B5EF4-FFF2-40B4-BE49-F238E27FC236}">
                <a16:creationId xmlns:a16="http://schemas.microsoft.com/office/drawing/2014/main" id="{F7A1E430-CA2B-C5AD-5C64-F5CC6CE9DA6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363075" y="1247835"/>
            <a:ext cx="5465851" cy="364845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894C943B-715F-6536-69AB-96BACD6EA216}"/>
              </a:ext>
            </a:extLst>
          </p:cNvPr>
          <p:cNvSpPr txBox="1"/>
          <p:nvPr/>
        </p:nvSpPr>
        <p:spPr>
          <a:xfrm>
            <a:off x="8940800" y="4277360"/>
            <a:ext cx="788571" cy="646331"/>
          </a:xfrm>
          <a:prstGeom prst="rect">
            <a:avLst/>
          </a:prstGeom>
          <a:noFill/>
        </p:spPr>
        <p:txBody>
          <a:bodyPr wrap="square" rtlCol="0">
            <a:spAutoFit/>
          </a:bodyPr>
          <a:lstStyle/>
          <a:p>
            <a:endParaRPr lang="en-GB" dirty="0"/>
          </a:p>
          <a:p>
            <a:r>
              <a:rPr lang="en-GB" dirty="0"/>
              <a:t>2022</a:t>
            </a:r>
          </a:p>
        </p:txBody>
      </p:sp>
    </p:spTree>
    <p:extLst>
      <p:ext uri="{BB962C8B-B14F-4D97-AF65-F5344CB8AC3E}">
        <p14:creationId xmlns:p14="http://schemas.microsoft.com/office/powerpoint/2010/main" val="10778047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7" name="Picture 16">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9" name="Straight Connector 18">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C9D4B225-18E9-4C5B-94D8-2ABE6D161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23" name="Rectangle 22">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Desk with productivity items">
            <a:extLst>
              <a:ext uri="{FF2B5EF4-FFF2-40B4-BE49-F238E27FC236}">
                <a16:creationId xmlns:a16="http://schemas.microsoft.com/office/drawing/2014/main" id="{D4200C3F-F1D5-A2D5-BAFD-9D9DA5924D80}"/>
              </a:ext>
            </a:extLst>
          </p:cNvPr>
          <p:cNvPicPr>
            <a:picLocks noChangeAspect="1"/>
          </p:cNvPicPr>
          <p:nvPr/>
        </p:nvPicPr>
        <p:blipFill rotWithShape="1">
          <a:blip r:embed="rId3">
            <a:alphaModFix amt="50000"/>
          </a:blip>
          <a:srcRect r="-1" b="15728"/>
          <a:stretch/>
        </p:blipFill>
        <p:spPr>
          <a:xfrm>
            <a:off x="305" y="-431291"/>
            <a:ext cx="12191695" cy="6857990"/>
          </a:xfrm>
          <a:prstGeom prst="rect">
            <a:avLst/>
          </a:prstGeom>
        </p:spPr>
      </p:pic>
      <p:sp>
        <p:nvSpPr>
          <p:cNvPr id="25"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27"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29" name="Rectangle 28">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D9E34494-48F8-3009-EF87-FECA39B644F2}"/>
              </a:ext>
            </a:extLst>
          </p:cNvPr>
          <p:cNvSpPr>
            <a:spLocks noGrp="1"/>
          </p:cNvSpPr>
          <p:nvPr>
            <p:ph type="title"/>
          </p:nvPr>
        </p:nvSpPr>
        <p:spPr>
          <a:xfrm>
            <a:off x="1130271" y="1193800"/>
            <a:ext cx="2960961" cy="4699000"/>
          </a:xfrm>
        </p:spPr>
        <p:txBody>
          <a:bodyPr vert="horz" lIns="91440" tIns="45720" rIns="91440" bIns="45720" rtlCol="0" anchor="ctr">
            <a:normAutofit/>
          </a:bodyPr>
          <a:lstStyle/>
          <a:p>
            <a:r>
              <a:rPr lang="en-US" dirty="0"/>
              <a:t>effects of Employee engagement</a:t>
            </a:r>
            <a:br>
              <a:rPr lang="en-US" dirty="0"/>
            </a:br>
            <a:r>
              <a:rPr lang="en-US" dirty="0"/>
              <a:t>in the workplace </a:t>
            </a:r>
            <a:br>
              <a:rPr lang="en-US" dirty="0"/>
            </a:br>
            <a:br>
              <a:rPr lang="en-US" dirty="0"/>
            </a:br>
            <a:br>
              <a:rPr lang="en-US" dirty="0"/>
            </a:br>
            <a:r>
              <a:rPr lang="en-US" dirty="0"/>
              <a:t> </a:t>
            </a:r>
          </a:p>
        </p:txBody>
      </p:sp>
      <p:cxnSp>
        <p:nvCxnSpPr>
          <p:cNvPr id="31" name="Straight Connector 30">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CA41CCB0-9B4C-B44A-A2D8-0FA0858EE1BF}"/>
              </a:ext>
            </a:extLst>
          </p:cNvPr>
          <p:cNvSpPr txBox="1"/>
          <p:nvPr/>
        </p:nvSpPr>
        <p:spPr>
          <a:xfrm>
            <a:off x="4976636" y="1193800"/>
            <a:ext cx="6085091" cy="4699000"/>
          </a:xfrm>
          <a:prstGeom prst="rect">
            <a:avLst/>
          </a:prstGeom>
        </p:spPr>
        <p:txBody>
          <a:bodyPr vert="horz" lIns="91440" tIns="45720" rIns="91440" bIns="45720" rtlCol="0" anchor="ctr">
            <a:normAutofit fontScale="92500" lnSpcReduction="20000"/>
          </a:bodyPr>
          <a:lstStyle/>
          <a:p>
            <a:pPr marL="285750" indent="-228600" defTabSz="914400">
              <a:lnSpc>
                <a:spcPct val="120000"/>
              </a:lnSpc>
              <a:spcAft>
                <a:spcPts val="600"/>
              </a:spcAft>
              <a:buClr>
                <a:schemeClr val="accent1"/>
              </a:buClr>
              <a:buSzPct val="100000"/>
              <a:buFont typeface="Arial" panose="020B0604020202020204" pitchFamily="34" charset="0"/>
              <a:buChar char="•"/>
            </a:pPr>
            <a:r>
              <a:rPr lang="en-US" sz="2800" dirty="0"/>
              <a:t>Improved productivity (21% more)</a:t>
            </a:r>
          </a:p>
          <a:p>
            <a:pPr marL="285750" indent="-228600" defTabSz="914400">
              <a:lnSpc>
                <a:spcPct val="120000"/>
              </a:lnSpc>
              <a:spcAft>
                <a:spcPts val="600"/>
              </a:spcAft>
              <a:buClr>
                <a:schemeClr val="accent1"/>
              </a:buClr>
              <a:buSzPct val="100000"/>
              <a:buFont typeface="Arial" panose="020B0604020202020204" pitchFamily="34" charset="0"/>
              <a:buChar char="•"/>
            </a:pPr>
            <a:r>
              <a:rPr lang="en-US" sz="2800" dirty="0"/>
              <a:t>Increased profitability(21% more </a:t>
            </a:r>
            <a:r>
              <a:rPr lang="en-GB" sz="2800" dirty="0"/>
              <a:t>profitability)</a:t>
            </a:r>
          </a:p>
          <a:p>
            <a:pPr marL="285750" indent="-228600" defTabSz="914400">
              <a:lnSpc>
                <a:spcPct val="120000"/>
              </a:lnSpc>
              <a:spcAft>
                <a:spcPts val="600"/>
              </a:spcAft>
              <a:buClr>
                <a:schemeClr val="accent1"/>
              </a:buClr>
              <a:buSzPct val="100000"/>
              <a:buFont typeface="Arial" panose="020B0604020202020204" pitchFamily="34" charset="0"/>
              <a:buChar char="•"/>
            </a:pPr>
            <a:r>
              <a:rPr lang="en-GB" sz="2800" dirty="0"/>
              <a:t>Reduced absenteeism  (41% lower )</a:t>
            </a:r>
          </a:p>
          <a:p>
            <a:pPr marL="285750" indent="-228600" defTabSz="914400">
              <a:lnSpc>
                <a:spcPct val="120000"/>
              </a:lnSpc>
              <a:spcAft>
                <a:spcPts val="600"/>
              </a:spcAft>
              <a:buClr>
                <a:schemeClr val="accent1"/>
              </a:buClr>
              <a:buSzPct val="100000"/>
              <a:buFont typeface="Arial" panose="020B0604020202020204" pitchFamily="34" charset="0"/>
              <a:buChar char="•"/>
            </a:pPr>
            <a:r>
              <a:rPr lang="en-GB" sz="2800" dirty="0"/>
              <a:t>Better customer service (High %)</a:t>
            </a:r>
          </a:p>
          <a:p>
            <a:pPr marL="285750" indent="-228600" defTabSz="914400">
              <a:lnSpc>
                <a:spcPct val="120000"/>
              </a:lnSpc>
              <a:spcAft>
                <a:spcPts val="600"/>
              </a:spcAft>
              <a:buClr>
                <a:schemeClr val="accent1"/>
              </a:buClr>
              <a:buSzPct val="100000"/>
              <a:buFont typeface="Arial" panose="020B0604020202020204" pitchFamily="34" charset="0"/>
              <a:buChar char="•"/>
            </a:pPr>
            <a:r>
              <a:rPr lang="en-GB" sz="2800" dirty="0"/>
              <a:t>Up to 4 x increased revenue (147% more)</a:t>
            </a:r>
          </a:p>
          <a:p>
            <a:pPr marL="285750" indent="-228600" defTabSz="914400">
              <a:lnSpc>
                <a:spcPct val="120000"/>
              </a:lnSpc>
              <a:spcAft>
                <a:spcPts val="600"/>
              </a:spcAft>
              <a:buClr>
                <a:schemeClr val="accent1"/>
              </a:buClr>
              <a:buSzPct val="100000"/>
              <a:buFont typeface="Arial" panose="020B0604020202020204" pitchFamily="34" charset="0"/>
              <a:buChar char="•"/>
            </a:pPr>
            <a:r>
              <a:rPr lang="en-GB" sz="2800" dirty="0"/>
              <a:t>Reduces employee turnover(59% lower)</a:t>
            </a:r>
          </a:p>
          <a:p>
            <a:pPr marL="285750" indent="-228600" defTabSz="914400">
              <a:lnSpc>
                <a:spcPct val="120000"/>
              </a:lnSpc>
              <a:spcAft>
                <a:spcPts val="600"/>
              </a:spcAft>
              <a:buClr>
                <a:schemeClr val="accent1"/>
              </a:buClr>
              <a:buSzPct val="100000"/>
              <a:buFont typeface="Arial" panose="020B0604020202020204" pitchFamily="34" charset="0"/>
              <a:buChar char="•"/>
            </a:pPr>
            <a:r>
              <a:rPr lang="en-GB" sz="2800" dirty="0"/>
              <a:t>Overall business success</a:t>
            </a:r>
          </a:p>
          <a:p>
            <a:pPr marL="285750" indent="-228600" defTabSz="914400">
              <a:lnSpc>
                <a:spcPct val="120000"/>
              </a:lnSpc>
              <a:spcAft>
                <a:spcPts val="600"/>
              </a:spcAft>
              <a:buClr>
                <a:schemeClr val="accent1"/>
              </a:buClr>
              <a:buSzPct val="100000"/>
              <a:buFont typeface="Arial" panose="020B0604020202020204" pitchFamily="34" charset="0"/>
              <a:buChar char="•"/>
            </a:pPr>
            <a:r>
              <a:rPr lang="en-GB" sz="2800" dirty="0"/>
              <a:t>28% reduction in employee theft</a:t>
            </a:r>
          </a:p>
          <a:p>
            <a:pPr marL="285750" indent="-228600" defTabSz="914400">
              <a:lnSpc>
                <a:spcPct val="120000"/>
              </a:lnSpc>
              <a:spcAft>
                <a:spcPts val="600"/>
              </a:spcAft>
              <a:buClr>
                <a:schemeClr val="accent1"/>
              </a:buClr>
              <a:buSzPct val="100000"/>
              <a:buFont typeface="Arial" panose="020B0604020202020204" pitchFamily="34" charset="0"/>
              <a:buChar char="•"/>
            </a:pPr>
            <a:endParaRPr lang="en-US" dirty="0"/>
          </a:p>
          <a:p>
            <a:pPr indent="-228600" defTabSz="914400">
              <a:lnSpc>
                <a:spcPct val="120000"/>
              </a:lnSpc>
              <a:spcAft>
                <a:spcPts val="600"/>
              </a:spcAft>
              <a:buClr>
                <a:schemeClr val="accent1"/>
              </a:buClr>
              <a:buSzPct val="100000"/>
              <a:buFont typeface="Arial" panose="020B0604020202020204" pitchFamily="34" charset="0"/>
              <a:buChar char="•"/>
            </a:pPr>
            <a:endParaRPr lang="en-US" dirty="0"/>
          </a:p>
        </p:txBody>
      </p:sp>
      <p:sp>
        <p:nvSpPr>
          <p:cNvPr id="33"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2406680283"/>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FF08F-9D4C-5A4D-2E2B-783555827409}"/>
              </a:ext>
            </a:extLst>
          </p:cNvPr>
          <p:cNvSpPr>
            <a:spLocks noGrp="1"/>
          </p:cNvSpPr>
          <p:nvPr>
            <p:ph type="title"/>
          </p:nvPr>
        </p:nvSpPr>
        <p:spPr>
          <a:xfrm>
            <a:off x="938255" y="804519"/>
            <a:ext cx="10718358" cy="1143551"/>
          </a:xfrm>
        </p:spPr>
        <p:txBody>
          <a:bodyPr>
            <a:normAutofit fontScale="90000"/>
          </a:bodyPr>
          <a:lstStyle/>
          <a:p>
            <a:r>
              <a:rPr lang="en-GB" dirty="0"/>
              <a:t>    Characteristics of a great employee engagement </a:t>
            </a:r>
            <a:br>
              <a:rPr lang="en-GB" dirty="0"/>
            </a:br>
            <a:r>
              <a:rPr lang="en-GB" dirty="0"/>
              <a:t>                                 </a:t>
            </a:r>
          </a:p>
        </p:txBody>
      </p:sp>
      <p:graphicFrame>
        <p:nvGraphicFramePr>
          <p:cNvPr id="3" name="Diagram 2">
            <a:extLst>
              <a:ext uri="{FF2B5EF4-FFF2-40B4-BE49-F238E27FC236}">
                <a16:creationId xmlns:a16="http://schemas.microsoft.com/office/drawing/2014/main" id="{5C202AED-359B-331F-3A05-420A1F6DD710}"/>
              </a:ext>
            </a:extLst>
          </p:cNvPr>
          <p:cNvGraphicFramePr/>
          <p:nvPr>
            <p:extLst>
              <p:ext uri="{D42A27DB-BD31-4B8C-83A1-F6EECF244321}">
                <p14:modId xmlns:p14="http://schemas.microsoft.com/office/powerpoint/2010/main" val="1392751404"/>
              </p:ext>
            </p:extLst>
          </p:nvPr>
        </p:nvGraphicFramePr>
        <p:xfrm>
          <a:off x="2032000" y="1948070"/>
          <a:ext cx="8128000" cy="4569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055267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6" name="Rectangle 119">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Receptionist at a hotel">
            <a:extLst>
              <a:ext uri="{FF2B5EF4-FFF2-40B4-BE49-F238E27FC236}">
                <a16:creationId xmlns:a16="http://schemas.microsoft.com/office/drawing/2014/main" id="{AB66B830-26CE-84DA-067C-1A88EC0A50E4}"/>
              </a:ext>
            </a:extLst>
          </p:cNvPr>
          <p:cNvPicPr>
            <a:picLocks noChangeAspect="1"/>
          </p:cNvPicPr>
          <p:nvPr/>
        </p:nvPicPr>
        <p:blipFill rotWithShape="1">
          <a:blip r:embed="rId2">
            <a:alphaModFix amt="50000"/>
            <a:grayscl/>
            <a:extLst>
              <a:ext uri="{28A0092B-C50C-407E-A947-70E740481C1C}">
                <a14:useLocalDpi xmlns:a14="http://schemas.microsoft.com/office/drawing/2010/main" val="0"/>
              </a:ext>
            </a:extLst>
          </a:blip>
          <a:srcRect t="7864" r="-1" b="7864"/>
          <a:stretch/>
        </p:blipFill>
        <p:spPr>
          <a:xfrm>
            <a:off x="305" y="10"/>
            <a:ext cx="12191695" cy="6857990"/>
          </a:xfrm>
          <a:prstGeom prst="rect">
            <a:avLst/>
          </a:prstGeom>
        </p:spPr>
      </p:pic>
      <p:sp>
        <p:nvSpPr>
          <p:cNvPr id="147"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a:p>
        </p:txBody>
      </p:sp>
      <p:sp>
        <p:nvSpPr>
          <p:cNvPr id="148"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a:solidFill>
                <a:schemeClr val="tx1"/>
              </a:solidFill>
            </a:endParaRPr>
          </a:p>
        </p:txBody>
      </p:sp>
      <p:sp>
        <p:nvSpPr>
          <p:cNvPr id="149" name="Rectangle 125">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3664F308-A5A2-1C42-E968-BA65DC26D9B2}"/>
              </a:ext>
            </a:extLst>
          </p:cNvPr>
          <p:cNvSpPr>
            <a:spLocks noGrp="1"/>
          </p:cNvSpPr>
          <p:nvPr>
            <p:ph type="title"/>
          </p:nvPr>
        </p:nvSpPr>
        <p:spPr>
          <a:xfrm>
            <a:off x="1130271" y="1193800"/>
            <a:ext cx="3193050" cy="4699000"/>
          </a:xfrm>
        </p:spPr>
        <p:txBody>
          <a:bodyPr anchor="ctr">
            <a:normAutofit/>
          </a:bodyPr>
          <a:lstStyle/>
          <a:p>
            <a:r>
              <a:rPr lang="en-GB">
                <a:latin typeface="Aharoni" panose="02010803020104030203" pitchFamily="2" charset="-79"/>
                <a:cs typeface="Aharoni" panose="02010803020104030203" pitchFamily="2" charset="-79"/>
              </a:rPr>
              <a:t>Importance of employee engagement in the hotel industry</a:t>
            </a:r>
            <a:endParaRPr lang="en-GB" dirty="0">
              <a:latin typeface="Aharoni" panose="02010803020104030203" pitchFamily="2" charset="-79"/>
              <a:cs typeface="Aharoni" panose="02010803020104030203" pitchFamily="2" charset="-79"/>
            </a:endParaRPr>
          </a:p>
        </p:txBody>
      </p:sp>
      <p:cxnSp>
        <p:nvCxnSpPr>
          <p:cNvPr id="150" name="Straight Connector 127">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151"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a:solidFill>
                <a:schemeClr val="tx1"/>
              </a:solidFill>
            </a:endParaRPr>
          </a:p>
        </p:txBody>
      </p:sp>
      <p:graphicFrame>
        <p:nvGraphicFramePr>
          <p:cNvPr id="82" name="Content Placeholder 9">
            <a:extLst>
              <a:ext uri="{FF2B5EF4-FFF2-40B4-BE49-F238E27FC236}">
                <a16:creationId xmlns:a16="http://schemas.microsoft.com/office/drawing/2014/main" id="{A0F1888B-7167-8901-4408-0A0464BE7955}"/>
              </a:ext>
            </a:extLst>
          </p:cNvPr>
          <p:cNvGraphicFramePr>
            <a:graphicFrameLocks noGrp="1"/>
          </p:cNvGraphicFramePr>
          <p:nvPr>
            <p:ph idx="1"/>
            <p:extLst>
              <p:ext uri="{D42A27DB-BD31-4B8C-83A1-F6EECF244321}">
                <p14:modId xmlns:p14="http://schemas.microsoft.com/office/powerpoint/2010/main" val="3125598910"/>
              </p:ext>
            </p:extLst>
          </p:nvPr>
        </p:nvGraphicFramePr>
        <p:xfrm>
          <a:off x="4976636" y="1193800"/>
          <a:ext cx="6085091" cy="4699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223381"/>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5A867-10EC-D920-D6B9-00B390612D87}"/>
              </a:ext>
            </a:extLst>
          </p:cNvPr>
          <p:cNvSpPr>
            <a:spLocks noGrp="1"/>
          </p:cNvSpPr>
          <p:nvPr>
            <p:ph type="title"/>
          </p:nvPr>
        </p:nvSpPr>
        <p:spPr>
          <a:xfrm>
            <a:off x="593124" y="790832"/>
            <a:ext cx="11355859" cy="1220045"/>
          </a:xfrm>
        </p:spPr>
        <p:txBody>
          <a:bodyPr/>
          <a:lstStyle/>
          <a:p>
            <a:r>
              <a:rPr lang="en-GB" dirty="0"/>
              <a:t>  Hotel best practice for Employee  engagement</a:t>
            </a:r>
          </a:p>
        </p:txBody>
      </p:sp>
      <p:sp>
        <p:nvSpPr>
          <p:cNvPr id="3" name="Content Placeholder 2">
            <a:extLst>
              <a:ext uri="{FF2B5EF4-FFF2-40B4-BE49-F238E27FC236}">
                <a16:creationId xmlns:a16="http://schemas.microsoft.com/office/drawing/2014/main" id="{59F41DED-48CD-E8C7-4FF8-448A4F7F204F}"/>
              </a:ext>
            </a:extLst>
          </p:cNvPr>
          <p:cNvSpPr>
            <a:spLocks noGrp="1"/>
          </p:cNvSpPr>
          <p:nvPr>
            <p:ph sz="half" idx="1"/>
          </p:nvPr>
        </p:nvSpPr>
        <p:spPr/>
        <p:txBody>
          <a:bodyPr>
            <a:normAutofit/>
          </a:bodyPr>
          <a:lstStyle/>
          <a:p>
            <a:r>
              <a:rPr lang="en-GB" dirty="0">
                <a:latin typeface="Arial Black" panose="020B0A04020102020204" pitchFamily="34" charset="0"/>
              </a:rPr>
              <a:t>Productive communication channels</a:t>
            </a:r>
          </a:p>
          <a:p>
            <a:pPr marL="0" indent="0">
              <a:buNone/>
            </a:pPr>
            <a:endParaRPr lang="en-GB" dirty="0">
              <a:latin typeface="Arial Black" panose="020B0A04020102020204" pitchFamily="34" charset="0"/>
            </a:endParaRPr>
          </a:p>
        </p:txBody>
      </p:sp>
      <p:sp>
        <p:nvSpPr>
          <p:cNvPr id="4" name="Content Placeholder 3">
            <a:extLst>
              <a:ext uri="{FF2B5EF4-FFF2-40B4-BE49-F238E27FC236}">
                <a16:creationId xmlns:a16="http://schemas.microsoft.com/office/drawing/2014/main" id="{29A95462-FD59-7CCC-7B8A-DB64E994BB6C}"/>
              </a:ext>
            </a:extLst>
          </p:cNvPr>
          <p:cNvSpPr>
            <a:spLocks noGrp="1"/>
          </p:cNvSpPr>
          <p:nvPr>
            <p:ph sz="half" idx="2"/>
          </p:nvPr>
        </p:nvSpPr>
        <p:spPr/>
        <p:txBody>
          <a:bodyPr/>
          <a:lstStyle/>
          <a:p>
            <a:r>
              <a:rPr lang="en-GB" dirty="0">
                <a:latin typeface="Arial Black" panose="020B0A04020102020204" pitchFamily="34" charset="0"/>
              </a:rPr>
              <a:t>Start from the Top</a:t>
            </a:r>
          </a:p>
        </p:txBody>
      </p:sp>
      <p:sp>
        <p:nvSpPr>
          <p:cNvPr id="7" name="Rectangle 6">
            <a:extLst>
              <a:ext uri="{FF2B5EF4-FFF2-40B4-BE49-F238E27FC236}">
                <a16:creationId xmlns:a16="http://schemas.microsoft.com/office/drawing/2014/main" id="{BDC1A1B1-96BB-C4BE-77DB-05E325FAF484}"/>
              </a:ext>
            </a:extLst>
          </p:cNvPr>
          <p:cNvSpPr/>
          <p:nvPr/>
        </p:nvSpPr>
        <p:spPr>
          <a:xfrm>
            <a:off x="1447332" y="3429000"/>
            <a:ext cx="4187350" cy="1933832"/>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Employees are twice more likely to be engaged than those who do not communicate with their Managers  </a:t>
            </a:r>
          </a:p>
        </p:txBody>
      </p:sp>
      <p:sp>
        <p:nvSpPr>
          <p:cNvPr id="8" name="Rectangle 7">
            <a:extLst>
              <a:ext uri="{FF2B5EF4-FFF2-40B4-BE49-F238E27FC236}">
                <a16:creationId xmlns:a16="http://schemas.microsoft.com/office/drawing/2014/main" id="{4153689B-D5C6-D319-C18E-8086C9BCD029}"/>
              </a:ext>
            </a:extLst>
          </p:cNvPr>
          <p:cNvSpPr/>
          <p:nvPr/>
        </p:nvSpPr>
        <p:spPr>
          <a:xfrm>
            <a:off x="6647935" y="3429000"/>
            <a:ext cx="3880022" cy="2029863"/>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Managers should reach out to remote employees as well as ensuring employees understand company values</a:t>
            </a:r>
          </a:p>
        </p:txBody>
      </p:sp>
    </p:spTree>
    <p:extLst>
      <p:ext uri="{BB962C8B-B14F-4D97-AF65-F5344CB8AC3E}">
        <p14:creationId xmlns:p14="http://schemas.microsoft.com/office/powerpoint/2010/main" val="21649078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81" name="Rectangle 1080">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083" name="Picture 1082">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085" name="Straight Connector 1084">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087" name="Straight Connector 1086">
            <a:extLst>
              <a:ext uri="{FF2B5EF4-FFF2-40B4-BE49-F238E27FC236}">
                <a16:creationId xmlns:a16="http://schemas.microsoft.com/office/drawing/2014/main" id="{A56012FD-74A8-4C91-B318-435CF2B719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089" name="Rectangle 1088">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91" name="Straight Connector 1090">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093" name="Rectangle 1092">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extBox 1">
            <a:extLst>
              <a:ext uri="{FF2B5EF4-FFF2-40B4-BE49-F238E27FC236}">
                <a16:creationId xmlns:a16="http://schemas.microsoft.com/office/drawing/2014/main" id="{01CA9637-2C37-86DF-8369-2FE46F5495F3}"/>
              </a:ext>
            </a:extLst>
          </p:cNvPr>
          <p:cNvSpPr txBox="1"/>
          <p:nvPr/>
        </p:nvSpPr>
        <p:spPr>
          <a:xfrm>
            <a:off x="1451581" y="2015732"/>
            <a:ext cx="4172212" cy="3450613"/>
          </a:xfrm>
          <a:prstGeom prst="rect">
            <a:avLst/>
          </a:prstGeom>
        </p:spPr>
        <p:txBody>
          <a:bodyPr vert="horz" lIns="91440" tIns="45720" rIns="91440" bIns="45720" rtlCol="0" anchor="t">
            <a:normAutofit/>
          </a:bodyPr>
          <a:lstStyle/>
          <a:p>
            <a:pPr defTabSz="914400">
              <a:lnSpc>
                <a:spcPct val="120000"/>
              </a:lnSpc>
              <a:spcAft>
                <a:spcPts val="600"/>
              </a:spcAft>
              <a:buClr>
                <a:schemeClr val="accent1"/>
              </a:buClr>
              <a:buSzPct val="100000"/>
            </a:pPr>
            <a:r>
              <a:rPr lang="en-US" sz="3200" b="1" dirty="0"/>
              <a:t>     </a:t>
            </a:r>
          </a:p>
        </p:txBody>
      </p:sp>
      <p:pic>
        <p:nvPicPr>
          <p:cNvPr id="3" name="Picture 2">
            <a:extLst>
              <a:ext uri="{FF2B5EF4-FFF2-40B4-BE49-F238E27FC236}">
                <a16:creationId xmlns:a16="http://schemas.microsoft.com/office/drawing/2014/main" id="{76C36B37-0F4C-E8BA-998B-C50B2A4FCF2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4410" y="274324"/>
            <a:ext cx="5955349" cy="4721806"/>
          </a:xfrm>
          <a:prstGeom prst="rect">
            <a:avLst/>
          </a:prstGeom>
          <a:noFill/>
          <a:extLst>
            <a:ext uri="{909E8E84-426E-40DD-AFC4-6F175D3DCCD1}">
              <a14:hiddenFill xmlns:a14="http://schemas.microsoft.com/office/drawing/2010/main">
                <a:solidFill>
                  <a:srgbClr val="FFFFFF"/>
                </a:solidFill>
              </a14:hiddenFill>
            </a:ext>
          </a:extLst>
        </p:spPr>
      </p:pic>
      <p:pic>
        <p:nvPicPr>
          <p:cNvPr id="1095" name="Picture 1094">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097" name="Straight Connector 1096">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12DDA5EE-8292-F604-2913-CA79E232EB59}"/>
              </a:ext>
            </a:extLst>
          </p:cNvPr>
          <p:cNvSpPr txBox="1"/>
          <p:nvPr/>
        </p:nvSpPr>
        <p:spPr>
          <a:xfrm>
            <a:off x="8778240" y="5598160"/>
            <a:ext cx="1395254" cy="369332"/>
          </a:xfrm>
          <a:prstGeom prst="rect">
            <a:avLst/>
          </a:prstGeom>
          <a:noFill/>
        </p:spPr>
        <p:txBody>
          <a:bodyPr wrap="none" rtlCol="0">
            <a:spAutoFit/>
          </a:bodyPr>
          <a:lstStyle/>
          <a:p>
            <a:r>
              <a:rPr lang="en-GB" dirty="0"/>
              <a:t>Zinger, 2022 </a:t>
            </a:r>
          </a:p>
        </p:txBody>
      </p:sp>
      <p:sp>
        <p:nvSpPr>
          <p:cNvPr id="7" name="TextBox 6">
            <a:extLst>
              <a:ext uri="{FF2B5EF4-FFF2-40B4-BE49-F238E27FC236}">
                <a16:creationId xmlns:a16="http://schemas.microsoft.com/office/drawing/2014/main" id="{C90A73EE-3D70-175A-0901-55337FAC1580}"/>
              </a:ext>
            </a:extLst>
          </p:cNvPr>
          <p:cNvSpPr txBox="1"/>
          <p:nvPr/>
        </p:nvSpPr>
        <p:spPr>
          <a:xfrm>
            <a:off x="1824040" y="1224428"/>
            <a:ext cx="8256864" cy="633379"/>
          </a:xfrm>
          <a:prstGeom prst="rect">
            <a:avLst/>
          </a:prstGeom>
          <a:noFill/>
        </p:spPr>
        <p:txBody>
          <a:bodyPr wrap="square">
            <a:spAutoFit/>
          </a:bodyPr>
          <a:lstStyle/>
          <a:p>
            <a:pPr marL="0" marR="0" lvl="0" indent="0" algn="l" defTabSz="914400" rtl="0" eaLnBrk="1" fontAlgn="auto" latinLnBrk="0" hangingPunct="1">
              <a:lnSpc>
                <a:spcPct val="120000"/>
              </a:lnSpc>
              <a:spcBef>
                <a:spcPts val="0"/>
              </a:spcBef>
              <a:spcAft>
                <a:spcPts val="600"/>
              </a:spcAft>
              <a:buClr>
                <a:srgbClr val="B71E42"/>
              </a:buClr>
              <a:buSzPct val="100000"/>
              <a:buFontTx/>
              <a:buNone/>
              <a:tabLst/>
              <a:defRPr/>
            </a:pPr>
            <a:r>
              <a:rPr kumimoji="0" lang="en-US" sz="3200" b="1" i="0" u="none" strike="noStrike" kern="1200" cap="none" spc="0" normalizeH="0" baseline="0" noProof="0" dirty="0">
                <a:ln>
                  <a:noFill/>
                </a:ln>
                <a:solidFill>
                  <a:prstClr val="black"/>
                </a:solidFill>
                <a:effectLst/>
                <a:uLnTx/>
                <a:uFillTx/>
                <a:latin typeface="Gill Sans MT" panose="020B0502020104020203"/>
                <a:ea typeface="+mn-ea"/>
                <a:cs typeface="+mn-cs"/>
              </a:rPr>
              <a:t>Zinger Model</a:t>
            </a:r>
          </a:p>
        </p:txBody>
      </p:sp>
      <p:sp>
        <p:nvSpPr>
          <p:cNvPr id="8" name="TextBox 7">
            <a:extLst>
              <a:ext uri="{FF2B5EF4-FFF2-40B4-BE49-F238E27FC236}">
                <a16:creationId xmlns:a16="http://schemas.microsoft.com/office/drawing/2014/main" id="{CDC758DB-2C9A-76C8-F0F6-BBB51FF1A116}"/>
              </a:ext>
            </a:extLst>
          </p:cNvPr>
          <p:cNvSpPr txBox="1"/>
          <p:nvPr/>
        </p:nvSpPr>
        <p:spPr>
          <a:xfrm>
            <a:off x="276837" y="2709644"/>
            <a:ext cx="5176007" cy="1200329"/>
          </a:xfrm>
          <a:prstGeom prst="rect">
            <a:avLst/>
          </a:prstGeom>
          <a:noFill/>
        </p:spPr>
        <p:txBody>
          <a:bodyPr wrap="square" rtlCol="0">
            <a:spAutoFit/>
          </a:bodyPr>
          <a:lstStyle/>
          <a:p>
            <a:pPr marL="285750" indent="-285750">
              <a:buFont typeface="Arial" panose="020B0604020202020204" pitchFamily="34" charset="0"/>
              <a:buChar char="•"/>
            </a:pPr>
            <a:r>
              <a:rPr lang="en-GB" dirty="0"/>
              <a:t>Seen from the perspective of a Pyramid</a:t>
            </a:r>
          </a:p>
          <a:p>
            <a:pPr marL="285750" indent="-285750">
              <a:buFont typeface="Arial" panose="020B0604020202020204" pitchFamily="34" charset="0"/>
              <a:buChar char="•"/>
            </a:pPr>
            <a:r>
              <a:rPr lang="en-GB" dirty="0"/>
              <a:t>Achieving results is only 10 blocks away</a:t>
            </a:r>
          </a:p>
          <a:p>
            <a:pPr marL="285750" indent="-285750">
              <a:buFont typeface="Arial" panose="020B0604020202020204" pitchFamily="34" charset="0"/>
              <a:buChar char="•"/>
            </a:pPr>
            <a:r>
              <a:rPr lang="en-GB" dirty="0"/>
              <a:t>Highlights ten things managers must do to increase employee engagement.</a:t>
            </a:r>
          </a:p>
        </p:txBody>
      </p:sp>
    </p:spTree>
    <p:extLst>
      <p:ext uri="{BB962C8B-B14F-4D97-AF65-F5344CB8AC3E}">
        <p14:creationId xmlns:p14="http://schemas.microsoft.com/office/powerpoint/2010/main" val="16507399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BFE5CB2-963C-D0C5-791B-1F01DBD89932}"/>
              </a:ext>
            </a:extLst>
          </p:cNvPr>
          <p:cNvSpPr txBox="1"/>
          <p:nvPr/>
        </p:nvSpPr>
        <p:spPr>
          <a:xfrm>
            <a:off x="446314" y="671119"/>
            <a:ext cx="10820400" cy="6786473"/>
          </a:xfrm>
          <a:prstGeom prst="rect">
            <a:avLst/>
          </a:prstGeom>
          <a:noFill/>
        </p:spPr>
        <p:txBody>
          <a:bodyPr wrap="square" rtlCol="0">
            <a:spAutoFit/>
          </a:bodyPr>
          <a:lstStyle/>
          <a:p>
            <a:r>
              <a:rPr lang="en-GB" sz="2400" dirty="0"/>
              <a:t>                                                   </a:t>
            </a:r>
            <a:r>
              <a:rPr lang="en-GB" sz="2400" b="1" dirty="0"/>
              <a:t>References</a:t>
            </a:r>
          </a:p>
          <a:p>
            <a:pPr marL="0" marR="0" lvl="0" indent="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None/>
              <a:tabLst/>
              <a:defRPr/>
            </a:pPr>
            <a:r>
              <a:rPr kumimoji="0" lang="en-GB"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Joshua, F [Video] What is Employee </a:t>
            </a:r>
            <a:r>
              <a:rPr lang="en-GB" sz="1400" dirty="0">
                <a:solidFill>
                  <a:prstClr val="black"/>
                </a:solidFill>
                <a:latin typeface="Arial" panose="020B0604020202020204" pitchFamily="34" charset="0"/>
                <a:cs typeface="Arial" panose="020B0604020202020204" pitchFamily="34" charset="0"/>
              </a:rPr>
              <a:t>E</a:t>
            </a:r>
            <a:r>
              <a:rPr kumimoji="0" lang="en-GB" sz="1400" b="0" i="0" u="none" strike="noStrike" kern="1200" cap="none" spc="0" normalizeH="0" baseline="0" noProof="0" dirty="0" err="1">
                <a:ln>
                  <a:noFill/>
                </a:ln>
                <a:solidFill>
                  <a:prstClr val="black"/>
                </a:solidFill>
                <a:effectLst/>
                <a:uLnTx/>
                <a:uFillTx/>
                <a:latin typeface="Arial" panose="020B0604020202020204" pitchFamily="34" charset="0"/>
                <a:cs typeface="Arial" panose="020B0604020202020204" pitchFamily="34" charset="0"/>
              </a:rPr>
              <a:t>ngagement</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Available at: </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hlinkClick r:id="rId2"/>
              </a:rPr>
              <a:t>https://www.youtube.com/watch?v=UUmBKsY8i-A</a:t>
            </a:r>
            <a:endParaRPr kumimoji="0" lang="en-GB"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None/>
              <a:tabLst/>
              <a:defRPr/>
            </a:pPr>
            <a:r>
              <a:rPr kumimoji="0" lang="en-GB"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Google (2022) Employee Engagement Images.  Available at: </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hlinkClick r:id="rId3"/>
              </a:rPr>
              <a:t>https://www.google.co.uk/search?q=employee+engagement&amp;sxsrf=ALiCzsYIaFGMJ6Td-uZXe83tPjd_uGZPrQ:1670266921093&amp;source=lnms&amp;tbm=isch&amp;sa=X&amp;ved=2ahUKEwjc54uUleP7AhWOiFwKHcweBAkQ_AUoAXoECAIQAw&amp;biw=1280&amp;bih=569&amp;dpr=1.5#imgrc=1DbgPcOsidp_fM</a:t>
            </a:r>
            <a:endParaRPr kumimoji="0" lang="en-GB"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defTabSz="914400">
              <a:lnSpc>
                <a:spcPct val="120000"/>
              </a:lnSpc>
              <a:spcBef>
                <a:spcPts val="1000"/>
              </a:spcBef>
              <a:buClr>
                <a:srgbClr val="B71E42"/>
              </a:buClr>
              <a:buSzPct val="100000"/>
              <a:defRPr/>
            </a:pPr>
            <a:r>
              <a:rPr kumimoji="0" lang="en-GB"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Hoisington, Alicia. (2019) </a:t>
            </a:r>
            <a:r>
              <a:rPr kumimoji="0" lang="en-GB" sz="14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The ROI of People: Employee engagement key to profitability.</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Available at: </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hlinkClick r:id="rId4"/>
              </a:rPr>
              <a:t>https://www.hotelmanagement.net/human-resources/roi-people-employee-engagement-key-to-profitability</a:t>
            </a:r>
            <a:endParaRPr kumimoji="0" lang="en-GB"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None/>
              <a:tabLst/>
              <a:defRPr/>
            </a:pPr>
            <a:r>
              <a:rPr kumimoji="0" lang="en-GB"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Toner Buzz (2022) 63+ Jaw-Dropping Employee Engagement Statistics.  Available at: </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hlinkClick r:id="rId5"/>
              </a:rPr>
              <a:t>https://www.tonerbuzz.com/blog/employee-engagement-statistics/</a:t>
            </a:r>
            <a:endParaRPr kumimoji="0" lang="en-GB"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None/>
              <a:tabLst/>
              <a:defRPr/>
            </a:pPr>
            <a:r>
              <a:rPr lang="en-GB" sz="1400" dirty="0">
                <a:solidFill>
                  <a:prstClr val="black"/>
                </a:solidFill>
                <a:latin typeface="Arial" panose="020B0604020202020204" pitchFamily="34" charset="0"/>
                <a:cs typeface="Arial" panose="020B0604020202020204" pitchFamily="34" charset="0"/>
              </a:rPr>
              <a:t>Valerie, J. and </a:t>
            </a:r>
            <a:r>
              <a:rPr lang="en-GB" sz="1400" dirty="0" err="1">
                <a:solidFill>
                  <a:prstClr val="black"/>
                </a:solidFill>
                <a:latin typeface="Arial" panose="020B0604020202020204" pitchFamily="34" charset="0"/>
                <a:cs typeface="Arial" panose="020B0604020202020204" pitchFamily="34" charset="0"/>
              </a:rPr>
              <a:t>Miakipaa</a:t>
            </a:r>
            <a:r>
              <a:rPr lang="en-GB" sz="1400" dirty="0">
                <a:solidFill>
                  <a:prstClr val="black"/>
                </a:solidFill>
                <a:latin typeface="Arial" panose="020B0604020202020204" pitchFamily="34" charset="0"/>
                <a:cs typeface="Arial" panose="020B0604020202020204" pitchFamily="34" charset="0"/>
              </a:rPr>
              <a:t>, M. (2022) 8 employee engagement statistics you need to know in 2022 (INFOGRAPHIC). Available at: </a:t>
            </a:r>
            <a:r>
              <a:rPr lang="en-GB" sz="1400" dirty="0">
                <a:solidFill>
                  <a:prstClr val="black"/>
                </a:solidFill>
                <a:latin typeface="Arial" panose="020B0604020202020204" pitchFamily="34" charset="0"/>
                <a:cs typeface="Arial" panose="020B0604020202020204" pitchFamily="34" charset="0"/>
                <a:hlinkClick r:id="rId6"/>
              </a:rPr>
              <a:t>https://haiilo.com/blog/employee-engagement-8-statistics-you-need-to-know/</a:t>
            </a:r>
            <a:endParaRPr lang="en-GB" sz="1400" dirty="0">
              <a:solidFill>
                <a:prstClr val="black"/>
              </a:solidFill>
              <a:latin typeface="Arial" panose="020B0604020202020204" pitchFamily="34" charset="0"/>
              <a:cs typeface="Arial" panose="020B0604020202020204" pitchFamily="34" charset="0"/>
            </a:endParaRPr>
          </a:p>
          <a:p>
            <a:endParaRPr kumimoji="0" lang="en-GB"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r>
              <a:rPr kumimoji="0" lang="en-GB"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Wong, Kellie. (2022) </a:t>
            </a:r>
            <a:r>
              <a:rPr kumimoji="0" lang="en-GB" sz="14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The Definition of Employee Engagement. </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Achievers solutions Inc. available at: </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hlinkClick r:id="rId7"/>
              </a:rPr>
              <a:t>https://www.achievers.com/blog/the-definition-of-employee-engagement/</a:t>
            </a:r>
            <a:endParaRPr kumimoji="0" lang="en-GB"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None/>
              <a:tabLst/>
              <a:defRPr/>
            </a:pPr>
            <a:r>
              <a:rPr kumimoji="0" lang="en-GB"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Zinger, D. (2022) </a:t>
            </a:r>
            <a:r>
              <a:rPr kumimoji="0" lang="en-GB" sz="14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The Pyramid of Employee Engagement Actions for Managers</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Available at: </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hlinkClick r:id="rId8"/>
              </a:rPr>
              <a:t>http://www.davidzinger.com/the-employee-engagement-pyramid-12712/</a:t>
            </a:r>
            <a:endParaRPr kumimoji="0" lang="en-GB"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None/>
              <a:tabLst/>
              <a:defRPr/>
            </a:pPr>
            <a:endParaRPr kumimoji="0" lang="en-GB" sz="1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None/>
              <a:tabLst/>
              <a:defRPr/>
            </a:pPr>
            <a:endParaRPr kumimoji="0" lang="en-GB" sz="1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None/>
              <a:tabLst/>
              <a:defRPr/>
            </a:pPr>
            <a:endParaRPr kumimoji="0" lang="en-GB" sz="1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826375875"/>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1350</TotalTime>
  <Words>571</Words>
  <Application>Microsoft Office PowerPoint</Application>
  <PresentationFormat>Widescreen</PresentationFormat>
  <Paragraphs>53</Paragraphs>
  <Slides>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Aharoni</vt:lpstr>
      <vt:lpstr>Arial</vt:lpstr>
      <vt:lpstr>Arial Black</vt:lpstr>
      <vt:lpstr>Bahnschrift SemiBold</vt:lpstr>
      <vt:lpstr>Gill Sans MT</vt:lpstr>
      <vt:lpstr>Gallery</vt:lpstr>
      <vt:lpstr>What it is and the importance within the Hotel industry.</vt:lpstr>
      <vt:lpstr>                 Description and meaning</vt:lpstr>
      <vt:lpstr>PowerPoint Presentation</vt:lpstr>
      <vt:lpstr>effects of Employee engagement in the workplace     </vt:lpstr>
      <vt:lpstr>    Characteristics of a great employee engagement                                   </vt:lpstr>
      <vt:lpstr>Importance of employee engagement in the hotel industry</vt:lpstr>
      <vt:lpstr>  Hotel best practice for Employee  engagement</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Adeshola Sallu</dc:creator>
  <cp:lastModifiedBy>Adeshola Sallu</cp:lastModifiedBy>
  <cp:revision>1</cp:revision>
  <dcterms:created xsi:type="dcterms:W3CDTF">2022-12-04T04:35:45Z</dcterms:created>
  <dcterms:modified xsi:type="dcterms:W3CDTF">2022-12-06T09:43:25Z</dcterms:modified>
</cp:coreProperties>
</file>