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2" r:id="rId1"/>
  </p:sldMasterIdLst>
  <p:notesMasterIdLst>
    <p:notesMasterId r:id="rId14"/>
  </p:notesMasterIdLst>
  <p:handoutMasterIdLst>
    <p:handoutMasterId r:id="rId15"/>
  </p:handoutMasterIdLst>
  <p:sldIdLst>
    <p:sldId id="269" r:id="rId2"/>
    <p:sldId id="270" r:id="rId3"/>
    <p:sldId id="282" r:id="rId4"/>
    <p:sldId id="284" r:id="rId5"/>
    <p:sldId id="285" r:id="rId6"/>
    <p:sldId id="288" r:id="rId7"/>
    <p:sldId id="287" r:id="rId8"/>
    <p:sldId id="286" r:id="rId9"/>
    <p:sldId id="271" r:id="rId10"/>
    <p:sldId id="272" r:id="rId11"/>
    <p:sldId id="283" r:id="rId12"/>
    <p:sldId id="273" r:id="rId13"/>
  </p:sldIdLst>
  <p:sldSz cx="9144000" cy="6858000" type="screen4x3"/>
  <p:notesSz cx="7010400" cy="9296400"/>
  <p:defaultTextStyle>
    <a:defPPr>
      <a:defRPr lang="en-US"/>
    </a:defPPr>
    <a:lvl1pPr algn="l" rtl="0" fontAlgn="base">
      <a:spcBef>
        <a:spcPct val="20000"/>
      </a:spcBef>
      <a:spcAft>
        <a:spcPct val="0"/>
      </a:spcAft>
      <a:buClr>
        <a:schemeClr val="accent2"/>
      </a:buClr>
      <a:buSzPct val="70000"/>
      <a:buFont typeface="Wingdings" pitchFamily="2" charset="2"/>
      <a:buChar char="l"/>
      <a:defRPr sz="2600" kern="1200">
        <a:solidFill>
          <a:schemeClr val="tx1"/>
        </a:solidFill>
        <a:latin typeface="Arial" charset="0"/>
        <a:ea typeface="+mn-ea"/>
        <a:cs typeface="+mn-cs"/>
      </a:defRPr>
    </a:lvl1pPr>
    <a:lvl2pPr marL="457200" algn="l" rtl="0" fontAlgn="base">
      <a:spcBef>
        <a:spcPct val="20000"/>
      </a:spcBef>
      <a:spcAft>
        <a:spcPct val="0"/>
      </a:spcAft>
      <a:buClr>
        <a:schemeClr val="accent2"/>
      </a:buClr>
      <a:buSzPct val="70000"/>
      <a:buFont typeface="Wingdings" pitchFamily="2" charset="2"/>
      <a:buChar char="l"/>
      <a:defRPr sz="2600" kern="1200">
        <a:solidFill>
          <a:schemeClr val="tx1"/>
        </a:solidFill>
        <a:latin typeface="Arial" charset="0"/>
        <a:ea typeface="+mn-ea"/>
        <a:cs typeface="+mn-cs"/>
      </a:defRPr>
    </a:lvl2pPr>
    <a:lvl3pPr marL="914400" algn="l" rtl="0" fontAlgn="base">
      <a:spcBef>
        <a:spcPct val="20000"/>
      </a:spcBef>
      <a:spcAft>
        <a:spcPct val="0"/>
      </a:spcAft>
      <a:buClr>
        <a:schemeClr val="accent2"/>
      </a:buClr>
      <a:buSzPct val="70000"/>
      <a:buFont typeface="Wingdings" pitchFamily="2" charset="2"/>
      <a:buChar char="l"/>
      <a:defRPr sz="2600" kern="1200">
        <a:solidFill>
          <a:schemeClr val="tx1"/>
        </a:solidFill>
        <a:latin typeface="Arial" charset="0"/>
        <a:ea typeface="+mn-ea"/>
        <a:cs typeface="+mn-cs"/>
      </a:defRPr>
    </a:lvl3pPr>
    <a:lvl4pPr marL="1371600" algn="l" rtl="0" fontAlgn="base">
      <a:spcBef>
        <a:spcPct val="20000"/>
      </a:spcBef>
      <a:spcAft>
        <a:spcPct val="0"/>
      </a:spcAft>
      <a:buClr>
        <a:schemeClr val="accent2"/>
      </a:buClr>
      <a:buSzPct val="70000"/>
      <a:buFont typeface="Wingdings" pitchFamily="2" charset="2"/>
      <a:buChar char="l"/>
      <a:defRPr sz="2600" kern="1200">
        <a:solidFill>
          <a:schemeClr val="tx1"/>
        </a:solidFill>
        <a:latin typeface="Arial" charset="0"/>
        <a:ea typeface="+mn-ea"/>
        <a:cs typeface="+mn-cs"/>
      </a:defRPr>
    </a:lvl4pPr>
    <a:lvl5pPr marL="1828800" algn="l" rtl="0" fontAlgn="base">
      <a:spcBef>
        <a:spcPct val="20000"/>
      </a:spcBef>
      <a:spcAft>
        <a:spcPct val="0"/>
      </a:spcAft>
      <a:buClr>
        <a:schemeClr val="accent2"/>
      </a:buClr>
      <a:buSzPct val="70000"/>
      <a:buFont typeface="Wingdings" pitchFamily="2" charset="2"/>
      <a:buChar char="l"/>
      <a:defRPr sz="2600" kern="1200">
        <a:solidFill>
          <a:schemeClr val="tx1"/>
        </a:solidFill>
        <a:latin typeface="Arial" charset="0"/>
        <a:ea typeface="+mn-ea"/>
        <a:cs typeface="+mn-cs"/>
      </a:defRPr>
    </a:lvl5pPr>
    <a:lvl6pPr marL="2286000" algn="l" defTabSz="914400" rtl="0" eaLnBrk="1" latinLnBrk="0" hangingPunct="1">
      <a:defRPr sz="2600" kern="1200">
        <a:solidFill>
          <a:schemeClr val="tx1"/>
        </a:solidFill>
        <a:latin typeface="Arial" charset="0"/>
        <a:ea typeface="+mn-ea"/>
        <a:cs typeface="+mn-cs"/>
      </a:defRPr>
    </a:lvl6pPr>
    <a:lvl7pPr marL="2743200" algn="l" defTabSz="914400" rtl="0" eaLnBrk="1" latinLnBrk="0" hangingPunct="1">
      <a:defRPr sz="2600" kern="1200">
        <a:solidFill>
          <a:schemeClr val="tx1"/>
        </a:solidFill>
        <a:latin typeface="Arial" charset="0"/>
        <a:ea typeface="+mn-ea"/>
        <a:cs typeface="+mn-cs"/>
      </a:defRPr>
    </a:lvl7pPr>
    <a:lvl8pPr marL="3200400" algn="l" defTabSz="914400" rtl="0" eaLnBrk="1" latinLnBrk="0" hangingPunct="1">
      <a:defRPr sz="2600" kern="1200">
        <a:solidFill>
          <a:schemeClr val="tx1"/>
        </a:solidFill>
        <a:latin typeface="Arial" charset="0"/>
        <a:ea typeface="+mn-ea"/>
        <a:cs typeface="+mn-cs"/>
      </a:defRPr>
    </a:lvl8pPr>
    <a:lvl9pPr marL="3657600" algn="l" defTabSz="914400" rtl="0" eaLnBrk="1" latinLnBrk="0" hangingPunct="1">
      <a:defRPr sz="26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66"/>
    <a:srgbClr val="893611"/>
    <a:srgbClr val="A44114"/>
    <a:srgbClr val="F3B99F"/>
    <a:srgbClr val="B94917"/>
    <a:srgbClr val="FF6600"/>
    <a:srgbClr val="00002C"/>
    <a:srgbClr val="C4E7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7155" autoAdjust="0"/>
  </p:normalViewPr>
  <p:slideViewPr>
    <p:cSldViewPr>
      <p:cViewPr varScale="1">
        <p:scale>
          <a:sx n="55" d="100"/>
          <a:sy n="55" d="100"/>
        </p:scale>
        <p:origin x="1286" y="53"/>
      </p:cViewPr>
      <p:guideLst>
        <p:guide orient="horz" pos="2160"/>
        <p:guide pos="2880"/>
      </p:guideLst>
    </p:cSldViewPr>
  </p:slideViewPr>
  <p:notesTextViewPr>
    <p:cViewPr>
      <p:scale>
        <a:sx n="1" d="1"/>
        <a:sy n="1" d="1"/>
      </p:scale>
      <p:origin x="0" y="0"/>
    </p:cViewPr>
  </p:notesText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KER ALI PUTHUKADAN BASHEER" userId="940e2b5579850e83" providerId="LiveId" clId="{56DD1DD9-8990-40AF-8245-8EA56000BF0A}"/>
    <pc:docChg chg="modSld">
      <pc:chgData name="ASHKER ALI PUTHUKADAN BASHEER" userId="940e2b5579850e83" providerId="LiveId" clId="{56DD1DD9-8990-40AF-8245-8EA56000BF0A}" dt="2023-07-11T21:21:35.293" v="0" actId="1038"/>
      <pc:docMkLst>
        <pc:docMk/>
      </pc:docMkLst>
      <pc:sldChg chg="modSp">
        <pc:chgData name="ASHKER ALI PUTHUKADAN BASHEER" userId="940e2b5579850e83" providerId="LiveId" clId="{56DD1DD9-8990-40AF-8245-8EA56000BF0A}" dt="2023-07-11T21:21:35.293" v="0" actId="1038"/>
        <pc:sldMkLst>
          <pc:docMk/>
          <pc:sldMk cId="2001363741" sldId="287"/>
        </pc:sldMkLst>
        <pc:spChg chg="mod">
          <ac:chgData name="ASHKER ALI PUTHUKADAN BASHEER" userId="940e2b5579850e83" providerId="LiveId" clId="{56DD1DD9-8990-40AF-8245-8EA56000BF0A}" dt="2023-07-11T21:21:35.293" v="0" actId="1038"/>
          <ac:spMkLst>
            <pc:docMk/>
            <pc:sldMk cId="2001363741" sldId="287"/>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1CB4A0-DDC7-49BE-B92D-E27C6DFC27C8}" type="doc">
      <dgm:prSet loTypeId="urn:microsoft.com/office/officeart/2008/layout/VerticalCurvedList" loCatId="list" qsTypeId="urn:microsoft.com/office/officeart/2005/8/quickstyle/simple1" qsCatId="simple" csTypeId="urn:microsoft.com/office/officeart/2005/8/colors/colorful5" csCatId="colorful" phldr="1"/>
      <dgm:spPr/>
      <dgm:t>
        <a:bodyPr/>
        <a:lstStyle/>
        <a:p>
          <a:endParaRPr lang="en-US"/>
        </a:p>
      </dgm:t>
    </dgm:pt>
    <dgm:pt modelId="{029073AD-4B58-4A00-99F2-29072AE4B711}">
      <dgm:prSet phldrT="[Text]" custT="1"/>
      <dgm:spPr/>
      <dgm:t>
        <a:bodyPr/>
        <a:lstStyle/>
        <a:p>
          <a:r>
            <a:rPr lang="en-IN" sz="1600" b="1" dirty="0">
              <a:solidFill>
                <a:srgbClr val="000066"/>
              </a:solidFill>
              <a:latin typeface="Bahnschrift Light" panose="020B0502040204020203" pitchFamily="34" charset="0"/>
            </a:rPr>
            <a:t>1971</a:t>
          </a:r>
          <a:endParaRPr lang="en-US" sz="1600" dirty="0">
            <a:solidFill>
              <a:srgbClr val="000066"/>
            </a:solidFill>
          </a:endParaRPr>
        </a:p>
      </dgm:t>
    </dgm:pt>
    <dgm:pt modelId="{33B22D87-05A2-48E5-BBDC-3B0B34A840DE}" type="parTrans" cxnId="{135C0C54-938B-4118-AC58-95FA5B43205C}">
      <dgm:prSet/>
      <dgm:spPr/>
      <dgm:t>
        <a:bodyPr/>
        <a:lstStyle/>
        <a:p>
          <a:endParaRPr lang="en-US"/>
        </a:p>
      </dgm:t>
    </dgm:pt>
    <dgm:pt modelId="{CA898E54-2A9A-484D-9220-4E51BE11AF99}" type="sibTrans" cxnId="{135C0C54-938B-4118-AC58-95FA5B43205C}">
      <dgm:prSet/>
      <dgm:spPr/>
      <dgm:t>
        <a:bodyPr/>
        <a:lstStyle/>
        <a:p>
          <a:endParaRPr lang="en-US"/>
        </a:p>
      </dgm:t>
    </dgm:pt>
    <dgm:pt modelId="{6A31E0EA-814C-4045-B8E3-55E2AF52E983}">
      <dgm:prSet phldrT="[Text]" custT="1"/>
      <dgm:spPr/>
      <dgm:t>
        <a:bodyPr/>
        <a:lstStyle/>
        <a:p>
          <a:r>
            <a:rPr lang="en-IN" sz="1600" b="1" dirty="0">
              <a:solidFill>
                <a:srgbClr val="000066"/>
              </a:solidFill>
              <a:latin typeface="Bahnschrift Light" panose="020B0502040204020203" pitchFamily="34" charset="0"/>
            </a:rPr>
            <a:t>American Multinational</a:t>
          </a:r>
          <a:endParaRPr lang="en-US" sz="1600" dirty="0">
            <a:solidFill>
              <a:srgbClr val="000066"/>
            </a:solidFill>
          </a:endParaRPr>
        </a:p>
      </dgm:t>
    </dgm:pt>
    <dgm:pt modelId="{FA11C026-400C-41C4-A67A-527A2D84FD30}" type="parTrans" cxnId="{D3A963B1-DCD5-4D5F-9D2E-404C2DFDD435}">
      <dgm:prSet/>
      <dgm:spPr/>
      <dgm:t>
        <a:bodyPr/>
        <a:lstStyle/>
        <a:p>
          <a:endParaRPr lang="en-US"/>
        </a:p>
      </dgm:t>
    </dgm:pt>
    <dgm:pt modelId="{1AC73CC6-732D-4C6A-8116-DFA29D1875E1}" type="sibTrans" cxnId="{D3A963B1-DCD5-4D5F-9D2E-404C2DFDD435}">
      <dgm:prSet/>
      <dgm:spPr/>
      <dgm:t>
        <a:bodyPr/>
        <a:lstStyle/>
        <a:p>
          <a:endParaRPr lang="en-US"/>
        </a:p>
      </dgm:t>
    </dgm:pt>
    <dgm:pt modelId="{5F16125C-3AE2-4AD5-BF90-565BEC8EA2E4}">
      <dgm:prSet phldrT="[Text]" custT="1"/>
      <dgm:spPr/>
      <dgm:t>
        <a:bodyPr/>
        <a:lstStyle/>
        <a:p>
          <a:r>
            <a:rPr lang="en-IN" sz="1600" b="1" dirty="0">
              <a:solidFill>
                <a:srgbClr val="000066"/>
              </a:solidFill>
              <a:latin typeface="Bahnschrift Light" panose="020B0502040204020203" pitchFamily="34" charset="0"/>
            </a:rPr>
            <a:t>Coffeehouses and </a:t>
          </a:r>
          <a:r>
            <a:rPr lang="en-IN" sz="1600" b="1" dirty="0" err="1">
              <a:solidFill>
                <a:srgbClr val="000066"/>
              </a:solidFill>
              <a:latin typeface="Bahnschrift Light" panose="020B0502040204020203" pitchFamily="34" charset="0"/>
            </a:rPr>
            <a:t>Roastery</a:t>
          </a:r>
          <a:r>
            <a:rPr lang="en-IN" sz="1600" b="1" dirty="0">
              <a:solidFill>
                <a:srgbClr val="000066"/>
              </a:solidFill>
              <a:latin typeface="Bahnschrift Light" panose="020B0502040204020203" pitchFamily="34" charset="0"/>
            </a:rPr>
            <a:t> Reserves</a:t>
          </a:r>
          <a:endParaRPr lang="en-US" sz="1600" dirty="0">
            <a:solidFill>
              <a:srgbClr val="000066"/>
            </a:solidFill>
          </a:endParaRPr>
        </a:p>
      </dgm:t>
    </dgm:pt>
    <dgm:pt modelId="{FCA0CA9F-DE63-4FF1-ADC8-99A7AEE1F5FC}" type="parTrans" cxnId="{BFBF5974-0E22-4419-ABEC-9EF2070FFEB1}">
      <dgm:prSet/>
      <dgm:spPr/>
      <dgm:t>
        <a:bodyPr/>
        <a:lstStyle/>
        <a:p>
          <a:endParaRPr lang="en-US"/>
        </a:p>
      </dgm:t>
    </dgm:pt>
    <dgm:pt modelId="{A3A8C963-5428-4120-9E52-729153757B8E}" type="sibTrans" cxnId="{BFBF5974-0E22-4419-ABEC-9EF2070FFEB1}">
      <dgm:prSet/>
      <dgm:spPr/>
      <dgm:t>
        <a:bodyPr/>
        <a:lstStyle/>
        <a:p>
          <a:endParaRPr lang="en-US"/>
        </a:p>
      </dgm:t>
    </dgm:pt>
    <dgm:pt modelId="{84685E59-97BC-4C89-95FB-E410179EB16D}">
      <dgm:prSet custT="1"/>
      <dgm:spPr/>
      <dgm:t>
        <a:bodyPr/>
        <a:lstStyle/>
        <a:p>
          <a:r>
            <a:rPr lang="en-IN" sz="1600" b="1" dirty="0">
              <a:solidFill>
                <a:srgbClr val="000066"/>
              </a:solidFill>
              <a:latin typeface="Bahnschrift Light" panose="020B0502040204020203" pitchFamily="34" charset="0"/>
            </a:rPr>
            <a:t>75 Markets</a:t>
          </a:r>
          <a:endParaRPr lang="en-US" sz="1600" dirty="0">
            <a:solidFill>
              <a:srgbClr val="000066"/>
            </a:solidFill>
          </a:endParaRPr>
        </a:p>
      </dgm:t>
    </dgm:pt>
    <dgm:pt modelId="{75F65595-AB24-4636-91D9-08F7983A1D94}" type="parTrans" cxnId="{04127483-FE78-400D-8978-C7A50458E5E8}">
      <dgm:prSet/>
      <dgm:spPr/>
      <dgm:t>
        <a:bodyPr/>
        <a:lstStyle/>
        <a:p>
          <a:endParaRPr lang="en-US"/>
        </a:p>
      </dgm:t>
    </dgm:pt>
    <dgm:pt modelId="{EF7A5DF9-6710-4A45-83BB-7428EC93243B}" type="sibTrans" cxnId="{04127483-FE78-400D-8978-C7A50458E5E8}">
      <dgm:prSet/>
      <dgm:spPr/>
      <dgm:t>
        <a:bodyPr/>
        <a:lstStyle/>
        <a:p>
          <a:endParaRPr lang="en-US"/>
        </a:p>
      </dgm:t>
    </dgm:pt>
    <dgm:pt modelId="{C2B2AE0A-ABD0-4B8A-BF2A-09AB44ECAD62}">
      <dgm:prSet custT="1"/>
      <dgm:spPr/>
      <dgm:t>
        <a:bodyPr/>
        <a:lstStyle/>
        <a:p>
          <a:endParaRPr lang="en-IN" sz="1600" b="1" dirty="0">
            <a:solidFill>
              <a:srgbClr val="000066"/>
            </a:solidFill>
            <a:latin typeface="Bahnschrift Light" panose="020B0502040204020203" pitchFamily="34" charset="0"/>
          </a:endParaRPr>
        </a:p>
        <a:p>
          <a:r>
            <a:rPr lang="en-IN" sz="1600" b="1" dirty="0">
              <a:solidFill>
                <a:srgbClr val="000066"/>
              </a:solidFill>
              <a:latin typeface="Bahnschrift Light" panose="020B0502040204020203" pitchFamily="34" charset="0"/>
            </a:rPr>
            <a:t>Changes in Consumer Behaviour</a:t>
          </a:r>
        </a:p>
        <a:p>
          <a:r>
            <a:rPr lang="en-IN" sz="1600" b="1" dirty="0">
              <a:solidFill>
                <a:srgbClr val="000066"/>
              </a:solidFill>
              <a:latin typeface="Bahnschrift Light" panose="020B0502040204020203" pitchFamily="34" charset="0"/>
            </a:rPr>
            <a:t>Supply Chain Disruptions</a:t>
          </a:r>
        </a:p>
        <a:p>
          <a:endParaRPr lang="en-IN" sz="1600" dirty="0">
            <a:solidFill>
              <a:srgbClr val="000066"/>
            </a:solidFill>
          </a:endParaRPr>
        </a:p>
      </dgm:t>
    </dgm:pt>
    <dgm:pt modelId="{B91EAE81-75A3-45E3-9B23-D439D3AAB1DD}" type="parTrans" cxnId="{90D58B69-2A69-4414-852F-010557F1FE21}">
      <dgm:prSet/>
      <dgm:spPr/>
      <dgm:t>
        <a:bodyPr/>
        <a:lstStyle/>
        <a:p>
          <a:endParaRPr lang="en-US"/>
        </a:p>
      </dgm:t>
    </dgm:pt>
    <dgm:pt modelId="{58F9F030-44F2-4E5D-ADE7-FDA2D04EBD7E}" type="sibTrans" cxnId="{90D58B69-2A69-4414-852F-010557F1FE21}">
      <dgm:prSet/>
      <dgm:spPr/>
      <dgm:t>
        <a:bodyPr/>
        <a:lstStyle/>
        <a:p>
          <a:endParaRPr lang="en-US"/>
        </a:p>
      </dgm:t>
    </dgm:pt>
    <dgm:pt modelId="{18FE2C19-0E7A-4340-9BDA-DA9EFE2CCBAD}" type="pres">
      <dgm:prSet presAssocID="{3A1CB4A0-DDC7-49BE-B92D-E27C6DFC27C8}" presName="Name0" presStyleCnt="0">
        <dgm:presLayoutVars>
          <dgm:chMax val="7"/>
          <dgm:chPref val="7"/>
          <dgm:dir/>
        </dgm:presLayoutVars>
      </dgm:prSet>
      <dgm:spPr/>
    </dgm:pt>
    <dgm:pt modelId="{828AD027-DE63-43E4-8E39-4C61681B7D17}" type="pres">
      <dgm:prSet presAssocID="{3A1CB4A0-DDC7-49BE-B92D-E27C6DFC27C8}" presName="Name1" presStyleCnt="0"/>
      <dgm:spPr/>
    </dgm:pt>
    <dgm:pt modelId="{66605AEA-079D-4895-BB1F-1CCDEEAC9411}" type="pres">
      <dgm:prSet presAssocID="{3A1CB4A0-DDC7-49BE-B92D-E27C6DFC27C8}" presName="cycle" presStyleCnt="0"/>
      <dgm:spPr/>
    </dgm:pt>
    <dgm:pt modelId="{B57601E4-ACB3-4D09-ABF0-1C018236A517}" type="pres">
      <dgm:prSet presAssocID="{3A1CB4A0-DDC7-49BE-B92D-E27C6DFC27C8}" presName="srcNode" presStyleLbl="node1" presStyleIdx="0" presStyleCnt="5"/>
      <dgm:spPr/>
    </dgm:pt>
    <dgm:pt modelId="{8E5B592F-C8C4-4D7A-A121-1D8450A4D9D1}" type="pres">
      <dgm:prSet presAssocID="{3A1CB4A0-DDC7-49BE-B92D-E27C6DFC27C8}" presName="conn" presStyleLbl="parChTrans1D2" presStyleIdx="0" presStyleCnt="1"/>
      <dgm:spPr/>
    </dgm:pt>
    <dgm:pt modelId="{D672A383-A4BB-4079-9FA7-4FC8DA377AC4}" type="pres">
      <dgm:prSet presAssocID="{3A1CB4A0-DDC7-49BE-B92D-E27C6DFC27C8}" presName="extraNode" presStyleLbl="node1" presStyleIdx="0" presStyleCnt="5"/>
      <dgm:spPr/>
    </dgm:pt>
    <dgm:pt modelId="{F4174D4A-86A9-4285-9656-EF477C43CC90}" type="pres">
      <dgm:prSet presAssocID="{3A1CB4A0-DDC7-49BE-B92D-E27C6DFC27C8}" presName="dstNode" presStyleLbl="node1" presStyleIdx="0" presStyleCnt="5"/>
      <dgm:spPr/>
    </dgm:pt>
    <dgm:pt modelId="{EADAA110-0D7C-4729-9146-CE531974D866}" type="pres">
      <dgm:prSet presAssocID="{029073AD-4B58-4A00-99F2-29072AE4B711}" presName="text_1" presStyleLbl="node1" presStyleIdx="0" presStyleCnt="5">
        <dgm:presLayoutVars>
          <dgm:bulletEnabled val="1"/>
        </dgm:presLayoutVars>
      </dgm:prSet>
      <dgm:spPr/>
    </dgm:pt>
    <dgm:pt modelId="{6C28C279-E198-434B-AA6C-BF96D4A5EC8D}" type="pres">
      <dgm:prSet presAssocID="{029073AD-4B58-4A00-99F2-29072AE4B711}" presName="accent_1" presStyleCnt="0"/>
      <dgm:spPr/>
    </dgm:pt>
    <dgm:pt modelId="{54C9059E-2252-48E3-B4F8-D2E80601EEEA}" type="pres">
      <dgm:prSet presAssocID="{029073AD-4B58-4A00-99F2-29072AE4B711}" presName="accentRepeatNode" presStyleLbl="solidFgAcc1" presStyleIdx="0" presStyleCnt="5"/>
      <dgm:spPr/>
    </dgm:pt>
    <dgm:pt modelId="{A54A61BF-651B-4F3E-BEE5-96D1151EDC93}" type="pres">
      <dgm:prSet presAssocID="{6A31E0EA-814C-4045-B8E3-55E2AF52E983}" presName="text_2" presStyleLbl="node1" presStyleIdx="1" presStyleCnt="5">
        <dgm:presLayoutVars>
          <dgm:bulletEnabled val="1"/>
        </dgm:presLayoutVars>
      </dgm:prSet>
      <dgm:spPr/>
    </dgm:pt>
    <dgm:pt modelId="{9D47C1FD-BBAF-42B3-A035-6BBE7C5D02C3}" type="pres">
      <dgm:prSet presAssocID="{6A31E0EA-814C-4045-B8E3-55E2AF52E983}" presName="accent_2" presStyleCnt="0"/>
      <dgm:spPr/>
    </dgm:pt>
    <dgm:pt modelId="{C520EA41-BDED-43EF-ACEE-DDD30ACA7E3A}" type="pres">
      <dgm:prSet presAssocID="{6A31E0EA-814C-4045-B8E3-55E2AF52E983}" presName="accentRepeatNode" presStyleLbl="solidFgAcc1" presStyleIdx="1" presStyleCnt="5"/>
      <dgm:spPr/>
    </dgm:pt>
    <dgm:pt modelId="{94A2D58F-F7AB-4FCA-BE46-70A77F5D7294}" type="pres">
      <dgm:prSet presAssocID="{5F16125C-3AE2-4AD5-BF90-565BEC8EA2E4}" presName="text_3" presStyleLbl="node1" presStyleIdx="2" presStyleCnt="5" custScaleY="135494">
        <dgm:presLayoutVars>
          <dgm:bulletEnabled val="1"/>
        </dgm:presLayoutVars>
      </dgm:prSet>
      <dgm:spPr/>
    </dgm:pt>
    <dgm:pt modelId="{8A12BE8D-0DED-4C56-82B5-AFAF6B80FD1E}" type="pres">
      <dgm:prSet presAssocID="{5F16125C-3AE2-4AD5-BF90-565BEC8EA2E4}" presName="accent_3" presStyleCnt="0"/>
      <dgm:spPr/>
    </dgm:pt>
    <dgm:pt modelId="{495ECA2B-83D7-441B-83CE-9B520EC60DB4}" type="pres">
      <dgm:prSet presAssocID="{5F16125C-3AE2-4AD5-BF90-565BEC8EA2E4}" presName="accentRepeatNode" presStyleLbl="solidFgAcc1" presStyleIdx="2" presStyleCnt="5"/>
      <dgm:spPr/>
    </dgm:pt>
    <dgm:pt modelId="{B901774D-7650-4E8B-A24B-CBFB4BEADFD7}" type="pres">
      <dgm:prSet presAssocID="{84685E59-97BC-4C89-95FB-E410179EB16D}" presName="text_4" presStyleLbl="node1" presStyleIdx="3" presStyleCnt="5">
        <dgm:presLayoutVars>
          <dgm:bulletEnabled val="1"/>
        </dgm:presLayoutVars>
      </dgm:prSet>
      <dgm:spPr/>
    </dgm:pt>
    <dgm:pt modelId="{20B70FF9-B4CF-452E-96B3-3BC10754ECED}" type="pres">
      <dgm:prSet presAssocID="{84685E59-97BC-4C89-95FB-E410179EB16D}" presName="accent_4" presStyleCnt="0"/>
      <dgm:spPr/>
    </dgm:pt>
    <dgm:pt modelId="{979AECEF-0BD0-4DF0-8F35-AB4F94A9FB39}" type="pres">
      <dgm:prSet presAssocID="{84685E59-97BC-4C89-95FB-E410179EB16D}" presName="accentRepeatNode" presStyleLbl="solidFgAcc1" presStyleIdx="3" presStyleCnt="5"/>
      <dgm:spPr/>
    </dgm:pt>
    <dgm:pt modelId="{5D85F970-59F4-434C-B3E8-19D539650C03}" type="pres">
      <dgm:prSet presAssocID="{C2B2AE0A-ABD0-4B8A-BF2A-09AB44ECAD62}" presName="text_5" presStyleLbl="node1" presStyleIdx="4" presStyleCnt="5" custScaleY="130837">
        <dgm:presLayoutVars>
          <dgm:bulletEnabled val="1"/>
        </dgm:presLayoutVars>
      </dgm:prSet>
      <dgm:spPr/>
    </dgm:pt>
    <dgm:pt modelId="{C110C344-11D7-43BB-99C8-D00802938BA2}" type="pres">
      <dgm:prSet presAssocID="{C2B2AE0A-ABD0-4B8A-BF2A-09AB44ECAD62}" presName="accent_5" presStyleCnt="0"/>
      <dgm:spPr/>
    </dgm:pt>
    <dgm:pt modelId="{DCC355F3-A276-4D39-A477-8961FC88C409}" type="pres">
      <dgm:prSet presAssocID="{C2B2AE0A-ABD0-4B8A-BF2A-09AB44ECAD62}" presName="accentRepeatNode" presStyleLbl="solidFgAcc1" presStyleIdx="4" presStyleCnt="5"/>
      <dgm:spPr/>
    </dgm:pt>
  </dgm:ptLst>
  <dgm:cxnLst>
    <dgm:cxn modelId="{78ADDC0D-AB72-4434-98BD-67D511E64AE7}" type="presOf" srcId="{C2B2AE0A-ABD0-4B8A-BF2A-09AB44ECAD62}" destId="{5D85F970-59F4-434C-B3E8-19D539650C03}" srcOrd="0" destOrd="0" presId="urn:microsoft.com/office/officeart/2008/layout/VerticalCurvedList"/>
    <dgm:cxn modelId="{E7891D19-6EF9-4E0B-B46C-39DBC42B2564}" type="presOf" srcId="{6A31E0EA-814C-4045-B8E3-55E2AF52E983}" destId="{A54A61BF-651B-4F3E-BEE5-96D1151EDC93}" srcOrd="0" destOrd="0" presId="urn:microsoft.com/office/officeart/2008/layout/VerticalCurvedList"/>
    <dgm:cxn modelId="{69073E40-588E-4544-AC4E-ACBEC93220B0}" type="presOf" srcId="{5F16125C-3AE2-4AD5-BF90-565BEC8EA2E4}" destId="{94A2D58F-F7AB-4FCA-BE46-70A77F5D7294}" srcOrd="0" destOrd="0" presId="urn:microsoft.com/office/officeart/2008/layout/VerticalCurvedList"/>
    <dgm:cxn modelId="{B015F343-D932-4933-AAE8-0574BB56F10C}" type="presOf" srcId="{84685E59-97BC-4C89-95FB-E410179EB16D}" destId="{B901774D-7650-4E8B-A24B-CBFB4BEADFD7}" srcOrd="0" destOrd="0" presId="urn:microsoft.com/office/officeart/2008/layout/VerticalCurvedList"/>
    <dgm:cxn modelId="{90D58B69-2A69-4414-852F-010557F1FE21}" srcId="{3A1CB4A0-DDC7-49BE-B92D-E27C6DFC27C8}" destId="{C2B2AE0A-ABD0-4B8A-BF2A-09AB44ECAD62}" srcOrd="4" destOrd="0" parTransId="{B91EAE81-75A3-45E3-9B23-D439D3AAB1DD}" sibTransId="{58F9F030-44F2-4E5D-ADE7-FDA2D04EBD7E}"/>
    <dgm:cxn modelId="{135C0C54-938B-4118-AC58-95FA5B43205C}" srcId="{3A1CB4A0-DDC7-49BE-B92D-E27C6DFC27C8}" destId="{029073AD-4B58-4A00-99F2-29072AE4B711}" srcOrd="0" destOrd="0" parTransId="{33B22D87-05A2-48E5-BBDC-3B0B34A840DE}" sibTransId="{CA898E54-2A9A-484D-9220-4E51BE11AF99}"/>
    <dgm:cxn modelId="{BFBF5974-0E22-4419-ABEC-9EF2070FFEB1}" srcId="{3A1CB4A0-DDC7-49BE-B92D-E27C6DFC27C8}" destId="{5F16125C-3AE2-4AD5-BF90-565BEC8EA2E4}" srcOrd="2" destOrd="0" parTransId="{FCA0CA9F-DE63-4FF1-ADC8-99A7AEE1F5FC}" sibTransId="{A3A8C963-5428-4120-9E52-729153757B8E}"/>
    <dgm:cxn modelId="{04127483-FE78-400D-8978-C7A50458E5E8}" srcId="{3A1CB4A0-DDC7-49BE-B92D-E27C6DFC27C8}" destId="{84685E59-97BC-4C89-95FB-E410179EB16D}" srcOrd="3" destOrd="0" parTransId="{75F65595-AB24-4636-91D9-08F7983A1D94}" sibTransId="{EF7A5DF9-6710-4A45-83BB-7428EC93243B}"/>
    <dgm:cxn modelId="{D3A963B1-DCD5-4D5F-9D2E-404C2DFDD435}" srcId="{3A1CB4A0-DDC7-49BE-B92D-E27C6DFC27C8}" destId="{6A31E0EA-814C-4045-B8E3-55E2AF52E983}" srcOrd="1" destOrd="0" parTransId="{FA11C026-400C-41C4-A67A-527A2D84FD30}" sibTransId="{1AC73CC6-732D-4C6A-8116-DFA29D1875E1}"/>
    <dgm:cxn modelId="{63C110CE-6A76-4BEC-B389-B0F77E738015}" type="presOf" srcId="{029073AD-4B58-4A00-99F2-29072AE4B711}" destId="{EADAA110-0D7C-4729-9146-CE531974D866}" srcOrd="0" destOrd="0" presId="urn:microsoft.com/office/officeart/2008/layout/VerticalCurvedList"/>
    <dgm:cxn modelId="{A41A2EE9-BD51-40B3-9051-5EB99A6FB7D7}" type="presOf" srcId="{3A1CB4A0-DDC7-49BE-B92D-E27C6DFC27C8}" destId="{18FE2C19-0E7A-4340-9BDA-DA9EFE2CCBAD}" srcOrd="0" destOrd="0" presId="urn:microsoft.com/office/officeart/2008/layout/VerticalCurvedList"/>
    <dgm:cxn modelId="{74F6EEFC-2CDD-4335-BEFC-6FC0D7CBE06A}" type="presOf" srcId="{CA898E54-2A9A-484D-9220-4E51BE11AF99}" destId="{8E5B592F-C8C4-4D7A-A121-1D8450A4D9D1}" srcOrd="0" destOrd="0" presId="urn:microsoft.com/office/officeart/2008/layout/VerticalCurvedList"/>
    <dgm:cxn modelId="{C7103E33-022E-4683-A6EE-D911EBD16893}" type="presParOf" srcId="{18FE2C19-0E7A-4340-9BDA-DA9EFE2CCBAD}" destId="{828AD027-DE63-43E4-8E39-4C61681B7D17}" srcOrd="0" destOrd="0" presId="urn:microsoft.com/office/officeart/2008/layout/VerticalCurvedList"/>
    <dgm:cxn modelId="{2F573F12-3AAF-4099-8A26-741AB96F9723}" type="presParOf" srcId="{828AD027-DE63-43E4-8E39-4C61681B7D17}" destId="{66605AEA-079D-4895-BB1F-1CCDEEAC9411}" srcOrd="0" destOrd="0" presId="urn:microsoft.com/office/officeart/2008/layout/VerticalCurvedList"/>
    <dgm:cxn modelId="{977EC88E-9B98-48DB-8A2B-1C94E6AF53F6}" type="presParOf" srcId="{66605AEA-079D-4895-BB1F-1CCDEEAC9411}" destId="{B57601E4-ACB3-4D09-ABF0-1C018236A517}" srcOrd="0" destOrd="0" presId="urn:microsoft.com/office/officeart/2008/layout/VerticalCurvedList"/>
    <dgm:cxn modelId="{1B706423-FBBE-4203-ACE1-5E167B8A007C}" type="presParOf" srcId="{66605AEA-079D-4895-BB1F-1CCDEEAC9411}" destId="{8E5B592F-C8C4-4D7A-A121-1D8450A4D9D1}" srcOrd="1" destOrd="0" presId="urn:microsoft.com/office/officeart/2008/layout/VerticalCurvedList"/>
    <dgm:cxn modelId="{CF1A1609-A0B3-436F-B103-5438E9F67160}" type="presParOf" srcId="{66605AEA-079D-4895-BB1F-1CCDEEAC9411}" destId="{D672A383-A4BB-4079-9FA7-4FC8DA377AC4}" srcOrd="2" destOrd="0" presId="urn:microsoft.com/office/officeart/2008/layout/VerticalCurvedList"/>
    <dgm:cxn modelId="{8882132D-E6E3-4CEA-8A75-73FCBBD038FE}" type="presParOf" srcId="{66605AEA-079D-4895-BB1F-1CCDEEAC9411}" destId="{F4174D4A-86A9-4285-9656-EF477C43CC90}" srcOrd="3" destOrd="0" presId="urn:microsoft.com/office/officeart/2008/layout/VerticalCurvedList"/>
    <dgm:cxn modelId="{2D23A2AD-07F5-4CE7-9191-268D8004BAF8}" type="presParOf" srcId="{828AD027-DE63-43E4-8E39-4C61681B7D17}" destId="{EADAA110-0D7C-4729-9146-CE531974D866}" srcOrd="1" destOrd="0" presId="urn:microsoft.com/office/officeart/2008/layout/VerticalCurvedList"/>
    <dgm:cxn modelId="{879989AB-C874-4723-BED5-E233154722E8}" type="presParOf" srcId="{828AD027-DE63-43E4-8E39-4C61681B7D17}" destId="{6C28C279-E198-434B-AA6C-BF96D4A5EC8D}" srcOrd="2" destOrd="0" presId="urn:microsoft.com/office/officeart/2008/layout/VerticalCurvedList"/>
    <dgm:cxn modelId="{259078D3-4A26-4663-8904-9A3DC0641BB3}" type="presParOf" srcId="{6C28C279-E198-434B-AA6C-BF96D4A5EC8D}" destId="{54C9059E-2252-48E3-B4F8-D2E80601EEEA}" srcOrd="0" destOrd="0" presId="urn:microsoft.com/office/officeart/2008/layout/VerticalCurvedList"/>
    <dgm:cxn modelId="{7FA9F6F1-C3C9-46E2-8F90-03CD0B167B9E}" type="presParOf" srcId="{828AD027-DE63-43E4-8E39-4C61681B7D17}" destId="{A54A61BF-651B-4F3E-BEE5-96D1151EDC93}" srcOrd="3" destOrd="0" presId="urn:microsoft.com/office/officeart/2008/layout/VerticalCurvedList"/>
    <dgm:cxn modelId="{E9E010A9-DE0C-4312-AE76-A10BEF02F85A}" type="presParOf" srcId="{828AD027-DE63-43E4-8E39-4C61681B7D17}" destId="{9D47C1FD-BBAF-42B3-A035-6BBE7C5D02C3}" srcOrd="4" destOrd="0" presId="urn:microsoft.com/office/officeart/2008/layout/VerticalCurvedList"/>
    <dgm:cxn modelId="{8FA90E97-4DDA-4541-AA23-7F5637F312E3}" type="presParOf" srcId="{9D47C1FD-BBAF-42B3-A035-6BBE7C5D02C3}" destId="{C520EA41-BDED-43EF-ACEE-DDD30ACA7E3A}" srcOrd="0" destOrd="0" presId="urn:microsoft.com/office/officeart/2008/layout/VerticalCurvedList"/>
    <dgm:cxn modelId="{8C583A8C-08B3-404F-B996-3FB3FBFBFC0F}" type="presParOf" srcId="{828AD027-DE63-43E4-8E39-4C61681B7D17}" destId="{94A2D58F-F7AB-4FCA-BE46-70A77F5D7294}" srcOrd="5" destOrd="0" presId="urn:microsoft.com/office/officeart/2008/layout/VerticalCurvedList"/>
    <dgm:cxn modelId="{FD86FE31-84BC-47BE-BDAF-35CAA829D720}" type="presParOf" srcId="{828AD027-DE63-43E4-8E39-4C61681B7D17}" destId="{8A12BE8D-0DED-4C56-82B5-AFAF6B80FD1E}" srcOrd="6" destOrd="0" presId="urn:microsoft.com/office/officeart/2008/layout/VerticalCurvedList"/>
    <dgm:cxn modelId="{6BDF29A8-207A-41D0-8625-540114AF1D10}" type="presParOf" srcId="{8A12BE8D-0DED-4C56-82B5-AFAF6B80FD1E}" destId="{495ECA2B-83D7-441B-83CE-9B520EC60DB4}" srcOrd="0" destOrd="0" presId="urn:microsoft.com/office/officeart/2008/layout/VerticalCurvedList"/>
    <dgm:cxn modelId="{B4ED16CC-B8AE-47F2-A2F9-DA40B024AE3D}" type="presParOf" srcId="{828AD027-DE63-43E4-8E39-4C61681B7D17}" destId="{B901774D-7650-4E8B-A24B-CBFB4BEADFD7}" srcOrd="7" destOrd="0" presId="urn:microsoft.com/office/officeart/2008/layout/VerticalCurvedList"/>
    <dgm:cxn modelId="{C6CCFD8F-6250-4CF8-B6B6-5579FEFE08B8}" type="presParOf" srcId="{828AD027-DE63-43E4-8E39-4C61681B7D17}" destId="{20B70FF9-B4CF-452E-96B3-3BC10754ECED}" srcOrd="8" destOrd="0" presId="urn:microsoft.com/office/officeart/2008/layout/VerticalCurvedList"/>
    <dgm:cxn modelId="{B5750609-9C45-4043-81AC-07E9196CD1A3}" type="presParOf" srcId="{20B70FF9-B4CF-452E-96B3-3BC10754ECED}" destId="{979AECEF-0BD0-4DF0-8F35-AB4F94A9FB39}" srcOrd="0" destOrd="0" presId="urn:microsoft.com/office/officeart/2008/layout/VerticalCurvedList"/>
    <dgm:cxn modelId="{FF664BCF-A2A8-4201-A6A9-985AF019ECF5}" type="presParOf" srcId="{828AD027-DE63-43E4-8E39-4C61681B7D17}" destId="{5D85F970-59F4-434C-B3E8-19D539650C03}" srcOrd="9" destOrd="0" presId="urn:microsoft.com/office/officeart/2008/layout/VerticalCurvedList"/>
    <dgm:cxn modelId="{46A976B4-A676-4506-A0C2-AB964E69FC6E}" type="presParOf" srcId="{828AD027-DE63-43E4-8E39-4C61681B7D17}" destId="{C110C344-11D7-43BB-99C8-D00802938BA2}" srcOrd="10" destOrd="0" presId="urn:microsoft.com/office/officeart/2008/layout/VerticalCurvedList"/>
    <dgm:cxn modelId="{57CE67F4-8DE2-4F42-B02B-113357D5CC03}" type="presParOf" srcId="{C110C344-11D7-43BB-99C8-D00802938BA2}" destId="{DCC355F3-A276-4D39-A477-8961FC88C40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D8C6E5-3F9D-4DE7-94D3-1479651E3E97}" type="doc">
      <dgm:prSet loTypeId="urn:microsoft.com/office/officeart/2005/8/layout/pyramid2" loCatId="list" qsTypeId="urn:microsoft.com/office/officeart/2005/8/quickstyle/3d7" qsCatId="3D" csTypeId="urn:microsoft.com/office/officeart/2005/8/colors/colorful5" csCatId="colorful" phldr="1"/>
      <dgm:spPr/>
    </dgm:pt>
    <dgm:pt modelId="{85245DDB-35B4-412D-8B5A-21387A57FF00}">
      <dgm:prSet phldrT="[Text]"/>
      <dgm:spPr/>
      <dgm:t>
        <a:bodyPr/>
        <a:lstStyle/>
        <a:p>
          <a:r>
            <a:rPr lang="en-IN" b="1" i="0" dirty="0">
              <a:latin typeface="Bahnschrift Light" panose="020B0502040204020203" pitchFamily="34" charset="0"/>
            </a:rPr>
            <a:t>Increase in Operating Costs</a:t>
          </a:r>
          <a:endParaRPr lang="en-US" b="1" dirty="0">
            <a:latin typeface="Bahnschrift Light" panose="020B0502040204020203" pitchFamily="34" charset="0"/>
          </a:endParaRPr>
        </a:p>
      </dgm:t>
    </dgm:pt>
    <dgm:pt modelId="{2CEA3C8F-E410-4EF4-B80D-415044BAA2EE}" type="parTrans" cxnId="{FBAABF00-B2DD-4835-813F-5E026DC908B7}">
      <dgm:prSet/>
      <dgm:spPr/>
      <dgm:t>
        <a:bodyPr/>
        <a:lstStyle/>
        <a:p>
          <a:endParaRPr lang="en-US"/>
        </a:p>
      </dgm:t>
    </dgm:pt>
    <dgm:pt modelId="{AE759936-69FA-4455-B570-0F8986BF6F3F}" type="sibTrans" cxnId="{FBAABF00-B2DD-4835-813F-5E026DC908B7}">
      <dgm:prSet/>
      <dgm:spPr/>
      <dgm:t>
        <a:bodyPr/>
        <a:lstStyle/>
        <a:p>
          <a:endParaRPr lang="en-US"/>
        </a:p>
      </dgm:t>
    </dgm:pt>
    <dgm:pt modelId="{4FFC7804-CE02-42F5-BC55-7D18B255B1B5}">
      <dgm:prSet phldrT="[Text]"/>
      <dgm:spPr/>
      <dgm:t>
        <a:bodyPr/>
        <a:lstStyle/>
        <a:p>
          <a:r>
            <a:rPr lang="en-IN" b="1" i="0" dirty="0">
              <a:latin typeface="Bahnschrift Light" panose="020B0502040204020203" pitchFamily="34" charset="0"/>
            </a:rPr>
            <a:t>Change in Consumer Behaviour (Ross, 2019)</a:t>
          </a:r>
        </a:p>
      </dgm:t>
    </dgm:pt>
    <dgm:pt modelId="{886BFFF6-1D02-4548-BCBF-9F050FC35FF0}" type="parTrans" cxnId="{70F3ACC3-2D1B-4FE0-9533-B77F144E50B6}">
      <dgm:prSet/>
      <dgm:spPr/>
      <dgm:t>
        <a:bodyPr/>
        <a:lstStyle/>
        <a:p>
          <a:endParaRPr lang="en-US"/>
        </a:p>
      </dgm:t>
    </dgm:pt>
    <dgm:pt modelId="{146217F0-BE6E-4D5B-9A19-4B405BC48A9C}" type="sibTrans" cxnId="{70F3ACC3-2D1B-4FE0-9533-B77F144E50B6}">
      <dgm:prSet/>
      <dgm:spPr/>
      <dgm:t>
        <a:bodyPr/>
        <a:lstStyle/>
        <a:p>
          <a:endParaRPr lang="en-US"/>
        </a:p>
      </dgm:t>
    </dgm:pt>
    <dgm:pt modelId="{1536D340-CD5D-4D8A-A29B-E2E625925926}">
      <dgm:prSet phldrT="[Text]"/>
      <dgm:spPr/>
      <dgm:t>
        <a:bodyPr/>
        <a:lstStyle/>
        <a:p>
          <a:r>
            <a:rPr lang="en-IN" b="1" i="0" dirty="0">
              <a:latin typeface="Bahnschrift Light" panose="020B0502040204020203" pitchFamily="34" charset="0"/>
            </a:rPr>
            <a:t>Supply Chain Disruptions </a:t>
          </a:r>
          <a:endParaRPr lang="en-US" b="1" i="0" dirty="0">
            <a:latin typeface="Bahnschrift Light" panose="020B0502040204020203" pitchFamily="34" charset="0"/>
          </a:endParaRPr>
        </a:p>
      </dgm:t>
    </dgm:pt>
    <dgm:pt modelId="{64D7D9D0-68A8-4D38-A7B5-338795CE8C95}" type="parTrans" cxnId="{5DE34D1D-DCD2-4918-8D9D-3936D275385B}">
      <dgm:prSet/>
      <dgm:spPr/>
      <dgm:t>
        <a:bodyPr/>
        <a:lstStyle/>
        <a:p>
          <a:endParaRPr lang="en-US"/>
        </a:p>
      </dgm:t>
    </dgm:pt>
    <dgm:pt modelId="{BEBA2347-677F-496C-8767-56F4613376D2}" type="sibTrans" cxnId="{5DE34D1D-DCD2-4918-8D9D-3936D275385B}">
      <dgm:prSet/>
      <dgm:spPr/>
      <dgm:t>
        <a:bodyPr/>
        <a:lstStyle/>
        <a:p>
          <a:endParaRPr lang="en-US"/>
        </a:p>
      </dgm:t>
    </dgm:pt>
    <dgm:pt modelId="{99ADBB78-EA2A-4330-9B62-9BD4C6EE923D}" type="pres">
      <dgm:prSet presAssocID="{2BD8C6E5-3F9D-4DE7-94D3-1479651E3E97}" presName="compositeShape" presStyleCnt="0">
        <dgm:presLayoutVars>
          <dgm:dir/>
          <dgm:resizeHandles/>
        </dgm:presLayoutVars>
      </dgm:prSet>
      <dgm:spPr/>
    </dgm:pt>
    <dgm:pt modelId="{82182F6E-5535-455F-AF00-CC4A8DA3568C}" type="pres">
      <dgm:prSet presAssocID="{2BD8C6E5-3F9D-4DE7-94D3-1479651E3E97}" presName="pyramid" presStyleLbl="node1" presStyleIdx="0" presStyleCnt="1"/>
      <dgm:spPr/>
    </dgm:pt>
    <dgm:pt modelId="{AE298148-433F-4AA4-962C-56BA5570BEB6}" type="pres">
      <dgm:prSet presAssocID="{2BD8C6E5-3F9D-4DE7-94D3-1479651E3E97}" presName="theList" presStyleCnt="0"/>
      <dgm:spPr/>
    </dgm:pt>
    <dgm:pt modelId="{2B758B39-C124-441D-9BFD-A7C3549663F3}" type="pres">
      <dgm:prSet presAssocID="{85245DDB-35B4-412D-8B5A-21387A57FF00}" presName="aNode" presStyleLbl="fgAcc1" presStyleIdx="0" presStyleCnt="3">
        <dgm:presLayoutVars>
          <dgm:bulletEnabled val="1"/>
        </dgm:presLayoutVars>
      </dgm:prSet>
      <dgm:spPr/>
    </dgm:pt>
    <dgm:pt modelId="{3ACAE2E0-6CBA-4A1B-9AD5-01EEF4BDB9A6}" type="pres">
      <dgm:prSet presAssocID="{85245DDB-35B4-412D-8B5A-21387A57FF00}" presName="aSpace" presStyleCnt="0"/>
      <dgm:spPr/>
    </dgm:pt>
    <dgm:pt modelId="{E9B06449-9019-4053-9893-896E34C4558F}" type="pres">
      <dgm:prSet presAssocID="{4FFC7804-CE02-42F5-BC55-7D18B255B1B5}" presName="aNode" presStyleLbl="fgAcc1" presStyleIdx="1" presStyleCnt="3">
        <dgm:presLayoutVars>
          <dgm:bulletEnabled val="1"/>
        </dgm:presLayoutVars>
      </dgm:prSet>
      <dgm:spPr/>
    </dgm:pt>
    <dgm:pt modelId="{BCCDB245-9ED3-4F18-95C1-508CB0CEAF8F}" type="pres">
      <dgm:prSet presAssocID="{4FFC7804-CE02-42F5-BC55-7D18B255B1B5}" presName="aSpace" presStyleCnt="0"/>
      <dgm:spPr/>
    </dgm:pt>
    <dgm:pt modelId="{0532F284-A36B-456D-ACE4-B2924B2603F1}" type="pres">
      <dgm:prSet presAssocID="{1536D340-CD5D-4D8A-A29B-E2E625925926}" presName="aNode" presStyleLbl="fgAcc1" presStyleIdx="2" presStyleCnt="3">
        <dgm:presLayoutVars>
          <dgm:bulletEnabled val="1"/>
        </dgm:presLayoutVars>
      </dgm:prSet>
      <dgm:spPr/>
    </dgm:pt>
    <dgm:pt modelId="{F9ED45C5-5D8B-42E8-8D38-5B97A160B09B}" type="pres">
      <dgm:prSet presAssocID="{1536D340-CD5D-4D8A-A29B-E2E625925926}" presName="aSpace" presStyleCnt="0"/>
      <dgm:spPr/>
    </dgm:pt>
  </dgm:ptLst>
  <dgm:cxnLst>
    <dgm:cxn modelId="{FBAABF00-B2DD-4835-813F-5E026DC908B7}" srcId="{2BD8C6E5-3F9D-4DE7-94D3-1479651E3E97}" destId="{85245DDB-35B4-412D-8B5A-21387A57FF00}" srcOrd="0" destOrd="0" parTransId="{2CEA3C8F-E410-4EF4-B80D-415044BAA2EE}" sibTransId="{AE759936-69FA-4455-B570-0F8986BF6F3F}"/>
    <dgm:cxn modelId="{5DE34D1D-DCD2-4918-8D9D-3936D275385B}" srcId="{2BD8C6E5-3F9D-4DE7-94D3-1479651E3E97}" destId="{1536D340-CD5D-4D8A-A29B-E2E625925926}" srcOrd="2" destOrd="0" parTransId="{64D7D9D0-68A8-4D38-A7B5-338795CE8C95}" sibTransId="{BEBA2347-677F-496C-8767-56F4613376D2}"/>
    <dgm:cxn modelId="{1BB4ED2B-3BA4-4544-B427-D785CE1618AA}" type="presOf" srcId="{85245DDB-35B4-412D-8B5A-21387A57FF00}" destId="{2B758B39-C124-441D-9BFD-A7C3549663F3}" srcOrd="0" destOrd="0" presId="urn:microsoft.com/office/officeart/2005/8/layout/pyramid2"/>
    <dgm:cxn modelId="{4294244C-FB52-4BE2-BB01-DE6F50D2D2D1}" type="presOf" srcId="{4FFC7804-CE02-42F5-BC55-7D18B255B1B5}" destId="{E9B06449-9019-4053-9893-896E34C4558F}" srcOrd="0" destOrd="0" presId="urn:microsoft.com/office/officeart/2005/8/layout/pyramid2"/>
    <dgm:cxn modelId="{347BB552-9C01-49E4-9A95-433EC9D0A6D7}" type="presOf" srcId="{1536D340-CD5D-4D8A-A29B-E2E625925926}" destId="{0532F284-A36B-456D-ACE4-B2924B2603F1}" srcOrd="0" destOrd="0" presId="urn:microsoft.com/office/officeart/2005/8/layout/pyramid2"/>
    <dgm:cxn modelId="{70F3ACC3-2D1B-4FE0-9533-B77F144E50B6}" srcId="{2BD8C6E5-3F9D-4DE7-94D3-1479651E3E97}" destId="{4FFC7804-CE02-42F5-BC55-7D18B255B1B5}" srcOrd="1" destOrd="0" parTransId="{886BFFF6-1D02-4548-BCBF-9F050FC35FF0}" sibTransId="{146217F0-BE6E-4D5B-9A19-4B405BC48A9C}"/>
    <dgm:cxn modelId="{9BA999ED-CA61-401C-9441-0DC7A8DFACE2}" type="presOf" srcId="{2BD8C6E5-3F9D-4DE7-94D3-1479651E3E97}" destId="{99ADBB78-EA2A-4330-9B62-9BD4C6EE923D}" srcOrd="0" destOrd="0" presId="urn:microsoft.com/office/officeart/2005/8/layout/pyramid2"/>
    <dgm:cxn modelId="{4F28077A-28B5-4AF8-A431-C846C3DD5E80}" type="presParOf" srcId="{99ADBB78-EA2A-4330-9B62-9BD4C6EE923D}" destId="{82182F6E-5535-455F-AF00-CC4A8DA3568C}" srcOrd="0" destOrd="0" presId="urn:microsoft.com/office/officeart/2005/8/layout/pyramid2"/>
    <dgm:cxn modelId="{982AE4F1-56EB-45C7-A5E4-7E4736180E98}" type="presParOf" srcId="{99ADBB78-EA2A-4330-9B62-9BD4C6EE923D}" destId="{AE298148-433F-4AA4-962C-56BA5570BEB6}" srcOrd="1" destOrd="0" presId="urn:microsoft.com/office/officeart/2005/8/layout/pyramid2"/>
    <dgm:cxn modelId="{6EA9ECD5-4C33-44BA-B2E5-F78995700094}" type="presParOf" srcId="{AE298148-433F-4AA4-962C-56BA5570BEB6}" destId="{2B758B39-C124-441D-9BFD-A7C3549663F3}" srcOrd="0" destOrd="0" presId="urn:microsoft.com/office/officeart/2005/8/layout/pyramid2"/>
    <dgm:cxn modelId="{087BB2FD-8893-4DB4-89A6-2328E6531624}" type="presParOf" srcId="{AE298148-433F-4AA4-962C-56BA5570BEB6}" destId="{3ACAE2E0-6CBA-4A1B-9AD5-01EEF4BDB9A6}" srcOrd="1" destOrd="0" presId="urn:microsoft.com/office/officeart/2005/8/layout/pyramid2"/>
    <dgm:cxn modelId="{4041E4FC-A201-47AB-8942-81DA1D3E4CE1}" type="presParOf" srcId="{AE298148-433F-4AA4-962C-56BA5570BEB6}" destId="{E9B06449-9019-4053-9893-896E34C4558F}" srcOrd="2" destOrd="0" presId="urn:microsoft.com/office/officeart/2005/8/layout/pyramid2"/>
    <dgm:cxn modelId="{F82CF29F-05DC-4A2F-9C5C-EE6E579097D6}" type="presParOf" srcId="{AE298148-433F-4AA4-962C-56BA5570BEB6}" destId="{BCCDB245-9ED3-4F18-95C1-508CB0CEAF8F}" srcOrd="3" destOrd="0" presId="urn:microsoft.com/office/officeart/2005/8/layout/pyramid2"/>
    <dgm:cxn modelId="{5CDDD86A-60AA-4A3F-8AF0-82302AD73335}" type="presParOf" srcId="{AE298148-433F-4AA4-962C-56BA5570BEB6}" destId="{0532F284-A36B-456D-ACE4-B2924B2603F1}" srcOrd="4" destOrd="0" presId="urn:microsoft.com/office/officeart/2005/8/layout/pyramid2"/>
    <dgm:cxn modelId="{FB2DED93-4133-47F5-825F-D698990D6082}" type="presParOf" srcId="{AE298148-433F-4AA4-962C-56BA5570BEB6}" destId="{F9ED45C5-5D8B-42E8-8D38-5B97A160B09B}"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7BA95F-36EA-4095-A697-1C0E730F5E40}" type="doc">
      <dgm:prSet loTypeId="urn:diagrams.loki3.com/VaryingWidthList" loCatId="list" qsTypeId="urn:microsoft.com/office/officeart/2005/8/quickstyle/simple1" qsCatId="simple" csTypeId="urn:microsoft.com/office/officeart/2005/8/colors/colorful5" csCatId="colorful" phldr="1"/>
      <dgm:spPr/>
      <dgm:t>
        <a:bodyPr/>
        <a:lstStyle/>
        <a:p>
          <a:endParaRPr lang="en-US"/>
        </a:p>
      </dgm:t>
    </dgm:pt>
    <dgm:pt modelId="{2E15D204-0E82-4681-9CF6-5740E9CEFB97}">
      <dgm:prSet phldrT="[Text]" custT="1"/>
      <dgm:spPr/>
      <dgm:t>
        <a:bodyPr/>
        <a:lstStyle/>
        <a:p>
          <a:r>
            <a:rPr lang="en-IN" sz="2400" b="1" i="0" dirty="0">
              <a:solidFill>
                <a:srgbClr val="002060"/>
              </a:solidFill>
              <a:latin typeface="Bahnschrift Light" panose="020B0502040204020203" pitchFamily="34" charset="0"/>
            </a:rPr>
            <a:t>Digital Transformation</a:t>
          </a:r>
          <a:endParaRPr lang="en-US" sz="2400" b="1" i="0" dirty="0">
            <a:solidFill>
              <a:srgbClr val="002060"/>
            </a:solidFill>
            <a:latin typeface="Bahnschrift Light" panose="020B0502040204020203" pitchFamily="34" charset="0"/>
          </a:endParaRPr>
        </a:p>
      </dgm:t>
    </dgm:pt>
    <dgm:pt modelId="{5770215F-7013-42EF-B6BE-D7723BC9FC49}" type="parTrans" cxnId="{8A2CDF6B-A5FC-4A1D-8E5E-6CA961976D18}">
      <dgm:prSet/>
      <dgm:spPr/>
      <dgm:t>
        <a:bodyPr/>
        <a:lstStyle/>
        <a:p>
          <a:endParaRPr lang="en-US" sz="1100">
            <a:latin typeface="Bahnschrift Light" panose="020B0502040204020203" pitchFamily="34" charset="0"/>
          </a:endParaRPr>
        </a:p>
      </dgm:t>
    </dgm:pt>
    <dgm:pt modelId="{BE68CA82-3897-446F-8C26-A934859C5B4F}" type="sibTrans" cxnId="{8A2CDF6B-A5FC-4A1D-8E5E-6CA961976D18}">
      <dgm:prSet/>
      <dgm:spPr/>
      <dgm:t>
        <a:bodyPr/>
        <a:lstStyle/>
        <a:p>
          <a:endParaRPr lang="en-US" sz="1100">
            <a:latin typeface="Bahnschrift Light" panose="020B0502040204020203" pitchFamily="34" charset="0"/>
          </a:endParaRPr>
        </a:p>
      </dgm:t>
    </dgm:pt>
    <dgm:pt modelId="{A0429C76-9A43-4B9D-A55C-079740BCE722}">
      <dgm:prSet phldrT="[Text]" custT="1"/>
      <dgm:spPr/>
      <dgm:t>
        <a:bodyPr/>
        <a:lstStyle/>
        <a:p>
          <a:r>
            <a:rPr lang="en-IN" sz="2400" b="1" i="0" dirty="0">
              <a:solidFill>
                <a:srgbClr val="002060"/>
              </a:solidFill>
              <a:latin typeface="Bahnschrift Light" panose="020B0502040204020203" pitchFamily="34" charset="0"/>
            </a:rPr>
            <a:t>Supply Chain Management</a:t>
          </a:r>
          <a:endParaRPr lang="en-US" sz="2400" b="1" i="0" dirty="0">
            <a:solidFill>
              <a:srgbClr val="002060"/>
            </a:solidFill>
            <a:latin typeface="Bahnschrift Light" panose="020B0502040204020203" pitchFamily="34" charset="0"/>
          </a:endParaRPr>
        </a:p>
      </dgm:t>
    </dgm:pt>
    <dgm:pt modelId="{E8567466-A43C-4A7F-A7B8-B3B4857E1495}" type="parTrans" cxnId="{C700D2CA-928E-4E9D-B9FB-7AEBC3DFEB85}">
      <dgm:prSet/>
      <dgm:spPr/>
      <dgm:t>
        <a:bodyPr/>
        <a:lstStyle/>
        <a:p>
          <a:endParaRPr lang="en-US" sz="1100">
            <a:latin typeface="Bahnschrift Light" panose="020B0502040204020203" pitchFamily="34" charset="0"/>
          </a:endParaRPr>
        </a:p>
      </dgm:t>
    </dgm:pt>
    <dgm:pt modelId="{778BAD53-83B6-4A60-B93E-7D8EE4A93663}" type="sibTrans" cxnId="{C700D2CA-928E-4E9D-B9FB-7AEBC3DFEB85}">
      <dgm:prSet/>
      <dgm:spPr/>
      <dgm:t>
        <a:bodyPr/>
        <a:lstStyle/>
        <a:p>
          <a:endParaRPr lang="en-US" sz="1100">
            <a:latin typeface="Bahnschrift Light" panose="020B0502040204020203" pitchFamily="34" charset="0"/>
          </a:endParaRPr>
        </a:p>
      </dgm:t>
    </dgm:pt>
    <dgm:pt modelId="{CC192D2F-BB95-45D9-968F-E24A9342CFC3}">
      <dgm:prSet phldrT="[Text]" custT="1"/>
      <dgm:spPr/>
      <dgm:t>
        <a:bodyPr/>
        <a:lstStyle/>
        <a:p>
          <a:r>
            <a:rPr lang="en-IN" sz="2400" b="1" i="0" dirty="0">
              <a:solidFill>
                <a:srgbClr val="002060"/>
              </a:solidFill>
              <a:latin typeface="Bahnschrift Light" panose="020B0502040204020203" pitchFamily="34" charset="0"/>
            </a:rPr>
            <a:t>Investment in Employee Safety</a:t>
          </a:r>
          <a:endParaRPr lang="en-US" sz="2400" b="1" i="0" dirty="0">
            <a:solidFill>
              <a:srgbClr val="002060"/>
            </a:solidFill>
            <a:latin typeface="Bahnschrift Light" panose="020B0502040204020203" pitchFamily="34" charset="0"/>
          </a:endParaRPr>
        </a:p>
      </dgm:t>
    </dgm:pt>
    <dgm:pt modelId="{146C0207-F561-4DD6-B920-9E46783CB2C3}" type="sibTrans" cxnId="{BA30D26E-FC34-4FEA-B69E-FBEB8A0E6A62}">
      <dgm:prSet/>
      <dgm:spPr/>
      <dgm:t>
        <a:bodyPr/>
        <a:lstStyle/>
        <a:p>
          <a:endParaRPr lang="en-US" sz="1100">
            <a:latin typeface="Bahnschrift Light" panose="020B0502040204020203" pitchFamily="34" charset="0"/>
          </a:endParaRPr>
        </a:p>
      </dgm:t>
    </dgm:pt>
    <dgm:pt modelId="{CCAAFE5D-25B7-4E59-9E71-01C01EB39C03}" type="parTrans" cxnId="{BA30D26E-FC34-4FEA-B69E-FBEB8A0E6A62}">
      <dgm:prSet/>
      <dgm:spPr/>
      <dgm:t>
        <a:bodyPr/>
        <a:lstStyle/>
        <a:p>
          <a:endParaRPr lang="en-US" sz="1100">
            <a:latin typeface="Bahnschrift Light" panose="020B0502040204020203" pitchFamily="34" charset="0"/>
          </a:endParaRPr>
        </a:p>
      </dgm:t>
    </dgm:pt>
    <dgm:pt modelId="{0A011034-4A53-4878-A1B0-73D5EFF7C6F6}" type="pres">
      <dgm:prSet presAssocID="{297BA95F-36EA-4095-A697-1C0E730F5E40}" presName="Name0" presStyleCnt="0">
        <dgm:presLayoutVars>
          <dgm:resizeHandles/>
        </dgm:presLayoutVars>
      </dgm:prSet>
      <dgm:spPr/>
    </dgm:pt>
    <dgm:pt modelId="{930ADC41-CA80-4EDE-BFF6-076426CF5114}" type="pres">
      <dgm:prSet presAssocID="{2E15D204-0E82-4681-9CF6-5740E9CEFB97}" presName="text" presStyleLbl="node1" presStyleIdx="0" presStyleCnt="3">
        <dgm:presLayoutVars>
          <dgm:bulletEnabled val="1"/>
        </dgm:presLayoutVars>
      </dgm:prSet>
      <dgm:spPr/>
    </dgm:pt>
    <dgm:pt modelId="{A51F48CF-403F-4226-90A8-C8494CB987F1}" type="pres">
      <dgm:prSet presAssocID="{BE68CA82-3897-446F-8C26-A934859C5B4F}" presName="space" presStyleCnt="0"/>
      <dgm:spPr/>
    </dgm:pt>
    <dgm:pt modelId="{4E592E75-9AA7-45FB-9DC0-A1D2199C2ECA}" type="pres">
      <dgm:prSet presAssocID="{CC192D2F-BB95-45D9-968F-E24A9342CFC3}" presName="text" presStyleLbl="node1" presStyleIdx="1" presStyleCnt="3">
        <dgm:presLayoutVars>
          <dgm:bulletEnabled val="1"/>
        </dgm:presLayoutVars>
      </dgm:prSet>
      <dgm:spPr/>
    </dgm:pt>
    <dgm:pt modelId="{C7BCE76D-3623-42AD-B309-8676B4E79DD5}" type="pres">
      <dgm:prSet presAssocID="{146C0207-F561-4DD6-B920-9E46783CB2C3}" presName="space" presStyleCnt="0"/>
      <dgm:spPr/>
    </dgm:pt>
    <dgm:pt modelId="{F680F6C5-DEB6-4439-AE13-87D15D359A9D}" type="pres">
      <dgm:prSet presAssocID="{A0429C76-9A43-4B9D-A55C-079740BCE722}" presName="text" presStyleLbl="node1" presStyleIdx="2" presStyleCnt="3">
        <dgm:presLayoutVars>
          <dgm:bulletEnabled val="1"/>
        </dgm:presLayoutVars>
      </dgm:prSet>
      <dgm:spPr/>
    </dgm:pt>
  </dgm:ptLst>
  <dgm:cxnLst>
    <dgm:cxn modelId="{4A77E515-107D-4AE6-AA04-16B52EAF2F58}" type="presOf" srcId="{A0429C76-9A43-4B9D-A55C-079740BCE722}" destId="{F680F6C5-DEB6-4439-AE13-87D15D359A9D}" srcOrd="0" destOrd="0" presId="urn:diagrams.loki3.com/VaryingWidthList"/>
    <dgm:cxn modelId="{8A2CDF6B-A5FC-4A1D-8E5E-6CA961976D18}" srcId="{297BA95F-36EA-4095-A697-1C0E730F5E40}" destId="{2E15D204-0E82-4681-9CF6-5740E9CEFB97}" srcOrd="0" destOrd="0" parTransId="{5770215F-7013-42EF-B6BE-D7723BC9FC49}" sibTransId="{BE68CA82-3897-446F-8C26-A934859C5B4F}"/>
    <dgm:cxn modelId="{BA30D26E-FC34-4FEA-B69E-FBEB8A0E6A62}" srcId="{297BA95F-36EA-4095-A697-1C0E730F5E40}" destId="{CC192D2F-BB95-45D9-968F-E24A9342CFC3}" srcOrd="1" destOrd="0" parTransId="{CCAAFE5D-25B7-4E59-9E71-01C01EB39C03}" sibTransId="{146C0207-F561-4DD6-B920-9E46783CB2C3}"/>
    <dgm:cxn modelId="{560BE488-179A-440F-BBF8-B9DC5A553815}" type="presOf" srcId="{2E15D204-0E82-4681-9CF6-5740E9CEFB97}" destId="{930ADC41-CA80-4EDE-BFF6-076426CF5114}" srcOrd="0" destOrd="0" presId="urn:diagrams.loki3.com/VaryingWidthList"/>
    <dgm:cxn modelId="{C700D2CA-928E-4E9D-B9FB-7AEBC3DFEB85}" srcId="{297BA95F-36EA-4095-A697-1C0E730F5E40}" destId="{A0429C76-9A43-4B9D-A55C-079740BCE722}" srcOrd="2" destOrd="0" parTransId="{E8567466-A43C-4A7F-A7B8-B3B4857E1495}" sibTransId="{778BAD53-83B6-4A60-B93E-7D8EE4A93663}"/>
    <dgm:cxn modelId="{73EB3CE5-F31E-4E62-A607-0B77A9CE65C5}" type="presOf" srcId="{CC192D2F-BB95-45D9-968F-E24A9342CFC3}" destId="{4E592E75-9AA7-45FB-9DC0-A1D2199C2ECA}" srcOrd="0" destOrd="0" presId="urn:diagrams.loki3.com/VaryingWidthList"/>
    <dgm:cxn modelId="{7BFF61FB-2743-4CEC-A82A-DDAF363BF415}" type="presOf" srcId="{297BA95F-36EA-4095-A697-1C0E730F5E40}" destId="{0A011034-4A53-4878-A1B0-73D5EFF7C6F6}" srcOrd="0" destOrd="0" presId="urn:diagrams.loki3.com/VaryingWidthList"/>
    <dgm:cxn modelId="{22D068A8-CA8C-4553-A7E2-2C2F20D81103}" type="presParOf" srcId="{0A011034-4A53-4878-A1B0-73D5EFF7C6F6}" destId="{930ADC41-CA80-4EDE-BFF6-076426CF5114}" srcOrd="0" destOrd="0" presId="urn:diagrams.loki3.com/VaryingWidthList"/>
    <dgm:cxn modelId="{D46C7DF3-D13D-449C-BBAA-98078044D90A}" type="presParOf" srcId="{0A011034-4A53-4878-A1B0-73D5EFF7C6F6}" destId="{A51F48CF-403F-4226-90A8-C8494CB987F1}" srcOrd="1" destOrd="0" presId="urn:diagrams.loki3.com/VaryingWidthList"/>
    <dgm:cxn modelId="{3269938B-E3D4-4F03-B6DA-09F3155D31D2}" type="presParOf" srcId="{0A011034-4A53-4878-A1B0-73D5EFF7C6F6}" destId="{4E592E75-9AA7-45FB-9DC0-A1D2199C2ECA}" srcOrd="2" destOrd="0" presId="urn:diagrams.loki3.com/VaryingWidthList"/>
    <dgm:cxn modelId="{BAC3F04B-3169-415A-8A1A-F285076107E3}" type="presParOf" srcId="{0A011034-4A53-4878-A1B0-73D5EFF7C6F6}" destId="{C7BCE76D-3623-42AD-B309-8676B4E79DD5}" srcOrd="3" destOrd="0" presId="urn:diagrams.loki3.com/VaryingWidthList"/>
    <dgm:cxn modelId="{3A3BD79A-C13F-4B58-B056-31935DA2D442}" type="presParOf" srcId="{0A011034-4A53-4878-A1B0-73D5EFF7C6F6}" destId="{F680F6C5-DEB6-4439-AE13-87D15D359A9D}"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54B87B-6B69-415A-BB54-0ADE88C53BF6}" type="doc">
      <dgm:prSet loTypeId="urn:diagrams.loki3.com/BracketList" loCatId="list" qsTypeId="urn:microsoft.com/office/officeart/2005/8/quickstyle/simple1" qsCatId="simple" csTypeId="urn:microsoft.com/office/officeart/2005/8/colors/colorful5" csCatId="colorful" phldr="1"/>
      <dgm:spPr/>
      <dgm:t>
        <a:bodyPr/>
        <a:lstStyle/>
        <a:p>
          <a:endParaRPr lang="en-US"/>
        </a:p>
      </dgm:t>
    </dgm:pt>
    <dgm:pt modelId="{498BA81C-AF1C-46C6-B27F-2BD7B96A5DB3}">
      <dgm:prSet phldrT="[Text]" custT="1"/>
      <dgm:spPr/>
      <dgm:t>
        <a:bodyPr/>
        <a:lstStyle/>
        <a:p>
          <a:r>
            <a:rPr lang="en-IN" sz="1600" b="1" i="0" dirty="0">
              <a:latin typeface="Bahnschrift Light" panose="020B0502040204020203" pitchFamily="34" charset="0"/>
            </a:rPr>
            <a:t>Customer Loyalty Programs</a:t>
          </a:r>
          <a:endParaRPr lang="en-US" sz="1600" b="1" dirty="0">
            <a:latin typeface="Bahnschrift Light" panose="020B0502040204020203" pitchFamily="34" charset="0"/>
          </a:endParaRPr>
        </a:p>
      </dgm:t>
    </dgm:pt>
    <dgm:pt modelId="{F8D3F842-B365-407C-94B3-602DD3A5887F}" type="parTrans" cxnId="{777647F1-CF93-4724-AC1B-9C0228A2E344}">
      <dgm:prSet/>
      <dgm:spPr/>
      <dgm:t>
        <a:bodyPr/>
        <a:lstStyle/>
        <a:p>
          <a:endParaRPr lang="en-US" sz="1800" b="1">
            <a:latin typeface="Bahnschrift Light" panose="020B0502040204020203" pitchFamily="34" charset="0"/>
          </a:endParaRPr>
        </a:p>
      </dgm:t>
    </dgm:pt>
    <dgm:pt modelId="{3FB1997D-C753-49AC-9708-49CBFD2BED25}" type="sibTrans" cxnId="{777647F1-CF93-4724-AC1B-9C0228A2E344}">
      <dgm:prSet/>
      <dgm:spPr/>
      <dgm:t>
        <a:bodyPr/>
        <a:lstStyle/>
        <a:p>
          <a:endParaRPr lang="en-US" sz="1800" b="1">
            <a:latin typeface="Bahnschrift Light" panose="020B0502040204020203" pitchFamily="34" charset="0"/>
          </a:endParaRPr>
        </a:p>
      </dgm:t>
    </dgm:pt>
    <dgm:pt modelId="{44CFDDAC-7F7F-4C70-AD7F-39DA78F24982}">
      <dgm:prSet phldrT="[Text]" custT="1"/>
      <dgm:spPr/>
      <dgm:t>
        <a:bodyPr/>
        <a:lstStyle/>
        <a:p>
          <a:r>
            <a:rPr lang="en-IN" sz="1600" b="1" i="0" dirty="0">
              <a:latin typeface="Bahnschrift Light" panose="020B0502040204020203" pitchFamily="34" charset="0"/>
            </a:rPr>
            <a:t>Diversified Product Portfolio</a:t>
          </a:r>
          <a:endParaRPr lang="en-US" sz="1600" b="1" dirty="0">
            <a:latin typeface="Bahnschrift Light" panose="020B0502040204020203" pitchFamily="34" charset="0"/>
          </a:endParaRPr>
        </a:p>
      </dgm:t>
    </dgm:pt>
    <dgm:pt modelId="{546A964A-C838-48EA-9EB2-0E7433AFDDC0}" type="parTrans" cxnId="{EC82E271-B6AB-4652-AFA4-10DA2F6D5A70}">
      <dgm:prSet/>
      <dgm:spPr/>
      <dgm:t>
        <a:bodyPr/>
        <a:lstStyle/>
        <a:p>
          <a:endParaRPr lang="en-US" sz="1800" b="1">
            <a:latin typeface="Bahnschrift Light" panose="020B0502040204020203" pitchFamily="34" charset="0"/>
          </a:endParaRPr>
        </a:p>
      </dgm:t>
    </dgm:pt>
    <dgm:pt modelId="{9622E657-70F0-4477-8FF4-90B36DC6D7E5}" type="sibTrans" cxnId="{EC82E271-B6AB-4652-AFA4-10DA2F6D5A70}">
      <dgm:prSet/>
      <dgm:spPr/>
      <dgm:t>
        <a:bodyPr/>
        <a:lstStyle/>
        <a:p>
          <a:endParaRPr lang="en-US" sz="1800" b="1">
            <a:latin typeface="Bahnschrift Light" panose="020B0502040204020203" pitchFamily="34" charset="0"/>
          </a:endParaRPr>
        </a:p>
      </dgm:t>
    </dgm:pt>
    <dgm:pt modelId="{CF8D67B2-0F8A-4B7E-8FFE-89A6A7577211}">
      <dgm:prSet phldrT="[Text]" custT="1"/>
      <dgm:spPr/>
      <dgm:t>
        <a:bodyPr/>
        <a:lstStyle/>
        <a:p>
          <a:r>
            <a:rPr lang="en-IN" sz="1600" b="1" i="0" dirty="0">
              <a:latin typeface="Bahnschrift Light" panose="020B0502040204020203" pitchFamily="34" charset="0"/>
            </a:rPr>
            <a:t>Sustainability Initiatives</a:t>
          </a:r>
          <a:endParaRPr lang="en-US" sz="1600" b="1" dirty="0">
            <a:latin typeface="Bahnschrift Light" panose="020B0502040204020203" pitchFamily="34" charset="0"/>
          </a:endParaRPr>
        </a:p>
      </dgm:t>
    </dgm:pt>
    <dgm:pt modelId="{6BBECF53-4A07-430A-8C55-BBE355EBA90F}" type="parTrans" cxnId="{77E81D2F-9A96-49E5-86FF-1EB7C6C05A9E}">
      <dgm:prSet/>
      <dgm:spPr/>
      <dgm:t>
        <a:bodyPr/>
        <a:lstStyle/>
        <a:p>
          <a:endParaRPr lang="en-US" sz="1800" b="1">
            <a:latin typeface="Bahnschrift Light" panose="020B0502040204020203" pitchFamily="34" charset="0"/>
          </a:endParaRPr>
        </a:p>
      </dgm:t>
    </dgm:pt>
    <dgm:pt modelId="{5C499A34-325F-441E-8F29-3244C8599A5A}" type="sibTrans" cxnId="{77E81D2F-9A96-49E5-86FF-1EB7C6C05A9E}">
      <dgm:prSet/>
      <dgm:spPr/>
      <dgm:t>
        <a:bodyPr/>
        <a:lstStyle/>
        <a:p>
          <a:endParaRPr lang="en-US" sz="1800" b="1">
            <a:latin typeface="Bahnschrift Light" panose="020B0502040204020203" pitchFamily="34" charset="0"/>
          </a:endParaRPr>
        </a:p>
      </dgm:t>
    </dgm:pt>
    <dgm:pt modelId="{673159D1-B12A-4D15-944C-01359F190E1E}" type="pres">
      <dgm:prSet presAssocID="{C454B87B-6B69-415A-BB54-0ADE88C53BF6}" presName="Name0" presStyleCnt="0">
        <dgm:presLayoutVars>
          <dgm:dir/>
          <dgm:animLvl val="lvl"/>
          <dgm:resizeHandles val="exact"/>
        </dgm:presLayoutVars>
      </dgm:prSet>
      <dgm:spPr/>
    </dgm:pt>
    <dgm:pt modelId="{C6CBE874-0088-44C9-8E33-CCA9FF29B6CD}" type="pres">
      <dgm:prSet presAssocID="{498BA81C-AF1C-46C6-B27F-2BD7B96A5DB3}" presName="linNode" presStyleCnt="0"/>
      <dgm:spPr/>
    </dgm:pt>
    <dgm:pt modelId="{DFD9F5D5-9A92-4D16-981D-42361DD0A387}" type="pres">
      <dgm:prSet presAssocID="{498BA81C-AF1C-46C6-B27F-2BD7B96A5DB3}" presName="parTx" presStyleLbl="revTx" presStyleIdx="0" presStyleCnt="3">
        <dgm:presLayoutVars>
          <dgm:chMax val="1"/>
          <dgm:bulletEnabled val="1"/>
        </dgm:presLayoutVars>
      </dgm:prSet>
      <dgm:spPr/>
    </dgm:pt>
    <dgm:pt modelId="{D8ECF8E4-B8CE-4D76-ABC6-88A49C0C8EC4}" type="pres">
      <dgm:prSet presAssocID="{498BA81C-AF1C-46C6-B27F-2BD7B96A5DB3}" presName="bracket" presStyleLbl="parChTrans1D1" presStyleIdx="0" presStyleCnt="3"/>
      <dgm:spPr/>
    </dgm:pt>
    <dgm:pt modelId="{BC3E13D4-70C9-465E-A3C3-D357E24452C3}" type="pres">
      <dgm:prSet presAssocID="{498BA81C-AF1C-46C6-B27F-2BD7B96A5DB3}" presName="spH" presStyleCnt="0"/>
      <dgm:spPr/>
    </dgm:pt>
    <dgm:pt modelId="{5796E1E5-D7A4-420D-A1F5-5BB8A07AE43F}" type="pres">
      <dgm:prSet presAssocID="{3FB1997D-C753-49AC-9708-49CBFD2BED25}" presName="spV" presStyleCnt="0"/>
      <dgm:spPr/>
    </dgm:pt>
    <dgm:pt modelId="{FD7E0717-2DC5-49BD-AC9E-24E35FCC2C65}" type="pres">
      <dgm:prSet presAssocID="{44CFDDAC-7F7F-4C70-AD7F-39DA78F24982}" presName="linNode" presStyleCnt="0"/>
      <dgm:spPr/>
    </dgm:pt>
    <dgm:pt modelId="{E3B27CC2-A5C9-4AF7-8037-BA73CA5A465E}" type="pres">
      <dgm:prSet presAssocID="{44CFDDAC-7F7F-4C70-AD7F-39DA78F24982}" presName="parTx" presStyleLbl="revTx" presStyleIdx="1" presStyleCnt="3">
        <dgm:presLayoutVars>
          <dgm:chMax val="1"/>
          <dgm:bulletEnabled val="1"/>
        </dgm:presLayoutVars>
      </dgm:prSet>
      <dgm:spPr/>
    </dgm:pt>
    <dgm:pt modelId="{2C2F50B6-F5EA-4EDE-AE35-87C2C8565206}" type="pres">
      <dgm:prSet presAssocID="{44CFDDAC-7F7F-4C70-AD7F-39DA78F24982}" presName="bracket" presStyleLbl="parChTrans1D1" presStyleIdx="1" presStyleCnt="3"/>
      <dgm:spPr/>
    </dgm:pt>
    <dgm:pt modelId="{5F79317A-4E85-4CBA-A044-B0544C4A0E0F}" type="pres">
      <dgm:prSet presAssocID="{44CFDDAC-7F7F-4C70-AD7F-39DA78F24982}" presName="spH" presStyleCnt="0"/>
      <dgm:spPr/>
    </dgm:pt>
    <dgm:pt modelId="{D8C8FF23-6B11-4074-9FBA-CB943B28FA7A}" type="pres">
      <dgm:prSet presAssocID="{9622E657-70F0-4477-8FF4-90B36DC6D7E5}" presName="spV" presStyleCnt="0"/>
      <dgm:spPr/>
    </dgm:pt>
    <dgm:pt modelId="{435D5DF6-4D2B-4425-A114-093344C8EDA6}" type="pres">
      <dgm:prSet presAssocID="{CF8D67B2-0F8A-4B7E-8FFE-89A6A7577211}" presName="linNode" presStyleCnt="0"/>
      <dgm:spPr/>
    </dgm:pt>
    <dgm:pt modelId="{E978BF7E-BFEA-488F-8E82-6F7600A053BC}" type="pres">
      <dgm:prSet presAssocID="{CF8D67B2-0F8A-4B7E-8FFE-89A6A7577211}" presName="parTx" presStyleLbl="revTx" presStyleIdx="2" presStyleCnt="3">
        <dgm:presLayoutVars>
          <dgm:chMax val="1"/>
          <dgm:bulletEnabled val="1"/>
        </dgm:presLayoutVars>
      </dgm:prSet>
      <dgm:spPr/>
    </dgm:pt>
    <dgm:pt modelId="{067E5F23-1ECF-40DA-9076-BE3D5BD2BB18}" type="pres">
      <dgm:prSet presAssocID="{CF8D67B2-0F8A-4B7E-8FFE-89A6A7577211}" presName="bracket" presStyleLbl="parChTrans1D1" presStyleIdx="2" presStyleCnt="3"/>
      <dgm:spPr/>
    </dgm:pt>
    <dgm:pt modelId="{51DF9A08-25BE-438C-8C90-FF15BB0FBF9D}" type="pres">
      <dgm:prSet presAssocID="{CF8D67B2-0F8A-4B7E-8FFE-89A6A7577211}" presName="spH" presStyleCnt="0"/>
      <dgm:spPr/>
    </dgm:pt>
  </dgm:ptLst>
  <dgm:cxnLst>
    <dgm:cxn modelId="{33C04D2A-6C45-4923-90B9-1E2BFD9F0FFF}" type="presOf" srcId="{CF8D67B2-0F8A-4B7E-8FFE-89A6A7577211}" destId="{E978BF7E-BFEA-488F-8E82-6F7600A053BC}" srcOrd="0" destOrd="0" presId="urn:diagrams.loki3.com/BracketList"/>
    <dgm:cxn modelId="{77E81D2F-9A96-49E5-86FF-1EB7C6C05A9E}" srcId="{C454B87B-6B69-415A-BB54-0ADE88C53BF6}" destId="{CF8D67B2-0F8A-4B7E-8FFE-89A6A7577211}" srcOrd="2" destOrd="0" parTransId="{6BBECF53-4A07-430A-8C55-BBE355EBA90F}" sibTransId="{5C499A34-325F-441E-8F29-3244C8599A5A}"/>
    <dgm:cxn modelId="{F324374C-780E-4071-80EC-2B946E97392C}" type="presOf" srcId="{498BA81C-AF1C-46C6-B27F-2BD7B96A5DB3}" destId="{DFD9F5D5-9A92-4D16-981D-42361DD0A387}" srcOrd="0" destOrd="0" presId="urn:diagrams.loki3.com/BracketList"/>
    <dgm:cxn modelId="{EC82E271-B6AB-4652-AFA4-10DA2F6D5A70}" srcId="{C454B87B-6B69-415A-BB54-0ADE88C53BF6}" destId="{44CFDDAC-7F7F-4C70-AD7F-39DA78F24982}" srcOrd="1" destOrd="0" parTransId="{546A964A-C838-48EA-9EB2-0E7433AFDDC0}" sibTransId="{9622E657-70F0-4477-8FF4-90B36DC6D7E5}"/>
    <dgm:cxn modelId="{1FF37DBC-FB5B-416A-95FB-672877B7F376}" type="presOf" srcId="{C454B87B-6B69-415A-BB54-0ADE88C53BF6}" destId="{673159D1-B12A-4D15-944C-01359F190E1E}" srcOrd="0" destOrd="0" presId="urn:diagrams.loki3.com/BracketList"/>
    <dgm:cxn modelId="{40F87AEE-84DB-4E0D-9960-2B9B079EB9FB}" type="presOf" srcId="{44CFDDAC-7F7F-4C70-AD7F-39DA78F24982}" destId="{E3B27CC2-A5C9-4AF7-8037-BA73CA5A465E}" srcOrd="0" destOrd="0" presId="urn:diagrams.loki3.com/BracketList"/>
    <dgm:cxn modelId="{777647F1-CF93-4724-AC1B-9C0228A2E344}" srcId="{C454B87B-6B69-415A-BB54-0ADE88C53BF6}" destId="{498BA81C-AF1C-46C6-B27F-2BD7B96A5DB3}" srcOrd="0" destOrd="0" parTransId="{F8D3F842-B365-407C-94B3-602DD3A5887F}" sibTransId="{3FB1997D-C753-49AC-9708-49CBFD2BED25}"/>
    <dgm:cxn modelId="{2CCC3A78-E3F8-465D-AF9C-CA5B9F72FD57}" type="presParOf" srcId="{673159D1-B12A-4D15-944C-01359F190E1E}" destId="{C6CBE874-0088-44C9-8E33-CCA9FF29B6CD}" srcOrd="0" destOrd="0" presId="urn:diagrams.loki3.com/BracketList"/>
    <dgm:cxn modelId="{BAC1DE50-C7E3-4915-9231-C370F5E65649}" type="presParOf" srcId="{C6CBE874-0088-44C9-8E33-CCA9FF29B6CD}" destId="{DFD9F5D5-9A92-4D16-981D-42361DD0A387}" srcOrd="0" destOrd="0" presId="urn:diagrams.loki3.com/BracketList"/>
    <dgm:cxn modelId="{4DA2D1EA-4396-4BDE-A2AE-7D3A819EE33A}" type="presParOf" srcId="{C6CBE874-0088-44C9-8E33-CCA9FF29B6CD}" destId="{D8ECF8E4-B8CE-4D76-ABC6-88A49C0C8EC4}" srcOrd="1" destOrd="0" presId="urn:diagrams.loki3.com/BracketList"/>
    <dgm:cxn modelId="{8FB6999B-433C-46CA-9E42-7D3AABB657B7}" type="presParOf" srcId="{C6CBE874-0088-44C9-8E33-CCA9FF29B6CD}" destId="{BC3E13D4-70C9-465E-A3C3-D357E24452C3}" srcOrd="2" destOrd="0" presId="urn:diagrams.loki3.com/BracketList"/>
    <dgm:cxn modelId="{99C65DC5-187F-47A7-9691-EBB0A4313558}" type="presParOf" srcId="{673159D1-B12A-4D15-944C-01359F190E1E}" destId="{5796E1E5-D7A4-420D-A1F5-5BB8A07AE43F}" srcOrd="1" destOrd="0" presId="urn:diagrams.loki3.com/BracketList"/>
    <dgm:cxn modelId="{5E38FC16-A78F-4ED7-AFFA-6093C6BF73AB}" type="presParOf" srcId="{673159D1-B12A-4D15-944C-01359F190E1E}" destId="{FD7E0717-2DC5-49BD-AC9E-24E35FCC2C65}" srcOrd="2" destOrd="0" presId="urn:diagrams.loki3.com/BracketList"/>
    <dgm:cxn modelId="{824BFD03-BB0A-4F41-A406-F935601BD6FB}" type="presParOf" srcId="{FD7E0717-2DC5-49BD-AC9E-24E35FCC2C65}" destId="{E3B27CC2-A5C9-4AF7-8037-BA73CA5A465E}" srcOrd="0" destOrd="0" presId="urn:diagrams.loki3.com/BracketList"/>
    <dgm:cxn modelId="{5DED3AA8-CC78-48CA-BDD3-F809E575E6E8}" type="presParOf" srcId="{FD7E0717-2DC5-49BD-AC9E-24E35FCC2C65}" destId="{2C2F50B6-F5EA-4EDE-AE35-87C2C8565206}" srcOrd="1" destOrd="0" presId="urn:diagrams.loki3.com/BracketList"/>
    <dgm:cxn modelId="{F9173E6E-F14E-4CC2-994A-B171964EEEDA}" type="presParOf" srcId="{FD7E0717-2DC5-49BD-AC9E-24E35FCC2C65}" destId="{5F79317A-4E85-4CBA-A044-B0544C4A0E0F}" srcOrd="2" destOrd="0" presId="urn:diagrams.loki3.com/BracketList"/>
    <dgm:cxn modelId="{3CDE87E7-CA1F-407D-970F-99F3501CA9B0}" type="presParOf" srcId="{673159D1-B12A-4D15-944C-01359F190E1E}" destId="{D8C8FF23-6B11-4074-9FBA-CB943B28FA7A}" srcOrd="3" destOrd="0" presId="urn:diagrams.loki3.com/BracketList"/>
    <dgm:cxn modelId="{454B99B1-D22F-49D4-8AFE-C3EB47A35D72}" type="presParOf" srcId="{673159D1-B12A-4D15-944C-01359F190E1E}" destId="{435D5DF6-4D2B-4425-A114-093344C8EDA6}" srcOrd="4" destOrd="0" presId="urn:diagrams.loki3.com/BracketList"/>
    <dgm:cxn modelId="{51B294A1-9FEB-4FD0-99F8-C3457493A875}" type="presParOf" srcId="{435D5DF6-4D2B-4425-A114-093344C8EDA6}" destId="{E978BF7E-BFEA-488F-8E82-6F7600A053BC}" srcOrd="0" destOrd="0" presId="urn:diagrams.loki3.com/BracketList"/>
    <dgm:cxn modelId="{0F8D2C82-03F2-4410-8ED9-E355F5C33BCC}" type="presParOf" srcId="{435D5DF6-4D2B-4425-A114-093344C8EDA6}" destId="{067E5F23-1ECF-40DA-9076-BE3D5BD2BB18}" srcOrd="1" destOrd="0" presId="urn:diagrams.loki3.com/BracketList"/>
    <dgm:cxn modelId="{030DB08B-88F9-4E00-AD7C-EDA19528C51B}" type="presParOf" srcId="{435D5DF6-4D2B-4425-A114-093344C8EDA6}" destId="{51DF9A08-25BE-438C-8C90-FF15BB0FBF9D}" srcOrd="2"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54B87B-6B69-415A-BB54-0ADE88C53BF6}" type="doc">
      <dgm:prSet loTypeId="urn:microsoft.com/office/officeart/2008/layout/IncreasingCircleProcess" loCatId="list" qsTypeId="urn:microsoft.com/office/officeart/2005/8/quickstyle/simple1" qsCatId="simple" csTypeId="urn:microsoft.com/office/officeart/2005/8/colors/colorful5" csCatId="colorful" phldr="1"/>
      <dgm:spPr/>
      <dgm:t>
        <a:bodyPr/>
        <a:lstStyle/>
        <a:p>
          <a:endParaRPr lang="en-US"/>
        </a:p>
      </dgm:t>
    </dgm:pt>
    <dgm:pt modelId="{498BA81C-AF1C-46C6-B27F-2BD7B96A5DB3}">
      <dgm:prSet phldrT="[Text]" custT="1"/>
      <dgm:spPr/>
      <dgm:t>
        <a:bodyPr/>
        <a:lstStyle/>
        <a:p>
          <a:r>
            <a:rPr lang="en-IN" sz="1800" b="1" i="0" dirty="0">
              <a:latin typeface="Bahnschrift Light" panose="020B0502040204020203" pitchFamily="34" charset="0"/>
            </a:rPr>
            <a:t>Greener Stores Initiative</a:t>
          </a:r>
          <a:endParaRPr lang="en-US" sz="1800" b="1" dirty="0">
            <a:latin typeface="Bahnschrift Light" panose="020B0502040204020203" pitchFamily="34" charset="0"/>
          </a:endParaRPr>
        </a:p>
      </dgm:t>
    </dgm:pt>
    <dgm:pt modelId="{F8D3F842-B365-407C-94B3-602DD3A5887F}" type="parTrans" cxnId="{777647F1-CF93-4724-AC1B-9C0228A2E344}">
      <dgm:prSet/>
      <dgm:spPr/>
      <dgm:t>
        <a:bodyPr/>
        <a:lstStyle/>
        <a:p>
          <a:endParaRPr lang="en-US" sz="2000" b="1">
            <a:latin typeface="Bahnschrift Light" panose="020B0502040204020203" pitchFamily="34" charset="0"/>
          </a:endParaRPr>
        </a:p>
      </dgm:t>
    </dgm:pt>
    <dgm:pt modelId="{3FB1997D-C753-49AC-9708-49CBFD2BED25}" type="sibTrans" cxnId="{777647F1-CF93-4724-AC1B-9C0228A2E344}">
      <dgm:prSet/>
      <dgm:spPr/>
      <dgm:t>
        <a:bodyPr/>
        <a:lstStyle/>
        <a:p>
          <a:endParaRPr lang="en-US" sz="2000" b="1">
            <a:latin typeface="Bahnschrift Light" panose="020B0502040204020203" pitchFamily="34" charset="0"/>
          </a:endParaRPr>
        </a:p>
      </dgm:t>
    </dgm:pt>
    <dgm:pt modelId="{44CFDDAC-7F7F-4C70-AD7F-39DA78F24982}">
      <dgm:prSet phldrT="[Text]" custT="1"/>
      <dgm:spPr/>
      <dgm:t>
        <a:bodyPr/>
        <a:lstStyle/>
        <a:p>
          <a:r>
            <a:rPr lang="en-IN" sz="1800" b="1" i="0" dirty="0">
              <a:latin typeface="Bahnschrift Light" panose="020B0502040204020203" pitchFamily="34" charset="0"/>
            </a:rPr>
            <a:t>Ethical Sourcing</a:t>
          </a:r>
          <a:endParaRPr lang="en-US" sz="1800" b="1" dirty="0">
            <a:latin typeface="Bahnschrift Light" panose="020B0502040204020203" pitchFamily="34" charset="0"/>
          </a:endParaRPr>
        </a:p>
      </dgm:t>
    </dgm:pt>
    <dgm:pt modelId="{546A964A-C838-48EA-9EB2-0E7433AFDDC0}" type="parTrans" cxnId="{EC82E271-B6AB-4652-AFA4-10DA2F6D5A70}">
      <dgm:prSet/>
      <dgm:spPr/>
      <dgm:t>
        <a:bodyPr/>
        <a:lstStyle/>
        <a:p>
          <a:endParaRPr lang="en-US" sz="2000" b="1">
            <a:latin typeface="Bahnschrift Light" panose="020B0502040204020203" pitchFamily="34" charset="0"/>
          </a:endParaRPr>
        </a:p>
      </dgm:t>
    </dgm:pt>
    <dgm:pt modelId="{9622E657-70F0-4477-8FF4-90B36DC6D7E5}" type="sibTrans" cxnId="{EC82E271-B6AB-4652-AFA4-10DA2F6D5A70}">
      <dgm:prSet/>
      <dgm:spPr/>
      <dgm:t>
        <a:bodyPr/>
        <a:lstStyle/>
        <a:p>
          <a:endParaRPr lang="en-US" sz="2000" b="1">
            <a:latin typeface="Bahnschrift Light" panose="020B0502040204020203" pitchFamily="34" charset="0"/>
          </a:endParaRPr>
        </a:p>
      </dgm:t>
    </dgm:pt>
    <dgm:pt modelId="{CF8D67B2-0F8A-4B7E-8FFE-89A6A7577211}">
      <dgm:prSet phldrT="[Text]" custT="1"/>
      <dgm:spPr/>
      <dgm:t>
        <a:bodyPr/>
        <a:lstStyle/>
        <a:p>
          <a:r>
            <a:rPr lang="en-IN" sz="1800" b="1" i="0" dirty="0">
              <a:latin typeface="Bahnschrift Light" panose="020B0502040204020203" pitchFamily="34" charset="0"/>
            </a:rPr>
            <a:t>Community Service</a:t>
          </a:r>
          <a:endParaRPr lang="en-US" sz="1800" b="1" dirty="0">
            <a:latin typeface="Bahnschrift Light" panose="020B0502040204020203" pitchFamily="34" charset="0"/>
          </a:endParaRPr>
        </a:p>
      </dgm:t>
    </dgm:pt>
    <dgm:pt modelId="{6BBECF53-4A07-430A-8C55-BBE355EBA90F}" type="parTrans" cxnId="{77E81D2F-9A96-49E5-86FF-1EB7C6C05A9E}">
      <dgm:prSet/>
      <dgm:spPr/>
      <dgm:t>
        <a:bodyPr/>
        <a:lstStyle/>
        <a:p>
          <a:endParaRPr lang="en-US" sz="2000" b="1">
            <a:latin typeface="Bahnschrift Light" panose="020B0502040204020203" pitchFamily="34" charset="0"/>
          </a:endParaRPr>
        </a:p>
      </dgm:t>
    </dgm:pt>
    <dgm:pt modelId="{5C499A34-325F-441E-8F29-3244C8599A5A}" type="sibTrans" cxnId="{77E81D2F-9A96-49E5-86FF-1EB7C6C05A9E}">
      <dgm:prSet/>
      <dgm:spPr/>
      <dgm:t>
        <a:bodyPr/>
        <a:lstStyle/>
        <a:p>
          <a:endParaRPr lang="en-US" sz="2000" b="1">
            <a:latin typeface="Bahnschrift Light" panose="020B0502040204020203" pitchFamily="34" charset="0"/>
          </a:endParaRPr>
        </a:p>
      </dgm:t>
    </dgm:pt>
    <dgm:pt modelId="{EC9626E0-F192-4DC4-9157-A3FC2F82469C}" type="pres">
      <dgm:prSet presAssocID="{C454B87B-6B69-415A-BB54-0ADE88C53BF6}" presName="Name0" presStyleCnt="0">
        <dgm:presLayoutVars>
          <dgm:chMax val="7"/>
          <dgm:chPref val="7"/>
          <dgm:dir/>
          <dgm:animOne val="branch"/>
          <dgm:animLvl val="lvl"/>
        </dgm:presLayoutVars>
      </dgm:prSet>
      <dgm:spPr/>
    </dgm:pt>
    <dgm:pt modelId="{963D90D2-502B-403E-9AF2-C84E2216C7E6}" type="pres">
      <dgm:prSet presAssocID="{498BA81C-AF1C-46C6-B27F-2BD7B96A5DB3}" presName="composite" presStyleCnt="0"/>
      <dgm:spPr/>
    </dgm:pt>
    <dgm:pt modelId="{80D4F905-8CBD-452B-9AC4-7E292A0ECB97}" type="pres">
      <dgm:prSet presAssocID="{498BA81C-AF1C-46C6-B27F-2BD7B96A5DB3}" presName="BackAccent" presStyleLbl="bgShp" presStyleIdx="0" presStyleCnt="3"/>
      <dgm:spPr/>
    </dgm:pt>
    <dgm:pt modelId="{0BD0BBF7-3FF3-4CC7-9B06-456BB946EA6F}" type="pres">
      <dgm:prSet presAssocID="{498BA81C-AF1C-46C6-B27F-2BD7B96A5DB3}" presName="Accent" presStyleLbl="alignNode1" presStyleIdx="0" presStyleCnt="3"/>
      <dgm:spPr/>
    </dgm:pt>
    <dgm:pt modelId="{EAE6A02C-E835-45F9-A7FB-456C58A57E82}" type="pres">
      <dgm:prSet presAssocID="{498BA81C-AF1C-46C6-B27F-2BD7B96A5DB3}" presName="Child" presStyleLbl="revTx" presStyleIdx="0" presStyleCnt="3">
        <dgm:presLayoutVars>
          <dgm:chMax val="0"/>
          <dgm:chPref val="0"/>
          <dgm:bulletEnabled val="1"/>
        </dgm:presLayoutVars>
      </dgm:prSet>
      <dgm:spPr/>
    </dgm:pt>
    <dgm:pt modelId="{163BC4C6-54FD-41BA-B288-3B4789DE9F9D}" type="pres">
      <dgm:prSet presAssocID="{498BA81C-AF1C-46C6-B27F-2BD7B96A5DB3}" presName="Parent" presStyleLbl="revTx" presStyleIdx="0" presStyleCnt="3">
        <dgm:presLayoutVars>
          <dgm:chMax val="1"/>
          <dgm:chPref val="1"/>
          <dgm:bulletEnabled val="1"/>
        </dgm:presLayoutVars>
      </dgm:prSet>
      <dgm:spPr/>
    </dgm:pt>
    <dgm:pt modelId="{DB872C62-C858-4E54-B7C3-8E72A8D57524}" type="pres">
      <dgm:prSet presAssocID="{3FB1997D-C753-49AC-9708-49CBFD2BED25}" presName="sibTrans" presStyleCnt="0"/>
      <dgm:spPr/>
    </dgm:pt>
    <dgm:pt modelId="{CC2CC490-399C-4355-BEE2-FD3ADD1B3B16}" type="pres">
      <dgm:prSet presAssocID="{44CFDDAC-7F7F-4C70-AD7F-39DA78F24982}" presName="composite" presStyleCnt="0"/>
      <dgm:spPr/>
    </dgm:pt>
    <dgm:pt modelId="{03593852-B198-477A-AEC8-A51177152562}" type="pres">
      <dgm:prSet presAssocID="{44CFDDAC-7F7F-4C70-AD7F-39DA78F24982}" presName="BackAccent" presStyleLbl="bgShp" presStyleIdx="1" presStyleCnt="3"/>
      <dgm:spPr/>
    </dgm:pt>
    <dgm:pt modelId="{B1B98CD9-A086-4E2D-8613-9246B5135E04}" type="pres">
      <dgm:prSet presAssocID="{44CFDDAC-7F7F-4C70-AD7F-39DA78F24982}" presName="Accent" presStyleLbl="alignNode1" presStyleIdx="1" presStyleCnt="3"/>
      <dgm:spPr/>
    </dgm:pt>
    <dgm:pt modelId="{15EE015C-AB45-40F5-B1F9-01CEBCB7F8D6}" type="pres">
      <dgm:prSet presAssocID="{44CFDDAC-7F7F-4C70-AD7F-39DA78F24982}" presName="Child" presStyleLbl="revTx" presStyleIdx="0" presStyleCnt="3">
        <dgm:presLayoutVars>
          <dgm:chMax val="0"/>
          <dgm:chPref val="0"/>
          <dgm:bulletEnabled val="1"/>
        </dgm:presLayoutVars>
      </dgm:prSet>
      <dgm:spPr/>
    </dgm:pt>
    <dgm:pt modelId="{8E212549-F478-47AD-9AE4-4DC4C3974DD6}" type="pres">
      <dgm:prSet presAssocID="{44CFDDAC-7F7F-4C70-AD7F-39DA78F24982}" presName="Parent" presStyleLbl="revTx" presStyleIdx="1" presStyleCnt="3">
        <dgm:presLayoutVars>
          <dgm:chMax val="1"/>
          <dgm:chPref val="1"/>
          <dgm:bulletEnabled val="1"/>
        </dgm:presLayoutVars>
      </dgm:prSet>
      <dgm:spPr/>
    </dgm:pt>
    <dgm:pt modelId="{4B6B8C51-ABE3-4E63-810C-B11768533A88}" type="pres">
      <dgm:prSet presAssocID="{9622E657-70F0-4477-8FF4-90B36DC6D7E5}" presName="sibTrans" presStyleCnt="0"/>
      <dgm:spPr/>
    </dgm:pt>
    <dgm:pt modelId="{CDD676E1-B637-48E8-BE36-175C677C36A2}" type="pres">
      <dgm:prSet presAssocID="{CF8D67B2-0F8A-4B7E-8FFE-89A6A7577211}" presName="composite" presStyleCnt="0"/>
      <dgm:spPr/>
    </dgm:pt>
    <dgm:pt modelId="{F071D483-64E1-4DC1-83A7-563C107691E9}" type="pres">
      <dgm:prSet presAssocID="{CF8D67B2-0F8A-4B7E-8FFE-89A6A7577211}" presName="BackAccent" presStyleLbl="bgShp" presStyleIdx="2" presStyleCnt="3"/>
      <dgm:spPr/>
    </dgm:pt>
    <dgm:pt modelId="{B6C4BD5D-B1B2-4287-9CF1-6663B717E028}" type="pres">
      <dgm:prSet presAssocID="{CF8D67B2-0F8A-4B7E-8FFE-89A6A7577211}" presName="Accent" presStyleLbl="alignNode1" presStyleIdx="2" presStyleCnt="3"/>
      <dgm:spPr/>
    </dgm:pt>
    <dgm:pt modelId="{AEBA3624-6BAF-4B12-9154-F6B21B363803}" type="pres">
      <dgm:prSet presAssocID="{CF8D67B2-0F8A-4B7E-8FFE-89A6A7577211}" presName="Child" presStyleLbl="revTx" presStyleIdx="1" presStyleCnt="3">
        <dgm:presLayoutVars>
          <dgm:chMax val="0"/>
          <dgm:chPref val="0"/>
          <dgm:bulletEnabled val="1"/>
        </dgm:presLayoutVars>
      </dgm:prSet>
      <dgm:spPr/>
    </dgm:pt>
    <dgm:pt modelId="{A5EBAF83-A453-45F8-90A4-34B0EAB38FC8}" type="pres">
      <dgm:prSet presAssocID="{CF8D67B2-0F8A-4B7E-8FFE-89A6A7577211}" presName="Parent" presStyleLbl="revTx" presStyleIdx="2" presStyleCnt="3">
        <dgm:presLayoutVars>
          <dgm:chMax val="1"/>
          <dgm:chPref val="1"/>
          <dgm:bulletEnabled val="1"/>
        </dgm:presLayoutVars>
      </dgm:prSet>
      <dgm:spPr/>
    </dgm:pt>
  </dgm:ptLst>
  <dgm:cxnLst>
    <dgm:cxn modelId="{77E81D2F-9A96-49E5-86FF-1EB7C6C05A9E}" srcId="{C454B87B-6B69-415A-BB54-0ADE88C53BF6}" destId="{CF8D67B2-0F8A-4B7E-8FFE-89A6A7577211}" srcOrd="2" destOrd="0" parTransId="{6BBECF53-4A07-430A-8C55-BBE355EBA90F}" sibTransId="{5C499A34-325F-441E-8F29-3244C8599A5A}"/>
    <dgm:cxn modelId="{0B2FC532-E906-44F5-87E1-FD5AC602CE0B}" type="presOf" srcId="{44CFDDAC-7F7F-4C70-AD7F-39DA78F24982}" destId="{8E212549-F478-47AD-9AE4-4DC4C3974DD6}" srcOrd="0" destOrd="0" presId="urn:microsoft.com/office/officeart/2008/layout/IncreasingCircleProcess"/>
    <dgm:cxn modelId="{EC82E271-B6AB-4652-AFA4-10DA2F6D5A70}" srcId="{C454B87B-6B69-415A-BB54-0ADE88C53BF6}" destId="{44CFDDAC-7F7F-4C70-AD7F-39DA78F24982}" srcOrd="1" destOrd="0" parTransId="{546A964A-C838-48EA-9EB2-0E7433AFDDC0}" sibTransId="{9622E657-70F0-4477-8FF4-90B36DC6D7E5}"/>
    <dgm:cxn modelId="{D5A14075-BC15-4E61-8BF3-975BE29EFCD5}" type="presOf" srcId="{498BA81C-AF1C-46C6-B27F-2BD7B96A5DB3}" destId="{163BC4C6-54FD-41BA-B288-3B4789DE9F9D}" srcOrd="0" destOrd="0" presId="urn:microsoft.com/office/officeart/2008/layout/IncreasingCircleProcess"/>
    <dgm:cxn modelId="{5A8DB4B5-4294-472D-87A9-0F27DCD00F19}" type="presOf" srcId="{CF8D67B2-0F8A-4B7E-8FFE-89A6A7577211}" destId="{A5EBAF83-A453-45F8-90A4-34B0EAB38FC8}" srcOrd="0" destOrd="0" presId="urn:microsoft.com/office/officeart/2008/layout/IncreasingCircleProcess"/>
    <dgm:cxn modelId="{BB79E2EB-1E84-4CA7-A9EB-C907152B0000}" type="presOf" srcId="{C454B87B-6B69-415A-BB54-0ADE88C53BF6}" destId="{EC9626E0-F192-4DC4-9157-A3FC2F82469C}" srcOrd="0" destOrd="0" presId="urn:microsoft.com/office/officeart/2008/layout/IncreasingCircleProcess"/>
    <dgm:cxn modelId="{777647F1-CF93-4724-AC1B-9C0228A2E344}" srcId="{C454B87B-6B69-415A-BB54-0ADE88C53BF6}" destId="{498BA81C-AF1C-46C6-B27F-2BD7B96A5DB3}" srcOrd="0" destOrd="0" parTransId="{F8D3F842-B365-407C-94B3-602DD3A5887F}" sibTransId="{3FB1997D-C753-49AC-9708-49CBFD2BED25}"/>
    <dgm:cxn modelId="{A403C244-6141-42F6-9351-E627D1CCCE2E}" type="presParOf" srcId="{EC9626E0-F192-4DC4-9157-A3FC2F82469C}" destId="{963D90D2-502B-403E-9AF2-C84E2216C7E6}" srcOrd="0" destOrd="0" presId="urn:microsoft.com/office/officeart/2008/layout/IncreasingCircleProcess"/>
    <dgm:cxn modelId="{C063582A-5B15-49D6-BB9E-B2EDE6477BDB}" type="presParOf" srcId="{963D90D2-502B-403E-9AF2-C84E2216C7E6}" destId="{80D4F905-8CBD-452B-9AC4-7E292A0ECB97}" srcOrd="0" destOrd="0" presId="urn:microsoft.com/office/officeart/2008/layout/IncreasingCircleProcess"/>
    <dgm:cxn modelId="{79B3AF6E-5F6A-4183-AC57-0FEF470009FA}" type="presParOf" srcId="{963D90D2-502B-403E-9AF2-C84E2216C7E6}" destId="{0BD0BBF7-3FF3-4CC7-9B06-456BB946EA6F}" srcOrd="1" destOrd="0" presId="urn:microsoft.com/office/officeart/2008/layout/IncreasingCircleProcess"/>
    <dgm:cxn modelId="{896C3721-A2E6-477C-8711-D429EE19B653}" type="presParOf" srcId="{963D90D2-502B-403E-9AF2-C84E2216C7E6}" destId="{EAE6A02C-E835-45F9-A7FB-456C58A57E82}" srcOrd="2" destOrd="0" presId="urn:microsoft.com/office/officeart/2008/layout/IncreasingCircleProcess"/>
    <dgm:cxn modelId="{F6B34765-F547-4CA8-AD98-021E056A8E32}" type="presParOf" srcId="{963D90D2-502B-403E-9AF2-C84E2216C7E6}" destId="{163BC4C6-54FD-41BA-B288-3B4789DE9F9D}" srcOrd="3" destOrd="0" presId="urn:microsoft.com/office/officeart/2008/layout/IncreasingCircleProcess"/>
    <dgm:cxn modelId="{6BAA33FE-125E-4B31-A048-AFCCE1B954E2}" type="presParOf" srcId="{EC9626E0-F192-4DC4-9157-A3FC2F82469C}" destId="{DB872C62-C858-4E54-B7C3-8E72A8D57524}" srcOrd="1" destOrd="0" presId="urn:microsoft.com/office/officeart/2008/layout/IncreasingCircleProcess"/>
    <dgm:cxn modelId="{B5E0D0D2-516B-45BF-9155-2530A5E12295}" type="presParOf" srcId="{EC9626E0-F192-4DC4-9157-A3FC2F82469C}" destId="{CC2CC490-399C-4355-BEE2-FD3ADD1B3B16}" srcOrd="2" destOrd="0" presId="urn:microsoft.com/office/officeart/2008/layout/IncreasingCircleProcess"/>
    <dgm:cxn modelId="{F3152C03-D683-4250-B545-3BB2A8AF610A}" type="presParOf" srcId="{CC2CC490-399C-4355-BEE2-FD3ADD1B3B16}" destId="{03593852-B198-477A-AEC8-A51177152562}" srcOrd="0" destOrd="0" presId="urn:microsoft.com/office/officeart/2008/layout/IncreasingCircleProcess"/>
    <dgm:cxn modelId="{45736834-9455-471C-9D05-CE0799473D1B}" type="presParOf" srcId="{CC2CC490-399C-4355-BEE2-FD3ADD1B3B16}" destId="{B1B98CD9-A086-4E2D-8613-9246B5135E04}" srcOrd="1" destOrd="0" presId="urn:microsoft.com/office/officeart/2008/layout/IncreasingCircleProcess"/>
    <dgm:cxn modelId="{0B2744E4-D837-4EA9-9EFD-8196BEB2747E}" type="presParOf" srcId="{CC2CC490-399C-4355-BEE2-FD3ADD1B3B16}" destId="{15EE015C-AB45-40F5-B1F9-01CEBCB7F8D6}" srcOrd="2" destOrd="0" presId="urn:microsoft.com/office/officeart/2008/layout/IncreasingCircleProcess"/>
    <dgm:cxn modelId="{B9CE55E1-CF17-4047-9B0E-2F83FA6D5CA0}" type="presParOf" srcId="{CC2CC490-399C-4355-BEE2-FD3ADD1B3B16}" destId="{8E212549-F478-47AD-9AE4-4DC4C3974DD6}" srcOrd="3" destOrd="0" presId="urn:microsoft.com/office/officeart/2008/layout/IncreasingCircleProcess"/>
    <dgm:cxn modelId="{B45CA90A-6F8E-48B3-B735-CA78F292CD95}" type="presParOf" srcId="{EC9626E0-F192-4DC4-9157-A3FC2F82469C}" destId="{4B6B8C51-ABE3-4E63-810C-B11768533A88}" srcOrd="3" destOrd="0" presId="urn:microsoft.com/office/officeart/2008/layout/IncreasingCircleProcess"/>
    <dgm:cxn modelId="{A33DA29F-D620-47D7-97AA-392A2CE32FAE}" type="presParOf" srcId="{EC9626E0-F192-4DC4-9157-A3FC2F82469C}" destId="{CDD676E1-B637-48E8-BE36-175C677C36A2}" srcOrd="4" destOrd="0" presId="urn:microsoft.com/office/officeart/2008/layout/IncreasingCircleProcess"/>
    <dgm:cxn modelId="{D30371A2-BCB5-47C8-857B-91E394C80E3E}" type="presParOf" srcId="{CDD676E1-B637-48E8-BE36-175C677C36A2}" destId="{F071D483-64E1-4DC1-83A7-563C107691E9}" srcOrd="0" destOrd="0" presId="urn:microsoft.com/office/officeart/2008/layout/IncreasingCircleProcess"/>
    <dgm:cxn modelId="{4331581C-BE7D-4F95-893B-6460E7DE4863}" type="presParOf" srcId="{CDD676E1-B637-48E8-BE36-175C677C36A2}" destId="{B6C4BD5D-B1B2-4287-9CF1-6663B717E028}" srcOrd="1" destOrd="0" presId="urn:microsoft.com/office/officeart/2008/layout/IncreasingCircleProcess"/>
    <dgm:cxn modelId="{A3C4A3FE-179C-450F-AF88-362CDF11A14A}" type="presParOf" srcId="{CDD676E1-B637-48E8-BE36-175C677C36A2}" destId="{AEBA3624-6BAF-4B12-9154-F6B21B363803}" srcOrd="2" destOrd="0" presId="urn:microsoft.com/office/officeart/2008/layout/IncreasingCircleProcess"/>
    <dgm:cxn modelId="{604D4551-C05E-46E9-8BF2-434F7231CDA9}" type="presParOf" srcId="{CDD676E1-B637-48E8-BE36-175C677C36A2}" destId="{A5EBAF83-A453-45F8-90A4-34B0EAB38FC8}" srcOrd="3" destOrd="0" presId="urn:microsoft.com/office/officeart/2008/layout/Increasing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F7A3055-6AAC-4F3C-9C32-FEF8F5F11AC1}" type="doc">
      <dgm:prSet loTypeId="urn:microsoft.com/office/officeart/2005/8/layout/hProcess9" loCatId="process" qsTypeId="urn:microsoft.com/office/officeart/2005/8/quickstyle/3d5" qsCatId="3D" csTypeId="urn:microsoft.com/office/officeart/2005/8/colors/colorful5" csCatId="colorful" phldr="1"/>
      <dgm:spPr/>
    </dgm:pt>
    <dgm:pt modelId="{5A3E2462-BA39-4E33-A445-02B97C880CF5}">
      <dgm:prSet phldrT="[Text]"/>
      <dgm:spPr/>
      <dgm:t>
        <a:bodyPr/>
        <a:lstStyle/>
        <a:p>
          <a:r>
            <a:rPr lang="en-IN" b="1" i="0" dirty="0">
              <a:solidFill>
                <a:srgbClr val="002060"/>
              </a:solidFill>
              <a:latin typeface="Bahnschrift Light" panose="020B0502040204020203" pitchFamily="34" charset="0"/>
            </a:rPr>
            <a:t>Strengthen Digital Presence</a:t>
          </a:r>
          <a:endParaRPr lang="en-US" b="1" dirty="0">
            <a:solidFill>
              <a:srgbClr val="002060"/>
            </a:solidFill>
            <a:latin typeface="Bahnschrift Light" panose="020B0502040204020203" pitchFamily="34" charset="0"/>
          </a:endParaRPr>
        </a:p>
      </dgm:t>
    </dgm:pt>
    <dgm:pt modelId="{8F87B127-40F7-430B-81B5-293D9D20265B}" type="parTrans" cxnId="{D31487D6-9156-4124-A85D-24ED35AC75BD}">
      <dgm:prSet/>
      <dgm:spPr/>
      <dgm:t>
        <a:bodyPr/>
        <a:lstStyle/>
        <a:p>
          <a:endParaRPr lang="en-US">
            <a:latin typeface="Bahnschrift Light" panose="020B0502040204020203" pitchFamily="34" charset="0"/>
          </a:endParaRPr>
        </a:p>
      </dgm:t>
    </dgm:pt>
    <dgm:pt modelId="{602EA72D-B0C0-4065-8BE8-3CAFBD0C7BDD}" type="sibTrans" cxnId="{D31487D6-9156-4124-A85D-24ED35AC75BD}">
      <dgm:prSet/>
      <dgm:spPr/>
      <dgm:t>
        <a:bodyPr/>
        <a:lstStyle/>
        <a:p>
          <a:endParaRPr lang="en-US">
            <a:latin typeface="Bahnschrift Light" panose="020B0502040204020203" pitchFamily="34" charset="0"/>
          </a:endParaRPr>
        </a:p>
      </dgm:t>
    </dgm:pt>
    <dgm:pt modelId="{D32ECD69-E1E3-4A07-8D12-7166F9F68498}">
      <dgm:prSet phldrT="[Text]"/>
      <dgm:spPr/>
      <dgm:t>
        <a:bodyPr/>
        <a:lstStyle/>
        <a:p>
          <a:r>
            <a:rPr lang="en-IN" b="1" i="0" dirty="0">
              <a:solidFill>
                <a:srgbClr val="002060"/>
              </a:solidFill>
              <a:latin typeface="Bahnschrift Light" panose="020B0502040204020203" pitchFamily="34" charset="0"/>
            </a:rPr>
            <a:t>Invest in Renewable Energy</a:t>
          </a:r>
          <a:endParaRPr lang="en-US" b="1" dirty="0">
            <a:solidFill>
              <a:srgbClr val="002060"/>
            </a:solidFill>
            <a:latin typeface="Bahnschrift Light" panose="020B0502040204020203" pitchFamily="34" charset="0"/>
          </a:endParaRPr>
        </a:p>
      </dgm:t>
    </dgm:pt>
    <dgm:pt modelId="{9D5DB475-5C12-4753-A970-8DFC9555B2AF}" type="parTrans" cxnId="{C3CE9F16-5586-4ECE-BA2F-BD558320F24E}">
      <dgm:prSet/>
      <dgm:spPr/>
      <dgm:t>
        <a:bodyPr/>
        <a:lstStyle/>
        <a:p>
          <a:endParaRPr lang="en-US">
            <a:latin typeface="Bahnschrift Light" panose="020B0502040204020203" pitchFamily="34" charset="0"/>
          </a:endParaRPr>
        </a:p>
      </dgm:t>
    </dgm:pt>
    <dgm:pt modelId="{B0ABE4D7-D3BD-47A9-8BE0-9E1DF1633321}" type="sibTrans" cxnId="{C3CE9F16-5586-4ECE-BA2F-BD558320F24E}">
      <dgm:prSet/>
      <dgm:spPr/>
      <dgm:t>
        <a:bodyPr/>
        <a:lstStyle/>
        <a:p>
          <a:endParaRPr lang="en-US">
            <a:latin typeface="Bahnschrift Light" panose="020B0502040204020203" pitchFamily="34" charset="0"/>
          </a:endParaRPr>
        </a:p>
      </dgm:t>
    </dgm:pt>
    <dgm:pt modelId="{D9A90A6F-6C79-49CB-9DB5-2DF766839819}">
      <dgm:prSet phldrT="[Text]"/>
      <dgm:spPr/>
      <dgm:t>
        <a:bodyPr/>
        <a:lstStyle/>
        <a:p>
          <a:r>
            <a:rPr lang="en-IN" b="1" i="0" dirty="0">
              <a:solidFill>
                <a:srgbClr val="002060"/>
              </a:solidFill>
              <a:latin typeface="Bahnschrift Light" panose="020B0502040204020203" pitchFamily="34" charset="0"/>
            </a:rPr>
            <a:t>Enhance Supply Chain Transparency</a:t>
          </a:r>
          <a:endParaRPr lang="en-US" b="1" dirty="0">
            <a:solidFill>
              <a:srgbClr val="002060"/>
            </a:solidFill>
            <a:latin typeface="Bahnschrift Light" panose="020B0502040204020203" pitchFamily="34" charset="0"/>
          </a:endParaRPr>
        </a:p>
      </dgm:t>
    </dgm:pt>
    <dgm:pt modelId="{B27E90EA-40DF-4A39-A783-1D796F2D0960}" type="parTrans" cxnId="{45CD2FF1-2092-421F-9585-08A73E793CE2}">
      <dgm:prSet/>
      <dgm:spPr/>
      <dgm:t>
        <a:bodyPr/>
        <a:lstStyle/>
        <a:p>
          <a:endParaRPr lang="en-US">
            <a:latin typeface="Bahnschrift Light" panose="020B0502040204020203" pitchFamily="34" charset="0"/>
          </a:endParaRPr>
        </a:p>
      </dgm:t>
    </dgm:pt>
    <dgm:pt modelId="{14893DBE-1275-4C3D-8395-5DC32D456760}" type="sibTrans" cxnId="{45CD2FF1-2092-421F-9585-08A73E793CE2}">
      <dgm:prSet/>
      <dgm:spPr/>
      <dgm:t>
        <a:bodyPr/>
        <a:lstStyle/>
        <a:p>
          <a:endParaRPr lang="en-US">
            <a:latin typeface="Bahnschrift Light" panose="020B0502040204020203" pitchFamily="34" charset="0"/>
          </a:endParaRPr>
        </a:p>
      </dgm:t>
    </dgm:pt>
    <dgm:pt modelId="{CC7CD440-F867-4915-8382-05AA6B502749}" type="pres">
      <dgm:prSet presAssocID="{3F7A3055-6AAC-4F3C-9C32-FEF8F5F11AC1}" presName="CompostProcess" presStyleCnt="0">
        <dgm:presLayoutVars>
          <dgm:dir/>
          <dgm:resizeHandles val="exact"/>
        </dgm:presLayoutVars>
      </dgm:prSet>
      <dgm:spPr/>
    </dgm:pt>
    <dgm:pt modelId="{9E8617F5-718D-4586-8B61-2F4597302CFA}" type="pres">
      <dgm:prSet presAssocID="{3F7A3055-6AAC-4F3C-9C32-FEF8F5F11AC1}" presName="arrow" presStyleLbl="bgShp" presStyleIdx="0" presStyleCnt="1"/>
      <dgm:spPr/>
    </dgm:pt>
    <dgm:pt modelId="{28A83DB5-CCEC-4515-9954-AA283CD066CA}" type="pres">
      <dgm:prSet presAssocID="{3F7A3055-6AAC-4F3C-9C32-FEF8F5F11AC1}" presName="linearProcess" presStyleCnt="0"/>
      <dgm:spPr/>
    </dgm:pt>
    <dgm:pt modelId="{69A338F1-634E-4E65-AAB7-362C16C78AED}" type="pres">
      <dgm:prSet presAssocID="{5A3E2462-BA39-4E33-A445-02B97C880CF5}" presName="textNode" presStyleLbl="node1" presStyleIdx="0" presStyleCnt="3">
        <dgm:presLayoutVars>
          <dgm:bulletEnabled val="1"/>
        </dgm:presLayoutVars>
      </dgm:prSet>
      <dgm:spPr/>
    </dgm:pt>
    <dgm:pt modelId="{9BCCD31A-D07F-4393-B679-A5B97A42AD4A}" type="pres">
      <dgm:prSet presAssocID="{602EA72D-B0C0-4065-8BE8-3CAFBD0C7BDD}" presName="sibTrans" presStyleCnt="0"/>
      <dgm:spPr/>
    </dgm:pt>
    <dgm:pt modelId="{7D47DFE8-9685-48CC-98E9-BCD46DF13016}" type="pres">
      <dgm:prSet presAssocID="{D32ECD69-E1E3-4A07-8D12-7166F9F68498}" presName="textNode" presStyleLbl="node1" presStyleIdx="1" presStyleCnt="3" custLinFactNeighborX="21692" custLinFactNeighborY="304">
        <dgm:presLayoutVars>
          <dgm:bulletEnabled val="1"/>
        </dgm:presLayoutVars>
      </dgm:prSet>
      <dgm:spPr/>
    </dgm:pt>
    <dgm:pt modelId="{A3E37718-F97C-47BF-BD9A-866D4D62017A}" type="pres">
      <dgm:prSet presAssocID="{B0ABE4D7-D3BD-47A9-8BE0-9E1DF1633321}" presName="sibTrans" presStyleCnt="0"/>
      <dgm:spPr/>
    </dgm:pt>
    <dgm:pt modelId="{424347E7-A2CB-462C-9066-B0F395AEA988}" type="pres">
      <dgm:prSet presAssocID="{D9A90A6F-6C79-49CB-9DB5-2DF766839819}" presName="textNode" presStyleLbl="node1" presStyleIdx="2" presStyleCnt="3">
        <dgm:presLayoutVars>
          <dgm:bulletEnabled val="1"/>
        </dgm:presLayoutVars>
      </dgm:prSet>
      <dgm:spPr/>
    </dgm:pt>
  </dgm:ptLst>
  <dgm:cxnLst>
    <dgm:cxn modelId="{C3CE9F16-5586-4ECE-BA2F-BD558320F24E}" srcId="{3F7A3055-6AAC-4F3C-9C32-FEF8F5F11AC1}" destId="{D32ECD69-E1E3-4A07-8D12-7166F9F68498}" srcOrd="1" destOrd="0" parTransId="{9D5DB475-5C12-4753-A970-8DFC9555B2AF}" sibTransId="{B0ABE4D7-D3BD-47A9-8BE0-9E1DF1633321}"/>
    <dgm:cxn modelId="{FD5C7E1F-16E4-429B-AF19-04AE5DA01704}" type="presOf" srcId="{3F7A3055-6AAC-4F3C-9C32-FEF8F5F11AC1}" destId="{CC7CD440-F867-4915-8382-05AA6B502749}" srcOrd="0" destOrd="0" presId="urn:microsoft.com/office/officeart/2005/8/layout/hProcess9"/>
    <dgm:cxn modelId="{44923B27-DDD0-41AE-B3EA-FA2205236D6E}" type="presOf" srcId="{5A3E2462-BA39-4E33-A445-02B97C880CF5}" destId="{69A338F1-634E-4E65-AAB7-362C16C78AED}" srcOrd="0" destOrd="0" presId="urn:microsoft.com/office/officeart/2005/8/layout/hProcess9"/>
    <dgm:cxn modelId="{F21429B1-333A-4B25-9DBC-2EE0AA87F286}" type="presOf" srcId="{D9A90A6F-6C79-49CB-9DB5-2DF766839819}" destId="{424347E7-A2CB-462C-9066-B0F395AEA988}" srcOrd="0" destOrd="0" presId="urn:microsoft.com/office/officeart/2005/8/layout/hProcess9"/>
    <dgm:cxn modelId="{D31487D6-9156-4124-A85D-24ED35AC75BD}" srcId="{3F7A3055-6AAC-4F3C-9C32-FEF8F5F11AC1}" destId="{5A3E2462-BA39-4E33-A445-02B97C880CF5}" srcOrd="0" destOrd="0" parTransId="{8F87B127-40F7-430B-81B5-293D9D20265B}" sibTransId="{602EA72D-B0C0-4065-8BE8-3CAFBD0C7BDD}"/>
    <dgm:cxn modelId="{45CD2FF1-2092-421F-9585-08A73E793CE2}" srcId="{3F7A3055-6AAC-4F3C-9C32-FEF8F5F11AC1}" destId="{D9A90A6F-6C79-49CB-9DB5-2DF766839819}" srcOrd="2" destOrd="0" parTransId="{B27E90EA-40DF-4A39-A783-1D796F2D0960}" sibTransId="{14893DBE-1275-4C3D-8395-5DC32D456760}"/>
    <dgm:cxn modelId="{430610FD-66C3-4347-9EEA-57B4BAD2F994}" type="presOf" srcId="{D32ECD69-E1E3-4A07-8D12-7166F9F68498}" destId="{7D47DFE8-9685-48CC-98E9-BCD46DF13016}" srcOrd="0" destOrd="0" presId="urn:microsoft.com/office/officeart/2005/8/layout/hProcess9"/>
    <dgm:cxn modelId="{01E69044-A9E3-4DD5-AE40-67A11FAF4483}" type="presParOf" srcId="{CC7CD440-F867-4915-8382-05AA6B502749}" destId="{9E8617F5-718D-4586-8B61-2F4597302CFA}" srcOrd="0" destOrd="0" presId="urn:microsoft.com/office/officeart/2005/8/layout/hProcess9"/>
    <dgm:cxn modelId="{AB73FB71-EA7A-491D-9730-5ACAF6639DE8}" type="presParOf" srcId="{CC7CD440-F867-4915-8382-05AA6B502749}" destId="{28A83DB5-CCEC-4515-9954-AA283CD066CA}" srcOrd="1" destOrd="0" presId="urn:microsoft.com/office/officeart/2005/8/layout/hProcess9"/>
    <dgm:cxn modelId="{87787F19-08FC-4A44-AB45-2835B3DA11A7}" type="presParOf" srcId="{28A83DB5-CCEC-4515-9954-AA283CD066CA}" destId="{69A338F1-634E-4E65-AAB7-362C16C78AED}" srcOrd="0" destOrd="0" presId="urn:microsoft.com/office/officeart/2005/8/layout/hProcess9"/>
    <dgm:cxn modelId="{79FE0299-4FF5-47A7-A507-DABF258858F7}" type="presParOf" srcId="{28A83DB5-CCEC-4515-9954-AA283CD066CA}" destId="{9BCCD31A-D07F-4393-B679-A5B97A42AD4A}" srcOrd="1" destOrd="0" presId="urn:microsoft.com/office/officeart/2005/8/layout/hProcess9"/>
    <dgm:cxn modelId="{FF49F0D9-697C-4AC8-B7DF-D24BF4336D4F}" type="presParOf" srcId="{28A83DB5-CCEC-4515-9954-AA283CD066CA}" destId="{7D47DFE8-9685-48CC-98E9-BCD46DF13016}" srcOrd="2" destOrd="0" presId="urn:microsoft.com/office/officeart/2005/8/layout/hProcess9"/>
    <dgm:cxn modelId="{2553B4EE-5F56-4458-A008-EC0278FF08FF}" type="presParOf" srcId="{28A83DB5-CCEC-4515-9954-AA283CD066CA}" destId="{A3E37718-F97C-47BF-BD9A-866D4D62017A}" srcOrd="3" destOrd="0" presId="urn:microsoft.com/office/officeart/2005/8/layout/hProcess9"/>
    <dgm:cxn modelId="{55B4BED3-EAD3-42AA-8879-195D7B3C2DFD}" type="presParOf" srcId="{28A83DB5-CCEC-4515-9954-AA283CD066CA}" destId="{424347E7-A2CB-462C-9066-B0F395AEA988}"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B592F-C8C4-4D7A-A121-1D8450A4D9D1}">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ADAA110-0D7C-4729-9146-CE531974D866}">
      <dsp:nvSpPr>
        <dsp:cNvPr id="0" name=""/>
        <dsp:cNvSpPr/>
      </dsp:nvSpPr>
      <dsp:spPr>
        <a:xfrm>
          <a:off x="384538" y="253918"/>
          <a:ext cx="5392923" cy="50816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0640" rIns="40640" bIns="40640" numCol="1" spcCol="1270" anchor="ctr" anchorCtr="0">
          <a:noAutofit/>
        </a:bodyPr>
        <a:lstStyle/>
        <a:p>
          <a:pPr marL="0" lvl="0" indent="0" algn="l" defTabSz="711200">
            <a:lnSpc>
              <a:spcPct val="90000"/>
            </a:lnSpc>
            <a:spcBef>
              <a:spcPct val="0"/>
            </a:spcBef>
            <a:spcAft>
              <a:spcPct val="35000"/>
            </a:spcAft>
            <a:buNone/>
          </a:pPr>
          <a:r>
            <a:rPr lang="en-IN" sz="1600" b="1" kern="1200" dirty="0">
              <a:solidFill>
                <a:srgbClr val="000066"/>
              </a:solidFill>
              <a:latin typeface="Bahnschrift Light" panose="020B0502040204020203" pitchFamily="34" charset="0"/>
            </a:rPr>
            <a:t>1971</a:t>
          </a:r>
          <a:endParaRPr lang="en-US" sz="1600" kern="1200" dirty="0">
            <a:solidFill>
              <a:srgbClr val="000066"/>
            </a:solidFill>
          </a:endParaRPr>
        </a:p>
      </dsp:txBody>
      <dsp:txXfrm>
        <a:off x="384538" y="253918"/>
        <a:ext cx="5392923" cy="508162"/>
      </dsp:txXfrm>
    </dsp:sp>
    <dsp:sp modelId="{54C9059E-2252-48E3-B4F8-D2E80601EEEA}">
      <dsp:nvSpPr>
        <dsp:cNvPr id="0" name=""/>
        <dsp:cNvSpPr/>
      </dsp:nvSpPr>
      <dsp:spPr>
        <a:xfrm>
          <a:off x="66936" y="190398"/>
          <a:ext cx="635203" cy="635203"/>
        </a:xfrm>
        <a:prstGeom prst="ellipse">
          <a:avLst/>
        </a:prstGeom>
        <a:solidFill>
          <a:schemeClr val="lt1">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4A61BF-651B-4F3E-BEE5-96D1151EDC93}">
      <dsp:nvSpPr>
        <dsp:cNvPr id="0" name=""/>
        <dsp:cNvSpPr/>
      </dsp:nvSpPr>
      <dsp:spPr>
        <a:xfrm>
          <a:off x="748672" y="1015918"/>
          <a:ext cx="5028788" cy="508162"/>
        </a:xfrm>
        <a:prstGeom prst="rect">
          <a:avLst/>
        </a:prstGeom>
        <a:solidFill>
          <a:schemeClr val="accent5">
            <a:hueOff val="1800000"/>
            <a:satOff val="-7281"/>
            <a:lumOff val="-81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0640" rIns="40640" bIns="40640" numCol="1" spcCol="1270" anchor="ctr" anchorCtr="0">
          <a:noAutofit/>
        </a:bodyPr>
        <a:lstStyle/>
        <a:p>
          <a:pPr marL="0" lvl="0" indent="0" algn="l" defTabSz="711200">
            <a:lnSpc>
              <a:spcPct val="90000"/>
            </a:lnSpc>
            <a:spcBef>
              <a:spcPct val="0"/>
            </a:spcBef>
            <a:spcAft>
              <a:spcPct val="35000"/>
            </a:spcAft>
            <a:buNone/>
          </a:pPr>
          <a:r>
            <a:rPr lang="en-IN" sz="1600" b="1" kern="1200" dirty="0">
              <a:solidFill>
                <a:srgbClr val="000066"/>
              </a:solidFill>
              <a:latin typeface="Bahnschrift Light" panose="020B0502040204020203" pitchFamily="34" charset="0"/>
            </a:rPr>
            <a:t>American Multinational</a:t>
          </a:r>
          <a:endParaRPr lang="en-US" sz="1600" kern="1200" dirty="0">
            <a:solidFill>
              <a:srgbClr val="000066"/>
            </a:solidFill>
          </a:endParaRPr>
        </a:p>
      </dsp:txBody>
      <dsp:txXfrm>
        <a:off x="748672" y="1015918"/>
        <a:ext cx="5028788" cy="508162"/>
      </dsp:txXfrm>
    </dsp:sp>
    <dsp:sp modelId="{C520EA41-BDED-43EF-ACEE-DDD30ACA7E3A}">
      <dsp:nvSpPr>
        <dsp:cNvPr id="0" name=""/>
        <dsp:cNvSpPr/>
      </dsp:nvSpPr>
      <dsp:spPr>
        <a:xfrm>
          <a:off x="431071" y="952398"/>
          <a:ext cx="635203" cy="635203"/>
        </a:xfrm>
        <a:prstGeom prst="ellipse">
          <a:avLst/>
        </a:prstGeom>
        <a:solidFill>
          <a:schemeClr val="lt1">
            <a:hueOff val="0"/>
            <a:satOff val="0"/>
            <a:lumOff val="0"/>
            <a:alphaOff val="0"/>
          </a:schemeClr>
        </a:solidFill>
        <a:ln w="25400" cap="flat" cmpd="sng" algn="ctr">
          <a:solidFill>
            <a:schemeClr val="accent5">
              <a:hueOff val="1800000"/>
              <a:satOff val="-7281"/>
              <a:lumOff val="-8137"/>
              <a:alphaOff val="0"/>
            </a:schemeClr>
          </a:solidFill>
          <a:prstDash val="solid"/>
        </a:ln>
        <a:effectLst/>
      </dsp:spPr>
      <dsp:style>
        <a:lnRef idx="2">
          <a:scrgbClr r="0" g="0" b="0"/>
        </a:lnRef>
        <a:fillRef idx="1">
          <a:scrgbClr r="0" g="0" b="0"/>
        </a:fillRef>
        <a:effectRef idx="0">
          <a:scrgbClr r="0" g="0" b="0"/>
        </a:effectRef>
        <a:fontRef idx="minor"/>
      </dsp:style>
    </dsp:sp>
    <dsp:sp modelId="{94A2D58F-F7AB-4FCA-BE46-70A77F5D7294}">
      <dsp:nvSpPr>
        <dsp:cNvPr id="0" name=""/>
        <dsp:cNvSpPr/>
      </dsp:nvSpPr>
      <dsp:spPr>
        <a:xfrm>
          <a:off x="860432" y="1687735"/>
          <a:ext cx="4917028" cy="688529"/>
        </a:xfrm>
        <a:prstGeom prst="rect">
          <a:avLst/>
        </a:prstGeom>
        <a:solidFill>
          <a:schemeClr val="accent5">
            <a:hueOff val="3600000"/>
            <a:satOff val="-14561"/>
            <a:lumOff val="-162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0640" rIns="40640" bIns="40640" numCol="1" spcCol="1270" anchor="ctr" anchorCtr="0">
          <a:noAutofit/>
        </a:bodyPr>
        <a:lstStyle/>
        <a:p>
          <a:pPr marL="0" lvl="0" indent="0" algn="l" defTabSz="711200">
            <a:lnSpc>
              <a:spcPct val="90000"/>
            </a:lnSpc>
            <a:spcBef>
              <a:spcPct val="0"/>
            </a:spcBef>
            <a:spcAft>
              <a:spcPct val="35000"/>
            </a:spcAft>
            <a:buNone/>
          </a:pPr>
          <a:r>
            <a:rPr lang="en-IN" sz="1600" b="1" kern="1200" dirty="0">
              <a:solidFill>
                <a:srgbClr val="000066"/>
              </a:solidFill>
              <a:latin typeface="Bahnschrift Light" panose="020B0502040204020203" pitchFamily="34" charset="0"/>
            </a:rPr>
            <a:t>Coffeehouses and </a:t>
          </a:r>
          <a:r>
            <a:rPr lang="en-IN" sz="1600" b="1" kern="1200" dirty="0" err="1">
              <a:solidFill>
                <a:srgbClr val="000066"/>
              </a:solidFill>
              <a:latin typeface="Bahnschrift Light" panose="020B0502040204020203" pitchFamily="34" charset="0"/>
            </a:rPr>
            <a:t>Roastery</a:t>
          </a:r>
          <a:r>
            <a:rPr lang="en-IN" sz="1600" b="1" kern="1200" dirty="0">
              <a:solidFill>
                <a:srgbClr val="000066"/>
              </a:solidFill>
              <a:latin typeface="Bahnschrift Light" panose="020B0502040204020203" pitchFamily="34" charset="0"/>
            </a:rPr>
            <a:t> Reserves</a:t>
          </a:r>
          <a:endParaRPr lang="en-US" sz="1600" kern="1200" dirty="0">
            <a:solidFill>
              <a:srgbClr val="000066"/>
            </a:solidFill>
          </a:endParaRPr>
        </a:p>
      </dsp:txBody>
      <dsp:txXfrm>
        <a:off x="860432" y="1687735"/>
        <a:ext cx="4917028" cy="688529"/>
      </dsp:txXfrm>
    </dsp:sp>
    <dsp:sp modelId="{495ECA2B-83D7-441B-83CE-9B520EC60DB4}">
      <dsp:nvSpPr>
        <dsp:cNvPr id="0" name=""/>
        <dsp:cNvSpPr/>
      </dsp:nvSpPr>
      <dsp:spPr>
        <a:xfrm>
          <a:off x="542831" y="1714398"/>
          <a:ext cx="635203" cy="635203"/>
        </a:xfrm>
        <a:prstGeom prst="ellipse">
          <a:avLst/>
        </a:prstGeom>
        <a:solidFill>
          <a:schemeClr val="lt1">
            <a:hueOff val="0"/>
            <a:satOff val="0"/>
            <a:lumOff val="0"/>
            <a:alphaOff val="0"/>
          </a:schemeClr>
        </a:solidFill>
        <a:ln w="25400" cap="flat" cmpd="sng" algn="ctr">
          <a:solidFill>
            <a:schemeClr val="accent5">
              <a:hueOff val="3600000"/>
              <a:satOff val="-14561"/>
              <a:lumOff val="-16274"/>
              <a:alphaOff val="0"/>
            </a:schemeClr>
          </a:solidFill>
          <a:prstDash val="solid"/>
        </a:ln>
        <a:effectLst/>
      </dsp:spPr>
      <dsp:style>
        <a:lnRef idx="2">
          <a:scrgbClr r="0" g="0" b="0"/>
        </a:lnRef>
        <a:fillRef idx="1">
          <a:scrgbClr r="0" g="0" b="0"/>
        </a:fillRef>
        <a:effectRef idx="0">
          <a:scrgbClr r="0" g="0" b="0"/>
        </a:effectRef>
        <a:fontRef idx="minor"/>
      </dsp:style>
    </dsp:sp>
    <dsp:sp modelId="{B901774D-7650-4E8B-A24B-CBFB4BEADFD7}">
      <dsp:nvSpPr>
        <dsp:cNvPr id="0" name=""/>
        <dsp:cNvSpPr/>
      </dsp:nvSpPr>
      <dsp:spPr>
        <a:xfrm>
          <a:off x="748672" y="2539918"/>
          <a:ext cx="5028788" cy="508162"/>
        </a:xfrm>
        <a:prstGeom prst="rect">
          <a:avLst/>
        </a:prstGeom>
        <a:solidFill>
          <a:schemeClr val="accent5">
            <a:hueOff val="5400000"/>
            <a:satOff val="-21842"/>
            <a:lumOff val="-2441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0640" rIns="40640" bIns="40640" numCol="1" spcCol="1270" anchor="ctr" anchorCtr="0">
          <a:noAutofit/>
        </a:bodyPr>
        <a:lstStyle/>
        <a:p>
          <a:pPr marL="0" lvl="0" indent="0" algn="l" defTabSz="711200">
            <a:lnSpc>
              <a:spcPct val="90000"/>
            </a:lnSpc>
            <a:spcBef>
              <a:spcPct val="0"/>
            </a:spcBef>
            <a:spcAft>
              <a:spcPct val="35000"/>
            </a:spcAft>
            <a:buNone/>
          </a:pPr>
          <a:r>
            <a:rPr lang="en-IN" sz="1600" b="1" kern="1200" dirty="0">
              <a:solidFill>
                <a:srgbClr val="000066"/>
              </a:solidFill>
              <a:latin typeface="Bahnschrift Light" panose="020B0502040204020203" pitchFamily="34" charset="0"/>
            </a:rPr>
            <a:t>75 Markets</a:t>
          </a:r>
          <a:endParaRPr lang="en-US" sz="1600" kern="1200" dirty="0">
            <a:solidFill>
              <a:srgbClr val="000066"/>
            </a:solidFill>
          </a:endParaRPr>
        </a:p>
      </dsp:txBody>
      <dsp:txXfrm>
        <a:off x="748672" y="2539918"/>
        <a:ext cx="5028788" cy="508162"/>
      </dsp:txXfrm>
    </dsp:sp>
    <dsp:sp modelId="{979AECEF-0BD0-4DF0-8F35-AB4F94A9FB39}">
      <dsp:nvSpPr>
        <dsp:cNvPr id="0" name=""/>
        <dsp:cNvSpPr/>
      </dsp:nvSpPr>
      <dsp:spPr>
        <a:xfrm>
          <a:off x="431071" y="2476398"/>
          <a:ext cx="635203" cy="635203"/>
        </a:xfrm>
        <a:prstGeom prst="ellipse">
          <a:avLst/>
        </a:prstGeom>
        <a:solidFill>
          <a:schemeClr val="lt1">
            <a:hueOff val="0"/>
            <a:satOff val="0"/>
            <a:lumOff val="0"/>
            <a:alphaOff val="0"/>
          </a:schemeClr>
        </a:solidFill>
        <a:ln w="25400" cap="flat" cmpd="sng" algn="ctr">
          <a:solidFill>
            <a:schemeClr val="accent5">
              <a:hueOff val="5400000"/>
              <a:satOff val="-21842"/>
              <a:lumOff val="-24412"/>
              <a:alphaOff val="0"/>
            </a:schemeClr>
          </a:solidFill>
          <a:prstDash val="solid"/>
        </a:ln>
        <a:effectLst/>
      </dsp:spPr>
      <dsp:style>
        <a:lnRef idx="2">
          <a:scrgbClr r="0" g="0" b="0"/>
        </a:lnRef>
        <a:fillRef idx="1">
          <a:scrgbClr r="0" g="0" b="0"/>
        </a:fillRef>
        <a:effectRef idx="0">
          <a:scrgbClr r="0" g="0" b="0"/>
        </a:effectRef>
        <a:fontRef idx="minor"/>
      </dsp:style>
    </dsp:sp>
    <dsp:sp modelId="{5D85F970-59F4-434C-B3E8-19D539650C03}">
      <dsp:nvSpPr>
        <dsp:cNvPr id="0" name=""/>
        <dsp:cNvSpPr/>
      </dsp:nvSpPr>
      <dsp:spPr>
        <a:xfrm>
          <a:off x="384538" y="3223567"/>
          <a:ext cx="5392923" cy="664864"/>
        </a:xfrm>
        <a:prstGeom prst="rect">
          <a:avLst/>
        </a:prstGeom>
        <a:solidFill>
          <a:schemeClr val="accent5">
            <a:hueOff val="7200000"/>
            <a:satOff val="-29122"/>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3354" tIns="40640" rIns="40640" bIns="40640" numCol="1" spcCol="1270" anchor="ctr" anchorCtr="0">
          <a:noAutofit/>
        </a:bodyPr>
        <a:lstStyle/>
        <a:p>
          <a:pPr marL="0" lvl="0" indent="0" algn="l" defTabSz="711200">
            <a:lnSpc>
              <a:spcPct val="90000"/>
            </a:lnSpc>
            <a:spcBef>
              <a:spcPct val="0"/>
            </a:spcBef>
            <a:spcAft>
              <a:spcPct val="35000"/>
            </a:spcAft>
            <a:buNone/>
          </a:pPr>
          <a:endParaRPr lang="en-IN" sz="1600" b="1" kern="1200" dirty="0">
            <a:solidFill>
              <a:srgbClr val="000066"/>
            </a:solidFill>
            <a:latin typeface="Bahnschrift Light" panose="020B0502040204020203" pitchFamily="34" charset="0"/>
          </a:endParaRPr>
        </a:p>
        <a:p>
          <a:pPr marL="0" lvl="0" indent="0" algn="l" defTabSz="711200">
            <a:lnSpc>
              <a:spcPct val="90000"/>
            </a:lnSpc>
            <a:spcBef>
              <a:spcPct val="0"/>
            </a:spcBef>
            <a:spcAft>
              <a:spcPct val="35000"/>
            </a:spcAft>
            <a:buNone/>
          </a:pPr>
          <a:r>
            <a:rPr lang="en-IN" sz="1600" b="1" kern="1200" dirty="0">
              <a:solidFill>
                <a:srgbClr val="000066"/>
              </a:solidFill>
              <a:latin typeface="Bahnschrift Light" panose="020B0502040204020203" pitchFamily="34" charset="0"/>
            </a:rPr>
            <a:t>Changes in Consumer Behaviour</a:t>
          </a:r>
        </a:p>
        <a:p>
          <a:pPr marL="0" lvl="0" indent="0" algn="l" defTabSz="711200">
            <a:lnSpc>
              <a:spcPct val="90000"/>
            </a:lnSpc>
            <a:spcBef>
              <a:spcPct val="0"/>
            </a:spcBef>
            <a:spcAft>
              <a:spcPct val="35000"/>
            </a:spcAft>
            <a:buNone/>
          </a:pPr>
          <a:r>
            <a:rPr lang="en-IN" sz="1600" b="1" kern="1200" dirty="0">
              <a:solidFill>
                <a:srgbClr val="000066"/>
              </a:solidFill>
              <a:latin typeface="Bahnschrift Light" panose="020B0502040204020203" pitchFamily="34" charset="0"/>
            </a:rPr>
            <a:t>Supply Chain Disruptions</a:t>
          </a:r>
        </a:p>
        <a:p>
          <a:pPr marL="0" lvl="0" indent="0" algn="l" defTabSz="711200">
            <a:lnSpc>
              <a:spcPct val="90000"/>
            </a:lnSpc>
            <a:spcBef>
              <a:spcPct val="0"/>
            </a:spcBef>
            <a:spcAft>
              <a:spcPct val="35000"/>
            </a:spcAft>
            <a:buNone/>
          </a:pPr>
          <a:endParaRPr lang="en-IN" sz="1600" kern="1200" dirty="0">
            <a:solidFill>
              <a:srgbClr val="000066"/>
            </a:solidFill>
          </a:endParaRPr>
        </a:p>
      </dsp:txBody>
      <dsp:txXfrm>
        <a:off x="384538" y="3223567"/>
        <a:ext cx="5392923" cy="664864"/>
      </dsp:txXfrm>
    </dsp:sp>
    <dsp:sp modelId="{DCC355F3-A276-4D39-A477-8961FC88C409}">
      <dsp:nvSpPr>
        <dsp:cNvPr id="0" name=""/>
        <dsp:cNvSpPr/>
      </dsp:nvSpPr>
      <dsp:spPr>
        <a:xfrm>
          <a:off x="66936" y="3238398"/>
          <a:ext cx="635203" cy="635203"/>
        </a:xfrm>
        <a:prstGeom prst="ellipse">
          <a:avLst/>
        </a:prstGeom>
        <a:solidFill>
          <a:schemeClr val="lt1">
            <a:hueOff val="0"/>
            <a:satOff val="0"/>
            <a:lumOff val="0"/>
            <a:alphaOff val="0"/>
          </a:schemeClr>
        </a:solidFill>
        <a:ln w="25400" cap="flat" cmpd="sng" algn="ctr">
          <a:solidFill>
            <a:schemeClr val="accent5">
              <a:hueOff val="7200000"/>
              <a:satOff val="-29122"/>
              <a:lumOff val="-3254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82F6E-5535-455F-AF00-CC4A8DA3568C}">
      <dsp:nvSpPr>
        <dsp:cNvPr id="0" name=""/>
        <dsp:cNvSpPr/>
      </dsp:nvSpPr>
      <dsp:spPr>
        <a:xfrm>
          <a:off x="987033" y="0"/>
          <a:ext cx="4713312" cy="4713312"/>
        </a:xfrm>
        <a:prstGeom prst="triangle">
          <a:avLst/>
        </a:prstGeom>
        <a:solidFill>
          <a:schemeClr val="accent5">
            <a:hueOff val="0"/>
            <a:satOff val="0"/>
            <a:lumOff val="0"/>
            <a:alphaOff val="0"/>
          </a:schemeClr>
        </a:solidFill>
        <a:ln>
          <a:noFill/>
        </a:ln>
        <a:effectLst>
          <a:outerShdw blurRad="40000" dist="20000" dir="5400000" rotWithShape="0">
            <a:srgbClr val="000000">
              <a:alpha val="38000"/>
            </a:srgbClr>
          </a:outerShdw>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sp>
    <dsp:sp modelId="{2B758B39-C124-441D-9BFD-A7C3549663F3}">
      <dsp:nvSpPr>
        <dsp:cNvPr id="0" name=""/>
        <dsp:cNvSpPr/>
      </dsp:nvSpPr>
      <dsp:spPr>
        <a:xfrm>
          <a:off x="3343689" y="473862"/>
          <a:ext cx="3063652" cy="1115729"/>
        </a:xfrm>
        <a:prstGeom prst="round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i="0" kern="1200" dirty="0">
              <a:latin typeface="Bahnschrift Light" panose="020B0502040204020203" pitchFamily="34" charset="0"/>
            </a:rPr>
            <a:t>Increase in Operating Costs</a:t>
          </a:r>
          <a:endParaRPr lang="en-US" sz="2100" b="1" kern="1200" dirty="0">
            <a:latin typeface="Bahnschrift Light" panose="020B0502040204020203" pitchFamily="34" charset="0"/>
          </a:endParaRPr>
        </a:p>
      </dsp:txBody>
      <dsp:txXfrm>
        <a:off x="3398154" y="528327"/>
        <a:ext cx="2954722" cy="1006799"/>
      </dsp:txXfrm>
    </dsp:sp>
    <dsp:sp modelId="{E9B06449-9019-4053-9893-896E34C4558F}">
      <dsp:nvSpPr>
        <dsp:cNvPr id="0" name=""/>
        <dsp:cNvSpPr/>
      </dsp:nvSpPr>
      <dsp:spPr>
        <a:xfrm>
          <a:off x="3343689" y="1729058"/>
          <a:ext cx="3063652" cy="1115729"/>
        </a:xfrm>
        <a:prstGeom prst="roundRect">
          <a:avLst/>
        </a:prstGeom>
        <a:solidFill>
          <a:schemeClr val="lt1">
            <a:alpha val="90000"/>
            <a:hueOff val="0"/>
            <a:satOff val="0"/>
            <a:lumOff val="0"/>
            <a:alphaOff val="0"/>
          </a:schemeClr>
        </a:solidFill>
        <a:ln w="9525" cap="flat" cmpd="sng" algn="ctr">
          <a:solidFill>
            <a:schemeClr val="accent5">
              <a:hueOff val="3600000"/>
              <a:satOff val="-14561"/>
              <a:lumOff val="-16274"/>
              <a:alphaOff val="0"/>
            </a:schemeClr>
          </a:solidFill>
          <a:prstDash val="solid"/>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i="0" kern="1200" dirty="0">
              <a:latin typeface="Bahnschrift Light" panose="020B0502040204020203" pitchFamily="34" charset="0"/>
            </a:rPr>
            <a:t>Change in Consumer Behaviour (Ross, 2019)</a:t>
          </a:r>
        </a:p>
      </dsp:txBody>
      <dsp:txXfrm>
        <a:off x="3398154" y="1783523"/>
        <a:ext cx="2954722" cy="1006799"/>
      </dsp:txXfrm>
    </dsp:sp>
    <dsp:sp modelId="{0532F284-A36B-456D-ACE4-B2924B2603F1}">
      <dsp:nvSpPr>
        <dsp:cNvPr id="0" name=""/>
        <dsp:cNvSpPr/>
      </dsp:nvSpPr>
      <dsp:spPr>
        <a:xfrm>
          <a:off x="3343689" y="2984253"/>
          <a:ext cx="3063652" cy="1115729"/>
        </a:xfrm>
        <a:prstGeom prst="roundRect">
          <a:avLst/>
        </a:prstGeom>
        <a:solidFill>
          <a:schemeClr val="lt1">
            <a:alpha val="90000"/>
            <a:hueOff val="0"/>
            <a:satOff val="0"/>
            <a:lumOff val="0"/>
            <a:alphaOff val="0"/>
          </a:schemeClr>
        </a:solidFill>
        <a:ln w="9525" cap="flat" cmpd="sng" algn="ctr">
          <a:solidFill>
            <a:schemeClr val="accent5">
              <a:hueOff val="7200000"/>
              <a:satOff val="-29122"/>
              <a:lumOff val="-32549"/>
              <a:alphaOff val="0"/>
            </a:schemeClr>
          </a:solidFill>
          <a:prstDash val="solid"/>
        </a:ln>
        <a:effectLst/>
        <a:sp3d z="57200" extrusionH="600" contourW="3000">
          <a:bevelT w="48600" h="18600" prst="relaxedInset"/>
          <a:bevelB w="48600" h="8600" prst="relaxedInset"/>
        </a:sp3d>
      </dsp:spPr>
      <dsp:style>
        <a:lnRef idx="1">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i="0" kern="1200" dirty="0">
              <a:latin typeface="Bahnschrift Light" panose="020B0502040204020203" pitchFamily="34" charset="0"/>
            </a:rPr>
            <a:t>Supply Chain Disruptions </a:t>
          </a:r>
          <a:endParaRPr lang="en-US" sz="2100" b="1" i="0" kern="1200" dirty="0">
            <a:latin typeface="Bahnschrift Light" panose="020B0502040204020203" pitchFamily="34" charset="0"/>
          </a:endParaRPr>
        </a:p>
      </dsp:txBody>
      <dsp:txXfrm>
        <a:off x="3398154" y="3038718"/>
        <a:ext cx="2954722" cy="10067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ADC41-CA80-4EDE-BFF6-076426CF5114}">
      <dsp:nvSpPr>
        <dsp:cNvPr id="0" name=""/>
        <dsp:cNvSpPr/>
      </dsp:nvSpPr>
      <dsp:spPr>
        <a:xfrm>
          <a:off x="1923000" y="1984"/>
          <a:ext cx="2250000" cy="130968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IN" sz="2400" b="1" i="0" kern="1200" dirty="0">
              <a:solidFill>
                <a:srgbClr val="002060"/>
              </a:solidFill>
              <a:latin typeface="Bahnschrift Light" panose="020B0502040204020203" pitchFamily="34" charset="0"/>
            </a:rPr>
            <a:t>Digital Transformation</a:t>
          </a:r>
          <a:endParaRPr lang="en-US" sz="2400" b="1" i="0" kern="1200" dirty="0">
            <a:solidFill>
              <a:srgbClr val="002060"/>
            </a:solidFill>
            <a:latin typeface="Bahnschrift Light" panose="020B0502040204020203" pitchFamily="34" charset="0"/>
          </a:endParaRPr>
        </a:p>
      </dsp:txBody>
      <dsp:txXfrm>
        <a:off x="1923000" y="1984"/>
        <a:ext cx="2250000" cy="1309687"/>
      </dsp:txXfrm>
    </dsp:sp>
    <dsp:sp modelId="{4E592E75-9AA7-45FB-9DC0-A1D2199C2ECA}">
      <dsp:nvSpPr>
        <dsp:cNvPr id="0" name=""/>
        <dsp:cNvSpPr/>
      </dsp:nvSpPr>
      <dsp:spPr>
        <a:xfrm>
          <a:off x="2148000" y="1377156"/>
          <a:ext cx="1800000" cy="1309687"/>
        </a:xfrm>
        <a:prstGeom prst="rect">
          <a:avLst/>
        </a:prstGeom>
        <a:solidFill>
          <a:schemeClr val="accent5">
            <a:hueOff val="3600000"/>
            <a:satOff val="-14561"/>
            <a:lumOff val="-1627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IN" sz="2400" b="1" i="0" kern="1200" dirty="0">
              <a:solidFill>
                <a:srgbClr val="002060"/>
              </a:solidFill>
              <a:latin typeface="Bahnschrift Light" panose="020B0502040204020203" pitchFamily="34" charset="0"/>
            </a:rPr>
            <a:t>Investment in Employee Safety</a:t>
          </a:r>
          <a:endParaRPr lang="en-US" sz="2400" b="1" i="0" kern="1200" dirty="0">
            <a:solidFill>
              <a:srgbClr val="002060"/>
            </a:solidFill>
            <a:latin typeface="Bahnschrift Light" panose="020B0502040204020203" pitchFamily="34" charset="0"/>
          </a:endParaRPr>
        </a:p>
      </dsp:txBody>
      <dsp:txXfrm>
        <a:off x="2148000" y="1377156"/>
        <a:ext cx="1800000" cy="1309687"/>
      </dsp:txXfrm>
    </dsp:sp>
    <dsp:sp modelId="{F680F6C5-DEB6-4439-AE13-87D15D359A9D}">
      <dsp:nvSpPr>
        <dsp:cNvPr id="0" name=""/>
        <dsp:cNvSpPr/>
      </dsp:nvSpPr>
      <dsp:spPr>
        <a:xfrm>
          <a:off x="2103000" y="2752328"/>
          <a:ext cx="1890000" cy="1309687"/>
        </a:xfrm>
        <a:prstGeom prst="rect">
          <a:avLst/>
        </a:prstGeom>
        <a:solidFill>
          <a:schemeClr val="accent5">
            <a:hueOff val="7200000"/>
            <a:satOff val="-29122"/>
            <a:lumOff val="-32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IN" sz="2400" b="1" i="0" kern="1200" dirty="0">
              <a:solidFill>
                <a:srgbClr val="002060"/>
              </a:solidFill>
              <a:latin typeface="Bahnschrift Light" panose="020B0502040204020203" pitchFamily="34" charset="0"/>
            </a:rPr>
            <a:t>Supply Chain Management</a:t>
          </a:r>
          <a:endParaRPr lang="en-US" sz="2400" b="1" i="0" kern="1200" dirty="0">
            <a:solidFill>
              <a:srgbClr val="002060"/>
            </a:solidFill>
            <a:latin typeface="Bahnschrift Light" panose="020B0502040204020203" pitchFamily="34" charset="0"/>
          </a:endParaRPr>
        </a:p>
      </dsp:txBody>
      <dsp:txXfrm>
        <a:off x="2103000" y="2752328"/>
        <a:ext cx="1890000" cy="13096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9F5D5-9A92-4D16-981D-42361DD0A387}">
      <dsp:nvSpPr>
        <dsp:cNvPr id="0" name=""/>
        <dsp:cNvSpPr/>
      </dsp:nvSpPr>
      <dsp:spPr>
        <a:xfrm>
          <a:off x="1983100" y="21555"/>
          <a:ext cx="1458162" cy="891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b="1" i="0" kern="1200" dirty="0">
              <a:latin typeface="Bahnschrift Light" panose="020B0502040204020203" pitchFamily="34" charset="0"/>
            </a:rPr>
            <a:t>Customer Loyalty Programs</a:t>
          </a:r>
          <a:endParaRPr lang="en-US" sz="1600" b="1" kern="1200" dirty="0">
            <a:latin typeface="Bahnschrift Light" panose="020B0502040204020203" pitchFamily="34" charset="0"/>
          </a:endParaRPr>
        </a:p>
      </dsp:txBody>
      <dsp:txXfrm>
        <a:off x="1983100" y="21555"/>
        <a:ext cx="1458162" cy="891000"/>
      </dsp:txXfrm>
    </dsp:sp>
    <dsp:sp modelId="{D8ECF8E4-B8CE-4D76-ABC6-88A49C0C8EC4}">
      <dsp:nvSpPr>
        <dsp:cNvPr id="0" name=""/>
        <dsp:cNvSpPr/>
      </dsp:nvSpPr>
      <dsp:spPr>
        <a:xfrm>
          <a:off x="3441262" y="21555"/>
          <a:ext cx="291632" cy="891000"/>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B27CC2-A5C9-4AF7-8037-BA73CA5A465E}">
      <dsp:nvSpPr>
        <dsp:cNvPr id="0" name=""/>
        <dsp:cNvSpPr/>
      </dsp:nvSpPr>
      <dsp:spPr>
        <a:xfrm>
          <a:off x="1983100" y="1074555"/>
          <a:ext cx="1458162" cy="891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b="1" i="0" kern="1200" dirty="0">
              <a:latin typeface="Bahnschrift Light" panose="020B0502040204020203" pitchFamily="34" charset="0"/>
            </a:rPr>
            <a:t>Diversified Product Portfolio</a:t>
          </a:r>
          <a:endParaRPr lang="en-US" sz="1600" b="1" kern="1200" dirty="0">
            <a:latin typeface="Bahnschrift Light" panose="020B0502040204020203" pitchFamily="34" charset="0"/>
          </a:endParaRPr>
        </a:p>
      </dsp:txBody>
      <dsp:txXfrm>
        <a:off x="1983100" y="1074555"/>
        <a:ext cx="1458162" cy="891000"/>
      </dsp:txXfrm>
    </dsp:sp>
    <dsp:sp modelId="{2C2F50B6-F5EA-4EDE-AE35-87C2C8565206}">
      <dsp:nvSpPr>
        <dsp:cNvPr id="0" name=""/>
        <dsp:cNvSpPr/>
      </dsp:nvSpPr>
      <dsp:spPr>
        <a:xfrm>
          <a:off x="3441262" y="1074555"/>
          <a:ext cx="291632" cy="891000"/>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978BF7E-BFEA-488F-8E82-6F7600A053BC}">
      <dsp:nvSpPr>
        <dsp:cNvPr id="0" name=""/>
        <dsp:cNvSpPr/>
      </dsp:nvSpPr>
      <dsp:spPr>
        <a:xfrm>
          <a:off x="1983100" y="2127556"/>
          <a:ext cx="1458162" cy="891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40640" rIns="113792" bIns="40640" numCol="1" spcCol="1270" anchor="ctr" anchorCtr="0">
          <a:noAutofit/>
        </a:bodyPr>
        <a:lstStyle/>
        <a:p>
          <a:pPr marL="0" lvl="0" indent="0" algn="r" defTabSz="711200">
            <a:lnSpc>
              <a:spcPct val="90000"/>
            </a:lnSpc>
            <a:spcBef>
              <a:spcPct val="0"/>
            </a:spcBef>
            <a:spcAft>
              <a:spcPct val="35000"/>
            </a:spcAft>
            <a:buNone/>
          </a:pPr>
          <a:r>
            <a:rPr lang="en-IN" sz="1600" b="1" i="0" kern="1200" dirty="0">
              <a:latin typeface="Bahnschrift Light" panose="020B0502040204020203" pitchFamily="34" charset="0"/>
            </a:rPr>
            <a:t>Sustainability Initiatives</a:t>
          </a:r>
          <a:endParaRPr lang="en-US" sz="1600" b="1" kern="1200" dirty="0">
            <a:latin typeface="Bahnschrift Light" panose="020B0502040204020203" pitchFamily="34" charset="0"/>
          </a:endParaRPr>
        </a:p>
      </dsp:txBody>
      <dsp:txXfrm>
        <a:off x="1983100" y="2127556"/>
        <a:ext cx="1458162" cy="891000"/>
      </dsp:txXfrm>
    </dsp:sp>
    <dsp:sp modelId="{067E5F23-1ECF-40DA-9076-BE3D5BD2BB18}">
      <dsp:nvSpPr>
        <dsp:cNvPr id="0" name=""/>
        <dsp:cNvSpPr/>
      </dsp:nvSpPr>
      <dsp:spPr>
        <a:xfrm>
          <a:off x="3441262" y="2127556"/>
          <a:ext cx="291632" cy="891000"/>
        </a:xfrm>
        <a:prstGeom prst="leftBrace">
          <a:avLst>
            <a:gd name="adj1" fmla="val 35000"/>
            <a:gd name="adj2" fmla="val 50000"/>
          </a:avLst>
        </a:pr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D4F905-8CBD-452B-9AC4-7E292A0ECB97}">
      <dsp:nvSpPr>
        <dsp:cNvPr id="0" name=""/>
        <dsp:cNvSpPr/>
      </dsp:nvSpPr>
      <dsp:spPr>
        <a:xfrm>
          <a:off x="666" y="0"/>
          <a:ext cx="451456" cy="451456"/>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D0BBF7-3FF3-4CC7-9B06-456BB946EA6F}">
      <dsp:nvSpPr>
        <dsp:cNvPr id="0" name=""/>
        <dsp:cNvSpPr/>
      </dsp:nvSpPr>
      <dsp:spPr>
        <a:xfrm>
          <a:off x="45812" y="45145"/>
          <a:ext cx="361165" cy="361165"/>
        </a:xfrm>
        <a:prstGeom prst="chord">
          <a:avLst>
            <a:gd name="adj1" fmla="val 1168272"/>
            <a:gd name="adj2" fmla="val 9631728"/>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3BC4C6-54FD-41BA-B288-3B4789DE9F9D}">
      <dsp:nvSpPr>
        <dsp:cNvPr id="0" name=""/>
        <dsp:cNvSpPr/>
      </dsp:nvSpPr>
      <dsp:spPr>
        <a:xfrm>
          <a:off x="546176" y="0"/>
          <a:ext cx="1335559" cy="451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800100">
            <a:lnSpc>
              <a:spcPct val="90000"/>
            </a:lnSpc>
            <a:spcBef>
              <a:spcPct val="0"/>
            </a:spcBef>
            <a:spcAft>
              <a:spcPct val="35000"/>
            </a:spcAft>
            <a:buNone/>
          </a:pPr>
          <a:r>
            <a:rPr lang="en-IN" sz="1800" b="1" i="0" kern="1200" dirty="0">
              <a:latin typeface="Bahnschrift Light" panose="020B0502040204020203" pitchFamily="34" charset="0"/>
            </a:rPr>
            <a:t>Greener Stores Initiative</a:t>
          </a:r>
          <a:endParaRPr lang="en-US" sz="1800" b="1" kern="1200" dirty="0">
            <a:latin typeface="Bahnschrift Light" panose="020B0502040204020203" pitchFamily="34" charset="0"/>
          </a:endParaRPr>
        </a:p>
      </dsp:txBody>
      <dsp:txXfrm>
        <a:off x="546176" y="0"/>
        <a:ext cx="1335559" cy="451456"/>
      </dsp:txXfrm>
    </dsp:sp>
    <dsp:sp modelId="{03593852-B198-477A-AEC8-A51177152562}">
      <dsp:nvSpPr>
        <dsp:cNvPr id="0" name=""/>
        <dsp:cNvSpPr/>
      </dsp:nvSpPr>
      <dsp:spPr>
        <a:xfrm>
          <a:off x="1975789" y="0"/>
          <a:ext cx="451456" cy="451456"/>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98CD9-A086-4E2D-8613-9246B5135E04}">
      <dsp:nvSpPr>
        <dsp:cNvPr id="0" name=""/>
        <dsp:cNvSpPr/>
      </dsp:nvSpPr>
      <dsp:spPr>
        <a:xfrm>
          <a:off x="2020935" y="45145"/>
          <a:ext cx="361165" cy="361165"/>
        </a:xfrm>
        <a:prstGeom prst="chord">
          <a:avLst>
            <a:gd name="adj1" fmla="val 20431728"/>
            <a:gd name="adj2" fmla="val 11968272"/>
          </a:avLst>
        </a:prstGeom>
        <a:solidFill>
          <a:schemeClr val="accent5">
            <a:hueOff val="3600000"/>
            <a:satOff val="-14561"/>
            <a:lumOff val="-16274"/>
            <a:alphaOff val="0"/>
          </a:schemeClr>
        </a:solidFill>
        <a:ln w="25400" cap="flat" cmpd="sng" algn="ctr">
          <a:solidFill>
            <a:schemeClr val="accent5">
              <a:hueOff val="3600000"/>
              <a:satOff val="-14561"/>
              <a:lumOff val="-1627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212549-F478-47AD-9AE4-4DC4C3974DD6}">
      <dsp:nvSpPr>
        <dsp:cNvPr id="0" name=""/>
        <dsp:cNvSpPr/>
      </dsp:nvSpPr>
      <dsp:spPr>
        <a:xfrm>
          <a:off x="2521299" y="0"/>
          <a:ext cx="1335559" cy="451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800100">
            <a:lnSpc>
              <a:spcPct val="90000"/>
            </a:lnSpc>
            <a:spcBef>
              <a:spcPct val="0"/>
            </a:spcBef>
            <a:spcAft>
              <a:spcPct val="35000"/>
            </a:spcAft>
            <a:buNone/>
          </a:pPr>
          <a:r>
            <a:rPr lang="en-IN" sz="1800" b="1" i="0" kern="1200" dirty="0">
              <a:latin typeface="Bahnschrift Light" panose="020B0502040204020203" pitchFamily="34" charset="0"/>
            </a:rPr>
            <a:t>Ethical Sourcing</a:t>
          </a:r>
          <a:endParaRPr lang="en-US" sz="1800" b="1" kern="1200" dirty="0">
            <a:latin typeface="Bahnschrift Light" panose="020B0502040204020203" pitchFamily="34" charset="0"/>
          </a:endParaRPr>
        </a:p>
      </dsp:txBody>
      <dsp:txXfrm>
        <a:off x="2521299" y="0"/>
        <a:ext cx="1335559" cy="451456"/>
      </dsp:txXfrm>
    </dsp:sp>
    <dsp:sp modelId="{F071D483-64E1-4DC1-83A7-563C107691E9}">
      <dsp:nvSpPr>
        <dsp:cNvPr id="0" name=""/>
        <dsp:cNvSpPr/>
      </dsp:nvSpPr>
      <dsp:spPr>
        <a:xfrm>
          <a:off x="3950912" y="0"/>
          <a:ext cx="451456" cy="451456"/>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C4BD5D-B1B2-4287-9CF1-6663B717E028}">
      <dsp:nvSpPr>
        <dsp:cNvPr id="0" name=""/>
        <dsp:cNvSpPr/>
      </dsp:nvSpPr>
      <dsp:spPr>
        <a:xfrm>
          <a:off x="3996057" y="45145"/>
          <a:ext cx="361165" cy="361165"/>
        </a:xfrm>
        <a:prstGeom prst="chord">
          <a:avLst>
            <a:gd name="adj1" fmla="val 16200000"/>
            <a:gd name="adj2" fmla="val 16200000"/>
          </a:avLst>
        </a:prstGeom>
        <a:solidFill>
          <a:schemeClr val="accent5">
            <a:hueOff val="7200000"/>
            <a:satOff val="-29122"/>
            <a:lumOff val="-32549"/>
            <a:alphaOff val="0"/>
          </a:schemeClr>
        </a:solidFill>
        <a:ln w="25400" cap="flat" cmpd="sng" algn="ctr">
          <a:solidFill>
            <a:schemeClr val="accent5">
              <a:hueOff val="7200000"/>
              <a:satOff val="-29122"/>
              <a:lumOff val="-32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EBAF83-A453-45F8-90A4-34B0EAB38FC8}">
      <dsp:nvSpPr>
        <dsp:cNvPr id="0" name=""/>
        <dsp:cNvSpPr/>
      </dsp:nvSpPr>
      <dsp:spPr>
        <a:xfrm>
          <a:off x="4496422" y="0"/>
          <a:ext cx="1335559" cy="4514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800100">
            <a:lnSpc>
              <a:spcPct val="90000"/>
            </a:lnSpc>
            <a:spcBef>
              <a:spcPct val="0"/>
            </a:spcBef>
            <a:spcAft>
              <a:spcPct val="35000"/>
            </a:spcAft>
            <a:buNone/>
          </a:pPr>
          <a:r>
            <a:rPr lang="en-IN" sz="1800" b="1" i="0" kern="1200" dirty="0">
              <a:latin typeface="Bahnschrift Light" panose="020B0502040204020203" pitchFamily="34" charset="0"/>
            </a:rPr>
            <a:t>Community Service</a:t>
          </a:r>
          <a:endParaRPr lang="en-US" sz="1800" b="1" kern="1200" dirty="0">
            <a:latin typeface="Bahnschrift Light" panose="020B0502040204020203" pitchFamily="34" charset="0"/>
          </a:endParaRPr>
        </a:p>
      </dsp:txBody>
      <dsp:txXfrm>
        <a:off x="4496422" y="0"/>
        <a:ext cx="1335559" cy="4514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8617F5-718D-4586-8B61-2F4597302CFA}">
      <dsp:nvSpPr>
        <dsp:cNvPr id="0" name=""/>
        <dsp:cNvSpPr/>
      </dsp:nvSpPr>
      <dsp:spPr>
        <a:xfrm>
          <a:off x="457199" y="0"/>
          <a:ext cx="5181600" cy="4064000"/>
        </a:xfrm>
        <a:prstGeom prst="rightArrow">
          <a:avLst/>
        </a:prstGeom>
        <a:solidFill>
          <a:schemeClr val="accent5">
            <a:tint val="40000"/>
            <a:hueOff val="0"/>
            <a:satOff val="0"/>
            <a:lumOff val="0"/>
            <a:alphaOff val="0"/>
          </a:schemeClr>
        </a:solidFill>
        <a:ln>
          <a:noFill/>
        </a:ln>
        <a:effectLst/>
        <a:sp3d z="-400500" extrusionH="63500" contourW="12700" prstMaterial="matte">
          <a:contourClr>
            <a:schemeClr val="lt1">
              <a:tint val="50000"/>
            </a:schemeClr>
          </a:contourClr>
        </a:sp3d>
      </dsp:spPr>
      <dsp:style>
        <a:lnRef idx="0">
          <a:scrgbClr r="0" g="0" b="0"/>
        </a:lnRef>
        <a:fillRef idx="1">
          <a:scrgbClr r="0" g="0" b="0"/>
        </a:fillRef>
        <a:effectRef idx="0">
          <a:scrgbClr r="0" g="0" b="0"/>
        </a:effectRef>
        <a:fontRef idx="minor"/>
      </dsp:style>
    </dsp:sp>
    <dsp:sp modelId="{69A338F1-634E-4E65-AAB7-362C16C78AED}">
      <dsp:nvSpPr>
        <dsp:cNvPr id="0" name=""/>
        <dsp:cNvSpPr/>
      </dsp:nvSpPr>
      <dsp:spPr>
        <a:xfrm>
          <a:off x="6548" y="1219199"/>
          <a:ext cx="1962150" cy="1625600"/>
        </a:xfrm>
        <a:prstGeom prst="roundRect">
          <a:avLst/>
        </a:prstGeom>
        <a:solidFill>
          <a:schemeClr val="accent5">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i="0" kern="1200" dirty="0">
              <a:solidFill>
                <a:srgbClr val="002060"/>
              </a:solidFill>
              <a:latin typeface="Bahnschrift Light" panose="020B0502040204020203" pitchFamily="34" charset="0"/>
            </a:rPr>
            <a:t>Strengthen Digital Presence</a:t>
          </a:r>
          <a:endParaRPr lang="en-US" sz="2100" b="1" kern="1200" dirty="0">
            <a:solidFill>
              <a:srgbClr val="002060"/>
            </a:solidFill>
            <a:latin typeface="Bahnschrift Light" panose="020B0502040204020203" pitchFamily="34" charset="0"/>
          </a:endParaRPr>
        </a:p>
      </dsp:txBody>
      <dsp:txXfrm>
        <a:off x="85903" y="1298554"/>
        <a:ext cx="1803440" cy="1466890"/>
      </dsp:txXfrm>
    </dsp:sp>
    <dsp:sp modelId="{7D47DFE8-9685-48CC-98E9-BCD46DF13016}">
      <dsp:nvSpPr>
        <dsp:cNvPr id="0" name=""/>
        <dsp:cNvSpPr/>
      </dsp:nvSpPr>
      <dsp:spPr>
        <a:xfrm>
          <a:off x="2088232" y="1224141"/>
          <a:ext cx="1962150" cy="1625600"/>
        </a:xfrm>
        <a:prstGeom prst="roundRect">
          <a:avLst/>
        </a:prstGeom>
        <a:solidFill>
          <a:schemeClr val="accent5">
            <a:hueOff val="3600000"/>
            <a:satOff val="-14561"/>
            <a:lumOff val="-16274"/>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i="0" kern="1200" dirty="0">
              <a:solidFill>
                <a:srgbClr val="002060"/>
              </a:solidFill>
              <a:latin typeface="Bahnschrift Light" panose="020B0502040204020203" pitchFamily="34" charset="0"/>
            </a:rPr>
            <a:t>Invest in Renewable Energy</a:t>
          </a:r>
          <a:endParaRPr lang="en-US" sz="2100" b="1" kern="1200" dirty="0">
            <a:solidFill>
              <a:srgbClr val="002060"/>
            </a:solidFill>
            <a:latin typeface="Bahnschrift Light" panose="020B0502040204020203" pitchFamily="34" charset="0"/>
          </a:endParaRPr>
        </a:p>
      </dsp:txBody>
      <dsp:txXfrm>
        <a:off x="2167587" y="1303496"/>
        <a:ext cx="1803440" cy="1466890"/>
      </dsp:txXfrm>
    </dsp:sp>
    <dsp:sp modelId="{424347E7-A2CB-462C-9066-B0F395AEA988}">
      <dsp:nvSpPr>
        <dsp:cNvPr id="0" name=""/>
        <dsp:cNvSpPr/>
      </dsp:nvSpPr>
      <dsp:spPr>
        <a:xfrm>
          <a:off x="4127301" y="1219199"/>
          <a:ext cx="1962150" cy="1625600"/>
        </a:xfrm>
        <a:prstGeom prst="roundRect">
          <a:avLst/>
        </a:prstGeom>
        <a:solidFill>
          <a:schemeClr val="accent5">
            <a:hueOff val="7200000"/>
            <a:satOff val="-29122"/>
            <a:lumOff val="-3254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i="0" kern="1200" dirty="0">
              <a:solidFill>
                <a:srgbClr val="002060"/>
              </a:solidFill>
              <a:latin typeface="Bahnschrift Light" panose="020B0502040204020203" pitchFamily="34" charset="0"/>
            </a:rPr>
            <a:t>Enhance Supply Chain Transparency</a:t>
          </a:r>
          <a:endParaRPr lang="en-US" sz="2100" b="1" kern="1200" dirty="0">
            <a:solidFill>
              <a:srgbClr val="002060"/>
            </a:solidFill>
            <a:latin typeface="Bahnschrift Light" panose="020B0502040204020203" pitchFamily="34" charset="0"/>
          </a:endParaRPr>
        </a:p>
      </dsp:txBody>
      <dsp:txXfrm>
        <a:off x="4206656" y="1298554"/>
        <a:ext cx="1803440" cy="146689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818" name="Rectangle 2"/>
          <p:cNvSpPr>
            <a:spLocks noGrp="1" noChangeArrowheads="1"/>
          </p:cNvSpPr>
          <p:nvPr>
            <p:ph type="hdr" sz="quarter"/>
          </p:nvPr>
        </p:nvSpPr>
        <p:spPr bwMode="auto">
          <a:xfrm>
            <a:off x="0"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defTabSz="931863">
              <a:spcBef>
                <a:spcPct val="0"/>
              </a:spcBef>
              <a:buClrTx/>
              <a:buSzTx/>
              <a:buFontTx/>
              <a:buNone/>
              <a:defRPr sz="1200"/>
            </a:lvl1pPr>
          </a:lstStyle>
          <a:p>
            <a:endParaRPr lang="en-US" dirty="0"/>
          </a:p>
        </p:txBody>
      </p:sp>
      <p:sp>
        <p:nvSpPr>
          <p:cNvPr id="34819" name="Rectangle 3"/>
          <p:cNvSpPr>
            <a:spLocks noGrp="1" noChangeArrowheads="1"/>
          </p:cNvSpPr>
          <p:nvPr>
            <p:ph type="dt" sz="quarter" idx="1"/>
          </p:nvPr>
        </p:nvSpPr>
        <p:spPr bwMode="auto">
          <a:xfrm>
            <a:off x="3970338"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lgn="r" defTabSz="931863">
              <a:spcBef>
                <a:spcPct val="0"/>
              </a:spcBef>
              <a:buClrTx/>
              <a:buSzTx/>
              <a:buFontTx/>
              <a:buNone/>
              <a:defRPr sz="1200"/>
            </a:lvl1pPr>
          </a:lstStyle>
          <a:p>
            <a:endParaRPr lang="en-US" dirty="0"/>
          </a:p>
        </p:txBody>
      </p:sp>
      <p:sp>
        <p:nvSpPr>
          <p:cNvPr id="34820" name="Rectangle 4"/>
          <p:cNvSpPr>
            <a:spLocks noGrp="1" noChangeArrowheads="1"/>
          </p:cNvSpPr>
          <p:nvPr>
            <p:ph type="ftr" sz="quarter" idx="2"/>
          </p:nvPr>
        </p:nvSpPr>
        <p:spPr bwMode="auto">
          <a:xfrm>
            <a:off x="0"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defTabSz="931863">
              <a:spcBef>
                <a:spcPct val="0"/>
              </a:spcBef>
              <a:buClrTx/>
              <a:buSzTx/>
              <a:buFontTx/>
              <a:buNone/>
              <a:defRPr sz="1200"/>
            </a:lvl1pPr>
          </a:lstStyle>
          <a:p>
            <a:endParaRPr lang="en-US" dirty="0"/>
          </a:p>
        </p:txBody>
      </p:sp>
      <p:sp>
        <p:nvSpPr>
          <p:cNvPr id="34821" name="Rectangle 5"/>
          <p:cNvSpPr>
            <a:spLocks noGrp="1" noChangeArrowheads="1"/>
          </p:cNvSpPr>
          <p:nvPr>
            <p:ph type="sldNum" sz="quarter" idx="3"/>
          </p:nvPr>
        </p:nvSpPr>
        <p:spPr bwMode="auto">
          <a:xfrm>
            <a:off x="3970338"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defTabSz="931863">
              <a:spcBef>
                <a:spcPct val="0"/>
              </a:spcBef>
              <a:buClrTx/>
              <a:buSzTx/>
              <a:buFontTx/>
              <a:buNone/>
              <a:defRPr sz="1200"/>
            </a:lvl1pPr>
          </a:lstStyle>
          <a:p>
            <a:fld id="{F0B6EC5B-DE15-4B62-9DC0-DE1BD893DD16}" type="slidenum">
              <a:rPr lang="en-US"/>
              <a:pPr/>
              <a:t>‹#›</a:t>
            </a:fld>
            <a:endParaRPr lang="en-US" dirty="0"/>
          </a:p>
        </p:txBody>
      </p:sp>
    </p:spTree>
    <p:extLst>
      <p:ext uri="{BB962C8B-B14F-4D97-AF65-F5344CB8AC3E}">
        <p14:creationId xmlns:p14="http://schemas.microsoft.com/office/powerpoint/2010/main" val="18248682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0"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defTabSz="931863">
              <a:spcBef>
                <a:spcPct val="0"/>
              </a:spcBef>
              <a:buClrTx/>
              <a:buSzTx/>
              <a:buFontTx/>
              <a:buNone/>
              <a:defRPr sz="1200"/>
            </a:lvl1pPr>
          </a:lstStyle>
          <a:p>
            <a:endParaRPr lang="en-US" dirty="0"/>
          </a:p>
        </p:txBody>
      </p:sp>
      <p:sp>
        <p:nvSpPr>
          <p:cNvPr id="26627" name="Rectangle 3"/>
          <p:cNvSpPr>
            <a:spLocks noGrp="1" noChangeArrowheads="1"/>
          </p:cNvSpPr>
          <p:nvPr>
            <p:ph type="dt" idx="1"/>
          </p:nvPr>
        </p:nvSpPr>
        <p:spPr bwMode="auto">
          <a:xfrm>
            <a:off x="3970338" y="0"/>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lvl1pPr algn="r" defTabSz="931863">
              <a:spcBef>
                <a:spcPct val="0"/>
              </a:spcBef>
              <a:buClrTx/>
              <a:buSzTx/>
              <a:buFontTx/>
              <a:buNone/>
              <a:defRPr sz="1200"/>
            </a:lvl1pPr>
          </a:lstStyle>
          <a:p>
            <a:endParaRPr lang="en-US" dirty="0"/>
          </a:p>
        </p:txBody>
      </p:sp>
      <p:sp>
        <p:nvSpPr>
          <p:cNvPr id="26628" name="Rectangle 4"/>
          <p:cNvSpPr>
            <a:spLocks noGrp="1" noRot="1" noChangeAspec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6629" name="Rectangle 5"/>
          <p:cNvSpPr>
            <a:spLocks noGrp="1" noChangeArrowheads="1"/>
          </p:cNvSpPr>
          <p:nvPr>
            <p:ph type="body" sz="quarter" idx="3"/>
          </p:nvPr>
        </p:nvSpPr>
        <p:spPr bwMode="auto">
          <a:xfrm>
            <a:off x="701675" y="4416425"/>
            <a:ext cx="5607050" cy="4183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630" name="Rectangle 6"/>
          <p:cNvSpPr>
            <a:spLocks noGrp="1" noChangeArrowheads="1"/>
          </p:cNvSpPr>
          <p:nvPr>
            <p:ph type="ftr" sz="quarter" idx="4"/>
          </p:nvPr>
        </p:nvSpPr>
        <p:spPr bwMode="auto">
          <a:xfrm>
            <a:off x="0"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defTabSz="931863">
              <a:spcBef>
                <a:spcPct val="0"/>
              </a:spcBef>
              <a:buClrTx/>
              <a:buSzTx/>
              <a:buFontTx/>
              <a:buNone/>
              <a:defRPr sz="1200"/>
            </a:lvl1pPr>
          </a:lstStyle>
          <a:p>
            <a:endParaRPr lang="en-US" dirty="0"/>
          </a:p>
        </p:txBody>
      </p:sp>
      <p:sp>
        <p:nvSpPr>
          <p:cNvPr id="26631" name="Rectangle 7"/>
          <p:cNvSpPr>
            <a:spLocks noGrp="1" noChangeArrowheads="1"/>
          </p:cNvSpPr>
          <p:nvPr>
            <p:ph type="sldNum" sz="quarter" idx="5"/>
          </p:nvPr>
        </p:nvSpPr>
        <p:spPr bwMode="auto">
          <a:xfrm>
            <a:off x="3970338" y="8829675"/>
            <a:ext cx="3038475" cy="46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3177" tIns="46589" rIns="93177" bIns="46589" numCol="1" anchor="b" anchorCtr="0" compatLnSpc="1">
            <a:prstTxWarp prst="textNoShape">
              <a:avLst/>
            </a:prstTxWarp>
          </a:bodyPr>
          <a:lstStyle>
            <a:lvl1pPr algn="r" defTabSz="931863">
              <a:spcBef>
                <a:spcPct val="0"/>
              </a:spcBef>
              <a:buClrTx/>
              <a:buSzTx/>
              <a:buFontTx/>
              <a:buNone/>
              <a:defRPr sz="1200"/>
            </a:lvl1pPr>
          </a:lstStyle>
          <a:p>
            <a:fld id="{823FACB9-4E35-4CB3-835A-2EBF55FAEDE3}" type="slidenum">
              <a:rPr lang="en-US"/>
              <a:pPr/>
              <a:t>‹#›</a:t>
            </a:fld>
            <a:endParaRPr lang="en-US" dirty="0"/>
          </a:p>
        </p:txBody>
      </p:sp>
    </p:spTree>
    <p:extLst>
      <p:ext uri="{BB962C8B-B14F-4D97-AF65-F5344CB8AC3E}">
        <p14:creationId xmlns:p14="http://schemas.microsoft.com/office/powerpoint/2010/main" val="97186942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7106" name="Line 2"/>
          <p:cNvSpPr>
            <a:spLocks noChangeShapeType="1"/>
          </p:cNvSpPr>
          <p:nvPr/>
        </p:nvSpPr>
        <p:spPr bwMode="auto">
          <a:xfrm>
            <a:off x="73152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2600" dirty="0"/>
          </a:p>
        </p:txBody>
      </p:sp>
      <p:grpSp>
        <p:nvGrpSpPr>
          <p:cNvPr id="47112" name="Group 8"/>
          <p:cNvGrpSpPr>
            <a:grpSpLocks/>
          </p:cNvGrpSpPr>
          <p:nvPr/>
        </p:nvGrpSpPr>
        <p:grpSpPr bwMode="auto">
          <a:xfrm>
            <a:off x="7493001" y="2992438"/>
            <a:ext cx="1338263" cy="2189162"/>
            <a:chOff x="4704" y="1885"/>
            <a:chExt cx="843" cy="1379"/>
          </a:xfrm>
        </p:grpSpPr>
        <p:sp>
          <p:nvSpPr>
            <p:cNvPr id="47113" name="Oval 9"/>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14" name="Oval 10"/>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15" name="Oval 11"/>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16" name="Oval 12"/>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17" name="Oval 13"/>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18" name="Oval 14"/>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19" name="Oval 15"/>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0" name="Oval 16"/>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1" name="Oval 17"/>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2" name="Oval 18"/>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3" name="Oval 19"/>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4" name="Oval 20"/>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5" name="Oval 21"/>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6" name="Oval 22"/>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7" name="Oval 23"/>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8" name="Oval 24"/>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29" name="Oval 25"/>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0" name="Oval 26"/>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1" name="Oval 27"/>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2" name="Oval 28"/>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3" name="Oval 29"/>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4" name="Oval 30"/>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5" name="Oval 31"/>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6" name="Oval 32"/>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7" name="Oval 33"/>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8" name="Oval 34"/>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39" name="Oval 35"/>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40" name="Oval 36"/>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41" name="Oval 37"/>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42" name="Oval 38"/>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7143" name="Oval 39"/>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grpSp>
      <p:sp>
        <p:nvSpPr>
          <p:cNvPr id="47144" name="Line 40"/>
          <p:cNvSpPr>
            <a:spLocks noChangeShapeType="1"/>
          </p:cNvSpPr>
          <p:nvPr/>
        </p:nvSpPr>
        <p:spPr bwMode="auto">
          <a:xfrm>
            <a:off x="304800" y="2819400"/>
            <a:ext cx="82296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2600" dirty="0"/>
          </a:p>
        </p:txBody>
      </p:sp>
      <p:sp>
        <p:nvSpPr>
          <p:cNvPr id="47107" name="Title Placeholder 1"/>
          <p:cNvSpPr>
            <a:spLocks noGrp="1" noChangeArrowheads="1"/>
          </p:cNvSpPr>
          <p:nvPr>
            <p:ph type="ctrTitle"/>
          </p:nvPr>
        </p:nvSpPr>
        <p:spPr>
          <a:xfrm>
            <a:off x="315913" y="466725"/>
            <a:ext cx="6781800" cy="2133600"/>
          </a:xfrm>
        </p:spPr>
        <p:txBody>
          <a:bodyPr/>
          <a:lstStyle>
            <a:lvl1pPr algn="r">
              <a:defRPr sz="4400"/>
            </a:lvl1pPr>
          </a:lstStyle>
          <a:p>
            <a:pPr lvl="0"/>
            <a:r>
              <a:rPr lang="en-US" altLang="en-US" noProof="0"/>
              <a:t>Click to edit Master title style</a:t>
            </a:r>
          </a:p>
        </p:txBody>
      </p:sp>
      <p:sp>
        <p:nvSpPr>
          <p:cNvPr id="47108" name="Text Placeholder 2"/>
          <p:cNvSpPr>
            <a:spLocks noGrp="1" noChangeArrowheads="1"/>
          </p:cNvSpPr>
          <p:nvPr>
            <p:ph type="subTitle" idx="1"/>
          </p:nvPr>
        </p:nvSpPr>
        <p:spPr>
          <a:xfrm>
            <a:off x="849313" y="3049588"/>
            <a:ext cx="6248400" cy="2362200"/>
          </a:xfrm>
        </p:spPr>
        <p:txBody>
          <a:bodyPr/>
          <a:lstStyle>
            <a:lvl1pPr marL="0" indent="0" algn="r">
              <a:buFontTx/>
              <a:buNone/>
              <a:defRPr sz="2900"/>
            </a:lvl1pPr>
          </a:lstStyle>
          <a:p>
            <a:pPr lvl="0"/>
            <a:r>
              <a:rPr lang="en-US" altLang="en-US" noProof="0"/>
              <a:t>Click to edit Master subtitle style</a:t>
            </a:r>
            <a:endParaRPr lang="en-US" altLang="en-US" noProof="0" dirty="0"/>
          </a:p>
        </p:txBody>
      </p:sp>
      <p:sp>
        <p:nvSpPr>
          <p:cNvPr id="47109" name="Date Placeholder 3"/>
          <p:cNvSpPr>
            <a:spLocks noGrp="1" noChangeArrowheads="1"/>
          </p:cNvSpPr>
          <p:nvPr>
            <p:ph type="dt" sz="half" idx="2"/>
          </p:nvPr>
        </p:nvSpPr>
        <p:spPr/>
        <p:txBody>
          <a:bodyPr/>
          <a:lstStyle>
            <a:lvl1pPr>
              <a:defRPr/>
            </a:lvl1pPr>
          </a:lstStyle>
          <a:p>
            <a:fld id="{3259C393-9A2B-45A2-8E4E-FAFA5413C1FC}" type="datetime1">
              <a:rPr lang="en-US" altLang="en-US" smtClean="0"/>
              <a:pPr/>
              <a:t>7/12/2023</a:t>
            </a:fld>
            <a:endParaRPr lang="en-US" altLang="en-US" dirty="0"/>
          </a:p>
        </p:txBody>
      </p:sp>
      <p:sp>
        <p:nvSpPr>
          <p:cNvPr id="47110" name="Footer Placeholder 4"/>
          <p:cNvSpPr>
            <a:spLocks noGrp="1" noChangeArrowheads="1"/>
          </p:cNvSpPr>
          <p:nvPr>
            <p:ph type="ftr" sz="quarter" idx="3"/>
          </p:nvPr>
        </p:nvSpPr>
        <p:spPr/>
        <p:txBody>
          <a:bodyPr/>
          <a:lstStyle>
            <a:lvl1pPr>
              <a:defRPr/>
            </a:lvl1pPr>
          </a:lstStyle>
          <a:p>
            <a:r>
              <a:rPr lang="en-US" altLang="en-US" dirty="0"/>
              <a:t>Add a footer</a:t>
            </a:r>
          </a:p>
        </p:txBody>
      </p:sp>
      <p:sp>
        <p:nvSpPr>
          <p:cNvPr id="47111" name="Slide Number Placeholder 5"/>
          <p:cNvSpPr>
            <a:spLocks noGrp="1" noChangeArrowheads="1"/>
          </p:cNvSpPr>
          <p:nvPr>
            <p:ph type="sldNum" sz="quarter" idx="4"/>
          </p:nvPr>
        </p:nvSpPr>
        <p:spPr/>
        <p:txBody>
          <a:bodyPr/>
          <a:lstStyle>
            <a:lvl1pPr>
              <a:defRPr/>
            </a:lvl1pPr>
          </a:lstStyle>
          <a:p>
            <a:fld id="{E945280F-DE53-48B1-9FB9-96A39916642A}" type="slidenum">
              <a:rPr lang="en-US" altLang="en-US"/>
              <a:pPr/>
              <a:t>‹#›</a:t>
            </a:fld>
            <a:endParaRPr lang="en-US"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45720" indent="0">
              <a:buFontTx/>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fld id="{53158947-7A00-4A76-84B1-1B2119E03B78}" type="datetime1">
              <a:rPr lang="en-US" altLang="en-US" smtClean="0"/>
              <a:pPr/>
              <a:t>7/12/2023</a:t>
            </a:fld>
            <a:endParaRPr lang="en-US" altLang="en-US" dirty="0"/>
          </a:p>
        </p:txBody>
      </p:sp>
      <p:sp>
        <p:nvSpPr>
          <p:cNvPr id="5" name="Footer Placeholder 4"/>
          <p:cNvSpPr>
            <a:spLocks noGrp="1"/>
          </p:cNvSpPr>
          <p:nvPr>
            <p:ph type="ftr" sz="quarter" idx="11"/>
          </p:nvPr>
        </p:nvSpPr>
        <p:spPr/>
        <p:txBody>
          <a:bodyPr/>
          <a:lstStyle>
            <a:lvl1pPr>
              <a:defRPr/>
            </a:lvl1pPr>
          </a:lstStyle>
          <a:p>
            <a:r>
              <a:rPr lang="en-US" altLang="en-US" dirty="0"/>
              <a:t>Add a footer</a:t>
            </a:r>
          </a:p>
        </p:txBody>
      </p:sp>
      <p:sp>
        <p:nvSpPr>
          <p:cNvPr id="6" name="Slide Number Placeholder 5"/>
          <p:cNvSpPr>
            <a:spLocks noGrp="1"/>
          </p:cNvSpPr>
          <p:nvPr>
            <p:ph type="sldNum" sz="quarter" idx="12"/>
          </p:nvPr>
        </p:nvSpPr>
        <p:spPr/>
        <p:txBody>
          <a:bodyPr/>
          <a:lstStyle>
            <a:lvl1pPr>
              <a:defRPr/>
            </a:lvl1pPr>
          </a:lstStyle>
          <a:p>
            <a:fld id="{71C6F290-D301-4864-9490-340EF11588D9}" type="slidenum">
              <a:rPr lang="en-US" altLang="en-US"/>
              <a:pPr/>
              <a:t>‹#›</a:t>
            </a:fld>
            <a:endParaRPr lang="en-US" altLang="en-US" dirty="0"/>
          </a:p>
        </p:txBody>
      </p:sp>
    </p:spTree>
    <p:extLst>
      <p:ext uri="{BB962C8B-B14F-4D97-AF65-F5344CB8AC3E}">
        <p14:creationId xmlns:p14="http://schemas.microsoft.com/office/powerpoint/2010/main" val="3036072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fld id="{ED91BFB3-8F1B-477F-B96F-8BA65B2D4AD3}" type="datetime1">
              <a:rPr lang="en-US" altLang="en-US" smtClean="0"/>
              <a:pPr/>
              <a:t>7/12/2023</a:t>
            </a:fld>
            <a:endParaRPr lang="en-US" altLang="en-US" dirty="0"/>
          </a:p>
        </p:txBody>
      </p:sp>
      <p:sp>
        <p:nvSpPr>
          <p:cNvPr id="5" name="Footer Placeholder 4"/>
          <p:cNvSpPr>
            <a:spLocks noGrp="1"/>
          </p:cNvSpPr>
          <p:nvPr>
            <p:ph type="ftr" sz="quarter" idx="11"/>
          </p:nvPr>
        </p:nvSpPr>
        <p:spPr/>
        <p:txBody>
          <a:bodyPr/>
          <a:lstStyle>
            <a:lvl1pPr>
              <a:defRPr/>
            </a:lvl1pPr>
          </a:lstStyle>
          <a:p>
            <a:r>
              <a:rPr lang="en-US" altLang="en-US" dirty="0"/>
              <a:t>Add a footer</a:t>
            </a:r>
          </a:p>
        </p:txBody>
      </p:sp>
      <p:sp>
        <p:nvSpPr>
          <p:cNvPr id="6" name="Slide Number Placeholder 5"/>
          <p:cNvSpPr>
            <a:spLocks noGrp="1"/>
          </p:cNvSpPr>
          <p:nvPr>
            <p:ph type="sldNum" sz="quarter" idx="12"/>
          </p:nvPr>
        </p:nvSpPr>
        <p:spPr/>
        <p:txBody>
          <a:bodyPr/>
          <a:lstStyle>
            <a:lvl1pPr>
              <a:defRPr/>
            </a:lvl1pPr>
          </a:lstStyle>
          <a:p>
            <a:fld id="{D0208CE1-DD55-4A43-A479-EF83A2DC3985}" type="slidenum">
              <a:rPr lang="en-US" altLang="en-US"/>
              <a:pPr/>
              <a:t>‹#›</a:t>
            </a:fld>
            <a:endParaRPr lang="en-US" altLang="en-US" dirty="0"/>
          </a:p>
        </p:txBody>
      </p:sp>
    </p:spTree>
    <p:extLst>
      <p:ext uri="{BB962C8B-B14F-4D97-AF65-F5344CB8AC3E}">
        <p14:creationId xmlns:p14="http://schemas.microsoft.com/office/powerpoint/2010/main" val="1621975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1524002"/>
            <a:ext cx="3619500" cy="4411663"/>
          </a:xfrm>
        </p:spPr>
        <p:txBody>
          <a:bodyPr/>
          <a:lstStyle>
            <a:lvl1pPr marL="4572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14900" y="1524002"/>
            <a:ext cx="3619500" cy="4411663"/>
          </a:xfrm>
        </p:spPr>
        <p:txBody>
          <a:bodyPr/>
          <a:lstStyle>
            <a:lvl1pPr marL="45720" indent="0">
              <a:buFontTx/>
              <a:buNone/>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lvl1pPr>
          </a:lstStyle>
          <a:p>
            <a:fld id="{B493DC1E-4DED-43A8-89C3-4163E3A75CBB}" type="datetime1">
              <a:rPr lang="en-US" altLang="en-US" smtClean="0"/>
              <a:pPr/>
              <a:t>7/12/2023</a:t>
            </a:fld>
            <a:endParaRPr lang="en-US" altLang="en-US" dirty="0"/>
          </a:p>
        </p:txBody>
      </p:sp>
      <p:sp>
        <p:nvSpPr>
          <p:cNvPr id="6" name="Footer Placeholder 5"/>
          <p:cNvSpPr>
            <a:spLocks noGrp="1"/>
          </p:cNvSpPr>
          <p:nvPr>
            <p:ph type="ftr" sz="quarter" idx="11"/>
          </p:nvPr>
        </p:nvSpPr>
        <p:spPr/>
        <p:txBody>
          <a:bodyPr/>
          <a:lstStyle>
            <a:lvl1pPr>
              <a:defRPr/>
            </a:lvl1pPr>
          </a:lstStyle>
          <a:p>
            <a:r>
              <a:rPr lang="en-US" altLang="en-US" dirty="0"/>
              <a:t>Add a footer</a:t>
            </a:r>
          </a:p>
        </p:txBody>
      </p:sp>
      <p:sp>
        <p:nvSpPr>
          <p:cNvPr id="7" name="Slide Number Placeholder 6"/>
          <p:cNvSpPr>
            <a:spLocks noGrp="1"/>
          </p:cNvSpPr>
          <p:nvPr>
            <p:ph type="sldNum" sz="quarter" idx="12"/>
          </p:nvPr>
        </p:nvSpPr>
        <p:spPr/>
        <p:txBody>
          <a:bodyPr/>
          <a:lstStyle>
            <a:lvl1pPr>
              <a:defRPr/>
            </a:lvl1pPr>
          </a:lstStyle>
          <a:p>
            <a:fld id="{0927AF89-6755-46F5-BBCF-E571D7F311A5}" type="slidenum">
              <a:rPr lang="en-US" altLang="en-US"/>
              <a:pPr/>
              <a:t>‹#›</a:t>
            </a:fld>
            <a:endParaRPr lang="en-US" altLang="en-US" dirty="0"/>
          </a:p>
        </p:txBody>
      </p:sp>
    </p:spTree>
    <p:extLst>
      <p:ext uri="{BB962C8B-B14F-4D97-AF65-F5344CB8AC3E}">
        <p14:creationId xmlns:p14="http://schemas.microsoft.com/office/powerpoint/2010/main" val="1037358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marL="45720" indent="0">
              <a:buFontTx/>
              <a:buNone/>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6" y="2174875"/>
            <a:ext cx="4041775" cy="3951288"/>
          </a:xfrm>
        </p:spPr>
        <p:txBody>
          <a:bodyPr/>
          <a:lstStyle>
            <a:lvl1pPr marL="45720" indent="0">
              <a:buFontTx/>
              <a:buNone/>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lvl1pPr>
          </a:lstStyle>
          <a:p>
            <a:fld id="{6676BA95-CF00-41A1-A420-966FC66619DA}" type="datetime1">
              <a:rPr lang="en-US" altLang="en-US" smtClean="0"/>
              <a:pPr/>
              <a:t>7/12/2023</a:t>
            </a:fld>
            <a:endParaRPr lang="en-US" altLang="en-US" dirty="0"/>
          </a:p>
        </p:txBody>
      </p:sp>
      <p:sp>
        <p:nvSpPr>
          <p:cNvPr id="8" name="Footer Placeholder 7"/>
          <p:cNvSpPr>
            <a:spLocks noGrp="1"/>
          </p:cNvSpPr>
          <p:nvPr>
            <p:ph type="ftr" sz="quarter" idx="11"/>
          </p:nvPr>
        </p:nvSpPr>
        <p:spPr/>
        <p:txBody>
          <a:bodyPr/>
          <a:lstStyle>
            <a:lvl1pPr>
              <a:defRPr/>
            </a:lvl1pPr>
          </a:lstStyle>
          <a:p>
            <a:r>
              <a:rPr lang="en-US" altLang="en-US" dirty="0"/>
              <a:t>Add a footer</a:t>
            </a:r>
          </a:p>
        </p:txBody>
      </p:sp>
      <p:sp>
        <p:nvSpPr>
          <p:cNvPr id="9" name="Slide Number Placeholder 8"/>
          <p:cNvSpPr>
            <a:spLocks noGrp="1"/>
          </p:cNvSpPr>
          <p:nvPr>
            <p:ph type="sldNum" sz="quarter" idx="12"/>
          </p:nvPr>
        </p:nvSpPr>
        <p:spPr/>
        <p:txBody>
          <a:bodyPr/>
          <a:lstStyle>
            <a:lvl1pPr>
              <a:defRPr/>
            </a:lvl1pPr>
          </a:lstStyle>
          <a:p>
            <a:fld id="{F76BE3C0-1208-4260-82C3-0EB040027195}" type="slidenum">
              <a:rPr lang="en-US" altLang="en-US"/>
              <a:pPr/>
              <a:t>‹#›</a:t>
            </a:fld>
            <a:endParaRPr lang="en-US" altLang="en-US" dirty="0"/>
          </a:p>
        </p:txBody>
      </p:sp>
    </p:spTree>
    <p:extLst>
      <p:ext uri="{BB962C8B-B14F-4D97-AF65-F5344CB8AC3E}">
        <p14:creationId xmlns:p14="http://schemas.microsoft.com/office/powerpoint/2010/main" val="1393253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a:defRPr/>
            </a:lvl1pPr>
          </a:lstStyle>
          <a:p>
            <a:fld id="{D0CD8A93-8C14-4267-B95F-FE4BE0AB69DE}" type="datetime1">
              <a:rPr lang="en-US" altLang="en-US" smtClean="0"/>
              <a:pPr/>
              <a:t>7/12/2023</a:t>
            </a:fld>
            <a:endParaRPr lang="en-US" altLang="en-US" dirty="0"/>
          </a:p>
        </p:txBody>
      </p:sp>
      <p:sp>
        <p:nvSpPr>
          <p:cNvPr id="4" name="Footer Placeholder 3"/>
          <p:cNvSpPr>
            <a:spLocks noGrp="1"/>
          </p:cNvSpPr>
          <p:nvPr>
            <p:ph type="ftr" sz="quarter" idx="11"/>
          </p:nvPr>
        </p:nvSpPr>
        <p:spPr/>
        <p:txBody>
          <a:bodyPr/>
          <a:lstStyle>
            <a:lvl1pPr>
              <a:defRPr/>
            </a:lvl1pPr>
          </a:lstStyle>
          <a:p>
            <a:r>
              <a:rPr lang="en-US" altLang="en-US" dirty="0"/>
              <a:t>Add a footer</a:t>
            </a:r>
          </a:p>
        </p:txBody>
      </p:sp>
      <p:sp>
        <p:nvSpPr>
          <p:cNvPr id="5" name="Slide Number Placeholder 4"/>
          <p:cNvSpPr>
            <a:spLocks noGrp="1"/>
          </p:cNvSpPr>
          <p:nvPr>
            <p:ph type="sldNum" sz="quarter" idx="12"/>
          </p:nvPr>
        </p:nvSpPr>
        <p:spPr/>
        <p:txBody>
          <a:bodyPr/>
          <a:lstStyle>
            <a:lvl1pPr>
              <a:defRPr/>
            </a:lvl1pPr>
          </a:lstStyle>
          <a:p>
            <a:fld id="{D5F02DF6-5EF1-449D-8E8F-F40E7D2FCBCB}" type="slidenum">
              <a:rPr lang="en-US" altLang="en-US"/>
              <a:pPr/>
              <a:t>‹#›</a:t>
            </a:fld>
            <a:endParaRPr lang="en-US" altLang="en-US" dirty="0"/>
          </a:p>
        </p:txBody>
      </p:sp>
    </p:spTree>
    <p:extLst>
      <p:ext uri="{BB962C8B-B14F-4D97-AF65-F5344CB8AC3E}">
        <p14:creationId xmlns:p14="http://schemas.microsoft.com/office/powerpoint/2010/main" val="867368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2E05897D-7D60-41CE-AECE-5AF4DAA0D447}" type="datetime1">
              <a:rPr lang="en-US" altLang="en-US" smtClean="0"/>
              <a:pPr/>
              <a:t>7/12/2023</a:t>
            </a:fld>
            <a:endParaRPr lang="en-US" altLang="en-US" dirty="0"/>
          </a:p>
        </p:txBody>
      </p:sp>
      <p:sp>
        <p:nvSpPr>
          <p:cNvPr id="3" name="Footer Placeholder 2"/>
          <p:cNvSpPr>
            <a:spLocks noGrp="1"/>
          </p:cNvSpPr>
          <p:nvPr>
            <p:ph type="ftr" sz="quarter" idx="11"/>
          </p:nvPr>
        </p:nvSpPr>
        <p:spPr/>
        <p:txBody>
          <a:bodyPr/>
          <a:lstStyle>
            <a:lvl1pPr>
              <a:defRPr/>
            </a:lvl1pPr>
          </a:lstStyle>
          <a:p>
            <a:r>
              <a:rPr lang="en-US" altLang="en-US" dirty="0"/>
              <a:t>Add a footer</a:t>
            </a:r>
          </a:p>
        </p:txBody>
      </p:sp>
      <p:sp>
        <p:nvSpPr>
          <p:cNvPr id="4" name="Slide Number Placeholder 3"/>
          <p:cNvSpPr>
            <a:spLocks noGrp="1"/>
          </p:cNvSpPr>
          <p:nvPr>
            <p:ph type="sldNum" sz="quarter" idx="12"/>
          </p:nvPr>
        </p:nvSpPr>
        <p:spPr/>
        <p:txBody>
          <a:bodyPr/>
          <a:lstStyle>
            <a:lvl1pPr>
              <a:defRPr/>
            </a:lvl1pPr>
          </a:lstStyle>
          <a:p>
            <a:fld id="{AC3460AA-1533-4548-8781-A6D0EAE276D6}" type="slidenum">
              <a:rPr lang="en-US" altLang="en-US"/>
              <a:pPr/>
              <a:t>‹#›</a:t>
            </a:fld>
            <a:endParaRPr lang="en-US" altLang="en-US" dirty="0"/>
          </a:p>
        </p:txBody>
      </p:sp>
    </p:spTree>
    <p:extLst>
      <p:ext uri="{BB962C8B-B14F-4D97-AF65-F5344CB8AC3E}">
        <p14:creationId xmlns:p14="http://schemas.microsoft.com/office/powerpoint/2010/main" val="1251094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marL="45720" indent="0">
              <a:buFontTx/>
              <a:buNone/>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lvl1pPr>
          </a:lstStyle>
          <a:p>
            <a:fld id="{11919950-C514-47F9-AEFE-38055CCEE8E4}" type="datetime1">
              <a:rPr lang="en-US" altLang="en-US" smtClean="0"/>
              <a:pPr/>
              <a:t>7/12/2023</a:t>
            </a:fld>
            <a:endParaRPr lang="en-US" altLang="en-US" dirty="0"/>
          </a:p>
        </p:txBody>
      </p:sp>
      <p:sp>
        <p:nvSpPr>
          <p:cNvPr id="6" name="Footer Placeholder 5"/>
          <p:cNvSpPr>
            <a:spLocks noGrp="1"/>
          </p:cNvSpPr>
          <p:nvPr>
            <p:ph type="ftr" sz="quarter" idx="11"/>
          </p:nvPr>
        </p:nvSpPr>
        <p:spPr/>
        <p:txBody>
          <a:bodyPr/>
          <a:lstStyle>
            <a:lvl1pPr>
              <a:defRPr/>
            </a:lvl1pPr>
          </a:lstStyle>
          <a:p>
            <a:r>
              <a:rPr lang="en-US" altLang="en-US" dirty="0"/>
              <a:t>Add a footer</a:t>
            </a:r>
          </a:p>
        </p:txBody>
      </p:sp>
      <p:sp>
        <p:nvSpPr>
          <p:cNvPr id="7" name="Slide Number Placeholder 6"/>
          <p:cNvSpPr>
            <a:spLocks noGrp="1"/>
          </p:cNvSpPr>
          <p:nvPr>
            <p:ph type="sldNum" sz="quarter" idx="12"/>
          </p:nvPr>
        </p:nvSpPr>
        <p:spPr/>
        <p:txBody>
          <a:bodyPr/>
          <a:lstStyle>
            <a:lvl1pPr>
              <a:defRPr/>
            </a:lvl1pPr>
          </a:lstStyle>
          <a:p>
            <a:fld id="{C6386842-FEC9-453F-B6F7-7C945F3A2D73}" type="slidenum">
              <a:rPr lang="en-US" altLang="en-US"/>
              <a:pPr/>
              <a:t>‹#›</a:t>
            </a:fld>
            <a:endParaRPr lang="en-US" altLang="en-US" dirty="0"/>
          </a:p>
        </p:txBody>
      </p:sp>
    </p:spTree>
    <p:extLst>
      <p:ext uri="{BB962C8B-B14F-4D97-AF65-F5344CB8AC3E}">
        <p14:creationId xmlns:p14="http://schemas.microsoft.com/office/powerpoint/2010/main" val="1530924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lvl1pPr>
          </a:lstStyle>
          <a:p>
            <a:fld id="{686D2572-3AEE-4103-AD61-E3B66B0BAB81}" type="datetime1">
              <a:rPr lang="en-US" altLang="en-US" smtClean="0"/>
              <a:pPr/>
              <a:t>7/12/2023</a:t>
            </a:fld>
            <a:endParaRPr lang="en-US" altLang="en-US" dirty="0"/>
          </a:p>
        </p:txBody>
      </p:sp>
      <p:sp>
        <p:nvSpPr>
          <p:cNvPr id="6" name="Footer Placeholder 5"/>
          <p:cNvSpPr>
            <a:spLocks noGrp="1"/>
          </p:cNvSpPr>
          <p:nvPr>
            <p:ph type="ftr" sz="quarter" idx="11"/>
          </p:nvPr>
        </p:nvSpPr>
        <p:spPr/>
        <p:txBody>
          <a:bodyPr/>
          <a:lstStyle>
            <a:lvl1pPr>
              <a:defRPr/>
            </a:lvl1pPr>
          </a:lstStyle>
          <a:p>
            <a:r>
              <a:rPr lang="en-US" altLang="en-US" dirty="0"/>
              <a:t>Add a footer</a:t>
            </a:r>
          </a:p>
        </p:txBody>
      </p:sp>
      <p:sp>
        <p:nvSpPr>
          <p:cNvPr id="7" name="Slide Number Placeholder 6"/>
          <p:cNvSpPr>
            <a:spLocks noGrp="1"/>
          </p:cNvSpPr>
          <p:nvPr>
            <p:ph type="sldNum" sz="quarter" idx="12"/>
          </p:nvPr>
        </p:nvSpPr>
        <p:spPr/>
        <p:txBody>
          <a:bodyPr/>
          <a:lstStyle>
            <a:lvl1pPr>
              <a:defRPr/>
            </a:lvl1pPr>
          </a:lstStyle>
          <a:p>
            <a:fld id="{E96DA581-ADE3-4A40-91CB-711A776CAC29}" type="slidenum">
              <a:rPr lang="en-US" altLang="en-US"/>
              <a:pPr/>
              <a:t>‹#›</a:t>
            </a:fld>
            <a:endParaRPr lang="en-US" altLang="en-US" dirty="0"/>
          </a:p>
        </p:txBody>
      </p:sp>
    </p:spTree>
    <p:extLst>
      <p:ext uri="{BB962C8B-B14F-4D97-AF65-F5344CB8AC3E}">
        <p14:creationId xmlns:p14="http://schemas.microsoft.com/office/powerpoint/2010/main" val="29115662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lvl1pPr marL="45720" indent="0">
              <a:buFontTx/>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fld id="{12C67B00-BE02-4BB9-B9A5-D51D0D1A821E}" type="datetime1">
              <a:rPr lang="en-US" altLang="en-US" smtClean="0"/>
              <a:pPr/>
              <a:t>7/12/2023</a:t>
            </a:fld>
            <a:endParaRPr lang="en-US" altLang="en-US" dirty="0"/>
          </a:p>
        </p:txBody>
      </p:sp>
      <p:sp>
        <p:nvSpPr>
          <p:cNvPr id="5" name="Footer Placeholder 4"/>
          <p:cNvSpPr>
            <a:spLocks noGrp="1"/>
          </p:cNvSpPr>
          <p:nvPr>
            <p:ph type="ftr" sz="quarter" idx="11"/>
          </p:nvPr>
        </p:nvSpPr>
        <p:spPr/>
        <p:txBody>
          <a:bodyPr/>
          <a:lstStyle>
            <a:lvl1pPr>
              <a:defRPr/>
            </a:lvl1pPr>
          </a:lstStyle>
          <a:p>
            <a:r>
              <a:rPr lang="en-US" altLang="en-US" dirty="0"/>
              <a:t>Add a footer</a:t>
            </a:r>
          </a:p>
        </p:txBody>
      </p:sp>
      <p:sp>
        <p:nvSpPr>
          <p:cNvPr id="6" name="Slide Number Placeholder 5"/>
          <p:cNvSpPr>
            <a:spLocks noGrp="1"/>
          </p:cNvSpPr>
          <p:nvPr>
            <p:ph type="sldNum" sz="quarter" idx="12"/>
          </p:nvPr>
        </p:nvSpPr>
        <p:spPr/>
        <p:txBody>
          <a:bodyPr/>
          <a:lstStyle>
            <a:lvl1pPr>
              <a:defRPr/>
            </a:lvl1pPr>
          </a:lstStyle>
          <a:p>
            <a:fld id="{872E90EB-6CA4-453F-8712-C339590DE034}" type="slidenum">
              <a:rPr lang="en-US" altLang="en-US"/>
              <a:pPr/>
              <a:t>‹#›</a:t>
            </a:fld>
            <a:endParaRPr lang="en-US" altLang="en-US" dirty="0"/>
          </a:p>
        </p:txBody>
      </p:sp>
    </p:spTree>
    <p:extLst>
      <p:ext uri="{BB962C8B-B14F-4D97-AF65-F5344CB8AC3E}">
        <p14:creationId xmlns:p14="http://schemas.microsoft.com/office/powerpoint/2010/main" val="4113127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57950" y="228602"/>
            <a:ext cx="2076450" cy="57070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8600" y="228602"/>
            <a:ext cx="6076950" cy="5707063"/>
          </a:xfrm>
        </p:spPr>
        <p:txBody>
          <a:bodyPr vert="eaVert"/>
          <a:lstStyle>
            <a:lvl1pPr marL="45720" indent="0">
              <a:buFontTx/>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fld id="{7FA2D16B-FB7D-484B-A659-F70C0EEA95A8}" type="datetime1">
              <a:rPr lang="en-US" altLang="en-US" smtClean="0"/>
              <a:pPr/>
              <a:t>7/12/2023</a:t>
            </a:fld>
            <a:endParaRPr lang="en-US" altLang="en-US" dirty="0"/>
          </a:p>
        </p:txBody>
      </p:sp>
      <p:sp>
        <p:nvSpPr>
          <p:cNvPr id="5" name="Footer Placeholder 4"/>
          <p:cNvSpPr>
            <a:spLocks noGrp="1"/>
          </p:cNvSpPr>
          <p:nvPr>
            <p:ph type="ftr" sz="quarter" idx="11"/>
          </p:nvPr>
        </p:nvSpPr>
        <p:spPr/>
        <p:txBody>
          <a:bodyPr/>
          <a:lstStyle>
            <a:lvl1pPr>
              <a:defRPr/>
            </a:lvl1pPr>
          </a:lstStyle>
          <a:p>
            <a:r>
              <a:rPr lang="en-US" altLang="en-US" dirty="0"/>
              <a:t>Add a footer</a:t>
            </a:r>
          </a:p>
        </p:txBody>
      </p:sp>
      <p:sp>
        <p:nvSpPr>
          <p:cNvPr id="6" name="Slide Number Placeholder 5"/>
          <p:cNvSpPr>
            <a:spLocks noGrp="1"/>
          </p:cNvSpPr>
          <p:nvPr>
            <p:ph type="sldNum" sz="quarter" idx="12"/>
          </p:nvPr>
        </p:nvSpPr>
        <p:spPr/>
        <p:txBody>
          <a:bodyPr/>
          <a:lstStyle>
            <a:lvl1pPr>
              <a:defRPr/>
            </a:lvl1pPr>
          </a:lstStyle>
          <a:p>
            <a:fld id="{26D251BA-4196-46F7-BF5E-DE37F6712AD1}" type="slidenum">
              <a:rPr lang="en-US" altLang="en-US"/>
              <a:pPr/>
              <a:t>‹#›</a:t>
            </a:fld>
            <a:endParaRPr lang="en-US" altLang="en-US" dirty="0"/>
          </a:p>
        </p:txBody>
      </p:sp>
    </p:spTree>
    <p:extLst>
      <p:ext uri="{BB962C8B-B14F-4D97-AF65-F5344CB8AC3E}">
        <p14:creationId xmlns:p14="http://schemas.microsoft.com/office/powerpoint/2010/main" val="325170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Line 2"/>
          <p:cNvSpPr>
            <a:spLocks noChangeShapeType="1"/>
          </p:cNvSpPr>
          <p:nvPr/>
        </p:nvSpPr>
        <p:spPr bwMode="auto">
          <a:xfrm>
            <a:off x="79629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sz="2600" dirty="0"/>
          </a:p>
        </p:txBody>
      </p:sp>
      <p:grpSp>
        <p:nvGrpSpPr>
          <p:cNvPr id="46088" name="Group 8"/>
          <p:cNvGrpSpPr>
            <a:grpSpLocks/>
          </p:cNvGrpSpPr>
          <p:nvPr/>
        </p:nvGrpSpPr>
        <p:grpSpPr bwMode="auto">
          <a:xfrm>
            <a:off x="8153401" y="152400"/>
            <a:ext cx="792163" cy="1295400"/>
            <a:chOff x="5136" y="960"/>
            <a:chExt cx="528" cy="864"/>
          </a:xfrm>
        </p:grpSpPr>
        <p:sp>
          <p:nvSpPr>
            <p:cNvPr id="46089" name="Oval 9"/>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0" name="Oval 10"/>
            <p:cNvSpPr>
              <a:spLocks noChangeArrowheads="1"/>
            </p:cNvSpPr>
            <p:nvPr/>
          </p:nvSpPr>
          <p:spPr bwMode="auto">
            <a:xfrm>
              <a:off x="5248"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1" name="Oval 11"/>
            <p:cNvSpPr>
              <a:spLocks noChangeArrowheads="1"/>
            </p:cNvSpPr>
            <p:nvPr/>
          </p:nvSpPr>
          <p:spPr bwMode="auto">
            <a:xfrm>
              <a:off x="5360"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2" name="Oval 12"/>
            <p:cNvSpPr>
              <a:spLocks noChangeArrowheads="1"/>
            </p:cNvSpPr>
            <p:nvPr/>
          </p:nvSpPr>
          <p:spPr bwMode="auto">
            <a:xfrm>
              <a:off x="5136"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3" name="Oval 13"/>
            <p:cNvSpPr>
              <a:spLocks noChangeArrowheads="1"/>
            </p:cNvSpPr>
            <p:nvPr/>
          </p:nvSpPr>
          <p:spPr bwMode="auto">
            <a:xfrm>
              <a:off x="5248"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4" name="Oval 14"/>
            <p:cNvSpPr>
              <a:spLocks noChangeArrowheads="1"/>
            </p:cNvSpPr>
            <p:nvPr/>
          </p:nvSpPr>
          <p:spPr bwMode="auto">
            <a:xfrm>
              <a:off x="5360" y="1072"/>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5" name="Oval 15"/>
            <p:cNvSpPr>
              <a:spLocks noChangeArrowheads="1"/>
            </p:cNvSpPr>
            <p:nvPr/>
          </p:nvSpPr>
          <p:spPr bwMode="auto">
            <a:xfrm>
              <a:off x="5472" y="1072"/>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6" name="Oval 16"/>
            <p:cNvSpPr>
              <a:spLocks noChangeArrowheads="1"/>
            </p:cNvSpPr>
            <p:nvPr/>
          </p:nvSpPr>
          <p:spPr bwMode="auto">
            <a:xfrm>
              <a:off x="5136" y="1184"/>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7" name="Oval 17"/>
            <p:cNvSpPr>
              <a:spLocks noChangeArrowheads="1"/>
            </p:cNvSpPr>
            <p:nvPr/>
          </p:nvSpPr>
          <p:spPr bwMode="auto">
            <a:xfrm>
              <a:off x="5248" y="1184"/>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8" name="Oval 18"/>
            <p:cNvSpPr>
              <a:spLocks noChangeArrowheads="1"/>
            </p:cNvSpPr>
            <p:nvPr/>
          </p:nvSpPr>
          <p:spPr bwMode="auto">
            <a:xfrm>
              <a:off x="5360" y="1184"/>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099" name="Oval 19"/>
            <p:cNvSpPr>
              <a:spLocks noChangeArrowheads="1"/>
            </p:cNvSpPr>
            <p:nvPr/>
          </p:nvSpPr>
          <p:spPr bwMode="auto">
            <a:xfrm>
              <a:off x="5472" y="1184"/>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0" name="Oval 20"/>
            <p:cNvSpPr>
              <a:spLocks noChangeArrowheads="1"/>
            </p:cNvSpPr>
            <p:nvPr/>
          </p:nvSpPr>
          <p:spPr bwMode="auto">
            <a:xfrm>
              <a:off x="5584" y="1184"/>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1" name="Oval 21"/>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2" name="Oval 22"/>
            <p:cNvSpPr>
              <a:spLocks noChangeArrowheads="1"/>
            </p:cNvSpPr>
            <p:nvPr/>
          </p:nvSpPr>
          <p:spPr bwMode="auto">
            <a:xfrm>
              <a:off x="5248" y="1296"/>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3" name="Oval 23"/>
            <p:cNvSpPr>
              <a:spLocks noChangeArrowheads="1"/>
            </p:cNvSpPr>
            <p:nvPr/>
          </p:nvSpPr>
          <p:spPr bwMode="auto">
            <a:xfrm>
              <a:off x="5360" y="1296"/>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4" name="Oval 24"/>
            <p:cNvSpPr>
              <a:spLocks noChangeArrowheads="1"/>
            </p:cNvSpPr>
            <p:nvPr/>
          </p:nvSpPr>
          <p:spPr bwMode="auto">
            <a:xfrm>
              <a:off x="5472" y="1296"/>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5" name="Oval 25"/>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6" name="Oval 26"/>
            <p:cNvSpPr>
              <a:spLocks noChangeArrowheads="1"/>
            </p:cNvSpPr>
            <p:nvPr/>
          </p:nvSpPr>
          <p:spPr bwMode="auto">
            <a:xfrm>
              <a:off x="5248"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7" name="Oval 27"/>
            <p:cNvSpPr>
              <a:spLocks noChangeArrowheads="1"/>
            </p:cNvSpPr>
            <p:nvPr/>
          </p:nvSpPr>
          <p:spPr bwMode="auto">
            <a:xfrm>
              <a:off x="5360" y="1408"/>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8" name="Oval 28"/>
            <p:cNvSpPr>
              <a:spLocks noChangeArrowheads="1"/>
            </p:cNvSpPr>
            <p:nvPr/>
          </p:nvSpPr>
          <p:spPr bwMode="auto">
            <a:xfrm>
              <a:off x="5472" y="1408"/>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09" name="Oval 29"/>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0" name="Oval 30"/>
            <p:cNvSpPr>
              <a:spLocks noChangeArrowheads="1"/>
            </p:cNvSpPr>
            <p:nvPr/>
          </p:nvSpPr>
          <p:spPr bwMode="auto">
            <a:xfrm>
              <a:off x="5136" y="1520"/>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1" name="Oval 31"/>
            <p:cNvSpPr>
              <a:spLocks noChangeArrowheads="1"/>
            </p:cNvSpPr>
            <p:nvPr/>
          </p:nvSpPr>
          <p:spPr bwMode="auto">
            <a:xfrm>
              <a:off x="5248" y="1520"/>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2" name="Oval 32"/>
            <p:cNvSpPr>
              <a:spLocks noChangeArrowheads="1"/>
            </p:cNvSpPr>
            <p:nvPr/>
          </p:nvSpPr>
          <p:spPr bwMode="auto">
            <a:xfrm>
              <a:off x="5360" y="1520"/>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3" name="Oval 33"/>
            <p:cNvSpPr>
              <a:spLocks noChangeArrowheads="1"/>
            </p:cNvSpPr>
            <p:nvPr/>
          </p:nvSpPr>
          <p:spPr bwMode="auto">
            <a:xfrm>
              <a:off x="5472" y="1520"/>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4" name="Oval 34"/>
            <p:cNvSpPr>
              <a:spLocks noChangeArrowheads="1"/>
            </p:cNvSpPr>
            <p:nvPr/>
          </p:nvSpPr>
          <p:spPr bwMode="auto">
            <a:xfrm>
              <a:off x="5136" y="1632"/>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5" name="Oval 35"/>
            <p:cNvSpPr>
              <a:spLocks noChangeArrowheads="1"/>
            </p:cNvSpPr>
            <p:nvPr/>
          </p:nvSpPr>
          <p:spPr bwMode="auto">
            <a:xfrm>
              <a:off x="5248" y="1632"/>
              <a:ext cx="80"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6" name="Oval 36"/>
            <p:cNvSpPr>
              <a:spLocks noChangeArrowheads="1"/>
            </p:cNvSpPr>
            <p:nvPr/>
          </p:nvSpPr>
          <p:spPr bwMode="auto">
            <a:xfrm>
              <a:off x="5360" y="1632"/>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7" name="Oval 37"/>
            <p:cNvSpPr>
              <a:spLocks noChangeArrowheads="1"/>
            </p:cNvSpPr>
            <p:nvPr/>
          </p:nvSpPr>
          <p:spPr bwMode="auto">
            <a:xfrm>
              <a:off x="5472" y="1632"/>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8" name="Oval 38"/>
            <p:cNvSpPr>
              <a:spLocks noChangeArrowheads="1"/>
            </p:cNvSpPr>
            <p:nvPr/>
          </p:nvSpPr>
          <p:spPr bwMode="auto">
            <a:xfrm>
              <a:off x="5248" y="1744"/>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sp>
          <p:nvSpPr>
            <p:cNvPr id="46119" name="Oval 39"/>
            <p:cNvSpPr>
              <a:spLocks noChangeArrowheads="1"/>
            </p:cNvSpPr>
            <p:nvPr/>
          </p:nvSpPr>
          <p:spPr bwMode="auto">
            <a:xfrm>
              <a:off x="5472" y="1744"/>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2600" dirty="0"/>
            </a:p>
          </p:txBody>
        </p:sp>
      </p:grpSp>
      <p:sp>
        <p:nvSpPr>
          <p:cNvPr id="46083" name="Title Placeholder 1"/>
          <p:cNvSpPr>
            <a:spLocks noGrp="1" noChangeArrowheads="1"/>
          </p:cNvSpPr>
          <p:nvPr>
            <p:ph type="title"/>
          </p:nvPr>
        </p:nvSpPr>
        <p:spPr bwMode="auto">
          <a:xfrm>
            <a:off x="228600" y="228600"/>
            <a:ext cx="76962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46084" name="Text Placeholder 2"/>
          <p:cNvSpPr>
            <a:spLocks noGrp="1" noChangeArrowheads="1"/>
          </p:cNvSpPr>
          <p:nvPr>
            <p:ph type="body" idx="1"/>
          </p:nvPr>
        </p:nvSpPr>
        <p:spPr bwMode="auto">
          <a:xfrm>
            <a:off x="1143000" y="1524002"/>
            <a:ext cx="7391400" cy="4411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US" altLang="en-US" dirty="0"/>
          </a:p>
        </p:txBody>
      </p:sp>
      <p:sp>
        <p:nvSpPr>
          <p:cNvPr id="46085" name="Date Placeholder 3"/>
          <p:cNvSpPr>
            <a:spLocks noGrp="1" noChangeArrowheads="1"/>
          </p:cNvSpPr>
          <p:nvPr>
            <p:ph type="dt" sz="half" idx="2"/>
          </p:nvPr>
        </p:nvSpPr>
        <p:spPr bwMode="auto">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000"/>
            </a:lvl1pPr>
          </a:lstStyle>
          <a:p>
            <a:fld id="{375B0982-7648-47FF-97D6-16483483F3D5}" type="datetime1">
              <a:rPr lang="en-US" altLang="en-US" smtClean="0"/>
              <a:pPr/>
              <a:t>7/12/2023</a:t>
            </a:fld>
            <a:endParaRPr lang="en-US" altLang="en-US" dirty="0"/>
          </a:p>
        </p:txBody>
      </p:sp>
      <p:sp>
        <p:nvSpPr>
          <p:cNvPr id="46086" name="Footer Placeholder 4"/>
          <p:cNvSpPr>
            <a:spLocks noGrp="1" noChangeArrowheads="1"/>
          </p:cNvSpPr>
          <p:nvPr>
            <p:ph type="ftr" sz="quarter" idx="3"/>
          </p:nvPr>
        </p:nvSpPr>
        <p:spPr bwMode="auto">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spcBef>
                <a:spcPct val="0"/>
              </a:spcBef>
              <a:buClrTx/>
              <a:buSzTx/>
              <a:buFontTx/>
              <a:buNone/>
              <a:defRPr sz="1000"/>
            </a:lvl1pPr>
          </a:lstStyle>
          <a:p>
            <a:r>
              <a:rPr lang="en-US" altLang="en-US" dirty="0"/>
              <a:t>Add a footer</a:t>
            </a:r>
          </a:p>
        </p:txBody>
      </p:sp>
      <p:sp>
        <p:nvSpPr>
          <p:cNvPr id="46087" name="Slide Number Placeholder 5"/>
          <p:cNvSpPr>
            <a:spLocks noGrp="1" noChangeArrowheads="1"/>
          </p:cNvSpPr>
          <p:nvPr>
            <p:ph type="sldNum" sz="quarter" idx="4"/>
          </p:nvPr>
        </p:nvSpPr>
        <p:spPr bwMode="auto">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000"/>
            </a:lvl1pPr>
          </a:lstStyle>
          <a:p>
            <a:fld id="{D7E5119E-5338-4B55-81DC-57EAC9440FD0}"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 id="2147483656" r:id="rId4"/>
    <p:sldLayoutId id="2147483657" r:id="rId5"/>
    <p:sldLayoutId id="2147483658" r:id="rId6"/>
    <p:sldLayoutId id="2147483659" r:id="rId7"/>
    <p:sldLayoutId id="2147483660" r:id="rId8"/>
    <p:sldLayoutId id="2147483661" r:id="rId9"/>
    <p:sldLayoutId id="2147483662" r:id="rId10"/>
    <p:sldLayoutId id="2147483663" r:id="rId11"/>
  </p:sldLayoutIdLst>
  <p:txStyles>
    <p:titleStyle>
      <a:lvl1pPr algn="l" rtl="0" eaLnBrk="1" fontAlgn="base" hangingPunct="1">
        <a:spcBef>
          <a:spcPct val="0"/>
        </a:spcBef>
        <a:spcAft>
          <a:spcPct val="0"/>
        </a:spcAft>
        <a:defRPr sz="3600" b="1">
          <a:solidFill>
            <a:schemeClr val="tx2"/>
          </a:solidFill>
          <a:latin typeface="+mj-lt"/>
          <a:ea typeface="+mj-ea"/>
          <a:cs typeface="+mj-cs"/>
        </a:defRPr>
      </a:lvl1pPr>
      <a:lvl2pPr algn="l" rtl="0" eaLnBrk="1" fontAlgn="base" hangingPunct="1">
        <a:spcBef>
          <a:spcPct val="0"/>
        </a:spcBef>
        <a:spcAft>
          <a:spcPct val="0"/>
        </a:spcAft>
        <a:defRPr sz="3600" b="1">
          <a:solidFill>
            <a:schemeClr val="tx2"/>
          </a:solidFill>
          <a:latin typeface="Arial" charset="0"/>
        </a:defRPr>
      </a:lvl2pPr>
      <a:lvl3pPr algn="l" rtl="0" eaLnBrk="1" fontAlgn="base" hangingPunct="1">
        <a:spcBef>
          <a:spcPct val="0"/>
        </a:spcBef>
        <a:spcAft>
          <a:spcPct val="0"/>
        </a:spcAft>
        <a:defRPr sz="3600" b="1">
          <a:solidFill>
            <a:schemeClr val="tx2"/>
          </a:solidFill>
          <a:latin typeface="Arial" charset="0"/>
        </a:defRPr>
      </a:lvl3pPr>
      <a:lvl4pPr algn="l" rtl="0" eaLnBrk="1" fontAlgn="base" hangingPunct="1">
        <a:spcBef>
          <a:spcPct val="0"/>
        </a:spcBef>
        <a:spcAft>
          <a:spcPct val="0"/>
        </a:spcAft>
        <a:defRPr sz="3600" b="1">
          <a:solidFill>
            <a:schemeClr val="tx2"/>
          </a:solidFill>
          <a:latin typeface="Arial" charset="0"/>
        </a:defRPr>
      </a:lvl4pPr>
      <a:lvl5pPr algn="l" rtl="0" eaLnBrk="1" fontAlgn="base" hangingPunct="1">
        <a:spcBef>
          <a:spcPct val="0"/>
        </a:spcBef>
        <a:spcAft>
          <a:spcPct val="0"/>
        </a:spcAft>
        <a:defRPr sz="3600" b="1">
          <a:solidFill>
            <a:schemeClr val="tx2"/>
          </a:solidFill>
          <a:latin typeface="Arial" charset="0"/>
        </a:defRPr>
      </a:lvl5pPr>
      <a:lvl6pPr marL="457200" algn="l" rtl="0" eaLnBrk="1" fontAlgn="base" hangingPunct="1">
        <a:spcBef>
          <a:spcPct val="0"/>
        </a:spcBef>
        <a:spcAft>
          <a:spcPct val="0"/>
        </a:spcAft>
        <a:defRPr sz="3600" b="1">
          <a:solidFill>
            <a:schemeClr val="tx2"/>
          </a:solidFill>
          <a:latin typeface="Arial" charset="0"/>
        </a:defRPr>
      </a:lvl6pPr>
      <a:lvl7pPr marL="914400" algn="l" rtl="0" eaLnBrk="1" fontAlgn="base" hangingPunct="1">
        <a:spcBef>
          <a:spcPct val="0"/>
        </a:spcBef>
        <a:spcAft>
          <a:spcPct val="0"/>
        </a:spcAft>
        <a:defRPr sz="3600" b="1">
          <a:solidFill>
            <a:schemeClr val="tx2"/>
          </a:solidFill>
          <a:latin typeface="Arial" charset="0"/>
        </a:defRPr>
      </a:lvl7pPr>
      <a:lvl8pPr marL="1371600" algn="l" rtl="0" eaLnBrk="1" fontAlgn="base" hangingPunct="1">
        <a:spcBef>
          <a:spcPct val="0"/>
        </a:spcBef>
        <a:spcAft>
          <a:spcPct val="0"/>
        </a:spcAft>
        <a:defRPr sz="3600" b="1">
          <a:solidFill>
            <a:schemeClr val="tx2"/>
          </a:solidFill>
          <a:latin typeface="Arial" charset="0"/>
        </a:defRPr>
      </a:lvl8pPr>
      <a:lvl9pPr marL="1828800" algn="l" rtl="0" eaLnBrk="1" fontAlgn="base" hangingPunct="1">
        <a:spcBef>
          <a:spcPct val="0"/>
        </a:spcBef>
        <a:spcAft>
          <a:spcPct val="0"/>
        </a:spcAft>
        <a:defRPr sz="3600" b="1">
          <a:solidFill>
            <a:schemeClr val="tx2"/>
          </a:solidFill>
          <a:latin typeface="Arial" charset="0"/>
        </a:defRPr>
      </a:lvl9pPr>
    </p:titleStyle>
    <p:bodyStyle>
      <a:lvl1pPr marL="45720" indent="0" algn="l" rtl="0" eaLnBrk="1" fontAlgn="base" hangingPunct="1">
        <a:spcBef>
          <a:spcPct val="25000"/>
        </a:spcBef>
        <a:spcAft>
          <a:spcPct val="0"/>
        </a:spcAft>
        <a:buClr>
          <a:schemeClr val="tx2"/>
        </a:buClr>
        <a:buSzPct val="120000"/>
        <a:buFontTx/>
        <a:buNone/>
        <a:defRPr sz="2700">
          <a:solidFill>
            <a:schemeClr val="tx1"/>
          </a:solidFill>
          <a:latin typeface="+mn-lt"/>
          <a:ea typeface="+mn-ea"/>
          <a:cs typeface="+mn-cs"/>
        </a:defRPr>
      </a:lvl1pPr>
      <a:lvl2pPr marL="692150" indent="-347663" algn="l" rtl="0" eaLnBrk="1" fontAlgn="base" hangingPunct="1">
        <a:spcBef>
          <a:spcPct val="0"/>
        </a:spcBef>
        <a:spcAft>
          <a:spcPct val="25000"/>
        </a:spcAft>
        <a:buClr>
          <a:schemeClr val="accent2">
            <a:lumMod val="75000"/>
          </a:schemeClr>
        </a:buClr>
        <a:buSzPct val="55000"/>
        <a:buFont typeface="Wingdings" pitchFamily="2" charset="2"/>
        <a:buChar char="l"/>
        <a:defRPr sz="2400">
          <a:solidFill>
            <a:schemeClr val="tx1"/>
          </a:solidFill>
          <a:latin typeface="+mn-lt"/>
        </a:defRPr>
      </a:lvl2pPr>
      <a:lvl3pPr marL="987425" indent="-293688" algn="l" rtl="0" eaLnBrk="1" fontAlgn="base" hangingPunct="1">
        <a:spcBef>
          <a:spcPct val="0"/>
        </a:spcBef>
        <a:spcAft>
          <a:spcPct val="25000"/>
        </a:spcAft>
        <a:buClr>
          <a:schemeClr val="accent1">
            <a:lumMod val="50000"/>
          </a:schemeClr>
        </a:buClr>
        <a:buSzPct val="50000"/>
        <a:buFont typeface="Wingdings" pitchFamily="2" charset="2"/>
        <a:buChar char="l"/>
        <a:defRPr sz="2200">
          <a:solidFill>
            <a:schemeClr val="tx1"/>
          </a:solidFill>
          <a:latin typeface="+mn-lt"/>
        </a:defRPr>
      </a:lvl3pPr>
      <a:lvl4pPr marL="1281113" indent="-292100" algn="l" rtl="0" eaLnBrk="1" fontAlgn="base" hangingPunct="1">
        <a:spcBef>
          <a:spcPct val="20000"/>
        </a:spcBef>
        <a:spcAft>
          <a:spcPct val="0"/>
        </a:spcAft>
        <a:buClr>
          <a:schemeClr val="tx2">
            <a:lumMod val="75000"/>
          </a:schemeClr>
        </a:buClr>
        <a:buSzPct val="75000"/>
        <a:buFont typeface="Wingdings" pitchFamily="2" charset="2"/>
        <a:buChar char="§"/>
        <a:defRPr sz="2000">
          <a:solidFill>
            <a:schemeClr val="tx1"/>
          </a:solidFill>
          <a:latin typeface="+mn-lt"/>
        </a:defRPr>
      </a:lvl4pPr>
      <a:lvl5pPr marL="1598613" indent="-315913" algn="l" rtl="0" eaLnBrk="1" fontAlgn="base" hangingPunct="1">
        <a:spcBef>
          <a:spcPct val="20000"/>
        </a:spcBef>
        <a:spcAft>
          <a:spcPct val="0"/>
        </a:spcAft>
        <a:buClr>
          <a:schemeClr val="accent3">
            <a:lumMod val="50000"/>
          </a:schemeClr>
        </a:buClr>
        <a:buSzPct val="80000"/>
        <a:buFont typeface="Wingdings" pitchFamily="2" charset="2"/>
        <a:buChar char="§"/>
        <a:defRPr sz="2000">
          <a:solidFill>
            <a:schemeClr val="tx1"/>
          </a:solidFill>
          <a:latin typeface="+mn-lt"/>
        </a:defRPr>
      </a:lvl5pPr>
      <a:lvl6pPr marL="1920240" indent="-315913" algn="l" rtl="0" eaLnBrk="1" fontAlgn="base" hangingPunct="1">
        <a:spcBef>
          <a:spcPct val="20000"/>
        </a:spcBef>
        <a:spcAft>
          <a:spcPct val="0"/>
        </a:spcAft>
        <a:buClr>
          <a:schemeClr val="accent6">
            <a:lumMod val="50000"/>
          </a:schemeClr>
        </a:buClr>
        <a:buSzPct val="80000"/>
        <a:buFont typeface="Wingdings" pitchFamily="2" charset="2"/>
        <a:buChar char="§"/>
        <a:defRPr sz="2000">
          <a:solidFill>
            <a:schemeClr val="tx1"/>
          </a:solidFill>
          <a:latin typeface="+mn-lt"/>
        </a:defRPr>
      </a:lvl6pPr>
      <a:lvl7pPr marL="2240280" indent="-315913" algn="l" rtl="0" eaLnBrk="1" fontAlgn="base" hangingPunct="1">
        <a:spcBef>
          <a:spcPct val="20000"/>
        </a:spcBef>
        <a:spcAft>
          <a:spcPct val="0"/>
        </a:spcAft>
        <a:buClr>
          <a:schemeClr val="accent2">
            <a:lumMod val="50000"/>
          </a:schemeClr>
        </a:buClr>
        <a:buSzPct val="80000"/>
        <a:buFont typeface="Wingdings" pitchFamily="2" charset="2"/>
        <a:buChar char="§"/>
        <a:defRPr sz="2000">
          <a:solidFill>
            <a:schemeClr val="tx1"/>
          </a:solidFill>
          <a:latin typeface="+mn-lt"/>
        </a:defRPr>
      </a:lvl7pPr>
      <a:lvl8pPr marL="2651760" indent="-315913" algn="l" rtl="0" eaLnBrk="1" fontAlgn="base" hangingPunct="1">
        <a:spcBef>
          <a:spcPct val="20000"/>
        </a:spcBef>
        <a:spcAft>
          <a:spcPct val="0"/>
        </a:spcAft>
        <a:buClr>
          <a:schemeClr val="bg2">
            <a:lumMod val="75000"/>
          </a:schemeClr>
        </a:buClr>
        <a:buSzPct val="80000"/>
        <a:buFont typeface="Wingdings" pitchFamily="2" charset="2"/>
        <a:buChar char="§"/>
        <a:defRPr sz="2000">
          <a:solidFill>
            <a:schemeClr val="tx1"/>
          </a:solidFill>
          <a:latin typeface="+mn-lt"/>
        </a:defRPr>
      </a:lvl8pPr>
      <a:lvl9pPr marL="3108960" indent="-315913" algn="l" rtl="0" eaLnBrk="1" fontAlgn="base" hangingPunct="1">
        <a:spcBef>
          <a:spcPct val="20000"/>
        </a:spcBef>
        <a:spcAft>
          <a:spcPct val="0"/>
        </a:spcAft>
        <a:buClr>
          <a:schemeClr val="accent2">
            <a:lumMod val="50000"/>
          </a:schemeClr>
        </a:buClr>
        <a:buSzPct val="80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diagramData" Target="../diagrams/data1.xml"/><Relationship Id="rId7" Type="http://schemas.microsoft.com/office/2007/relationships/diagramDrawing" Target="../diagrams/drawing1.xml"/><Relationship Id="rId12"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image" Target="../media/image5.jpeg"/><Relationship Id="rId5" Type="http://schemas.openxmlformats.org/officeDocument/2006/relationships/diagramQuickStyle" Target="../diagrams/quickStyle1.xml"/><Relationship Id="rId10" Type="http://schemas.openxmlformats.org/officeDocument/2006/relationships/image" Target="../media/image4.png"/><Relationship Id="rId4" Type="http://schemas.openxmlformats.org/officeDocument/2006/relationships/diagramLayout" Target="../diagrams/layout1.xml"/><Relationship Id="rId9"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9.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bstrategyhub.com/swot-analysis-of-starbucks-starbucks-swot/" TargetMode="External"/><Relationship Id="rId7" Type="http://schemas.openxmlformats.org/officeDocument/2006/relationships/hyperlink" Target="https://d3.harvard.edu/platform-rctom/submission/digitizing-the-starbucks-experience/" TargetMode="External"/><Relationship Id="rId2" Type="http://schemas.openxmlformats.org/officeDocument/2006/relationships/hyperlink" Target="https://www.barrons.com/articles/starbucks-teaches-silicon-valley-a-lesson-in-tech-1503115292" TargetMode="External"/><Relationship Id="rId1" Type="http://schemas.openxmlformats.org/officeDocument/2006/relationships/slideLayout" Target="../slideLayouts/slideLayout2.xml"/><Relationship Id="rId6" Type="http://schemas.openxmlformats.org/officeDocument/2006/relationships/hyperlink" Target="https://www.starbucks.co.uk/" TargetMode="External"/><Relationship Id="rId5" Type="http://schemas.openxmlformats.org/officeDocument/2006/relationships/hyperlink" Target="https://stories.starbucks.com/press/2018/starbucks-announces-global-greener-stores-commitment/" TargetMode="External"/><Relationship Id="rId4" Type="http://schemas.openxmlformats.org/officeDocument/2006/relationships/hyperlink" Target="https://www.investopedia.com/articles/markets/101415/biggest-risks-investing-starbucks-stock.asp"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486D98-0B9B-4C4E-A25F-64BA4C5DBB94}"/>
              </a:ext>
            </a:extLst>
          </p:cNvPr>
          <p:cNvSpPr>
            <a:spLocks noGrp="1"/>
          </p:cNvSpPr>
          <p:nvPr>
            <p:ph type="ctrTitle"/>
          </p:nvPr>
        </p:nvSpPr>
        <p:spPr/>
        <p:txBody>
          <a:bodyPr/>
          <a:lstStyle/>
          <a:p>
            <a:pPr algn="ctr"/>
            <a:r>
              <a:rPr lang="en-US" sz="3200" dirty="0">
                <a:solidFill>
                  <a:schemeClr val="accent6">
                    <a:lumMod val="75000"/>
                  </a:schemeClr>
                </a:solidFill>
                <a:latin typeface="Bahnschrift Light" panose="020B0502040204020203" pitchFamily="34" charset="0"/>
              </a:rPr>
              <a:t>Starbucks' Adaptation and Resilience in the Post-Pandemic Era</a:t>
            </a:r>
          </a:p>
        </p:txBody>
      </p:sp>
      <p:sp>
        <p:nvSpPr>
          <p:cNvPr id="5" name="Subtitle 4">
            <a:extLst>
              <a:ext uri="{FF2B5EF4-FFF2-40B4-BE49-F238E27FC236}">
                <a16:creationId xmlns:a16="http://schemas.microsoft.com/office/drawing/2014/main" id="{D655BBED-E65C-4B70-99E3-9318D4F249A0}"/>
              </a:ext>
            </a:extLst>
          </p:cNvPr>
          <p:cNvSpPr>
            <a:spLocks noGrp="1"/>
          </p:cNvSpPr>
          <p:nvPr>
            <p:ph type="subTitle" idx="1"/>
          </p:nvPr>
        </p:nvSpPr>
        <p:spPr/>
        <p:txBody>
          <a:bodyPr/>
          <a:lstStyle/>
          <a:p>
            <a:r>
              <a:rPr lang="en-US" dirty="0">
                <a:latin typeface="Bahnschrift Light" panose="020B0502040204020203" pitchFamily="34" charset="0"/>
              </a:rPr>
              <a:t>Presented </a:t>
            </a:r>
            <a:r>
              <a:rPr lang="en-US">
                <a:latin typeface="Bahnschrift Light" panose="020B0502040204020203" pitchFamily="34" charset="0"/>
              </a:rPr>
              <a:t>by [ASHKER ALI PUTHUKKADAN BASHEER]</a:t>
            </a:r>
            <a:endParaRPr lang="en-US" dirty="0">
              <a:latin typeface="Bahnschrift Light" panose="020B0502040204020203" pitchFamily="34" charset="0"/>
            </a:endParaRPr>
          </a:p>
        </p:txBody>
      </p:sp>
    </p:spTree>
    <p:extLst>
      <p:ext uri="{BB962C8B-B14F-4D97-AF65-F5344CB8AC3E}">
        <p14:creationId xmlns:p14="http://schemas.microsoft.com/office/powerpoint/2010/main" val="3429484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B656-4656-4646-A221-7C30814F2E69}"/>
              </a:ext>
            </a:extLst>
          </p:cNvPr>
          <p:cNvSpPr>
            <a:spLocks noGrp="1"/>
          </p:cNvSpPr>
          <p:nvPr>
            <p:ph type="title"/>
          </p:nvPr>
        </p:nvSpPr>
        <p:spPr>
          <a:xfrm>
            <a:off x="228600" y="-146749"/>
            <a:ext cx="7696200" cy="1295400"/>
          </a:xfrm>
        </p:spPr>
        <p:txBody>
          <a:bodyPr/>
          <a:lstStyle/>
          <a:p>
            <a:r>
              <a:rPr lang="en-US" dirty="0">
                <a:solidFill>
                  <a:schemeClr val="accent6">
                    <a:lumMod val="75000"/>
                  </a:schemeClr>
                </a:solidFill>
                <a:latin typeface="Bahnschrift Light" panose="020B0502040204020203" pitchFamily="34" charset="0"/>
              </a:rPr>
              <a:t>Company Overview</a:t>
            </a:r>
          </a:p>
        </p:txBody>
      </p:sp>
      <p:pic>
        <p:nvPicPr>
          <p:cNvPr id="1028" name="Picture 4" descr="starbucks-logo-png-transparent - William McDonough"/>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10208" y="2550242"/>
            <a:ext cx="2632720" cy="2656012"/>
          </a:xfrm>
          <a:prstGeom prst="rect">
            <a:avLst/>
          </a:prstGeom>
          <a:noFill/>
          <a:extLst>
            <a:ext uri="{909E8E84-426E-40DD-AFC4-6F175D3DCCD1}">
              <a14:hiddenFill xmlns:a14="http://schemas.microsoft.com/office/drawing/2010/main">
                <a:solidFill>
                  <a:srgbClr val="FFFFFF"/>
                </a:solidFill>
              </a14:hiddenFill>
            </a:ext>
          </a:extLst>
        </p:spPr>
      </p:pic>
      <p:grpSp>
        <p:nvGrpSpPr>
          <p:cNvPr id="22" name="Group 21"/>
          <p:cNvGrpSpPr/>
          <p:nvPr/>
        </p:nvGrpSpPr>
        <p:grpSpPr>
          <a:xfrm>
            <a:off x="2699792" y="1844824"/>
            <a:ext cx="5832648" cy="4064000"/>
            <a:chOff x="5871315" y="1972836"/>
            <a:chExt cx="6550925" cy="4064000"/>
          </a:xfrm>
        </p:grpSpPr>
        <p:grpSp>
          <p:nvGrpSpPr>
            <p:cNvPr id="20" name="Group 19"/>
            <p:cNvGrpSpPr/>
            <p:nvPr/>
          </p:nvGrpSpPr>
          <p:grpSpPr>
            <a:xfrm>
              <a:off x="5871315" y="1972836"/>
              <a:ext cx="6550925" cy="4064000"/>
              <a:chOff x="4872161" y="210242"/>
              <a:chExt cx="6550925" cy="4064000"/>
            </a:xfrm>
          </p:grpSpPr>
          <p:graphicFrame>
            <p:nvGraphicFramePr>
              <p:cNvPr id="18" name="Diagram 17"/>
              <p:cNvGraphicFramePr/>
              <p:nvPr>
                <p:extLst>
                  <p:ext uri="{D42A27DB-BD31-4B8C-83A1-F6EECF244321}">
                    <p14:modId xmlns:p14="http://schemas.microsoft.com/office/powerpoint/2010/main" val="2020174046"/>
                  </p:ext>
                </p:extLst>
              </p:nvPr>
            </p:nvGraphicFramePr>
            <p:xfrm>
              <a:off x="4872161" y="210242"/>
              <a:ext cx="6550925"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Zeit Icon Uhr - Kostenloses Bild auf Pixabay"/>
              <p:cNvPicPr>
                <a:picLocks noChangeAspect="1"/>
              </p:cNvPicPr>
              <p:nvPr/>
            </p:nvPicPr>
            <p:blipFill rotWithShape="1">
              <a:blip r:embed="rId8" cstate="print">
                <a:duotone>
                  <a:schemeClr val="accent2">
                    <a:shade val="45000"/>
                    <a:satMod val="135000"/>
                  </a:schemeClr>
                  <a:prstClr val="white"/>
                </a:duotone>
                <a:extLst>
                  <a:ext uri="{28A0092B-C50C-407E-A947-70E740481C1C}">
                    <a14:useLocalDpi xmlns:a14="http://schemas.microsoft.com/office/drawing/2010/main" val="0"/>
                  </a:ext>
                </a:extLst>
              </a:blip>
              <a:srcRect l="21482" t="21483" r="19441" b="19441"/>
              <a:stretch/>
            </p:blipFill>
            <p:spPr>
              <a:xfrm>
                <a:off x="5073070" y="529613"/>
                <a:ext cx="501114" cy="374660"/>
              </a:xfrm>
              <a:prstGeom prst="rect">
                <a:avLst/>
              </a:prstGeom>
            </p:spPr>
          </p:pic>
        </p:grpSp>
        <p:pic>
          <p:nvPicPr>
            <p:cNvPr id="11" name="Picture 10"/>
            <p:cNvPicPr>
              <a:picLocks noChangeAspect="1"/>
            </p:cNvPicPr>
            <p:nvPr/>
          </p:nvPicPr>
          <p:blipFill>
            <a:blip r:embed="rId9" cstate="print">
              <a:duotone>
                <a:schemeClr val="accent6">
                  <a:shade val="45000"/>
                  <a:satMod val="135000"/>
                </a:schemeClr>
                <a:prstClr val="white"/>
              </a:duotone>
              <a:extLst>
                <a:ext uri="{28A0092B-C50C-407E-A947-70E740481C1C}">
                  <a14:useLocalDpi xmlns:a14="http://schemas.microsoft.com/office/drawing/2010/main" val="0"/>
                </a:ext>
              </a:extLst>
            </a:blip>
            <a:stretch>
              <a:fillRect/>
            </a:stretch>
          </p:blipFill>
          <p:spPr>
            <a:xfrm>
              <a:off x="6500098" y="3019033"/>
              <a:ext cx="472041" cy="446037"/>
            </a:xfrm>
            <a:prstGeom prst="rect">
              <a:avLst/>
            </a:prstGeom>
          </p:spPr>
        </p:pic>
        <p:pic>
          <p:nvPicPr>
            <p:cNvPr id="12" name="Picture 11" descr="Download Management Business Icons Consultant Company Social Marketing ..."/>
            <p:cNvPicPr>
              <a:picLocks noChangeAspect="1"/>
            </p:cNvPicPr>
            <p:nvPr/>
          </p:nvPicPr>
          <p:blipFill>
            <a:blip r:embed="rId10"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flipV="1">
              <a:off x="6691533" y="3817630"/>
              <a:ext cx="381226" cy="374412"/>
            </a:xfrm>
            <a:prstGeom prst="rect">
              <a:avLst/>
            </a:prstGeom>
          </p:spPr>
        </p:pic>
        <p:pic>
          <p:nvPicPr>
            <p:cNvPr id="17" name="Picture 16"/>
            <p:cNvPicPr>
              <a:picLocks noChangeAspect="1"/>
            </p:cNvPicPr>
            <p:nvPr/>
          </p:nvPicPr>
          <p:blipFill>
            <a:blip r:embed="rId11" cstate="print">
              <a:duotone>
                <a:schemeClr val="accent2">
                  <a:shade val="45000"/>
                  <a:satMod val="135000"/>
                </a:schemeClr>
                <a:prstClr val="white"/>
              </a:duotone>
              <a:extLst>
                <a:ext uri="{28A0092B-C50C-407E-A947-70E740481C1C}">
                  <a14:useLocalDpi xmlns:a14="http://schemas.microsoft.com/office/drawing/2010/main" val="0"/>
                </a:ext>
              </a:extLst>
            </a:blip>
            <a:stretch>
              <a:fillRect/>
            </a:stretch>
          </p:blipFill>
          <p:spPr>
            <a:xfrm>
              <a:off x="6044571" y="5345654"/>
              <a:ext cx="554625" cy="365770"/>
            </a:xfrm>
            <a:prstGeom prst="rect">
              <a:avLst/>
            </a:prstGeom>
          </p:spPr>
        </p:pic>
        <p:pic>
          <p:nvPicPr>
            <p:cNvPr id="1034" name="Picture 10" descr="Brown and white logo illustration, Computer Icons Symbol Market economy,  Free Icon Market, angle, text png | PNGEgg"/>
            <p:cNvPicPr>
              <a:picLocks noChangeAspect="1" noChangeArrowheads="1"/>
            </p:cNvPicPr>
            <p:nvPr/>
          </p:nvPicPr>
          <p:blipFill>
            <a:blip r:embed="rId1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481337" y="4632943"/>
              <a:ext cx="420393" cy="32666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190566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696200" cy="536104"/>
          </a:xfrm>
        </p:spPr>
        <p:txBody>
          <a:bodyPr/>
          <a:lstStyle/>
          <a:p>
            <a:r>
              <a:rPr lang="en-IN" dirty="0">
                <a:solidFill>
                  <a:schemeClr val="accent6"/>
                </a:solidFill>
                <a:latin typeface="Bahnschrift Light" panose="020B0502040204020203" pitchFamily="34" charset="0"/>
              </a:rPr>
              <a:t>Global Market Share</a:t>
            </a:r>
          </a:p>
        </p:txBody>
      </p:sp>
      <p:pic>
        <p:nvPicPr>
          <p:cNvPr id="2050" name="Picture 2" descr="Starbucks Teaches Silicon Valley a Lesson in Tech | Barron'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67744" y="1052736"/>
            <a:ext cx="5040560" cy="56166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380312" y="6165306"/>
            <a:ext cx="1368152" cy="246221"/>
          </a:xfrm>
          <a:prstGeom prst="rect">
            <a:avLst/>
          </a:prstGeom>
          <a:noFill/>
        </p:spPr>
        <p:txBody>
          <a:bodyPr wrap="square" rtlCol="0">
            <a:spAutoFit/>
          </a:bodyPr>
          <a:lstStyle/>
          <a:p>
            <a:pPr>
              <a:buNone/>
            </a:pPr>
            <a:r>
              <a:rPr lang="en-IN" sz="1000" b="1" dirty="0"/>
              <a:t>Source: </a:t>
            </a:r>
            <a:r>
              <a:rPr lang="en-IN" sz="1000" b="1" dirty="0" err="1"/>
              <a:t>Eule</a:t>
            </a:r>
            <a:r>
              <a:rPr lang="en-IN" sz="1000" b="1" dirty="0"/>
              <a:t>, 2017</a:t>
            </a:r>
          </a:p>
        </p:txBody>
      </p:sp>
    </p:spTree>
    <p:extLst>
      <p:ext uri="{BB962C8B-B14F-4D97-AF65-F5344CB8AC3E}">
        <p14:creationId xmlns:p14="http://schemas.microsoft.com/office/powerpoint/2010/main" val="53826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2656"/>
            <a:ext cx="7696200" cy="536104"/>
          </a:xfrm>
        </p:spPr>
        <p:txBody>
          <a:bodyPr/>
          <a:lstStyle/>
          <a:p>
            <a:r>
              <a:rPr lang="en-IN" dirty="0">
                <a:solidFill>
                  <a:schemeClr val="accent6"/>
                </a:solidFill>
                <a:latin typeface="Bahnschrift Light" panose="020B0502040204020203" pitchFamily="34" charset="0"/>
              </a:rPr>
              <a:t>SWOT Analysis</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791689595"/>
              </p:ext>
            </p:extLst>
          </p:nvPr>
        </p:nvGraphicFramePr>
        <p:xfrm>
          <a:off x="1475657" y="1124744"/>
          <a:ext cx="6400056" cy="2468880"/>
        </p:xfrm>
        <a:graphic>
          <a:graphicData uri="http://schemas.openxmlformats.org/drawingml/2006/table">
            <a:tbl>
              <a:tblPr>
                <a:tableStyleId>{3B4B98B0-60AC-42C2-AFA5-B58CD77FA1E5}</a:tableStyleId>
              </a:tblPr>
              <a:tblGrid>
                <a:gridCol w="2133352">
                  <a:extLst>
                    <a:ext uri="{9D8B030D-6E8A-4147-A177-3AD203B41FA5}">
                      <a16:colId xmlns:a16="http://schemas.microsoft.com/office/drawing/2014/main" val="3967390118"/>
                    </a:ext>
                  </a:extLst>
                </a:gridCol>
                <a:gridCol w="2133352">
                  <a:extLst>
                    <a:ext uri="{9D8B030D-6E8A-4147-A177-3AD203B41FA5}">
                      <a16:colId xmlns:a16="http://schemas.microsoft.com/office/drawing/2014/main" val="2445766855"/>
                    </a:ext>
                  </a:extLst>
                </a:gridCol>
                <a:gridCol w="2133352">
                  <a:extLst>
                    <a:ext uri="{9D8B030D-6E8A-4147-A177-3AD203B41FA5}">
                      <a16:colId xmlns:a16="http://schemas.microsoft.com/office/drawing/2014/main" val="1969927323"/>
                    </a:ext>
                  </a:extLst>
                </a:gridCol>
              </a:tblGrid>
              <a:tr h="358140">
                <a:tc>
                  <a:txBody>
                    <a:bodyPr/>
                    <a:lstStyle/>
                    <a:p>
                      <a:pPr algn="ctr" fontAlgn="b"/>
                      <a:r>
                        <a:rPr lang="en-IN" sz="960" u="none" strike="noStrike">
                          <a:effectLst/>
                          <a:latin typeface="Bahnschrift Light" panose="020B0502040204020203" pitchFamily="34" charset="0"/>
                        </a:rPr>
                        <a:t> </a:t>
                      </a:r>
                      <a:endParaRPr lang="en-IN" sz="960" b="1" i="0" u="none" strike="noStrike">
                        <a:solidFill>
                          <a:srgbClr val="374151"/>
                        </a:solidFill>
                        <a:effectLst/>
                        <a:latin typeface="Bahnschrift Light" panose="020B0502040204020203" pitchFamily="34" charset="0"/>
                      </a:endParaRPr>
                    </a:p>
                  </a:txBody>
                  <a:tcPr marL="7620" marR="7620" marT="7620" marB="0" anchor="b"/>
                </a:tc>
                <a:tc>
                  <a:txBody>
                    <a:bodyPr/>
                    <a:lstStyle/>
                    <a:p>
                      <a:pPr algn="ctr" fontAlgn="b"/>
                      <a:r>
                        <a:rPr lang="en-IN" sz="2000" b="1" u="none" strike="noStrike" dirty="0">
                          <a:solidFill>
                            <a:schemeClr val="accent6"/>
                          </a:solidFill>
                          <a:effectLst/>
                          <a:latin typeface="Bahnschrift Light" panose="020B0502040204020203" pitchFamily="34" charset="0"/>
                        </a:rPr>
                        <a:t>Strengths</a:t>
                      </a:r>
                      <a:endParaRPr lang="en-IN" sz="2000" b="1" i="0" u="none" strike="noStrike" dirty="0">
                        <a:solidFill>
                          <a:schemeClr val="accent6"/>
                        </a:solidFill>
                        <a:effectLst/>
                        <a:latin typeface="Bahnschrift Light" panose="020B0502040204020203" pitchFamily="34" charset="0"/>
                      </a:endParaRPr>
                    </a:p>
                  </a:txBody>
                  <a:tcPr marL="7620" marR="7620" marT="7620" marB="0" anchor="b"/>
                </a:tc>
                <a:tc>
                  <a:txBody>
                    <a:bodyPr/>
                    <a:lstStyle/>
                    <a:p>
                      <a:pPr algn="ctr" fontAlgn="b"/>
                      <a:r>
                        <a:rPr lang="en-IN" sz="2000" b="1" u="none" strike="noStrike" dirty="0">
                          <a:solidFill>
                            <a:schemeClr val="accent6"/>
                          </a:solidFill>
                          <a:effectLst/>
                          <a:latin typeface="Bahnschrift Light" panose="020B0502040204020203" pitchFamily="34" charset="0"/>
                        </a:rPr>
                        <a:t>Weaknesses</a:t>
                      </a:r>
                      <a:endParaRPr lang="en-IN" sz="2000" b="1" i="0" u="none" strike="noStrike" dirty="0">
                        <a:solidFill>
                          <a:schemeClr val="accent6"/>
                        </a:solidFill>
                        <a:effectLst/>
                        <a:latin typeface="Bahnschrift Light" panose="020B0502040204020203" pitchFamily="34" charset="0"/>
                      </a:endParaRPr>
                    </a:p>
                  </a:txBody>
                  <a:tcPr marL="7620" marR="7620" marT="7620" marB="0" anchor="b"/>
                </a:tc>
                <a:extLst>
                  <a:ext uri="{0D108BD9-81ED-4DB2-BD59-A6C34878D82A}">
                    <a16:rowId xmlns:a16="http://schemas.microsoft.com/office/drawing/2014/main" val="3038683825"/>
                  </a:ext>
                </a:extLst>
              </a:tr>
              <a:tr h="2110740">
                <a:tc>
                  <a:txBody>
                    <a:bodyPr/>
                    <a:lstStyle/>
                    <a:p>
                      <a:pPr algn="l" fontAlgn="ctr"/>
                      <a:r>
                        <a:rPr lang="en-IN" sz="1800" b="1" u="none" strike="noStrike" dirty="0">
                          <a:solidFill>
                            <a:schemeClr val="accent6"/>
                          </a:solidFill>
                          <a:effectLst/>
                          <a:latin typeface="Bahnschrift Light" panose="020B0502040204020203" pitchFamily="34" charset="0"/>
                        </a:rPr>
                        <a:t>Internal Factors</a:t>
                      </a:r>
                      <a:endParaRPr lang="en-IN" sz="1800" b="1" i="0" u="none" strike="noStrike" dirty="0">
                        <a:solidFill>
                          <a:schemeClr val="accent6"/>
                        </a:solidFill>
                        <a:effectLst/>
                        <a:latin typeface="Bahnschrift Light" panose="020B0502040204020203" pitchFamily="34" charset="0"/>
                      </a:endParaRPr>
                    </a:p>
                  </a:txBody>
                  <a:tcPr marL="7620" marR="7620" marT="7620" marB="0" anchor="ctr"/>
                </a:tc>
                <a:tc>
                  <a:txBody>
                    <a:bodyPr/>
                    <a:lstStyle/>
                    <a:p>
                      <a:pPr marL="171450" indent="-171450" algn="l" fontAlgn="ctr">
                        <a:lnSpc>
                          <a:spcPct val="150000"/>
                        </a:lnSpc>
                        <a:buFont typeface="Arial" panose="020B0604020202020204" pitchFamily="34" charset="0"/>
                        <a:buChar char="•"/>
                      </a:pPr>
                      <a:r>
                        <a:rPr lang="en-US" sz="1400" u="none" strike="noStrike" dirty="0">
                          <a:effectLst/>
                          <a:latin typeface="Bahnschrift Light" panose="020B0502040204020203" pitchFamily="34" charset="0"/>
                        </a:rPr>
                        <a:t>Strong brand recognition</a:t>
                      </a:r>
                    </a:p>
                    <a:p>
                      <a:pPr marL="171450" indent="-171450" algn="l" fontAlgn="ctr">
                        <a:lnSpc>
                          <a:spcPct val="150000"/>
                        </a:lnSpc>
                        <a:buFont typeface="Arial" panose="020B0604020202020204" pitchFamily="34" charset="0"/>
                        <a:buChar char="•"/>
                      </a:pPr>
                      <a:r>
                        <a:rPr lang="en-US" sz="1400" u="none" strike="noStrike" dirty="0">
                          <a:effectLst/>
                          <a:latin typeface="Bahnschrift Light" panose="020B0502040204020203" pitchFamily="34" charset="0"/>
                        </a:rPr>
                        <a:t>Extensive global presence</a:t>
                      </a:r>
                    </a:p>
                    <a:p>
                      <a:pPr marL="171450" indent="-171450" algn="l" fontAlgn="ctr">
                        <a:lnSpc>
                          <a:spcPct val="150000"/>
                        </a:lnSpc>
                        <a:buFont typeface="Arial" panose="020B0604020202020204" pitchFamily="34" charset="0"/>
                        <a:buChar char="•"/>
                      </a:pPr>
                      <a:r>
                        <a:rPr lang="en-US" sz="1400" u="none" strike="noStrike" dirty="0">
                          <a:effectLst/>
                          <a:latin typeface="Bahnschrift Light" panose="020B0502040204020203" pitchFamily="34" charset="0"/>
                        </a:rPr>
                        <a:t>Robust customer loyalty program (Gupta, 2022)</a:t>
                      </a:r>
                      <a:endParaRPr lang="en-US" sz="1400" b="0" i="0" u="none" strike="noStrike" dirty="0">
                        <a:solidFill>
                          <a:srgbClr val="374151"/>
                        </a:solidFill>
                        <a:effectLst/>
                        <a:latin typeface="Bahnschrift Light" panose="020B0502040204020203" pitchFamily="34" charset="0"/>
                      </a:endParaRPr>
                    </a:p>
                  </a:txBody>
                  <a:tcPr marL="7620" marR="7620" marT="7620" marB="0" anchor="ctr"/>
                </a:tc>
                <a:tc>
                  <a:txBody>
                    <a:bodyPr/>
                    <a:lstStyle/>
                    <a:p>
                      <a:pPr marL="171450" indent="-171450" algn="l" fontAlgn="ctr">
                        <a:lnSpc>
                          <a:spcPct val="150000"/>
                        </a:lnSpc>
                        <a:buFont typeface="Arial" panose="020B0604020202020204" pitchFamily="34" charset="0"/>
                        <a:buChar char="•"/>
                      </a:pPr>
                      <a:r>
                        <a:rPr lang="en-US" sz="1400" u="none" strike="noStrike" dirty="0">
                          <a:effectLst/>
                          <a:latin typeface="Bahnschrift Light" panose="020B0502040204020203" pitchFamily="34" charset="0"/>
                        </a:rPr>
                        <a:t>High dependence on the U.S. market</a:t>
                      </a:r>
                    </a:p>
                    <a:p>
                      <a:pPr marL="171450" indent="-171450" algn="l" fontAlgn="ctr">
                        <a:lnSpc>
                          <a:spcPct val="150000"/>
                        </a:lnSpc>
                        <a:buFont typeface="Arial" panose="020B0604020202020204" pitchFamily="34" charset="0"/>
                        <a:buChar char="•"/>
                      </a:pPr>
                      <a:r>
                        <a:rPr lang="en-US" sz="1400" u="none" strike="noStrike" dirty="0">
                          <a:effectLst/>
                          <a:latin typeface="Bahnschrift Light" panose="020B0502040204020203" pitchFamily="34" charset="0"/>
                        </a:rPr>
                        <a:t>Higher price points than competitors</a:t>
                      </a:r>
                      <a:endParaRPr lang="en-US" sz="1400" b="0" i="0" u="none" strike="noStrike" dirty="0">
                        <a:solidFill>
                          <a:srgbClr val="374151"/>
                        </a:solidFill>
                        <a:effectLst/>
                        <a:latin typeface="Bahnschrift Light" panose="020B0502040204020203" pitchFamily="34" charset="0"/>
                      </a:endParaRPr>
                    </a:p>
                  </a:txBody>
                  <a:tcPr marL="7620" marR="7620" marT="7620" marB="0" anchor="ctr"/>
                </a:tc>
                <a:extLst>
                  <a:ext uri="{0D108BD9-81ED-4DB2-BD59-A6C34878D82A}">
                    <a16:rowId xmlns:a16="http://schemas.microsoft.com/office/drawing/2014/main" val="2761549234"/>
                  </a:ext>
                </a:extLst>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2743175744"/>
              </p:ext>
            </p:extLst>
          </p:nvPr>
        </p:nvGraphicFramePr>
        <p:xfrm>
          <a:off x="1475656" y="3849608"/>
          <a:ext cx="6400056" cy="2880360"/>
        </p:xfrm>
        <a:graphic>
          <a:graphicData uri="http://schemas.openxmlformats.org/drawingml/2006/table">
            <a:tbl>
              <a:tblPr>
                <a:tableStyleId>{3B4B98B0-60AC-42C2-AFA5-B58CD77FA1E5}</a:tableStyleId>
              </a:tblPr>
              <a:tblGrid>
                <a:gridCol w="2133352">
                  <a:extLst>
                    <a:ext uri="{9D8B030D-6E8A-4147-A177-3AD203B41FA5}">
                      <a16:colId xmlns:a16="http://schemas.microsoft.com/office/drawing/2014/main" val="145969356"/>
                    </a:ext>
                  </a:extLst>
                </a:gridCol>
                <a:gridCol w="2133352">
                  <a:extLst>
                    <a:ext uri="{9D8B030D-6E8A-4147-A177-3AD203B41FA5}">
                      <a16:colId xmlns:a16="http://schemas.microsoft.com/office/drawing/2014/main" val="3059361428"/>
                    </a:ext>
                  </a:extLst>
                </a:gridCol>
                <a:gridCol w="2133352">
                  <a:extLst>
                    <a:ext uri="{9D8B030D-6E8A-4147-A177-3AD203B41FA5}">
                      <a16:colId xmlns:a16="http://schemas.microsoft.com/office/drawing/2014/main" val="448646986"/>
                    </a:ext>
                  </a:extLst>
                </a:gridCol>
              </a:tblGrid>
              <a:tr h="228307">
                <a:tc>
                  <a:txBody>
                    <a:bodyPr/>
                    <a:lstStyle/>
                    <a:p>
                      <a:pPr algn="ctr" fontAlgn="b"/>
                      <a:r>
                        <a:rPr lang="en-IN" sz="960" u="none" strike="noStrike">
                          <a:effectLst/>
                          <a:latin typeface="Bahnschrift Light" panose="020B0502040204020203" pitchFamily="34" charset="0"/>
                        </a:rPr>
                        <a:t> </a:t>
                      </a:r>
                      <a:endParaRPr lang="en-IN" sz="960" b="1" i="0" u="none" strike="noStrike">
                        <a:solidFill>
                          <a:srgbClr val="374151"/>
                        </a:solidFill>
                        <a:effectLst/>
                        <a:latin typeface="Bahnschrift Light" panose="020B0502040204020203" pitchFamily="34" charset="0"/>
                      </a:endParaRPr>
                    </a:p>
                  </a:txBody>
                  <a:tcPr marL="7620" marR="7620" marT="7620" marB="0" anchor="b"/>
                </a:tc>
                <a:tc>
                  <a:txBody>
                    <a:bodyPr/>
                    <a:lstStyle/>
                    <a:p>
                      <a:pPr marL="0" algn="ctr" defTabSz="914400" rtl="0" eaLnBrk="1" fontAlgn="b" latinLnBrk="0" hangingPunct="1"/>
                      <a:r>
                        <a:rPr lang="en-IN" sz="2000" b="1" u="none" strike="noStrike" kern="1200" dirty="0">
                          <a:solidFill>
                            <a:schemeClr val="accent6"/>
                          </a:solidFill>
                          <a:effectLst/>
                          <a:latin typeface="Bahnschrift Light" panose="020B0502040204020203" pitchFamily="34" charset="0"/>
                          <a:ea typeface="+mn-ea"/>
                          <a:cs typeface="+mn-cs"/>
                        </a:rPr>
                        <a:t>Opportunities</a:t>
                      </a:r>
                    </a:p>
                  </a:txBody>
                  <a:tcPr marL="7620" marR="7620" marT="7620" marB="0" anchor="b"/>
                </a:tc>
                <a:tc>
                  <a:txBody>
                    <a:bodyPr/>
                    <a:lstStyle/>
                    <a:p>
                      <a:pPr algn="ctr" fontAlgn="b"/>
                      <a:r>
                        <a:rPr lang="en-IN" sz="2000" b="1" u="none" strike="noStrike" kern="1200" dirty="0">
                          <a:solidFill>
                            <a:schemeClr val="accent6"/>
                          </a:solidFill>
                          <a:effectLst/>
                          <a:latin typeface="Bahnschrift Light" panose="020B0502040204020203" pitchFamily="34" charset="0"/>
                          <a:ea typeface="+mn-ea"/>
                          <a:cs typeface="+mn-cs"/>
                        </a:rPr>
                        <a:t>Threats</a:t>
                      </a:r>
                    </a:p>
                  </a:txBody>
                  <a:tcPr marL="7620" marR="7620" marT="7620" marB="0" anchor="b"/>
                </a:tc>
                <a:extLst>
                  <a:ext uri="{0D108BD9-81ED-4DB2-BD59-A6C34878D82A}">
                    <a16:rowId xmlns:a16="http://schemas.microsoft.com/office/drawing/2014/main" val="2103265978"/>
                  </a:ext>
                </a:extLst>
              </a:tr>
              <a:tr h="2239356">
                <a:tc>
                  <a:txBody>
                    <a:bodyPr/>
                    <a:lstStyle/>
                    <a:p>
                      <a:pPr marL="0" algn="l" defTabSz="914400" rtl="0" eaLnBrk="1" fontAlgn="ctr" latinLnBrk="0" hangingPunct="1"/>
                      <a:r>
                        <a:rPr lang="en-IN" sz="1800" b="1" u="none" strike="noStrike" kern="1200" dirty="0">
                          <a:solidFill>
                            <a:schemeClr val="accent6"/>
                          </a:solidFill>
                          <a:effectLst/>
                          <a:latin typeface="Bahnschrift Light" panose="020B0502040204020203" pitchFamily="34" charset="0"/>
                          <a:ea typeface="+mn-ea"/>
                          <a:cs typeface="+mn-cs"/>
                        </a:rPr>
                        <a:t>External Factors</a:t>
                      </a:r>
                    </a:p>
                  </a:txBody>
                  <a:tcPr marL="7620" marR="7620" marT="7620" marB="0" anchor="ctr"/>
                </a:tc>
                <a:tc>
                  <a:txBody>
                    <a:bodyPr/>
                    <a:lstStyle/>
                    <a:p>
                      <a:pPr marL="171450" indent="-171450" algn="l" defTabSz="914400" rtl="0" eaLnBrk="1" fontAlgn="ctr" latinLnBrk="0" hangingPunct="1">
                        <a:lnSpc>
                          <a:spcPct val="150000"/>
                        </a:lnSpc>
                        <a:buFont typeface="Arial" panose="020B0604020202020204" pitchFamily="34" charset="0"/>
                        <a:buChar char="•"/>
                      </a:pPr>
                      <a:r>
                        <a:rPr lang="en-US" sz="1400" u="none" strike="noStrike" kern="1200" dirty="0">
                          <a:solidFill>
                            <a:schemeClr val="tx1"/>
                          </a:solidFill>
                          <a:effectLst/>
                          <a:latin typeface="Bahnschrift Light" panose="020B0502040204020203" pitchFamily="34" charset="0"/>
                          <a:ea typeface="+mn-ea"/>
                          <a:cs typeface="+mn-cs"/>
                        </a:rPr>
                        <a:t>Expansion of digital offerings</a:t>
                      </a:r>
                    </a:p>
                    <a:p>
                      <a:pPr marL="171450" indent="-171450" algn="l" defTabSz="914400" rtl="0" eaLnBrk="1" fontAlgn="ctr" latinLnBrk="0" hangingPunct="1">
                        <a:lnSpc>
                          <a:spcPct val="150000"/>
                        </a:lnSpc>
                        <a:buFont typeface="Arial" panose="020B0604020202020204" pitchFamily="34" charset="0"/>
                        <a:buChar char="•"/>
                      </a:pPr>
                      <a:r>
                        <a:rPr lang="en-US" sz="1400" u="none" strike="noStrike" kern="1200" dirty="0">
                          <a:solidFill>
                            <a:schemeClr val="tx1"/>
                          </a:solidFill>
                          <a:effectLst/>
                          <a:latin typeface="Bahnschrift Light" panose="020B0502040204020203" pitchFamily="34" charset="0"/>
                          <a:ea typeface="+mn-ea"/>
                          <a:cs typeface="+mn-cs"/>
                        </a:rPr>
                        <a:t>Growing demand for healthier and sustainable products</a:t>
                      </a:r>
                    </a:p>
                  </a:txBody>
                  <a:tcPr marL="7620" marR="7620" marT="7620" marB="0" anchor="ctr"/>
                </a:tc>
                <a:tc>
                  <a:txBody>
                    <a:bodyPr/>
                    <a:lstStyle/>
                    <a:p>
                      <a:pPr marL="171450" indent="-171450" algn="l" defTabSz="914400" rtl="0" eaLnBrk="1" fontAlgn="ctr" latinLnBrk="0" hangingPunct="1">
                        <a:lnSpc>
                          <a:spcPct val="150000"/>
                        </a:lnSpc>
                        <a:buFont typeface="Arial" panose="020B0604020202020204" pitchFamily="34" charset="0"/>
                        <a:buChar char="•"/>
                      </a:pPr>
                      <a:r>
                        <a:rPr lang="en-US" sz="1400" u="none" strike="noStrike" kern="1200" dirty="0">
                          <a:solidFill>
                            <a:schemeClr val="tx1"/>
                          </a:solidFill>
                          <a:effectLst/>
                          <a:latin typeface="Bahnschrift Light" panose="020B0502040204020203" pitchFamily="34" charset="0"/>
                          <a:ea typeface="+mn-ea"/>
                          <a:cs typeface="+mn-cs"/>
                        </a:rPr>
                        <a:t>Intense competition in the coffee industry</a:t>
                      </a:r>
                    </a:p>
                    <a:p>
                      <a:pPr marL="171450" indent="-171450" algn="l" defTabSz="914400" rtl="0" eaLnBrk="1" fontAlgn="ctr" latinLnBrk="0" hangingPunct="1">
                        <a:lnSpc>
                          <a:spcPct val="150000"/>
                        </a:lnSpc>
                        <a:buFont typeface="Arial" panose="020B0604020202020204" pitchFamily="34" charset="0"/>
                        <a:buChar char="•"/>
                      </a:pPr>
                      <a:r>
                        <a:rPr lang="en-US" sz="1400" u="none" strike="noStrike" kern="1200" dirty="0">
                          <a:solidFill>
                            <a:schemeClr val="tx1"/>
                          </a:solidFill>
                          <a:effectLst/>
                          <a:latin typeface="Bahnschrift Light" panose="020B0502040204020203" pitchFamily="34" charset="0"/>
                          <a:ea typeface="+mn-ea"/>
                          <a:cs typeface="+mn-cs"/>
                        </a:rPr>
                        <a:t>Fluctuating commodity prices, especially coffee</a:t>
                      </a:r>
                    </a:p>
                    <a:p>
                      <a:pPr marL="171450" indent="-171450" algn="l" defTabSz="914400" rtl="0" eaLnBrk="1" fontAlgn="ctr" latinLnBrk="0" hangingPunct="1">
                        <a:lnSpc>
                          <a:spcPct val="150000"/>
                        </a:lnSpc>
                        <a:buFont typeface="Arial" panose="020B0604020202020204" pitchFamily="34" charset="0"/>
                        <a:buChar char="•"/>
                      </a:pPr>
                      <a:r>
                        <a:rPr lang="en-US" sz="1400" u="none" strike="noStrike" kern="1200" dirty="0">
                          <a:solidFill>
                            <a:schemeClr val="tx1"/>
                          </a:solidFill>
                          <a:effectLst/>
                          <a:latin typeface="Bahnschrift Light" panose="020B0502040204020203" pitchFamily="34" charset="0"/>
                          <a:ea typeface="+mn-ea"/>
                          <a:cs typeface="+mn-cs"/>
                        </a:rPr>
                        <a:t>Impact of global pandemics and other unforeseen events (Gupta, 2022)</a:t>
                      </a:r>
                    </a:p>
                  </a:txBody>
                  <a:tcPr marL="7620" marR="7620" marT="7620" marB="0" anchor="ctr"/>
                </a:tc>
                <a:extLst>
                  <a:ext uri="{0D108BD9-81ED-4DB2-BD59-A6C34878D82A}">
                    <a16:rowId xmlns:a16="http://schemas.microsoft.com/office/drawing/2014/main" val="3736316144"/>
                  </a:ext>
                </a:extLst>
              </a:tr>
            </a:tbl>
          </a:graphicData>
        </a:graphic>
      </p:graphicFrame>
    </p:spTree>
    <p:extLst>
      <p:ext uri="{BB962C8B-B14F-4D97-AF65-F5344CB8AC3E}">
        <p14:creationId xmlns:p14="http://schemas.microsoft.com/office/powerpoint/2010/main" val="3418695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3800-1E6B-4A93-87D3-3D70E59B3CEE}"/>
              </a:ext>
            </a:extLst>
          </p:cNvPr>
          <p:cNvSpPr>
            <a:spLocks noGrp="1"/>
          </p:cNvSpPr>
          <p:nvPr>
            <p:ph type="title"/>
          </p:nvPr>
        </p:nvSpPr>
        <p:spPr/>
        <p:txBody>
          <a:bodyPr/>
          <a:lstStyle/>
          <a:p>
            <a:r>
              <a:rPr lang="en-US" dirty="0">
                <a:solidFill>
                  <a:schemeClr val="accent6"/>
                </a:solidFill>
                <a:latin typeface="Bahnschrift Light" panose="020B0502040204020203" pitchFamily="34" charset="0"/>
              </a:rPr>
              <a:t>Factors Contributing to Potential Market Failure</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6419126"/>
              </p:ext>
            </p:extLst>
          </p:nvPr>
        </p:nvGraphicFramePr>
        <p:xfrm>
          <a:off x="634008" y="1524000"/>
          <a:ext cx="7394376" cy="47133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913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330446"/>
            <a:ext cx="7696200" cy="536104"/>
          </a:xfrm>
        </p:spPr>
        <p:txBody>
          <a:bodyPr/>
          <a:lstStyle/>
          <a:p>
            <a:r>
              <a:rPr lang="en-IN" dirty="0">
                <a:solidFill>
                  <a:schemeClr val="accent6"/>
                </a:solidFill>
                <a:latin typeface="Bahnschrift Light" panose="020B0502040204020203" pitchFamily="34" charset="0"/>
              </a:rPr>
              <a:t>Resource Allocation Strategies</a:t>
            </a:r>
          </a:p>
        </p:txBody>
      </p:sp>
      <p:sp>
        <p:nvSpPr>
          <p:cNvPr id="4" name="TextBox 3"/>
          <p:cNvSpPr txBox="1"/>
          <p:nvPr/>
        </p:nvSpPr>
        <p:spPr>
          <a:xfrm>
            <a:off x="5364088" y="5434657"/>
            <a:ext cx="3604828" cy="246221"/>
          </a:xfrm>
          <a:prstGeom prst="rect">
            <a:avLst/>
          </a:prstGeom>
          <a:noFill/>
        </p:spPr>
        <p:txBody>
          <a:bodyPr wrap="square" rtlCol="0">
            <a:spAutoFit/>
          </a:bodyPr>
          <a:lstStyle/>
          <a:p>
            <a:pPr>
              <a:buNone/>
            </a:pPr>
            <a:r>
              <a:rPr lang="en-IN" sz="1000" b="1" dirty="0"/>
              <a:t>Source: Technology and Operations Management, 2016</a:t>
            </a:r>
          </a:p>
        </p:txBody>
      </p:sp>
      <p:pic>
        <p:nvPicPr>
          <p:cNvPr id="6146" name="Picture 2" descr="Digitizing the Starbucks Experience - Technology and Operations Managemen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2940" y="2015182"/>
            <a:ext cx="5716910" cy="34194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p:cNvGraphicFramePr/>
          <p:nvPr>
            <p:extLst>
              <p:ext uri="{D42A27DB-BD31-4B8C-83A1-F6EECF244321}">
                <p14:modId xmlns:p14="http://schemas.microsoft.com/office/powerpoint/2010/main" val="1696129518"/>
              </p:ext>
            </p:extLst>
          </p:nvPr>
        </p:nvGraphicFramePr>
        <p:xfrm>
          <a:off x="-1188640" y="169291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93576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176" y="330446"/>
            <a:ext cx="7696200" cy="536104"/>
          </a:xfrm>
        </p:spPr>
        <p:txBody>
          <a:bodyPr/>
          <a:lstStyle/>
          <a:p>
            <a:r>
              <a:rPr lang="en-IN" dirty="0">
                <a:solidFill>
                  <a:schemeClr val="accent6"/>
                </a:solidFill>
                <a:latin typeface="Bahnschrift Light" panose="020B0502040204020203" pitchFamily="34" charset="0"/>
              </a:rPr>
              <a:t>Competitive Strategies</a:t>
            </a:r>
          </a:p>
        </p:txBody>
      </p:sp>
      <p:sp>
        <p:nvSpPr>
          <p:cNvPr id="4" name="TextBox 3"/>
          <p:cNvSpPr txBox="1"/>
          <p:nvPr/>
        </p:nvSpPr>
        <p:spPr>
          <a:xfrm>
            <a:off x="2007784" y="6135713"/>
            <a:ext cx="2452700" cy="246221"/>
          </a:xfrm>
          <a:prstGeom prst="rect">
            <a:avLst/>
          </a:prstGeom>
          <a:noFill/>
        </p:spPr>
        <p:txBody>
          <a:bodyPr wrap="square" rtlCol="0">
            <a:spAutoFit/>
          </a:bodyPr>
          <a:lstStyle/>
          <a:p>
            <a:pPr>
              <a:buNone/>
            </a:pPr>
            <a:r>
              <a:rPr lang="en-IN" sz="1000" b="1" dirty="0"/>
              <a:t>Source: Starbucks Coffee, 2013</a:t>
            </a:r>
          </a:p>
        </p:txBody>
      </p:sp>
      <p:graphicFrame>
        <p:nvGraphicFramePr>
          <p:cNvPr id="5" name="Diagram 4"/>
          <p:cNvGraphicFramePr/>
          <p:nvPr>
            <p:extLst>
              <p:ext uri="{D42A27DB-BD31-4B8C-83A1-F6EECF244321}">
                <p14:modId xmlns:p14="http://schemas.microsoft.com/office/powerpoint/2010/main" val="1325056045"/>
              </p:ext>
            </p:extLst>
          </p:nvPr>
        </p:nvGraphicFramePr>
        <p:xfrm>
          <a:off x="4139952" y="2259882"/>
          <a:ext cx="5832648" cy="30401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122" name="Picture 2" descr="Starbucks Coffee: Chapter 10 - Product Concept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1560" y="1538588"/>
            <a:ext cx="5245149" cy="4482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363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tarbucks Announces Global Greener Stores Commitmen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640" y="2662511"/>
            <a:ext cx="6616080" cy="40324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51520" y="836712"/>
            <a:ext cx="7696200" cy="536104"/>
          </a:xfrm>
        </p:spPr>
        <p:txBody>
          <a:bodyPr/>
          <a:lstStyle/>
          <a:p>
            <a:r>
              <a:rPr lang="en-US" dirty="0">
                <a:solidFill>
                  <a:schemeClr val="accent6"/>
                </a:solidFill>
                <a:latin typeface="Bahnschrift Light" panose="020B0502040204020203" pitchFamily="34" charset="0"/>
              </a:rPr>
              <a:t>Green Marketing and CSR Strategies</a:t>
            </a:r>
            <a:endParaRPr lang="en-IN" dirty="0">
              <a:solidFill>
                <a:schemeClr val="accent6"/>
              </a:solidFill>
              <a:latin typeface="Bahnschrift Light" panose="020B0502040204020203" pitchFamily="34" charset="0"/>
            </a:endParaRPr>
          </a:p>
        </p:txBody>
      </p:sp>
      <p:sp>
        <p:nvSpPr>
          <p:cNvPr id="4" name="TextBox 3"/>
          <p:cNvSpPr txBox="1"/>
          <p:nvPr/>
        </p:nvSpPr>
        <p:spPr>
          <a:xfrm>
            <a:off x="6660232" y="6448740"/>
            <a:ext cx="1948644" cy="246221"/>
          </a:xfrm>
          <a:prstGeom prst="rect">
            <a:avLst/>
          </a:prstGeom>
          <a:noFill/>
        </p:spPr>
        <p:txBody>
          <a:bodyPr wrap="square" rtlCol="0">
            <a:spAutoFit/>
          </a:bodyPr>
          <a:lstStyle/>
          <a:p>
            <a:pPr>
              <a:buNone/>
            </a:pPr>
            <a:r>
              <a:rPr lang="en-IN" sz="1000" b="1" dirty="0"/>
              <a:t>Source: Starbucks, 2020</a:t>
            </a:r>
          </a:p>
        </p:txBody>
      </p:sp>
      <p:graphicFrame>
        <p:nvGraphicFramePr>
          <p:cNvPr id="5" name="Diagram 4"/>
          <p:cNvGraphicFramePr/>
          <p:nvPr>
            <p:extLst>
              <p:ext uri="{D42A27DB-BD31-4B8C-83A1-F6EECF244321}">
                <p14:modId xmlns:p14="http://schemas.microsoft.com/office/powerpoint/2010/main" val="1212739355"/>
              </p:ext>
            </p:extLst>
          </p:nvPr>
        </p:nvGraphicFramePr>
        <p:xfrm>
          <a:off x="1475656" y="1988840"/>
          <a:ext cx="5832648" cy="3040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38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3800-1E6B-4A93-87D3-3D70E59B3CEE}"/>
              </a:ext>
            </a:extLst>
          </p:cNvPr>
          <p:cNvSpPr>
            <a:spLocks noGrp="1"/>
          </p:cNvSpPr>
          <p:nvPr>
            <p:ph type="title"/>
          </p:nvPr>
        </p:nvSpPr>
        <p:spPr/>
        <p:txBody>
          <a:bodyPr/>
          <a:lstStyle/>
          <a:p>
            <a:r>
              <a:rPr lang="en-US" dirty="0">
                <a:solidFill>
                  <a:schemeClr val="accent6"/>
                </a:solidFill>
                <a:latin typeface="Bahnschrift Light" panose="020B0502040204020203" pitchFamily="34" charset="0"/>
              </a:rPr>
              <a:t>Recommendations</a:t>
            </a:r>
            <a:r>
              <a:rPr lang="en-US" dirty="0">
                <a:latin typeface="Bahnschrift Light" panose="020B0502040204020203" pitchFamily="34" charset="0"/>
              </a:rPr>
              <a:t> </a:t>
            </a:r>
          </a:p>
        </p:txBody>
      </p:sp>
      <p:graphicFrame>
        <p:nvGraphicFramePr>
          <p:cNvPr id="4" name="Diagram 3"/>
          <p:cNvGraphicFramePr/>
          <p:nvPr>
            <p:extLst>
              <p:ext uri="{D42A27DB-BD31-4B8C-83A1-F6EECF244321}">
                <p14:modId xmlns:p14="http://schemas.microsoft.com/office/powerpoint/2010/main" val="340897835"/>
              </p:ext>
            </p:extLst>
          </p:nvPr>
        </p:nvGraphicFramePr>
        <p:xfrm>
          <a:off x="1547664" y="1700808"/>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441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8B17-CA98-41AD-988B-68DA804E97D8}"/>
              </a:ext>
            </a:extLst>
          </p:cNvPr>
          <p:cNvSpPr>
            <a:spLocks noGrp="1"/>
          </p:cNvSpPr>
          <p:nvPr>
            <p:ph type="title"/>
          </p:nvPr>
        </p:nvSpPr>
        <p:spPr>
          <a:xfrm>
            <a:off x="179512" y="-99392"/>
            <a:ext cx="7696200" cy="1295400"/>
          </a:xfrm>
        </p:spPr>
        <p:txBody>
          <a:bodyPr/>
          <a:lstStyle/>
          <a:p>
            <a:r>
              <a:rPr lang="en-US" dirty="0">
                <a:solidFill>
                  <a:schemeClr val="accent6"/>
                </a:solidFill>
                <a:latin typeface="Bahnschrift Light" panose="020B0502040204020203" pitchFamily="34" charset="0"/>
              </a:rPr>
              <a:t>Conclusion </a:t>
            </a:r>
          </a:p>
        </p:txBody>
      </p:sp>
      <p:sp>
        <p:nvSpPr>
          <p:cNvPr id="3" name="Content Placeholder 2">
            <a:extLst>
              <a:ext uri="{FF2B5EF4-FFF2-40B4-BE49-F238E27FC236}">
                <a16:creationId xmlns:a16="http://schemas.microsoft.com/office/drawing/2014/main" id="{4488E470-4D18-4400-AE5B-F1B78BA44AD5}"/>
              </a:ext>
            </a:extLst>
          </p:cNvPr>
          <p:cNvSpPr>
            <a:spLocks noGrp="1"/>
          </p:cNvSpPr>
          <p:nvPr>
            <p:ph idx="1"/>
          </p:nvPr>
        </p:nvSpPr>
        <p:spPr>
          <a:xfrm>
            <a:off x="899592" y="1628800"/>
            <a:ext cx="7391400" cy="4411663"/>
          </a:xfrm>
        </p:spPr>
        <p:txBody>
          <a:bodyPr>
            <a:normAutofit/>
          </a:bodyPr>
          <a:lstStyle/>
          <a:p>
            <a:pPr algn="ctr">
              <a:lnSpc>
                <a:spcPct val="150000"/>
              </a:lnSpc>
            </a:pPr>
            <a:r>
              <a:rPr lang="en-US" sz="2000" b="1" dirty="0">
                <a:latin typeface="Bahnschrift Light" panose="020B0502040204020203" pitchFamily="34" charset="0"/>
              </a:rPr>
              <a:t>To further strengthen its position, Starbucks could enhance its digital presence, tapping into the potential of virtual reality and artificial intelligence to offer unique customer experiences. The company could also invest more in renewable energy for its stores and operations, furthering its commitment to sustainability. Enhancing supply chain transparency would also reinforce Starbucks' ethical sourcing initiatives, building more trust with consumers.</a:t>
            </a:r>
          </a:p>
        </p:txBody>
      </p:sp>
    </p:spTree>
    <p:extLst>
      <p:ext uri="{BB962C8B-B14F-4D97-AF65-F5344CB8AC3E}">
        <p14:creationId xmlns:p14="http://schemas.microsoft.com/office/powerpoint/2010/main" val="33920150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F7E1A-4726-4A4D-936E-1547410B3991}"/>
              </a:ext>
            </a:extLst>
          </p:cNvPr>
          <p:cNvSpPr>
            <a:spLocks noGrp="1"/>
          </p:cNvSpPr>
          <p:nvPr>
            <p:ph type="title"/>
          </p:nvPr>
        </p:nvSpPr>
        <p:spPr>
          <a:xfrm>
            <a:off x="179512" y="-315416"/>
            <a:ext cx="7696200" cy="1295400"/>
          </a:xfrm>
        </p:spPr>
        <p:txBody>
          <a:bodyPr/>
          <a:lstStyle/>
          <a:p>
            <a:r>
              <a:rPr lang="en-US" dirty="0">
                <a:solidFill>
                  <a:schemeClr val="accent6"/>
                </a:solidFill>
                <a:latin typeface="Bahnschrift Light" panose="020B0502040204020203" pitchFamily="34" charset="0"/>
              </a:rPr>
              <a:t>References </a:t>
            </a:r>
          </a:p>
        </p:txBody>
      </p:sp>
      <p:sp>
        <p:nvSpPr>
          <p:cNvPr id="3" name="Content Placeholder 2">
            <a:extLst>
              <a:ext uri="{FF2B5EF4-FFF2-40B4-BE49-F238E27FC236}">
                <a16:creationId xmlns:a16="http://schemas.microsoft.com/office/drawing/2014/main" id="{57D24D5D-0235-41C0-B7A5-8534D08ABD25}"/>
              </a:ext>
            </a:extLst>
          </p:cNvPr>
          <p:cNvSpPr>
            <a:spLocks noGrp="1"/>
          </p:cNvSpPr>
          <p:nvPr>
            <p:ph idx="1"/>
          </p:nvPr>
        </p:nvSpPr>
        <p:spPr>
          <a:xfrm>
            <a:off x="179512" y="1484784"/>
            <a:ext cx="7696200" cy="4411663"/>
          </a:xfrm>
        </p:spPr>
        <p:txBody>
          <a:bodyPr>
            <a:noAutofit/>
          </a:bodyPr>
          <a:lstStyle/>
          <a:p>
            <a:pPr marL="331470" indent="-285750">
              <a:buFont typeface="Arial" panose="020B0604020202020204" pitchFamily="34" charset="0"/>
              <a:buChar char="•"/>
            </a:pPr>
            <a:r>
              <a:rPr lang="en-IN" sz="1400" dirty="0" err="1">
                <a:latin typeface="Bahnschrift Light" panose="020B0502040204020203" pitchFamily="34" charset="0"/>
              </a:rPr>
              <a:t>Eule</a:t>
            </a:r>
            <a:r>
              <a:rPr lang="en-IN" sz="1400" dirty="0">
                <a:latin typeface="Bahnschrift Light" panose="020B0502040204020203" pitchFamily="34" charset="0"/>
              </a:rPr>
              <a:t>, A. (2017). </a:t>
            </a:r>
            <a:r>
              <a:rPr lang="en-IN" sz="1400" i="1" dirty="0">
                <a:latin typeface="Bahnschrift Light" panose="020B0502040204020203" pitchFamily="34" charset="0"/>
              </a:rPr>
              <a:t>Starbucks Teaches Silicon Valley a Lesson in Tech</a:t>
            </a:r>
            <a:r>
              <a:rPr lang="en-IN" sz="1400" dirty="0">
                <a:latin typeface="Bahnschrift Light" panose="020B0502040204020203" pitchFamily="34" charset="0"/>
              </a:rPr>
              <a:t>. [online] Barrons.com. Available at: </a:t>
            </a:r>
            <a:r>
              <a:rPr lang="en-IN" sz="1400" dirty="0">
                <a:latin typeface="Bahnschrift Light" panose="020B0502040204020203" pitchFamily="34" charset="0"/>
                <a:hlinkClick r:id="rId2"/>
              </a:rPr>
              <a:t>https://www.barrons.com/articles/starbucks-teaches-silicon-valley-a-lesson-in-tech-1503115292</a:t>
            </a:r>
            <a:r>
              <a:rPr lang="en-IN" sz="1400" dirty="0">
                <a:latin typeface="Bahnschrift Light" panose="020B0502040204020203" pitchFamily="34" charset="0"/>
              </a:rPr>
              <a:t>.</a:t>
            </a:r>
          </a:p>
          <a:p>
            <a:pPr marL="331470" indent="-285750">
              <a:buFont typeface="Arial" panose="020B0604020202020204" pitchFamily="34" charset="0"/>
              <a:buChar char="•"/>
            </a:pPr>
            <a:r>
              <a:rPr lang="en-IN" sz="1400" dirty="0">
                <a:latin typeface="Bahnschrift Light" panose="020B0502040204020203" pitchFamily="34" charset="0"/>
              </a:rPr>
              <a:t>Gupta, S.K. (2022). </a:t>
            </a:r>
            <a:r>
              <a:rPr lang="en-IN" sz="1400" i="1" dirty="0">
                <a:latin typeface="Bahnschrift Light" panose="020B0502040204020203" pitchFamily="34" charset="0"/>
              </a:rPr>
              <a:t>Starbucks SWOT 2019 | SWOT Analysis of Starbucks | Business Strategy Hub</a:t>
            </a:r>
            <a:r>
              <a:rPr lang="en-IN" sz="1400" dirty="0">
                <a:latin typeface="Bahnschrift Light" panose="020B0502040204020203" pitchFamily="34" charset="0"/>
              </a:rPr>
              <a:t>. [online] Business Strategy Hub. Available at: </a:t>
            </a:r>
            <a:r>
              <a:rPr lang="en-IN" sz="1400" dirty="0">
                <a:latin typeface="Bahnschrift Light" panose="020B0502040204020203" pitchFamily="34" charset="0"/>
                <a:hlinkClick r:id="rId3"/>
              </a:rPr>
              <a:t>https://bstrategyhub.com/swot-analysis-of-starbucks-starbucks-swot/</a:t>
            </a:r>
            <a:r>
              <a:rPr lang="en-IN" sz="1400" dirty="0">
                <a:latin typeface="Bahnschrift Light" panose="020B0502040204020203" pitchFamily="34" charset="0"/>
              </a:rPr>
              <a:t>.</a:t>
            </a:r>
          </a:p>
          <a:p>
            <a:pPr marL="331470" indent="-285750">
              <a:buFont typeface="Arial" panose="020B0604020202020204" pitchFamily="34" charset="0"/>
              <a:buChar char="•"/>
            </a:pPr>
            <a:r>
              <a:rPr lang="en-US" sz="1400" dirty="0">
                <a:latin typeface="Bahnschrift Light" panose="020B0502040204020203" pitchFamily="34" charset="0"/>
              </a:rPr>
              <a:t>Ross, S. (2019). </a:t>
            </a:r>
            <a:r>
              <a:rPr lang="en-US" sz="1400" i="1" dirty="0">
                <a:latin typeface="Bahnschrift Light" panose="020B0502040204020203" pitchFamily="34" charset="0"/>
              </a:rPr>
              <a:t>The Biggest Risks of Investing in Starbucks (SBUX)</a:t>
            </a:r>
            <a:r>
              <a:rPr lang="en-US" sz="1400" dirty="0">
                <a:latin typeface="Bahnschrift Light" panose="020B0502040204020203" pitchFamily="34" charset="0"/>
              </a:rPr>
              <a:t>. [online] Investopedia. Available at: </a:t>
            </a:r>
            <a:r>
              <a:rPr lang="en-US" sz="1400" dirty="0">
                <a:latin typeface="Bahnschrift Light" panose="020B0502040204020203" pitchFamily="34" charset="0"/>
                <a:hlinkClick r:id="rId4"/>
              </a:rPr>
              <a:t>https://www.investopedia.com/articles/markets/101415/biggest-risks-investing-starbucks-stock.asp</a:t>
            </a:r>
            <a:r>
              <a:rPr lang="en-US" sz="1400" dirty="0">
                <a:latin typeface="Bahnschrift Light" panose="020B0502040204020203" pitchFamily="34" charset="0"/>
              </a:rPr>
              <a:t>.</a:t>
            </a:r>
          </a:p>
          <a:p>
            <a:pPr marL="331470" indent="-285750">
              <a:buFont typeface="Arial" panose="020B0604020202020204" pitchFamily="34" charset="0"/>
              <a:buChar char="•"/>
            </a:pPr>
            <a:r>
              <a:rPr lang="en-IN" sz="1400" dirty="0">
                <a:latin typeface="Bahnschrift Light" panose="020B0502040204020203" pitchFamily="34" charset="0"/>
              </a:rPr>
              <a:t>Starbucks (2020). </a:t>
            </a:r>
            <a:r>
              <a:rPr lang="en-IN" sz="1400" i="1" dirty="0">
                <a:latin typeface="Bahnschrift Light" panose="020B0502040204020203" pitchFamily="34" charset="0"/>
              </a:rPr>
              <a:t>Starbucks Announces Global Greener Stores Commitment</a:t>
            </a:r>
            <a:r>
              <a:rPr lang="en-IN" sz="1400" dirty="0">
                <a:latin typeface="Bahnschrift Light" panose="020B0502040204020203" pitchFamily="34" charset="0"/>
              </a:rPr>
              <a:t>. [online] Starbucks.com. Available at: </a:t>
            </a:r>
            <a:r>
              <a:rPr lang="en-IN" sz="1400" dirty="0">
                <a:latin typeface="Bahnschrift Light" panose="020B0502040204020203" pitchFamily="34" charset="0"/>
                <a:hlinkClick r:id="rId5"/>
              </a:rPr>
              <a:t>https://stories.starbucks.com/press/2018/starbucks-announces-global-greener-stores-commitment/</a:t>
            </a:r>
            <a:r>
              <a:rPr lang="en-IN" sz="1400" dirty="0">
                <a:latin typeface="Bahnschrift Light" panose="020B0502040204020203" pitchFamily="34" charset="0"/>
              </a:rPr>
              <a:t>.</a:t>
            </a:r>
          </a:p>
          <a:p>
            <a:pPr marL="331470" indent="-285750">
              <a:buFont typeface="Arial" panose="020B0604020202020204" pitchFamily="34" charset="0"/>
              <a:buChar char="•"/>
            </a:pPr>
            <a:r>
              <a:rPr lang="en-IN" sz="1400" dirty="0" err="1">
                <a:latin typeface="Bahnschrift Light" panose="020B0502040204020203" pitchFamily="34" charset="0"/>
              </a:rPr>
              <a:t>starbucks</a:t>
            </a:r>
            <a:r>
              <a:rPr lang="en-IN" sz="1400" dirty="0">
                <a:latin typeface="Bahnschrift Light" panose="020B0502040204020203" pitchFamily="34" charset="0"/>
              </a:rPr>
              <a:t> (2019). </a:t>
            </a:r>
            <a:r>
              <a:rPr lang="en-IN" sz="1400" i="1" dirty="0">
                <a:latin typeface="Bahnschrift Light" panose="020B0502040204020203" pitchFamily="34" charset="0"/>
              </a:rPr>
              <a:t>Starbucks coffee shops - Starbucks.co.uk</a:t>
            </a:r>
            <a:r>
              <a:rPr lang="en-IN" sz="1400" dirty="0">
                <a:latin typeface="Bahnschrift Light" panose="020B0502040204020203" pitchFamily="34" charset="0"/>
              </a:rPr>
              <a:t>. [online] Starbucks Coffee Company. Available at: </a:t>
            </a:r>
            <a:r>
              <a:rPr lang="en-IN" sz="1400" dirty="0">
                <a:latin typeface="Bahnschrift Light" panose="020B0502040204020203" pitchFamily="34" charset="0"/>
                <a:hlinkClick r:id="rId6"/>
              </a:rPr>
              <a:t>https://www.starbucks.co.uk/</a:t>
            </a:r>
            <a:r>
              <a:rPr lang="en-IN" sz="1400" dirty="0">
                <a:latin typeface="Bahnschrift Light" panose="020B0502040204020203" pitchFamily="34" charset="0"/>
              </a:rPr>
              <a:t>.</a:t>
            </a:r>
          </a:p>
          <a:p>
            <a:pPr marL="331470" indent="-285750">
              <a:buFont typeface="Arial" panose="020B0604020202020204" pitchFamily="34" charset="0"/>
              <a:buChar char="•"/>
            </a:pPr>
            <a:r>
              <a:rPr lang="en-US" sz="1400" dirty="0">
                <a:latin typeface="Bahnschrift Light" panose="020B0502040204020203" pitchFamily="34" charset="0"/>
              </a:rPr>
              <a:t>Technology and Operations Management. (2016). </a:t>
            </a:r>
            <a:r>
              <a:rPr lang="en-US" sz="1400" i="1" dirty="0">
                <a:latin typeface="Bahnschrift Light" panose="020B0502040204020203" pitchFamily="34" charset="0"/>
              </a:rPr>
              <a:t>Digitizing the Starbucks Experience</a:t>
            </a:r>
            <a:r>
              <a:rPr lang="en-US" sz="1400" dirty="0">
                <a:latin typeface="Bahnschrift Light" panose="020B0502040204020203" pitchFamily="34" charset="0"/>
              </a:rPr>
              <a:t>. [online] Available at: </a:t>
            </a:r>
            <a:r>
              <a:rPr lang="en-US" sz="1400" dirty="0">
                <a:latin typeface="Bahnschrift Light" panose="020B0502040204020203" pitchFamily="34" charset="0"/>
                <a:hlinkClick r:id="rId7"/>
              </a:rPr>
              <a:t>https://d3.harvard.edu/platform-rctom/submission/digitizing-the-starbucks-experience/</a:t>
            </a:r>
            <a:r>
              <a:rPr lang="en-US" sz="1400" dirty="0">
                <a:latin typeface="Bahnschrift Light" panose="020B0502040204020203" pitchFamily="34" charset="0"/>
              </a:rPr>
              <a:t>.</a:t>
            </a:r>
            <a:endParaRPr lang="en-IN" sz="1400" dirty="0">
              <a:latin typeface="Bahnschrift Light" panose="020B0502040204020203" pitchFamily="34" charset="0"/>
            </a:endParaRPr>
          </a:p>
          <a:p>
            <a:pPr marL="331470" indent="-285750">
              <a:buFont typeface="Arial" panose="020B0604020202020204" pitchFamily="34" charset="0"/>
              <a:buChar char="•"/>
            </a:pPr>
            <a:r>
              <a:rPr lang="en-US" sz="1400" dirty="0">
                <a:latin typeface="Bahnschrift Light" panose="020B0502040204020203" pitchFamily="34" charset="0"/>
              </a:rPr>
              <a:t>Unknown (2013). </a:t>
            </a:r>
            <a:r>
              <a:rPr lang="en-US" sz="1400" i="1" dirty="0">
                <a:latin typeface="Bahnschrift Light" panose="020B0502040204020203" pitchFamily="34" charset="0"/>
              </a:rPr>
              <a:t>Starbucks Coffee: Chapter 10 - Product Concepts</a:t>
            </a:r>
            <a:r>
              <a:rPr lang="en-US" sz="1400" dirty="0">
                <a:latin typeface="Bahnschrift Light" panose="020B0502040204020203" pitchFamily="34" charset="0"/>
              </a:rPr>
              <a:t>. [online] Starbucks Coffee. Available at: http://xiaomengmar100.blogspot.com/2013/11/chapter-10-product-concepts.html [Accessed 11 Jul. 2023].</a:t>
            </a:r>
          </a:p>
        </p:txBody>
      </p:sp>
    </p:spTree>
    <p:extLst>
      <p:ext uri="{BB962C8B-B14F-4D97-AF65-F5344CB8AC3E}">
        <p14:creationId xmlns:p14="http://schemas.microsoft.com/office/powerpoint/2010/main" val="752043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294C1-FB65-4366-A83A-341A46390349}"/>
              </a:ext>
            </a:extLst>
          </p:cNvPr>
          <p:cNvSpPr>
            <a:spLocks noGrp="1"/>
          </p:cNvSpPr>
          <p:nvPr>
            <p:ph type="title"/>
          </p:nvPr>
        </p:nvSpPr>
        <p:spPr>
          <a:xfrm>
            <a:off x="683568" y="2636912"/>
            <a:ext cx="7696200" cy="1295400"/>
          </a:xfrm>
        </p:spPr>
        <p:txBody>
          <a:bodyPr/>
          <a:lstStyle/>
          <a:p>
            <a:pPr algn="ctr"/>
            <a:r>
              <a:rPr lang="en-US" sz="6600" dirty="0">
                <a:solidFill>
                  <a:schemeClr val="accent6"/>
                </a:solidFill>
              </a:rPr>
              <a:t>Thank You</a:t>
            </a:r>
          </a:p>
        </p:txBody>
      </p:sp>
    </p:spTree>
    <p:extLst>
      <p:ext uri="{BB962C8B-B14F-4D97-AF65-F5344CB8AC3E}">
        <p14:creationId xmlns:p14="http://schemas.microsoft.com/office/powerpoint/2010/main" val="1283074937"/>
      </p:ext>
    </p:extLst>
  </p:cSld>
  <p:clrMapOvr>
    <a:masterClrMapping/>
  </p:clrMapOvr>
</p:sld>
</file>

<file path=ppt/theme/theme1.xml><?xml version="1.0" encoding="utf-8"?>
<a:theme xmlns:a="http://schemas.openxmlformats.org/drawingml/2006/main" name="Sales training presentation">
  <a:themeElements>
    <a:clrScheme name="Sales Training_final2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Sales Training_final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692150" marR="0" indent="-347663" algn="l" defTabSz="914400" rtl="0" eaLnBrk="1" fontAlgn="base" latinLnBrk="0" hangingPunct="1">
          <a:lnSpc>
            <a:spcPct val="100000"/>
          </a:lnSpc>
          <a:spcBef>
            <a:spcPct val="20000"/>
          </a:spcBef>
          <a:spcAft>
            <a:spcPct val="0"/>
          </a:spcAft>
          <a:buClr>
            <a:schemeClr val="accent2"/>
          </a:buClr>
          <a:buSzPct val="70000"/>
          <a:buFont typeface="Wingdings" pitchFamily="2" charset="2"/>
          <a:buChar char="l"/>
          <a:tabLst/>
          <a:defRPr kumimoji="0" lang="en-US" sz="26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692150" marR="0" indent="-347663" algn="l" defTabSz="914400" rtl="0" eaLnBrk="1" fontAlgn="base" latinLnBrk="0" hangingPunct="1">
          <a:lnSpc>
            <a:spcPct val="100000"/>
          </a:lnSpc>
          <a:spcBef>
            <a:spcPct val="20000"/>
          </a:spcBef>
          <a:spcAft>
            <a:spcPct val="0"/>
          </a:spcAft>
          <a:buClr>
            <a:schemeClr val="accent2"/>
          </a:buClr>
          <a:buSzPct val="70000"/>
          <a:buFont typeface="Wingdings" pitchFamily="2" charset="2"/>
          <a:buChar char="l"/>
          <a:tabLst/>
          <a:defRPr kumimoji="0" lang="en-US" sz="2600" b="0" i="0" u="none" strike="noStrike" cap="none" normalizeH="0" baseline="0" smtClean="0">
            <a:ln>
              <a:noFill/>
            </a:ln>
            <a:solidFill>
              <a:schemeClr val="tx1"/>
            </a:solidFill>
            <a:effectLst/>
            <a:latin typeface="Arial" charset="0"/>
          </a:defRPr>
        </a:defPPr>
      </a:lstStyle>
    </a:lnDef>
  </a:objectDefaults>
  <a:extraClrSchemeLst>
    <a:extraClrScheme>
      <a:clrScheme name="Sales Training_final2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Sales Training_final2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Sales Training_final2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Sales Training_final2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Sales Training_final2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Sales Training_final2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Sales Training_final2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Sales Training_final2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Sales Training_final2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Sales Training_final2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Sales training presentation.potx" id="{3181A242-BAE2-485E-97E8-919259126601}" vid="{819B686A-E690-42F4-91DA-6D012EEA3935}"/>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Sales training slides</Template>
  <TotalTime>118</TotalTime>
  <Words>545</Words>
  <Application>Microsoft Office PowerPoint</Application>
  <PresentationFormat>On-screen Show (4:3)</PresentationFormat>
  <Paragraphs>65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Bahnschrift Light</vt:lpstr>
      <vt:lpstr>Wingdings</vt:lpstr>
      <vt:lpstr>Sales training presentation</vt:lpstr>
      <vt:lpstr>Starbucks' Adaptation and Resilience in the Post-Pandemic Era</vt:lpstr>
      <vt:lpstr>Company Overview</vt:lpstr>
      <vt:lpstr>Global Market Share</vt:lpstr>
      <vt:lpstr>SWOT Analysis</vt:lpstr>
      <vt:lpstr>Factors Contributing to Potential Market Failure</vt:lpstr>
      <vt:lpstr>Resource Allocation Strategies</vt:lpstr>
      <vt:lpstr>Competitive Strategies</vt:lpstr>
      <vt:lpstr>Green Marketing and CSR Strategies</vt:lpstr>
      <vt:lpstr>Recommendations </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Starbucks' Adaptation and Resilience in the Post-Pandemic Era</dc:title>
  <dc:creator>ASHKER ALI PUTHUKKADAN BASHEER.</dc:creator>
  <cp:lastModifiedBy>ASHKER ALI PUTHUKADAN BASHEER</cp:lastModifiedBy>
  <cp:revision>16</cp:revision>
  <dcterms:created xsi:type="dcterms:W3CDTF">2023-07-11T18:02:29Z</dcterms:created>
  <dcterms:modified xsi:type="dcterms:W3CDTF">2023-07-11T21:22:32Z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