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6"/>
  </p:notesMasterIdLst>
  <p:sldIdLst>
    <p:sldId id="329" r:id="rId4"/>
    <p:sldId id="307" r:id="rId5"/>
    <p:sldId id="325" r:id="rId7"/>
    <p:sldId id="326" r:id="rId8"/>
    <p:sldId id="32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57" autoAdjust="0"/>
  </p:normalViewPr>
  <p:slideViewPr>
    <p:cSldViewPr snapToGrid="0">
      <p:cViewPr varScale="1">
        <p:scale>
          <a:sx n="103" d="100"/>
          <a:sy n="103" d="100"/>
        </p:scale>
        <p:origin x="87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7488FF-A583-49B7-9B58-19B64B1B1D5B}" type="datetimeFigureOut">
              <a:rPr lang="en-CA" smtClean="0"/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A87D81-E8B8-40CF-89D2-EA19EB6E66F6}" type="slidenum">
              <a:rPr lang="en-CA" smtClean="0"/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A87D81-E8B8-40CF-89D2-EA19EB6E66F6}" type="slidenum">
              <a:rPr lang="en-CA" smtClean="0"/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9FDF-48A6-4C2F-BE52-CE9B64EC4BB8}" type="datetimeFigureOut">
              <a:rPr lang="en-CA" smtClean="0"/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001ED-FADC-4DBF-8C7F-E0426DAB5979}" type="slidenum">
              <a:rPr lang="en-CA" smtClean="0"/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9FDF-48A6-4C2F-BE52-CE9B64EC4BB8}" type="datetimeFigureOut">
              <a:rPr lang="en-CA" smtClean="0"/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001ED-FADC-4DBF-8C7F-E0426DAB5979}" type="slidenum">
              <a:rPr lang="en-CA" smtClean="0"/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9FDF-48A6-4C2F-BE52-CE9B64EC4BB8}" type="datetimeFigureOut">
              <a:rPr lang="en-CA" smtClean="0"/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001ED-FADC-4DBF-8C7F-E0426DAB5979}" type="slidenum">
              <a:rPr lang="en-CA" smtClean="0"/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9FDF-48A6-4C2F-BE52-CE9B64EC4BB8}" type="datetimeFigureOut">
              <a:rPr lang="en-CA" smtClean="0"/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001ED-FADC-4DBF-8C7F-E0426DAB5979}" type="slidenum">
              <a:rPr lang="en-CA" smtClean="0"/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9FDF-48A6-4C2F-BE52-CE9B64EC4BB8}" type="datetimeFigureOut">
              <a:rPr lang="en-CA" smtClean="0"/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001ED-FADC-4DBF-8C7F-E0426DAB5979}" type="slidenum">
              <a:rPr lang="en-CA" smtClean="0"/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9FDF-48A6-4C2F-BE52-CE9B64EC4BB8}" type="datetimeFigureOut">
              <a:rPr lang="en-CA" smtClean="0"/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001ED-FADC-4DBF-8C7F-E0426DAB5979}" type="slidenum">
              <a:rPr lang="en-CA" smtClean="0"/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9FDF-48A6-4C2F-BE52-CE9B64EC4BB8}" type="datetimeFigureOut">
              <a:rPr lang="en-CA" smtClean="0"/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001ED-FADC-4DBF-8C7F-E0426DAB5979}" type="slidenum">
              <a:rPr lang="en-CA" smtClean="0"/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9FDF-48A6-4C2F-BE52-CE9B64EC4BB8}" type="datetimeFigureOut">
              <a:rPr lang="en-CA" smtClean="0"/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001ED-FADC-4DBF-8C7F-E0426DAB5979}" type="slidenum">
              <a:rPr lang="en-CA" smtClean="0"/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9FDF-48A6-4C2F-BE52-CE9B64EC4BB8}" type="datetimeFigureOut">
              <a:rPr lang="en-CA" smtClean="0"/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001ED-FADC-4DBF-8C7F-E0426DAB5979}" type="slidenum">
              <a:rPr lang="en-CA" smtClean="0"/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9FDF-48A6-4C2F-BE52-CE9B64EC4BB8}" type="datetimeFigureOut">
              <a:rPr lang="en-CA" smtClean="0"/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001ED-FADC-4DBF-8C7F-E0426DAB5979}" type="slidenum">
              <a:rPr lang="en-CA" smtClean="0"/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9FDF-48A6-4C2F-BE52-CE9B64EC4BB8}" type="datetimeFigureOut">
              <a:rPr lang="en-CA" smtClean="0"/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001ED-FADC-4DBF-8C7F-E0426DAB5979}" type="slidenum">
              <a:rPr lang="en-CA" smtClean="0"/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  <a:endParaRPr lang="en-US" altLang="ko-KR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  <a:endParaRPr lang="en-US" altLang="ko-KR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  <a:endParaRPr lang="en-US" altLang="ko-KR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3650190" y="1769412"/>
            <a:ext cx="2124000" cy="209502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403397" y="1769412"/>
            <a:ext cx="2124000" cy="209502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9156603" y="1769412"/>
            <a:ext cx="2124000" cy="209502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896983" y="1769412"/>
            <a:ext cx="2124000" cy="209502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3657599" y="1899950"/>
            <a:ext cx="7513502" cy="32903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 rot="20400000">
            <a:off x="1053734" y="2229400"/>
            <a:ext cx="2882538" cy="3413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 userDrawn="1"/>
        </p:nvSpPr>
        <p:spPr>
          <a:xfrm rot="20640000">
            <a:off x="1079861" y="2203273"/>
            <a:ext cx="2882538" cy="3413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 rot="20971299">
            <a:off x="1114697" y="2133601"/>
            <a:ext cx="2882538" cy="3413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그림 개체 틀 2"/>
          <p:cNvSpPr>
            <a:spLocks noGrp="1"/>
          </p:cNvSpPr>
          <p:nvPr>
            <p:ph type="pic" sz="quarter" idx="14" hasCustomPrompt="1"/>
          </p:nvPr>
        </p:nvSpPr>
        <p:spPr>
          <a:xfrm rot="20971299">
            <a:off x="1195968" y="2286619"/>
            <a:ext cx="2598070" cy="23550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  <a:endParaRPr lang="en-US" altLang="ko-KR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/>
          </p:cNvSpPr>
          <p:nvPr>
            <p:ph type="pic" sz="quarter" idx="17" hasCustomPrompt="1"/>
          </p:nvPr>
        </p:nvSpPr>
        <p:spPr>
          <a:xfrm>
            <a:off x="7690341" y="2999128"/>
            <a:ext cx="2785716" cy="2784666"/>
          </a:xfrm>
          <a:custGeom>
            <a:avLst/>
            <a:gdLst>
              <a:gd name="connsiteX0" fmla="*/ 1137861 w 2785716"/>
              <a:gd name="connsiteY0" fmla="*/ 0 h 2784666"/>
              <a:gd name="connsiteX1" fmla="*/ 2785716 w 2785716"/>
              <a:gd name="connsiteY1" fmla="*/ 1140221 h 2784666"/>
              <a:gd name="connsiteX2" fmla="*/ 1647855 w 2785716"/>
              <a:gd name="connsiteY2" fmla="*/ 2784666 h 2784666"/>
              <a:gd name="connsiteX3" fmla="*/ 0 w 2785716"/>
              <a:gd name="connsiteY3" fmla="*/ 1644444 h 2784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85716" h="2784666">
                <a:moveTo>
                  <a:pt x="1137861" y="0"/>
                </a:moveTo>
                <a:lnTo>
                  <a:pt x="2785716" y="1140221"/>
                </a:lnTo>
                <a:lnTo>
                  <a:pt x="1647855" y="2784666"/>
                </a:lnTo>
                <a:lnTo>
                  <a:pt x="0" y="164444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8" hasCustomPrompt="1"/>
          </p:nvPr>
        </p:nvSpPr>
        <p:spPr>
          <a:xfrm>
            <a:off x="4674653" y="3623107"/>
            <a:ext cx="2785716" cy="2770089"/>
          </a:xfrm>
          <a:custGeom>
            <a:avLst/>
            <a:gdLst>
              <a:gd name="connsiteX0" fmla="*/ 1137861 w 2785716"/>
              <a:gd name="connsiteY0" fmla="*/ 0 h 2770089"/>
              <a:gd name="connsiteX1" fmla="*/ 2785716 w 2785716"/>
              <a:gd name="connsiteY1" fmla="*/ 1140221 h 2770089"/>
              <a:gd name="connsiteX2" fmla="*/ 1657942 w 2785716"/>
              <a:gd name="connsiteY2" fmla="*/ 2770089 h 2770089"/>
              <a:gd name="connsiteX3" fmla="*/ 1626789 w 2785716"/>
              <a:gd name="connsiteY3" fmla="*/ 2770089 h 2770089"/>
              <a:gd name="connsiteX4" fmla="*/ 0 w 2785716"/>
              <a:gd name="connsiteY4" fmla="*/ 1644444 h 2770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85716" h="2770089">
                <a:moveTo>
                  <a:pt x="1137861" y="0"/>
                </a:moveTo>
                <a:lnTo>
                  <a:pt x="2785716" y="1140221"/>
                </a:lnTo>
                <a:lnTo>
                  <a:pt x="1657942" y="2770089"/>
                </a:lnTo>
                <a:lnTo>
                  <a:pt x="1626789" y="2770089"/>
                </a:lnTo>
                <a:lnTo>
                  <a:pt x="0" y="164444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9" hasCustomPrompt="1"/>
          </p:nvPr>
        </p:nvSpPr>
        <p:spPr>
          <a:xfrm>
            <a:off x="8893127" y="1209715"/>
            <a:ext cx="2785716" cy="2784666"/>
          </a:xfrm>
          <a:custGeom>
            <a:avLst/>
            <a:gdLst>
              <a:gd name="connsiteX0" fmla="*/ 1137861 w 2785716"/>
              <a:gd name="connsiteY0" fmla="*/ 0 h 2784666"/>
              <a:gd name="connsiteX1" fmla="*/ 2785716 w 2785716"/>
              <a:gd name="connsiteY1" fmla="*/ 1140221 h 2784666"/>
              <a:gd name="connsiteX2" fmla="*/ 1647855 w 2785716"/>
              <a:gd name="connsiteY2" fmla="*/ 2784666 h 2784666"/>
              <a:gd name="connsiteX3" fmla="*/ 0 w 2785716"/>
              <a:gd name="connsiteY3" fmla="*/ 1644444 h 2784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85716" h="2784666">
                <a:moveTo>
                  <a:pt x="1137861" y="0"/>
                </a:moveTo>
                <a:lnTo>
                  <a:pt x="2785716" y="1140221"/>
                </a:lnTo>
                <a:lnTo>
                  <a:pt x="1647855" y="2784666"/>
                </a:lnTo>
                <a:lnTo>
                  <a:pt x="0" y="164444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20" hasCustomPrompt="1"/>
          </p:nvPr>
        </p:nvSpPr>
        <p:spPr>
          <a:xfrm>
            <a:off x="5877439" y="1833693"/>
            <a:ext cx="2785716" cy="2784666"/>
          </a:xfrm>
          <a:custGeom>
            <a:avLst/>
            <a:gdLst>
              <a:gd name="connsiteX0" fmla="*/ 1137861 w 2785716"/>
              <a:gd name="connsiteY0" fmla="*/ 0 h 2784666"/>
              <a:gd name="connsiteX1" fmla="*/ 2785716 w 2785716"/>
              <a:gd name="connsiteY1" fmla="*/ 1140221 h 2784666"/>
              <a:gd name="connsiteX2" fmla="*/ 1647855 w 2785716"/>
              <a:gd name="connsiteY2" fmla="*/ 2784666 h 2784666"/>
              <a:gd name="connsiteX3" fmla="*/ 0 w 2785716"/>
              <a:gd name="connsiteY3" fmla="*/ 1644444 h 2784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85716" h="2784666">
                <a:moveTo>
                  <a:pt x="1137861" y="0"/>
                </a:moveTo>
                <a:lnTo>
                  <a:pt x="2785716" y="1140221"/>
                </a:lnTo>
                <a:lnTo>
                  <a:pt x="1647855" y="2784666"/>
                </a:lnTo>
                <a:lnTo>
                  <a:pt x="0" y="164444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6" name="Freeform: Shape 5"/>
          <p:cNvSpPr/>
          <p:nvPr userDrawn="1"/>
        </p:nvSpPr>
        <p:spPr>
          <a:xfrm flipH="1">
            <a:off x="9483952" y="2398143"/>
            <a:ext cx="2708047" cy="3413083"/>
          </a:xfrm>
          <a:custGeom>
            <a:avLst/>
            <a:gdLst>
              <a:gd name="connsiteX0" fmla="*/ 0 w 2708047"/>
              <a:gd name="connsiteY0" fmla="*/ 0 h 3335839"/>
              <a:gd name="connsiteX1" fmla="*/ 347734 w 2708047"/>
              <a:gd name="connsiteY1" fmla="*/ 0 h 3335839"/>
              <a:gd name="connsiteX2" fmla="*/ 2708047 w 2708047"/>
              <a:gd name="connsiteY2" fmla="*/ 3335839 h 3335839"/>
              <a:gd name="connsiteX3" fmla="*/ 0 w 2708047"/>
              <a:gd name="connsiteY3" fmla="*/ 3335839 h 33358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8047" h="3335839">
                <a:moveTo>
                  <a:pt x="0" y="0"/>
                </a:moveTo>
                <a:lnTo>
                  <a:pt x="347734" y="0"/>
                </a:lnTo>
                <a:lnTo>
                  <a:pt x="2708047" y="3335839"/>
                </a:lnTo>
                <a:lnTo>
                  <a:pt x="0" y="3335839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/>
          <p:cNvSpPr/>
          <p:nvPr userDrawn="1"/>
        </p:nvSpPr>
        <p:spPr>
          <a:xfrm flipH="1">
            <a:off x="0" y="1819635"/>
            <a:ext cx="6869544" cy="3399346"/>
          </a:xfrm>
          <a:custGeom>
            <a:avLst/>
            <a:gdLst>
              <a:gd name="connsiteX0" fmla="*/ 6869544 w 6869544"/>
              <a:gd name="connsiteY0" fmla="*/ 0 h 3399346"/>
              <a:gd name="connsiteX1" fmla="*/ 0 w 6869544"/>
              <a:gd name="connsiteY1" fmla="*/ 0 h 3399346"/>
              <a:gd name="connsiteX2" fmla="*/ 2360312 w 6869544"/>
              <a:gd name="connsiteY2" fmla="*/ 3399346 h 3399346"/>
              <a:gd name="connsiteX3" fmla="*/ 6869544 w 6869544"/>
              <a:gd name="connsiteY3" fmla="*/ 3399346 h 3399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69544" h="3399346">
                <a:moveTo>
                  <a:pt x="6869544" y="0"/>
                </a:moveTo>
                <a:lnTo>
                  <a:pt x="0" y="0"/>
                </a:lnTo>
                <a:lnTo>
                  <a:pt x="2360312" y="3399346"/>
                </a:lnTo>
                <a:lnTo>
                  <a:pt x="6869544" y="3399346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 userDrawn="1"/>
        </p:nvGrpSpPr>
        <p:grpSpPr>
          <a:xfrm>
            <a:off x="9613650" y="2003247"/>
            <a:ext cx="2578350" cy="4052320"/>
            <a:chOff x="9508727" y="2147107"/>
            <a:chExt cx="2683273" cy="4217224"/>
          </a:xfrm>
        </p:grpSpPr>
        <p:sp>
          <p:nvSpPr>
            <p:cNvPr id="11" name="Freeform: Shape 10"/>
            <p:cNvSpPr/>
            <p:nvPr/>
          </p:nvSpPr>
          <p:spPr>
            <a:xfrm>
              <a:off x="11381596" y="5780548"/>
              <a:ext cx="810404" cy="583783"/>
            </a:xfrm>
            <a:custGeom>
              <a:avLst/>
              <a:gdLst>
                <a:gd name="connsiteX0" fmla="*/ 267669 w 810404"/>
                <a:gd name="connsiteY0" fmla="*/ 0 h 583783"/>
                <a:gd name="connsiteX1" fmla="*/ 769357 w 810404"/>
                <a:gd name="connsiteY1" fmla="*/ 0 h 583783"/>
                <a:gd name="connsiteX2" fmla="*/ 805844 w 810404"/>
                <a:gd name="connsiteY2" fmla="*/ 0 h 583783"/>
                <a:gd name="connsiteX3" fmla="*/ 810404 w 810404"/>
                <a:gd name="connsiteY3" fmla="*/ 0 h 583783"/>
                <a:gd name="connsiteX4" fmla="*/ 810404 w 810404"/>
                <a:gd name="connsiteY4" fmla="*/ 583783 h 583783"/>
                <a:gd name="connsiteX5" fmla="*/ 805844 w 810404"/>
                <a:gd name="connsiteY5" fmla="*/ 583783 h 583783"/>
                <a:gd name="connsiteX6" fmla="*/ 769357 w 810404"/>
                <a:gd name="connsiteY6" fmla="*/ 583783 h 583783"/>
                <a:gd name="connsiteX7" fmla="*/ 170371 w 810404"/>
                <a:gd name="connsiteY7" fmla="*/ 583783 h 583783"/>
                <a:gd name="connsiteX8" fmla="*/ 152128 w 810404"/>
                <a:gd name="connsiteY8" fmla="*/ 367906 h 583783"/>
                <a:gd name="connsiteX9" fmla="*/ 267669 w 810404"/>
                <a:gd name="connsiteY9" fmla="*/ 0 h 583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10404" h="583783">
                  <a:moveTo>
                    <a:pt x="267669" y="0"/>
                  </a:moveTo>
                  <a:lnTo>
                    <a:pt x="769357" y="0"/>
                  </a:lnTo>
                  <a:lnTo>
                    <a:pt x="805844" y="0"/>
                  </a:lnTo>
                  <a:lnTo>
                    <a:pt x="810404" y="0"/>
                  </a:lnTo>
                  <a:lnTo>
                    <a:pt x="810404" y="583783"/>
                  </a:lnTo>
                  <a:lnTo>
                    <a:pt x="805844" y="583783"/>
                  </a:lnTo>
                  <a:cubicBezTo>
                    <a:pt x="805844" y="583783"/>
                    <a:pt x="793682" y="583783"/>
                    <a:pt x="769357" y="583783"/>
                  </a:cubicBezTo>
                  <a:cubicBezTo>
                    <a:pt x="675101" y="583783"/>
                    <a:pt x="413614" y="583783"/>
                    <a:pt x="170371" y="583783"/>
                  </a:cubicBezTo>
                  <a:cubicBezTo>
                    <a:pt x="-133682" y="583783"/>
                    <a:pt x="39629" y="483446"/>
                    <a:pt x="152128" y="367906"/>
                  </a:cubicBezTo>
                  <a:cubicBezTo>
                    <a:pt x="264629" y="249324"/>
                    <a:pt x="267669" y="0"/>
                    <a:pt x="267669" y="0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2" name="Freeform: Shape 11"/>
            <p:cNvSpPr/>
            <p:nvPr/>
          </p:nvSpPr>
          <p:spPr>
            <a:xfrm>
              <a:off x="9508727" y="2147107"/>
              <a:ext cx="2683273" cy="3642562"/>
            </a:xfrm>
            <a:custGeom>
              <a:avLst/>
              <a:gdLst>
                <a:gd name="connsiteX0" fmla="*/ 170270 w 2683273"/>
                <a:gd name="connsiteY0" fmla="*/ 0 h 3642562"/>
                <a:gd name="connsiteX1" fmla="*/ 2645266 w 2683273"/>
                <a:gd name="connsiteY1" fmla="*/ 0 h 3642562"/>
                <a:gd name="connsiteX2" fmla="*/ 2683273 w 2683273"/>
                <a:gd name="connsiteY2" fmla="*/ 0 h 3642562"/>
                <a:gd name="connsiteX3" fmla="*/ 2683273 w 2683273"/>
                <a:gd name="connsiteY3" fmla="*/ 3642562 h 3642562"/>
                <a:gd name="connsiteX4" fmla="*/ 155068 w 2683273"/>
                <a:gd name="connsiteY4" fmla="*/ 3642562 h 3642562"/>
                <a:gd name="connsiteX5" fmla="*/ 0 w 2683273"/>
                <a:gd name="connsiteY5" fmla="*/ 3469251 h 3642562"/>
                <a:gd name="connsiteX6" fmla="*/ 0 w 2683273"/>
                <a:gd name="connsiteY6" fmla="*/ 170270 h 3642562"/>
                <a:gd name="connsiteX7" fmla="*/ 170270 w 2683273"/>
                <a:gd name="connsiteY7" fmla="*/ 0 h 3642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83273" h="3642562">
                  <a:moveTo>
                    <a:pt x="170270" y="0"/>
                  </a:moveTo>
                  <a:lnTo>
                    <a:pt x="2645266" y="0"/>
                  </a:lnTo>
                  <a:lnTo>
                    <a:pt x="2683273" y="0"/>
                  </a:lnTo>
                  <a:lnTo>
                    <a:pt x="2683273" y="3642562"/>
                  </a:lnTo>
                  <a:lnTo>
                    <a:pt x="155068" y="3642562"/>
                  </a:lnTo>
                  <a:cubicBezTo>
                    <a:pt x="69933" y="3642562"/>
                    <a:pt x="0" y="3566549"/>
                    <a:pt x="0" y="3469251"/>
                  </a:cubicBezTo>
                  <a:lnTo>
                    <a:pt x="0" y="170270"/>
                  </a:lnTo>
                  <a:cubicBezTo>
                    <a:pt x="0" y="72973"/>
                    <a:pt x="82095" y="0"/>
                    <a:pt x="170270" y="0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9536092" y="2177513"/>
              <a:ext cx="2655908" cy="3195604"/>
            </a:xfrm>
            <a:custGeom>
              <a:avLst/>
              <a:gdLst>
                <a:gd name="connsiteX0" fmla="*/ 170270 w 2655908"/>
                <a:gd name="connsiteY0" fmla="*/ 0 h 3195604"/>
                <a:gd name="connsiteX1" fmla="*/ 2623983 w 2655908"/>
                <a:gd name="connsiteY1" fmla="*/ 0 h 3195604"/>
                <a:gd name="connsiteX2" fmla="*/ 2655908 w 2655908"/>
                <a:gd name="connsiteY2" fmla="*/ 0 h 3195604"/>
                <a:gd name="connsiteX3" fmla="*/ 2655908 w 2655908"/>
                <a:gd name="connsiteY3" fmla="*/ 3195604 h 3195604"/>
                <a:gd name="connsiteX4" fmla="*/ 0 w 2655908"/>
                <a:gd name="connsiteY4" fmla="*/ 3195604 h 3195604"/>
                <a:gd name="connsiteX5" fmla="*/ 0 w 2655908"/>
                <a:gd name="connsiteY5" fmla="*/ 148987 h 3195604"/>
                <a:gd name="connsiteX6" fmla="*/ 170270 w 2655908"/>
                <a:gd name="connsiteY6" fmla="*/ 0 h 3195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5908" h="3195604">
                  <a:moveTo>
                    <a:pt x="170270" y="0"/>
                  </a:moveTo>
                  <a:lnTo>
                    <a:pt x="2623983" y="0"/>
                  </a:lnTo>
                  <a:lnTo>
                    <a:pt x="2655908" y="0"/>
                  </a:lnTo>
                  <a:lnTo>
                    <a:pt x="2655908" y="3195604"/>
                  </a:lnTo>
                  <a:lnTo>
                    <a:pt x="0" y="3195604"/>
                  </a:lnTo>
                  <a:lnTo>
                    <a:pt x="0" y="148987"/>
                  </a:lnTo>
                  <a:cubicBezTo>
                    <a:pt x="0" y="60811"/>
                    <a:pt x="82095" y="0"/>
                    <a:pt x="170270" y="0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14" name="Freeform: Shape 13"/>
            <p:cNvSpPr/>
            <p:nvPr/>
          </p:nvSpPr>
          <p:spPr>
            <a:xfrm>
              <a:off x="11384738" y="6312642"/>
              <a:ext cx="807262" cy="48649"/>
            </a:xfrm>
            <a:custGeom>
              <a:avLst/>
              <a:gdLst>
                <a:gd name="connsiteX0" fmla="*/ 0 w 807262"/>
                <a:gd name="connsiteY0" fmla="*/ 0 h 48649"/>
                <a:gd name="connsiteX1" fmla="*/ 807262 w 807262"/>
                <a:gd name="connsiteY1" fmla="*/ 0 h 48649"/>
                <a:gd name="connsiteX2" fmla="*/ 807262 w 807262"/>
                <a:gd name="connsiteY2" fmla="*/ 48649 h 48649"/>
                <a:gd name="connsiteX3" fmla="*/ 799662 w 807262"/>
                <a:gd name="connsiteY3" fmla="*/ 48649 h 48649"/>
                <a:gd name="connsiteX4" fmla="*/ 772297 w 807262"/>
                <a:gd name="connsiteY4" fmla="*/ 48649 h 48649"/>
                <a:gd name="connsiteX5" fmla="*/ 173311 w 807262"/>
                <a:gd name="connsiteY5" fmla="*/ 48649 h 48649"/>
                <a:gd name="connsiteX6" fmla="*/ 0 w 807262"/>
                <a:gd name="connsiteY6" fmla="*/ 6081 h 48649"/>
                <a:gd name="connsiteX7" fmla="*/ 0 w 807262"/>
                <a:gd name="connsiteY7" fmla="*/ 3041 h 48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07262" h="48649">
                  <a:moveTo>
                    <a:pt x="0" y="0"/>
                  </a:moveTo>
                  <a:lnTo>
                    <a:pt x="807262" y="0"/>
                  </a:lnTo>
                  <a:lnTo>
                    <a:pt x="807262" y="48649"/>
                  </a:lnTo>
                  <a:lnTo>
                    <a:pt x="799662" y="48649"/>
                  </a:lnTo>
                  <a:cubicBezTo>
                    <a:pt x="793581" y="48649"/>
                    <a:pt x="784459" y="48649"/>
                    <a:pt x="772297" y="48649"/>
                  </a:cubicBezTo>
                  <a:cubicBezTo>
                    <a:pt x="678039" y="48649"/>
                    <a:pt x="416553" y="48649"/>
                    <a:pt x="173311" y="48649"/>
                  </a:cubicBezTo>
                  <a:cubicBezTo>
                    <a:pt x="48648" y="48649"/>
                    <a:pt x="0" y="36487"/>
                    <a:pt x="0" y="6081"/>
                  </a:cubicBezTo>
                  <a:cubicBezTo>
                    <a:pt x="0" y="6081"/>
                    <a:pt x="0" y="6081"/>
                    <a:pt x="0" y="3041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15" name="Freeform: Shape 14"/>
            <p:cNvSpPr/>
            <p:nvPr/>
          </p:nvSpPr>
          <p:spPr>
            <a:xfrm>
              <a:off x="9536092" y="5379197"/>
              <a:ext cx="2655908" cy="395270"/>
            </a:xfrm>
            <a:custGeom>
              <a:avLst/>
              <a:gdLst>
                <a:gd name="connsiteX0" fmla="*/ 0 w 2655908"/>
                <a:gd name="connsiteY0" fmla="*/ 0 h 395270"/>
                <a:gd name="connsiteX1" fmla="*/ 2655908 w 2655908"/>
                <a:gd name="connsiteY1" fmla="*/ 0 h 395270"/>
                <a:gd name="connsiteX2" fmla="*/ 2655908 w 2655908"/>
                <a:gd name="connsiteY2" fmla="*/ 395270 h 395270"/>
                <a:gd name="connsiteX3" fmla="*/ 2623983 w 2655908"/>
                <a:gd name="connsiteY3" fmla="*/ 395270 h 395270"/>
                <a:gd name="connsiteX4" fmla="*/ 170270 w 2655908"/>
                <a:gd name="connsiteY4" fmla="*/ 395270 h 395270"/>
                <a:gd name="connsiteX5" fmla="*/ 0 w 2655908"/>
                <a:gd name="connsiteY5" fmla="*/ 246284 h 395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55908" h="395270">
                  <a:moveTo>
                    <a:pt x="0" y="0"/>
                  </a:moveTo>
                  <a:lnTo>
                    <a:pt x="2655908" y="0"/>
                  </a:lnTo>
                  <a:lnTo>
                    <a:pt x="2655908" y="395270"/>
                  </a:lnTo>
                  <a:lnTo>
                    <a:pt x="2623983" y="395270"/>
                  </a:lnTo>
                  <a:lnTo>
                    <a:pt x="170270" y="395270"/>
                  </a:lnTo>
                  <a:cubicBezTo>
                    <a:pt x="82095" y="395270"/>
                    <a:pt x="0" y="322297"/>
                    <a:pt x="0" y="24628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6" name="Freeform: Shape 15"/>
            <p:cNvSpPr/>
            <p:nvPr/>
          </p:nvSpPr>
          <p:spPr>
            <a:xfrm>
              <a:off x="9711093" y="2388830"/>
              <a:ext cx="2480907" cy="2797293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/>
            <p:cNvSpPr/>
            <p:nvPr/>
          </p:nvSpPr>
          <p:spPr>
            <a:xfrm>
              <a:off x="10791316" y="2439610"/>
              <a:ext cx="1400684" cy="2776919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-1" fmla="*/ 2536444 w 3976489"/>
                <a:gd name="connsiteY0-2" fmla="*/ 0 h 4238316"/>
                <a:gd name="connsiteX1-3" fmla="*/ 3976489 w 3976489"/>
                <a:gd name="connsiteY1-4" fmla="*/ 241371 h 4238316"/>
                <a:gd name="connsiteX2-5" fmla="*/ 3968307 w 3976489"/>
                <a:gd name="connsiteY2-6" fmla="*/ 4238316 h 4238316"/>
                <a:gd name="connsiteX3-7" fmla="*/ 0 w 3976489"/>
                <a:gd name="connsiteY3-8" fmla="*/ 4238316 h 4238316"/>
                <a:gd name="connsiteX0-9" fmla="*/ 2536444 w 3976489"/>
                <a:gd name="connsiteY0-10" fmla="*/ 0 h 4238316"/>
                <a:gd name="connsiteX1-11" fmla="*/ 3976489 w 3976489"/>
                <a:gd name="connsiteY1-12" fmla="*/ 213683 h 4238316"/>
                <a:gd name="connsiteX2-13" fmla="*/ 3968307 w 3976489"/>
                <a:gd name="connsiteY2-14" fmla="*/ 4238316 h 4238316"/>
                <a:gd name="connsiteX3-15" fmla="*/ 0 w 3976489"/>
                <a:gd name="connsiteY3-16" fmla="*/ 4238316 h 4238316"/>
                <a:gd name="connsiteX0-17" fmla="*/ 2473335 w 3976489"/>
                <a:gd name="connsiteY0-18" fmla="*/ 0 h 4035268"/>
                <a:gd name="connsiteX1-19" fmla="*/ 3976489 w 3976489"/>
                <a:gd name="connsiteY1-20" fmla="*/ 10635 h 4035268"/>
                <a:gd name="connsiteX2-21" fmla="*/ 3968307 w 3976489"/>
                <a:gd name="connsiteY2-22" fmla="*/ 4035268 h 4035268"/>
                <a:gd name="connsiteX3-23" fmla="*/ 0 w 3976489"/>
                <a:gd name="connsiteY3-24" fmla="*/ 4035268 h 403526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8" name="Rectangle 17"/>
          <p:cNvSpPr/>
          <p:nvPr userDrawn="1"/>
        </p:nvSpPr>
        <p:spPr>
          <a:xfrm>
            <a:off x="0" y="2"/>
            <a:ext cx="12192000" cy="188044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solidFill>
                <a:schemeClr val="bg1"/>
              </a:solidFill>
            </a:endParaRPr>
          </a:p>
        </p:txBody>
      </p:sp>
      <p:sp>
        <p:nvSpPr>
          <p:cNvPr id="19" name="Oval 18"/>
          <p:cNvSpPr/>
          <p:nvPr userDrawn="1"/>
        </p:nvSpPr>
        <p:spPr>
          <a:xfrm>
            <a:off x="5466000" y="1233032"/>
            <a:ext cx="1260000" cy="1260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21" name="Oval 9"/>
          <p:cNvSpPr/>
          <p:nvPr userDrawn="1"/>
        </p:nvSpPr>
        <p:spPr>
          <a:xfrm>
            <a:off x="6714751" y="3743880"/>
            <a:ext cx="2520000" cy="252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22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9745813" y="2221239"/>
            <a:ext cx="2446188" cy="2736814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grpSp>
        <p:nvGrpSpPr>
          <p:cNvPr id="23" name="Group 20"/>
          <p:cNvGrpSpPr/>
          <p:nvPr userDrawn="1"/>
        </p:nvGrpSpPr>
        <p:grpSpPr>
          <a:xfrm>
            <a:off x="7019112" y="2341950"/>
            <a:ext cx="1890758" cy="3323854"/>
            <a:chOff x="445712" y="1449040"/>
            <a:chExt cx="2113018" cy="3924176"/>
          </a:xfrm>
        </p:grpSpPr>
        <p:sp>
          <p:nvSpPr>
            <p:cNvPr id="24" name="Rounded Rectangle 21"/>
            <p:cNvSpPr/>
            <p:nvPr userDrawn="1"/>
          </p:nvSpPr>
          <p:spPr>
            <a:xfrm>
              <a:off x="445712" y="1449040"/>
              <a:ext cx="2113018" cy="3924176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 dirty="0"/>
            </a:p>
          </p:txBody>
        </p:sp>
        <p:sp>
          <p:nvSpPr>
            <p:cNvPr id="25" name="Rectangle 22"/>
            <p:cNvSpPr/>
            <p:nvPr userDrawn="1"/>
          </p:nvSpPr>
          <p:spPr>
            <a:xfrm>
              <a:off x="1379920" y="1650572"/>
              <a:ext cx="216024" cy="34350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grpSp>
          <p:nvGrpSpPr>
            <p:cNvPr id="26" name="Group 23"/>
            <p:cNvGrpSpPr/>
            <p:nvPr userDrawn="1"/>
          </p:nvGrpSpPr>
          <p:grpSpPr>
            <a:xfrm>
              <a:off x="1407705" y="5045834"/>
              <a:ext cx="211967" cy="211967"/>
              <a:chOff x="1549420" y="5712364"/>
              <a:chExt cx="312583" cy="312583"/>
            </a:xfrm>
          </p:grpSpPr>
          <p:sp>
            <p:nvSpPr>
              <p:cNvPr id="27" name="Oval 24"/>
              <p:cNvSpPr/>
              <p:nvPr userDrawn="1"/>
            </p:nvSpPr>
            <p:spPr>
              <a:xfrm>
                <a:off x="1549420" y="5712364"/>
                <a:ext cx="312583" cy="312583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28" name="Rounded Rectangle 25"/>
              <p:cNvSpPr/>
              <p:nvPr userDrawn="1"/>
            </p:nvSpPr>
            <p:spPr>
              <a:xfrm>
                <a:off x="1634225" y="5796647"/>
                <a:ext cx="142969" cy="144016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</p:grpSp>
      </p:grpSp>
      <p:sp>
        <p:nvSpPr>
          <p:cNvPr id="29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7145482" y="2668904"/>
            <a:ext cx="1624041" cy="266342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30" name="Text Placeholder 9"/>
          <p:cNvSpPr>
            <a:spLocks noGrp="1"/>
          </p:cNvSpPr>
          <p:nvPr>
            <p:ph type="body" sz="quarter" idx="12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  <a:endParaRPr lang="en-US" altLang="ko-KR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2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12192000" cy="6561423"/>
          </a:xfrm>
          <a:custGeom>
            <a:avLst/>
            <a:gdLst>
              <a:gd name="connsiteX0" fmla="*/ 0 w 12192000"/>
              <a:gd name="connsiteY0" fmla="*/ 0 h 6561423"/>
              <a:gd name="connsiteX1" fmla="*/ 12192000 w 12192000"/>
              <a:gd name="connsiteY1" fmla="*/ 0 h 6561423"/>
              <a:gd name="connsiteX2" fmla="*/ 12192000 w 12192000"/>
              <a:gd name="connsiteY2" fmla="*/ 2455328 h 6561423"/>
              <a:gd name="connsiteX3" fmla="*/ 9675392 w 12192000"/>
              <a:gd name="connsiteY3" fmla="*/ 3302886 h 6561423"/>
              <a:gd name="connsiteX4" fmla="*/ 10157317 w 12192000"/>
              <a:gd name="connsiteY4" fmla="*/ 4390513 h 6561423"/>
              <a:gd name="connsiteX5" fmla="*/ 8230254 w 12192000"/>
              <a:gd name="connsiteY5" fmla="*/ 3789588 h 6561423"/>
              <a:gd name="connsiteX6" fmla="*/ 0 w 12192000"/>
              <a:gd name="connsiteY6" fmla="*/ 6561423 h 6561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561423">
                <a:moveTo>
                  <a:pt x="0" y="0"/>
                </a:moveTo>
                <a:lnTo>
                  <a:pt x="12192000" y="0"/>
                </a:lnTo>
                <a:lnTo>
                  <a:pt x="12192000" y="2455328"/>
                </a:lnTo>
                <a:lnTo>
                  <a:pt x="9675392" y="3302886"/>
                </a:lnTo>
                <a:lnTo>
                  <a:pt x="10157317" y="4390513"/>
                </a:lnTo>
                <a:lnTo>
                  <a:pt x="8230254" y="3789588"/>
                </a:lnTo>
                <a:lnTo>
                  <a:pt x="0" y="656142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200">
                <a:latin typeface="+mn-lt"/>
              </a:defRPr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360608" y="303727"/>
            <a:ext cx="5520743" cy="625054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3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549499" y="523741"/>
            <a:ext cx="3709115" cy="58555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s &amp; Conten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 userDrawn="1"/>
        </p:nvSpPr>
        <p:spPr>
          <a:xfrm>
            <a:off x="0" y="3356993"/>
            <a:ext cx="12192000" cy="35010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8" name="그림 개체 틀 2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3265714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  <p:sp>
        <p:nvSpPr>
          <p:cNvPr id="20" name="Rectangle 19"/>
          <p:cNvSpPr/>
          <p:nvPr userDrawn="1"/>
        </p:nvSpPr>
        <p:spPr>
          <a:xfrm>
            <a:off x="0" y="3265714"/>
            <a:ext cx="12192000" cy="912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  <a:endParaRPr lang="en-US" altLang="ko-KR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  <a:endParaRPr lang="en-US" altLang="ko-KR" dirty="0"/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/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Change Fill Color &amp;</a:t>
            </a:r>
            <a:endParaRPr lang="en-US" altLang="ko-KR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rPr>
              <a:t>FREE </a:t>
            </a:r>
            <a:endParaRPr lang="en-US" altLang="ko-KR" sz="2800" b="1" dirty="0">
              <a:solidFill>
                <a:schemeClr val="bg1"/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rPr>
              <a:t>PPT TEMPLATES</a:t>
            </a:r>
            <a:endParaRPr lang="en-US" altLang="ko-KR" sz="2800" b="1" dirty="0">
              <a:solidFill>
                <a:schemeClr val="bg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AC1B7B3F-A56B-4310-A966-BD55D80449F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3127340-2293-49D2-96F1-6E7BF0C8FD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3" Type="http://schemas.openxmlformats.org/officeDocument/2006/relationships/theme" Target="../theme/theme2.xml"/><Relationship Id="rId22" Type="http://schemas.openxmlformats.org/officeDocument/2006/relationships/slideLayout" Target="../slideLayouts/slideLayout33.xml"/><Relationship Id="rId21" Type="http://schemas.openxmlformats.org/officeDocument/2006/relationships/slideLayout" Target="../slideLayouts/slideLayout32.xml"/><Relationship Id="rId20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3.xml"/><Relationship Id="rId19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89FDF-48A6-4C2F-BE52-CE9B64EC4BB8}" type="datetimeFigureOut">
              <a:rPr lang="en-CA" smtClean="0"/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001ED-FADC-4DBF-8C7F-E0426DAB5979}" type="slidenum">
              <a:rPr lang="en-CA" smtClean="0"/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3.xml"/><Relationship Id="rId3" Type="http://schemas.openxmlformats.org/officeDocument/2006/relationships/tags" Target="../tags/tag1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hyperlink" Target="https://europe.autonews.com/automakers/vw-groups-2022-sales-fall-7-lowest-over-decade#:~:text=The%20group%2C%20whose%20brands%20range,the%20best%2Dselling%20electric%20models" TargetMode="External"/><Relationship Id="rId1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hyperlink" Target="https://www.volkswagenag.com/presence/investorrelation/publications/annual-media-conference/2023/volkswagen-konzern/Consolidated%20Financial%20Statements%20of%20Volkswagen%20AG%20as%20of%20December%2031,%202022.pdf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hyperlink" Target="https://www.volkswagenag.com/presence/investorrelation/publications/annual-media-conference/2023/volkswagen-konzern/Consolidated%20Financial%20Statements%20of%20Volkswagen%20AG%20as%20of%20December%2031,%202022.pdf" TargetMode="External"/><Relationship Id="rId1" Type="http://schemas.openxmlformats.org/officeDocument/2006/relationships/hyperlink" Target="https://europe.autonews.com/automakers/vw-groups-2022-sales-fall-7-lowest-over-decade#:~:text=The%20group%2C%20whose%20brands%20range,the%20best%2Dselling%20electric%20model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7143" y="-7515"/>
            <a:ext cx="12198193" cy="6865515"/>
            <a:chOff x="-6192" y="-7515"/>
            <a:chExt cx="12198193" cy="6865515"/>
          </a:xfrm>
        </p:grpSpPr>
        <p:sp>
          <p:nvSpPr>
            <p:cNvPr id="841" name="www.koppt.cn"/>
            <p:cNvSpPr/>
            <p:nvPr/>
          </p:nvSpPr>
          <p:spPr>
            <a:xfrm flipH="1">
              <a:off x="6406887" y="-7515"/>
              <a:ext cx="4743713" cy="6858000"/>
            </a:xfrm>
            <a:custGeom>
              <a:avLst/>
              <a:gdLst>
                <a:gd name="connsiteX0" fmla="*/ 0 w 5753100"/>
                <a:gd name="connsiteY0" fmla="*/ 0 h 6858000"/>
                <a:gd name="connsiteX1" fmla="*/ 5753100 w 5753100"/>
                <a:gd name="connsiteY1" fmla="*/ 0 h 6858000"/>
                <a:gd name="connsiteX2" fmla="*/ 5753100 w 5753100"/>
                <a:gd name="connsiteY2" fmla="*/ 6858000 h 6858000"/>
                <a:gd name="connsiteX3" fmla="*/ 0 w 5753100"/>
                <a:gd name="connsiteY3" fmla="*/ 6858000 h 6858000"/>
                <a:gd name="connsiteX4" fmla="*/ 0 w 5753100"/>
                <a:gd name="connsiteY4" fmla="*/ 0 h 6858000"/>
                <a:gd name="connsiteX0-1" fmla="*/ 0 w 5753100"/>
                <a:gd name="connsiteY0-2" fmla="*/ 0 h 6858000"/>
                <a:gd name="connsiteX1-3" fmla="*/ 3546929 w 5753100"/>
                <a:gd name="connsiteY1-4" fmla="*/ 0 h 6858000"/>
                <a:gd name="connsiteX2-5" fmla="*/ 5753100 w 5753100"/>
                <a:gd name="connsiteY2-6" fmla="*/ 6858000 h 6858000"/>
                <a:gd name="connsiteX3-7" fmla="*/ 0 w 5753100"/>
                <a:gd name="connsiteY3-8" fmla="*/ 6858000 h 6858000"/>
                <a:gd name="connsiteX4-9" fmla="*/ 0 w 5753100"/>
                <a:gd name="connsiteY4-10" fmla="*/ 0 h 6858000"/>
                <a:gd name="connsiteX0-11" fmla="*/ 0 w 5607957"/>
                <a:gd name="connsiteY0-12" fmla="*/ 0 h 6858000"/>
                <a:gd name="connsiteX1-13" fmla="*/ 3546929 w 5607957"/>
                <a:gd name="connsiteY1-14" fmla="*/ 0 h 6858000"/>
                <a:gd name="connsiteX2-15" fmla="*/ 5607957 w 5607957"/>
                <a:gd name="connsiteY2-16" fmla="*/ 2605314 h 6858000"/>
                <a:gd name="connsiteX3-17" fmla="*/ 0 w 5607957"/>
                <a:gd name="connsiteY3-18" fmla="*/ 6858000 h 6858000"/>
                <a:gd name="connsiteX4-19" fmla="*/ 0 w 5607957"/>
                <a:gd name="connsiteY4-20" fmla="*/ 0 h 6858000"/>
                <a:gd name="connsiteX0-21" fmla="*/ 0 w 3546929"/>
                <a:gd name="connsiteY0-22" fmla="*/ 0 h 6858000"/>
                <a:gd name="connsiteX1-23" fmla="*/ 3546929 w 3546929"/>
                <a:gd name="connsiteY1-24" fmla="*/ 0 h 6858000"/>
                <a:gd name="connsiteX2-25" fmla="*/ 3532414 w 3546929"/>
                <a:gd name="connsiteY2-26" fmla="*/ 6857999 h 6858000"/>
                <a:gd name="connsiteX3-27" fmla="*/ 0 w 3546929"/>
                <a:gd name="connsiteY3-28" fmla="*/ 6858000 h 6858000"/>
                <a:gd name="connsiteX4-29" fmla="*/ 0 w 3546929"/>
                <a:gd name="connsiteY4-30" fmla="*/ 0 h 6858000"/>
                <a:gd name="connsiteX0-31" fmla="*/ 0 w 5762779"/>
                <a:gd name="connsiteY0-32" fmla="*/ 0 h 6858000"/>
                <a:gd name="connsiteX1-33" fmla="*/ 3546929 w 5762779"/>
                <a:gd name="connsiteY1-34" fmla="*/ 0 h 6858000"/>
                <a:gd name="connsiteX2-35" fmla="*/ 3532414 w 5762779"/>
                <a:gd name="connsiteY2-36" fmla="*/ 6857999 h 6858000"/>
                <a:gd name="connsiteX3-37" fmla="*/ 0 w 5762779"/>
                <a:gd name="connsiteY3-38" fmla="*/ 6858000 h 6858000"/>
                <a:gd name="connsiteX4-39" fmla="*/ 0 w 5762779"/>
                <a:gd name="connsiteY4-40" fmla="*/ 0 h 6858000"/>
                <a:gd name="connsiteX0-41" fmla="*/ 0 w 6126398"/>
                <a:gd name="connsiteY0-42" fmla="*/ 0 h 6858000"/>
                <a:gd name="connsiteX1-43" fmla="*/ 3546929 w 6126398"/>
                <a:gd name="connsiteY1-44" fmla="*/ 0 h 6858000"/>
                <a:gd name="connsiteX2-45" fmla="*/ 3532414 w 6126398"/>
                <a:gd name="connsiteY2-46" fmla="*/ 6857999 h 6858000"/>
                <a:gd name="connsiteX3-47" fmla="*/ 0 w 6126398"/>
                <a:gd name="connsiteY3-48" fmla="*/ 6858000 h 6858000"/>
                <a:gd name="connsiteX4-49" fmla="*/ 0 w 6126398"/>
                <a:gd name="connsiteY4-50" fmla="*/ 0 h 6858000"/>
                <a:gd name="connsiteX0-51" fmla="*/ 0 w 5298863"/>
                <a:gd name="connsiteY0-52" fmla="*/ 0 h 6858000"/>
                <a:gd name="connsiteX1-53" fmla="*/ 3546929 w 5298863"/>
                <a:gd name="connsiteY1-54" fmla="*/ 0 h 6858000"/>
                <a:gd name="connsiteX2-55" fmla="*/ 3532414 w 5298863"/>
                <a:gd name="connsiteY2-56" fmla="*/ 6857999 h 6858000"/>
                <a:gd name="connsiteX3-57" fmla="*/ 0 w 5298863"/>
                <a:gd name="connsiteY3-58" fmla="*/ 6858000 h 6858000"/>
                <a:gd name="connsiteX4-59" fmla="*/ 0 w 5298863"/>
                <a:gd name="connsiteY4-60" fmla="*/ 0 h 6858000"/>
                <a:gd name="connsiteX0-61" fmla="*/ 0 w 5179362"/>
                <a:gd name="connsiteY0-62" fmla="*/ 14514 h 6872514"/>
                <a:gd name="connsiteX1-63" fmla="*/ 3213247 w 5179362"/>
                <a:gd name="connsiteY1-64" fmla="*/ 0 h 6872514"/>
                <a:gd name="connsiteX2-65" fmla="*/ 3532414 w 5179362"/>
                <a:gd name="connsiteY2-66" fmla="*/ 6872513 h 6872514"/>
                <a:gd name="connsiteX3-67" fmla="*/ 0 w 5179362"/>
                <a:gd name="connsiteY3-68" fmla="*/ 6872514 h 6872514"/>
                <a:gd name="connsiteX4-69" fmla="*/ 0 w 5179362"/>
                <a:gd name="connsiteY4-70" fmla="*/ 14514 h 6872514"/>
                <a:gd name="connsiteX0-71" fmla="*/ 0 w 5327420"/>
                <a:gd name="connsiteY0-72" fmla="*/ 14514 h 6872514"/>
                <a:gd name="connsiteX1-73" fmla="*/ 3213247 w 5327420"/>
                <a:gd name="connsiteY1-74" fmla="*/ 0 h 6872514"/>
                <a:gd name="connsiteX2-75" fmla="*/ 3532414 w 5327420"/>
                <a:gd name="connsiteY2-76" fmla="*/ 6872513 h 6872514"/>
                <a:gd name="connsiteX3-77" fmla="*/ 0 w 5327420"/>
                <a:gd name="connsiteY3-78" fmla="*/ 6872514 h 6872514"/>
                <a:gd name="connsiteX4-79" fmla="*/ 0 w 5327420"/>
                <a:gd name="connsiteY4-80" fmla="*/ 14514 h 6872514"/>
                <a:gd name="connsiteX0-81" fmla="*/ 0 w 5165992"/>
                <a:gd name="connsiteY0-82" fmla="*/ 14514 h 6872514"/>
                <a:gd name="connsiteX1-83" fmla="*/ 3213247 w 5165992"/>
                <a:gd name="connsiteY1-84" fmla="*/ 0 h 6872514"/>
                <a:gd name="connsiteX2-85" fmla="*/ 3265469 w 5165992"/>
                <a:gd name="connsiteY2-86" fmla="*/ 6872513 h 6872514"/>
                <a:gd name="connsiteX3-87" fmla="*/ 0 w 5165992"/>
                <a:gd name="connsiteY3-88" fmla="*/ 6872514 h 6872514"/>
                <a:gd name="connsiteX4-89" fmla="*/ 0 w 5165992"/>
                <a:gd name="connsiteY4-90" fmla="*/ 14514 h 6872514"/>
                <a:gd name="connsiteX0-91" fmla="*/ 0 w 5310355"/>
                <a:gd name="connsiteY0-92" fmla="*/ 14514 h 6872514"/>
                <a:gd name="connsiteX1-93" fmla="*/ 3213247 w 5310355"/>
                <a:gd name="connsiteY1-94" fmla="*/ 0 h 6872514"/>
                <a:gd name="connsiteX2-95" fmla="*/ 3265469 w 5310355"/>
                <a:gd name="connsiteY2-96" fmla="*/ 6872513 h 6872514"/>
                <a:gd name="connsiteX3-97" fmla="*/ 0 w 5310355"/>
                <a:gd name="connsiteY3-98" fmla="*/ 6872514 h 6872514"/>
                <a:gd name="connsiteX4-99" fmla="*/ 0 w 5310355"/>
                <a:gd name="connsiteY4-100" fmla="*/ 14514 h 6872514"/>
                <a:gd name="connsiteX0-101" fmla="*/ 0 w 5278342"/>
                <a:gd name="connsiteY0-102" fmla="*/ 14514 h 6872514"/>
                <a:gd name="connsiteX1-103" fmla="*/ 3213247 w 5278342"/>
                <a:gd name="connsiteY1-104" fmla="*/ 0 h 6872514"/>
                <a:gd name="connsiteX2-105" fmla="*/ 3212080 w 5278342"/>
                <a:gd name="connsiteY2-106" fmla="*/ 6843484 h 6872514"/>
                <a:gd name="connsiteX3-107" fmla="*/ 0 w 5278342"/>
                <a:gd name="connsiteY3-108" fmla="*/ 6872514 h 6872514"/>
                <a:gd name="connsiteX4-109" fmla="*/ 0 w 5278342"/>
                <a:gd name="connsiteY4-110" fmla="*/ 14514 h 6872514"/>
                <a:gd name="connsiteX0-111" fmla="*/ 0 w 5261681"/>
                <a:gd name="connsiteY0-112" fmla="*/ 14514 h 6872514"/>
                <a:gd name="connsiteX1-113" fmla="*/ 3213247 w 5261681"/>
                <a:gd name="connsiteY1-114" fmla="*/ 0 h 6872514"/>
                <a:gd name="connsiteX2-115" fmla="*/ 3212080 w 5261681"/>
                <a:gd name="connsiteY2-116" fmla="*/ 6843484 h 6872514"/>
                <a:gd name="connsiteX3-117" fmla="*/ 0 w 5261681"/>
                <a:gd name="connsiteY3-118" fmla="*/ 6872514 h 6872514"/>
                <a:gd name="connsiteX4-119" fmla="*/ 0 w 5261681"/>
                <a:gd name="connsiteY4-120" fmla="*/ 14514 h 6872514"/>
                <a:gd name="connsiteX0-121" fmla="*/ 0 w 5269630"/>
                <a:gd name="connsiteY0-122" fmla="*/ 14514 h 6872514"/>
                <a:gd name="connsiteX1-123" fmla="*/ 3213247 w 5269630"/>
                <a:gd name="connsiteY1-124" fmla="*/ 0 h 6872514"/>
                <a:gd name="connsiteX2-125" fmla="*/ 3225428 w 5269630"/>
                <a:gd name="connsiteY2-126" fmla="*/ 6872512 h 6872514"/>
                <a:gd name="connsiteX3-127" fmla="*/ 0 w 5269630"/>
                <a:gd name="connsiteY3-128" fmla="*/ 6872514 h 6872514"/>
                <a:gd name="connsiteX4-129" fmla="*/ 0 w 5269630"/>
                <a:gd name="connsiteY4-130" fmla="*/ 14514 h 687251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5269630" h="6872514">
                  <a:moveTo>
                    <a:pt x="0" y="14514"/>
                  </a:moveTo>
                  <a:lnTo>
                    <a:pt x="3213247" y="0"/>
                  </a:lnTo>
                  <a:cubicBezTo>
                    <a:pt x="5181548" y="2474686"/>
                    <a:pt x="6628796" y="3193141"/>
                    <a:pt x="3225428" y="6872512"/>
                  </a:cubicBezTo>
                  <a:lnTo>
                    <a:pt x="0" y="6872514"/>
                  </a:lnTo>
                  <a:lnTo>
                    <a:pt x="0" y="145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cs typeface="+mn-ea"/>
                <a:sym typeface="+mn-lt"/>
              </a:endParaRPr>
            </a:p>
          </p:txBody>
        </p:sp>
        <p:pic>
          <p:nvPicPr>
            <p:cNvPr id="842" name="www.koppt.cn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383" b="9383"/>
            <a:stretch>
              <a:fillRect/>
            </a:stretch>
          </p:blipFill>
          <p:spPr>
            <a:xfrm>
              <a:off x="-6192" y="0"/>
              <a:ext cx="12198193" cy="6858000"/>
            </a:xfrm>
            <a:custGeom>
              <a:avLst/>
              <a:gdLst>
                <a:gd name="connsiteX0" fmla="*/ 0 w 12198193"/>
                <a:gd name="connsiteY0" fmla="*/ 4008669 h 6858000"/>
                <a:gd name="connsiteX1" fmla="*/ 72721 w 12198193"/>
                <a:gd name="connsiteY1" fmla="*/ 4042421 h 6858000"/>
                <a:gd name="connsiteX2" fmla="*/ 479722 w 12198193"/>
                <a:gd name="connsiteY2" fmla="*/ 4342519 h 6858000"/>
                <a:gd name="connsiteX3" fmla="*/ 2995203 w 12198193"/>
                <a:gd name="connsiteY3" fmla="*/ 6858000 h 6858000"/>
                <a:gd name="connsiteX4" fmla="*/ 0 w 12198193"/>
                <a:gd name="connsiteY4" fmla="*/ 6858000 h 6858000"/>
                <a:gd name="connsiteX5" fmla="*/ 8660619 w 12198193"/>
                <a:gd name="connsiteY5" fmla="*/ 0 h 6858000"/>
                <a:gd name="connsiteX6" fmla="*/ 12198193 w 12198193"/>
                <a:gd name="connsiteY6" fmla="*/ 0 h 6858000"/>
                <a:gd name="connsiteX7" fmla="*/ 12198193 w 12198193"/>
                <a:gd name="connsiteY7" fmla="*/ 6858000 h 6858000"/>
                <a:gd name="connsiteX8" fmla="*/ 8660620 w 12198193"/>
                <a:gd name="connsiteY8" fmla="*/ 6858000 h 6858000"/>
                <a:gd name="connsiteX9" fmla="*/ 6865165 w 12198193"/>
                <a:gd name="connsiteY9" fmla="*/ 4617924 h 6858000"/>
                <a:gd name="connsiteX10" fmla="*/ 6865165 w 12198193"/>
                <a:gd name="connsiteY10" fmla="*/ 224007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198193" h="6858000">
                  <a:moveTo>
                    <a:pt x="0" y="4008669"/>
                  </a:moveTo>
                  <a:lnTo>
                    <a:pt x="72721" y="4042421"/>
                  </a:lnTo>
                  <a:cubicBezTo>
                    <a:pt x="219145" y="4119369"/>
                    <a:pt x="356605" y="4219402"/>
                    <a:pt x="479722" y="4342519"/>
                  </a:cubicBezTo>
                  <a:lnTo>
                    <a:pt x="2995203" y="6858000"/>
                  </a:lnTo>
                  <a:lnTo>
                    <a:pt x="0" y="6858000"/>
                  </a:lnTo>
                  <a:close/>
                  <a:moveTo>
                    <a:pt x="8660619" y="0"/>
                  </a:moveTo>
                  <a:lnTo>
                    <a:pt x="12198193" y="0"/>
                  </a:lnTo>
                  <a:lnTo>
                    <a:pt x="12198193" y="6858000"/>
                  </a:lnTo>
                  <a:lnTo>
                    <a:pt x="8660620" y="6858000"/>
                  </a:lnTo>
                  <a:lnTo>
                    <a:pt x="6865165" y="4617924"/>
                  </a:lnTo>
                  <a:cubicBezTo>
                    <a:pt x="6338869" y="3961299"/>
                    <a:pt x="6338869" y="2896700"/>
                    <a:pt x="6865165" y="2240075"/>
                  </a:cubicBezTo>
                  <a:close/>
                </a:path>
              </a:pathLst>
            </a:custGeom>
          </p:spPr>
        </p:pic>
        <p:sp>
          <p:nvSpPr>
            <p:cNvPr id="843" name="www.koppt.cn"/>
            <p:cNvSpPr/>
            <p:nvPr/>
          </p:nvSpPr>
          <p:spPr>
            <a:xfrm>
              <a:off x="2267108" y="4802610"/>
              <a:ext cx="4140200" cy="460375"/>
            </a:xfrm>
            <a:prstGeom prst="rect">
              <a:avLst/>
            </a:prstGeom>
          </p:spPr>
          <p:txBody>
            <a:bodyPr wrap="square" anchor="ctr" anchorCtr="0">
              <a:spAutoFit/>
            </a:bodyPr>
            <a:lstStyle/>
            <a:p>
              <a:pPr lvl="0" algn="l"/>
              <a:r>
                <a:rPr lang="en-US" altLang="zh-CN" sz="2400" b="1" dirty="0">
                  <a:solidFill>
                    <a:schemeClr val="tx1"/>
                  </a:solidFill>
                  <a:latin typeface="Arial" panose="020B0604020202020204" pitchFamily="34" charset="0"/>
                  <a:cs typeface="+mn-ea"/>
                  <a:sym typeface="+mn-lt"/>
                </a:rPr>
                <a:t>Xiaoxia Han       (2218616)</a:t>
              </a:r>
              <a:endPara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cs typeface="+mn-ea"/>
                <a:sym typeface="+mn-lt"/>
              </a:endParaRPr>
            </a:p>
          </p:txBody>
        </p:sp>
        <p:sp>
          <p:nvSpPr>
            <p:cNvPr id="844" name="www.koppt.cn"/>
            <p:cNvSpPr/>
            <p:nvPr/>
          </p:nvSpPr>
          <p:spPr>
            <a:xfrm>
              <a:off x="965850" y="2256893"/>
              <a:ext cx="5276660" cy="1568450"/>
            </a:xfrm>
            <a:prstGeom prst="rect">
              <a:avLst/>
            </a:prstGeom>
          </p:spPr>
          <p:txBody>
            <a:bodyPr wrap="square" anchor="ctr" anchorCtr="0">
              <a:spAutoFit/>
            </a:bodyPr>
            <a:lstStyle/>
            <a:p>
              <a:pPr lvl="0"/>
              <a:r>
                <a:rPr lang="en-US" sz="4800" b="1" dirty="0">
                  <a:solidFill>
                    <a:schemeClr val="accent1">
                      <a:lumMod val="50000"/>
                    </a:schemeClr>
                  </a:solidFill>
                  <a:uFillTx/>
                  <a:latin typeface="Arial" panose="020B0604020202020204" pitchFamily="34" charset="0"/>
                  <a:cs typeface="+mn-ea"/>
                  <a:sym typeface="+mn-lt"/>
                </a:rPr>
                <a:t>Volkswagen Group A</a:t>
              </a:r>
              <a:r>
                <a:rPr sz="4800" b="1" dirty="0">
                  <a:solidFill>
                    <a:schemeClr val="accent1">
                      <a:lumMod val="50000"/>
                    </a:schemeClr>
                  </a:solidFill>
                  <a:uFillTx/>
                  <a:latin typeface="Arial" panose="020B0604020202020204" pitchFamily="34" charset="0"/>
                  <a:cs typeface="+mn-ea"/>
                  <a:sym typeface="+mn-lt"/>
                </a:rPr>
                <a:t>nalysis</a:t>
              </a:r>
              <a:endParaRPr sz="4800" b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cs typeface="+mn-ea"/>
                <a:sym typeface="+mn-lt"/>
              </a:endParaRPr>
            </a:p>
          </p:txBody>
        </p:sp>
      </p:grpSp>
      <p:pic>
        <p:nvPicPr>
          <p:cNvPr id="4" name="图片 3" descr="大众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0" y="0"/>
            <a:ext cx="1958975" cy="186944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Background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463954" y="5017302"/>
            <a:ext cx="40212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Business areas include automobile research and development, production, sales, logistics, services, auto parts, auto leasing, financial services, auto insurance, banking, IT services, etc. </a:t>
            </a:r>
            <a:r>
              <a:rPr lang="en-CA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(Volkswagen 2023)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22496" y="1325846"/>
            <a:ext cx="11362703" cy="4286277"/>
            <a:chOff x="49" y="2805"/>
            <a:chExt cx="17894" cy="6750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9" y="5006"/>
              <a:ext cx="4125" cy="2745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11610" y="2805"/>
              <a:ext cx="6333" cy="1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altLang="ko-KR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rPr>
                <a:t>Volkswagen Group was founded in 1937 and is a multinational automotive company headquartered in Wolfsburg, Germany </a:t>
              </a:r>
              <a:r>
                <a:rPr lang="en-CA" altLang="ko-KR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rPr>
                <a:t>(Volkswagen 2023)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1610" y="4258"/>
              <a:ext cx="6333" cy="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altLang="ko-KR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rPr>
                <a:t>Over 670,000 employees worldwide and operations in 150 countries </a:t>
              </a:r>
              <a:r>
                <a:rPr lang="en-CA" altLang="ko-KR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rPr>
                <a:t>(Volkswagen 2023)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1610" y="5773"/>
              <a:ext cx="6333" cy="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altLang="ko-KR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rPr>
                <a:t>In 2022, Volkswagen Group sold 8.3 million cars to consumers worldwide </a:t>
              </a:r>
              <a:r>
                <a:rPr lang="en-CA" altLang="ko-KR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rPr>
                <a:t>(Automotive News Europe 2023)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1610" y="7230"/>
              <a:ext cx="6333" cy="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altLang="ko-KR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rPr>
                <a:t>68 wholly-owned and joint-stock enterprises in the world </a:t>
              </a:r>
              <a:r>
                <a:rPr lang="en-CA" altLang="ko-KR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rPr>
                <a:t>(Volkswagen 2023)</a:t>
              </a:r>
              <a:endPara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0483" y="7165"/>
              <a:ext cx="937" cy="93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0483" y="5712"/>
              <a:ext cx="937" cy="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0483" y="4258"/>
              <a:ext cx="937" cy="93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5" name="Parallelogram 24"/>
            <p:cNvSpPr/>
            <p:nvPr/>
          </p:nvSpPr>
          <p:spPr>
            <a:xfrm rot="10800000">
              <a:off x="5693" y="5755"/>
              <a:ext cx="2205" cy="436"/>
            </a:xfrm>
            <a:prstGeom prst="parallelogram">
              <a:avLst>
                <a:gd name="adj" fmla="val 19222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0483" y="8618"/>
              <a:ext cx="937" cy="93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0483" y="2805"/>
              <a:ext cx="937" cy="937"/>
            </a:xfrm>
            <a:prstGeom prst="rect">
              <a:avLst/>
            </a:prstGeom>
            <a:solidFill>
              <a:schemeClr val="accent4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8" name="Down Arrow 1"/>
            <p:cNvSpPr/>
            <p:nvPr/>
          </p:nvSpPr>
          <p:spPr>
            <a:xfrm rot="10800000" flipH="1">
              <a:off x="10656" y="8756"/>
              <a:ext cx="589" cy="661"/>
            </a:xfrm>
            <a:custGeom>
              <a:avLst/>
              <a:gdLst/>
              <a:ahLst/>
              <a:cxnLst/>
              <a:rect l="l" t="t" r="r" b="b"/>
              <a:pathLst>
                <a:path w="3496146" h="3926159">
                  <a:moveTo>
                    <a:pt x="1476067" y="1782198"/>
                  </a:moveTo>
                  <a:lnTo>
                    <a:pt x="2085005" y="1782198"/>
                  </a:lnTo>
                  <a:lnTo>
                    <a:pt x="2085005" y="560436"/>
                  </a:lnTo>
                  <a:lnTo>
                    <a:pt x="2389473" y="560436"/>
                  </a:lnTo>
                  <a:lnTo>
                    <a:pt x="1780536" y="0"/>
                  </a:lnTo>
                  <a:lnTo>
                    <a:pt x="1171598" y="560436"/>
                  </a:lnTo>
                  <a:lnTo>
                    <a:pt x="1476067" y="560436"/>
                  </a:lnTo>
                  <a:close/>
                  <a:moveTo>
                    <a:pt x="2794909" y="2376264"/>
                  </a:moveTo>
                  <a:lnTo>
                    <a:pt x="3403846" y="1815828"/>
                  </a:lnTo>
                  <a:lnTo>
                    <a:pt x="3099377" y="1815828"/>
                  </a:lnTo>
                  <a:lnTo>
                    <a:pt x="3099377" y="594066"/>
                  </a:lnTo>
                  <a:lnTo>
                    <a:pt x="2490440" y="594066"/>
                  </a:lnTo>
                  <a:lnTo>
                    <a:pt x="2490440" y="1815828"/>
                  </a:lnTo>
                  <a:lnTo>
                    <a:pt x="2185971" y="1815828"/>
                  </a:lnTo>
                  <a:close/>
                  <a:moveTo>
                    <a:pt x="1738539" y="2704452"/>
                  </a:moveTo>
                  <a:cubicBezTo>
                    <a:pt x="2025742" y="2708651"/>
                    <a:pt x="2249289" y="2617027"/>
                    <a:pt x="2474392" y="2519294"/>
                  </a:cubicBezTo>
                  <a:cubicBezTo>
                    <a:pt x="2631335" y="2431624"/>
                    <a:pt x="2641220" y="2356014"/>
                    <a:pt x="2614641" y="2282563"/>
                  </a:cubicBezTo>
                  <a:cubicBezTo>
                    <a:pt x="2582745" y="2203226"/>
                    <a:pt x="2511446" y="2141129"/>
                    <a:pt x="2374721" y="2203680"/>
                  </a:cubicBezTo>
                  <a:cubicBezTo>
                    <a:pt x="2195292" y="2350932"/>
                    <a:pt x="1621166" y="2470817"/>
                    <a:pt x="1266317" y="2262320"/>
                  </a:cubicBezTo>
                  <a:cubicBezTo>
                    <a:pt x="1169173" y="2191011"/>
                    <a:pt x="970584" y="2135007"/>
                    <a:pt x="918755" y="2260582"/>
                  </a:cubicBezTo>
                  <a:cubicBezTo>
                    <a:pt x="905798" y="2301917"/>
                    <a:pt x="901034" y="2336556"/>
                    <a:pt x="904186" y="2366667"/>
                  </a:cubicBezTo>
                  <a:cubicBezTo>
                    <a:pt x="913642" y="2457000"/>
                    <a:pt x="994333" y="2506589"/>
                    <a:pt x="1138739" y="2574025"/>
                  </a:cubicBezTo>
                  <a:cubicBezTo>
                    <a:pt x="1370979" y="2664916"/>
                    <a:pt x="1566218" y="2701932"/>
                    <a:pt x="1738539" y="2704452"/>
                  </a:cubicBezTo>
                  <a:close/>
                  <a:moveTo>
                    <a:pt x="1709810" y="3318171"/>
                  </a:moveTo>
                  <a:cubicBezTo>
                    <a:pt x="2287461" y="3321186"/>
                    <a:pt x="2747532" y="3089987"/>
                    <a:pt x="2907033" y="2982480"/>
                  </a:cubicBezTo>
                  <a:cubicBezTo>
                    <a:pt x="3019837" y="2919930"/>
                    <a:pt x="3127019" y="2830470"/>
                    <a:pt x="3047283" y="2692494"/>
                  </a:cubicBezTo>
                  <a:cubicBezTo>
                    <a:pt x="2931427" y="2583612"/>
                    <a:pt x="2859428" y="2623285"/>
                    <a:pt x="2747560" y="2705958"/>
                  </a:cubicBezTo>
                  <a:cubicBezTo>
                    <a:pt x="2476410" y="2811508"/>
                    <a:pt x="1878339" y="3347087"/>
                    <a:pt x="714142" y="2686413"/>
                  </a:cubicBezTo>
                  <a:cubicBezTo>
                    <a:pt x="581403" y="2592588"/>
                    <a:pt x="478211" y="2639047"/>
                    <a:pt x="434354" y="2730111"/>
                  </a:cubicBezTo>
                  <a:cubicBezTo>
                    <a:pt x="423118" y="2754726"/>
                    <a:pt x="419107" y="2778362"/>
                    <a:pt x="421326" y="2801084"/>
                  </a:cubicBezTo>
                  <a:cubicBezTo>
                    <a:pt x="427982" y="2869247"/>
                    <a:pt x="490703" y="2929162"/>
                    <a:pt x="582577" y="2982481"/>
                  </a:cubicBezTo>
                  <a:cubicBezTo>
                    <a:pt x="974299" y="3230234"/>
                    <a:pt x="1363219" y="3316361"/>
                    <a:pt x="1709810" y="3318171"/>
                  </a:cubicBezTo>
                  <a:close/>
                  <a:moveTo>
                    <a:pt x="1650124" y="3925606"/>
                  </a:moveTo>
                  <a:cubicBezTo>
                    <a:pt x="2273556" y="3938577"/>
                    <a:pt x="2858828" y="3722251"/>
                    <a:pt x="3329308" y="3414392"/>
                  </a:cubicBezTo>
                  <a:cubicBezTo>
                    <a:pt x="3434138" y="3367480"/>
                    <a:pt x="3549293" y="3215474"/>
                    <a:pt x="3469556" y="3100952"/>
                  </a:cubicBezTo>
                  <a:cubicBezTo>
                    <a:pt x="3361675" y="3005103"/>
                    <a:pt x="3225886" y="3077348"/>
                    <a:pt x="3149901" y="3145689"/>
                  </a:cubicBezTo>
                  <a:cubicBezTo>
                    <a:pt x="2987266" y="3247333"/>
                    <a:pt x="1796029" y="4146474"/>
                    <a:pt x="297808" y="3098777"/>
                  </a:cubicBezTo>
                  <a:cubicBezTo>
                    <a:pt x="177029" y="2997135"/>
                    <a:pt x="65861" y="3063139"/>
                    <a:pt x="18020" y="3134657"/>
                  </a:cubicBezTo>
                  <a:cubicBezTo>
                    <a:pt x="4124" y="3161552"/>
                    <a:pt x="-1298" y="3188690"/>
                    <a:pt x="257" y="3215218"/>
                  </a:cubicBezTo>
                  <a:cubicBezTo>
                    <a:pt x="4919" y="3294803"/>
                    <a:pt x="72375" y="3368892"/>
                    <a:pt x="162256" y="3414392"/>
                  </a:cubicBezTo>
                  <a:cubicBezTo>
                    <a:pt x="657258" y="3766720"/>
                    <a:pt x="1165233" y="3915518"/>
                    <a:pt x="1650124" y="392560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  <p:sp>
          <p:nvSpPr>
            <p:cNvPr id="29" name="Donut 15"/>
            <p:cNvSpPr/>
            <p:nvPr/>
          </p:nvSpPr>
          <p:spPr>
            <a:xfrm>
              <a:off x="10679" y="3001"/>
              <a:ext cx="543" cy="545"/>
            </a:xfrm>
            <a:custGeom>
              <a:avLst/>
              <a:gdLst/>
              <a:ahLst/>
              <a:cxnLst/>
              <a:rect l="l" t="t" r="r" b="b"/>
              <a:pathLst>
                <a:path w="3821708" h="3795110">
                  <a:moveTo>
                    <a:pt x="1910854" y="903842"/>
                  </a:moveTo>
                  <a:lnTo>
                    <a:pt x="1793831" y="1129420"/>
                  </a:lnTo>
                  <a:lnTo>
                    <a:pt x="1791613" y="1129420"/>
                  </a:lnTo>
                  <a:lnTo>
                    <a:pt x="1791892" y="1133157"/>
                  </a:lnTo>
                  <a:lnTo>
                    <a:pt x="1791613" y="1133695"/>
                  </a:lnTo>
                  <a:lnTo>
                    <a:pt x="1791933" y="1133695"/>
                  </a:lnTo>
                  <a:lnTo>
                    <a:pt x="1833002" y="1683464"/>
                  </a:lnTo>
                  <a:cubicBezTo>
                    <a:pt x="1744939" y="1714584"/>
                    <a:pt x="1682254" y="1798749"/>
                    <a:pt x="1682254" y="1897555"/>
                  </a:cubicBezTo>
                  <a:cubicBezTo>
                    <a:pt x="1682254" y="2023808"/>
                    <a:pt x="1784602" y="2126156"/>
                    <a:pt x="1910855" y="2126156"/>
                  </a:cubicBezTo>
                  <a:cubicBezTo>
                    <a:pt x="1975561" y="2126156"/>
                    <a:pt x="2033988" y="2099273"/>
                    <a:pt x="2075304" y="2055803"/>
                  </a:cubicBezTo>
                  <a:lnTo>
                    <a:pt x="2443125" y="2288080"/>
                  </a:lnTo>
                  <a:lnTo>
                    <a:pt x="2443003" y="2288309"/>
                  </a:lnTo>
                  <a:lnTo>
                    <a:pt x="2443494" y="2288314"/>
                  </a:lnTo>
                  <a:lnTo>
                    <a:pt x="2446061" y="2289935"/>
                  </a:lnTo>
                  <a:lnTo>
                    <a:pt x="2446904" y="2288348"/>
                  </a:lnTo>
                  <a:lnTo>
                    <a:pt x="2652725" y="2290436"/>
                  </a:lnTo>
                  <a:lnTo>
                    <a:pt x="2535900" y="2120971"/>
                  </a:lnTo>
                  <a:lnTo>
                    <a:pt x="2536744" y="2119385"/>
                  </a:lnTo>
                  <a:lnTo>
                    <a:pt x="2533964" y="2118163"/>
                  </a:lnTo>
                  <a:lnTo>
                    <a:pt x="2533686" y="2117759"/>
                  </a:lnTo>
                  <a:lnTo>
                    <a:pt x="2533565" y="2117988"/>
                  </a:lnTo>
                  <a:lnTo>
                    <a:pt x="2134900" y="1942755"/>
                  </a:lnTo>
                  <a:cubicBezTo>
                    <a:pt x="2137918" y="1928156"/>
                    <a:pt x="2139456" y="1913035"/>
                    <a:pt x="2139456" y="1897555"/>
                  </a:cubicBezTo>
                  <a:cubicBezTo>
                    <a:pt x="2139456" y="1798748"/>
                    <a:pt x="2076770" y="1714583"/>
                    <a:pt x="1988706" y="1683463"/>
                  </a:cubicBezTo>
                  <a:lnTo>
                    <a:pt x="2029775" y="1133695"/>
                  </a:lnTo>
                  <a:lnTo>
                    <a:pt x="2030094" y="1133695"/>
                  </a:lnTo>
                  <a:lnTo>
                    <a:pt x="2029815" y="1133157"/>
                  </a:lnTo>
                  <a:lnTo>
                    <a:pt x="2030094" y="1129420"/>
                  </a:lnTo>
                  <a:lnTo>
                    <a:pt x="2027877" y="1129420"/>
                  </a:lnTo>
                  <a:close/>
                  <a:moveTo>
                    <a:pt x="1910854" y="565406"/>
                  </a:moveTo>
                  <a:cubicBezTo>
                    <a:pt x="2646579" y="565406"/>
                    <a:pt x="3243002" y="1161829"/>
                    <a:pt x="3243002" y="1897554"/>
                  </a:cubicBezTo>
                  <a:cubicBezTo>
                    <a:pt x="3243002" y="2633279"/>
                    <a:pt x="2646579" y="3229702"/>
                    <a:pt x="1910854" y="3229702"/>
                  </a:cubicBezTo>
                  <a:cubicBezTo>
                    <a:pt x="1175129" y="3229702"/>
                    <a:pt x="578706" y="2633279"/>
                    <a:pt x="578706" y="1897554"/>
                  </a:cubicBezTo>
                  <a:cubicBezTo>
                    <a:pt x="578706" y="1161829"/>
                    <a:pt x="1175129" y="565406"/>
                    <a:pt x="1910854" y="565406"/>
                  </a:cubicBezTo>
                  <a:close/>
                  <a:moveTo>
                    <a:pt x="1766837" y="367010"/>
                  </a:moveTo>
                  <a:cubicBezTo>
                    <a:pt x="1050362" y="432397"/>
                    <a:pt x="475174" y="981146"/>
                    <a:pt x="377476" y="1681610"/>
                  </a:cubicBezTo>
                  <a:lnTo>
                    <a:pt x="426306" y="1681610"/>
                  </a:lnTo>
                  <a:cubicBezTo>
                    <a:pt x="510474" y="1681610"/>
                    <a:pt x="578706" y="1746088"/>
                    <a:pt x="578706" y="1825626"/>
                  </a:cubicBezTo>
                  <a:cubicBezTo>
                    <a:pt x="578706" y="1905164"/>
                    <a:pt x="510474" y="1969642"/>
                    <a:pt x="426306" y="1969642"/>
                  </a:cubicBezTo>
                  <a:lnTo>
                    <a:pt x="364094" y="1969642"/>
                  </a:lnTo>
                  <a:cubicBezTo>
                    <a:pt x="398055" y="2738400"/>
                    <a:pt x="1003246" y="3359660"/>
                    <a:pt x="1769417" y="3427809"/>
                  </a:cubicBezTo>
                  <a:lnTo>
                    <a:pt x="1769417" y="3382101"/>
                  </a:lnTo>
                  <a:cubicBezTo>
                    <a:pt x="1769417" y="3297933"/>
                    <a:pt x="1833895" y="3229701"/>
                    <a:pt x="1913433" y="3229701"/>
                  </a:cubicBezTo>
                  <a:cubicBezTo>
                    <a:pt x="1992971" y="3229701"/>
                    <a:pt x="2057449" y="3297933"/>
                    <a:pt x="2057449" y="3382101"/>
                  </a:cubicBezTo>
                  <a:lnTo>
                    <a:pt x="2057449" y="3427707"/>
                  </a:lnTo>
                  <a:cubicBezTo>
                    <a:pt x="2804164" y="3358467"/>
                    <a:pt x="3396856" y="2764020"/>
                    <a:pt x="3455018" y="2020616"/>
                  </a:cubicBezTo>
                  <a:lnTo>
                    <a:pt x="3395402" y="2020616"/>
                  </a:lnTo>
                  <a:cubicBezTo>
                    <a:pt x="3311234" y="2020616"/>
                    <a:pt x="3243002" y="1956138"/>
                    <a:pt x="3243002" y="1876600"/>
                  </a:cubicBezTo>
                  <a:cubicBezTo>
                    <a:pt x="3243002" y="1797062"/>
                    <a:pt x="3311234" y="1732584"/>
                    <a:pt x="3395402" y="1732584"/>
                  </a:cubicBezTo>
                  <a:lnTo>
                    <a:pt x="3451747" y="1732584"/>
                  </a:lnTo>
                  <a:cubicBezTo>
                    <a:pt x="3374444" y="1008025"/>
                    <a:pt x="2788738" y="434055"/>
                    <a:pt x="2054869" y="367632"/>
                  </a:cubicBezTo>
                  <a:lnTo>
                    <a:pt x="2054869" y="407296"/>
                  </a:lnTo>
                  <a:cubicBezTo>
                    <a:pt x="2054869" y="491464"/>
                    <a:pt x="1990391" y="559696"/>
                    <a:pt x="1910853" y="559696"/>
                  </a:cubicBezTo>
                  <a:cubicBezTo>
                    <a:pt x="1831315" y="559696"/>
                    <a:pt x="1766837" y="491464"/>
                    <a:pt x="1766837" y="407296"/>
                  </a:cubicBezTo>
                  <a:close/>
                  <a:moveTo>
                    <a:pt x="1910854" y="0"/>
                  </a:moveTo>
                  <a:cubicBezTo>
                    <a:pt x="2966190" y="0"/>
                    <a:pt x="3821708" y="849564"/>
                    <a:pt x="3821708" y="1897555"/>
                  </a:cubicBezTo>
                  <a:cubicBezTo>
                    <a:pt x="3821708" y="2945546"/>
                    <a:pt x="2966190" y="3795110"/>
                    <a:pt x="1910854" y="3795110"/>
                  </a:cubicBezTo>
                  <a:cubicBezTo>
                    <a:pt x="855518" y="3795110"/>
                    <a:pt x="0" y="2945546"/>
                    <a:pt x="0" y="1897555"/>
                  </a:cubicBezTo>
                  <a:cubicBezTo>
                    <a:pt x="0" y="849564"/>
                    <a:pt x="855518" y="0"/>
                    <a:pt x="191085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  <p:sp>
          <p:nvSpPr>
            <p:cNvPr id="30" name="Rectangle 1"/>
            <p:cNvSpPr>
              <a:spLocks noChangeAspect="1"/>
            </p:cNvSpPr>
            <p:nvPr/>
          </p:nvSpPr>
          <p:spPr>
            <a:xfrm>
              <a:off x="10685" y="7317"/>
              <a:ext cx="555" cy="554"/>
            </a:xfrm>
            <a:custGeom>
              <a:avLst/>
              <a:gdLst/>
              <a:ahLst/>
              <a:cxnLst/>
              <a:rect l="l" t="t" r="r" b="b"/>
              <a:pathLst>
                <a:path w="4020621" h="4012920">
                  <a:moveTo>
                    <a:pt x="780213" y="3724888"/>
                  </a:moveTo>
                  <a:lnTo>
                    <a:pt x="2868445" y="3724888"/>
                  </a:lnTo>
                  <a:lnTo>
                    <a:pt x="2868445" y="4012920"/>
                  </a:lnTo>
                  <a:lnTo>
                    <a:pt x="780213" y="4012920"/>
                  </a:lnTo>
                  <a:close/>
                  <a:moveTo>
                    <a:pt x="4020621" y="2152587"/>
                  </a:moveTo>
                  <a:lnTo>
                    <a:pt x="4020621" y="3448731"/>
                  </a:lnTo>
                  <a:lnTo>
                    <a:pt x="3903908" y="3386593"/>
                  </a:lnTo>
                  <a:lnTo>
                    <a:pt x="3903908" y="2214725"/>
                  </a:lnTo>
                  <a:close/>
                  <a:moveTo>
                    <a:pt x="1582587" y="1544569"/>
                  </a:moveTo>
                  <a:cubicBezTo>
                    <a:pt x="1525677" y="1652847"/>
                    <a:pt x="1434945" y="1739939"/>
                    <a:pt x="1324158" y="1792547"/>
                  </a:cubicBezTo>
                  <a:lnTo>
                    <a:pt x="1790243" y="1792547"/>
                  </a:lnTo>
                  <a:cubicBezTo>
                    <a:pt x="1708293" y="1721838"/>
                    <a:pt x="1638004" y="1638154"/>
                    <a:pt x="1582587" y="1544569"/>
                  </a:cubicBezTo>
                  <a:close/>
                  <a:moveTo>
                    <a:pt x="1238323" y="1312673"/>
                  </a:moveTo>
                  <a:cubicBezTo>
                    <a:pt x="1173622" y="1312673"/>
                    <a:pt x="1121172" y="1365123"/>
                    <a:pt x="1121172" y="1429824"/>
                  </a:cubicBezTo>
                  <a:cubicBezTo>
                    <a:pt x="1121172" y="1494525"/>
                    <a:pt x="1173622" y="1546975"/>
                    <a:pt x="1238323" y="1546975"/>
                  </a:cubicBezTo>
                  <a:cubicBezTo>
                    <a:pt x="1303024" y="1546975"/>
                    <a:pt x="1355474" y="1494525"/>
                    <a:pt x="1355474" y="1429824"/>
                  </a:cubicBezTo>
                  <a:cubicBezTo>
                    <a:pt x="1355474" y="1365123"/>
                    <a:pt x="1303024" y="1312673"/>
                    <a:pt x="1238323" y="1312673"/>
                  </a:cubicBezTo>
                  <a:close/>
                  <a:moveTo>
                    <a:pt x="870057" y="1312673"/>
                  </a:moveTo>
                  <a:cubicBezTo>
                    <a:pt x="805356" y="1312673"/>
                    <a:pt x="752906" y="1365123"/>
                    <a:pt x="752906" y="1429824"/>
                  </a:cubicBezTo>
                  <a:cubicBezTo>
                    <a:pt x="752906" y="1494525"/>
                    <a:pt x="805356" y="1546975"/>
                    <a:pt x="870057" y="1546975"/>
                  </a:cubicBezTo>
                  <a:cubicBezTo>
                    <a:pt x="934758" y="1546975"/>
                    <a:pt x="987208" y="1494525"/>
                    <a:pt x="987208" y="1429824"/>
                  </a:cubicBezTo>
                  <a:cubicBezTo>
                    <a:pt x="987208" y="1365123"/>
                    <a:pt x="934758" y="1312673"/>
                    <a:pt x="870057" y="1312673"/>
                  </a:cubicBezTo>
                  <a:close/>
                  <a:moveTo>
                    <a:pt x="2775838" y="1127627"/>
                  </a:moveTo>
                  <a:cubicBezTo>
                    <a:pt x="2666578" y="1127627"/>
                    <a:pt x="2578006" y="1216199"/>
                    <a:pt x="2578006" y="1325459"/>
                  </a:cubicBezTo>
                  <a:cubicBezTo>
                    <a:pt x="2578006" y="1434719"/>
                    <a:pt x="2666578" y="1523291"/>
                    <a:pt x="2775838" y="1523291"/>
                  </a:cubicBezTo>
                  <a:cubicBezTo>
                    <a:pt x="2885098" y="1523291"/>
                    <a:pt x="2973670" y="1434719"/>
                    <a:pt x="2973670" y="1325459"/>
                  </a:cubicBezTo>
                  <a:cubicBezTo>
                    <a:pt x="2973670" y="1216199"/>
                    <a:pt x="2885098" y="1127627"/>
                    <a:pt x="2775838" y="1127627"/>
                  </a:cubicBezTo>
                  <a:close/>
                  <a:moveTo>
                    <a:pt x="2153949" y="1127627"/>
                  </a:moveTo>
                  <a:cubicBezTo>
                    <a:pt x="2044689" y="1127627"/>
                    <a:pt x="1956117" y="1216199"/>
                    <a:pt x="1956117" y="1325459"/>
                  </a:cubicBezTo>
                  <a:cubicBezTo>
                    <a:pt x="1956117" y="1434719"/>
                    <a:pt x="2044689" y="1523291"/>
                    <a:pt x="2153949" y="1523291"/>
                  </a:cubicBezTo>
                  <a:cubicBezTo>
                    <a:pt x="2263209" y="1523291"/>
                    <a:pt x="2351781" y="1434719"/>
                    <a:pt x="2351781" y="1325459"/>
                  </a:cubicBezTo>
                  <a:cubicBezTo>
                    <a:pt x="2351781" y="1216199"/>
                    <a:pt x="2263209" y="1127627"/>
                    <a:pt x="2153949" y="1127627"/>
                  </a:cubicBezTo>
                  <a:close/>
                  <a:moveTo>
                    <a:pt x="1238323" y="956510"/>
                  </a:moveTo>
                  <a:cubicBezTo>
                    <a:pt x="1173622" y="956510"/>
                    <a:pt x="1121172" y="1008960"/>
                    <a:pt x="1121172" y="1073661"/>
                  </a:cubicBezTo>
                  <a:cubicBezTo>
                    <a:pt x="1121172" y="1138362"/>
                    <a:pt x="1173622" y="1190812"/>
                    <a:pt x="1238323" y="1190812"/>
                  </a:cubicBezTo>
                  <a:cubicBezTo>
                    <a:pt x="1303024" y="1190812"/>
                    <a:pt x="1355474" y="1138362"/>
                    <a:pt x="1355474" y="1073661"/>
                  </a:cubicBezTo>
                  <a:cubicBezTo>
                    <a:pt x="1355474" y="1008960"/>
                    <a:pt x="1303024" y="956510"/>
                    <a:pt x="1238323" y="956510"/>
                  </a:cubicBezTo>
                  <a:close/>
                  <a:moveTo>
                    <a:pt x="870057" y="956510"/>
                  </a:moveTo>
                  <a:cubicBezTo>
                    <a:pt x="805356" y="956510"/>
                    <a:pt x="752906" y="1008960"/>
                    <a:pt x="752906" y="1073661"/>
                  </a:cubicBezTo>
                  <a:cubicBezTo>
                    <a:pt x="752906" y="1138362"/>
                    <a:pt x="805356" y="1190812"/>
                    <a:pt x="870057" y="1190812"/>
                  </a:cubicBezTo>
                  <a:cubicBezTo>
                    <a:pt x="934758" y="1190812"/>
                    <a:pt x="987208" y="1138362"/>
                    <a:pt x="987208" y="1073661"/>
                  </a:cubicBezTo>
                  <a:cubicBezTo>
                    <a:pt x="987208" y="1008960"/>
                    <a:pt x="934758" y="956510"/>
                    <a:pt x="870057" y="956510"/>
                  </a:cubicBezTo>
                  <a:close/>
                  <a:moveTo>
                    <a:pt x="2775838" y="526176"/>
                  </a:moveTo>
                  <a:cubicBezTo>
                    <a:pt x="2666578" y="526176"/>
                    <a:pt x="2578006" y="614748"/>
                    <a:pt x="2578006" y="724008"/>
                  </a:cubicBezTo>
                  <a:cubicBezTo>
                    <a:pt x="2578006" y="833268"/>
                    <a:pt x="2666578" y="921840"/>
                    <a:pt x="2775838" y="921840"/>
                  </a:cubicBezTo>
                  <a:cubicBezTo>
                    <a:pt x="2885098" y="921840"/>
                    <a:pt x="2973670" y="833268"/>
                    <a:pt x="2973670" y="724008"/>
                  </a:cubicBezTo>
                  <a:cubicBezTo>
                    <a:pt x="2973670" y="614748"/>
                    <a:pt x="2885098" y="526176"/>
                    <a:pt x="2775838" y="526176"/>
                  </a:cubicBezTo>
                  <a:close/>
                  <a:moveTo>
                    <a:pt x="2153949" y="526176"/>
                  </a:moveTo>
                  <a:cubicBezTo>
                    <a:pt x="2044689" y="526176"/>
                    <a:pt x="1956117" y="614748"/>
                    <a:pt x="1956117" y="724008"/>
                  </a:cubicBezTo>
                  <a:cubicBezTo>
                    <a:pt x="1956117" y="833268"/>
                    <a:pt x="2044689" y="921840"/>
                    <a:pt x="2153949" y="921840"/>
                  </a:cubicBezTo>
                  <a:cubicBezTo>
                    <a:pt x="2263209" y="921840"/>
                    <a:pt x="2351781" y="833268"/>
                    <a:pt x="2351781" y="724008"/>
                  </a:cubicBezTo>
                  <a:cubicBezTo>
                    <a:pt x="2351781" y="614748"/>
                    <a:pt x="2263209" y="526176"/>
                    <a:pt x="2153949" y="526176"/>
                  </a:cubicBezTo>
                  <a:close/>
                  <a:moveTo>
                    <a:pt x="2464893" y="0"/>
                  </a:moveTo>
                  <a:cubicBezTo>
                    <a:pt x="3030837" y="0"/>
                    <a:pt x="3489626" y="458789"/>
                    <a:pt x="3489626" y="1024733"/>
                  </a:cubicBezTo>
                  <a:cubicBezTo>
                    <a:pt x="3489626" y="1442455"/>
                    <a:pt x="3239684" y="1801800"/>
                    <a:pt x="2880320" y="1959209"/>
                  </a:cubicBezTo>
                  <a:lnTo>
                    <a:pt x="2880320" y="2008571"/>
                  </a:lnTo>
                  <a:lnTo>
                    <a:pt x="3250857" y="2008571"/>
                  </a:lnTo>
                  <a:lnTo>
                    <a:pt x="3250857" y="2359970"/>
                  </a:lnTo>
                  <a:lnTo>
                    <a:pt x="3437294" y="2359970"/>
                  </a:lnTo>
                  <a:lnTo>
                    <a:pt x="3437294" y="2360694"/>
                  </a:lnTo>
                  <a:lnTo>
                    <a:pt x="3852060" y="2233461"/>
                  </a:lnTo>
                  <a:lnTo>
                    <a:pt x="3852060" y="3367858"/>
                  </a:lnTo>
                  <a:lnTo>
                    <a:pt x="3437294" y="3240624"/>
                  </a:lnTo>
                  <a:lnTo>
                    <a:pt x="3437294" y="3241349"/>
                  </a:lnTo>
                  <a:lnTo>
                    <a:pt x="3250857" y="3241349"/>
                  </a:lnTo>
                  <a:lnTo>
                    <a:pt x="3250857" y="3633063"/>
                  </a:lnTo>
                  <a:lnTo>
                    <a:pt x="298529" y="3633063"/>
                  </a:lnTo>
                  <a:lnTo>
                    <a:pt x="298529" y="2431730"/>
                  </a:lnTo>
                  <a:lnTo>
                    <a:pt x="0" y="2008571"/>
                  </a:lnTo>
                  <a:lnTo>
                    <a:pt x="298529" y="2008571"/>
                  </a:lnTo>
                  <a:lnTo>
                    <a:pt x="792088" y="2008571"/>
                  </a:lnTo>
                  <a:lnTo>
                    <a:pt x="792088" y="1796817"/>
                  </a:lnTo>
                  <a:cubicBezTo>
                    <a:pt x="587745" y="1700755"/>
                    <a:pt x="447370" y="1492642"/>
                    <a:pt x="447370" y="1251742"/>
                  </a:cubicBezTo>
                  <a:cubicBezTo>
                    <a:pt x="447370" y="916605"/>
                    <a:pt x="719053" y="644923"/>
                    <a:pt x="1054190" y="644923"/>
                  </a:cubicBezTo>
                  <a:cubicBezTo>
                    <a:pt x="1212753" y="644923"/>
                    <a:pt x="1357112" y="705740"/>
                    <a:pt x="1463939" y="806702"/>
                  </a:cubicBezTo>
                  <a:cubicBezTo>
                    <a:pt x="1563407" y="345444"/>
                    <a:pt x="1973809" y="0"/>
                    <a:pt x="246489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sz="27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1" name="Rounded Rectangle 24"/>
            <p:cNvSpPr>
              <a:spLocks noChangeAspect="1"/>
            </p:cNvSpPr>
            <p:nvPr/>
          </p:nvSpPr>
          <p:spPr>
            <a:xfrm>
              <a:off x="10691" y="5974"/>
              <a:ext cx="531" cy="411"/>
            </a:xfrm>
            <a:custGeom>
              <a:avLst/>
              <a:gdLst/>
              <a:ahLst/>
              <a:cxnLst/>
              <a:rect l="l" t="t" r="r" b="b"/>
              <a:pathLst>
                <a:path w="3960000" h="3064028">
                  <a:moveTo>
                    <a:pt x="1955333" y="1285185"/>
                  </a:moveTo>
                  <a:cubicBezTo>
                    <a:pt x="2192176" y="1285185"/>
                    <a:pt x="2384176" y="1477185"/>
                    <a:pt x="2384176" y="1714028"/>
                  </a:cubicBezTo>
                  <a:cubicBezTo>
                    <a:pt x="2384176" y="1950871"/>
                    <a:pt x="2192176" y="2142871"/>
                    <a:pt x="1955333" y="2142871"/>
                  </a:cubicBezTo>
                  <a:cubicBezTo>
                    <a:pt x="1718490" y="2142871"/>
                    <a:pt x="1526490" y="1950871"/>
                    <a:pt x="1526490" y="1714028"/>
                  </a:cubicBezTo>
                  <a:cubicBezTo>
                    <a:pt x="1526490" y="1477185"/>
                    <a:pt x="1718490" y="1285185"/>
                    <a:pt x="1955333" y="1285185"/>
                  </a:cubicBezTo>
                  <a:close/>
                  <a:moveTo>
                    <a:pt x="1955333" y="1074136"/>
                  </a:moveTo>
                  <a:cubicBezTo>
                    <a:pt x="1601930" y="1074136"/>
                    <a:pt x="1315441" y="1360625"/>
                    <a:pt x="1315441" y="1714028"/>
                  </a:cubicBezTo>
                  <a:cubicBezTo>
                    <a:pt x="1315441" y="2067431"/>
                    <a:pt x="1601930" y="2353920"/>
                    <a:pt x="1955333" y="2353920"/>
                  </a:cubicBezTo>
                  <a:cubicBezTo>
                    <a:pt x="2308736" y="2353920"/>
                    <a:pt x="2595225" y="2067431"/>
                    <a:pt x="2595225" y="1714028"/>
                  </a:cubicBezTo>
                  <a:cubicBezTo>
                    <a:pt x="2595225" y="1360625"/>
                    <a:pt x="2308736" y="1074136"/>
                    <a:pt x="1955333" y="1074136"/>
                  </a:cubicBezTo>
                  <a:close/>
                  <a:moveTo>
                    <a:pt x="1955333" y="849503"/>
                  </a:moveTo>
                  <a:cubicBezTo>
                    <a:pt x="2432797" y="849503"/>
                    <a:pt x="2819858" y="1236564"/>
                    <a:pt x="2819858" y="1714028"/>
                  </a:cubicBezTo>
                  <a:cubicBezTo>
                    <a:pt x="2819858" y="2191492"/>
                    <a:pt x="2432797" y="2578553"/>
                    <a:pt x="1955333" y="2578553"/>
                  </a:cubicBezTo>
                  <a:cubicBezTo>
                    <a:pt x="1477869" y="2578553"/>
                    <a:pt x="1090808" y="2191492"/>
                    <a:pt x="1090808" y="1714028"/>
                  </a:cubicBezTo>
                  <a:cubicBezTo>
                    <a:pt x="1090808" y="1236564"/>
                    <a:pt x="1477869" y="849503"/>
                    <a:pt x="1955333" y="849503"/>
                  </a:cubicBezTo>
                  <a:close/>
                  <a:moveTo>
                    <a:pt x="3253503" y="756254"/>
                  </a:moveTo>
                  <a:cubicBezTo>
                    <a:pt x="3162525" y="756254"/>
                    <a:pt x="3088773" y="830006"/>
                    <a:pt x="3088773" y="920984"/>
                  </a:cubicBezTo>
                  <a:cubicBezTo>
                    <a:pt x="3088773" y="1011962"/>
                    <a:pt x="3162525" y="1085714"/>
                    <a:pt x="3253503" y="1085714"/>
                  </a:cubicBezTo>
                  <a:cubicBezTo>
                    <a:pt x="3344481" y="1085714"/>
                    <a:pt x="3418233" y="1011962"/>
                    <a:pt x="3418233" y="920984"/>
                  </a:cubicBezTo>
                  <a:cubicBezTo>
                    <a:pt x="3418233" y="830006"/>
                    <a:pt x="3344481" y="756254"/>
                    <a:pt x="3253503" y="756254"/>
                  </a:cubicBezTo>
                  <a:close/>
                  <a:moveTo>
                    <a:pt x="1955333" y="744677"/>
                  </a:moveTo>
                  <a:cubicBezTo>
                    <a:pt x="1419975" y="744677"/>
                    <a:pt x="985982" y="1178670"/>
                    <a:pt x="985982" y="1714028"/>
                  </a:cubicBezTo>
                  <a:cubicBezTo>
                    <a:pt x="985982" y="2249386"/>
                    <a:pt x="1419975" y="2683379"/>
                    <a:pt x="1955333" y="2683379"/>
                  </a:cubicBezTo>
                  <a:cubicBezTo>
                    <a:pt x="2490691" y="2683379"/>
                    <a:pt x="2924684" y="2249386"/>
                    <a:pt x="2924684" y="1714028"/>
                  </a:cubicBezTo>
                  <a:cubicBezTo>
                    <a:pt x="2924684" y="1178670"/>
                    <a:pt x="2490691" y="744677"/>
                    <a:pt x="1955333" y="744677"/>
                  </a:cubicBezTo>
                  <a:close/>
                  <a:moveTo>
                    <a:pt x="1333922" y="0"/>
                  </a:moveTo>
                  <a:lnTo>
                    <a:pt x="2626078" y="0"/>
                  </a:lnTo>
                  <a:lnTo>
                    <a:pt x="2717085" y="364028"/>
                  </a:lnTo>
                  <a:lnTo>
                    <a:pt x="3699990" y="364028"/>
                  </a:lnTo>
                  <a:cubicBezTo>
                    <a:pt x="3843590" y="364028"/>
                    <a:pt x="3960000" y="480438"/>
                    <a:pt x="3960000" y="624038"/>
                  </a:cubicBezTo>
                  <a:lnTo>
                    <a:pt x="3960000" y="2804018"/>
                  </a:lnTo>
                  <a:cubicBezTo>
                    <a:pt x="3960000" y="2947618"/>
                    <a:pt x="3843590" y="3064028"/>
                    <a:pt x="3699990" y="3064028"/>
                  </a:cubicBezTo>
                  <a:lnTo>
                    <a:pt x="260010" y="3064028"/>
                  </a:lnTo>
                  <a:cubicBezTo>
                    <a:pt x="116410" y="3064028"/>
                    <a:pt x="0" y="2947618"/>
                    <a:pt x="0" y="2804018"/>
                  </a:cubicBezTo>
                  <a:lnTo>
                    <a:pt x="0" y="624038"/>
                  </a:lnTo>
                  <a:cubicBezTo>
                    <a:pt x="0" y="480438"/>
                    <a:pt x="116410" y="364028"/>
                    <a:pt x="260010" y="364028"/>
                  </a:cubicBezTo>
                  <a:lnTo>
                    <a:pt x="443165" y="364028"/>
                  </a:lnTo>
                  <a:lnTo>
                    <a:pt x="443165" y="237982"/>
                  </a:lnTo>
                  <a:cubicBezTo>
                    <a:pt x="443165" y="195266"/>
                    <a:pt x="477794" y="160637"/>
                    <a:pt x="520510" y="160637"/>
                  </a:cubicBezTo>
                  <a:lnTo>
                    <a:pt x="1049896" y="160637"/>
                  </a:lnTo>
                  <a:cubicBezTo>
                    <a:pt x="1092612" y="160637"/>
                    <a:pt x="1127241" y="195266"/>
                    <a:pt x="1127241" y="237982"/>
                  </a:cubicBezTo>
                  <a:lnTo>
                    <a:pt x="1127241" y="364028"/>
                  </a:lnTo>
                  <a:lnTo>
                    <a:pt x="1242915" y="3640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sz="27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2" name="Freeform 35"/>
            <p:cNvSpPr>
              <a:spLocks noChangeAspect="1"/>
            </p:cNvSpPr>
            <p:nvPr/>
          </p:nvSpPr>
          <p:spPr>
            <a:xfrm rot="8580000">
              <a:off x="10690" y="4466"/>
              <a:ext cx="522" cy="521"/>
            </a:xfrm>
            <a:custGeom>
              <a:avLst/>
              <a:gdLst/>
              <a:ahLst/>
              <a:cxnLst/>
              <a:rect l="l" t="t" r="r" b="b"/>
              <a:pathLst>
                <a:path w="3872365" h="3862045">
                  <a:moveTo>
                    <a:pt x="1786489" y="808318"/>
                  </a:moveTo>
                  <a:cubicBezTo>
                    <a:pt x="1525809" y="610106"/>
                    <a:pt x="1257124" y="397966"/>
                    <a:pt x="1040385" y="230829"/>
                  </a:cubicBezTo>
                  <a:cubicBezTo>
                    <a:pt x="1905215" y="-194386"/>
                    <a:pt x="2650439" y="24572"/>
                    <a:pt x="3162062" y="429660"/>
                  </a:cubicBezTo>
                  <a:cubicBezTo>
                    <a:pt x="3007351" y="875340"/>
                    <a:pt x="2905932" y="1443216"/>
                    <a:pt x="2745609" y="1410478"/>
                  </a:cubicBezTo>
                  <a:cubicBezTo>
                    <a:pt x="2633182" y="1430335"/>
                    <a:pt x="2220955" y="1138671"/>
                    <a:pt x="1786489" y="808318"/>
                  </a:cubicBezTo>
                  <a:close/>
                  <a:moveTo>
                    <a:pt x="2701004" y="2590217"/>
                  </a:moveTo>
                  <a:cubicBezTo>
                    <a:pt x="2682933" y="2576481"/>
                    <a:pt x="2672282" y="2559744"/>
                    <a:pt x="2670336" y="2539383"/>
                  </a:cubicBezTo>
                  <a:cubicBezTo>
                    <a:pt x="2587360" y="2376647"/>
                    <a:pt x="3042640" y="1246798"/>
                    <a:pt x="3299881" y="563773"/>
                  </a:cubicBezTo>
                  <a:cubicBezTo>
                    <a:pt x="3959368" y="1266493"/>
                    <a:pt x="3967860" y="2043171"/>
                    <a:pt x="3730056" y="2650875"/>
                  </a:cubicBezTo>
                  <a:cubicBezTo>
                    <a:pt x="3317547" y="2635434"/>
                    <a:pt x="2827499" y="2686366"/>
                    <a:pt x="2701004" y="2590217"/>
                  </a:cubicBezTo>
                  <a:close/>
                  <a:moveTo>
                    <a:pt x="19691" y="2248546"/>
                  </a:moveTo>
                  <a:cubicBezTo>
                    <a:pt x="-100797" y="1292396"/>
                    <a:pt x="348853" y="659059"/>
                    <a:pt x="898439" y="307194"/>
                  </a:cubicBezTo>
                  <a:cubicBezTo>
                    <a:pt x="1269469" y="598575"/>
                    <a:pt x="1773388" y="879352"/>
                    <a:pt x="1690237" y="1020281"/>
                  </a:cubicBezTo>
                  <a:cubicBezTo>
                    <a:pt x="1661713" y="1200709"/>
                    <a:pt x="629275" y="1847170"/>
                    <a:pt x="19691" y="2248546"/>
                  </a:cubicBezTo>
                  <a:close/>
                  <a:moveTo>
                    <a:pt x="1805382" y="3858278"/>
                  </a:moveTo>
                  <a:cubicBezTo>
                    <a:pt x="1676483" y="3404460"/>
                    <a:pt x="1433840" y="2881111"/>
                    <a:pt x="1583946" y="2815971"/>
                  </a:cubicBezTo>
                  <a:cubicBezTo>
                    <a:pt x="1713076" y="2686769"/>
                    <a:pt x="2928316" y="2770622"/>
                    <a:pt x="3657403" y="2804207"/>
                  </a:cubicBezTo>
                  <a:cubicBezTo>
                    <a:pt x="3192869" y="3648569"/>
                    <a:pt x="2456828" y="3896652"/>
                    <a:pt x="1805382" y="3858278"/>
                  </a:cubicBezTo>
                  <a:close/>
                  <a:moveTo>
                    <a:pt x="762284" y="3480575"/>
                  </a:moveTo>
                  <a:cubicBezTo>
                    <a:pt x="380940" y="3198297"/>
                    <a:pt x="161300" y="2806810"/>
                    <a:pt x="58293" y="2412172"/>
                  </a:cubicBezTo>
                  <a:cubicBezTo>
                    <a:pt x="450067" y="2149344"/>
                    <a:pt x="872820" y="1756853"/>
                    <a:pt x="981158" y="1879484"/>
                  </a:cubicBezTo>
                  <a:cubicBezTo>
                    <a:pt x="1143940" y="1962367"/>
                    <a:pt x="1439720" y="3144041"/>
                    <a:pt x="1633080" y="3847823"/>
                  </a:cubicBezTo>
                  <a:cubicBezTo>
                    <a:pt x="1278110" y="3779994"/>
                    <a:pt x="991090" y="3649942"/>
                    <a:pt x="762284" y="34805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sz="27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069" y="5893"/>
              <a:ext cx="1522" cy="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069" y="6014"/>
              <a:ext cx="1522" cy="8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7069" y="6136"/>
              <a:ext cx="1522" cy="88"/>
            </a:xfrm>
            <a:prstGeom prst="rect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7069" y="6258"/>
              <a:ext cx="1522" cy="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7069" y="6379"/>
              <a:ext cx="1522" cy="8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3067" y="5137"/>
              <a:ext cx="4930" cy="2121"/>
              <a:chOff x="903886" y="3331350"/>
              <a:chExt cx="3297058" cy="1304009"/>
            </a:xfrm>
          </p:grpSpPr>
          <p:sp>
            <p:nvSpPr>
              <p:cNvPr id="39" name="Rectangle 34"/>
              <p:cNvSpPr/>
              <p:nvPr/>
            </p:nvSpPr>
            <p:spPr>
              <a:xfrm>
                <a:off x="903886" y="3968006"/>
                <a:ext cx="704227" cy="36000"/>
              </a:xfrm>
              <a:custGeom>
                <a:avLst/>
                <a:gdLst/>
                <a:ahLst/>
                <a:cxnLst/>
                <a:rect l="l" t="t" r="r" b="b"/>
                <a:pathLst>
                  <a:path w="704227" h="36000">
                    <a:moveTo>
                      <a:pt x="0" y="0"/>
                    </a:moveTo>
                    <a:lnTo>
                      <a:pt x="704227" y="0"/>
                    </a:lnTo>
                    <a:lnTo>
                      <a:pt x="704227" y="36000"/>
                    </a:lnTo>
                    <a:lnTo>
                      <a:pt x="0" y="3600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grpSp>
            <p:nvGrpSpPr>
              <p:cNvPr id="40" name="Group 39"/>
              <p:cNvGrpSpPr/>
              <p:nvPr/>
            </p:nvGrpSpPr>
            <p:grpSpPr>
              <a:xfrm>
                <a:off x="1475656" y="3331350"/>
                <a:ext cx="2725288" cy="1304009"/>
                <a:chOff x="1475656" y="3331350"/>
                <a:chExt cx="2725288" cy="1304009"/>
              </a:xfrm>
            </p:grpSpPr>
            <p:sp>
              <p:nvSpPr>
                <p:cNvPr id="41" name="Parallelogram 40"/>
                <p:cNvSpPr/>
                <p:nvPr/>
              </p:nvSpPr>
              <p:spPr>
                <a:xfrm rot="10680000" flipH="1">
                  <a:off x="2793780" y="4038224"/>
                  <a:ext cx="1201835" cy="597135"/>
                </a:xfrm>
                <a:prstGeom prst="parallelogram">
                  <a:avLst>
                    <a:gd name="adj" fmla="val 62269"/>
                  </a:avLst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0"/>
                </a:p>
              </p:txBody>
            </p:sp>
            <p:sp>
              <p:nvSpPr>
                <p:cNvPr id="42" name="Parallelogram 41"/>
                <p:cNvSpPr/>
                <p:nvPr/>
              </p:nvSpPr>
              <p:spPr>
                <a:xfrm rot="10920000">
                  <a:off x="2793780" y="3331350"/>
                  <a:ext cx="1201835" cy="597135"/>
                </a:xfrm>
                <a:prstGeom prst="parallelogram">
                  <a:avLst>
                    <a:gd name="adj" fmla="val 62269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0"/>
                </a:p>
              </p:txBody>
            </p:sp>
            <p:grpSp>
              <p:nvGrpSpPr>
                <p:cNvPr id="43" name="Group 42"/>
                <p:cNvGrpSpPr/>
                <p:nvPr/>
              </p:nvGrpSpPr>
              <p:grpSpPr>
                <a:xfrm>
                  <a:off x="1475656" y="3862961"/>
                  <a:ext cx="2152334" cy="246090"/>
                  <a:chOff x="1688158" y="3440846"/>
                  <a:chExt cx="1659706" cy="379529"/>
                </a:xfrm>
              </p:grpSpPr>
              <p:sp>
                <p:nvSpPr>
                  <p:cNvPr id="45" name="Trapezoid 33"/>
                  <p:cNvSpPr/>
                  <p:nvPr/>
                </p:nvSpPr>
                <p:spPr>
                  <a:xfrm rot="5400000" flipH="1">
                    <a:off x="2653493" y="3090551"/>
                    <a:ext cx="308621" cy="108012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8621" h="1080120">
                        <a:moveTo>
                          <a:pt x="308621" y="1080120"/>
                        </a:moveTo>
                        <a:lnTo>
                          <a:pt x="232649" y="0"/>
                        </a:lnTo>
                        <a:lnTo>
                          <a:pt x="75972" y="0"/>
                        </a:lnTo>
                        <a:lnTo>
                          <a:pt x="0" y="108012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2700"/>
                  </a:p>
                </p:txBody>
              </p:sp>
              <p:sp>
                <p:nvSpPr>
                  <p:cNvPr id="46" name="Chord 45"/>
                  <p:cNvSpPr/>
                  <p:nvPr/>
                </p:nvSpPr>
                <p:spPr>
                  <a:xfrm>
                    <a:off x="1688158" y="3454556"/>
                    <a:ext cx="155575" cy="352111"/>
                  </a:xfrm>
                  <a:prstGeom prst="chord">
                    <a:avLst>
                      <a:gd name="adj1" fmla="val 5391179"/>
                      <a:gd name="adj2" fmla="val 16200000"/>
                    </a:avLst>
                  </a:prstGeom>
                  <a:solidFill>
                    <a:schemeClr val="accent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2700"/>
                  </a:p>
                </p:txBody>
              </p:sp>
              <p:sp>
                <p:nvSpPr>
                  <p:cNvPr id="47" name="Trapezoid 37"/>
                  <p:cNvSpPr/>
                  <p:nvPr/>
                </p:nvSpPr>
                <p:spPr>
                  <a:xfrm rot="5400000" flipH="1">
                    <a:off x="1825951" y="3378583"/>
                    <a:ext cx="379529" cy="50405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79529" h="504056">
                        <a:moveTo>
                          <a:pt x="379529" y="504056"/>
                        </a:moveTo>
                        <a:lnTo>
                          <a:pt x="344075" y="0"/>
                        </a:lnTo>
                        <a:lnTo>
                          <a:pt x="35454" y="0"/>
                        </a:lnTo>
                        <a:lnTo>
                          <a:pt x="0" y="504056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2700"/>
                  </a:p>
                </p:txBody>
              </p:sp>
            </p:grpSp>
            <p:sp>
              <p:nvSpPr>
                <p:cNvPr id="44" name="Parallelogram 43"/>
                <p:cNvSpPr/>
                <p:nvPr/>
              </p:nvSpPr>
              <p:spPr>
                <a:xfrm rot="10800000" flipH="1">
                  <a:off x="2788579" y="3979133"/>
                  <a:ext cx="1412365" cy="268133"/>
                </a:xfrm>
                <a:prstGeom prst="parallelogram">
                  <a:avLst>
                    <a:gd name="adj" fmla="val 205867"/>
                  </a:avLst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0"/>
                </a:p>
              </p:txBody>
            </p:sp>
          </p:grpSp>
        </p:grpSp>
        <p:sp>
          <p:nvSpPr>
            <p:cNvPr id="48" name="Freeform 47"/>
            <p:cNvSpPr/>
            <p:nvPr/>
          </p:nvSpPr>
          <p:spPr>
            <a:xfrm>
              <a:off x="8588" y="2805"/>
              <a:ext cx="1897" cy="3181"/>
            </a:xfrm>
            <a:custGeom>
              <a:avLst/>
              <a:gdLst>
                <a:gd name="connsiteX0" fmla="*/ 0 w 1177747"/>
                <a:gd name="connsiteY0" fmla="*/ 1945843 h 1945843"/>
                <a:gd name="connsiteX1" fmla="*/ 1177747 w 1177747"/>
                <a:gd name="connsiteY1" fmla="*/ 0 h 1945843"/>
                <a:gd name="connsiteX2" fmla="*/ 1177747 w 1177747"/>
                <a:gd name="connsiteY2" fmla="*/ 563270 h 1945843"/>
                <a:gd name="connsiteX3" fmla="*/ 0 w 1177747"/>
                <a:gd name="connsiteY3" fmla="*/ 1945843 h 1945843"/>
                <a:gd name="connsiteX0-1" fmla="*/ 0 w 1177747"/>
                <a:gd name="connsiteY0-2" fmla="*/ 1945843 h 2001427"/>
                <a:gd name="connsiteX1-3" fmla="*/ 1177747 w 1177747"/>
                <a:gd name="connsiteY1-4" fmla="*/ 0 h 2001427"/>
                <a:gd name="connsiteX2-5" fmla="*/ 1177747 w 1177747"/>
                <a:gd name="connsiteY2-6" fmla="*/ 563270 h 2001427"/>
                <a:gd name="connsiteX3-7" fmla="*/ 4432 w 1177747"/>
                <a:gd name="connsiteY3-8" fmla="*/ 2001427 h 2001427"/>
                <a:gd name="connsiteX4" fmla="*/ 0 w 1177747"/>
                <a:gd name="connsiteY4" fmla="*/ 1945843 h 2001427"/>
                <a:gd name="connsiteX0-9" fmla="*/ 0 w 1177747"/>
                <a:gd name="connsiteY0-10" fmla="*/ 1905052 h 2001427"/>
                <a:gd name="connsiteX1-11" fmla="*/ 1177747 w 1177747"/>
                <a:gd name="connsiteY1-12" fmla="*/ 0 h 2001427"/>
                <a:gd name="connsiteX2-13" fmla="*/ 1177747 w 1177747"/>
                <a:gd name="connsiteY2-14" fmla="*/ 563270 h 2001427"/>
                <a:gd name="connsiteX3-15" fmla="*/ 4432 w 1177747"/>
                <a:gd name="connsiteY3-16" fmla="*/ 2001427 h 2001427"/>
                <a:gd name="connsiteX4-17" fmla="*/ 0 w 1177747"/>
                <a:gd name="connsiteY4-18" fmla="*/ 1905052 h 2001427"/>
                <a:gd name="connsiteX0-19" fmla="*/ 0 w 1177747"/>
                <a:gd name="connsiteY0-20" fmla="*/ 1905052 h 1967434"/>
                <a:gd name="connsiteX1-21" fmla="*/ 1177747 w 1177747"/>
                <a:gd name="connsiteY1-22" fmla="*/ 0 h 1967434"/>
                <a:gd name="connsiteX2-23" fmla="*/ 1177747 w 1177747"/>
                <a:gd name="connsiteY2-24" fmla="*/ 563270 h 1967434"/>
                <a:gd name="connsiteX3-25" fmla="*/ 4432 w 1177747"/>
                <a:gd name="connsiteY3-26" fmla="*/ 1967434 h 1967434"/>
                <a:gd name="connsiteX4-27" fmla="*/ 0 w 1177747"/>
                <a:gd name="connsiteY4-28" fmla="*/ 1905052 h 1967434"/>
                <a:gd name="connsiteX0-29" fmla="*/ 0 w 1181147"/>
                <a:gd name="connsiteY0-30" fmla="*/ 1905052 h 1967434"/>
                <a:gd name="connsiteX1-31" fmla="*/ 1177747 w 1181147"/>
                <a:gd name="connsiteY1-32" fmla="*/ 0 h 1967434"/>
                <a:gd name="connsiteX2-33" fmla="*/ 1181147 w 1181147"/>
                <a:gd name="connsiteY2-34" fmla="*/ 580267 h 1967434"/>
                <a:gd name="connsiteX3-35" fmla="*/ 4432 w 1181147"/>
                <a:gd name="connsiteY3-36" fmla="*/ 1967434 h 1967434"/>
                <a:gd name="connsiteX4-37" fmla="*/ 0 w 1181147"/>
                <a:gd name="connsiteY4-38" fmla="*/ 1905052 h 1967434"/>
                <a:gd name="connsiteX0-39" fmla="*/ 0 w 1181147"/>
                <a:gd name="connsiteY0-40" fmla="*/ 1891455 h 1953837"/>
                <a:gd name="connsiteX1-41" fmla="*/ 1174347 w 1181147"/>
                <a:gd name="connsiteY1-42" fmla="*/ 0 h 1953837"/>
                <a:gd name="connsiteX2-43" fmla="*/ 1181147 w 1181147"/>
                <a:gd name="connsiteY2-44" fmla="*/ 566670 h 1953837"/>
                <a:gd name="connsiteX3-45" fmla="*/ 4432 w 1181147"/>
                <a:gd name="connsiteY3-46" fmla="*/ 1953837 h 1953837"/>
                <a:gd name="connsiteX4-47" fmla="*/ 0 w 1181147"/>
                <a:gd name="connsiteY4-48" fmla="*/ 1891455 h 1953837"/>
                <a:gd name="connsiteX0-49" fmla="*/ 0 w 1184694"/>
                <a:gd name="connsiteY0-50" fmla="*/ 1891455 h 1953837"/>
                <a:gd name="connsiteX1-51" fmla="*/ 1184544 w 1184694"/>
                <a:gd name="connsiteY1-52" fmla="*/ 0 h 1953837"/>
                <a:gd name="connsiteX2-53" fmla="*/ 1181147 w 1184694"/>
                <a:gd name="connsiteY2-54" fmla="*/ 566670 h 1953837"/>
                <a:gd name="connsiteX3-55" fmla="*/ 4432 w 1184694"/>
                <a:gd name="connsiteY3-56" fmla="*/ 1953837 h 1953837"/>
                <a:gd name="connsiteX4-57" fmla="*/ 0 w 1184694"/>
                <a:gd name="connsiteY4-58" fmla="*/ 1891455 h 1953837"/>
                <a:gd name="connsiteX0-59" fmla="*/ 0 w 1184694"/>
                <a:gd name="connsiteY0-60" fmla="*/ 1891455 h 1953837"/>
                <a:gd name="connsiteX1-61" fmla="*/ 1184544 w 1184694"/>
                <a:gd name="connsiteY1-62" fmla="*/ 0 h 1953837"/>
                <a:gd name="connsiteX2-63" fmla="*/ 1181147 w 1184694"/>
                <a:gd name="connsiteY2-64" fmla="*/ 573468 h 1953837"/>
                <a:gd name="connsiteX3-65" fmla="*/ 4432 w 1184694"/>
                <a:gd name="connsiteY3-66" fmla="*/ 1953837 h 1953837"/>
                <a:gd name="connsiteX4-67" fmla="*/ 0 w 1184694"/>
                <a:gd name="connsiteY4-68" fmla="*/ 1891455 h 1953837"/>
                <a:gd name="connsiteX0-69" fmla="*/ 457 w 1180262"/>
                <a:gd name="connsiteY0-70" fmla="*/ 1903679 h 1953837"/>
                <a:gd name="connsiteX1-71" fmla="*/ 1180112 w 1180262"/>
                <a:gd name="connsiteY1-72" fmla="*/ 0 h 1953837"/>
                <a:gd name="connsiteX2-73" fmla="*/ 1176715 w 1180262"/>
                <a:gd name="connsiteY2-74" fmla="*/ 573468 h 1953837"/>
                <a:gd name="connsiteX3-75" fmla="*/ 0 w 1180262"/>
                <a:gd name="connsiteY3-76" fmla="*/ 1953837 h 1953837"/>
                <a:gd name="connsiteX4-77" fmla="*/ 457 w 1180262"/>
                <a:gd name="connsiteY4-78" fmla="*/ 1903679 h 1953837"/>
                <a:gd name="connsiteX0-79" fmla="*/ 457 w 1183065"/>
                <a:gd name="connsiteY0-80" fmla="*/ 1903679 h 1953837"/>
                <a:gd name="connsiteX1-81" fmla="*/ 1180112 w 1183065"/>
                <a:gd name="connsiteY1-82" fmla="*/ 0 h 1953837"/>
                <a:gd name="connsiteX2-83" fmla="*/ 1183065 w 1183065"/>
                <a:gd name="connsiteY2-84" fmla="*/ 567118 h 1953837"/>
                <a:gd name="connsiteX3-85" fmla="*/ 0 w 1183065"/>
                <a:gd name="connsiteY3-86" fmla="*/ 1953837 h 1953837"/>
                <a:gd name="connsiteX4-87" fmla="*/ 457 w 1183065"/>
                <a:gd name="connsiteY4-88" fmla="*/ 1903679 h 1953837"/>
                <a:gd name="connsiteX0-89" fmla="*/ 457 w 1183065"/>
                <a:gd name="connsiteY0-90" fmla="*/ 1903679 h 1953837"/>
                <a:gd name="connsiteX1-91" fmla="*/ 1180112 w 1183065"/>
                <a:gd name="connsiteY1-92" fmla="*/ 0 h 1953837"/>
                <a:gd name="connsiteX2-93" fmla="*/ 1183065 w 1183065"/>
                <a:gd name="connsiteY2-94" fmla="*/ 569785 h 1953837"/>
                <a:gd name="connsiteX3-95" fmla="*/ 0 w 1183065"/>
                <a:gd name="connsiteY3-96" fmla="*/ 1953837 h 1953837"/>
                <a:gd name="connsiteX4-97" fmla="*/ 457 w 1183065"/>
                <a:gd name="connsiteY4-98" fmla="*/ 1903679 h 1953837"/>
                <a:gd name="connsiteX0-99" fmla="*/ 457 w 1183065"/>
                <a:gd name="connsiteY0-100" fmla="*/ 1903679 h 1953837"/>
                <a:gd name="connsiteX1-101" fmla="*/ 1180112 w 1183065"/>
                <a:gd name="connsiteY1-102" fmla="*/ 0 h 1953837"/>
                <a:gd name="connsiteX2-103" fmla="*/ 1183065 w 1183065"/>
                <a:gd name="connsiteY2-104" fmla="*/ 572452 h 1953837"/>
                <a:gd name="connsiteX3-105" fmla="*/ 0 w 1183065"/>
                <a:gd name="connsiteY3-106" fmla="*/ 1953837 h 1953837"/>
                <a:gd name="connsiteX4-107" fmla="*/ 457 w 1183065"/>
                <a:gd name="connsiteY4-108" fmla="*/ 1903679 h 1953837"/>
                <a:gd name="connsiteX0-109" fmla="*/ 457 w 1183065"/>
                <a:gd name="connsiteY0-110" fmla="*/ 1901373 h 1953837"/>
                <a:gd name="connsiteX1-111" fmla="*/ 1180112 w 1183065"/>
                <a:gd name="connsiteY1-112" fmla="*/ 0 h 1953837"/>
                <a:gd name="connsiteX2-113" fmla="*/ 1183065 w 1183065"/>
                <a:gd name="connsiteY2-114" fmla="*/ 572452 h 1953837"/>
                <a:gd name="connsiteX3-115" fmla="*/ 0 w 1183065"/>
                <a:gd name="connsiteY3-116" fmla="*/ 1953837 h 1953837"/>
                <a:gd name="connsiteX4-117" fmla="*/ 457 w 1183065"/>
                <a:gd name="connsiteY4-118" fmla="*/ 1901373 h 1953837"/>
                <a:gd name="connsiteX0-119" fmla="*/ 457 w 1183065"/>
                <a:gd name="connsiteY0-120" fmla="*/ 1901373 h 1956143"/>
                <a:gd name="connsiteX1-121" fmla="*/ 1180112 w 1183065"/>
                <a:gd name="connsiteY1-122" fmla="*/ 0 h 1956143"/>
                <a:gd name="connsiteX2-123" fmla="*/ 1183065 w 1183065"/>
                <a:gd name="connsiteY2-124" fmla="*/ 572452 h 1956143"/>
                <a:gd name="connsiteX3-125" fmla="*/ 0 w 1183065"/>
                <a:gd name="connsiteY3-126" fmla="*/ 1956143 h 1956143"/>
                <a:gd name="connsiteX4-127" fmla="*/ 457 w 1183065"/>
                <a:gd name="connsiteY4-128" fmla="*/ 1901373 h 195614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17" y="connsiteY4-18"/>
                </a:cxn>
              </a:cxnLst>
              <a:rect l="l" t="t" r="r" b="b"/>
              <a:pathLst>
                <a:path w="1183065" h="1956143">
                  <a:moveTo>
                    <a:pt x="457" y="1901373"/>
                  </a:moveTo>
                  <a:lnTo>
                    <a:pt x="1180112" y="0"/>
                  </a:lnTo>
                  <a:cubicBezTo>
                    <a:pt x="1181245" y="193422"/>
                    <a:pt x="1181932" y="379030"/>
                    <a:pt x="1183065" y="572452"/>
                  </a:cubicBezTo>
                  <a:lnTo>
                    <a:pt x="0" y="1956143"/>
                  </a:lnTo>
                  <a:cubicBezTo>
                    <a:pt x="152" y="1939424"/>
                    <a:pt x="305" y="1918092"/>
                    <a:pt x="457" y="1901373"/>
                  </a:cubicBezTo>
                  <a:close/>
                </a:path>
              </a:pathLst>
            </a:custGeom>
            <a:solidFill>
              <a:schemeClr val="accent4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8589" y="4258"/>
              <a:ext cx="1897" cy="1845"/>
            </a:xfrm>
            <a:custGeom>
              <a:avLst/>
              <a:gdLst>
                <a:gd name="connsiteX0" fmla="*/ 3399 w 1186340"/>
                <a:gd name="connsiteY0" fmla="*/ 1104759 h 1159147"/>
                <a:gd name="connsiteX1" fmla="*/ 1182941 w 1186340"/>
                <a:gd name="connsiteY1" fmla="*/ 0 h 1159147"/>
                <a:gd name="connsiteX2" fmla="*/ 1186340 w 1186340"/>
                <a:gd name="connsiteY2" fmla="*/ 554079 h 1159147"/>
                <a:gd name="connsiteX3" fmla="*/ 0 w 1186340"/>
                <a:gd name="connsiteY3" fmla="*/ 1159147 h 1159147"/>
                <a:gd name="connsiteX4" fmla="*/ 3399 w 1186340"/>
                <a:gd name="connsiteY4" fmla="*/ 1104759 h 1159147"/>
                <a:gd name="connsiteX0-1" fmla="*/ 3399 w 1187831"/>
                <a:gd name="connsiteY0-2" fmla="*/ 1104759 h 1159147"/>
                <a:gd name="connsiteX1-3" fmla="*/ 1187831 w 1187831"/>
                <a:gd name="connsiteY1-4" fmla="*/ 0 h 1159147"/>
                <a:gd name="connsiteX2-5" fmla="*/ 1186340 w 1187831"/>
                <a:gd name="connsiteY2-6" fmla="*/ 554079 h 1159147"/>
                <a:gd name="connsiteX3-7" fmla="*/ 0 w 1187831"/>
                <a:gd name="connsiteY3-8" fmla="*/ 1159147 h 1159147"/>
                <a:gd name="connsiteX4-9" fmla="*/ 3399 w 1187831"/>
                <a:gd name="connsiteY4-10" fmla="*/ 1104759 h 1159147"/>
                <a:gd name="connsiteX0-11" fmla="*/ 3399 w 1187831"/>
                <a:gd name="connsiteY0-12" fmla="*/ 1104759 h 1159147"/>
                <a:gd name="connsiteX1-13" fmla="*/ 1187831 w 1187831"/>
                <a:gd name="connsiteY1-14" fmla="*/ 0 h 1159147"/>
                <a:gd name="connsiteX2-15" fmla="*/ 1183895 w 1187831"/>
                <a:gd name="connsiteY2-16" fmla="*/ 566304 h 1159147"/>
                <a:gd name="connsiteX3-17" fmla="*/ 0 w 1187831"/>
                <a:gd name="connsiteY3-18" fmla="*/ 1159147 h 1159147"/>
                <a:gd name="connsiteX4-19" fmla="*/ 3399 w 1187831"/>
                <a:gd name="connsiteY4-20" fmla="*/ 1104759 h 1159147"/>
                <a:gd name="connsiteX0-21" fmla="*/ 13179 w 1187831"/>
                <a:gd name="connsiteY0-22" fmla="*/ 1080310 h 1159147"/>
                <a:gd name="connsiteX1-23" fmla="*/ 1187831 w 1187831"/>
                <a:gd name="connsiteY1-24" fmla="*/ 0 h 1159147"/>
                <a:gd name="connsiteX2-25" fmla="*/ 1183895 w 1187831"/>
                <a:gd name="connsiteY2-26" fmla="*/ 566304 h 1159147"/>
                <a:gd name="connsiteX3-27" fmla="*/ 0 w 1187831"/>
                <a:gd name="connsiteY3-28" fmla="*/ 1159147 h 1159147"/>
                <a:gd name="connsiteX4-29" fmla="*/ 13179 w 1187831"/>
                <a:gd name="connsiteY4-30" fmla="*/ 1080310 h 1159147"/>
                <a:gd name="connsiteX0-31" fmla="*/ 955 w 1175607"/>
                <a:gd name="connsiteY0-32" fmla="*/ 1080310 h 1134698"/>
                <a:gd name="connsiteX1-33" fmla="*/ 1175607 w 1175607"/>
                <a:gd name="connsiteY1-34" fmla="*/ 0 h 1134698"/>
                <a:gd name="connsiteX2-35" fmla="*/ 1171671 w 1175607"/>
                <a:gd name="connsiteY2-36" fmla="*/ 566304 h 1134698"/>
                <a:gd name="connsiteX3-37" fmla="*/ 0 w 1175607"/>
                <a:gd name="connsiteY3-38" fmla="*/ 1134698 h 1134698"/>
                <a:gd name="connsiteX4-39" fmla="*/ 955 w 1175607"/>
                <a:gd name="connsiteY4-40" fmla="*/ 1080310 h 1134698"/>
                <a:gd name="connsiteX0-41" fmla="*/ 10 w 1181997"/>
                <a:gd name="connsiteY0-42" fmla="*/ 1082755 h 1134698"/>
                <a:gd name="connsiteX1-43" fmla="*/ 1181997 w 1181997"/>
                <a:gd name="connsiteY1-44" fmla="*/ 0 h 1134698"/>
                <a:gd name="connsiteX2-45" fmla="*/ 1178061 w 1181997"/>
                <a:gd name="connsiteY2-46" fmla="*/ 566304 h 1134698"/>
                <a:gd name="connsiteX3-47" fmla="*/ 6390 w 1181997"/>
                <a:gd name="connsiteY3-48" fmla="*/ 1134698 h 1134698"/>
                <a:gd name="connsiteX4-49" fmla="*/ 10 w 1181997"/>
                <a:gd name="connsiteY4-50" fmla="*/ 1082755 h 1134698"/>
                <a:gd name="connsiteX0-51" fmla="*/ 32 w 1182019"/>
                <a:gd name="connsiteY0-52" fmla="*/ 1082755 h 1134698"/>
                <a:gd name="connsiteX1-53" fmla="*/ 1182019 w 1182019"/>
                <a:gd name="connsiteY1-54" fmla="*/ 0 h 1134698"/>
                <a:gd name="connsiteX2-55" fmla="*/ 1178083 w 1182019"/>
                <a:gd name="connsiteY2-56" fmla="*/ 566304 h 1134698"/>
                <a:gd name="connsiteX3-57" fmla="*/ 1522 w 1182019"/>
                <a:gd name="connsiteY3-58" fmla="*/ 1134698 h 1134698"/>
                <a:gd name="connsiteX4-59" fmla="*/ 32 w 1182019"/>
                <a:gd name="connsiteY4-60" fmla="*/ 1082755 h 1134698"/>
                <a:gd name="connsiteX0-61" fmla="*/ 32 w 1182019"/>
                <a:gd name="connsiteY0-62" fmla="*/ 1082755 h 1134698"/>
                <a:gd name="connsiteX1-63" fmla="*/ 1182019 w 1182019"/>
                <a:gd name="connsiteY1-64" fmla="*/ 0 h 1134698"/>
                <a:gd name="connsiteX2-65" fmla="*/ 1173193 w 1182019"/>
                <a:gd name="connsiteY2-66" fmla="*/ 573639 h 1134698"/>
                <a:gd name="connsiteX3-67" fmla="*/ 1522 w 1182019"/>
                <a:gd name="connsiteY3-68" fmla="*/ 1134698 h 1134698"/>
                <a:gd name="connsiteX4-69" fmla="*/ 32 w 1182019"/>
                <a:gd name="connsiteY4-70" fmla="*/ 1082755 h 1134698"/>
                <a:gd name="connsiteX0-71" fmla="*/ 32 w 1182019"/>
                <a:gd name="connsiteY0-72" fmla="*/ 1082755 h 1134698"/>
                <a:gd name="connsiteX1-73" fmla="*/ 1182019 w 1182019"/>
                <a:gd name="connsiteY1-74" fmla="*/ 0 h 1134698"/>
                <a:gd name="connsiteX2-75" fmla="*/ 1175638 w 1182019"/>
                <a:gd name="connsiteY2-76" fmla="*/ 573639 h 1134698"/>
                <a:gd name="connsiteX3-77" fmla="*/ 1522 w 1182019"/>
                <a:gd name="connsiteY3-78" fmla="*/ 1134698 h 1134698"/>
                <a:gd name="connsiteX4-79" fmla="*/ 32 w 1182019"/>
                <a:gd name="connsiteY4-80" fmla="*/ 1082755 h 1134698"/>
                <a:gd name="connsiteX0-81" fmla="*/ 32 w 1182972"/>
                <a:gd name="connsiteY0-82" fmla="*/ 1082755 h 1134698"/>
                <a:gd name="connsiteX1-83" fmla="*/ 1182019 w 1182972"/>
                <a:gd name="connsiteY1-84" fmla="*/ 0 h 1134698"/>
                <a:gd name="connsiteX2-85" fmla="*/ 1182972 w 1182972"/>
                <a:gd name="connsiteY2-86" fmla="*/ 573639 h 1134698"/>
                <a:gd name="connsiteX3-87" fmla="*/ 1522 w 1182972"/>
                <a:gd name="connsiteY3-88" fmla="*/ 1134698 h 1134698"/>
                <a:gd name="connsiteX4-89" fmla="*/ 32 w 1182972"/>
                <a:gd name="connsiteY4-90" fmla="*/ 1082755 h 1134698"/>
                <a:gd name="connsiteX0-91" fmla="*/ 32 w 1182972"/>
                <a:gd name="connsiteY0-92" fmla="*/ 1082755 h 1134698"/>
                <a:gd name="connsiteX1-93" fmla="*/ 1182019 w 1182972"/>
                <a:gd name="connsiteY1-94" fmla="*/ 0 h 1134698"/>
                <a:gd name="connsiteX2-95" fmla="*/ 1182972 w 1182972"/>
                <a:gd name="connsiteY2-96" fmla="*/ 578973 h 1134698"/>
                <a:gd name="connsiteX3-97" fmla="*/ 1522 w 1182972"/>
                <a:gd name="connsiteY3-98" fmla="*/ 1134698 h 1134698"/>
                <a:gd name="connsiteX4-99" fmla="*/ 32 w 1182972"/>
                <a:gd name="connsiteY4-100" fmla="*/ 1082755 h 113469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182972" h="1134698">
                  <a:moveTo>
                    <a:pt x="32" y="1082755"/>
                  </a:moveTo>
                  <a:lnTo>
                    <a:pt x="1182019" y="0"/>
                  </a:lnTo>
                  <a:cubicBezTo>
                    <a:pt x="1182337" y="191213"/>
                    <a:pt x="1182654" y="387760"/>
                    <a:pt x="1182972" y="578973"/>
                  </a:cubicBezTo>
                  <a:lnTo>
                    <a:pt x="1522" y="1134698"/>
                  </a:lnTo>
                  <a:cubicBezTo>
                    <a:pt x="1840" y="1116569"/>
                    <a:pt x="-286" y="1100884"/>
                    <a:pt x="32" y="108275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8589" y="5711"/>
              <a:ext cx="1897" cy="936"/>
            </a:xfrm>
            <a:custGeom>
              <a:avLst/>
              <a:gdLst>
                <a:gd name="connsiteX0" fmla="*/ 0 w 1182941"/>
                <a:gd name="connsiteY0" fmla="*/ 339925 h 571075"/>
                <a:gd name="connsiteX1" fmla="*/ 1182941 w 1182941"/>
                <a:gd name="connsiteY1" fmla="*/ 571075 h 571075"/>
                <a:gd name="connsiteX2" fmla="*/ 1182941 w 1182941"/>
                <a:gd name="connsiteY2" fmla="*/ 0 h 571075"/>
                <a:gd name="connsiteX3" fmla="*/ 0 w 1182941"/>
                <a:gd name="connsiteY3" fmla="*/ 339925 h 571075"/>
                <a:gd name="connsiteX0-1" fmla="*/ 0 w 1182941"/>
                <a:gd name="connsiteY0-2" fmla="*/ 259242 h 571075"/>
                <a:gd name="connsiteX1-3" fmla="*/ 1182941 w 1182941"/>
                <a:gd name="connsiteY1-4" fmla="*/ 571075 h 571075"/>
                <a:gd name="connsiteX2-5" fmla="*/ 1182941 w 1182941"/>
                <a:gd name="connsiteY2-6" fmla="*/ 0 h 571075"/>
                <a:gd name="connsiteX3-7" fmla="*/ 0 w 1182941"/>
                <a:gd name="connsiteY3-8" fmla="*/ 259242 h 571075"/>
                <a:gd name="connsiteX0-9" fmla="*/ 576 w 1183517"/>
                <a:gd name="connsiteY0-10" fmla="*/ 259242 h 571075"/>
                <a:gd name="connsiteX1-11" fmla="*/ 9283 w 1183517"/>
                <a:gd name="connsiteY1-12" fmla="*/ 305851 h 571075"/>
                <a:gd name="connsiteX2-13" fmla="*/ 1183517 w 1183517"/>
                <a:gd name="connsiteY2-14" fmla="*/ 571075 h 571075"/>
                <a:gd name="connsiteX3-15" fmla="*/ 1183517 w 1183517"/>
                <a:gd name="connsiteY3-16" fmla="*/ 0 h 571075"/>
                <a:gd name="connsiteX4" fmla="*/ 576 w 1183517"/>
                <a:gd name="connsiteY4" fmla="*/ 259242 h 571075"/>
                <a:gd name="connsiteX0-17" fmla="*/ 0 w 1182941"/>
                <a:gd name="connsiteY0-18" fmla="*/ 259242 h 571075"/>
                <a:gd name="connsiteX1-19" fmla="*/ 8707 w 1182941"/>
                <a:gd name="connsiteY1-20" fmla="*/ 305851 h 571075"/>
                <a:gd name="connsiteX2-21" fmla="*/ 1182941 w 1182941"/>
                <a:gd name="connsiteY2-22" fmla="*/ 571075 h 571075"/>
                <a:gd name="connsiteX3-23" fmla="*/ 1182941 w 1182941"/>
                <a:gd name="connsiteY3-24" fmla="*/ 0 h 571075"/>
                <a:gd name="connsiteX4-25" fmla="*/ 0 w 1182941"/>
                <a:gd name="connsiteY4-26" fmla="*/ 259242 h 571075"/>
                <a:gd name="connsiteX0-27" fmla="*/ 0 w 1182941"/>
                <a:gd name="connsiteY0-28" fmla="*/ 259242 h 571075"/>
                <a:gd name="connsiteX1-29" fmla="*/ 8707 w 1182941"/>
                <a:gd name="connsiteY1-30" fmla="*/ 305851 h 571075"/>
                <a:gd name="connsiteX2-31" fmla="*/ 1182941 w 1182941"/>
                <a:gd name="connsiteY2-32" fmla="*/ 571075 h 571075"/>
                <a:gd name="connsiteX3-33" fmla="*/ 1182941 w 1182941"/>
                <a:gd name="connsiteY3-34" fmla="*/ 0 h 571075"/>
                <a:gd name="connsiteX4-35" fmla="*/ 0 w 1182941"/>
                <a:gd name="connsiteY4-36" fmla="*/ 259242 h 571075"/>
                <a:gd name="connsiteX0-37" fmla="*/ 1610 w 1184551"/>
                <a:gd name="connsiteY0-38" fmla="*/ 259242 h 571075"/>
                <a:gd name="connsiteX1-39" fmla="*/ 2982 w 1184551"/>
                <a:gd name="connsiteY1-40" fmla="*/ 303406 h 571075"/>
                <a:gd name="connsiteX2-41" fmla="*/ 1184551 w 1184551"/>
                <a:gd name="connsiteY2-42" fmla="*/ 571075 h 571075"/>
                <a:gd name="connsiteX3-43" fmla="*/ 1184551 w 1184551"/>
                <a:gd name="connsiteY3-44" fmla="*/ 0 h 571075"/>
                <a:gd name="connsiteX4-45" fmla="*/ 1610 w 1184551"/>
                <a:gd name="connsiteY4-46" fmla="*/ 259242 h 571075"/>
                <a:gd name="connsiteX0-47" fmla="*/ 0 w 1182941"/>
                <a:gd name="connsiteY0-48" fmla="*/ 259242 h 571075"/>
                <a:gd name="connsiteX1-49" fmla="*/ 1372 w 1182941"/>
                <a:gd name="connsiteY1-50" fmla="*/ 303406 h 571075"/>
                <a:gd name="connsiteX2-51" fmla="*/ 1182941 w 1182941"/>
                <a:gd name="connsiteY2-52" fmla="*/ 571075 h 571075"/>
                <a:gd name="connsiteX3-53" fmla="*/ 1182941 w 1182941"/>
                <a:gd name="connsiteY3-54" fmla="*/ 0 h 571075"/>
                <a:gd name="connsiteX4-55" fmla="*/ 0 w 1182941"/>
                <a:gd name="connsiteY4-56" fmla="*/ 259242 h 571075"/>
                <a:gd name="connsiteX0-57" fmla="*/ 0 w 1182941"/>
                <a:gd name="connsiteY0-58" fmla="*/ 266577 h 578410"/>
                <a:gd name="connsiteX1-59" fmla="*/ 1372 w 1182941"/>
                <a:gd name="connsiteY1-60" fmla="*/ 310741 h 578410"/>
                <a:gd name="connsiteX2-61" fmla="*/ 1182941 w 1182941"/>
                <a:gd name="connsiteY2-62" fmla="*/ 578410 h 578410"/>
                <a:gd name="connsiteX3-63" fmla="*/ 1180496 w 1182941"/>
                <a:gd name="connsiteY3-64" fmla="*/ 0 h 578410"/>
                <a:gd name="connsiteX4-65" fmla="*/ 0 w 1182941"/>
                <a:gd name="connsiteY4-66" fmla="*/ 266577 h 578410"/>
                <a:gd name="connsiteX0-67" fmla="*/ 0 w 1182941"/>
                <a:gd name="connsiteY0-68" fmla="*/ 266577 h 575743"/>
                <a:gd name="connsiteX1-69" fmla="*/ 1372 w 1182941"/>
                <a:gd name="connsiteY1-70" fmla="*/ 310741 h 575743"/>
                <a:gd name="connsiteX2-71" fmla="*/ 1182941 w 1182941"/>
                <a:gd name="connsiteY2-72" fmla="*/ 575743 h 575743"/>
                <a:gd name="connsiteX3-73" fmla="*/ 1180496 w 1182941"/>
                <a:gd name="connsiteY3-74" fmla="*/ 0 h 575743"/>
                <a:gd name="connsiteX4-75" fmla="*/ 0 w 1182941"/>
                <a:gd name="connsiteY4-76" fmla="*/ 266577 h 575743"/>
                <a:gd name="connsiteX0-77" fmla="*/ 0 w 1182941"/>
                <a:gd name="connsiteY0-78" fmla="*/ 261965 h 575743"/>
                <a:gd name="connsiteX1-79" fmla="*/ 1372 w 1182941"/>
                <a:gd name="connsiteY1-80" fmla="*/ 310741 h 575743"/>
                <a:gd name="connsiteX2-81" fmla="*/ 1182941 w 1182941"/>
                <a:gd name="connsiteY2-82" fmla="*/ 575743 h 575743"/>
                <a:gd name="connsiteX3-83" fmla="*/ 1180496 w 1182941"/>
                <a:gd name="connsiteY3-84" fmla="*/ 0 h 575743"/>
                <a:gd name="connsiteX4-85" fmla="*/ 0 w 1182941"/>
                <a:gd name="connsiteY4-86" fmla="*/ 261965 h 575743"/>
                <a:gd name="connsiteX0-87" fmla="*/ 0 w 1182941"/>
                <a:gd name="connsiteY0-88" fmla="*/ 261965 h 575743"/>
                <a:gd name="connsiteX1-89" fmla="*/ 1372 w 1182941"/>
                <a:gd name="connsiteY1-90" fmla="*/ 317659 h 575743"/>
                <a:gd name="connsiteX2-91" fmla="*/ 1182941 w 1182941"/>
                <a:gd name="connsiteY2-92" fmla="*/ 575743 h 575743"/>
                <a:gd name="connsiteX3-93" fmla="*/ 1180496 w 1182941"/>
                <a:gd name="connsiteY3-94" fmla="*/ 0 h 575743"/>
                <a:gd name="connsiteX4-95" fmla="*/ 0 w 1182941"/>
                <a:gd name="connsiteY4-96" fmla="*/ 261965 h 575743"/>
                <a:gd name="connsiteX0-97" fmla="*/ 966 w 1181569"/>
                <a:gd name="connsiteY0-98" fmla="*/ 261965 h 575743"/>
                <a:gd name="connsiteX1-99" fmla="*/ 0 w 1181569"/>
                <a:gd name="connsiteY1-100" fmla="*/ 317659 h 575743"/>
                <a:gd name="connsiteX2-101" fmla="*/ 1181569 w 1181569"/>
                <a:gd name="connsiteY2-102" fmla="*/ 575743 h 575743"/>
                <a:gd name="connsiteX3-103" fmla="*/ 1179124 w 1181569"/>
                <a:gd name="connsiteY3-104" fmla="*/ 0 h 575743"/>
                <a:gd name="connsiteX4-105" fmla="*/ 966 w 1181569"/>
                <a:gd name="connsiteY4-106" fmla="*/ 261965 h 575743"/>
                <a:gd name="connsiteX0-107" fmla="*/ 966 w 1181569"/>
                <a:gd name="connsiteY0-108" fmla="*/ 261965 h 575743"/>
                <a:gd name="connsiteX1-109" fmla="*/ 0 w 1181569"/>
                <a:gd name="connsiteY1-110" fmla="*/ 317659 h 575743"/>
                <a:gd name="connsiteX2-111" fmla="*/ 1181569 w 1181569"/>
                <a:gd name="connsiteY2-112" fmla="*/ 575743 h 575743"/>
                <a:gd name="connsiteX3-113" fmla="*/ 1179124 w 1181569"/>
                <a:gd name="connsiteY3-114" fmla="*/ 0 h 575743"/>
                <a:gd name="connsiteX4-115" fmla="*/ 966 w 1181569"/>
                <a:gd name="connsiteY4-116" fmla="*/ 261965 h 575743"/>
                <a:gd name="connsiteX0-117" fmla="*/ 1982 w 1182585"/>
                <a:gd name="connsiteY0-118" fmla="*/ 261965 h 575743"/>
                <a:gd name="connsiteX1-119" fmla="*/ 1016 w 1182585"/>
                <a:gd name="connsiteY1-120" fmla="*/ 317659 h 575743"/>
                <a:gd name="connsiteX2-121" fmla="*/ 1182585 w 1182585"/>
                <a:gd name="connsiteY2-122" fmla="*/ 575743 h 575743"/>
                <a:gd name="connsiteX3-123" fmla="*/ 1180140 w 1182585"/>
                <a:gd name="connsiteY3-124" fmla="*/ 0 h 575743"/>
                <a:gd name="connsiteX4-125" fmla="*/ 1982 w 1182585"/>
                <a:gd name="connsiteY4-126" fmla="*/ 261965 h 575743"/>
                <a:gd name="connsiteX0-127" fmla="*/ 2423 w 1183026"/>
                <a:gd name="connsiteY0-128" fmla="*/ 261965 h 575743"/>
                <a:gd name="connsiteX1-129" fmla="*/ 1457 w 1183026"/>
                <a:gd name="connsiteY1-130" fmla="*/ 317659 h 575743"/>
                <a:gd name="connsiteX2-131" fmla="*/ 1183026 w 1183026"/>
                <a:gd name="connsiteY2-132" fmla="*/ 575743 h 575743"/>
                <a:gd name="connsiteX3-133" fmla="*/ 1180581 w 1183026"/>
                <a:gd name="connsiteY3-134" fmla="*/ 0 h 575743"/>
                <a:gd name="connsiteX4-135" fmla="*/ 2423 w 1183026"/>
                <a:gd name="connsiteY4-136" fmla="*/ 261965 h 575743"/>
                <a:gd name="connsiteX0-137" fmla="*/ 1940 w 1182543"/>
                <a:gd name="connsiteY0-138" fmla="*/ 261965 h 575743"/>
                <a:gd name="connsiteX1-139" fmla="*/ 3312 w 1182543"/>
                <a:gd name="connsiteY1-140" fmla="*/ 317659 h 575743"/>
                <a:gd name="connsiteX2-141" fmla="*/ 1182543 w 1182543"/>
                <a:gd name="connsiteY2-142" fmla="*/ 575743 h 575743"/>
                <a:gd name="connsiteX3-143" fmla="*/ 1180098 w 1182543"/>
                <a:gd name="connsiteY3-144" fmla="*/ 0 h 575743"/>
                <a:gd name="connsiteX4-145" fmla="*/ 1940 w 1182543"/>
                <a:gd name="connsiteY4-146" fmla="*/ 261965 h 575743"/>
                <a:gd name="connsiteX0-147" fmla="*/ 2423 w 1183026"/>
                <a:gd name="connsiteY0-148" fmla="*/ 261965 h 575743"/>
                <a:gd name="connsiteX1-149" fmla="*/ 1457 w 1183026"/>
                <a:gd name="connsiteY1-150" fmla="*/ 315354 h 575743"/>
                <a:gd name="connsiteX2-151" fmla="*/ 1183026 w 1183026"/>
                <a:gd name="connsiteY2-152" fmla="*/ 575743 h 575743"/>
                <a:gd name="connsiteX3-153" fmla="*/ 1180581 w 1183026"/>
                <a:gd name="connsiteY3-154" fmla="*/ 0 h 575743"/>
                <a:gd name="connsiteX4-155" fmla="*/ 2423 w 1183026"/>
                <a:gd name="connsiteY4-156" fmla="*/ 261965 h 57574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25" y="connsiteY4-26"/>
                </a:cxn>
              </a:cxnLst>
              <a:rect l="l" t="t" r="r" b="b"/>
              <a:pathLst>
                <a:path w="1183026" h="575743">
                  <a:moveTo>
                    <a:pt x="2423" y="261965"/>
                  </a:moveTo>
                  <a:cubicBezTo>
                    <a:pt x="-3106" y="295430"/>
                    <a:pt x="2736" y="276999"/>
                    <a:pt x="1457" y="315354"/>
                  </a:cubicBezTo>
                  <a:lnTo>
                    <a:pt x="1183026" y="575743"/>
                  </a:lnTo>
                  <a:lnTo>
                    <a:pt x="1180581" y="0"/>
                  </a:lnTo>
                  <a:lnTo>
                    <a:pt x="2423" y="2619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51" name="Freeform 50"/>
            <p:cNvSpPr/>
            <p:nvPr/>
          </p:nvSpPr>
          <p:spPr>
            <a:xfrm flipV="1">
              <a:off x="8592" y="6378"/>
              <a:ext cx="1894" cy="3176"/>
            </a:xfrm>
            <a:custGeom>
              <a:avLst/>
              <a:gdLst>
                <a:gd name="connsiteX0" fmla="*/ 0 w 1177747"/>
                <a:gd name="connsiteY0" fmla="*/ 1945843 h 1945843"/>
                <a:gd name="connsiteX1" fmla="*/ 1177747 w 1177747"/>
                <a:gd name="connsiteY1" fmla="*/ 0 h 1945843"/>
                <a:gd name="connsiteX2" fmla="*/ 1177747 w 1177747"/>
                <a:gd name="connsiteY2" fmla="*/ 563270 h 1945843"/>
                <a:gd name="connsiteX3" fmla="*/ 0 w 1177747"/>
                <a:gd name="connsiteY3" fmla="*/ 1945843 h 1945843"/>
                <a:gd name="connsiteX0-1" fmla="*/ 0 w 1177747"/>
                <a:gd name="connsiteY0-2" fmla="*/ 1945843 h 2001427"/>
                <a:gd name="connsiteX1-3" fmla="*/ 1177747 w 1177747"/>
                <a:gd name="connsiteY1-4" fmla="*/ 0 h 2001427"/>
                <a:gd name="connsiteX2-5" fmla="*/ 1177747 w 1177747"/>
                <a:gd name="connsiteY2-6" fmla="*/ 563270 h 2001427"/>
                <a:gd name="connsiteX3-7" fmla="*/ 4432 w 1177747"/>
                <a:gd name="connsiteY3-8" fmla="*/ 2001427 h 2001427"/>
                <a:gd name="connsiteX4" fmla="*/ 0 w 1177747"/>
                <a:gd name="connsiteY4" fmla="*/ 1945843 h 2001427"/>
                <a:gd name="connsiteX0-9" fmla="*/ 0 w 1177747"/>
                <a:gd name="connsiteY0-10" fmla="*/ 1905052 h 2001427"/>
                <a:gd name="connsiteX1-11" fmla="*/ 1177747 w 1177747"/>
                <a:gd name="connsiteY1-12" fmla="*/ 0 h 2001427"/>
                <a:gd name="connsiteX2-13" fmla="*/ 1177747 w 1177747"/>
                <a:gd name="connsiteY2-14" fmla="*/ 563270 h 2001427"/>
                <a:gd name="connsiteX3-15" fmla="*/ 4432 w 1177747"/>
                <a:gd name="connsiteY3-16" fmla="*/ 2001427 h 2001427"/>
                <a:gd name="connsiteX4-17" fmla="*/ 0 w 1177747"/>
                <a:gd name="connsiteY4-18" fmla="*/ 1905052 h 2001427"/>
                <a:gd name="connsiteX0-19" fmla="*/ 0 w 1177747"/>
                <a:gd name="connsiteY0-20" fmla="*/ 1905052 h 1967434"/>
                <a:gd name="connsiteX1-21" fmla="*/ 1177747 w 1177747"/>
                <a:gd name="connsiteY1-22" fmla="*/ 0 h 1967434"/>
                <a:gd name="connsiteX2-23" fmla="*/ 1177747 w 1177747"/>
                <a:gd name="connsiteY2-24" fmla="*/ 563270 h 1967434"/>
                <a:gd name="connsiteX3-25" fmla="*/ 4432 w 1177747"/>
                <a:gd name="connsiteY3-26" fmla="*/ 1967434 h 1967434"/>
                <a:gd name="connsiteX4-27" fmla="*/ 0 w 1177747"/>
                <a:gd name="connsiteY4-28" fmla="*/ 1905052 h 1967434"/>
                <a:gd name="connsiteX0-29" fmla="*/ 0 w 1181147"/>
                <a:gd name="connsiteY0-30" fmla="*/ 1905052 h 1967434"/>
                <a:gd name="connsiteX1-31" fmla="*/ 1177747 w 1181147"/>
                <a:gd name="connsiteY1-32" fmla="*/ 0 h 1967434"/>
                <a:gd name="connsiteX2-33" fmla="*/ 1181147 w 1181147"/>
                <a:gd name="connsiteY2-34" fmla="*/ 580267 h 1967434"/>
                <a:gd name="connsiteX3-35" fmla="*/ 4432 w 1181147"/>
                <a:gd name="connsiteY3-36" fmla="*/ 1967434 h 1967434"/>
                <a:gd name="connsiteX4-37" fmla="*/ 0 w 1181147"/>
                <a:gd name="connsiteY4-38" fmla="*/ 1905052 h 1967434"/>
                <a:gd name="connsiteX0-39" fmla="*/ 0 w 1181147"/>
                <a:gd name="connsiteY0-40" fmla="*/ 1891455 h 1953837"/>
                <a:gd name="connsiteX1-41" fmla="*/ 1174347 w 1181147"/>
                <a:gd name="connsiteY1-42" fmla="*/ 0 h 1953837"/>
                <a:gd name="connsiteX2-43" fmla="*/ 1181147 w 1181147"/>
                <a:gd name="connsiteY2-44" fmla="*/ 566670 h 1953837"/>
                <a:gd name="connsiteX3-45" fmla="*/ 4432 w 1181147"/>
                <a:gd name="connsiteY3-46" fmla="*/ 1953837 h 1953837"/>
                <a:gd name="connsiteX4-47" fmla="*/ 0 w 1181147"/>
                <a:gd name="connsiteY4-48" fmla="*/ 1891455 h 1953837"/>
                <a:gd name="connsiteX0-49" fmla="*/ 0 w 1184694"/>
                <a:gd name="connsiteY0-50" fmla="*/ 1891455 h 1953837"/>
                <a:gd name="connsiteX1-51" fmla="*/ 1184544 w 1184694"/>
                <a:gd name="connsiteY1-52" fmla="*/ 0 h 1953837"/>
                <a:gd name="connsiteX2-53" fmla="*/ 1181147 w 1184694"/>
                <a:gd name="connsiteY2-54" fmla="*/ 566670 h 1953837"/>
                <a:gd name="connsiteX3-55" fmla="*/ 4432 w 1184694"/>
                <a:gd name="connsiteY3-56" fmla="*/ 1953837 h 1953837"/>
                <a:gd name="connsiteX4-57" fmla="*/ 0 w 1184694"/>
                <a:gd name="connsiteY4-58" fmla="*/ 1891455 h 1953837"/>
                <a:gd name="connsiteX0-59" fmla="*/ 0 w 1184694"/>
                <a:gd name="connsiteY0-60" fmla="*/ 1891455 h 1953837"/>
                <a:gd name="connsiteX1-61" fmla="*/ 1184544 w 1184694"/>
                <a:gd name="connsiteY1-62" fmla="*/ 0 h 1953837"/>
                <a:gd name="connsiteX2-63" fmla="*/ 1181147 w 1184694"/>
                <a:gd name="connsiteY2-64" fmla="*/ 573468 h 1953837"/>
                <a:gd name="connsiteX3-65" fmla="*/ 4432 w 1184694"/>
                <a:gd name="connsiteY3-66" fmla="*/ 1953837 h 1953837"/>
                <a:gd name="connsiteX4-67" fmla="*/ 0 w 1184694"/>
                <a:gd name="connsiteY4-68" fmla="*/ 1891455 h 1953837"/>
                <a:gd name="connsiteX0-69" fmla="*/ 457 w 1180262"/>
                <a:gd name="connsiteY0-70" fmla="*/ 1903679 h 1953837"/>
                <a:gd name="connsiteX1-71" fmla="*/ 1180112 w 1180262"/>
                <a:gd name="connsiteY1-72" fmla="*/ 0 h 1953837"/>
                <a:gd name="connsiteX2-73" fmla="*/ 1176715 w 1180262"/>
                <a:gd name="connsiteY2-74" fmla="*/ 573468 h 1953837"/>
                <a:gd name="connsiteX3-75" fmla="*/ 0 w 1180262"/>
                <a:gd name="connsiteY3-76" fmla="*/ 1953837 h 1953837"/>
                <a:gd name="connsiteX4-77" fmla="*/ 457 w 1180262"/>
                <a:gd name="connsiteY4-78" fmla="*/ 1903679 h 1953837"/>
                <a:gd name="connsiteX0-79" fmla="*/ 457 w 1183065"/>
                <a:gd name="connsiteY0-80" fmla="*/ 1903679 h 1953837"/>
                <a:gd name="connsiteX1-81" fmla="*/ 1180112 w 1183065"/>
                <a:gd name="connsiteY1-82" fmla="*/ 0 h 1953837"/>
                <a:gd name="connsiteX2-83" fmla="*/ 1183065 w 1183065"/>
                <a:gd name="connsiteY2-84" fmla="*/ 560768 h 1953837"/>
                <a:gd name="connsiteX3-85" fmla="*/ 0 w 1183065"/>
                <a:gd name="connsiteY3-86" fmla="*/ 1953837 h 1953837"/>
                <a:gd name="connsiteX4-87" fmla="*/ 457 w 1183065"/>
                <a:gd name="connsiteY4-88" fmla="*/ 1903679 h 1953837"/>
                <a:gd name="connsiteX0-89" fmla="*/ 457 w 1186612"/>
                <a:gd name="connsiteY0-90" fmla="*/ 1903679 h 1953837"/>
                <a:gd name="connsiteX1-91" fmla="*/ 1186462 w 1186612"/>
                <a:gd name="connsiteY1-92" fmla="*/ 0 h 1953837"/>
                <a:gd name="connsiteX2-93" fmla="*/ 1183065 w 1186612"/>
                <a:gd name="connsiteY2-94" fmla="*/ 560768 h 1953837"/>
                <a:gd name="connsiteX3-95" fmla="*/ 0 w 1186612"/>
                <a:gd name="connsiteY3-96" fmla="*/ 1953837 h 1953837"/>
                <a:gd name="connsiteX4-97" fmla="*/ 457 w 1186612"/>
                <a:gd name="connsiteY4-98" fmla="*/ 1903679 h 1953837"/>
                <a:gd name="connsiteX0-99" fmla="*/ 457 w 1183065"/>
                <a:gd name="connsiteY0-100" fmla="*/ 1903679 h 1953837"/>
                <a:gd name="connsiteX1-101" fmla="*/ 1180112 w 1183065"/>
                <a:gd name="connsiteY1-102" fmla="*/ 0 h 1953837"/>
                <a:gd name="connsiteX2-103" fmla="*/ 1183065 w 1183065"/>
                <a:gd name="connsiteY2-104" fmla="*/ 560768 h 1953837"/>
                <a:gd name="connsiteX3-105" fmla="*/ 0 w 1183065"/>
                <a:gd name="connsiteY3-106" fmla="*/ 1953837 h 1953837"/>
                <a:gd name="connsiteX4-107" fmla="*/ 457 w 1183065"/>
                <a:gd name="connsiteY4-108" fmla="*/ 1903679 h 1953837"/>
                <a:gd name="connsiteX0-109" fmla="*/ 457 w 1183262"/>
                <a:gd name="connsiteY0-110" fmla="*/ 1912094 h 1962252"/>
                <a:gd name="connsiteX1-111" fmla="*/ 1182917 w 1183262"/>
                <a:gd name="connsiteY1-112" fmla="*/ 0 h 1962252"/>
                <a:gd name="connsiteX2-113" fmla="*/ 1183065 w 1183262"/>
                <a:gd name="connsiteY2-114" fmla="*/ 569183 h 1962252"/>
                <a:gd name="connsiteX3-115" fmla="*/ 0 w 1183262"/>
                <a:gd name="connsiteY3-116" fmla="*/ 1962252 h 1962252"/>
                <a:gd name="connsiteX4-117" fmla="*/ 457 w 1183262"/>
                <a:gd name="connsiteY4-118" fmla="*/ 1912094 h 1962252"/>
                <a:gd name="connsiteX0-119" fmla="*/ 457 w 1183262"/>
                <a:gd name="connsiteY0-120" fmla="*/ 1912094 h 1962252"/>
                <a:gd name="connsiteX1-121" fmla="*/ 1182917 w 1183262"/>
                <a:gd name="connsiteY1-122" fmla="*/ 0 h 1962252"/>
                <a:gd name="connsiteX2-123" fmla="*/ 1183065 w 1183262"/>
                <a:gd name="connsiteY2-124" fmla="*/ 574518 h 1962252"/>
                <a:gd name="connsiteX3-125" fmla="*/ 0 w 1183262"/>
                <a:gd name="connsiteY3-126" fmla="*/ 1962252 h 1962252"/>
                <a:gd name="connsiteX4-127" fmla="*/ 457 w 1183262"/>
                <a:gd name="connsiteY4-128" fmla="*/ 1912094 h 1962252"/>
                <a:gd name="connsiteX0-129" fmla="*/ 3 w 1182808"/>
                <a:gd name="connsiteY0-130" fmla="*/ 1912094 h 1946110"/>
                <a:gd name="connsiteX1-131" fmla="*/ 1182463 w 1182808"/>
                <a:gd name="connsiteY1-132" fmla="*/ 0 h 1946110"/>
                <a:gd name="connsiteX2-133" fmla="*/ 1182611 w 1182808"/>
                <a:gd name="connsiteY2-134" fmla="*/ 574518 h 1946110"/>
                <a:gd name="connsiteX3-135" fmla="*/ 6561 w 1182808"/>
                <a:gd name="connsiteY3-136" fmla="*/ 1946110 h 1946110"/>
                <a:gd name="connsiteX4-137" fmla="*/ 3 w 1182808"/>
                <a:gd name="connsiteY4-138" fmla="*/ 1912094 h 1946110"/>
                <a:gd name="connsiteX0-139" fmla="*/ 8 w 1178136"/>
                <a:gd name="connsiteY0-140" fmla="*/ 1895953 h 1946110"/>
                <a:gd name="connsiteX1-141" fmla="*/ 1177791 w 1178136"/>
                <a:gd name="connsiteY1-142" fmla="*/ 0 h 1946110"/>
                <a:gd name="connsiteX2-143" fmla="*/ 1177939 w 1178136"/>
                <a:gd name="connsiteY2-144" fmla="*/ 574518 h 1946110"/>
                <a:gd name="connsiteX3-145" fmla="*/ 1889 w 1178136"/>
                <a:gd name="connsiteY3-146" fmla="*/ 1946110 h 1946110"/>
                <a:gd name="connsiteX4-147" fmla="*/ 8 w 1178136"/>
                <a:gd name="connsiteY4-148" fmla="*/ 1895953 h 1946110"/>
                <a:gd name="connsiteX0-149" fmla="*/ 457 w 1178585"/>
                <a:gd name="connsiteY0-150" fmla="*/ 1895953 h 1953027"/>
                <a:gd name="connsiteX1-151" fmla="*/ 1178240 w 1178585"/>
                <a:gd name="connsiteY1-152" fmla="*/ 0 h 1953027"/>
                <a:gd name="connsiteX2-153" fmla="*/ 1178388 w 1178585"/>
                <a:gd name="connsiteY2-154" fmla="*/ 574518 h 1953027"/>
                <a:gd name="connsiteX3-155" fmla="*/ 0 w 1178585"/>
                <a:gd name="connsiteY3-156" fmla="*/ 1953027 h 1953027"/>
                <a:gd name="connsiteX4-157" fmla="*/ 457 w 1178585"/>
                <a:gd name="connsiteY4-158" fmla="*/ 1895953 h 1953027"/>
                <a:gd name="connsiteX0-159" fmla="*/ 457 w 1178585"/>
                <a:gd name="connsiteY0-160" fmla="*/ 1895953 h 1953027"/>
                <a:gd name="connsiteX1-161" fmla="*/ 1178240 w 1178585"/>
                <a:gd name="connsiteY1-162" fmla="*/ 0 h 1953027"/>
                <a:gd name="connsiteX2-163" fmla="*/ 1178388 w 1178585"/>
                <a:gd name="connsiteY2-164" fmla="*/ 574518 h 1953027"/>
                <a:gd name="connsiteX3-165" fmla="*/ 0 w 1178585"/>
                <a:gd name="connsiteY3-166" fmla="*/ 1953027 h 1953027"/>
                <a:gd name="connsiteX4-167" fmla="*/ 457 w 1178585"/>
                <a:gd name="connsiteY4-168" fmla="*/ 1895953 h 1953027"/>
                <a:gd name="connsiteX0-169" fmla="*/ 2795 w 1180923"/>
                <a:gd name="connsiteY0-170" fmla="*/ 1895953 h 1948415"/>
                <a:gd name="connsiteX1-171" fmla="*/ 1180578 w 1180923"/>
                <a:gd name="connsiteY1-172" fmla="*/ 0 h 1948415"/>
                <a:gd name="connsiteX2-173" fmla="*/ 1180726 w 1180923"/>
                <a:gd name="connsiteY2-174" fmla="*/ 574518 h 1948415"/>
                <a:gd name="connsiteX3-175" fmla="*/ 0 w 1180923"/>
                <a:gd name="connsiteY3-176" fmla="*/ 1948415 h 1948415"/>
                <a:gd name="connsiteX4-177" fmla="*/ 2795 w 1180923"/>
                <a:gd name="connsiteY4-178" fmla="*/ 1895953 h 1948415"/>
                <a:gd name="connsiteX0-179" fmla="*/ 2795 w 1180923"/>
                <a:gd name="connsiteY0-180" fmla="*/ 1895953 h 1953027"/>
                <a:gd name="connsiteX1-181" fmla="*/ 1180578 w 1180923"/>
                <a:gd name="connsiteY1-182" fmla="*/ 0 h 1953027"/>
                <a:gd name="connsiteX2-183" fmla="*/ 1180726 w 1180923"/>
                <a:gd name="connsiteY2-184" fmla="*/ 574518 h 1953027"/>
                <a:gd name="connsiteX3-185" fmla="*/ 0 w 1180923"/>
                <a:gd name="connsiteY3-186" fmla="*/ 1953027 h 1953027"/>
                <a:gd name="connsiteX4-187" fmla="*/ 2795 w 1180923"/>
                <a:gd name="connsiteY4-188" fmla="*/ 1895953 h 1953027"/>
                <a:gd name="connsiteX0-189" fmla="*/ 456 w 1180923"/>
                <a:gd name="connsiteY0-190" fmla="*/ 1895953 h 1953027"/>
                <a:gd name="connsiteX1-191" fmla="*/ 1180578 w 1180923"/>
                <a:gd name="connsiteY1-192" fmla="*/ 0 h 1953027"/>
                <a:gd name="connsiteX2-193" fmla="*/ 1180726 w 1180923"/>
                <a:gd name="connsiteY2-194" fmla="*/ 574518 h 1953027"/>
                <a:gd name="connsiteX3-195" fmla="*/ 0 w 1180923"/>
                <a:gd name="connsiteY3-196" fmla="*/ 1953027 h 1953027"/>
                <a:gd name="connsiteX4-197" fmla="*/ 456 w 1180923"/>
                <a:gd name="connsiteY4-198" fmla="*/ 1895953 h 195302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17" y="connsiteY4-18"/>
                </a:cxn>
              </a:cxnLst>
              <a:rect l="l" t="t" r="r" b="b"/>
              <a:pathLst>
                <a:path w="1180923" h="1953027">
                  <a:moveTo>
                    <a:pt x="456" y="1895953"/>
                  </a:moveTo>
                  <a:lnTo>
                    <a:pt x="1180578" y="0"/>
                  </a:lnTo>
                  <a:cubicBezTo>
                    <a:pt x="1181711" y="193422"/>
                    <a:pt x="1179593" y="381096"/>
                    <a:pt x="1180726" y="574518"/>
                  </a:cubicBezTo>
                  <a:lnTo>
                    <a:pt x="0" y="1953027"/>
                  </a:lnTo>
                  <a:cubicBezTo>
                    <a:pt x="152" y="1936308"/>
                    <a:pt x="304" y="1912672"/>
                    <a:pt x="456" y="1895953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52" name="Freeform 51"/>
            <p:cNvSpPr/>
            <p:nvPr/>
          </p:nvSpPr>
          <p:spPr>
            <a:xfrm flipV="1">
              <a:off x="8589" y="6258"/>
              <a:ext cx="1897" cy="1850"/>
            </a:xfrm>
            <a:custGeom>
              <a:avLst/>
              <a:gdLst>
                <a:gd name="connsiteX0" fmla="*/ 3399 w 1186340"/>
                <a:gd name="connsiteY0" fmla="*/ 1104759 h 1159147"/>
                <a:gd name="connsiteX1" fmla="*/ 1182941 w 1186340"/>
                <a:gd name="connsiteY1" fmla="*/ 0 h 1159147"/>
                <a:gd name="connsiteX2" fmla="*/ 1186340 w 1186340"/>
                <a:gd name="connsiteY2" fmla="*/ 554079 h 1159147"/>
                <a:gd name="connsiteX3" fmla="*/ 0 w 1186340"/>
                <a:gd name="connsiteY3" fmla="*/ 1159147 h 1159147"/>
                <a:gd name="connsiteX4" fmla="*/ 3399 w 1186340"/>
                <a:gd name="connsiteY4" fmla="*/ 1104759 h 1159147"/>
                <a:gd name="connsiteX0-1" fmla="*/ 3399 w 1187831"/>
                <a:gd name="connsiteY0-2" fmla="*/ 1104759 h 1159147"/>
                <a:gd name="connsiteX1-3" fmla="*/ 1187831 w 1187831"/>
                <a:gd name="connsiteY1-4" fmla="*/ 0 h 1159147"/>
                <a:gd name="connsiteX2-5" fmla="*/ 1186340 w 1187831"/>
                <a:gd name="connsiteY2-6" fmla="*/ 554079 h 1159147"/>
                <a:gd name="connsiteX3-7" fmla="*/ 0 w 1187831"/>
                <a:gd name="connsiteY3-8" fmla="*/ 1159147 h 1159147"/>
                <a:gd name="connsiteX4-9" fmla="*/ 3399 w 1187831"/>
                <a:gd name="connsiteY4-10" fmla="*/ 1104759 h 1159147"/>
                <a:gd name="connsiteX0-11" fmla="*/ 3399 w 1187831"/>
                <a:gd name="connsiteY0-12" fmla="*/ 1104759 h 1159147"/>
                <a:gd name="connsiteX1-13" fmla="*/ 1187831 w 1187831"/>
                <a:gd name="connsiteY1-14" fmla="*/ 0 h 1159147"/>
                <a:gd name="connsiteX2-15" fmla="*/ 1183895 w 1187831"/>
                <a:gd name="connsiteY2-16" fmla="*/ 566304 h 1159147"/>
                <a:gd name="connsiteX3-17" fmla="*/ 0 w 1187831"/>
                <a:gd name="connsiteY3-18" fmla="*/ 1159147 h 1159147"/>
                <a:gd name="connsiteX4-19" fmla="*/ 3399 w 1187831"/>
                <a:gd name="connsiteY4-20" fmla="*/ 1104759 h 1159147"/>
                <a:gd name="connsiteX0-21" fmla="*/ 13179 w 1187831"/>
                <a:gd name="connsiteY0-22" fmla="*/ 1080310 h 1159147"/>
                <a:gd name="connsiteX1-23" fmla="*/ 1187831 w 1187831"/>
                <a:gd name="connsiteY1-24" fmla="*/ 0 h 1159147"/>
                <a:gd name="connsiteX2-25" fmla="*/ 1183895 w 1187831"/>
                <a:gd name="connsiteY2-26" fmla="*/ 566304 h 1159147"/>
                <a:gd name="connsiteX3-27" fmla="*/ 0 w 1187831"/>
                <a:gd name="connsiteY3-28" fmla="*/ 1159147 h 1159147"/>
                <a:gd name="connsiteX4-29" fmla="*/ 13179 w 1187831"/>
                <a:gd name="connsiteY4-30" fmla="*/ 1080310 h 1159147"/>
                <a:gd name="connsiteX0-31" fmla="*/ 955 w 1175607"/>
                <a:gd name="connsiteY0-32" fmla="*/ 1080310 h 1134698"/>
                <a:gd name="connsiteX1-33" fmla="*/ 1175607 w 1175607"/>
                <a:gd name="connsiteY1-34" fmla="*/ 0 h 1134698"/>
                <a:gd name="connsiteX2-35" fmla="*/ 1171671 w 1175607"/>
                <a:gd name="connsiteY2-36" fmla="*/ 566304 h 1134698"/>
                <a:gd name="connsiteX3-37" fmla="*/ 0 w 1175607"/>
                <a:gd name="connsiteY3-38" fmla="*/ 1134698 h 1134698"/>
                <a:gd name="connsiteX4-39" fmla="*/ 955 w 1175607"/>
                <a:gd name="connsiteY4-40" fmla="*/ 1080310 h 1134698"/>
                <a:gd name="connsiteX0-41" fmla="*/ 10 w 1181997"/>
                <a:gd name="connsiteY0-42" fmla="*/ 1082755 h 1134698"/>
                <a:gd name="connsiteX1-43" fmla="*/ 1181997 w 1181997"/>
                <a:gd name="connsiteY1-44" fmla="*/ 0 h 1134698"/>
                <a:gd name="connsiteX2-45" fmla="*/ 1178061 w 1181997"/>
                <a:gd name="connsiteY2-46" fmla="*/ 566304 h 1134698"/>
                <a:gd name="connsiteX3-47" fmla="*/ 6390 w 1181997"/>
                <a:gd name="connsiteY3-48" fmla="*/ 1134698 h 1134698"/>
                <a:gd name="connsiteX4-49" fmla="*/ 10 w 1181997"/>
                <a:gd name="connsiteY4-50" fmla="*/ 1082755 h 1134698"/>
                <a:gd name="connsiteX0-51" fmla="*/ 32 w 1182019"/>
                <a:gd name="connsiteY0-52" fmla="*/ 1082755 h 1134698"/>
                <a:gd name="connsiteX1-53" fmla="*/ 1182019 w 1182019"/>
                <a:gd name="connsiteY1-54" fmla="*/ 0 h 1134698"/>
                <a:gd name="connsiteX2-55" fmla="*/ 1178083 w 1182019"/>
                <a:gd name="connsiteY2-56" fmla="*/ 566304 h 1134698"/>
                <a:gd name="connsiteX3-57" fmla="*/ 1522 w 1182019"/>
                <a:gd name="connsiteY3-58" fmla="*/ 1134698 h 1134698"/>
                <a:gd name="connsiteX4-59" fmla="*/ 32 w 1182019"/>
                <a:gd name="connsiteY4-60" fmla="*/ 1082755 h 1134698"/>
                <a:gd name="connsiteX0-61" fmla="*/ 32 w 1182019"/>
                <a:gd name="connsiteY0-62" fmla="*/ 1082755 h 1134698"/>
                <a:gd name="connsiteX1-63" fmla="*/ 1182019 w 1182019"/>
                <a:gd name="connsiteY1-64" fmla="*/ 0 h 1134698"/>
                <a:gd name="connsiteX2-65" fmla="*/ 1173193 w 1182019"/>
                <a:gd name="connsiteY2-66" fmla="*/ 573639 h 1134698"/>
                <a:gd name="connsiteX3-67" fmla="*/ 1522 w 1182019"/>
                <a:gd name="connsiteY3-68" fmla="*/ 1134698 h 1134698"/>
                <a:gd name="connsiteX4-69" fmla="*/ 32 w 1182019"/>
                <a:gd name="connsiteY4-70" fmla="*/ 1082755 h 1134698"/>
                <a:gd name="connsiteX0-71" fmla="*/ 32 w 1182019"/>
                <a:gd name="connsiteY0-72" fmla="*/ 1082755 h 1134698"/>
                <a:gd name="connsiteX1-73" fmla="*/ 1182019 w 1182019"/>
                <a:gd name="connsiteY1-74" fmla="*/ 0 h 1134698"/>
                <a:gd name="connsiteX2-75" fmla="*/ 1175638 w 1182019"/>
                <a:gd name="connsiteY2-76" fmla="*/ 573639 h 1134698"/>
                <a:gd name="connsiteX3-77" fmla="*/ 1522 w 1182019"/>
                <a:gd name="connsiteY3-78" fmla="*/ 1134698 h 1134698"/>
                <a:gd name="connsiteX4-79" fmla="*/ 32 w 1182019"/>
                <a:gd name="connsiteY4-80" fmla="*/ 1082755 h 1134698"/>
                <a:gd name="connsiteX0-81" fmla="*/ 32 w 1182972"/>
                <a:gd name="connsiteY0-82" fmla="*/ 1082755 h 1134698"/>
                <a:gd name="connsiteX1-83" fmla="*/ 1182019 w 1182972"/>
                <a:gd name="connsiteY1-84" fmla="*/ 0 h 1134698"/>
                <a:gd name="connsiteX2-85" fmla="*/ 1182972 w 1182972"/>
                <a:gd name="connsiteY2-86" fmla="*/ 573639 h 1134698"/>
                <a:gd name="connsiteX3-87" fmla="*/ 1522 w 1182972"/>
                <a:gd name="connsiteY3-88" fmla="*/ 1134698 h 1134698"/>
                <a:gd name="connsiteX4-89" fmla="*/ 32 w 1182972"/>
                <a:gd name="connsiteY4-90" fmla="*/ 1082755 h 1134698"/>
                <a:gd name="connsiteX0-91" fmla="*/ 32 w 1182972"/>
                <a:gd name="connsiteY0-92" fmla="*/ 1085422 h 1137365"/>
                <a:gd name="connsiteX1-93" fmla="*/ 1182019 w 1182972"/>
                <a:gd name="connsiteY1-94" fmla="*/ 0 h 1137365"/>
                <a:gd name="connsiteX2-95" fmla="*/ 1182972 w 1182972"/>
                <a:gd name="connsiteY2-96" fmla="*/ 576306 h 1137365"/>
                <a:gd name="connsiteX3-97" fmla="*/ 1522 w 1182972"/>
                <a:gd name="connsiteY3-98" fmla="*/ 1137365 h 1137365"/>
                <a:gd name="connsiteX4-99" fmla="*/ 32 w 1182972"/>
                <a:gd name="connsiteY4-100" fmla="*/ 1085422 h 113736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182972" h="1137365">
                  <a:moveTo>
                    <a:pt x="32" y="1085422"/>
                  </a:moveTo>
                  <a:lnTo>
                    <a:pt x="1182019" y="0"/>
                  </a:lnTo>
                  <a:cubicBezTo>
                    <a:pt x="1182337" y="191213"/>
                    <a:pt x="1182654" y="385093"/>
                    <a:pt x="1182972" y="576306"/>
                  </a:cubicBezTo>
                  <a:lnTo>
                    <a:pt x="1522" y="1137365"/>
                  </a:lnTo>
                  <a:cubicBezTo>
                    <a:pt x="1840" y="1119236"/>
                    <a:pt x="-286" y="1103551"/>
                    <a:pt x="32" y="108542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23116" y="6135980"/>
            <a:ext cx="1052907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CA" sz="1000" dirty="0">
                <a:effectLst/>
                <a:latin typeface="Times New Roman" panose="02020603050405020304" pitchFamily="18" charset="0"/>
              </a:rPr>
              <a:t>Automotive News Europe 2023, </a:t>
            </a:r>
            <a:r>
              <a:rPr lang="en-CA" sz="1000" i="1" dirty="0">
                <a:effectLst/>
                <a:latin typeface="Times New Roman" panose="02020603050405020304" pitchFamily="18" charset="0"/>
              </a:rPr>
              <a:t>VW Group’s annual deliveries fall 7% to lowest in over a decade</a:t>
            </a:r>
            <a:r>
              <a:rPr lang="en-CA" sz="1000" dirty="0">
                <a:effectLst/>
                <a:latin typeface="Times New Roman" panose="02020603050405020304" pitchFamily="18" charset="0"/>
              </a:rPr>
              <a:t>, </a:t>
            </a:r>
            <a:r>
              <a:rPr lang="en-CA" sz="1000" dirty="0">
                <a:effectLst/>
                <a:latin typeface="Times New Roman" panose="02020603050405020304" pitchFamily="18" charset="0"/>
                <a:hlinkClick r:id="rId2"/>
              </a:rPr>
              <a:t>https://</a:t>
            </a:r>
            <a:r>
              <a:rPr lang="en-CA" sz="1000" dirty="0" err="1">
                <a:effectLst/>
                <a:latin typeface="Times New Roman" panose="02020603050405020304" pitchFamily="18" charset="0"/>
                <a:hlinkClick r:id="rId2"/>
              </a:rPr>
              <a:t>europe.autonews.com</a:t>
            </a:r>
            <a:r>
              <a:rPr lang="en-CA" sz="1000" dirty="0">
                <a:effectLst/>
                <a:latin typeface="Times New Roman" panose="02020603050405020304" pitchFamily="18" charset="0"/>
                <a:hlinkClick r:id="rId2"/>
              </a:rPr>
              <a:t>/automakers/</a:t>
            </a:r>
            <a:r>
              <a:rPr lang="en-CA" sz="1000" dirty="0" err="1">
                <a:effectLst/>
                <a:latin typeface="Times New Roman" panose="02020603050405020304" pitchFamily="18" charset="0"/>
                <a:hlinkClick r:id="rId2"/>
              </a:rPr>
              <a:t>vw</a:t>
            </a:r>
            <a:r>
              <a:rPr lang="en-CA" sz="1000" dirty="0">
                <a:effectLst/>
                <a:latin typeface="Times New Roman" panose="02020603050405020304" pitchFamily="18" charset="0"/>
                <a:hlinkClick r:id="rId2"/>
              </a:rPr>
              <a:t>-groups-2022-sales-fall-7-lowest-over-decade#:~:text=The%20group%2C%20whose%20brands%20range,the%20best%2Dselling%20electric%20models</a:t>
            </a:r>
            <a:r>
              <a:rPr lang="en-CA" sz="1000" dirty="0">
                <a:effectLst/>
                <a:latin typeface="Times New Roman" panose="02020603050405020304" pitchFamily="18" charset="0"/>
              </a:rPr>
              <a:t>.</a:t>
            </a:r>
            <a:endParaRPr lang="en-CA" sz="1000" dirty="0">
              <a:effectLst/>
              <a:latin typeface="Times New Roman" panose="02020603050405020304" pitchFamily="18" charset="0"/>
            </a:endParaRPr>
          </a:p>
          <a:p>
            <a:pPr marL="457200" marR="0" indent="-4572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CA" sz="1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Volkswagen.com</a:t>
            </a:r>
            <a:r>
              <a:rPr lang="en-CA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2023, </a:t>
            </a:r>
            <a:r>
              <a:rPr lang="en-CA" sz="1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Volkswagen</a:t>
            </a:r>
            <a:r>
              <a:rPr lang="en-CA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https://</a:t>
            </a:r>
            <a:r>
              <a:rPr lang="en-CA" sz="1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www.vw-eg.com</a:t>
            </a:r>
            <a:r>
              <a:rPr lang="en-CA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/about-</a:t>
            </a:r>
            <a:r>
              <a:rPr lang="en-CA" sz="1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volkswagen</a:t>
            </a:r>
            <a:r>
              <a:rPr lang="en-CA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-and-</a:t>
            </a:r>
            <a:r>
              <a:rPr lang="en-CA" sz="1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EATc</a:t>
            </a:r>
            <a:r>
              <a:rPr lang="en-CA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/.</a:t>
            </a:r>
            <a:endParaRPr lang="en-CA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/>
            <a:endParaRPr lang="en-CA" sz="1000" dirty="0">
              <a:effectLst/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Marketing Strategy</a:t>
            </a:r>
            <a:endParaRPr lang="en-US" dirty="0"/>
          </a:p>
        </p:txBody>
      </p:sp>
      <p:grpSp>
        <p:nvGrpSpPr>
          <p:cNvPr id="24" name="组合 23"/>
          <p:cNvGrpSpPr/>
          <p:nvPr/>
        </p:nvGrpSpPr>
        <p:grpSpPr>
          <a:xfrm>
            <a:off x="-41275" y="802005"/>
            <a:ext cx="5906770" cy="5906770"/>
            <a:chOff x="-65" y="1567"/>
            <a:chExt cx="9302" cy="9302"/>
          </a:xfrm>
        </p:grpSpPr>
        <p:grpSp>
          <p:nvGrpSpPr>
            <p:cNvPr id="29" name="그룹 2"/>
            <p:cNvGrpSpPr/>
            <p:nvPr/>
          </p:nvGrpSpPr>
          <p:grpSpPr>
            <a:xfrm>
              <a:off x="-65" y="1567"/>
              <a:ext cx="9302" cy="9302"/>
              <a:chOff x="-24857" y="965848"/>
              <a:chExt cx="5906845" cy="5906841"/>
            </a:xfrm>
          </p:grpSpPr>
          <p:sp>
            <p:nvSpPr>
              <p:cNvPr id="30" name="Right Triangle 28"/>
              <p:cNvSpPr/>
              <p:nvPr/>
            </p:nvSpPr>
            <p:spPr>
              <a:xfrm rot="19800000">
                <a:off x="1222988" y="965848"/>
                <a:ext cx="3410735" cy="1968706"/>
              </a:xfrm>
              <a:prstGeom prst="rt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+mn-cs"/>
                </a:endParaRPr>
              </a:p>
            </p:txBody>
          </p:sp>
          <p:sp>
            <p:nvSpPr>
              <p:cNvPr id="31" name="Right Triangle 29"/>
              <p:cNvSpPr/>
              <p:nvPr/>
            </p:nvSpPr>
            <p:spPr>
              <a:xfrm rot="3600000">
                <a:off x="3192267" y="2934707"/>
                <a:ext cx="3410736" cy="1968706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+mn-cs"/>
                </a:endParaRPr>
              </a:p>
            </p:txBody>
          </p:sp>
          <p:sp>
            <p:nvSpPr>
              <p:cNvPr id="32" name="Right Triangle 30"/>
              <p:cNvSpPr/>
              <p:nvPr/>
            </p:nvSpPr>
            <p:spPr>
              <a:xfrm rot="9000000">
                <a:off x="1223405" y="4903983"/>
                <a:ext cx="3410735" cy="1968706"/>
              </a:xfrm>
              <a:prstGeom prst="rtTriangl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+mn-cs"/>
                </a:endParaRPr>
              </a:p>
            </p:txBody>
          </p:sp>
          <p:sp>
            <p:nvSpPr>
              <p:cNvPr id="33" name="Right Triangle 31"/>
              <p:cNvSpPr/>
              <p:nvPr/>
            </p:nvSpPr>
            <p:spPr>
              <a:xfrm rot="14400000">
                <a:off x="-745872" y="2935126"/>
                <a:ext cx="3410736" cy="1968706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+mn-cs"/>
                </a:endParaRPr>
              </a:p>
            </p:txBody>
          </p:sp>
        </p:grpSp>
        <p:sp>
          <p:nvSpPr>
            <p:cNvPr id="3" name="TextBox 2"/>
            <p:cNvSpPr txBox="1"/>
            <p:nvPr/>
          </p:nvSpPr>
          <p:spPr>
            <a:xfrm>
              <a:off x="2660" y="4100"/>
              <a:ext cx="1140" cy="130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4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P</a:t>
              </a:r>
              <a:endParaRPr kumimoji="0" lang="ko-KR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541" y="6836"/>
              <a:ext cx="1140" cy="130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4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P</a:t>
              </a:r>
              <a:endParaRPr kumimoji="0" lang="ko-KR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400" y="7058"/>
              <a:ext cx="1140" cy="130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4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P</a:t>
              </a:r>
              <a:endParaRPr kumimoji="0" lang="ko-KR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621" y="4324"/>
              <a:ext cx="1140" cy="130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altLang="ko-KR" sz="4800" b="1" dirty="0">
                  <a:solidFill>
                    <a:prstClr val="white"/>
                  </a:solidFill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P</a:t>
              </a:r>
              <a:endParaRPr kumimoji="0" lang="ko-KR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736" y="3569"/>
              <a:ext cx="2292" cy="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altLang="ko-KR" sz="1600" b="1" dirty="0">
                  <a:solidFill>
                    <a:prstClr val="white"/>
                  </a:solidFill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Price</a:t>
              </a:r>
              <a:endPara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 rot="16200000">
              <a:off x="821" y="6679"/>
              <a:ext cx="2626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Product</a:t>
              </a:r>
              <a:endPara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681" y="8367"/>
              <a:ext cx="312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Promotion</a:t>
              </a:r>
              <a:endPara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16200000">
              <a:off x="5826" y="5457"/>
              <a:ext cx="2493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Place</a:t>
              </a:r>
              <a:endPara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550" y="5516"/>
              <a:ext cx="2071" cy="1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Marketing Mix Model</a:t>
              </a:r>
              <a:endParaRPr lang="en-US" altLang="ko-KR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altLang="ko-KR" b="1" dirty="0" err="1">
                  <a:solidFill>
                    <a:prstClr val="black">
                      <a:lumMod val="85000"/>
                      <a:lumOff val="15000"/>
                    </a:prstClr>
                  </a:solidFill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4Ps</a:t>
              </a:r>
              <a:endParaRPr kumimoji="0" lang="ko-KR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</p:grpSp>
      <p:grpSp>
        <p:nvGrpSpPr>
          <p:cNvPr id="12" name="Group 42"/>
          <p:cNvGrpSpPr/>
          <p:nvPr/>
        </p:nvGrpSpPr>
        <p:grpSpPr>
          <a:xfrm>
            <a:off x="5548142" y="1477023"/>
            <a:ext cx="5679811" cy="764157"/>
            <a:chOff x="-475010" y="1098789"/>
            <a:chExt cx="4241713" cy="764157"/>
          </a:xfrm>
        </p:grpSpPr>
        <p:sp>
          <p:nvSpPr>
            <p:cNvPr id="13" name="TextBox 12"/>
            <p:cNvSpPr txBox="1"/>
            <p:nvPr/>
          </p:nvSpPr>
          <p:spPr>
            <a:xfrm>
              <a:off x="-475010" y="1098789"/>
              <a:ext cx="4241713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Product</a:t>
              </a:r>
              <a:endPara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-460977" y="1339726"/>
              <a:ext cx="42262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lang="en-US" altLang="ko-KR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D</a:t>
              </a:r>
              <a:r>
                <a:rPr kumimoji="0" lang="en-US" altLang="ko-KR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iverse</a:t>
              </a:r>
              <a:r>
                <a:rPr kumimoji="0" lang="en-US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 range of vehicles across 12 brands (</a:t>
              </a:r>
              <a:r>
                <a:rPr lang="en-CA" sz="1400" dirty="0"/>
                <a:t>VW Group, 2022)</a:t>
              </a: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lang="en-US" altLang="ko-KR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M</a:t>
              </a:r>
              <a:r>
                <a:rPr kumimoji="0" lang="en-US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ore SUVs and Evs  (Schmitt, 2016)</a:t>
              </a: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</p:grpSp>
      <p:grpSp>
        <p:nvGrpSpPr>
          <p:cNvPr id="15" name="Group 45"/>
          <p:cNvGrpSpPr/>
          <p:nvPr/>
        </p:nvGrpSpPr>
        <p:grpSpPr>
          <a:xfrm>
            <a:off x="5546184" y="2292631"/>
            <a:ext cx="5683537" cy="1195044"/>
            <a:chOff x="-475010" y="1098789"/>
            <a:chExt cx="4241713" cy="1195044"/>
          </a:xfrm>
        </p:grpSpPr>
        <p:sp>
          <p:nvSpPr>
            <p:cNvPr id="16" name="TextBox 15"/>
            <p:cNvSpPr txBox="1"/>
            <p:nvPr/>
          </p:nvSpPr>
          <p:spPr>
            <a:xfrm>
              <a:off x="-475010" y="1098789"/>
              <a:ext cx="4241713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altLang="ko-KR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Place</a:t>
              </a:r>
              <a:endPara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-460977" y="1339726"/>
              <a:ext cx="422629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kumimoji="0" lang="en-CA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China, its largest single market</a:t>
              </a:r>
              <a:endParaRPr kumimoji="0" lang="en-CA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kumimoji="0" lang="en-CA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North America, which has significant growth potential</a:t>
              </a:r>
              <a:endParaRPr kumimoji="0" lang="en-CA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lang="en-CA" altLang="ko-KR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Digital Transformation</a:t>
              </a:r>
              <a:r>
                <a:rPr kumimoji="0" lang="en-CA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 (VW Group, 2022)</a:t>
              </a:r>
              <a:endParaRPr kumimoji="0" lang="en-CA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</p:grpSp>
      <p:grpSp>
        <p:nvGrpSpPr>
          <p:cNvPr id="18" name="Group 48"/>
          <p:cNvGrpSpPr/>
          <p:nvPr/>
        </p:nvGrpSpPr>
        <p:grpSpPr>
          <a:xfrm>
            <a:off x="5564987" y="3336125"/>
            <a:ext cx="5683537" cy="1195044"/>
            <a:chOff x="-475010" y="1098789"/>
            <a:chExt cx="4241713" cy="1195044"/>
          </a:xfrm>
        </p:grpSpPr>
        <p:sp>
          <p:nvSpPr>
            <p:cNvPr id="19" name="TextBox 18"/>
            <p:cNvSpPr txBox="1"/>
            <p:nvPr/>
          </p:nvSpPr>
          <p:spPr>
            <a:xfrm>
              <a:off x="-475010" y="1098789"/>
              <a:ext cx="4241713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altLang="ko-KR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Price</a:t>
              </a:r>
              <a:endPara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-460977" y="1339726"/>
              <a:ext cx="422629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kumimoji="0" lang="en-US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Competitive pricing strategy</a:t>
              </a: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kumimoji="0" lang="en-US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Offer financial services and products to improve affordability (VW Group, 2022)</a:t>
              </a: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</p:grpSp>
      <p:grpSp>
        <p:nvGrpSpPr>
          <p:cNvPr id="21" name="Group 51"/>
          <p:cNvGrpSpPr/>
          <p:nvPr/>
        </p:nvGrpSpPr>
        <p:grpSpPr>
          <a:xfrm>
            <a:off x="5546184" y="4426044"/>
            <a:ext cx="5683537" cy="1841375"/>
            <a:chOff x="-475010" y="1098789"/>
            <a:chExt cx="4241713" cy="1841375"/>
          </a:xfrm>
        </p:grpSpPr>
        <p:sp>
          <p:nvSpPr>
            <p:cNvPr id="22" name="TextBox 21"/>
            <p:cNvSpPr txBox="1"/>
            <p:nvPr/>
          </p:nvSpPr>
          <p:spPr>
            <a:xfrm>
              <a:off x="-475010" y="1098789"/>
              <a:ext cx="4241713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Promotion</a:t>
              </a:r>
              <a:endPara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-460977" y="1339726"/>
              <a:ext cx="4226290" cy="1600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lang="en-CA" altLang="ko-KR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P</a:t>
              </a:r>
              <a:r>
                <a:rPr kumimoji="0" lang="en-CA" altLang="ko-KR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rioritizes</a:t>
              </a:r>
              <a:r>
                <a:rPr kumimoji="0" lang="en-CA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 customer satisfaction </a:t>
              </a:r>
              <a:endParaRPr kumimoji="0" lang="en-CA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lang="en-CA" altLang="ko-KR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R</a:t>
              </a:r>
              <a:r>
                <a:rPr kumimoji="0" lang="en-CA" altLang="ko-KR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etain</a:t>
              </a:r>
              <a:r>
                <a:rPr kumimoji="0" lang="en-CA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 and win new customers by measuring various indicators</a:t>
              </a:r>
              <a:endParaRPr kumimoji="0" lang="en-CA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  <a:p>
              <a:pPr marL="628650" lvl="1" indent="-171450">
                <a:buFont typeface="Arial" panose="020B0604020202020204" pitchFamily="34" charset="0"/>
                <a:buChar char="•"/>
              </a:pPr>
              <a:r>
                <a:rPr kumimoji="0" lang="en-CA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customer satisfaction</a:t>
              </a:r>
              <a:endParaRPr kumimoji="0" lang="en-CA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  <a:p>
              <a:pPr marL="628650" lvl="1" indent="-171450">
                <a:buFont typeface="Arial" panose="020B0604020202020204" pitchFamily="34" charset="0"/>
                <a:buChar char="•"/>
              </a:pPr>
              <a:r>
                <a:rPr kumimoji="0" lang="en-CA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emotional connection </a:t>
              </a:r>
              <a:endParaRPr kumimoji="0" lang="en-CA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  <a:p>
              <a:pPr marL="628650" lvl="1" indent="-171450">
                <a:buFont typeface="Arial" panose="020B0604020202020204" pitchFamily="34" charset="0"/>
                <a:buChar char="•"/>
              </a:pPr>
              <a:r>
                <a:rPr kumimoji="0" lang="en-CA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loyalty rates</a:t>
              </a:r>
              <a:endParaRPr kumimoji="0" lang="en-CA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  <a:p>
              <a:pPr marL="628650" lvl="1" indent="-171450">
                <a:buFont typeface="Arial" panose="020B0604020202020204" pitchFamily="34" charset="0"/>
                <a:buChar char="•"/>
              </a:pPr>
              <a:r>
                <a:rPr kumimoji="0" lang="en-CA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/>
                  <a:ea typeface="Arial Unicode MS"/>
                  <a:cs typeface="Arial" panose="020B0604020202020204" pitchFamily="34" charset="0"/>
                </a:rPr>
                <a:t>conquest rates. (VW Group, 2022)</a:t>
              </a:r>
              <a:endParaRPr kumimoji="0" lang="en-CA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  <a:p>
              <a:pPr marL="628650" lvl="1" indent="-171450">
                <a:buFont typeface="Arial" panose="020B0604020202020204" pitchFamily="34" charset="0"/>
                <a:buChar char="•"/>
              </a:pP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/>
                <a:ea typeface="Arial Unicode MS"/>
                <a:cs typeface="Arial" panose="020B0604020202020204" pitchFamily="34" charset="0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889595" y="6203222"/>
            <a:ext cx="112308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CA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VW Group 2022. </a:t>
            </a:r>
            <a:r>
              <a:rPr lang="en-CA" sz="1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VW Group’s Annual Report.</a:t>
            </a:r>
            <a:r>
              <a:rPr lang="en-CA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CA" sz="10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"/>
              </a:rPr>
              <a:t>https://</a:t>
            </a:r>
            <a:r>
              <a:rPr lang="en-CA" sz="1000" u="sng" dirty="0" err="1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"/>
              </a:rPr>
              <a:t>www.volkswagenag.com</a:t>
            </a:r>
            <a:r>
              <a:rPr lang="en-CA" sz="10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"/>
              </a:rPr>
              <a:t>/presence/</a:t>
            </a:r>
            <a:r>
              <a:rPr lang="en-CA" sz="1000" u="sng" dirty="0" err="1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"/>
              </a:rPr>
              <a:t>investorrelation</a:t>
            </a:r>
            <a:r>
              <a:rPr lang="en-CA" sz="10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"/>
              </a:rPr>
              <a:t>/publications/annual-media-conference/2023/</a:t>
            </a:r>
            <a:r>
              <a:rPr lang="en-CA" sz="1000" u="sng" dirty="0" err="1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"/>
              </a:rPr>
              <a:t>volkswagen-konzern</a:t>
            </a:r>
            <a:r>
              <a:rPr lang="en-CA" sz="10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"/>
              </a:rPr>
              <a:t>/Consolidated%20Financial%20Statements%20of%20Volkswagen%20AG%20as%20of%20December%2031,%202022.pdf</a:t>
            </a:r>
            <a:endParaRPr lang="en-CA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CA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Schmitt, B 2016, </a:t>
            </a:r>
            <a:r>
              <a:rPr lang="en-CA" sz="1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Volkswagen’s Brand Strategy: Finally, Something That Makes Some Sense</a:t>
            </a:r>
            <a:r>
              <a:rPr lang="en-CA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https://</a:t>
            </a:r>
            <a:r>
              <a:rPr lang="en-CA" sz="1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www.forbes.com</a:t>
            </a:r>
            <a:r>
              <a:rPr lang="en-CA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/sites/</a:t>
            </a:r>
            <a:r>
              <a:rPr lang="en-CA" sz="1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bertelschmitt</a:t>
            </a:r>
            <a:r>
              <a:rPr lang="en-CA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/2016/11/23/volkswagens-brand-strategy-finally-something-that-makes-some-sense/?</a:t>
            </a:r>
            <a:r>
              <a:rPr lang="en-CA" sz="1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CA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en-CA" sz="1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72a6bc4e62e4</a:t>
            </a:r>
            <a:r>
              <a:rPr lang="en-CA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CA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Same Side Corner Rectangle 11"/>
          <p:cNvSpPr/>
          <p:nvPr/>
        </p:nvSpPr>
        <p:spPr>
          <a:xfrm rot="14051618" flipH="1">
            <a:off x="9822018" y="4501093"/>
            <a:ext cx="1877147" cy="1594274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4" name="TextBox 3"/>
          <p:cNvSpPr txBox="1"/>
          <p:nvPr/>
        </p:nvSpPr>
        <p:spPr>
          <a:xfrm>
            <a:off x="1473180" y="2045889"/>
            <a:ext cx="2990819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altLang="ko-KR" sz="4800" b="1" dirty="0">
                <a:solidFill>
                  <a:schemeClr val="bg1"/>
                </a:solidFill>
                <a:cs typeface="Arial" panose="020B0604020202020204" pitchFamily="34" charset="0"/>
              </a:rPr>
              <a:t>Ethics</a:t>
            </a:r>
            <a:endParaRPr lang="ko-KR" altLang="en-US" sz="4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36795" y="2169001"/>
            <a:ext cx="43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altLang="ko-KR" sz="1600" b="1" dirty="0">
                <a:solidFill>
                  <a:schemeClr val="bg1"/>
                </a:solidFill>
                <a:cs typeface="Arial" panose="020B0604020202020204" pitchFamily="34" charset="0"/>
              </a:rPr>
              <a:t>Limited focus on the social and ethical impacts </a:t>
            </a:r>
            <a:endParaRPr lang="ko-KR" altLang="en-US" sz="1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33684" y="3922191"/>
            <a:ext cx="3640043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altLang="ko-KR" sz="4800" b="1" dirty="0">
                <a:solidFill>
                  <a:schemeClr val="bg1"/>
                </a:solidFill>
                <a:cs typeface="Arial" panose="020B0604020202020204" pitchFamily="34" charset="0"/>
              </a:rPr>
              <a:t>Channel</a:t>
            </a:r>
            <a:endParaRPr lang="ko-KR" altLang="en-US" sz="4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36795" y="4070684"/>
            <a:ext cx="43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altLang="ko-KR" sz="1600" b="1" dirty="0">
                <a:solidFill>
                  <a:schemeClr val="bg1"/>
                </a:solidFill>
                <a:cs typeface="Arial" panose="020B0604020202020204" pitchFamily="34" charset="0"/>
              </a:rPr>
              <a:t>Heavy reliance on traditional sales channels</a:t>
            </a:r>
            <a:endParaRPr lang="ko-KR" altLang="en-US" sz="1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73200" y="370205"/>
            <a:ext cx="924496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5400" dirty="0">
                <a:solidFill>
                  <a:schemeClr val="bg1"/>
                </a:solidFill>
                <a:latin typeface="+mj-lt"/>
              </a:rPr>
              <a:t>Critics on Marketing Strategy</a:t>
            </a:r>
            <a:endParaRPr lang="en-CA" sz="54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CA" dirty="0"/>
              <a:t>Reference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923731" y="1483567"/>
            <a:ext cx="10328987" cy="4399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Volkswagen 2023, </a:t>
            </a:r>
            <a:r>
              <a:rPr lang="en-CA" sz="1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Volkswagen</a:t>
            </a: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https://</a:t>
            </a:r>
            <a:r>
              <a:rPr lang="en-CA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www.vw-eg.com</a:t>
            </a: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/about-</a:t>
            </a:r>
            <a:r>
              <a:rPr lang="en-CA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volkswagen</a:t>
            </a: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-and-</a:t>
            </a:r>
            <a:r>
              <a:rPr lang="en-CA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EATc</a:t>
            </a: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/.</a:t>
            </a:r>
            <a:endParaRPr lang="en-C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Automotive News Europe 2023, </a:t>
            </a:r>
            <a:r>
              <a:rPr lang="en-CA" sz="1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VW Group’s annual deliveries fall 7% to lowest in over a decade</a:t>
            </a: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CA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"/>
              </a:rPr>
              <a:t>https://</a:t>
            </a:r>
            <a:r>
              <a:rPr lang="en-CA" sz="1400" u="sng" dirty="0" err="1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"/>
              </a:rPr>
              <a:t>europe.autonews.com</a:t>
            </a:r>
            <a:r>
              <a:rPr lang="en-CA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"/>
              </a:rPr>
              <a:t>/automakers/</a:t>
            </a:r>
            <a:r>
              <a:rPr lang="en-CA" sz="1400" u="sng" dirty="0" err="1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"/>
              </a:rPr>
              <a:t>vw</a:t>
            </a:r>
            <a:r>
              <a:rPr lang="en-CA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"/>
              </a:rPr>
              <a:t>-groups-2022-sales-fall-7-lowest-over-decade#:~:text=The%20group%2C%20whose%20brands%20range,the%20best%2Dselling%20electric%20models</a:t>
            </a: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C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VW Group 2022. </a:t>
            </a:r>
            <a:r>
              <a:rPr lang="en-CA" sz="1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VW Group’s Annual Report.</a:t>
            </a: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CA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https://</a:t>
            </a:r>
            <a:r>
              <a:rPr lang="en-CA" sz="1400" u="sng" dirty="0" err="1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www.volkswagenag.com</a:t>
            </a:r>
            <a:r>
              <a:rPr lang="en-CA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/presence/</a:t>
            </a:r>
            <a:r>
              <a:rPr lang="en-CA" sz="1400" u="sng" dirty="0" err="1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investorrelation</a:t>
            </a:r>
            <a:r>
              <a:rPr lang="en-CA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/publications/annual-media-conference/2023/</a:t>
            </a:r>
            <a:r>
              <a:rPr lang="en-CA" sz="1400" u="sng" dirty="0" err="1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volkswagen-konzern</a:t>
            </a:r>
            <a:r>
              <a:rPr lang="en-CA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/Consolidated%20Financial%20Statements%20of%20Volkswagen%20AG%20as%20of%20December%2031,%202022.pdf</a:t>
            </a:r>
            <a:endParaRPr lang="en-C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Schmitt, B 2016, </a:t>
            </a:r>
            <a:r>
              <a:rPr lang="en-CA" sz="1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Volkswagen’s Brand Strategy: Finally, Something That Makes Some Sense</a:t>
            </a: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https://</a:t>
            </a:r>
            <a:r>
              <a:rPr lang="en-CA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www.forbes.com</a:t>
            </a: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/sites/</a:t>
            </a:r>
            <a:r>
              <a:rPr lang="en-CA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bertelschmitt</a:t>
            </a: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/2016/11/23/volkswagens-brand-strategy-finally-something-that-makes-some-sense/?</a:t>
            </a:r>
            <a:r>
              <a:rPr lang="en-CA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en-CA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72a6bc4e62e4</a:t>
            </a:r>
            <a:r>
              <a:rPr lang="en-C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C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ISLIDE.ICON" val="#75091;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40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A9BD5"/>
      </a:accent1>
      <a:accent2>
        <a:srgbClr val="224A90"/>
      </a:accent2>
      <a:accent3>
        <a:srgbClr val="010A4F"/>
      </a:accent3>
      <a:accent4>
        <a:srgbClr val="5A9BD5"/>
      </a:accent4>
      <a:accent5>
        <a:srgbClr val="224A90"/>
      </a:accent5>
      <a:accent6>
        <a:srgbClr val="010A4F"/>
      </a:accent6>
      <a:hlink>
        <a:srgbClr val="262626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3060</Words>
  <Application>WPS 演示</Application>
  <PresentationFormat>Widescreen</PresentationFormat>
  <Paragraphs>89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5</vt:i4>
      </vt:variant>
    </vt:vector>
  </HeadingPairs>
  <TitlesOfParts>
    <vt:vector size="18" baseType="lpstr">
      <vt:lpstr>Arial</vt:lpstr>
      <vt:lpstr>宋体</vt:lpstr>
      <vt:lpstr>Wingdings</vt:lpstr>
      <vt:lpstr>Times New Roman</vt:lpstr>
      <vt:lpstr>Arial</vt:lpstr>
      <vt:lpstr>Arial Unicode MS</vt:lpstr>
      <vt:lpstr>微软雅黑</vt:lpstr>
      <vt:lpstr>Arial Unicode MS</vt:lpstr>
      <vt:lpstr>Calibri</vt:lpstr>
      <vt:lpstr>等线</vt:lpstr>
      <vt:lpstr>Segoe Print</vt:lpstr>
      <vt:lpstr>Office Theme</vt:lpstr>
      <vt:lpstr>Contents Slide Master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Administrator</cp:lastModifiedBy>
  <cp:revision>21</cp:revision>
  <dcterms:created xsi:type="dcterms:W3CDTF">2023-04-05T01:42:00Z</dcterms:created>
  <dcterms:modified xsi:type="dcterms:W3CDTF">2023-04-17T07:18:48Z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