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56" r:id="rId25"/>
    <p:sldId id="787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4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FDAA56-0763-4B70-AC84-741E69D62CDE}" v="1" dt="2026-02-20T11:48:56.3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166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0T11:49:01.717" v="4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0T11:49:01.717" v="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0T11:49:01.717" v="4" actId="20577"/>
          <ac:spMkLst>
            <pc:docMk/>
            <pc:sldMk cId="3119007398" sldId="719"/>
            <ac:spMk id="3" creationId="{B8D71402-7CBC-DCA2-6899-47998E0C88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3" y="1587536"/>
            <a:ext cx="7678083" cy="2896177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Traffic Light- T  junction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   - Practical Example(Course Work)</a:t>
            </a:r>
          </a:p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3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Understand the requirements outlined in the assignment brief related to microcontroller-based circuit design.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172941" y="1423562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Defining the variables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9EC73A-4BD5-5B99-9B98-05D3458F6079}"/>
              </a:ext>
            </a:extLst>
          </p:cNvPr>
          <p:cNvSpPr txBox="1"/>
          <p:nvPr/>
        </p:nvSpPr>
        <p:spPr>
          <a:xfrm>
            <a:off x="5789097" y="2573648"/>
            <a:ext cx="628956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Define :</a:t>
            </a:r>
            <a:r>
              <a:rPr lang="en-GB" sz="2600" dirty="0"/>
              <a:t>used to declare a single bit 	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LED_1 :</a:t>
            </a:r>
            <a:r>
              <a:rPr lang="en-GB" sz="2600" dirty="0"/>
              <a:t>name given to the single bit 	           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B0 : </a:t>
            </a:r>
            <a:r>
              <a:rPr lang="en-GB" sz="2600" dirty="0"/>
              <a:t>the port and bit position to   	   which the variable is assigned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CE83461-4B22-F9EA-BED6-F6730B48012E}"/>
              </a:ext>
            </a:extLst>
          </p:cNvPr>
          <p:cNvSpPr txBox="1">
            <a:spLocks/>
          </p:cNvSpPr>
          <p:nvPr/>
        </p:nvSpPr>
        <p:spPr>
          <a:xfrm>
            <a:off x="3572143" y="181932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  <a:p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4DA357-C181-44E9-8CED-E6DDE29121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1167" y="2573648"/>
            <a:ext cx="4401164" cy="2172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871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48744" y="151016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1217010" y="4158137"/>
            <a:ext cx="12360253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int i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unsigned int display[]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Declares an unsigned array 					 	 named ‘display’ and initializes it with 10 hexadecimal values.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1CBAE25-3D59-8BD3-18B5-84B6E3766EC7}"/>
              </a:ext>
            </a:extLst>
          </p:cNvPr>
          <p:cNvSpPr txBox="1">
            <a:spLocks/>
          </p:cNvSpPr>
          <p:nvPr/>
        </p:nvSpPr>
        <p:spPr>
          <a:xfrm>
            <a:off x="3721210" y="20265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  <a:p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3C46A8-DBC5-4964-A544-9B862B78FF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2861" y="2995552"/>
            <a:ext cx="9326277" cy="86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0" y="1194297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794583" y="4196125"/>
            <a:ext cx="1175687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,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, ’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and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D : used to display the first value and Port C is used to display the second value.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PORTB : used to assign Traffic Light Modules.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380BE789-54E6-3192-1D97-6DF15DCC5B11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3A7AFC-DC71-49F7-981E-820483FC0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6239" y="1734487"/>
            <a:ext cx="6992326" cy="2448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443886" y="4378196"/>
            <a:ext cx="11594969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0xC0’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=&gt;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 Also, it specifies the traffic Light sequence and the pedestrian LED status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B0058A21-C224-F967-6501-3341E9EDD79F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509CE6-D422-49CD-B3F3-14A431E93830}"/>
              </a:ext>
            </a:extLst>
          </p:cNvPr>
          <p:cNvSpPr txBox="1"/>
          <p:nvPr/>
        </p:nvSpPr>
        <p:spPr>
          <a:xfrm>
            <a:off x="0" y="1344372"/>
            <a:ext cx="76242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FF8E2F-3686-422C-A46E-B06C7E49E0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3189" y="1224981"/>
            <a:ext cx="6296904" cy="315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1307144"/>
            <a:ext cx="11549808" cy="27379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=&gt;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8FA28CA-4486-ABD2-3071-8FC26C688A04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55119F-10BE-4AC9-965A-26CF854C8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034" y="3744306"/>
            <a:ext cx="6188074" cy="2873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1481104"/>
            <a:ext cx="1067604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5CC193C7-0529-A42B-3B6A-FE17A786F002}"/>
              </a:ext>
            </a:extLst>
          </p:cNvPr>
          <p:cNvSpPr txBox="1">
            <a:spLocks/>
          </p:cNvSpPr>
          <p:nvPr/>
        </p:nvSpPr>
        <p:spPr>
          <a:xfrm>
            <a:off x="3515387" y="9536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75D08A-16ED-45ED-B286-9EEE89E37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084" y="3533533"/>
            <a:ext cx="5362309" cy="2603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22303" y="1365024"/>
            <a:ext cx="1120436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7C441EA-51BD-3ECE-50EA-30AF6FE0B221}"/>
              </a:ext>
            </a:extLst>
          </p:cNvPr>
          <p:cNvSpPr txBox="1">
            <a:spLocks/>
          </p:cNvSpPr>
          <p:nvPr/>
        </p:nvSpPr>
        <p:spPr>
          <a:xfrm>
            <a:off x="3515387" y="9536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86091D-E828-4B57-94DA-EDE8B56F5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6068" y="3332099"/>
            <a:ext cx="5186475" cy="328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97267" y="1297224"/>
            <a:ext cx="1122468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C4E6746-2EA0-3C29-B4EB-E67E3A907CB2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14A145-1E74-4E73-B7FF-7AE21F737E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4683" y="3135371"/>
            <a:ext cx="5534797" cy="32484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39149A-D3FD-4CC9-B1A0-7618E9F431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8206" y="3342131"/>
            <a:ext cx="3258005" cy="2734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C2C8A8A-46DE-5615-D9A2-CC706C2C2498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2" name="Screen Recording 1">
            <a:hlinkClick r:id="" action="ppaction://media"/>
            <a:extLst>
              <a:ext uri="{FF2B5EF4-FFF2-40B4-BE49-F238E27FC236}">
                <a16:creationId xmlns:a16="http://schemas.microsoft.com/office/drawing/2014/main" id="{3EE27799-D126-4884-97F5-EF5E8E750F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7632" y="1906961"/>
            <a:ext cx="8074047" cy="453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58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995</TotalTime>
  <Words>639</Words>
  <Application>Microsoft Office PowerPoint</Application>
  <PresentationFormat>Widescreen</PresentationFormat>
  <Paragraphs>89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Light- T  junction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2026-02-20T11:49:02Z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