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303" r:id="rId3"/>
    <p:sldId id="257" r:id="rId4"/>
    <p:sldId id="258" r:id="rId5"/>
    <p:sldId id="259" r:id="rId6"/>
    <p:sldId id="261" r:id="rId7"/>
    <p:sldId id="305" r:id="rId8"/>
    <p:sldId id="262" r:id="rId9"/>
    <p:sldId id="295" r:id="rId10"/>
    <p:sldId id="263" r:id="rId11"/>
    <p:sldId id="264" r:id="rId12"/>
    <p:sldId id="265" r:id="rId13"/>
    <p:sldId id="266" r:id="rId14"/>
    <p:sldId id="267" r:id="rId15"/>
    <p:sldId id="268" r:id="rId16"/>
    <p:sldId id="269" r:id="rId17"/>
    <p:sldId id="270" r:id="rId18"/>
    <p:sldId id="276" r:id="rId19"/>
    <p:sldId id="277" r:id="rId20"/>
    <p:sldId id="278" r:id="rId21"/>
    <p:sldId id="279" r:id="rId22"/>
    <p:sldId id="280" r:id="rId23"/>
    <p:sldId id="297" r:id="rId24"/>
    <p:sldId id="281" r:id="rId25"/>
    <p:sldId id="282" r:id="rId26"/>
    <p:sldId id="283" r:id="rId27"/>
    <p:sldId id="284" r:id="rId28"/>
    <p:sldId id="285" r:id="rId29"/>
    <p:sldId id="286" r:id="rId30"/>
    <p:sldId id="287" r:id="rId31"/>
    <p:sldId id="288" r:id="rId32"/>
    <p:sldId id="290" r:id="rId33"/>
    <p:sldId id="291" r:id="rId34"/>
    <p:sldId id="302" r:id="rId35"/>
    <p:sldId id="292" r:id="rId36"/>
    <p:sldId id="293" r:id="rId37"/>
    <p:sldId id="296" r:id="rId38"/>
    <p:sldId id="306" r:id="rId39"/>
    <p:sldId id="298" r:id="rId40"/>
    <p:sldId id="299" r:id="rId41"/>
    <p:sldId id="304" r:id="rId42"/>
    <p:sldId id="300" r:id="rId43"/>
    <p:sldId id="30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AEE37F-0286-4BBF-9671-984CB389DDFF}" v="6" dt="2026-02-07T21:48:13.9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sldOrd">
      <pc:chgData name="Zita Draper" userId="b063123c-f51f-481b-b99c-f574606c9ace" providerId="ADAL" clId="{EF0E77A1-30A0-420A-8B5C-1D4447251AB8}" dt="2026-02-07T21:48:13.985" v="2487" actId="12100"/>
      <pc:docMkLst>
        <pc:docMk/>
      </pc:docMkLst>
      <pc:sldChg chg="addSp delSp modSp mod setBg">
        <pc:chgData name="Zita Draper" userId="b063123c-f51f-481b-b99c-f574606c9ace" providerId="ADAL" clId="{EF0E77A1-30A0-420A-8B5C-1D4447251AB8}" dt="2026-02-06T21:31:02.854" v="355" actId="26606"/>
        <pc:sldMkLst>
          <pc:docMk/>
          <pc:sldMk cId="1043996017" sldId="261"/>
        </pc:sldMkLst>
        <pc:spChg chg="mod">
          <ac:chgData name="Zita Draper" userId="b063123c-f51f-481b-b99c-f574606c9ace" providerId="ADAL" clId="{EF0E77A1-30A0-420A-8B5C-1D4447251AB8}" dt="2026-02-06T21:31:02.854" v="355" actId="26606"/>
          <ac:spMkLst>
            <pc:docMk/>
            <pc:sldMk cId="1043996017" sldId="261"/>
            <ac:spMk id="2" creationId="{51740795-F1FC-DF80-78A2-C46E5A55B4DD}"/>
          </ac:spMkLst>
        </pc:spChg>
        <pc:spChg chg="mod">
          <ac:chgData name="Zita Draper" userId="b063123c-f51f-481b-b99c-f574606c9ace" providerId="ADAL" clId="{EF0E77A1-30A0-420A-8B5C-1D4447251AB8}" dt="2026-02-06T21:31:02.854" v="355" actId="26606"/>
          <ac:spMkLst>
            <pc:docMk/>
            <pc:sldMk cId="1043996017" sldId="261"/>
            <ac:spMk id="3" creationId="{48CB2057-4308-F19D-AC93-5158AF3E65F9}"/>
          </ac:spMkLst>
        </pc:spChg>
        <pc:spChg chg="add del">
          <ac:chgData name="Zita Draper" userId="b063123c-f51f-481b-b99c-f574606c9ace" providerId="ADAL" clId="{EF0E77A1-30A0-420A-8B5C-1D4447251AB8}" dt="2026-02-06T21:31:02.837" v="354" actId="26606"/>
          <ac:spMkLst>
            <pc:docMk/>
            <pc:sldMk cId="1043996017" sldId="261"/>
            <ac:spMk id="8" creationId="{907EF6B7-1338-4443-8C46-6A318D952DFD}"/>
          </ac:spMkLst>
        </pc:spChg>
        <pc:spChg chg="add del">
          <ac:chgData name="Zita Draper" userId="b063123c-f51f-481b-b99c-f574606c9ace" providerId="ADAL" clId="{EF0E77A1-30A0-420A-8B5C-1D4447251AB8}" dt="2026-02-06T21:31:02.837" v="354" actId="26606"/>
          <ac:spMkLst>
            <pc:docMk/>
            <pc:sldMk cId="1043996017" sldId="261"/>
            <ac:spMk id="10" creationId="{DAAE4CDD-124C-4DCF-9584-B6033B545DD5}"/>
          </ac:spMkLst>
        </pc:spChg>
        <pc:spChg chg="add del">
          <ac:chgData name="Zita Draper" userId="b063123c-f51f-481b-b99c-f574606c9ace" providerId="ADAL" clId="{EF0E77A1-30A0-420A-8B5C-1D4447251AB8}" dt="2026-02-06T21:31:02.837" v="354" actId="26606"/>
          <ac:spMkLst>
            <pc:docMk/>
            <pc:sldMk cId="1043996017" sldId="261"/>
            <ac:spMk id="12" creationId="{081E4A58-353D-44AE-B2FC-2A74E2E400F7}"/>
          </ac:spMkLst>
        </pc:spChg>
        <pc:spChg chg="add">
          <ac:chgData name="Zita Draper" userId="b063123c-f51f-481b-b99c-f574606c9ace" providerId="ADAL" clId="{EF0E77A1-30A0-420A-8B5C-1D4447251AB8}" dt="2026-02-06T21:31:02.854" v="355" actId="26606"/>
          <ac:spMkLst>
            <pc:docMk/>
            <pc:sldMk cId="1043996017" sldId="261"/>
            <ac:spMk id="14" creationId="{FA23A907-97FB-4A8F-880A-DD77401C4296}"/>
          </ac:spMkLst>
        </pc:spChg>
        <pc:spChg chg="add">
          <ac:chgData name="Zita Draper" userId="b063123c-f51f-481b-b99c-f574606c9ace" providerId="ADAL" clId="{EF0E77A1-30A0-420A-8B5C-1D4447251AB8}" dt="2026-02-06T21:31:02.854" v="355" actId="26606"/>
          <ac:spMkLst>
            <pc:docMk/>
            <pc:sldMk cId="1043996017" sldId="261"/>
            <ac:spMk id="15" creationId="{C2554CA6-288E-4202-BC52-2E5A8F0C0AED}"/>
          </ac:spMkLst>
        </pc:spChg>
        <pc:spChg chg="add">
          <ac:chgData name="Zita Draper" userId="b063123c-f51f-481b-b99c-f574606c9ace" providerId="ADAL" clId="{EF0E77A1-30A0-420A-8B5C-1D4447251AB8}" dt="2026-02-06T21:31:02.854" v="355" actId="26606"/>
          <ac:spMkLst>
            <pc:docMk/>
            <pc:sldMk cId="1043996017" sldId="261"/>
            <ac:spMk id="16" creationId="{B10BB131-AC8E-4A8E-A5D1-36260F720C3B}"/>
          </ac:spMkLst>
        </pc:spChg>
        <pc:spChg chg="add">
          <ac:chgData name="Zita Draper" userId="b063123c-f51f-481b-b99c-f574606c9ace" providerId="ADAL" clId="{EF0E77A1-30A0-420A-8B5C-1D4447251AB8}" dt="2026-02-06T21:31:02.854" v="355" actId="26606"/>
          <ac:spMkLst>
            <pc:docMk/>
            <pc:sldMk cId="1043996017" sldId="261"/>
            <ac:spMk id="17" creationId="{5B7778FC-632E-4DCA-A7CB-0D7731CCF970}"/>
          </ac:spMkLst>
        </pc:spChg>
      </pc:sldChg>
      <pc:sldChg chg="addSp delSp modSp mod setBg modClrScheme addAnim setClrOvrMap chgLayout">
        <pc:chgData name="Zita Draper" userId="b063123c-f51f-481b-b99c-f574606c9ace" providerId="ADAL" clId="{EF0E77A1-30A0-420A-8B5C-1D4447251AB8}" dt="2026-02-06T21:33:42.234" v="396" actId="26606"/>
        <pc:sldMkLst>
          <pc:docMk/>
          <pc:sldMk cId="3199753696" sldId="262"/>
        </pc:sldMkLst>
        <pc:spChg chg="del mod ord">
          <ac:chgData name="Zita Draper" userId="b063123c-f51f-481b-b99c-f574606c9ace" providerId="ADAL" clId="{EF0E77A1-30A0-420A-8B5C-1D4447251AB8}" dt="2026-02-06T21:31:57.380" v="356" actId="700"/>
          <ac:spMkLst>
            <pc:docMk/>
            <pc:sldMk cId="3199753696" sldId="262"/>
            <ac:spMk id="2" creationId="{9642D262-326D-862A-CE21-F817BB60E555}"/>
          </ac:spMkLst>
        </pc:spChg>
        <pc:spChg chg="del mod ord">
          <ac:chgData name="Zita Draper" userId="b063123c-f51f-481b-b99c-f574606c9ace" providerId="ADAL" clId="{EF0E77A1-30A0-420A-8B5C-1D4447251AB8}" dt="2026-02-06T21:31:57.380" v="356" actId="700"/>
          <ac:spMkLst>
            <pc:docMk/>
            <pc:sldMk cId="3199753696" sldId="262"/>
            <ac:spMk id="3" creationId="{9113FC03-BB9F-E44A-CCAF-E05A8AD55BFE}"/>
          </ac:spMkLst>
        </pc:spChg>
        <pc:spChg chg="add mod ord">
          <ac:chgData name="Zita Draper" userId="b063123c-f51f-481b-b99c-f574606c9ace" providerId="ADAL" clId="{EF0E77A1-30A0-420A-8B5C-1D4447251AB8}" dt="2026-02-06T21:33:42.234" v="396" actId="26606"/>
          <ac:spMkLst>
            <pc:docMk/>
            <pc:sldMk cId="3199753696" sldId="262"/>
            <ac:spMk id="4" creationId="{66FCB3EE-86B6-4DB9-28D0-74E168F2824E}"/>
          </ac:spMkLst>
        </pc:spChg>
        <pc:spChg chg="add del mod ord">
          <ac:chgData name="Zita Draper" userId="b063123c-f51f-481b-b99c-f574606c9ace" providerId="ADAL" clId="{EF0E77A1-30A0-420A-8B5C-1D4447251AB8}" dt="2026-02-06T21:32:07.893" v="388" actId="478"/>
          <ac:spMkLst>
            <pc:docMk/>
            <pc:sldMk cId="3199753696" sldId="262"/>
            <ac:spMk id="5" creationId="{9568A646-3046-053A-4A71-B6BC63CBFED2}"/>
          </ac:spMkLst>
        </pc:spChg>
        <pc:spChg chg="add del mod">
          <ac:chgData name="Zita Draper" userId="b063123c-f51f-481b-b99c-f574606c9ace" providerId="ADAL" clId="{EF0E77A1-30A0-420A-8B5C-1D4447251AB8}" dt="2026-02-06T21:33:34.348" v="395" actId="478"/>
          <ac:spMkLst>
            <pc:docMk/>
            <pc:sldMk cId="3199753696" sldId="262"/>
            <ac:spMk id="8" creationId="{BF913D77-EDAC-8F38-31B8-9A5EC1CF36E5}"/>
          </ac:spMkLst>
        </pc:spChg>
        <pc:spChg chg="add del">
          <ac:chgData name="Zita Draper" userId="b063123c-f51f-481b-b99c-f574606c9ace" providerId="ADAL" clId="{EF0E77A1-30A0-420A-8B5C-1D4447251AB8}" dt="2026-02-06T21:33:42.234" v="396" actId="26606"/>
          <ac:spMkLst>
            <pc:docMk/>
            <pc:sldMk cId="3199753696" sldId="262"/>
            <ac:spMk id="13" creationId="{71B2258F-86CA-4D4D-8270-BC05FCDEBFB3}"/>
          </ac:spMkLst>
        </pc:spChg>
        <pc:spChg chg="add">
          <ac:chgData name="Zita Draper" userId="b063123c-f51f-481b-b99c-f574606c9ace" providerId="ADAL" clId="{EF0E77A1-30A0-420A-8B5C-1D4447251AB8}" dt="2026-02-06T21:33:42.234" v="396" actId="26606"/>
          <ac:spMkLst>
            <pc:docMk/>
            <pc:sldMk cId="3199753696" sldId="262"/>
            <ac:spMk id="18" creationId="{657F69E0-C4B0-4BEC-A689-4F8D877F05D4}"/>
          </ac:spMkLst>
        </pc:spChg>
        <pc:spChg chg="add">
          <ac:chgData name="Zita Draper" userId="b063123c-f51f-481b-b99c-f574606c9ace" providerId="ADAL" clId="{EF0E77A1-30A0-420A-8B5C-1D4447251AB8}" dt="2026-02-06T21:33:42.234" v="396" actId="26606"/>
          <ac:spMkLst>
            <pc:docMk/>
            <pc:sldMk cId="3199753696" sldId="262"/>
            <ac:spMk id="20" creationId="{9F6380B4-6A1C-481E-8408-B4E6C75B9B81}"/>
          </ac:spMkLst>
        </pc:spChg>
        <pc:picChg chg="add del mod">
          <ac:chgData name="Zita Draper" userId="b063123c-f51f-481b-b99c-f574606c9ace" providerId="ADAL" clId="{EF0E77A1-30A0-420A-8B5C-1D4447251AB8}" dt="2026-02-06T21:33:42.234" v="396" actId="26606"/>
          <ac:picMkLst>
            <pc:docMk/>
            <pc:sldMk cId="3199753696" sldId="262"/>
            <ac:picMk id="7" creationId="{45AAA442-879D-E91F-2D10-FDD9BF5FD344}"/>
          </ac:picMkLst>
        </pc:picChg>
      </pc:sldChg>
      <pc:sldChg chg="addSp modSp mod setBg">
        <pc:chgData name="Zita Draper" userId="b063123c-f51f-481b-b99c-f574606c9ace" providerId="ADAL" clId="{EF0E77A1-30A0-420A-8B5C-1D4447251AB8}" dt="2026-02-07T21:41:03.834" v="1944" actId="26606"/>
        <pc:sldMkLst>
          <pc:docMk/>
          <pc:sldMk cId="371017147" sldId="263"/>
        </pc:sldMkLst>
        <pc:spChg chg="mod">
          <ac:chgData name="Zita Draper" userId="b063123c-f51f-481b-b99c-f574606c9ace" providerId="ADAL" clId="{EF0E77A1-30A0-420A-8B5C-1D4447251AB8}" dt="2026-02-07T21:41:03.834" v="1944" actId="26606"/>
          <ac:spMkLst>
            <pc:docMk/>
            <pc:sldMk cId="371017147" sldId="263"/>
            <ac:spMk id="2" creationId="{2D57FD56-1495-2C95-7595-57B7C26B895F}"/>
          </ac:spMkLst>
        </pc:spChg>
        <pc:spChg chg="mod ord">
          <ac:chgData name="Zita Draper" userId="b063123c-f51f-481b-b99c-f574606c9ace" providerId="ADAL" clId="{EF0E77A1-30A0-420A-8B5C-1D4447251AB8}" dt="2026-02-07T21:41:03.834" v="1944" actId="26606"/>
          <ac:spMkLst>
            <pc:docMk/>
            <pc:sldMk cId="371017147" sldId="263"/>
            <ac:spMk id="3" creationId="{C6783404-954A-46E7-66FA-ECD832355A30}"/>
          </ac:spMkLst>
        </pc:spChg>
        <pc:spChg chg="add">
          <ac:chgData name="Zita Draper" userId="b063123c-f51f-481b-b99c-f574606c9ace" providerId="ADAL" clId="{EF0E77A1-30A0-420A-8B5C-1D4447251AB8}" dt="2026-02-07T21:41:03.834" v="1944" actId="26606"/>
          <ac:spMkLst>
            <pc:docMk/>
            <pc:sldMk cId="371017147" sldId="263"/>
            <ac:spMk id="10" creationId="{2C61293E-6EBE-43EF-A52C-9BEBFD7679D4}"/>
          </ac:spMkLst>
        </pc:spChg>
        <pc:spChg chg="add">
          <ac:chgData name="Zita Draper" userId="b063123c-f51f-481b-b99c-f574606c9ace" providerId="ADAL" clId="{EF0E77A1-30A0-420A-8B5C-1D4447251AB8}" dt="2026-02-07T21:41:03.834" v="1944" actId="26606"/>
          <ac:spMkLst>
            <pc:docMk/>
            <pc:sldMk cId="371017147" sldId="263"/>
            <ac:spMk id="12" creationId="{21540236-BFD5-4A9D-8840-4703E7F76825}"/>
          </ac:spMkLst>
        </pc:spChg>
        <pc:picChg chg="add mod">
          <ac:chgData name="Zita Draper" userId="b063123c-f51f-481b-b99c-f574606c9ace" providerId="ADAL" clId="{EF0E77A1-30A0-420A-8B5C-1D4447251AB8}" dt="2026-02-07T21:41:03.834" v="1944" actId="26606"/>
          <ac:picMkLst>
            <pc:docMk/>
            <pc:sldMk cId="371017147" sldId="263"/>
            <ac:picMk id="5" creationId="{820EF573-5FC6-7449-8D86-721DCA63253F}"/>
          </ac:picMkLst>
        </pc:picChg>
      </pc:sldChg>
      <pc:sldChg chg="addSp delSp modSp mod setBg">
        <pc:chgData name="Zita Draper" userId="b063123c-f51f-481b-b99c-f574606c9ace" providerId="ADAL" clId="{EF0E77A1-30A0-420A-8B5C-1D4447251AB8}" dt="2026-02-06T21:42:48.560" v="1413" actId="122"/>
        <pc:sldMkLst>
          <pc:docMk/>
          <pc:sldMk cId="3027658732" sldId="264"/>
        </pc:sldMkLst>
        <pc:spChg chg="mod">
          <ac:chgData name="Zita Draper" userId="b063123c-f51f-481b-b99c-f574606c9ace" providerId="ADAL" clId="{EF0E77A1-30A0-420A-8B5C-1D4447251AB8}" dt="2026-02-06T21:42:48.560" v="1413" actId="122"/>
          <ac:spMkLst>
            <pc:docMk/>
            <pc:sldMk cId="3027658732" sldId="264"/>
            <ac:spMk id="2" creationId="{F3D13B48-9BD9-66DB-3671-B5E78960C55F}"/>
          </ac:spMkLst>
        </pc:spChg>
        <pc:spChg chg="del mod">
          <ac:chgData name="Zita Draper" userId="b063123c-f51f-481b-b99c-f574606c9ace" providerId="ADAL" clId="{EF0E77A1-30A0-420A-8B5C-1D4447251AB8}" dt="2026-02-06T21:42:30.732" v="1407" actId="26606"/>
          <ac:spMkLst>
            <pc:docMk/>
            <pc:sldMk cId="3027658732" sldId="264"/>
            <ac:spMk id="3" creationId="{00FB20BB-B66F-0957-F898-87D1EC07377C}"/>
          </ac:spMkLst>
        </pc:spChg>
        <pc:spChg chg="add">
          <ac:chgData name="Zita Draper" userId="b063123c-f51f-481b-b99c-f574606c9ace" providerId="ADAL" clId="{EF0E77A1-30A0-420A-8B5C-1D4447251AB8}" dt="2026-02-06T21:42:30.732" v="1407" actId="26606"/>
          <ac:spMkLst>
            <pc:docMk/>
            <pc:sldMk cId="3027658732" sldId="264"/>
            <ac:spMk id="9" creationId="{53B021B3-DE93-4AB7-8A18-CF5F1CED88B8}"/>
          </ac:spMkLst>
        </pc:spChg>
        <pc:spChg chg="add">
          <ac:chgData name="Zita Draper" userId="b063123c-f51f-481b-b99c-f574606c9ace" providerId="ADAL" clId="{EF0E77A1-30A0-420A-8B5C-1D4447251AB8}" dt="2026-02-06T21:42:30.732" v="1407" actId="26606"/>
          <ac:spMkLst>
            <pc:docMk/>
            <pc:sldMk cId="3027658732" sldId="264"/>
            <ac:spMk id="11" creationId="{52D502E5-F6B4-4D58-B4AE-FC466FF15EE8}"/>
          </ac:spMkLst>
        </pc:spChg>
        <pc:spChg chg="add">
          <ac:chgData name="Zita Draper" userId="b063123c-f51f-481b-b99c-f574606c9ace" providerId="ADAL" clId="{EF0E77A1-30A0-420A-8B5C-1D4447251AB8}" dt="2026-02-06T21:42:30.732" v="1407" actId="26606"/>
          <ac:spMkLst>
            <pc:docMk/>
            <pc:sldMk cId="3027658732" sldId="264"/>
            <ac:spMk id="13" creationId="{9DECDBF4-02B6-4BB4-B65B-B8107AD6A9E8}"/>
          </ac:spMkLst>
        </pc:spChg>
        <pc:graphicFrameChg chg="add mod">
          <ac:chgData name="Zita Draper" userId="b063123c-f51f-481b-b99c-f574606c9ace" providerId="ADAL" clId="{EF0E77A1-30A0-420A-8B5C-1D4447251AB8}" dt="2026-02-06T21:42:39.788" v="1408" actId="12100"/>
          <ac:graphicFrameMkLst>
            <pc:docMk/>
            <pc:sldMk cId="3027658732" sldId="264"/>
            <ac:graphicFrameMk id="5" creationId="{AAD0ECC9-F79C-275C-F4D1-6F886AA6588F}"/>
          </ac:graphicFrameMkLst>
        </pc:graphicFrameChg>
      </pc:sldChg>
      <pc:sldChg chg="addSp modSp mod setBg">
        <pc:chgData name="Zita Draper" userId="b063123c-f51f-481b-b99c-f574606c9ace" providerId="ADAL" clId="{EF0E77A1-30A0-420A-8B5C-1D4447251AB8}" dt="2026-02-06T21:43:00.753" v="1414" actId="26606"/>
        <pc:sldMkLst>
          <pc:docMk/>
          <pc:sldMk cId="1855175949" sldId="265"/>
        </pc:sldMkLst>
        <pc:spChg chg="mod">
          <ac:chgData name="Zita Draper" userId="b063123c-f51f-481b-b99c-f574606c9ace" providerId="ADAL" clId="{EF0E77A1-30A0-420A-8B5C-1D4447251AB8}" dt="2026-02-06T21:43:00.753" v="1414" actId="26606"/>
          <ac:spMkLst>
            <pc:docMk/>
            <pc:sldMk cId="1855175949" sldId="265"/>
            <ac:spMk id="2" creationId="{A1A3D1DB-BBBD-0A7A-9A11-706A3B08C59A}"/>
          </ac:spMkLst>
        </pc:spChg>
        <pc:spChg chg="mod">
          <ac:chgData name="Zita Draper" userId="b063123c-f51f-481b-b99c-f574606c9ace" providerId="ADAL" clId="{EF0E77A1-30A0-420A-8B5C-1D4447251AB8}" dt="2026-02-06T21:43:00.753" v="1414" actId="26606"/>
          <ac:spMkLst>
            <pc:docMk/>
            <pc:sldMk cId="1855175949" sldId="265"/>
            <ac:spMk id="3" creationId="{4A930BBE-9AB9-6124-1CCD-CB1016E89B1F}"/>
          </ac:spMkLst>
        </pc:spChg>
        <pc:spChg chg="add">
          <ac:chgData name="Zita Draper" userId="b063123c-f51f-481b-b99c-f574606c9ace" providerId="ADAL" clId="{EF0E77A1-30A0-420A-8B5C-1D4447251AB8}" dt="2026-02-06T21:43:00.753" v="1414" actId="26606"/>
          <ac:spMkLst>
            <pc:docMk/>
            <pc:sldMk cId="1855175949" sldId="265"/>
            <ac:spMk id="8" creationId="{907EF6B7-1338-4443-8C46-6A318D952DFD}"/>
          </ac:spMkLst>
        </pc:spChg>
        <pc:spChg chg="add">
          <ac:chgData name="Zita Draper" userId="b063123c-f51f-481b-b99c-f574606c9ace" providerId="ADAL" clId="{EF0E77A1-30A0-420A-8B5C-1D4447251AB8}" dt="2026-02-06T21:43:00.753" v="1414" actId="26606"/>
          <ac:spMkLst>
            <pc:docMk/>
            <pc:sldMk cId="1855175949" sldId="265"/>
            <ac:spMk id="10" creationId="{DAAE4CDD-124C-4DCF-9584-B6033B545DD5}"/>
          </ac:spMkLst>
        </pc:spChg>
        <pc:spChg chg="add">
          <ac:chgData name="Zita Draper" userId="b063123c-f51f-481b-b99c-f574606c9ace" providerId="ADAL" clId="{EF0E77A1-30A0-420A-8B5C-1D4447251AB8}" dt="2026-02-06T21:43:00.753" v="1414" actId="26606"/>
          <ac:spMkLst>
            <pc:docMk/>
            <pc:sldMk cId="1855175949" sldId="265"/>
            <ac:spMk id="12" creationId="{081E4A58-353D-44AE-B2FC-2A74E2E400F7}"/>
          </ac:spMkLst>
        </pc:spChg>
      </pc:sldChg>
      <pc:sldChg chg="addSp delSp modSp mod setBg">
        <pc:chgData name="Zita Draper" userId="b063123c-f51f-481b-b99c-f574606c9ace" providerId="ADAL" clId="{EF0E77A1-30A0-420A-8B5C-1D4447251AB8}" dt="2026-02-06T21:43:34.055" v="1421" actId="26606"/>
        <pc:sldMkLst>
          <pc:docMk/>
          <pc:sldMk cId="3344880028" sldId="266"/>
        </pc:sldMkLst>
        <pc:spChg chg="mod">
          <ac:chgData name="Zita Draper" userId="b063123c-f51f-481b-b99c-f574606c9ace" providerId="ADAL" clId="{EF0E77A1-30A0-420A-8B5C-1D4447251AB8}" dt="2026-02-06T21:43:34.055" v="1421" actId="26606"/>
          <ac:spMkLst>
            <pc:docMk/>
            <pc:sldMk cId="3344880028" sldId="266"/>
            <ac:spMk id="2" creationId="{E199743B-A83A-01C2-7684-089A949E73AB}"/>
          </ac:spMkLst>
        </pc:spChg>
        <pc:spChg chg="del mod">
          <ac:chgData name="Zita Draper" userId="b063123c-f51f-481b-b99c-f574606c9ace" providerId="ADAL" clId="{EF0E77A1-30A0-420A-8B5C-1D4447251AB8}" dt="2026-02-06T21:43:34.055" v="1421" actId="26606"/>
          <ac:spMkLst>
            <pc:docMk/>
            <pc:sldMk cId="3344880028" sldId="266"/>
            <ac:spMk id="3" creationId="{74F22D9B-6975-8124-29C7-80F6006583CA}"/>
          </ac:spMkLst>
        </pc:spChg>
        <pc:spChg chg="add">
          <ac:chgData name="Zita Draper" userId="b063123c-f51f-481b-b99c-f574606c9ace" providerId="ADAL" clId="{EF0E77A1-30A0-420A-8B5C-1D4447251AB8}" dt="2026-02-06T21:43:34.055" v="1421" actId="26606"/>
          <ac:spMkLst>
            <pc:docMk/>
            <pc:sldMk cId="3344880028" sldId="266"/>
            <ac:spMk id="9" creationId="{35DB3719-6FDC-4E5D-891D-FF40B7300F64}"/>
          </ac:spMkLst>
        </pc:spChg>
        <pc:spChg chg="add">
          <ac:chgData name="Zita Draper" userId="b063123c-f51f-481b-b99c-f574606c9ace" providerId="ADAL" clId="{EF0E77A1-30A0-420A-8B5C-1D4447251AB8}" dt="2026-02-06T21:43:34.055" v="1421" actId="26606"/>
          <ac:spMkLst>
            <pc:docMk/>
            <pc:sldMk cId="3344880028" sldId="266"/>
            <ac:spMk id="11" creationId="{E0CBAC23-2E3F-4A90-BA59-F8299F6A5439}"/>
          </ac:spMkLst>
        </pc:spChg>
        <pc:graphicFrameChg chg="add">
          <ac:chgData name="Zita Draper" userId="b063123c-f51f-481b-b99c-f574606c9ace" providerId="ADAL" clId="{EF0E77A1-30A0-420A-8B5C-1D4447251AB8}" dt="2026-02-06T21:43:34.055" v="1421" actId="26606"/>
          <ac:graphicFrameMkLst>
            <pc:docMk/>
            <pc:sldMk cId="3344880028" sldId="266"/>
            <ac:graphicFrameMk id="5" creationId="{52F24785-0BDD-7AA3-E1A7-3BE49B5C4BDD}"/>
          </ac:graphicFrameMkLst>
        </pc:graphicFrameChg>
      </pc:sldChg>
      <pc:sldChg chg="addSp modSp mod setBg">
        <pc:chgData name="Zita Draper" userId="b063123c-f51f-481b-b99c-f574606c9ace" providerId="ADAL" clId="{EF0E77A1-30A0-420A-8B5C-1D4447251AB8}" dt="2026-02-06T21:44:15.576" v="1435" actId="26606"/>
        <pc:sldMkLst>
          <pc:docMk/>
          <pc:sldMk cId="2777724455" sldId="267"/>
        </pc:sldMkLst>
        <pc:spChg chg="mod">
          <ac:chgData name="Zita Draper" userId="b063123c-f51f-481b-b99c-f574606c9ace" providerId="ADAL" clId="{EF0E77A1-30A0-420A-8B5C-1D4447251AB8}" dt="2026-02-06T21:44:15.576" v="1435" actId="26606"/>
          <ac:spMkLst>
            <pc:docMk/>
            <pc:sldMk cId="2777724455" sldId="267"/>
            <ac:spMk id="2" creationId="{74DEF64C-F12B-9D3A-C2E8-F5704ADA89A8}"/>
          </ac:spMkLst>
        </pc:spChg>
        <pc:spChg chg="mod">
          <ac:chgData name="Zita Draper" userId="b063123c-f51f-481b-b99c-f574606c9ace" providerId="ADAL" clId="{EF0E77A1-30A0-420A-8B5C-1D4447251AB8}" dt="2026-02-06T21:44:15.576" v="1435" actId="26606"/>
          <ac:spMkLst>
            <pc:docMk/>
            <pc:sldMk cId="2777724455" sldId="267"/>
            <ac:spMk id="3" creationId="{9C0326BD-51E0-83E7-59C7-CEA14C61904E}"/>
          </ac:spMkLst>
        </pc:spChg>
        <pc:spChg chg="add">
          <ac:chgData name="Zita Draper" userId="b063123c-f51f-481b-b99c-f574606c9ace" providerId="ADAL" clId="{EF0E77A1-30A0-420A-8B5C-1D4447251AB8}" dt="2026-02-06T21:44:15.576" v="1435" actId="26606"/>
          <ac:spMkLst>
            <pc:docMk/>
            <pc:sldMk cId="2777724455" sldId="267"/>
            <ac:spMk id="9" creationId="{2C61293E-6EBE-43EF-A52C-9BEBFD7679D4}"/>
          </ac:spMkLst>
        </pc:spChg>
        <pc:spChg chg="add">
          <ac:chgData name="Zita Draper" userId="b063123c-f51f-481b-b99c-f574606c9ace" providerId="ADAL" clId="{EF0E77A1-30A0-420A-8B5C-1D4447251AB8}" dt="2026-02-06T21:44:15.576" v="1435" actId="26606"/>
          <ac:spMkLst>
            <pc:docMk/>
            <pc:sldMk cId="2777724455" sldId="267"/>
            <ac:spMk id="11" creationId="{21540236-BFD5-4A9D-8840-4703E7F76825}"/>
          </ac:spMkLst>
        </pc:spChg>
        <pc:picChg chg="add">
          <ac:chgData name="Zita Draper" userId="b063123c-f51f-481b-b99c-f574606c9ace" providerId="ADAL" clId="{EF0E77A1-30A0-420A-8B5C-1D4447251AB8}" dt="2026-02-06T21:44:15.576" v="1435" actId="26606"/>
          <ac:picMkLst>
            <pc:docMk/>
            <pc:sldMk cId="2777724455" sldId="267"/>
            <ac:picMk id="5" creationId="{3FCEFDB4-B21C-E013-DAB6-D1A22C588E7E}"/>
          </ac:picMkLst>
        </pc:picChg>
      </pc:sldChg>
      <pc:sldChg chg="addSp modSp mod setBg">
        <pc:chgData name="Zita Draper" userId="b063123c-f51f-481b-b99c-f574606c9ace" providerId="ADAL" clId="{EF0E77A1-30A0-420A-8B5C-1D4447251AB8}" dt="2026-02-06T21:44:08.697" v="1434" actId="26606"/>
        <pc:sldMkLst>
          <pc:docMk/>
          <pc:sldMk cId="33811237" sldId="268"/>
        </pc:sldMkLst>
        <pc:spChg chg="mod">
          <ac:chgData name="Zita Draper" userId="b063123c-f51f-481b-b99c-f574606c9ace" providerId="ADAL" clId="{EF0E77A1-30A0-420A-8B5C-1D4447251AB8}" dt="2026-02-06T21:44:08.697" v="1434" actId="26606"/>
          <ac:spMkLst>
            <pc:docMk/>
            <pc:sldMk cId="33811237" sldId="268"/>
            <ac:spMk id="2" creationId="{B8F6B21A-A678-4A63-E2B5-7970EFEB315E}"/>
          </ac:spMkLst>
        </pc:spChg>
        <pc:spChg chg="mod">
          <ac:chgData name="Zita Draper" userId="b063123c-f51f-481b-b99c-f574606c9ace" providerId="ADAL" clId="{EF0E77A1-30A0-420A-8B5C-1D4447251AB8}" dt="2026-02-06T21:44:08.697" v="1434" actId="26606"/>
          <ac:spMkLst>
            <pc:docMk/>
            <pc:sldMk cId="33811237" sldId="268"/>
            <ac:spMk id="3" creationId="{D64C9321-EEDF-A9FB-3F1D-86CDE62D23A2}"/>
          </ac:spMkLst>
        </pc:spChg>
        <pc:spChg chg="add">
          <ac:chgData name="Zita Draper" userId="b063123c-f51f-481b-b99c-f574606c9ace" providerId="ADAL" clId="{EF0E77A1-30A0-420A-8B5C-1D4447251AB8}" dt="2026-02-06T21:44:08.697" v="1434" actId="26606"/>
          <ac:spMkLst>
            <pc:docMk/>
            <pc:sldMk cId="33811237" sldId="268"/>
            <ac:spMk id="9" creationId="{2C61293E-6EBE-43EF-A52C-9BEBFD7679D4}"/>
          </ac:spMkLst>
        </pc:spChg>
        <pc:spChg chg="add">
          <ac:chgData name="Zita Draper" userId="b063123c-f51f-481b-b99c-f574606c9ace" providerId="ADAL" clId="{EF0E77A1-30A0-420A-8B5C-1D4447251AB8}" dt="2026-02-06T21:44:08.697" v="1434" actId="26606"/>
          <ac:spMkLst>
            <pc:docMk/>
            <pc:sldMk cId="33811237" sldId="268"/>
            <ac:spMk id="11" creationId="{21540236-BFD5-4A9D-8840-4703E7F76825}"/>
          </ac:spMkLst>
        </pc:spChg>
        <pc:picChg chg="add">
          <ac:chgData name="Zita Draper" userId="b063123c-f51f-481b-b99c-f574606c9ace" providerId="ADAL" clId="{EF0E77A1-30A0-420A-8B5C-1D4447251AB8}" dt="2026-02-06T21:44:08.697" v="1434" actId="26606"/>
          <ac:picMkLst>
            <pc:docMk/>
            <pc:sldMk cId="33811237" sldId="268"/>
            <ac:picMk id="5" creationId="{6334B695-9925-1601-B27D-B959BAC0E91B}"/>
          </ac:picMkLst>
        </pc:picChg>
      </pc:sldChg>
      <pc:sldChg chg="addSp modSp mod setBg">
        <pc:chgData name="Zita Draper" userId="b063123c-f51f-481b-b99c-f574606c9ace" providerId="ADAL" clId="{EF0E77A1-30A0-420A-8B5C-1D4447251AB8}" dt="2026-02-07T21:44:22.376" v="2343" actId="26606"/>
        <pc:sldMkLst>
          <pc:docMk/>
          <pc:sldMk cId="233877520" sldId="269"/>
        </pc:sldMkLst>
        <pc:spChg chg="mod">
          <ac:chgData name="Zita Draper" userId="b063123c-f51f-481b-b99c-f574606c9ace" providerId="ADAL" clId="{EF0E77A1-30A0-420A-8B5C-1D4447251AB8}" dt="2026-02-07T21:44:22.376" v="2343" actId="26606"/>
          <ac:spMkLst>
            <pc:docMk/>
            <pc:sldMk cId="233877520" sldId="269"/>
            <ac:spMk id="2" creationId="{C90B5B42-6043-1DB7-CE91-64E6CBFA500E}"/>
          </ac:spMkLst>
        </pc:spChg>
        <pc:spChg chg="mod">
          <ac:chgData name="Zita Draper" userId="b063123c-f51f-481b-b99c-f574606c9ace" providerId="ADAL" clId="{EF0E77A1-30A0-420A-8B5C-1D4447251AB8}" dt="2026-02-07T21:44:22.376" v="2343" actId="26606"/>
          <ac:spMkLst>
            <pc:docMk/>
            <pc:sldMk cId="233877520" sldId="269"/>
            <ac:spMk id="3" creationId="{E0A046E6-B2D8-6029-53BE-962A79E52386}"/>
          </ac:spMkLst>
        </pc:spChg>
        <pc:spChg chg="add">
          <ac:chgData name="Zita Draper" userId="b063123c-f51f-481b-b99c-f574606c9ace" providerId="ADAL" clId="{EF0E77A1-30A0-420A-8B5C-1D4447251AB8}" dt="2026-02-07T21:44:22.376" v="2343" actId="26606"/>
          <ac:spMkLst>
            <pc:docMk/>
            <pc:sldMk cId="233877520" sldId="269"/>
            <ac:spMk id="8" creationId="{907EF6B7-1338-4443-8C46-6A318D952DFD}"/>
          </ac:spMkLst>
        </pc:spChg>
        <pc:spChg chg="add">
          <ac:chgData name="Zita Draper" userId="b063123c-f51f-481b-b99c-f574606c9ace" providerId="ADAL" clId="{EF0E77A1-30A0-420A-8B5C-1D4447251AB8}" dt="2026-02-07T21:44:22.376" v="2343" actId="26606"/>
          <ac:spMkLst>
            <pc:docMk/>
            <pc:sldMk cId="233877520" sldId="269"/>
            <ac:spMk id="10" creationId="{DAAE4CDD-124C-4DCF-9584-B6033B545DD5}"/>
          </ac:spMkLst>
        </pc:spChg>
        <pc:spChg chg="add">
          <ac:chgData name="Zita Draper" userId="b063123c-f51f-481b-b99c-f574606c9ace" providerId="ADAL" clId="{EF0E77A1-30A0-420A-8B5C-1D4447251AB8}" dt="2026-02-07T21:44:22.376" v="2343" actId="26606"/>
          <ac:spMkLst>
            <pc:docMk/>
            <pc:sldMk cId="233877520" sldId="269"/>
            <ac:spMk id="12" creationId="{081E4A58-353D-44AE-B2FC-2A74E2E400F7}"/>
          </ac:spMkLst>
        </pc:spChg>
      </pc:sldChg>
      <pc:sldChg chg="addSp modSp mod setBg">
        <pc:chgData name="Zita Draper" userId="b063123c-f51f-481b-b99c-f574606c9ace" providerId="ADAL" clId="{EF0E77A1-30A0-420A-8B5C-1D4447251AB8}" dt="2026-02-07T21:44:50.570" v="2350" actId="1076"/>
        <pc:sldMkLst>
          <pc:docMk/>
          <pc:sldMk cId="1331725006" sldId="270"/>
        </pc:sldMkLst>
        <pc:spChg chg="mod">
          <ac:chgData name="Zita Draper" userId="b063123c-f51f-481b-b99c-f574606c9ace" providerId="ADAL" clId="{EF0E77A1-30A0-420A-8B5C-1D4447251AB8}" dt="2026-02-07T21:44:50.570" v="2350" actId="1076"/>
          <ac:spMkLst>
            <pc:docMk/>
            <pc:sldMk cId="1331725006" sldId="270"/>
            <ac:spMk id="2" creationId="{D9850ADD-5EF6-1F3A-496F-8BA836C0195C}"/>
          </ac:spMkLst>
        </pc:spChg>
        <pc:spChg chg="mod">
          <ac:chgData name="Zita Draper" userId="b063123c-f51f-481b-b99c-f574606c9ace" providerId="ADAL" clId="{EF0E77A1-30A0-420A-8B5C-1D4447251AB8}" dt="2026-02-07T21:44:37.047" v="2344" actId="26606"/>
          <ac:spMkLst>
            <pc:docMk/>
            <pc:sldMk cId="1331725006" sldId="270"/>
            <ac:spMk id="3" creationId="{CEAA182F-D581-24DD-3495-70C40036B405}"/>
          </ac:spMkLst>
        </pc:spChg>
        <pc:spChg chg="add">
          <ac:chgData name="Zita Draper" userId="b063123c-f51f-481b-b99c-f574606c9ace" providerId="ADAL" clId="{EF0E77A1-30A0-420A-8B5C-1D4447251AB8}" dt="2026-02-07T21:44:37.047" v="2344" actId="26606"/>
          <ac:spMkLst>
            <pc:docMk/>
            <pc:sldMk cId="1331725006" sldId="270"/>
            <ac:spMk id="8" creationId="{907EF6B7-1338-4443-8C46-6A318D952DFD}"/>
          </ac:spMkLst>
        </pc:spChg>
        <pc:spChg chg="add">
          <ac:chgData name="Zita Draper" userId="b063123c-f51f-481b-b99c-f574606c9ace" providerId="ADAL" clId="{EF0E77A1-30A0-420A-8B5C-1D4447251AB8}" dt="2026-02-07T21:44:37.047" v="2344" actId="26606"/>
          <ac:spMkLst>
            <pc:docMk/>
            <pc:sldMk cId="1331725006" sldId="270"/>
            <ac:spMk id="10" creationId="{DAAE4CDD-124C-4DCF-9584-B6033B545DD5}"/>
          </ac:spMkLst>
        </pc:spChg>
        <pc:spChg chg="add">
          <ac:chgData name="Zita Draper" userId="b063123c-f51f-481b-b99c-f574606c9ace" providerId="ADAL" clId="{EF0E77A1-30A0-420A-8B5C-1D4447251AB8}" dt="2026-02-07T21:44:37.047" v="2344" actId="26606"/>
          <ac:spMkLst>
            <pc:docMk/>
            <pc:sldMk cId="1331725006" sldId="270"/>
            <ac:spMk id="12" creationId="{081E4A58-353D-44AE-B2FC-2A74E2E400F7}"/>
          </ac:spMkLst>
        </pc:spChg>
      </pc:sldChg>
      <pc:sldChg chg="del">
        <pc:chgData name="Zita Draper" userId="b063123c-f51f-481b-b99c-f574606c9ace" providerId="ADAL" clId="{EF0E77A1-30A0-420A-8B5C-1D4447251AB8}" dt="2026-02-07T21:46:01.232" v="2351" actId="47"/>
        <pc:sldMkLst>
          <pc:docMk/>
          <pc:sldMk cId="3550192851" sldId="271"/>
        </pc:sldMkLst>
      </pc:sldChg>
      <pc:sldChg chg="del">
        <pc:chgData name="Zita Draper" userId="b063123c-f51f-481b-b99c-f574606c9ace" providerId="ADAL" clId="{EF0E77A1-30A0-420A-8B5C-1D4447251AB8}" dt="2026-02-07T21:46:01.764" v="2352" actId="47"/>
        <pc:sldMkLst>
          <pc:docMk/>
          <pc:sldMk cId="2490815821" sldId="272"/>
        </pc:sldMkLst>
      </pc:sldChg>
      <pc:sldChg chg="del">
        <pc:chgData name="Zita Draper" userId="b063123c-f51f-481b-b99c-f574606c9ace" providerId="ADAL" clId="{EF0E77A1-30A0-420A-8B5C-1D4447251AB8}" dt="2026-02-07T21:46:02.281" v="2353" actId="47"/>
        <pc:sldMkLst>
          <pc:docMk/>
          <pc:sldMk cId="327458946" sldId="273"/>
        </pc:sldMkLst>
      </pc:sldChg>
      <pc:sldChg chg="del">
        <pc:chgData name="Zita Draper" userId="b063123c-f51f-481b-b99c-f574606c9ace" providerId="ADAL" clId="{EF0E77A1-30A0-420A-8B5C-1D4447251AB8}" dt="2026-02-07T21:46:03.144" v="2354" actId="47"/>
        <pc:sldMkLst>
          <pc:docMk/>
          <pc:sldMk cId="2863141747" sldId="274"/>
        </pc:sldMkLst>
      </pc:sldChg>
      <pc:sldChg chg="del">
        <pc:chgData name="Zita Draper" userId="b063123c-f51f-481b-b99c-f574606c9ace" providerId="ADAL" clId="{EF0E77A1-30A0-420A-8B5C-1D4447251AB8}" dt="2026-02-07T21:46:03.826" v="2355" actId="47"/>
        <pc:sldMkLst>
          <pc:docMk/>
          <pc:sldMk cId="592933979" sldId="275"/>
        </pc:sldMkLst>
      </pc:sldChg>
      <pc:sldChg chg="ord">
        <pc:chgData name="Zita Draper" userId="b063123c-f51f-481b-b99c-f574606c9ace" providerId="ADAL" clId="{EF0E77A1-30A0-420A-8B5C-1D4447251AB8}" dt="2026-02-06T21:34:12.402" v="430"/>
        <pc:sldMkLst>
          <pc:docMk/>
          <pc:sldMk cId="987141526" sldId="295"/>
        </pc:sldMkLst>
      </pc:sldChg>
      <pc:sldChg chg="addSp delSp modSp new mod setBg">
        <pc:chgData name="Zita Draper" userId="b063123c-f51f-481b-b99c-f574606c9ace" providerId="ADAL" clId="{EF0E77A1-30A0-420A-8B5C-1D4447251AB8}" dt="2026-02-06T21:27:55.872" v="167" actId="26606"/>
        <pc:sldMkLst>
          <pc:docMk/>
          <pc:sldMk cId="2459660644" sldId="303"/>
        </pc:sldMkLst>
        <pc:spChg chg="mod">
          <ac:chgData name="Zita Draper" userId="b063123c-f51f-481b-b99c-f574606c9ace" providerId="ADAL" clId="{EF0E77A1-30A0-420A-8B5C-1D4447251AB8}" dt="2026-02-06T21:27:55.872" v="167" actId="26606"/>
          <ac:spMkLst>
            <pc:docMk/>
            <pc:sldMk cId="2459660644" sldId="303"/>
            <ac:spMk id="2" creationId="{1056CED0-AAD2-B2EF-9587-DECF7E25790F}"/>
          </ac:spMkLst>
        </pc:spChg>
        <pc:spChg chg="mod">
          <ac:chgData name="Zita Draper" userId="b063123c-f51f-481b-b99c-f574606c9ace" providerId="ADAL" clId="{EF0E77A1-30A0-420A-8B5C-1D4447251AB8}" dt="2026-02-06T21:27:55.872" v="167" actId="26606"/>
          <ac:spMkLst>
            <pc:docMk/>
            <pc:sldMk cId="2459660644" sldId="303"/>
            <ac:spMk id="3" creationId="{EBEB6847-E54B-FC99-EA7C-52520354ED2B}"/>
          </ac:spMkLst>
        </pc:spChg>
        <pc:spChg chg="add del">
          <ac:chgData name="Zita Draper" userId="b063123c-f51f-481b-b99c-f574606c9ace" providerId="ADAL" clId="{EF0E77A1-30A0-420A-8B5C-1D4447251AB8}" dt="2026-02-06T21:27:55.856" v="166" actId="26606"/>
          <ac:spMkLst>
            <pc:docMk/>
            <pc:sldMk cId="2459660644" sldId="303"/>
            <ac:spMk id="8" creationId="{C2554CA6-288E-4202-BC52-2E5A8F0C0AED}"/>
          </ac:spMkLst>
        </pc:spChg>
        <pc:spChg chg="add del">
          <ac:chgData name="Zita Draper" userId="b063123c-f51f-481b-b99c-f574606c9ace" providerId="ADAL" clId="{EF0E77A1-30A0-420A-8B5C-1D4447251AB8}" dt="2026-02-06T21:27:55.856" v="166" actId="26606"/>
          <ac:spMkLst>
            <pc:docMk/>
            <pc:sldMk cId="2459660644" sldId="303"/>
            <ac:spMk id="10" creationId="{B10BB131-AC8E-4A8E-A5D1-36260F720C3B}"/>
          </ac:spMkLst>
        </pc:spChg>
        <pc:spChg chg="add del">
          <ac:chgData name="Zita Draper" userId="b063123c-f51f-481b-b99c-f574606c9ace" providerId="ADAL" clId="{EF0E77A1-30A0-420A-8B5C-1D4447251AB8}" dt="2026-02-06T21:27:55.856" v="166" actId="26606"/>
          <ac:spMkLst>
            <pc:docMk/>
            <pc:sldMk cId="2459660644" sldId="303"/>
            <ac:spMk id="12" creationId="{5B7778FC-632E-4DCA-A7CB-0D7731CCF970}"/>
          </ac:spMkLst>
        </pc:spChg>
        <pc:spChg chg="add del">
          <ac:chgData name="Zita Draper" userId="b063123c-f51f-481b-b99c-f574606c9ace" providerId="ADAL" clId="{EF0E77A1-30A0-420A-8B5C-1D4447251AB8}" dt="2026-02-06T21:27:55.856" v="166" actId="26606"/>
          <ac:spMkLst>
            <pc:docMk/>
            <pc:sldMk cId="2459660644" sldId="303"/>
            <ac:spMk id="14" creationId="{FA23A907-97FB-4A8F-880A-DD77401C4296}"/>
          </ac:spMkLst>
        </pc:spChg>
        <pc:spChg chg="add">
          <ac:chgData name="Zita Draper" userId="b063123c-f51f-481b-b99c-f574606c9ace" providerId="ADAL" clId="{EF0E77A1-30A0-420A-8B5C-1D4447251AB8}" dt="2026-02-06T21:27:55.872" v="167" actId="26606"/>
          <ac:spMkLst>
            <pc:docMk/>
            <pc:sldMk cId="2459660644" sldId="303"/>
            <ac:spMk id="16" creationId="{907EF6B7-1338-4443-8C46-6A318D952DFD}"/>
          </ac:spMkLst>
        </pc:spChg>
        <pc:spChg chg="add">
          <ac:chgData name="Zita Draper" userId="b063123c-f51f-481b-b99c-f574606c9ace" providerId="ADAL" clId="{EF0E77A1-30A0-420A-8B5C-1D4447251AB8}" dt="2026-02-06T21:27:55.872" v="167" actId="26606"/>
          <ac:spMkLst>
            <pc:docMk/>
            <pc:sldMk cId="2459660644" sldId="303"/>
            <ac:spMk id="17" creationId="{DAAE4CDD-124C-4DCF-9584-B6033B545DD5}"/>
          </ac:spMkLst>
        </pc:spChg>
        <pc:spChg chg="add">
          <ac:chgData name="Zita Draper" userId="b063123c-f51f-481b-b99c-f574606c9ace" providerId="ADAL" clId="{EF0E77A1-30A0-420A-8B5C-1D4447251AB8}" dt="2026-02-06T21:27:55.872" v="167" actId="26606"/>
          <ac:spMkLst>
            <pc:docMk/>
            <pc:sldMk cId="2459660644" sldId="303"/>
            <ac:spMk id="18" creationId="{081E4A58-353D-44AE-B2FC-2A74E2E400F7}"/>
          </ac:spMkLst>
        </pc:spChg>
      </pc:sldChg>
      <pc:sldChg chg="addSp delSp modSp new mod">
        <pc:chgData name="Zita Draper" userId="b063123c-f51f-481b-b99c-f574606c9ace" providerId="ADAL" clId="{EF0E77A1-30A0-420A-8B5C-1D4447251AB8}" dt="2026-02-07T21:48:13.985" v="2487" actId="12100"/>
        <pc:sldMkLst>
          <pc:docMk/>
          <pc:sldMk cId="2539038323" sldId="304"/>
        </pc:sldMkLst>
        <pc:spChg chg="mod">
          <ac:chgData name="Zita Draper" userId="b063123c-f51f-481b-b99c-f574606c9ace" providerId="ADAL" clId="{EF0E77A1-30A0-420A-8B5C-1D4447251AB8}" dt="2026-02-07T21:47:57.753" v="2486" actId="403"/>
          <ac:spMkLst>
            <pc:docMk/>
            <pc:sldMk cId="2539038323" sldId="304"/>
            <ac:spMk id="2" creationId="{41307C2D-9625-7E3F-D03A-FFFFE92A1D11}"/>
          </ac:spMkLst>
        </pc:spChg>
        <pc:spChg chg="del mod">
          <ac:chgData name="Zita Draper" userId="b063123c-f51f-481b-b99c-f574606c9ace" providerId="ADAL" clId="{EF0E77A1-30A0-420A-8B5C-1D4447251AB8}" dt="2026-02-07T21:47:52.652" v="2481" actId="26606"/>
          <ac:spMkLst>
            <pc:docMk/>
            <pc:sldMk cId="2539038323" sldId="304"/>
            <ac:spMk id="3" creationId="{EFA41BEB-88D4-F45F-CDF4-98EF950EB9D1}"/>
          </ac:spMkLst>
        </pc:spChg>
        <pc:graphicFrameChg chg="add mod">
          <ac:chgData name="Zita Draper" userId="b063123c-f51f-481b-b99c-f574606c9ace" providerId="ADAL" clId="{EF0E77A1-30A0-420A-8B5C-1D4447251AB8}" dt="2026-02-07T21:48:13.985" v="2487" actId="12100"/>
          <ac:graphicFrameMkLst>
            <pc:docMk/>
            <pc:sldMk cId="2539038323" sldId="304"/>
            <ac:graphicFrameMk id="5" creationId="{77144346-A535-F09A-C7BA-9DE728B5AFE4}"/>
          </ac:graphicFrameMkLst>
        </pc:graphicFrameChg>
      </pc:sldChg>
      <pc:sldChg chg="addSp modSp new mod setBg">
        <pc:chgData name="Zita Draper" userId="b063123c-f51f-481b-b99c-f574606c9ace" providerId="ADAL" clId="{EF0E77A1-30A0-420A-8B5C-1D4447251AB8}" dt="2026-02-07T21:38:38.157" v="1820" actId="26606"/>
        <pc:sldMkLst>
          <pc:docMk/>
          <pc:sldMk cId="1077949562" sldId="305"/>
        </pc:sldMkLst>
        <pc:spChg chg="mod">
          <ac:chgData name="Zita Draper" userId="b063123c-f51f-481b-b99c-f574606c9ace" providerId="ADAL" clId="{EF0E77A1-30A0-420A-8B5C-1D4447251AB8}" dt="2026-02-07T21:38:38.157" v="1820" actId="26606"/>
          <ac:spMkLst>
            <pc:docMk/>
            <pc:sldMk cId="1077949562" sldId="305"/>
            <ac:spMk id="2" creationId="{BEFB20B2-801B-43D4-423E-6FFF392730C7}"/>
          </ac:spMkLst>
        </pc:spChg>
        <pc:spChg chg="mod">
          <ac:chgData name="Zita Draper" userId="b063123c-f51f-481b-b99c-f574606c9ace" providerId="ADAL" clId="{EF0E77A1-30A0-420A-8B5C-1D4447251AB8}" dt="2026-02-07T21:38:38.157" v="1820" actId="26606"/>
          <ac:spMkLst>
            <pc:docMk/>
            <pc:sldMk cId="1077949562" sldId="305"/>
            <ac:spMk id="3" creationId="{381B01C2-12B6-B331-D45F-764272ED10DE}"/>
          </ac:spMkLst>
        </pc:spChg>
        <pc:spChg chg="add">
          <ac:chgData name="Zita Draper" userId="b063123c-f51f-481b-b99c-f574606c9ace" providerId="ADAL" clId="{EF0E77A1-30A0-420A-8B5C-1D4447251AB8}" dt="2026-02-07T21:38:38.157" v="1820" actId="26606"/>
          <ac:spMkLst>
            <pc:docMk/>
            <pc:sldMk cId="1077949562" sldId="305"/>
            <ac:spMk id="10" creationId="{F13C74B1-5B17-4795-BED0-7140497B445A}"/>
          </ac:spMkLst>
        </pc:spChg>
        <pc:spChg chg="add">
          <ac:chgData name="Zita Draper" userId="b063123c-f51f-481b-b99c-f574606c9ace" providerId="ADAL" clId="{EF0E77A1-30A0-420A-8B5C-1D4447251AB8}" dt="2026-02-07T21:38:38.157" v="1820" actId="26606"/>
          <ac:spMkLst>
            <pc:docMk/>
            <pc:sldMk cId="1077949562" sldId="305"/>
            <ac:spMk id="12" creationId="{D4974D33-8DC5-464E-8C6D-BE58F0669C17}"/>
          </ac:spMkLst>
        </pc:spChg>
        <pc:picChg chg="add mod">
          <ac:chgData name="Zita Draper" userId="b063123c-f51f-481b-b99c-f574606c9ace" providerId="ADAL" clId="{EF0E77A1-30A0-420A-8B5C-1D4447251AB8}" dt="2026-02-07T21:38:38.157" v="1820" actId="26606"/>
          <ac:picMkLst>
            <pc:docMk/>
            <pc:sldMk cId="1077949562" sldId="305"/>
            <ac:picMk id="5" creationId="{4D8009BE-A8C6-63D0-9BAE-14A503BBAE45}"/>
          </ac:picMkLst>
        </pc:picChg>
      </pc:sldChg>
      <pc:sldChg chg="addSp delSp modSp new mod setBg">
        <pc:chgData name="Zita Draper" userId="b063123c-f51f-481b-b99c-f574606c9ace" providerId="ADAL" clId="{EF0E77A1-30A0-420A-8B5C-1D4447251AB8}" dt="2026-02-07T21:47:26.029" v="2480" actId="26606"/>
        <pc:sldMkLst>
          <pc:docMk/>
          <pc:sldMk cId="1057898654" sldId="306"/>
        </pc:sldMkLst>
        <pc:spChg chg="mod">
          <ac:chgData name="Zita Draper" userId="b063123c-f51f-481b-b99c-f574606c9ace" providerId="ADAL" clId="{EF0E77A1-30A0-420A-8B5C-1D4447251AB8}" dt="2026-02-07T21:47:26.029" v="2480" actId="26606"/>
          <ac:spMkLst>
            <pc:docMk/>
            <pc:sldMk cId="1057898654" sldId="306"/>
            <ac:spMk id="2" creationId="{61528068-643E-F1A5-5AD7-F26573280C82}"/>
          </ac:spMkLst>
        </pc:spChg>
        <pc:spChg chg="del mod">
          <ac:chgData name="Zita Draper" userId="b063123c-f51f-481b-b99c-f574606c9ace" providerId="ADAL" clId="{EF0E77A1-30A0-420A-8B5C-1D4447251AB8}" dt="2026-02-07T21:47:26.029" v="2480" actId="26606"/>
          <ac:spMkLst>
            <pc:docMk/>
            <pc:sldMk cId="1057898654" sldId="306"/>
            <ac:spMk id="3" creationId="{21ABDFB6-F980-8EE1-F5E8-C640961FB19D}"/>
          </ac:spMkLst>
        </pc:spChg>
        <pc:spChg chg="add">
          <ac:chgData name="Zita Draper" userId="b063123c-f51f-481b-b99c-f574606c9ace" providerId="ADAL" clId="{EF0E77A1-30A0-420A-8B5C-1D4447251AB8}" dt="2026-02-07T21:47:26.029" v="2480" actId="26606"/>
          <ac:spMkLst>
            <pc:docMk/>
            <pc:sldMk cId="1057898654" sldId="306"/>
            <ac:spMk id="9" creationId="{2E442304-DDBD-4F7B-8017-36BCC863FB40}"/>
          </ac:spMkLst>
        </pc:spChg>
        <pc:spChg chg="add">
          <ac:chgData name="Zita Draper" userId="b063123c-f51f-481b-b99c-f574606c9ace" providerId="ADAL" clId="{EF0E77A1-30A0-420A-8B5C-1D4447251AB8}" dt="2026-02-07T21:47:26.029" v="2480" actId="26606"/>
          <ac:spMkLst>
            <pc:docMk/>
            <pc:sldMk cId="1057898654" sldId="306"/>
            <ac:spMk id="11" creationId="{5E107275-3853-46FD-A241-DE4355A42675}"/>
          </ac:spMkLst>
        </pc:spChg>
        <pc:graphicFrameChg chg="add">
          <ac:chgData name="Zita Draper" userId="b063123c-f51f-481b-b99c-f574606c9ace" providerId="ADAL" clId="{EF0E77A1-30A0-420A-8B5C-1D4447251AB8}" dt="2026-02-07T21:47:26.029" v="2480" actId="26606"/>
          <ac:graphicFrameMkLst>
            <pc:docMk/>
            <pc:sldMk cId="1057898654" sldId="306"/>
            <ac:graphicFrameMk id="5" creationId="{54964DBE-20C5-84A9-06A3-A106B884AB17}"/>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2355E-729B-417F-81A6-87B625261080}"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8EE2B551-3250-4E2A-8705-2839EF16AD2D}">
      <dgm:prSet/>
      <dgm:spPr/>
      <dgm:t>
        <a:bodyPr/>
        <a:lstStyle/>
        <a:p>
          <a:pPr>
            <a:lnSpc>
              <a:spcPct val="100000"/>
            </a:lnSpc>
          </a:pPr>
          <a:r>
            <a:rPr lang="en-GB"/>
            <a:t>You have to have explored all other avenue’s first. </a:t>
          </a:r>
          <a:endParaRPr lang="en-US"/>
        </a:p>
      </dgm:t>
    </dgm:pt>
    <dgm:pt modelId="{E0B39AE8-A502-40E6-B661-248967A4A4FB}" type="parTrans" cxnId="{634EE824-DE63-41D5-9D19-117240E3AFD9}">
      <dgm:prSet/>
      <dgm:spPr/>
      <dgm:t>
        <a:bodyPr/>
        <a:lstStyle/>
        <a:p>
          <a:endParaRPr lang="en-US"/>
        </a:p>
      </dgm:t>
    </dgm:pt>
    <dgm:pt modelId="{DA36E935-1AFF-48D4-B38B-FCD259E29D70}" type="sibTrans" cxnId="{634EE824-DE63-41D5-9D19-117240E3AFD9}">
      <dgm:prSet/>
      <dgm:spPr/>
      <dgm:t>
        <a:bodyPr/>
        <a:lstStyle/>
        <a:p>
          <a:endParaRPr lang="en-US"/>
        </a:p>
      </dgm:t>
    </dgm:pt>
    <dgm:pt modelId="{EE7B9F7F-D7FD-4401-BE5C-02B2E6FBE846}">
      <dgm:prSet/>
      <dgm:spPr/>
      <dgm:t>
        <a:bodyPr/>
        <a:lstStyle/>
        <a:p>
          <a:pPr>
            <a:lnSpc>
              <a:spcPct val="100000"/>
            </a:lnSpc>
          </a:pPr>
          <a:r>
            <a:rPr lang="en-GB"/>
            <a:t>You must have been convicted in a court in the England, Wales and Northern Ireland. </a:t>
          </a:r>
          <a:endParaRPr lang="en-US"/>
        </a:p>
      </dgm:t>
    </dgm:pt>
    <dgm:pt modelId="{55144772-F370-4377-A053-91AAD6F0D95E}" type="parTrans" cxnId="{EE907666-5035-4D1C-A97F-3042A78BA839}">
      <dgm:prSet/>
      <dgm:spPr/>
      <dgm:t>
        <a:bodyPr/>
        <a:lstStyle/>
        <a:p>
          <a:endParaRPr lang="en-US"/>
        </a:p>
      </dgm:t>
    </dgm:pt>
    <dgm:pt modelId="{78C3407F-9630-4B85-A767-53E0787A82DA}" type="sibTrans" cxnId="{EE907666-5035-4D1C-A97F-3042A78BA839}">
      <dgm:prSet/>
      <dgm:spPr/>
      <dgm:t>
        <a:bodyPr/>
        <a:lstStyle/>
        <a:p>
          <a:endParaRPr lang="en-US"/>
        </a:p>
      </dgm:t>
    </dgm:pt>
    <dgm:pt modelId="{1FBFC4EC-7AAC-4047-BDF4-DB4F379F6B67}">
      <dgm:prSet/>
      <dgm:spPr/>
      <dgm:t>
        <a:bodyPr/>
        <a:lstStyle/>
        <a:p>
          <a:pPr>
            <a:lnSpc>
              <a:spcPct val="100000"/>
            </a:lnSpc>
          </a:pPr>
          <a:r>
            <a:rPr lang="en-GB"/>
            <a:t>‘’There must be exceptional circumstances to apply – without having applied to the court of appeal directly ‘’ (CCRC, 2026)</a:t>
          </a:r>
          <a:endParaRPr lang="en-US"/>
        </a:p>
      </dgm:t>
    </dgm:pt>
    <dgm:pt modelId="{CA110156-56BA-4D53-B1B9-BB05EF427BAB}" type="parTrans" cxnId="{973A9483-457F-4A0C-85EC-290A1FD838D6}">
      <dgm:prSet/>
      <dgm:spPr/>
      <dgm:t>
        <a:bodyPr/>
        <a:lstStyle/>
        <a:p>
          <a:endParaRPr lang="en-US"/>
        </a:p>
      </dgm:t>
    </dgm:pt>
    <dgm:pt modelId="{094446CC-0135-45E4-9BE8-6746D5E4F554}" type="sibTrans" cxnId="{973A9483-457F-4A0C-85EC-290A1FD838D6}">
      <dgm:prSet/>
      <dgm:spPr/>
      <dgm:t>
        <a:bodyPr/>
        <a:lstStyle/>
        <a:p>
          <a:endParaRPr lang="en-US"/>
        </a:p>
      </dgm:t>
    </dgm:pt>
    <dgm:pt modelId="{DFC3FC2D-65D4-47B8-9C4B-BA7B7F9D4A0E}" type="pres">
      <dgm:prSet presAssocID="{97F2355E-729B-417F-81A6-87B625261080}" presName="root" presStyleCnt="0">
        <dgm:presLayoutVars>
          <dgm:dir/>
          <dgm:resizeHandles val="exact"/>
        </dgm:presLayoutVars>
      </dgm:prSet>
      <dgm:spPr/>
    </dgm:pt>
    <dgm:pt modelId="{C070D699-359F-48E8-8F7F-A902F257FD4D}" type="pres">
      <dgm:prSet presAssocID="{8EE2B551-3250-4E2A-8705-2839EF16AD2D}" presName="compNode" presStyleCnt="0"/>
      <dgm:spPr/>
    </dgm:pt>
    <dgm:pt modelId="{C3F8B711-20AF-47B8-9C8C-3CA8BD3063FE}" type="pres">
      <dgm:prSet presAssocID="{8EE2B551-3250-4E2A-8705-2839EF16AD2D}" presName="bgRect" presStyleLbl="bgShp" presStyleIdx="0" presStyleCnt="3"/>
      <dgm:spPr/>
    </dgm:pt>
    <dgm:pt modelId="{126D61D0-1FE7-4F7A-83D5-4A26A61CD009}" type="pres">
      <dgm:prSet presAssocID="{8EE2B551-3250-4E2A-8705-2839EF16AD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ore"/>
        </a:ext>
      </dgm:extLst>
    </dgm:pt>
    <dgm:pt modelId="{1B1F3572-FF84-4C54-84AA-829E04C8E3F9}" type="pres">
      <dgm:prSet presAssocID="{8EE2B551-3250-4E2A-8705-2839EF16AD2D}" presName="spaceRect" presStyleCnt="0"/>
      <dgm:spPr/>
    </dgm:pt>
    <dgm:pt modelId="{4F66B3C1-9C02-4279-AE66-C2AA9D305552}" type="pres">
      <dgm:prSet presAssocID="{8EE2B551-3250-4E2A-8705-2839EF16AD2D}" presName="parTx" presStyleLbl="revTx" presStyleIdx="0" presStyleCnt="3">
        <dgm:presLayoutVars>
          <dgm:chMax val="0"/>
          <dgm:chPref val="0"/>
        </dgm:presLayoutVars>
      </dgm:prSet>
      <dgm:spPr/>
    </dgm:pt>
    <dgm:pt modelId="{95BF27EB-0501-4C28-BDCD-7BA0FAF7B7FE}" type="pres">
      <dgm:prSet presAssocID="{DA36E935-1AFF-48D4-B38B-FCD259E29D70}" presName="sibTrans" presStyleCnt="0"/>
      <dgm:spPr/>
    </dgm:pt>
    <dgm:pt modelId="{6B2C0584-78A8-4240-A3F4-61D5F8AAEBDF}" type="pres">
      <dgm:prSet presAssocID="{EE7B9F7F-D7FD-4401-BE5C-02B2E6FBE846}" presName="compNode" presStyleCnt="0"/>
      <dgm:spPr/>
    </dgm:pt>
    <dgm:pt modelId="{A671DFBE-2A23-477E-B0BA-D7DCE9367540}" type="pres">
      <dgm:prSet presAssocID="{EE7B9F7F-D7FD-4401-BE5C-02B2E6FBE846}" presName="bgRect" presStyleLbl="bgShp" presStyleIdx="1" presStyleCnt="3"/>
      <dgm:spPr/>
    </dgm:pt>
    <dgm:pt modelId="{9C6D7BD0-47F5-40F3-9EC9-E51C259325ED}" type="pres">
      <dgm:prSet presAssocID="{EE7B9F7F-D7FD-4401-BE5C-02B2E6FBE84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Judge"/>
        </a:ext>
      </dgm:extLst>
    </dgm:pt>
    <dgm:pt modelId="{8006CE42-8BAC-4524-BE81-F80EC9065C6A}" type="pres">
      <dgm:prSet presAssocID="{EE7B9F7F-D7FD-4401-BE5C-02B2E6FBE846}" presName="spaceRect" presStyleCnt="0"/>
      <dgm:spPr/>
    </dgm:pt>
    <dgm:pt modelId="{92340FAF-3256-4C92-B27F-89D42D83799F}" type="pres">
      <dgm:prSet presAssocID="{EE7B9F7F-D7FD-4401-BE5C-02B2E6FBE846}" presName="parTx" presStyleLbl="revTx" presStyleIdx="1" presStyleCnt="3">
        <dgm:presLayoutVars>
          <dgm:chMax val="0"/>
          <dgm:chPref val="0"/>
        </dgm:presLayoutVars>
      </dgm:prSet>
      <dgm:spPr/>
    </dgm:pt>
    <dgm:pt modelId="{AC955546-D251-4C92-9467-33CE9D15F87D}" type="pres">
      <dgm:prSet presAssocID="{78C3407F-9630-4B85-A767-53E0787A82DA}" presName="sibTrans" presStyleCnt="0"/>
      <dgm:spPr/>
    </dgm:pt>
    <dgm:pt modelId="{DCEAF9B1-74DB-4A2F-9A86-7F32AA42C782}" type="pres">
      <dgm:prSet presAssocID="{1FBFC4EC-7AAC-4047-BDF4-DB4F379F6B67}" presName="compNode" presStyleCnt="0"/>
      <dgm:spPr/>
    </dgm:pt>
    <dgm:pt modelId="{7185410B-B1A2-4242-A2D3-E657B03E1ACE}" type="pres">
      <dgm:prSet presAssocID="{1FBFC4EC-7AAC-4047-BDF4-DB4F379F6B67}" presName="bgRect" presStyleLbl="bgShp" presStyleIdx="2" presStyleCnt="3"/>
      <dgm:spPr/>
    </dgm:pt>
    <dgm:pt modelId="{FDFC3A57-FC64-4DE4-87D2-A225D710C15F}" type="pres">
      <dgm:prSet presAssocID="{1FBFC4EC-7AAC-4047-BDF4-DB4F379F6B6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57D4D1F-5D81-432B-B4B9-F4BA24990BA3}" type="pres">
      <dgm:prSet presAssocID="{1FBFC4EC-7AAC-4047-BDF4-DB4F379F6B67}" presName="spaceRect" presStyleCnt="0"/>
      <dgm:spPr/>
    </dgm:pt>
    <dgm:pt modelId="{63DADFCB-A0EC-4D5C-BD33-67916B3DDFBA}" type="pres">
      <dgm:prSet presAssocID="{1FBFC4EC-7AAC-4047-BDF4-DB4F379F6B67}" presName="parTx" presStyleLbl="revTx" presStyleIdx="2" presStyleCnt="3">
        <dgm:presLayoutVars>
          <dgm:chMax val="0"/>
          <dgm:chPref val="0"/>
        </dgm:presLayoutVars>
      </dgm:prSet>
      <dgm:spPr/>
    </dgm:pt>
  </dgm:ptLst>
  <dgm:cxnLst>
    <dgm:cxn modelId="{92751B01-35F5-4000-AA82-7A0A20809CA5}" type="presOf" srcId="{1FBFC4EC-7AAC-4047-BDF4-DB4F379F6B67}" destId="{63DADFCB-A0EC-4D5C-BD33-67916B3DDFBA}" srcOrd="0" destOrd="0" presId="urn:microsoft.com/office/officeart/2018/2/layout/IconVerticalSolidList"/>
    <dgm:cxn modelId="{634EE824-DE63-41D5-9D19-117240E3AFD9}" srcId="{97F2355E-729B-417F-81A6-87B625261080}" destId="{8EE2B551-3250-4E2A-8705-2839EF16AD2D}" srcOrd="0" destOrd="0" parTransId="{E0B39AE8-A502-40E6-B661-248967A4A4FB}" sibTransId="{DA36E935-1AFF-48D4-B38B-FCD259E29D70}"/>
    <dgm:cxn modelId="{3625B42C-CFC2-414D-BDC3-DE8E6D1C4041}" type="presOf" srcId="{97F2355E-729B-417F-81A6-87B625261080}" destId="{DFC3FC2D-65D4-47B8-9C4B-BA7B7F9D4A0E}" srcOrd="0" destOrd="0" presId="urn:microsoft.com/office/officeart/2018/2/layout/IconVerticalSolidList"/>
    <dgm:cxn modelId="{78143464-EA2D-4DE1-B849-003F52866360}" type="presOf" srcId="{EE7B9F7F-D7FD-4401-BE5C-02B2E6FBE846}" destId="{92340FAF-3256-4C92-B27F-89D42D83799F}" srcOrd="0" destOrd="0" presId="urn:microsoft.com/office/officeart/2018/2/layout/IconVerticalSolidList"/>
    <dgm:cxn modelId="{EE907666-5035-4D1C-A97F-3042A78BA839}" srcId="{97F2355E-729B-417F-81A6-87B625261080}" destId="{EE7B9F7F-D7FD-4401-BE5C-02B2E6FBE846}" srcOrd="1" destOrd="0" parTransId="{55144772-F370-4377-A053-91AAD6F0D95E}" sibTransId="{78C3407F-9630-4B85-A767-53E0787A82DA}"/>
    <dgm:cxn modelId="{973A9483-457F-4A0C-85EC-290A1FD838D6}" srcId="{97F2355E-729B-417F-81A6-87B625261080}" destId="{1FBFC4EC-7AAC-4047-BDF4-DB4F379F6B67}" srcOrd="2" destOrd="0" parTransId="{CA110156-56BA-4D53-B1B9-BB05EF427BAB}" sibTransId="{094446CC-0135-45E4-9BE8-6746D5E4F554}"/>
    <dgm:cxn modelId="{DFFE1884-43AB-4D06-9451-0B174C969D8A}" type="presOf" srcId="{8EE2B551-3250-4E2A-8705-2839EF16AD2D}" destId="{4F66B3C1-9C02-4279-AE66-C2AA9D305552}" srcOrd="0" destOrd="0" presId="urn:microsoft.com/office/officeart/2018/2/layout/IconVerticalSolidList"/>
    <dgm:cxn modelId="{05C38CB3-3EE8-4DF2-8BF9-B50426B54565}" type="presParOf" srcId="{DFC3FC2D-65D4-47B8-9C4B-BA7B7F9D4A0E}" destId="{C070D699-359F-48E8-8F7F-A902F257FD4D}" srcOrd="0" destOrd="0" presId="urn:microsoft.com/office/officeart/2018/2/layout/IconVerticalSolidList"/>
    <dgm:cxn modelId="{6D4DCD8F-A328-4D63-A625-AA0E0A6CBC1D}" type="presParOf" srcId="{C070D699-359F-48E8-8F7F-A902F257FD4D}" destId="{C3F8B711-20AF-47B8-9C8C-3CA8BD3063FE}" srcOrd="0" destOrd="0" presId="urn:microsoft.com/office/officeart/2018/2/layout/IconVerticalSolidList"/>
    <dgm:cxn modelId="{929BC3E7-4103-406E-AFF9-5226DD11DE09}" type="presParOf" srcId="{C070D699-359F-48E8-8F7F-A902F257FD4D}" destId="{126D61D0-1FE7-4F7A-83D5-4A26A61CD009}" srcOrd="1" destOrd="0" presId="urn:microsoft.com/office/officeart/2018/2/layout/IconVerticalSolidList"/>
    <dgm:cxn modelId="{ABA78A2E-D325-44F2-91D2-7A5102C9B228}" type="presParOf" srcId="{C070D699-359F-48E8-8F7F-A902F257FD4D}" destId="{1B1F3572-FF84-4C54-84AA-829E04C8E3F9}" srcOrd="2" destOrd="0" presId="urn:microsoft.com/office/officeart/2018/2/layout/IconVerticalSolidList"/>
    <dgm:cxn modelId="{501BEA96-4C75-4839-A2FE-0F149CDA51CD}" type="presParOf" srcId="{C070D699-359F-48E8-8F7F-A902F257FD4D}" destId="{4F66B3C1-9C02-4279-AE66-C2AA9D305552}" srcOrd="3" destOrd="0" presId="urn:microsoft.com/office/officeart/2018/2/layout/IconVerticalSolidList"/>
    <dgm:cxn modelId="{C459AD88-7D63-45ED-874A-E279BCDE40AE}" type="presParOf" srcId="{DFC3FC2D-65D4-47B8-9C4B-BA7B7F9D4A0E}" destId="{95BF27EB-0501-4C28-BDCD-7BA0FAF7B7FE}" srcOrd="1" destOrd="0" presId="urn:microsoft.com/office/officeart/2018/2/layout/IconVerticalSolidList"/>
    <dgm:cxn modelId="{A6C862C9-FD65-4680-8053-0690090ECD54}" type="presParOf" srcId="{DFC3FC2D-65D4-47B8-9C4B-BA7B7F9D4A0E}" destId="{6B2C0584-78A8-4240-A3F4-61D5F8AAEBDF}" srcOrd="2" destOrd="0" presId="urn:microsoft.com/office/officeart/2018/2/layout/IconVerticalSolidList"/>
    <dgm:cxn modelId="{FF3A6917-0785-4093-86B6-43EA92FA9323}" type="presParOf" srcId="{6B2C0584-78A8-4240-A3F4-61D5F8AAEBDF}" destId="{A671DFBE-2A23-477E-B0BA-D7DCE9367540}" srcOrd="0" destOrd="0" presId="urn:microsoft.com/office/officeart/2018/2/layout/IconVerticalSolidList"/>
    <dgm:cxn modelId="{B74C4AB2-4B6C-42E8-850C-9EFB35B0120D}" type="presParOf" srcId="{6B2C0584-78A8-4240-A3F4-61D5F8AAEBDF}" destId="{9C6D7BD0-47F5-40F3-9EC9-E51C259325ED}" srcOrd="1" destOrd="0" presId="urn:microsoft.com/office/officeart/2018/2/layout/IconVerticalSolidList"/>
    <dgm:cxn modelId="{7BEF6A9A-FD0C-4AB4-9158-B81713FBF5CB}" type="presParOf" srcId="{6B2C0584-78A8-4240-A3F4-61D5F8AAEBDF}" destId="{8006CE42-8BAC-4524-BE81-F80EC9065C6A}" srcOrd="2" destOrd="0" presId="urn:microsoft.com/office/officeart/2018/2/layout/IconVerticalSolidList"/>
    <dgm:cxn modelId="{43610288-AEE5-4397-A567-FC686083E9A5}" type="presParOf" srcId="{6B2C0584-78A8-4240-A3F4-61D5F8AAEBDF}" destId="{92340FAF-3256-4C92-B27F-89D42D83799F}" srcOrd="3" destOrd="0" presId="urn:microsoft.com/office/officeart/2018/2/layout/IconVerticalSolidList"/>
    <dgm:cxn modelId="{07ED3A30-B5E2-4BF5-B1F0-F09D31E4CB9C}" type="presParOf" srcId="{DFC3FC2D-65D4-47B8-9C4B-BA7B7F9D4A0E}" destId="{AC955546-D251-4C92-9467-33CE9D15F87D}" srcOrd="3" destOrd="0" presId="urn:microsoft.com/office/officeart/2018/2/layout/IconVerticalSolidList"/>
    <dgm:cxn modelId="{DB28A4FE-B886-4C84-8FAE-512F5A734146}" type="presParOf" srcId="{DFC3FC2D-65D4-47B8-9C4B-BA7B7F9D4A0E}" destId="{DCEAF9B1-74DB-4A2F-9A86-7F32AA42C782}" srcOrd="4" destOrd="0" presId="urn:microsoft.com/office/officeart/2018/2/layout/IconVerticalSolidList"/>
    <dgm:cxn modelId="{D275F0B4-2FCF-4858-848D-66D85A2B64BB}" type="presParOf" srcId="{DCEAF9B1-74DB-4A2F-9A86-7F32AA42C782}" destId="{7185410B-B1A2-4242-A2D3-E657B03E1ACE}" srcOrd="0" destOrd="0" presId="urn:microsoft.com/office/officeart/2018/2/layout/IconVerticalSolidList"/>
    <dgm:cxn modelId="{8051C2BD-AA72-4E22-B759-4702047A21D7}" type="presParOf" srcId="{DCEAF9B1-74DB-4A2F-9A86-7F32AA42C782}" destId="{FDFC3A57-FC64-4DE4-87D2-A225D710C15F}" srcOrd="1" destOrd="0" presId="urn:microsoft.com/office/officeart/2018/2/layout/IconVerticalSolidList"/>
    <dgm:cxn modelId="{3456BFD1-BB1F-4A61-926F-1DCA8F3C4478}" type="presParOf" srcId="{DCEAF9B1-74DB-4A2F-9A86-7F32AA42C782}" destId="{957D4D1F-5D81-432B-B4B9-F4BA24990BA3}" srcOrd="2" destOrd="0" presId="urn:microsoft.com/office/officeart/2018/2/layout/IconVerticalSolidList"/>
    <dgm:cxn modelId="{D7C7AC28-56EB-49DC-95F8-01D06FC7B0CB}" type="presParOf" srcId="{DCEAF9B1-74DB-4A2F-9A86-7F32AA42C782}" destId="{63DADFCB-A0EC-4D5C-BD33-67916B3DDFB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8F95D2-049F-4FBC-AF6A-E77504CC0D55}" type="doc">
      <dgm:prSet loTypeId="urn:microsoft.com/office/officeart/2005/8/layout/hierarchy3" loCatId="hierarchy" qsTypeId="urn:microsoft.com/office/officeart/2005/8/quickstyle/simple1" qsCatId="simple" csTypeId="urn:microsoft.com/office/officeart/2005/8/colors/colorful5" csCatId="colorful"/>
      <dgm:spPr/>
      <dgm:t>
        <a:bodyPr/>
        <a:lstStyle/>
        <a:p>
          <a:endParaRPr lang="en-US"/>
        </a:p>
      </dgm:t>
    </dgm:pt>
    <dgm:pt modelId="{FA653BD4-FC7F-4432-B62B-320B840BC7DF}">
      <dgm:prSet/>
      <dgm:spPr/>
      <dgm:t>
        <a:bodyPr/>
        <a:lstStyle/>
        <a:p>
          <a:r>
            <a:rPr lang="en-GB"/>
            <a:t>Rare. </a:t>
          </a:r>
          <a:endParaRPr lang="en-US"/>
        </a:p>
      </dgm:t>
    </dgm:pt>
    <dgm:pt modelId="{311D79F7-C8F6-4C6F-B7C9-6A2856A27EF9}" type="parTrans" cxnId="{5CF437A6-CB2F-43F4-A8F6-FCB359EFDB75}">
      <dgm:prSet/>
      <dgm:spPr/>
      <dgm:t>
        <a:bodyPr/>
        <a:lstStyle/>
        <a:p>
          <a:endParaRPr lang="en-US"/>
        </a:p>
      </dgm:t>
    </dgm:pt>
    <dgm:pt modelId="{86C7BADB-D2B0-4661-9C01-B69DBE05FA4E}" type="sibTrans" cxnId="{5CF437A6-CB2F-43F4-A8F6-FCB359EFDB75}">
      <dgm:prSet/>
      <dgm:spPr/>
      <dgm:t>
        <a:bodyPr/>
        <a:lstStyle/>
        <a:p>
          <a:endParaRPr lang="en-US"/>
        </a:p>
      </dgm:t>
    </dgm:pt>
    <dgm:pt modelId="{024EDC4B-788F-4FD1-8EF6-B7128E0B1FED}">
      <dgm:prSet/>
      <dgm:spPr/>
      <dgm:t>
        <a:bodyPr/>
        <a:lstStyle/>
        <a:p>
          <a:r>
            <a:rPr lang="en-GB"/>
            <a:t>Must be evidence and a reason. </a:t>
          </a:r>
          <a:endParaRPr lang="en-US"/>
        </a:p>
      </dgm:t>
    </dgm:pt>
    <dgm:pt modelId="{84683B28-0009-49D6-96E5-ACCBEFF7850D}" type="parTrans" cxnId="{AA39D98A-4EC9-45E2-9B30-E6E92690D141}">
      <dgm:prSet/>
      <dgm:spPr/>
      <dgm:t>
        <a:bodyPr/>
        <a:lstStyle/>
        <a:p>
          <a:endParaRPr lang="en-US"/>
        </a:p>
      </dgm:t>
    </dgm:pt>
    <dgm:pt modelId="{DBDE1231-9077-4DCE-9DE3-1992CC436C3E}" type="sibTrans" cxnId="{AA39D98A-4EC9-45E2-9B30-E6E92690D141}">
      <dgm:prSet/>
      <dgm:spPr/>
      <dgm:t>
        <a:bodyPr/>
        <a:lstStyle/>
        <a:p>
          <a:endParaRPr lang="en-US"/>
        </a:p>
      </dgm:t>
    </dgm:pt>
    <dgm:pt modelId="{6A3DA4C9-755D-41DD-BBD8-FAC6F1B4B7FE}">
      <dgm:prSet/>
      <dgm:spPr/>
      <dgm:t>
        <a:bodyPr/>
        <a:lstStyle/>
        <a:p>
          <a:r>
            <a:rPr lang="en-GB"/>
            <a:t>Based on the facts of each case.</a:t>
          </a:r>
          <a:endParaRPr lang="en-US"/>
        </a:p>
      </dgm:t>
    </dgm:pt>
    <dgm:pt modelId="{8097C3BE-0451-4482-A91F-2FA86F77F5D5}" type="parTrans" cxnId="{D734D6A2-8EF1-4BA2-A6BF-6069DB50783F}">
      <dgm:prSet/>
      <dgm:spPr/>
      <dgm:t>
        <a:bodyPr/>
        <a:lstStyle/>
        <a:p>
          <a:endParaRPr lang="en-US"/>
        </a:p>
      </dgm:t>
    </dgm:pt>
    <dgm:pt modelId="{56AB6591-91AF-4C8C-859E-92E306C500CA}" type="sibTrans" cxnId="{D734D6A2-8EF1-4BA2-A6BF-6069DB50783F}">
      <dgm:prSet/>
      <dgm:spPr/>
      <dgm:t>
        <a:bodyPr/>
        <a:lstStyle/>
        <a:p>
          <a:endParaRPr lang="en-US"/>
        </a:p>
      </dgm:t>
    </dgm:pt>
    <dgm:pt modelId="{B5BACC2F-8D07-4A49-9EB9-61A90A06082B}" type="pres">
      <dgm:prSet presAssocID="{BC8F95D2-049F-4FBC-AF6A-E77504CC0D55}" presName="diagram" presStyleCnt="0">
        <dgm:presLayoutVars>
          <dgm:chPref val="1"/>
          <dgm:dir/>
          <dgm:animOne val="branch"/>
          <dgm:animLvl val="lvl"/>
          <dgm:resizeHandles/>
        </dgm:presLayoutVars>
      </dgm:prSet>
      <dgm:spPr/>
    </dgm:pt>
    <dgm:pt modelId="{E4C634FB-BA4A-45F2-83DE-7363249A1B0E}" type="pres">
      <dgm:prSet presAssocID="{FA653BD4-FC7F-4432-B62B-320B840BC7DF}" presName="root" presStyleCnt="0"/>
      <dgm:spPr/>
    </dgm:pt>
    <dgm:pt modelId="{DA9E5B0A-FB5A-4241-B356-DE8AFF728930}" type="pres">
      <dgm:prSet presAssocID="{FA653BD4-FC7F-4432-B62B-320B840BC7DF}" presName="rootComposite" presStyleCnt="0"/>
      <dgm:spPr/>
    </dgm:pt>
    <dgm:pt modelId="{0B73A872-DC16-4FAB-A5AC-65A165C527C6}" type="pres">
      <dgm:prSet presAssocID="{FA653BD4-FC7F-4432-B62B-320B840BC7DF}" presName="rootText" presStyleLbl="node1" presStyleIdx="0" presStyleCnt="3"/>
      <dgm:spPr/>
    </dgm:pt>
    <dgm:pt modelId="{5AE7EAB8-84BB-4DE5-941F-932B32455A7E}" type="pres">
      <dgm:prSet presAssocID="{FA653BD4-FC7F-4432-B62B-320B840BC7DF}" presName="rootConnector" presStyleLbl="node1" presStyleIdx="0" presStyleCnt="3"/>
      <dgm:spPr/>
    </dgm:pt>
    <dgm:pt modelId="{B472859D-A2AD-423C-AA39-AA0CC7D52AEE}" type="pres">
      <dgm:prSet presAssocID="{FA653BD4-FC7F-4432-B62B-320B840BC7DF}" presName="childShape" presStyleCnt="0"/>
      <dgm:spPr/>
    </dgm:pt>
    <dgm:pt modelId="{C20D1949-0B49-441D-ACF3-980AC166A954}" type="pres">
      <dgm:prSet presAssocID="{024EDC4B-788F-4FD1-8EF6-B7128E0B1FED}" presName="root" presStyleCnt="0"/>
      <dgm:spPr/>
    </dgm:pt>
    <dgm:pt modelId="{3C377CDF-8FDE-4DDB-83D6-6AAF94CF2A56}" type="pres">
      <dgm:prSet presAssocID="{024EDC4B-788F-4FD1-8EF6-B7128E0B1FED}" presName="rootComposite" presStyleCnt="0"/>
      <dgm:spPr/>
    </dgm:pt>
    <dgm:pt modelId="{BE7EE08C-1CB8-4CF3-BDF5-C648B627E759}" type="pres">
      <dgm:prSet presAssocID="{024EDC4B-788F-4FD1-8EF6-B7128E0B1FED}" presName="rootText" presStyleLbl="node1" presStyleIdx="1" presStyleCnt="3"/>
      <dgm:spPr/>
    </dgm:pt>
    <dgm:pt modelId="{7FEEEBE2-5CCB-4C60-9CD6-E7D63B4461F8}" type="pres">
      <dgm:prSet presAssocID="{024EDC4B-788F-4FD1-8EF6-B7128E0B1FED}" presName="rootConnector" presStyleLbl="node1" presStyleIdx="1" presStyleCnt="3"/>
      <dgm:spPr/>
    </dgm:pt>
    <dgm:pt modelId="{E4DA3287-207D-4239-AF6F-E3EEC259AE71}" type="pres">
      <dgm:prSet presAssocID="{024EDC4B-788F-4FD1-8EF6-B7128E0B1FED}" presName="childShape" presStyleCnt="0"/>
      <dgm:spPr/>
    </dgm:pt>
    <dgm:pt modelId="{EBC20000-82E9-4E96-92BA-B8E5BA605840}" type="pres">
      <dgm:prSet presAssocID="{6A3DA4C9-755D-41DD-BBD8-FAC6F1B4B7FE}" presName="root" presStyleCnt="0"/>
      <dgm:spPr/>
    </dgm:pt>
    <dgm:pt modelId="{068396E1-AFFA-478A-9793-D841425BDE85}" type="pres">
      <dgm:prSet presAssocID="{6A3DA4C9-755D-41DD-BBD8-FAC6F1B4B7FE}" presName="rootComposite" presStyleCnt="0"/>
      <dgm:spPr/>
    </dgm:pt>
    <dgm:pt modelId="{E4D57E25-4751-4C07-8F0D-676142ABCD42}" type="pres">
      <dgm:prSet presAssocID="{6A3DA4C9-755D-41DD-BBD8-FAC6F1B4B7FE}" presName="rootText" presStyleLbl="node1" presStyleIdx="2" presStyleCnt="3"/>
      <dgm:spPr/>
    </dgm:pt>
    <dgm:pt modelId="{EDF61E0E-F50B-4F2D-9B2D-584A54DE9D49}" type="pres">
      <dgm:prSet presAssocID="{6A3DA4C9-755D-41DD-BBD8-FAC6F1B4B7FE}" presName="rootConnector" presStyleLbl="node1" presStyleIdx="2" presStyleCnt="3"/>
      <dgm:spPr/>
    </dgm:pt>
    <dgm:pt modelId="{B807E6F7-5C36-4F94-9C8E-1B00FD14BE33}" type="pres">
      <dgm:prSet presAssocID="{6A3DA4C9-755D-41DD-BBD8-FAC6F1B4B7FE}" presName="childShape" presStyleCnt="0"/>
      <dgm:spPr/>
    </dgm:pt>
  </dgm:ptLst>
  <dgm:cxnLst>
    <dgm:cxn modelId="{EFE1AE0A-BD62-4DFA-8EF3-049959BF3B29}" type="presOf" srcId="{024EDC4B-788F-4FD1-8EF6-B7128E0B1FED}" destId="{BE7EE08C-1CB8-4CF3-BDF5-C648B627E759}" srcOrd="0" destOrd="0" presId="urn:microsoft.com/office/officeart/2005/8/layout/hierarchy3"/>
    <dgm:cxn modelId="{3E82252A-715E-4D3F-9027-0FB9C7EE882F}" type="presOf" srcId="{BC8F95D2-049F-4FBC-AF6A-E77504CC0D55}" destId="{B5BACC2F-8D07-4A49-9EB9-61A90A06082B}" srcOrd="0" destOrd="0" presId="urn:microsoft.com/office/officeart/2005/8/layout/hierarchy3"/>
    <dgm:cxn modelId="{2823432D-415F-4B87-AB53-35737490FCDB}" type="presOf" srcId="{6A3DA4C9-755D-41DD-BBD8-FAC6F1B4B7FE}" destId="{EDF61E0E-F50B-4F2D-9B2D-584A54DE9D49}" srcOrd="1" destOrd="0" presId="urn:microsoft.com/office/officeart/2005/8/layout/hierarchy3"/>
    <dgm:cxn modelId="{18543E5C-EA04-4277-9198-8F4B1B0AE8F5}" type="presOf" srcId="{FA653BD4-FC7F-4432-B62B-320B840BC7DF}" destId="{5AE7EAB8-84BB-4DE5-941F-932B32455A7E}" srcOrd="1" destOrd="0" presId="urn:microsoft.com/office/officeart/2005/8/layout/hierarchy3"/>
    <dgm:cxn modelId="{32387952-F603-47A1-9FE7-89AA8A76920A}" type="presOf" srcId="{6A3DA4C9-755D-41DD-BBD8-FAC6F1B4B7FE}" destId="{E4D57E25-4751-4C07-8F0D-676142ABCD42}" srcOrd="0" destOrd="0" presId="urn:microsoft.com/office/officeart/2005/8/layout/hierarchy3"/>
    <dgm:cxn modelId="{AA39D98A-4EC9-45E2-9B30-E6E92690D141}" srcId="{BC8F95D2-049F-4FBC-AF6A-E77504CC0D55}" destId="{024EDC4B-788F-4FD1-8EF6-B7128E0B1FED}" srcOrd="1" destOrd="0" parTransId="{84683B28-0009-49D6-96E5-ACCBEFF7850D}" sibTransId="{DBDE1231-9077-4DCE-9DE3-1992CC436C3E}"/>
    <dgm:cxn modelId="{E7704096-278F-43EF-8A58-935D7BD11879}" type="presOf" srcId="{024EDC4B-788F-4FD1-8EF6-B7128E0B1FED}" destId="{7FEEEBE2-5CCB-4C60-9CD6-E7D63B4461F8}" srcOrd="1" destOrd="0" presId="urn:microsoft.com/office/officeart/2005/8/layout/hierarchy3"/>
    <dgm:cxn modelId="{D734D6A2-8EF1-4BA2-A6BF-6069DB50783F}" srcId="{BC8F95D2-049F-4FBC-AF6A-E77504CC0D55}" destId="{6A3DA4C9-755D-41DD-BBD8-FAC6F1B4B7FE}" srcOrd="2" destOrd="0" parTransId="{8097C3BE-0451-4482-A91F-2FA86F77F5D5}" sibTransId="{56AB6591-91AF-4C8C-859E-92E306C500CA}"/>
    <dgm:cxn modelId="{5CF437A6-CB2F-43F4-A8F6-FCB359EFDB75}" srcId="{BC8F95D2-049F-4FBC-AF6A-E77504CC0D55}" destId="{FA653BD4-FC7F-4432-B62B-320B840BC7DF}" srcOrd="0" destOrd="0" parTransId="{311D79F7-C8F6-4C6F-B7C9-6A2856A27EF9}" sibTransId="{86C7BADB-D2B0-4661-9C01-B69DBE05FA4E}"/>
    <dgm:cxn modelId="{DDE1D7B5-7B56-4EEA-8376-F9AE68E1C4F5}" type="presOf" srcId="{FA653BD4-FC7F-4432-B62B-320B840BC7DF}" destId="{0B73A872-DC16-4FAB-A5AC-65A165C527C6}" srcOrd="0" destOrd="0" presId="urn:microsoft.com/office/officeart/2005/8/layout/hierarchy3"/>
    <dgm:cxn modelId="{B347ED6E-41BE-4F46-99B3-F0E58F1AFBDA}" type="presParOf" srcId="{B5BACC2F-8D07-4A49-9EB9-61A90A06082B}" destId="{E4C634FB-BA4A-45F2-83DE-7363249A1B0E}" srcOrd="0" destOrd="0" presId="urn:microsoft.com/office/officeart/2005/8/layout/hierarchy3"/>
    <dgm:cxn modelId="{F9DEE70A-4D1D-4A76-9D3C-3D3D3E468CA6}" type="presParOf" srcId="{E4C634FB-BA4A-45F2-83DE-7363249A1B0E}" destId="{DA9E5B0A-FB5A-4241-B356-DE8AFF728930}" srcOrd="0" destOrd="0" presId="urn:microsoft.com/office/officeart/2005/8/layout/hierarchy3"/>
    <dgm:cxn modelId="{8E3BC311-79B4-49B0-B116-5C799AA8392C}" type="presParOf" srcId="{DA9E5B0A-FB5A-4241-B356-DE8AFF728930}" destId="{0B73A872-DC16-4FAB-A5AC-65A165C527C6}" srcOrd="0" destOrd="0" presId="urn:microsoft.com/office/officeart/2005/8/layout/hierarchy3"/>
    <dgm:cxn modelId="{0FAC12B9-2CC2-4DBF-87BC-44E07ED894EE}" type="presParOf" srcId="{DA9E5B0A-FB5A-4241-B356-DE8AFF728930}" destId="{5AE7EAB8-84BB-4DE5-941F-932B32455A7E}" srcOrd="1" destOrd="0" presId="urn:microsoft.com/office/officeart/2005/8/layout/hierarchy3"/>
    <dgm:cxn modelId="{D1325D77-52C4-442E-854F-98CC91DB6F04}" type="presParOf" srcId="{E4C634FB-BA4A-45F2-83DE-7363249A1B0E}" destId="{B472859D-A2AD-423C-AA39-AA0CC7D52AEE}" srcOrd="1" destOrd="0" presId="urn:microsoft.com/office/officeart/2005/8/layout/hierarchy3"/>
    <dgm:cxn modelId="{32A6DB88-0220-44FE-BA64-2F6AD34D2E52}" type="presParOf" srcId="{B5BACC2F-8D07-4A49-9EB9-61A90A06082B}" destId="{C20D1949-0B49-441D-ACF3-980AC166A954}" srcOrd="1" destOrd="0" presId="urn:microsoft.com/office/officeart/2005/8/layout/hierarchy3"/>
    <dgm:cxn modelId="{4DC683ED-4831-48BF-92FE-930F8D32BF3C}" type="presParOf" srcId="{C20D1949-0B49-441D-ACF3-980AC166A954}" destId="{3C377CDF-8FDE-4DDB-83D6-6AAF94CF2A56}" srcOrd="0" destOrd="0" presId="urn:microsoft.com/office/officeart/2005/8/layout/hierarchy3"/>
    <dgm:cxn modelId="{D3F41D07-96FE-4CDD-AD2D-0B14838BEA9E}" type="presParOf" srcId="{3C377CDF-8FDE-4DDB-83D6-6AAF94CF2A56}" destId="{BE7EE08C-1CB8-4CF3-BDF5-C648B627E759}" srcOrd="0" destOrd="0" presId="urn:microsoft.com/office/officeart/2005/8/layout/hierarchy3"/>
    <dgm:cxn modelId="{923C77BD-8455-4A19-BAF4-D5790A61CDC7}" type="presParOf" srcId="{3C377CDF-8FDE-4DDB-83D6-6AAF94CF2A56}" destId="{7FEEEBE2-5CCB-4C60-9CD6-E7D63B4461F8}" srcOrd="1" destOrd="0" presId="urn:microsoft.com/office/officeart/2005/8/layout/hierarchy3"/>
    <dgm:cxn modelId="{39807785-39E1-40EC-B8B8-C61FD3635A3C}" type="presParOf" srcId="{C20D1949-0B49-441D-ACF3-980AC166A954}" destId="{E4DA3287-207D-4239-AF6F-E3EEC259AE71}" srcOrd="1" destOrd="0" presId="urn:microsoft.com/office/officeart/2005/8/layout/hierarchy3"/>
    <dgm:cxn modelId="{37EB8C1D-F853-4BB9-8694-330C3D345441}" type="presParOf" srcId="{B5BACC2F-8D07-4A49-9EB9-61A90A06082B}" destId="{EBC20000-82E9-4E96-92BA-B8E5BA605840}" srcOrd="2" destOrd="0" presId="urn:microsoft.com/office/officeart/2005/8/layout/hierarchy3"/>
    <dgm:cxn modelId="{3896D636-62F1-459D-85E5-BB45BB2C0460}" type="presParOf" srcId="{EBC20000-82E9-4E96-92BA-B8E5BA605840}" destId="{068396E1-AFFA-478A-9793-D841425BDE85}" srcOrd="0" destOrd="0" presId="urn:microsoft.com/office/officeart/2005/8/layout/hierarchy3"/>
    <dgm:cxn modelId="{A322FCE9-6B9F-4737-9B7E-768D2CA78336}" type="presParOf" srcId="{068396E1-AFFA-478A-9793-D841425BDE85}" destId="{E4D57E25-4751-4C07-8F0D-676142ABCD42}" srcOrd="0" destOrd="0" presId="urn:microsoft.com/office/officeart/2005/8/layout/hierarchy3"/>
    <dgm:cxn modelId="{6C06058D-AB6C-42D9-8788-A66B5A360C41}" type="presParOf" srcId="{068396E1-AFFA-478A-9793-D841425BDE85}" destId="{EDF61E0E-F50B-4F2D-9B2D-584A54DE9D49}" srcOrd="1" destOrd="0" presId="urn:microsoft.com/office/officeart/2005/8/layout/hierarchy3"/>
    <dgm:cxn modelId="{F7ECFE19-B378-461B-9AE6-7AEA8056D783}" type="presParOf" srcId="{EBC20000-82E9-4E96-92BA-B8E5BA605840}" destId="{B807E6F7-5C36-4F94-9C8E-1B00FD14BE33}" srcOrd="1" destOrd="0" presId="urn:microsoft.com/office/officeart/2005/8/layout/hierarchy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BBC737-152C-4E77-AAD6-FA9C8FF2A544}"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962BF8E4-E625-4BD7-9578-8F96344BC46B}">
      <dgm:prSet/>
      <dgm:spPr/>
      <dgm:t>
        <a:bodyPr/>
        <a:lstStyle/>
        <a:p>
          <a:r>
            <a:rPr lang="en-GB"/>
            <a:t>Part of the Oval four. </a:t>
          </a:r>
          <a:endParaRPr lang="en-US"/>
        </a:p>
      </dgm:t>
    </dgm:pt>
    <dgm:pt modelId="{7FC63EF3-D0D4-4A30-B6C3-BADE2FBBF2DC}" type="parTrans" cxnId="{1EEF1107-8058-49B6-AFB8-E44B667CFF3A}">
      <dgm:prSet/>
      <dgm:spPr/>
      <dgm:t>
        <a:bodyPr/>
        <a:lstStyle/>
        <a:p>
          <a:endParaRPr lang="en-US"/>
        </a:p>
      </dgm:t>
    </dgm:pt>
    <dgm:pt modelId="{A37ED581-3F32-48E4-9C2E-5A165D2B9518}" type="sibTrans" cxnId="{1EEF1107-8058-49B6-AFB8-E44B667CFF3A}">
      <dgm:prSet/>
      <dgm:spPr/>
      <dgm:t>
        <a:bodyPr/>
        <a:lstStyle/>
        <a:p>
          <a:endParaRPr lang="en-US"/>
        </a:p>
      </dgm:t>
    </dgm:pt>
    <dgm:pt modelId="{4882BBA7-7B12-4685-B20C-D2C54A319FF3}">
      <dgm:prSet/>
      <dgm:spPr/>
      <dgm:t>
        <a:bodyPr/>
        <a:lstStyle/>
        <a:p>
          <a:r>
            <a:rPr lang="en-GB"/>
            <a:t>Arrested at Oval Station London. </a:t>
          </a:r>
          <a:endParaRPr lang="en-US"/>
        </a:p>
      </dgm:t>
    </dgm:pt>
    <dgm:pt modelId="{3F5AF2AE-CB8F-4B91-81F3-5F8005D7CD94}" type="parTrans" cxnId="{E4EC99FD-65C3-4465-AB6E-4D67441BEE0F}">
      <dgm:prSet/>
      <dgm:spPr/>
      <dgm:t>
        <a:bodyPr/>
        <a:lstStyle/>
        <a:p>
          <a:endParaRPr lang="en-US"/>
        </a:p>
      </dgm:t>
    </dgm:pt>
    <dgm:pt modelId="{1ABD8D85-803F-49B0-AA59-243AFDDE6AFC}" type="sibTrans" cxnId="{E4EC99FD-65C3-4465-AB6E-4D67441BEE0F}">
      <dgm:prSet/>
      <dgm:spPr/>
      <dgm:t>
        <a:bodyPr/>
        <a:lstStyle/>
        <a:p>
          <a:endParaRPr lang="en-US"/>
        </a:p>
      </dgm:t>
    </dgm:pt>
    <dgm:pt modelId="{9999AC1F-2EBF-41FA-A2E0-B39AC2552AC0}">
      <dgm:prSet/>
      <dgm:spPr/>
      <dgm:t>
        <a:bodyPr/>
        <a:lstStyle/>
        <a:p>
          <a:r>
            <a:rPr lang="en-GB"/>
            <a:t>Accused of stealing handbags. </a:t>
          </a:r>
          <a:endParaRPr lang="en-US"/>
        </a:p>
      </dgm:t>
    </dgm:pt>
    <dgm:pt modelId="{ED5BC0B1-E48F-4243-8D7E-5D71293E69E2}" type="parTrans" cxnId="{C8EB50FE-F5C9-4B49-BB57-80AC9DEC932D}">
      <dgm:prSet/>
      <dgm:spPr/>
      <dgm:t>
        <a:bodyPr/>
        <a:lstStyle/>
        <a:p>
          <a:endParaRPr lang="en-US"/>
        </a:p>
      </dgm:t>
    </dgm:pt>
    <dgm:pt modelId="{D5FF5318-F02C-4B00-9D4E-AB48F85295DE}" type="sibTrans" cxnId="{C8EB50FE-F5C9-4B49-BB57-80AC9DEC932D}">
      <dgm:prSet/>
      <dgm:spPr/>
      <dgm:t>
        <a:bodyPr/>
        <a:lstStyle/>
        <a:p>
          <a:endParaRPr lang="en-US"/>
        </a:p>
      </dgm:t>
    </dgm:pt>
    <dgm:pt modelId="{1C4B955B-F276-47BF-AE43-21E3FCB4F648}">
      <dgm:prSet/>
      <dgm:spPr/>
      <dgm:t>
        <a:bodyPr/>
        <a:lstStyle/>
        <a:p>
          <a:r>
            <a:rPr lang="en-GB"/>
            <a:t>False accusations </a:t>
          </a:r>
          <a:endParaRPr lang="en-US"/>
        </a:p>
      </dgm:t>
    </dgm:pt>
    <dgm:pt modelId="{40A64A58-C971-4437-BDCF-A129BFCD859C}" type="parTrans" cxnId="{ADD20A23-8A90-402D-9E77-42189DF1545B}">
      <dgm:prSet/>
      <dgm:spPr/>
      <dgm:t>
        <a:bodyPr/>
        <a:lstStyle/>
        <a:p>
          <a:endParaRPr lang="en-US"/>
        </a:p>
      </dgm:t>
    </dgm:pt>
    <dgm:pt modelId="{D5435FCD-FFC3-4F16-B0EB-F68CB10804F7}" type="sibTrans" cxnId="{ADD20A23-8A90-402D-9E77-42189DF1545B}">
      <dgm:prSet/>
      <dgm:spPr/>
      <dgm:t>
        <a:bodyPr/>
        <a:lstStyle/>
        <a:p>
          <a:endParaRPr lang="en-US"/>
        </a:p>
      </dgm:t>
    </dgm:pt>
    <dgm:pt modelId="{5893641C-5375-4B81-AC77-31626EB0EF38}">
      <dgm:prSet/>
      <dgm:spPr/>
      <dgm:t>
        <a:bodyPr/>
        <a:lstStyle/>
        <a:p>
          <a:r>
            <a:rPr lang="en-GB"/>
            <a:t>Pressure to sign incriminating statements </a:t>
          </a:r>
          <a:endParaRPr lang="en-US"/>
        </a:p>
      </dgm:t>
    </dgm:pt>
    <dgm:pt modelId="{90A2F0A1-80CD-456A-80B1-6F0157215818}" type="parTrans" cxnId="{38EA08CD-7A64-4A07-AD6C-FF7F12160FC6}">
      <dgm:prSet/>
      <dgm:spPr/>
      <dgm:t>
        <a:bodyPr/>
        <a:lstStyle/>
        <a:p>
          <a:endParaRPr lang="en-US"/>
        </a:p>
      </dgm:t>
    </dgm:pt>
    <dgm:pt modelId="{4BF0695C-DFD2-4FA9-A25C-FC4155D3B4A9}" type="sibTrans" cxnId="{38EA08CD-7A64-4A07-AD6C-FF7F12160FC6}">
      <dgm:prSet/>
      <dgm:spPr/>
      <dgm:t>
        <a:bodyPr/>
        <a:lstStyle/>
        <a:p>
          <a:endParaRPr lang="en-US"/>
        </a:p>
      </dgm:t>
    </dgm:pt>
    <dgm:pt modelId="{87BABACA-1120-43A3-AA36-771E394CCE97}">
      <dgm:prSet/>
      <dgm:spPr/>
      <dgm:t>
        <a:bodyPr/>
        <a:lstStyle/>
        <a:p>
          <a:r>
            <a:rPr lang="en-GB"/>
            <a:t>Prosecuted for two counts of attempted theft and two counts of assault on police. </a:t>
          </a:r>
          <a:endParaRPr lang="en-US"/>
        </a:p>
      </dgm:t>
    </dgm:pt>
    <dgm:pt modelId="{ECB750CE-5DC6-4EB2-B089-1C522D49402B}" type="parTrans" cxnId="{7DE886DB-D28A-40D1-B338-9CDFD7E247B5}">
      <dgm:prSet/>
      <dgm:spPr/>
      <dgm:t>
        <a:bodyPr/>
        <a:lstStyle/>
        <a:p>
          <a:endParaRPr lang="en-US"/>
        </a:p>
      </dgm:t>
    </dgm:pt>
    <dgm:pt modelId="{8B9575A0-289D-4A79-AEA9-7C05C04001E1}" type="sibTrans" cxnId="{7DE886DB-D28A-40D1-B338-9CDFD7E247B5}">
      <dgm:prSet/>
      <dgm:spPr/>
      <dgm:t>
        <a:bodyPr/>
        <a:lstStyle/>
        <a:p>
          <a:endParaRPr lang="en-US"/>
        </a:p>
      </dgm:t>
    </dgm:pt>
    <dgm:pt modelId="{34194320-1F59-4696-9AF3-F45E25CE1E00}">
      <dgm:prSet/>
      <dgm:spPr/>
      <dgm:t>
        <a:bodyPr/>
        <a:lstStyle/>
        <a:p>
          <a:r>
            <a:rPr lang="en-GB"/>
            <a:t>2 years on each count – concurrently. </a:t>
          </a:r>
          <a:endParaRPr lang="en-US"/>
        </a:p>
      </dgm:t>
    </dgm:pt>
    <dgm:pt modelId="{DB0CBF43-2A92-48AB-A1CA-9B437226377F}" type="parTrans" cxnId="{50161F06-7DE7-4C3E-B474-95C476E61E44}">
      <dgm:prSet/>
      <dgm:spPr/>
      <dgm:t>
        <a:bodyPr/>
        <a:lstStyle/>
        <a:p>
          <a:endParaRPr lang="en-US"/>
        </a:p>
      </dgm:t>
    </dgm:pt>
    <dgm:pt modelId="{3214AF03-8567-4AB8-BF40-5697C8AA3489}" type="sibTrans" cxnId="{50161F06-7DE7-4C3E-B474-95C476E61E44}">
      <dgm:prSet/>
      <dgm:spPr/>
      <dgm:t>
        <a:bodyPr/>
        <a:lstStyle/>
        <a:p>
          <a:endParaRPr lang="en-US"/>
        </a:p>
      </dgm:t>
    </dgm:pt>
    <dgm:pt modelId="{5D8DC238-5AB6-4464-AC7A-F550890A23BE}" type="pres">
      <dgm:prSet presAssocID="{46BBC737-152C-4E77-AAD6-FA9C8FF2A544}" presName="linear" presStyleCnt="0">
        <dgm:presLayoutVars>
          <dgm:animLvl val="lvl"/>
          <dgm:resizeHandles val="exact"/>
        </dgm:presLayoutVars>
      </dgm:prSet>
      <dgm:spPr/>
    </dgm:pt>
    <dgm:pt modelId="{B3921DC5-3847-40E4-BC10-77FBBB23162B}" type="pres">
      <dgm:prSet presAssocID="{962BF8E4-E625-4BD7-9578-8F96344BC46B}" presName="parentText" presStyleLbl="node1" presStyleIdx="0" presStyleCnt="7">
        <dgm:presLayoutVars>
          <dgm:chMax val="0"/>
          <dgm:bulletEnabled val="1"/>
        </dgm:presLayoutVars>
      </dgm:prSet>
      <dgm:spPr/>
    </dgm:pt>
    <dgm:pt modelId="{C3BC2F8A-C8FD-4194-B771-184EFEB90688}" type="pres">
      <dgm:prSet presAssocID="{A37ED581-3F32-48E4-9C2E-5A165D2B9518}" presName="spacer" presStyleCnt="0"/>
      <dgm:spPr/>
    </dgm:pt>
    <dgm:pt modelId="{B844976B-7FBC-466B-AA07-E6721532EABD}" type="pres">
      <dgm:prSet presAssocID="{4882BBA7-7B12-4685-B20C-D2C54A319FF3}" presName="parentText" presStyleLbl="node1" presStyleIdx="1" presStyleCnt="7">
        <dgm:presLayoutVars>
          <dgm:chMax val="0"/>
          <dgm:bulletEnabled val="1"/>
        </dgm:presLayoutVars>
      </dgm:prSet>
      <dgm:spPr/>
    </dgm:pt>
    <dgm:pt modelId="{7E3F3A22-2202-4E1B-B352-181C59971708}" type="pres">
      <dgm:prSet presAssocID="{1ABD8D85-803F-49B0-AA59-243AFDDE6AFC}" presName="spacer" presStyleCnt="0"/>
      <dgm:spPr/>
    </dgm:pt>
    <dgm:pt modelId="{7A33E65C-6B1E-4053-ADA5-AB3119B4247F}" type="pres">
      <dgm:prSet presAssocID="{9999AC1F-2EBF-41FA-A2E0-B39AC2552AC0}" presName="parentText" presStyleLbl="node1" presStyleIdx="2" presStyleCnt="7">
        <dgm:presLayoutVars>
          <dgm:chMax val="0"/>
          <dgm:bulletEnabled val="1"/>
        </dgm:presLayoutVars>
      </dgm:prSet>
      <dgm:spPr/>
    </dgm:pt>
    <dgm:pt modelId="{880A49EA-9203-4EF9-9ED2-5AB36656158E}" type="pres">
      <dgm:prSet presAssocID="{D5FF5318-F02C-4B00-9D4E-AB48F85295DE}" presName="spacer" presStyleCnt="0"/>
      <dgm:spPr/>
    </dgm:pt>
    <dgm:pt modelId="{48C81995-EAB6-4C2E-88D5-813AEC65369C}" type="pres">
      <dgm:prSet presAssocID="{1C4B955B-F276-47BF-AE43-21E3FCB4F648}" presName="parentText" presStyleLbl="node1" presStyleIdx="3" presStyleCnt="7">
        <dgm:presLayoutVars>
          <dgm:chMax val="0"/>
          <dgm:bulletEnabled val="1"/>
        </dgm:presLayoutVars>
      </dgm:prSet>
      <dgm:spPr/>
    </dgm:pt>
    <dgm:pt modelId="{64CB68A3-41DC-45A1-A06C-C1E82C2E0421}" type="pres">
      <dgm:prSet presAssocID="{D5435FCD-FFC3-4F16-B0EB-F68CB10804F7}" presName="spacer" presStyleCnt="0"/>
      <dgm:spPr/>
    </dgm:pt>
    <dgm:pt modelId="{6C80EFA7-3316-44DC-AFC4-DFF4454428BE}" type="pres">
      <dgm:prSet presAssocID="{5893641C-5375-4B81-AC77-31626EB0EF38}" presName="parentText" presStyleLbl="node1" presStyleIdx="4" presStyleCnt="7">
        <dgm:presLayoutVars>
          <dgm:chMax val="0"/>
          <dgm:bulletEnabled val="1"/>
        </dgm:presLayoutVars>
      </dgm:prSet>
      <dgm:spPr/>
    </dgm:pt>
    <dgm:pt modelId="{9D3DA8ED-7A68-438C-943B-0B7ACC39EAA1}" type="pres">
      <dgm:prSet presAssocID="{4BF0695C-DFD2-4FA9-A25C-FC4155D3B4A9}" presName="spacer" presStyleCnt="0"/>
      <dgm:spPr/>
    </dgm:pt>
    <dgm:pt modelId="{20381FE6-1EAB-4D87-A8EC-431CE63E8614}" type="pres">
      <dgm:prSet presAssocID="{87BABACA-1120-43A3-AA36-771E394CCE97}" presName="parentText" presStyleLbl="node1" presStyleIdx="5" presStyleCnt="7">
        <dgm:presLayoutVars>
          <dgm:chMax val="0"/>
          <dgm:bulletEnabled val="1"/>
        </dgm:presLayoutVars>
      </dgm:prSet>
      <dgm:spPr/>
    </dgm:pt>
    <dgm:pt modelId="{ADAEBF61-D868-459B-B269-D5751E1648F0}" type="pres">
      <dgm:prSet presAssocID="{8B9575A0-289D-4A79-AEA9-7C05C04001E1}" presName="spacer" presStyleCnt="0"/>
      <dgm:spPr/>
    </dgm:pt>
    <dgm:pt modelId="{D2EE34E1-CFDA-48D0-9BBD-218FE7F37CCD}" type="pres">
      <dgm:prSet presAssocID="{34194320-1F59-4696-9AF3-F45E25CE1E00}" presName="parentText" presStyleLbl="node1" presStyleIdx="6" presStyleCnt="7">
        <dgm:presLayoutVars>
          <dgm:chMax val="0"/>
          <dgm:bulletEnabled val="1"/>
        </dgm:presLayoutVars>
      </dgm:prSet>
      <dgm:spPr/>
    </dgm:pt>
  </dgm:ptLst>
  <dgm:cxnLst>
    <dgm:cxn modelId="{50161F06-7DE7-4C3E-B474-95C476E61E44}" srcId="{46BBC737-152C-4E77-AAD6-FA9C8FF2A544}" destId="{34194320-1F59-4696-9AF3-F45E25CE1E00}" srcOrd="6" destOrd="0" parTransId="{DB0CBF43-2A92-48AB-A1CA-9B437226377F}" sibTransId="{3214AF03-8567-4AB8-BF40-5697C8AA3489}"/>
    <dgm:cxn modelId="{1EEF1107-8058-49B6-AFB8-E44B667CFF3A}" srcId="{46BBC737-152C-4E77-AAD6-FA9C8FF2A544}" destId="{962BF8E4-E625-4BD7-9578-8F96344BC46B}" srcOrd="0" destOrd="0" parTransId="{7FC63EF3-D0D4-4A30-B6C3-BADE2FBBF2DC}" sibTransId="{A37ED581-3F32-48E4-9C2E-5A165D2B9518}"/>
    <dgm:cxn modelId="{73473B0C-5BEE-42CD-B011-B0C9D1A4CD40}" type="presOf" srcId="{5893641C-5375-4B81-AC77-31626EB0EF38}" destId="{6C80EFA7-3316-44DC-AFC4-DFF4454428BE}" srcOrd="0" destOrd="0" presId="urn:microsoft.com/office/officeart/2005/8/layout/vList2"/>
    <dgm:cxn modelId="{ADD20A23-8A90-402D-9E77-42189DF1545B}" srcId="{46BBC737-152C-4E77-AAD6-FA9C8FF2A544}" destId="{1C4B955B-F276-47BF-AE43-21E3FCB4F648}" srcOrd="3" destOrd="0" parTransId="{40A64A58-C971-4437-BDCF-A129BFCD859C}" sibTransId="{D5435FCD-FFC3-4F16-B0EB-F68CB10804F7}"/>
    <dgm:cxn modelId="{29691335-BC4A-4CEE-AAE4-CBEDA551B97B}" type="presOf" srcId="{1C4B955B-F276-47BF-AE43-21E3FCB4F648}" destId="{48C81995-EAB6-4C2E-88D5-813AEC65369C}" srcOrd="0" destOrd="0" presId="urn:microsoft.com/office/officeart/2005/8/layout/vList2"/>
    <dgm:cxn modelId="{E2637F3D-C05B-407D-8251-60CAE7D344FE}" type="presOf" srcId="{9999AC1F-2EBF-41FA-A2E0-B39AC2552AC0}" destId="{7A33E65C-6B1E-4053-ADA5-AB3119B4247F}" srcOrd="0" destOrd="0" presId="urn:microsoft.com/office/officeart/2005/8/layout/vList2"/>
    <dgm:cxn modelId="{97CAF85A-3E49-4577-B056-F847D540A3A9}" type="presOf" srcId="{87BABACA-1120-43A3-AA36-771E394CCE97}" destId="{20381FE6-1EAB-4D87-A8EC-431CE63E8614}" srcOrd="0" destOrd="0" presId="urn:microsoft.com/office/officeart/2005/8/layout/vList2"/>
    <dgm:cxn modelId="{2CA98790-14D8-428E-827A-E2F8732908BB}" type="presOf" srcId="{4882BBA7-7B12-4685-B20C-D2C54A319FF3}" destId="{B844976B-7FBC-466B-AA07-E6721532EABD}" srcOrd="0" destOrd="0" presId="urn:microsoft.com/office/officeart/2005/8/layout/vList2"/>
    <dgm:cxn modelId="{C47099B4-3175-45BE-9D42-F833B918BB0B}" type="presOf" srcId="{34194320-1F59-4696-9AF3-F45E25CE1E00}" destId="{D2EE34E1-CFDA-48D0-9BBD-218FE7F37CCD}" srcOrd="0" destOrd="0" presId="urn:microsoft.com/office/officeart/2005/8/layout/vList2"/>
    <dgm:cxn modelId="{38EA08CD-7A64-4A07-AD6C-FF7F12160FC6}" srcId="{46BBC737-152C-4E77-AAD6-FA9C8FF2A544}" destId="{5893641C-5375-4B81-AC77-31626EB0EF38}" srcOrd="4" destOrd="0" parTransId="{90A2F0A1-80CD-456A-80B1-6F0157215818}" sibTransId="{4BF0695C-DFD2-4FA9-A25C-FC4155D3B4A9}"/>
    <dgm:cxn modelId="{7DE886DB-D28A-40D1-B338-9CDFD7E247B5}" srcId="{46BBC737-152C-4E77-AAD6-FA9C8FF2A544}" destId="{87BABACA-1120-43A3-AA36-771E394CCE97}" srcOrd="5" destOrd="0" parTransId="{ECB750CE-5DC6-4EB2-B089-1C522D49402B}" sibTransId="{8B9575A0-289D-4A79-AEA9-7C05C04001E1}"/>
    <dgm:cxn modelId="{B4B3FCDD-1724-47B0-B612-0D56640C4D5F}" type="presOf" srcId="{46BBC737-152C-4E77-AAD6-FA9C8FF2A544}" destId="{5D8DC238-5AB6-4464-AC7A-F550890A23BE}" srcOrd="0" destOrd="0" presId="urn:microsoft.com/office/officeart/2005/8/layout/vList2"/>
    <dgm:cxn modelId="{D213A2E7-F5DA-46C0-870C-2C579468A4C9}" type="presOf" srcId="{962BF8E4-E625-4BD7-9578-8F96344BC46B}" destId="{B3921DC5-3847-40E4-BC10-77FBBB23162B}" srcOrd="0" destOrd="0" presId="urn:microsoft.com/office/officeart/2005/8/layout/vList2"/>
    <dgm:cxn modelId="{E4EC99FD-65C3-4465-AB6E-4D67441BEE0F}" srcId="{46BBC737-152C-4E77-AAD6-FA9C8FF2A544}" destId="{4882BBA7-7B12-4685-B20C-D2C54A319FF3}" srcOrd="1" destOrd="0" parTransId="{3F5AF2AE-CB8F-4B91-81F3-5F8005D7CD94}" sibTransId="{1ABD8D85-803F-49B0-AA59-243AFDDE6AFC}"/>
    <dgm:cxn modelId="{C8EB50FE-F5C9-4B49-BB57-80AC9DEC932D}" srcId="{46BBC737-152C-4E77-AAD6-FA9C8FF2A544}" destId="{9999AC1F-2EBF-41FA-A2E0-B39AC2552AC0}" srcOrd="2" destOrd="0" parTransId="{ED5BC0B1-E48F-4243-8D7E-5D71293E69E2}" sibTransId="{D5FF5318-F02C-4B00-9D4E-AB48F85295DE}"/>
    <dgm:cxn modelId="{9003A2DA-2FFA-4FB5-BBDA-12BF94B1785A}" type="presParOf" srcId="{5D8DC238-5AB6-4464-AC7A-F550890A23BE}" destId="{B3921DC5-3847-40E4-BC10-77FBBB23162B}" srcOrd="0" destOrd="0" presId="urn:microsoft.com/office/officeart/2005/8/layout/vList2"/>
    <dgm:cxn modelId="{37662209-29E5-4D37-A9DB-206AF7910E36}" type="presParOf" srcId="{5D8DC238-5AB6-4464-AC7A-F550890A23BE}" destId="{C3BC2F8A-C8FD-4194-B771-184EFEB90688}" srcOrd="1" destOrd="0" presId="urn:microsoft.com/office/officeart/2005/8/layout/vList2"/>
    <dgm:cxn modelId="{18491609-7649-4AF8-8136-8C72CB0DA0A4}" type="presParOf" srcId="{5D8DC238-5AB6-4464-AC7A-F550890A23BE}" destId="{B844976B-7FBC-466B-AA07-E6721532EABD}" srcOrd="2" destOrd="0" presId="urn:microsoft.com/office/officeart/2005/8/layout/vList2"/>
    <dgm:cxn modelId="{28CF416B-BBC1-4DC3-BD96-6DC6782BC569}" type="presParOf" srcId="{5D8DC238-5AB6-4464-AC7A-F550890A23BE}" destId="{7E3F3A22-2202-4E1B-B352-181C59971708}" srcOrd="3" destOrd="0" presId="urn:microsoft.com/office/officeart/2005/8/layout/vList2"/>
    <dgm:cxn modelId="{19663D48-5E23-4649-A16B-B065C6ABEC8C}" type="presParOf" srcId="{5D8DC238-5AB6-4464-AC7A-F550890A23BE}" destId="{7A33E65C-6B1E-4053-ADA5-AB3119B4247F}" srcOrd="4" destOrd="0" presId="urn:microsoft.com/office/officeart/2005/8/layout/vList2"/>
    <dgm:cxn modelId="{7653CA50-89EF-45B2-9AB3-56C1DD7D8BA2}" type="presParOf" srcId="{5D8DC238-5AB6-4464-AC7A-F550890A23BE}" destId="{880A49EA-9203-4EF9-9ED2-5AB36656158E}" srcOrd="5" destOrd="0" presId="urn:microsoft.com/office/officeart/2005/8/layout/vList2"/>
    <dgm:cxn modelId="{0735151D-671F-4555-BEE7-FB79EB1B0155}" type="presParOf" srcId="{5D8DC238-5AB6-4464-AC7A-F550890A23BE}" destId="{48C81995-EAB6-4C2E-88D5-813AEC65369C}" srcOrd="6" destOrd="0" presId="urn:microsoft.com/office/officeart/2005/8/layout/vList2"/>
    <dgm:cxn modelId="{86080408-99E6-4C2C-B47F-6F624EED33A6}" type="presParOf" srcId="{5D8DC238-5AB6-4464-AC7A-F550890A23BE}" destId="{64CB68A3-41DC-45A1-A06C-C1E82C2E0421}" srcOrd="7" destOrd="0" presId="urn:microsoft.com/office/officeart/2005/8/layout/vList2"/>
    <dgm:cxn modelId="{524B3D5F-B830-492E-A348-B8D7BFE7F7B4}" type="presParOf" srcId="{5D8DC238-5AB6-4464-AC7A-F550890A23BE}" destId="{6C80EFA7-3316-44DC-AFC4-DFF4454428BE}" srcOrd="8" destOrd="0" presId="urn:microsoft.com/office/officeart/2005/8/layout/vList2"/>
    <dgm:cxn modelId="{C21672F0-7BC6-4F8A-BAE9-7D79A01BDDF6}" type="presParOf" srcId="{5D8DC238-5AB6-4464-AC7A-F550890A23BE}" destId="{9D3DA8ED-7A68-438C-943B-0B7ACC39EAA1}" srcOrd="9" destOrd="0" presId="urn:microsoft.com/office/officeart/2005/8/layout/vList2"/>
    <dgm:cxn modelId="{0B015335-F2F4-4BE8-9DCD-A8832E400659}" type="presParOf" srcId="{5D8DC238-5AB6-4464-AC7A-F550890A23BE}" destId="{20381FE6-1EAB-4D87-A8EC-431CE63E8614}" srcOrd="10" destOrd="0" presId="urn:microsoft.com/office/officeart/2005/8/layout/vList2"/>
    <dgm:cxn modelId="{7FF294DB-7DDE-4897-B1A3-18F4578E92F5}" type="presParOf" srcId="{5D8DC238-5AB6-4464-AC7A-F550890A23BE}" destId="{ADAEBF61-D868-459B-B269-D5751E1648F0}" srcOrd="11" destOrd="0" presId="urn:microsoft.com/office/officeart/2005/8/layout/vList2"/>
    <dgm:cxn modelId="{13FE7471-CDF5-45C2-A2C6-B24FC08B5FC5}" type="presParOf" srcId="{5D8DC238-5AB6-4464-AC7A-F550890A23BE}" destId="{D2EE34E1-CFDA-48D0-9BBD-218FE7F37CCD}"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F7C1C5-DA10-4D5A-BA7B-AA4627790969}" type="doc">
      <dgm:prSet loTypeId="urn:microsoft.com/office/officeart/2017/3/layout/HorizontalPathTimeline" loCatId="process" qsTypeId="urn:microsoft.com/office/officeart/2005/8/quickstyle/simple1" qsCatId="simple" csTypeId="urn:microsoft.com/office/officeart/2005/8/colors/accent1_2" csCatId="accent1" phldr="1"/>
      <dgm:spPr/>
      <dgm:t>
        <a:bodyPr/>
        <a:lstStyle/>
        <a:p>
          <a:endParaRPr lang="en-US"/>
        </a:p>
      </dgm:t>
    </dgm:pt>
    <dgm:pt modelId="{68AC5322-350E-4E58-80C2-595AAE370685}">
      <dgm:prSet/>
      <dgm:spPr/>
      <dgm:t>
        <a:bodyPr/>
        <a:lstStyle/>
        <a:p>
          <a:pPr>
            <a:defRPr b="1"/>
          </a:pPr>
          <a:r>
            <a:rPr lang="en-US"/>
            <a:t>2018</a:t>
          </a:r>
        </a:p>
      </dgm:t>
    </dgm:pt>
    <dgm:pt modelId="{89435FA2-C64D-4F53-A06A-C3A6819F45B6}" type="parTrans" cxnId="{BA1B61AE-9072-4145-BE33-1C0E4EE2574B}">
      <dgm:prSet/>
      <dgm:spPr/>
      <dgm:t>
        <a:bodyPr/>
        <a:lstStyle/>
        <a:p>
          <a:endParaRPr lang="en-US"/>
        </a:p>
      </dgm:t>
    </dgm:pt>
    <dgm:pt modelId="{C6C6CFCC-08AF-4531-A244-D2B3647131B9}" type="sibTrans" cxnId="{BA1B61AE-9072-4145-BE33-1C0E4EE2574B}">
      <dgm:prSet/>
      <dgm:spPr/>
      <dgm:t>
        <a:bodyPr/>
        <a:lstStyle/>
        <a:p>
          <a:endParaRPr lang="en-US"/>
        </a:p>
      </dgm:t>
    </dgm:pt>
    <dgm:pt modelId="{CDCC7CBA-EA6C-4303-9F6E-73BE35704C04}">
      <dgm:prSet/>
      <dgm:spPr/>
      <dgm:t>
        <a:bodyPr/>
        <a:lstStyle/>
        <a:p>
          <a:r>
            <a:rPr lang="en-US"/>
            <a:t>Applied to the CCRC in 2018 – appeal in 2019 </a:t>
          </a:r>
        </a:p>
      </dgm:t>
    </dgm:pt>
    <dgm:pt modelId="{664118C8-0CF9-4984-A6FE-2A45EF27AFDC}" type="parTrans" cxnId="{FF7A729A-B36F-4CAE-9361-BE924179701E}">
      <dgm:prSet/>
      <dgm:spPr/>
      <dgm:t>
        <a:bodyPr/>
        <a:lstStyle/>
        <a:p>
          <a:endParaRPr lang="en-US"/>
        </a:p>
      </dgm:t>
    </dgm:pt>
    <dgm:pt modelId="{CF7F9262-A951-4747-8F5C-9A5E034D5881}" type="sibTrans" cxnId="{FF7A729A-B36F-4CAE-9361-BE924179701E}">
      <dgm:prSet/>
      <dgm:spPr/>
      <dgm:t>
        <a:bodyPr/>
        <a:lstStyle/>
        <a:p>
          <a:endParaRPr lang="en-US"/>
        </a:p>
      </dgm:t>
    </dgm:pt>
    <dgm:pt modelId="{24738681-22DF-4657-A947-F7BC3BE2AE0B}">
      <dgm:prSet/>
      <dgm:spPr/>
      <dgm:t>
        <a:bodyPr/>
        <a:lstStyle/>
        <a:p>
          <a:pPr>
            <a:defRPr b="1"/>
          </a:pPr>
          <a:r>
            <a:rPr lang="en-US"/>
            <a:t>Dec. 2019</a:t>
          </a:r>
        </a:p>
      </dgm:t>
    </dgm:pt>
    <dgm:pt modelId="{C144D7BE-F43D-4AA8-816E-861D61E1687C}" type="parTrans" cxnId="{F45A2689-B209-4DC4-9E94-2AB145BCA29C}">
      <dgm:prSet/>
      <dgm:spPr/>
      <dgm:t>
        <a:bodyPr/>
        <a:lstStyle/>
        <a:p>
          <a:endParaRPr lang="en-US"/>
        </a:p>
      </dgm:t>
    </dgm:pt>
    <dgm:pt modelId="{B92B40DE-9FC0-4D61-BBBE-DF92B8AA3791}" type="sibTrans" cxnId="{F45A2689-B209-4DC4-9E94-2AB145BCA29C}">
      <dgm:prSet/>
      <dgm:spPr/>
      <dgm:t>
        <a:bodyPr/>
        <a:lstStyle/>
        <a:p>
          <a:endParaRPr lang="en-US"/>
        </a:p>
      </dgm:t>
    </dgm:pt>
    <dgm:pt modelId="{1628C1EB-3C9D-4106-9500-3CFE05D9E154}">
      <dgm:prSet/>
      <dgm:spPr/>
      <dgm:t>
        <a:bodyPr/>
        <a:lstStyle/>
        <a:p>
          <a:r>
            <a:rPr lang="en-US"/>
            <a:t>Victory</a:t>
          </a:r>
        </a:p>
      </dgm:t>
    </dgm:pt>
    <dgm:pt modelId="{4FFC2FA4-C1DE-4824-97CB-A823A1668508}" type="parTrans" cxnId="{A7B85FE4-5DDA-4677-A951-132DC103EA96}">
      <dgm:prSet/>
      <dgm:spPr/>
      <dgm:t>
        <a:bodyPr/>
        <a:lstStyle/>
        <a:p>
          <a:endParaRPr lang="en-US"/>
        </a:p>
      </dgm:t>
    </dgm:pt>
    <dgm:pt modelId="{CE144BBB-8CCB-400C-8976-2B7105A7E437}" type="sibTrans" cxnId="{A7B85FE4-5DDA-4677-A951-132DC103EA96}">
      <dgm:prSet/>
      <dgm:spPr/>
      <dgm:t>
        <a:bodyPr/>
        <a:lstStyle/>
        <a:p>
          <a:endParaRPr lang="en-US"/>
        </a:p>
      </dgm:t>
    </dgm:pt>
    <dgm:pt modelId="{8AE17FD5-587D-4B1A-BBCA-2666EC5FD077}" type="pres">
      <dgm:prSet presAssocID="{ECF7C1C5-DA10-4D5A-BA7B-AA4627790969}" presName="root" presStyleCnt="0">
        <dgm:presLayoutVars>
          <dgm:chMax/>
          <dgm:chPref/>
          <dgm:animLvl val="lvl"/>
        </dgm:presLayoutVars>
      </dgm:prSet>
      <dgm:spPr/>
    </dgm:pt>
    <dgm:pt modelId="{55971267-EA71-479D-AE00-07C4A18CE176}" type="pres">
      <dgm:prSet presAssocID="{ECF7C1C5-DA10-4D5A-BA7B-AA4627790969}" presName="divider" presStyleLbl="node1" presStyleIdx="0" presStyleCnt="1"/>
      <dgm:spPr/>
    </dgm:pt>
    <dgm:pt modelId="{7449BB73-0AD3-4969-B696-327DAF80AD3D}" type="pres">
      <dgm:prSet presAssocID="{ECF7C1C5-DA10-4D5A-BA7B-AA4627790969}" presName="nodes" presStyleCnt="0">
        <dgm:presLayoutVars>
          <dgm:chMax/>
          <dgm:chPref/>
          <dgm:animLvl val="lvl"/>
        </dgm:presLayoutVars>
      </dgm:prSet>
      <dgm:spPr/>
    </dgm:pt>
    <dgm:pt modelId="{8EEEEC85-DB9B-4C19-8EDB-20F1B40C3D7D}" type="pres">
      <dgm:prSet presAssocID="{68AC5322-350E-4E58-80C2-595AAE370685}" presName="composite" presStyleCnt="0"/>
      <dgm:spPr/>
    </dgm:pt>
    <dgm:pt modelId="{21BAD105-BCED-4677-BFAC-CF2CD28BE27D}" type="pres">
      <dgm:prSet presAssocID="{68AC5322-350E-4E58-80C2-595AAE370685}" presName="L1TextContainer" presStyleLbl="revTx" presStyleIdx="0" presStyleCnt="2">
        <dgm:presLayoutVars>
          <dgm:chMax val="1"/>
          <dgm:chPref val="1"/>
          <dgm:bulletEnabled val="1"/>
        </dgm:presLayoutVars>
      </dgm:prSet>
      <dgm:spPr/>
    </dgm:pt>
    <dgm:pt modelId="{1FBFB2C1-368C-4755-8033-E7BEC12F098C}" type="pres">
      <dgm:prSet presAssocID="{68AC5322-350E-4E58-80C2-595AAE370685}" presName="L2TextContainerWrapper" presStyleCnt="0">
        <dgm:presLayoutVars>
          <dgm:chMax val="0"/>
          <dgm:chPref val="0"/>
          <dgm:bulletEnabled val="1"/>
        </dgm:presLayoutVars>
      </dgm:prSet>
      <dgm:spPr/>
    </dgm:pt>
    <dgm:pt modelId="{A14FECBE-F463-455A-B5D0-8D970B225130}" type="pres">
      <dgm:prSet presAssocID="{68AC5322-350E-4E58-80C2-595AAE370685}" presName="L2TextContainer" presStyleLbl="bgAccFollowNode1" presStyleIdx="0" presStyleCnt="2"/>
      <dgm:spPr/>
    </dgm:pt>
    <dgm:pt modelId="{5413F76F-CB0E-449F-AC08-6863BB1CDD6D}" type="pres">
      <dgm:prSet presAssocID="{68AC5322-350E-4E58-80C2-595AAE370685}" presName="FlexibleEmptyPlaceHolder" presStyleCnt="0"/>
      <dgm:spPr/>
    </dgm:pt>
    <dgm:pt modelId="{04027108-FD21-4CA1-86AD-644231B6D0FD}" type="pres">
      <dgm:prSet presAssocID="{68AC5322-350E-4E58-80C2-595AAE370685}" presName="ConnectLine" presStyleLbl="alignNode1" presStyleIdx="0"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CE8C6E16-F99E-44ED-900F-C2EBD7D9333C}" type="pres">
      <dgm:prSet presAssocID="{68AC5322-350E-4E58-80C2-595AAE370685}" presName="ConnectorPoint" presStyleLbl="fgAcc1" presStyleIdx="0" presStyleCnt="2"/>
      <dgm:spPr>
        <a:solidFill>
          <a:schemeClr val="lt1">
            <a:alpha val="90000"/>
            <a:hueOff val="0"/>
            <a:satOff val="0"/>
            <a:lumOff val="0"/>
            <a:alphaOff val="0"/>
          </a:schemeClr>
        </a:solidFill>
        <a:ln w="19050" cap="flat" cmpd="sng" algn="ctr">
          <a:noFill/>
          <a:prstDash val="solid"/>
          <a:miter lim="800000"/>
        </a:ln>
        <a:effectLst/>
      </dgm:spPr>
    </dgm:pt>
    <dgm:pt modelId="{D1F27F65-C3FE-47E1-BBD9-A1EC15E1A675}" type="pres">
      <dgm:prSet presAssocID="{68AC5322-350E-4E58-80C2-595AAE370685}" presName="EmptyPlaceHolder" presStyleCnt="0"/>
      <dgm:spPr/>
    </dgm:pt>
    <dgm:pt modelId="{4B2CAAD9-2F79-41CB-AF30-4FDC8C06E537}" type="pres">
      <dgm:prSet presAssocID="{C6C6CFCC-08AF-4531-A244-D2B3647131B9}" presName="spaceBetweenRectangles" presStyleCnt="0"/>
      <dgm:spPr/>
    </dgm:pt>
    <dgm:pt modelId="{2A2F58B4-01EE-4A2D-9FE6-C0C2C13D9DAC}" type="pres">
      <dgm:prSet presAssocID="{24738681-22DF-4657-A947-F7BC3BE2AE0B}" presName="composite" presStyleCnt="0"/>
      <dgm:spPr/>
    </dgm:pt>
    <dgm:pt modelId="{50BFF90E-3592-401B-B40C-3D2EA6E3F99F}" type="pres">
      <dgm:prSet presAssocID="{24738681-22DF-4657-A947-F7BC3BE2AE0B}" presName="L1TextContainer" presStyleLbl="revTx" presStyleIdx="1" presStyleCnt="2">
        <dgm:presLayoutVars>
          <dgm:chMax val="1"/>
          <dgm:chPref val="1"/>
          <dgm:bulletEnabled val="1"/>
        </dgm:presLayoutVars>
      </dgm:prSet>
      <dgm:spPr/>
    </dgm:pt>
    <dgm:pt modelId="{E308AC84-544E-4571-9C19-E50E41A6F1CF}" type="pres">
      <dgm:prSet presAssocID="{24738681-22DF-4657-A947-F7BC3BE2AE0B}" presName="L2TextContainerWrapper" presStyleCnt="0">
        <dgm:presLayoutVars>
          <dgm:chMax val="0"/>
          <dgm:chPref val="0"/>
          <dgm:bulletEnabled val="1"/>
        </dgm:presLayoutVars>
      </dgm:prSet>
      <dgm:spPr/>
    </dgm:pt>
    <dgm:pt modelId="{645173F8-CC0B-49E2-8EC8-691B177CEEA2}" type="pres">
      <dgm:prSet presAssocID="{24738681-22DF-4657-A947-F7BC3BE2AE0B}" presName="L2TextContainer" presStyleLbl="bgAccFollowNode1" presStyleIdx="1" presStyleCnt="2"/>
      <dgm:spPr/>
    </dgm:pt>
    <dgm:pt modelId="{BBBFAABE-7516-43A0-8289-315E64C4A52C}" type="pres">
      <dgm:prSet presAssocID="{24738681-22DF-4657-A947-F7BC3BE2AE0B}" presName="FlexibleEmptyPlaceHolder" presStyleCnt="0"/>
      <dgm:spPr/>
    </dgm:pt>
    <dgm:pt modelId="{A27773F0-A8FF-4540-8936-377C52B15F25}" type="pres">
      <dgm:prSet presAssocID="{24738681-22DF-4657-A947-F7BC3BE2AE0B}" presName="ConnectLine" presStyleLbl="alignNode1" presStyleIdx="1" presStyleCnt="2"/>
      <dgm:spPr>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gm:spPr>
    </dgm:pt>
    <dgm:pt modelId="{1CDBD7C2-01EB-44F0-A58A-308939D54DF9}" type="pres">
      <dgm:prSet presAssocID="{24738681-22DF-4657-A947-F7BC3BE2AE0B}" presName="ConnectorPoint" presStyleLbl="fgAcc1" presStyleIdx="1" presStyleCnt="2"/>
      <dgm:spPr>
        <a:solidFill>
          <a:schemeClr val="lt1">
            <a:alpha val="90000"/>
            <a:hueOff val="0"/>
            <a:satOff val="0"/>
            <a:lumOff val="0"/>
            <a:alphaOff val="0"/>
          </a:schemeClr>
        </a:solidFill>
        <a:ln w="19050" cap="flat" cmpd="sng" algn="ctr">
          <a:noFill/>
          <a:prstDash val="solid"/>
          <a:miter lim="800000"/>
        </a:ln>
        <a:effectLst/>
      </dgm:spPr>
    </dgm:pt>
    <dgm:pt modelId="{01907300-EC51-4FF9-AAAC-528DA7CEB5A1}" type="pres">
      <dgm:prSet presAssocID="{24738681-22DF-4657-A947-F7BC3BE2AE0B}" presName="EmptyPlaceHolder" presStyleCnt="0"/>
      <dgm:spPr/>
    </dgm:pt>
  </dgm:ptLst>
  <dgm:cxnLst>
    <dgm:cxn modelId="{1139691C-3AE9-4EC2-93AF-8ED91DE3E24C}" type="presOf" srcId="{CDCC7CBA-EA6C-4303-9F6E-73BE35704C04}" destId="{A14FECBE-F463-455A-B5D0-8D970B225130}" srcOrd="0" destOrd="0" presId="urn:microsoft.com/office/officeart/2017/3/layout/HorizontalPathTimeline"/>
    <dgm:cxn modelId="{F0160C7A-1339-4BE5-925E-30FBF508CAE5}" type="presOf" srcId="{24738681-22DF-4657-A947-F7BC3BE2AE0B}" destId="{50BFF90E-3592-401B-B40C-3D2EA6E3F99F}" srcOrd="0" destOrd="0" presId="urn:microsoft.com/office/officeart/2017/3/layout/HorizontalPathTimeline"/>
    <dgm:cxn modelId="{74643F83-78A7-4616-850E-996C2E54582B}" type="presOf" srcId="{68AC5322-350E-4E58-80C2-595AAE370685}" destId="{21BAD105-BCED-4677-BFAC-CF2CD28BE27D}" srcOrd="0" destOrd="0" presId="urn:microsoft.com/office/officeart/2017/3/layout/HorizontalPathTimeline"/>
    <dgm:cxn modelId="{F45A2689-B209-4DC4-9E94-2AB145BCA29C}" srcId="{ECF7C1C5-DA10-4D5A-BA7B-AA4627790969}" destId="{24738681-22DF-4657-A947-F7BC3BE2AE0B}" srcOrd="1" destOrd="0" parTransId="{C144D7BE-F43D-4AA8-816E-861D61E1687C}" sibTransId="{B92B40DE-9FC0-4D61-BBBE-DF92B8AA3791}"/>
    <dgm:cxn modelId="{FF7A729A-B36F-4CAE-9361-BE924179701E}" srcId="{68AC5322-350E-4E58-80C2-595AAE370685}" destId="{CDCC7CBA-EA6C-4303-9F6E-73BE35704C04}" srcOrd="0" destOrd="0" parTransId="{664118C8-0CF9-4984-A6FE-2A45EF27AFDC}" sibTransId="{CF7F9262-A951-4747-8F5C-9A5E034D5881}"/>
    <dgm:cxn modelId="{A6B7EBAC-F0FC-4039-9029-D0B375089581}" type="presOf" srcId="{1628C1EB-3C9D-4106-9500-3CFE05D9E154}" destId="{645173F8-CC0B-49E2-8EC8-691B177CEEA2}" srcOrd="0" destOrd="0" presId="urn:microsoft.com/office/officeart/2017/3/layout/HorizontalPathTimeline"/>
    <dgm:cxn modelId="{BA1B61AE-9072-4145-BE33-1C0E4EE2574B}" srcId="{ECF7C1C5-DA10-4D5A-BA7B-AA4627790969}" destId="{68AC5322-350E-4E58-80C2-595AAE370685}" srcOrd="0" destOrd="0" parTransId="{89435FA2-C64D-4F53-A06A-C3A6819F45B6}" sibTransId="{C6C6CFCC-08AF-4531-A244-D2B3647131B9}"/>
    <dgm:cxn modelId="{D600E8BC-150E-4820-96E8-004C67091ECB}" type="presOf" srcId="{ECF7C1C5-DA10-4D5A-BA7B-AA4627790969}" destId="{8AE17FD5-587D-4B1A-BBCA-2666EC5FD077}" srcOrd="0" destOrd="0" presId="urn:microsoft.com/office/officeart/2017/3/layout/HorizontalPathTimeline"/>
    <dgm:cxn modelId="{A7B85FE4-5DDA-4677-A951-132DC103EA96}" srcId="{24738681-22DF-4657-A947-F7BC3BE2AE0B}" destId="{1628C1EB-3C9D-4106-9500-3CFE05D9E154}" srcOrd="0" destOrd="0" parTransId="{4FFC2FA4-C1DE-4824-97CB-A823A1668508}" sibTransId="{CE144BBB-8CCB-400C-8976-2B7105A7E437}"/>
    <dgm:cxn modelId="{D26AFEFA-F499-443E-BDE1-EA1DA6B9A9D5}" type="presParOf" srcId="{8AE17FD5-587D-4B1A-BBCA-2666EC5FD077}" destId="{55971267-EA71-479D-AE00-07C4A18CE176}" srcOrd="0" destOrd="0" presId="urn:microsoft.com/office/officeart/2017/3/layout/HorizontalPathTimeline"/>
    <dgm:cxn modelId="{AE4F70AD-B0BC-4E07-86EF-36F3D1CA27E8}" type="presParOf" srcId="{8AE17FD5-587D-4B1A-BBCA-2666EC5FD077}" destId="{7449BB73-0AD3-4969-B696-327DAF80AD3D}" srcOrd="1" destOrd="0" presId="urn:microsoft.com/office/officeart/2017/3/layout/HorizontalPathTimeline"/>
    <dgm:cxn modelId="{2CA3314A-61E0-4313-A52D-45856A42B1B2}" type="presParOf" srcId="{7449BB73-0AD3-4969-B696-327DAF80AD3D}" destId="{8EEEEC85-DB9B-4C19-8EDB-20F1B40C3D7D}" srcOrd="0" destOrd="0" presId="urn:microsoft.com/office/officeart/2017/3/layout/HorizontalPathTimeline"/>
    <dgm:cxn modelId="{E4EBC83E-A944-41E2-A378-BE7ED08F9D25}" type="presParOf" srcId="{8EEEEC85-DB9B-4C19-8EDB-20F1B40C3D7D}" destId="{21BAD105-BCED-4677-BFAC-CF2CD28BE27D}" srcOrd="0" destOrd="0" presId="urn:microsoft.com/office/officeart/2017/3/layout/HorizontalPathTimeline"/>
    <dgm:cxn modelId="{BA0F5D06-0019-4249-BFEC-9C5DE71D0EF9}" type="presParOf" srcId="{8EEEEC85-DB9B-4C19-8EDB-20F1B40C3D7D}" destId="{1FBFB2C1-368C-4755-8033-E7BEC12F098C}" srcOrd="1" destOrd="0" presId="urn:microsoft.com/office/officeart/2017/3/layout/HorizontalPathTimeline"/>
    <dgm:cxn modelId="{91492547-CCB5-4B69-9FF2-D0257EF64F2D}" type="presParOf" srcId="{1FBFB2C1-368C-4755-8033-E7BEC12F098C}" destId="{A14FECBE-F463-455A-B5D0-8D970B225130}" srcOrd="0" destOrd="0" presId="urn:microsoft.com/office/officeart/2017/3/layout/HorizontalPathTimeline"/>
    <dgm:cxn modelId="{CE46E303-077C-4F18-8020-0FBF48CC96D9}" type="presParOf" srcId="{1FBFB2C1-368C-4755-8033-E7BEC12F098C}" destId="{5413F76F-CB0E-449F-AC08-6863BB1CDD6D}" srcOrd="1" destOrd="0" presId="urn:microsoft.com/office/officeart/2017/3/layout/HorizontalPathTimeline"/>
    <dgm:cxn modelId="{8E5741AF-FBA8-4131-858B-9D7A3FE2A7AD}" type="presParOf" srcId="{8EEEEC85-DB9B-4C19-8EDB-20F1B40C3D7D}" destId="{04027108-FD21-4CA1-86AD-644231B6D0FD}" srcOrd="2" destOrd="0" presId="urn:microsoft.com/office/officeart/2017/3/layout/HorizontalPathTimeline"/>
    <dgm:cxn modelId="{721233D7-6BEC-4B90-9C2F-D0828E82B98D}" type="presParOf" srcId="{8EEEEC85-DB9B-4C19-8EDB-20F1B40C3D7D}" destId="{CE8C6E16-F99E-44ED-900F-C2EBD7D9333C}" srcOrd="3" destOrd="0" presId="urn:microsoft.com/office/officeart/2017/3/layout/HorizontalPathTimeline"/>
    <dgm:cxn modelId="{2C6FD682-26E5-4717-8B47-E4331F7AC9C8}" type="presParOf" srcId="{8EEEEC85-DB9B-4C19-8EDB-20F1B40C3D7D}" destId="{D1F27F65-C3FE-47E1-BBD9-A1EC15E1A675}" srcOrd="4" destOrd="0" presId="urn:microsoft.com/office/officeart/2017/3/layout/HorizontalPathTimeline"/>
    <dgm:cxn modelId="{3A930F22-7406-4E58-9545-F5D84FD3930A}" type="presParOf" srcId="{7449BB73-0AD3-4969-B696-327DAF80AD3D}" destId="{4B2CAAD9-2F79-41CB-AF30-4FDC8C06E537}" srcOrd="1" destOrd="0" presId="urn:microsoft.com/office/officeart/2017/3/layout/HorizontalPathTimeline"/>
    <dgm:cxn modelId="{CFAC0EF6-D4DE-4F48-8C3A-CFFF28FFA0BB}" type="presParOf" srcId="{7449BB73-0AD3-4969-B696-327DAF80AD3D}" destId="{2A2F58B4-01EE-4A2D-9FE6-C0C2C13D9DAC}" srcOrd="2" destOrd="0" presId="urn:microsoft.com/office/officeart/2017/3/layout/HorizontalPathTimeline"/>
    <dgm:cxn modelId="{B235181A-0D3E-4F92-B358-C5C1AAF16A8B}" type="presParOf" srcId="{2A2F58B4-01EE-4A2D-9FE6-C0C2C13D9DAC}" destId="{50BFF90E-3592-401B-B40C-3D2EA6E3F99F}" srcOrd="0" destOrd="0" presId="urn:microsoft.com/office/officeart/2017/3/layout/HorizontalPathTimeline"/>
    <dgm:cxn modelId="{E42FC37C-1DE6-4498-BF02-009DB2774ED2}" type="presParOf" srcId="{2A2F58B4-01EE-4A2D-9FE6-C0C2C13D9DAC}" destId="{E308AC84-544E-4571-9C19-E50E41A6F1CF}" srcOrd="1" destOrd="0" presId="urn:microsoft.com/office/officeart/2017/3/layout/HorizontalPathTimeline"/>
    <dgm:cxn modelId="{9240259A-C2CF-4A28-A36B-99817A9772BD}" type="presParOf" srcId="{E308AC84-544E-4571-9C19-E50E41A6F1CF}" destId="{645173F8-CC0B-49E2-8EC8-691B177CEEA2}" srcOrd="0" destOrd="0" presId="urn:microsoft.com/office/officeart/2017/3/layout/HorizontalPathTimeline"/>
    <dgm:cxn modelId="{3EB587E7-3488-4986-B110-E7AA363297B6}" type="presParOf" srcId="{E308AC84-544E-4571-9C19-E50E41A6F1CF}" destId="{BBBFAABE-7516-43A0-8289-315E64C4A52C}" srcOrd="1" destOrd="0" presId="urn:microsoft.com/office/officeart/2017/3/layout/HorizontalPathTimeline"/>
    <dgm:cxn modelId="{0D6783A1-B5AA-4200-A000-341187ED497A}" type="presParOf" srcId="{2A2F58B4-01EE-4A2D-9FE6-C0C2C13D9DAC}" destId="{A27773F0-A8FF-4540-8936-377C52B15F25}" srcOrd="2" destOrd="0" presId="urn:microsoft.com/office/officeart/2017/3/layout/HorizontalPathTimeline"/>
    <dgm:cxn modelId="{D6D6B0D8-FA34-434D-9E86-1BB3F6A9D802}" type="presParOf" srcId="{2A2F58B4-01EE-4A2D-9FE6-C0C2C13D9DAC}" destId="{1CDBD7C2-01EB-44F0-A58A-308939D54DF9}" srcOrd="3" destOrd="0" presId="urn:microsoft.com/office/officeart/2017/3/layout/HorizontalPathTimeline"/>
    <dgm:cxn modelId="{0404A32B-B5DD-40E8-8AA9-2E3C0C34A0AA}" type="presParOf" srcId="{2A2F58B4-01EE-4A2D-9FE6-C0C2C13D9DAC}" destId="{01907300-EC51-4FF9-AAAC-528DA7CEB5A1}" srcOrd="4" destOrd="0" presId="urn:microsoft.com/office/officeart/2017/3/layout/HorizontalPath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457CF71-6D4B-4DA3-8C26-3CCDE64B9073}"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60505C3-2A61-4F5A-8D12-6DEA826BD2D5}">
      <dgm:prSet/>
      <dgm:spPr/>
      <dgm:t>
        <a:bodyPr/>
        <a:lstStyle/>
        <a:p>
          <a:r>
            <a:rPr lang="en-GB"/>
            <a:t>This is a case that is over 129 years old- </a:t>
          </a:r>
          <a:endParaRPr lang="en-US"/>
        </a:p>
      </dgm:t>
    </dgm:pt>
    <dgm:pt modelId="{51173CCA-C3D4-45E8-BAC0-9EC5DD11FB9A}" type="parTrans" cxnId="{7195996E-8A2F-4E21-B486-FB64A747A560}">
      <dgm:prSet/>
      <dgm:spPr/>
      <dgm:t>
        <a:bodyPr/>
        <a:lstStyle/>
        <a:p>
          <a:endParaRPr lang="en-US"/>
        </a:p>
      </dgm:t>
    </dgm:pt>
    <dgm:pt modelId="{6597BD09-DC37-49C3-92FE-3727FD960D6D}" type="sibTrans" cxnId="{7195996E-8A2F-4E21-B486-FB64A747A560}">
      <dgm:prSet/>
      <dgm:spPr/>
      <dgm:t>
        <a:bodyPr/>
        <a:lstStyle/>
        <a:p>
          <a:endParaRPr lang="en-US"/>
        </a:p>
      </dgm:t>
    </dgm:pt>
    <dgm:pt modelId="{1EB52C1F-9E27-4D3B-8AE6-D22B36A66D0D}">
      <dgm:prSet/>
      <dgm:spPr/>
      <dgm:t>
        <a:bodyPr/>
        <a:lstStyle/>
        <a:p>
          <a:r>
            <a:rPr lang="en-GB"/>
            <a:t>Research the name </a:t>
          </a:r>
          <a:endParaRPr lang="en-US"/>
        </a:p>
      </dgm:t>
    </dgm:pt>
    <dgm:pt modelId="{712CC84F-69C4-4485-A827-C9583BA5C3F8}" type="parTrans" cxnId="{EE093B56-79B5-48C8-B732-59F05886FEE2}">
      <dgm:prSet/>
      <dgm:spPr/>
      <dgm:t>
        <a:bodyPr/>
        <a:lstStyle/>
        <a:p>
          <a:endParaRPr lang="en-US"/>
        </a:p>
      </dgm:t>
    </dgm:pt>
    <dgm:pt modelId="{E01E11FF-3E19-43A6-9507-32885FF0A731}" type="sibTrans" cxnId="{EE093B56-79B5-48C8-B732-59F05886FEE2}">
      <dgm:prSet/>
      <dgm:spPr/>
      <dgm:t>
        <a:bodyPr/>
        <a:lstStyle/>
        <a:p>
          <a:endParaRPr lang="en-US"/>
        </a:p>
      </dgm:t>
    </dgm:pt>
    <dgm:pt modelId="{9BDC38CE-4B78-4ACF-8F92-2B5F46AAEA04}">
      <dgm:prSet/>
      <dgm:spPr/>
      <dgm:t>
        <a:bodyPr/>
        <a:lstStyle/>
        <a:p>
          <a:r>
            <a:rPr lang="en-GB"/>
            <a:t>Feedback the facts and outcome of the case.</a:t>
          </a:r>
          <a:endParaRPr lang="en-US"/>
        </a:p>
      </dgm:t>
    </dgm:pt>
    <dgm:pt modelId="{A8B407F5-0A45-47B4-9760-8C2AF1FC08EC}" type="parTrans" cxnId="{7FE395F4-1D12-4B1D-8948-02234272E703}">
      <dgm:prSet/>
      <dgm:spPr/>
      <dgm:t>
        <a:bodyPr/>
        <a:lstStyle/>
        <a:p>
          <a:endParaRPr lang="en-US"/>
        </a:p>
      </dgm:t>
    </dgm:pt>
    <dgm:pt modelId="{DDCFADEE-C752-456C-8842-E5CEBD033BC6}" type="sibTrans" cxnId="{7FE395F4-1D12-4B1D-8948-02234272E703}">
      <dgm:prSet/>
      <dgm:spPr/>
      <dgm:t>
        <a:bodyPr/>
        <a:lstStyle/>
        <a:p>
          <a:endParaRPr lang="en-US"/>
        </a:p>
      </dgm:t>
    </dgm:pt>
    <dgm:pt modelId="{F279E833-8B9F-4783-9789-90864906952F}" type="pres">
      <dgm:prSet presAssocID="{7457CF71-6D4B-4DA3-8C26-3CCDE64B9073}" presName="vert0" presStyleCnt="0">
        <dgm:presLayoutVars>
          <dgm:dir/>
          <dgm:animOne val="branch"/>
          <dgm:animLvl val="lvl"/>
        </dgm:presLayoutVars>
      </dgm:prSet>
      <dgm:spPr/>
    </dgm:pt>
    <dgm:pt modelId="{D7EEF149-6690-43CE-8439-1815D056BB30}" type="pres">
      <dgm:prSet presAssocID="{560505C3-2A61-4F5A-8D12-6DEA826BD2D5}" presName="thickLine" presStyleLbl="alignNode1" presStyleIdx="0" presStyleCnt="3"/>
      <dgm:spPr/>
    </dgm:pt>
    <dgm:pt modelId="{262CDDCF-00C9-4355-801E-5807C2950E8D}" type="pres">
      <dgm:prSet presAssocID="{560505C3-2A61-4F5A-8D12-6DEA826BD2D5}" presName="horz1" presStyleCnt="0"/>
      <dgm:spPr/>
    </dgm:pt>
    <dgm:pt modelId="{92C85868-FF27-402A-B821-5E0B07DC7C32}" type="pres">
      <dgm:prSet presAssocID="{560505C3-2A61-4F5A-8D12-6DEA826BD2D5}" presName="tx1" presStyleLbl="revTx" presStyleIdx="0" presStyleCnt="3"/>
      <dgm:spPr/>
    </dgm:pt>
    <dgm:pt modelId="{566935CC-1EE0-4EDD-87A4-715C6878B6FB}" type="pres">
      <dgm:prSet presAssocID="{560505C3-2A61-4F5A-8D12-6DEA826BD2D5}" presName="vert1" presStyleCnt="0"/>
      <dgm:spPr/>
    </dgm:pt>
    <dgm:pt modelId="{31576701-1967-46B6-8054-34334551EAC1}" type="pres">
      <dgm:prSet presAssocID="{1EB52C1F-9E27-4D3B-8AE6-D22B36A66D0D}" presName="thickLine" presStyleLbl="alignNode1" presStyleIdx="1" presStyleCnt="3"/>
      <dgm:spPr/>
    </dgm:pt>
    <dgm:pt modelId="{75A670C8-9C95-4535-A8A3-86D50A6EB556}" type="pres">
      <dgm:prSet presAssocID="{1EB52C1F-9E27-4D3B-8AE6-D22B36A66D0D}" presName="horz1" presStyleCnt="0"/>
      <dgm:spPr/>
    </dgm:pt>
    <dgm:pt modelId="{DC56E23B-710A-47B3-B872-195B626C5836}" type="pres">
      <dgm:prSet presAssocID="{1EB52C1F-9E27-4D3B-8AE6-D22B36A66D0D}" presName="tx1" presStyleLbl="revTx" presStyleIdx="1" presStyleCnt="3"/>
      <dgm:spPr/>
    </dgm:pt>
    <dgm:pt modelId="{5681AD7D-DFD8-4743-BDF9-8A684309F6F8}" type="pres">
      <dgm:prSet presAssocID="{1EB52C1F-9E27-4D3B-8AE6-D22B36A66D0D}" presName="vert1" presStyleCnt="0"/>
      <dgm:spPr/>
    </dgm:pt>
    <dgm:pt modelId="{9804BAA4-DE84-46FA-8FC0-A27A78525C02}" type="pres">
      <dgm:prSet presAssocID="{9BDC38CE-4B78-4ACF-8F92-2B5F46AAEA04}" presName="thickLine" presStyleLbl="alignNode1" presStyleIdx="2" presStyleCnt="3"/>
      <dgm:spPr/>
    </dgm:pt>
    <dgm:pt modelId="{E34E93D7-AA94-4F48-9783-090E07DB8806}" type="pres">
      <dgm:prSet presAssocID="{9BDC38CE-4B78-4ACF-8F92-2B5F46AAEA04}" presName="horz1" presStyleCnt="0"/>
      <dgm:spPr/>
    </dgm:pt>
    <dgm:pt modelId="{C5CCA08C-684F-43A3-85CB-710A0DF42946}" type="pres">
      <dgm:prSet presAssocID="{9BDC38CE-4B78-4ACF-8F92-2B5F46AAEA04}" presName="tx1" presStyleLbl="revTx" presStyleIdx="2" presStyleCnt="3"/>
      <dgm:spPr/>
    </dgm:pt>
    <dgm:pt modelId="{3F7A0688-CC50-4F70-9F82-1B47589BDC55}" type="pres">
      <dgm:prSet presAssocID="{9BDC38CE-4B78-4ACF-8F92-2B5F46AAEA04}" presName="vert1" presStyleCnt="0"/>
      <dgm:spPr/>
    </dgm:pt>
  </dgm:ptLst>
  <dgm:cxnLst>
    <dgm:cxn modelId="{ADF3A903-33A1-4FF6-9CBB-29EDE9668CD1}" type="presOf" srcId="{560505C3-2A61-4F5A-8D12-6DEA826BD2D5}" destId="{92C85868-FF27-402A-B821-5E0B07DC7C32}" srcOrd="0" destOrd="0" presId="urn:microsoft.com/office/officeart/2008/layout/LinedList"/>
    <dgm:cxn modelId="{7195996E-8A2F-4E21-B486-FB64A747A560}" srcId="{7457CF71-6D4B-4DA3-8C26-3CCDE64B9073}" destId="{560505C3-2A61-4F5A-8D12-6DEA826BD2D5}" srcOrd="0" destOrd="0" parTransId="{51173CCA-C3D4-45E8-BAC0-9EC5DD11FB9A}" sibTransId="{6597BD09-DC37-49C3-92FE-3727FD960D6D}"/>
    <dgm:cxn modelId="{EE093B56-79B5-48C8-B732-59F05886FEE2}" srcId="{7457CF71-6D4B-4DA3-8C26-3CCDE64B9073}" destId="{1EB52C1F-9E27-4D3B-8AE6-D22B36A66D0D}" srcOrd="1" destOrd="0" parTransId="{712CC84F-69C4-4485-A827-C9583BA5C3F8}" sibTransId="{E01E11FF-3E19-43A6-9507-32885FF0A731}"/>
    <dgm:cxn modelId="{19ACE286-5AF6-4510-AFCD-2945C6260ADB}" type="presOf" srcId="{7457CF71-6D4B-4DA3-8C26-3CCDE64B9073}" destId="{F279E833-8B9F-4783-9789-90864906952F}" srcOrd="0" destOrd="0" presId="urn:microsoft.com/office/officeart/2008/layout/LinedList"/>
    <dgm:cxn modelId="{B02B58AD-D4F0-4304-96AB-712F95D6D5F5}" type="presOf" srcId="{1EB52C1F-9E27-4D3B-8AE6-D22B36A66D0D}" destId="{DC56E23B-710A-47B3-B872-195B626C5836}" srcOrd="0" destOrd="0" presId="urn:microsoft.com/office/officeart/2008/layout/LinedList"/>
    <dgm:cxn modelId="{7FE395F4-1D12-4B1D-8948-02234272E703}" srcId="{7457CF71-6D4B-4DA3-8C26-3CCDE64B9073}" destId="{9BDC38CE-4B78-4ACF-8F92-2B5F46AAEA04}" srcOrd="2" destOrd="0" parTransId="{A8B407F5-0A45-47B4-9760-8C2AF1FC08EC}" sibTransId="{DDCFADEE-C752-456C-8842-E5CEBD033BC6}"/>
    <dgm:cxn modelId="{C32BF0FF-BBF2-4D34-A0EB-B73F4FB40824}" type="presOf" srcId="{9BDC38CE-4B78-4ACF-8F92-2B5F46AAEA04}" destId="{C5CCA08C-684F-43A3-85CB-710A0DF42946}" srcOrd="0" destOrd="0" presId="urn:microsoft.com/office/officeart/2008/layout/LinedList"/>
    <dgm:cxn modelId="{501EFD8E-E0ED-4172-955F-C9D04DDC5F8F}" type="presParOf" srcId="{F279E833-8B9F-4783-9789-90864906952F}" destId="{D7EEF149-6690-43CE-8439-1815D056BB30}" srcOrd="0" destOrd="0" presId="urn:microsoft.com/office/officeart/2008/layout/LinedList"/>
    <dgm:cxn modelId="{4BDC8FA8-EB78-465F-84D1-9DF7BC1F2A50}" type="presParOf" srcId="{F279E833-8B9F-4783-9789-90864906952F}" destId="{262CDDCF-00C9-4355-801E-5807C2950E8D}" srcOrd="1" destOrd="0" presId="urn:microsoft.com/office/officeart/2008/layout/LinedList"/>
    <dgm:cxn modelId="{5F5555FC-065E-4B58-AC43-401793BDDBB3}" type="presParOf" srcId="{262CDDCF-00C9-4355-801E-5807C2950E8D}" destId="{92C85868-FF27-402A-B821-5E0B07DC7C32}" srcOrd="0" destOrd="0" presId="urn:microsoft.com/office/officeart/2008/layout/LinedList"/>
    <dgm:cxn modelId="{62541AC0-650E-4132-B549-A211F740C889}" type="presParOf" srcId="{262CDDCF-00C9-4355-801E-5807C2950E8D}" destId="{566935CC-1EE0-4EDD-87A4-715C6878B6FB}" srcOrd="1" destOrd="0" presId="urn:microsoft.com/office/officeart/2008/layout/LinedList"/>
    <dgm:cxn modelId="{DF0FF95A-3723-42CF-8D94-4F51586ADD6E}" type="presParOf" srcId="{F279E833-8B9F-4783-9789-90864906952F}" destId="{31576701-1967-46B6-8054-34334551EAC1}" srcOrd="2" destOrd="0" presId="urn:microsoft.com/office/officeart/2008/layout/LinedList"/>
    <dgm:cxn modelId="{CA3E9A3C-4AC6-412D-8709-EB2939A2F1D6}" type="presParOf" srcId="{F279E833-8B9F-4783-9789-90864906952F}" destId="{75A670C8-9C95-4535-A8A3-86D50A6EB556}" srcOrd="3" destOrd="0" presId="urn:microsoft.com/office/officeart/2008/layout/LinedList"/>
    <dgm:cxn modelId="{A88F6140-424B-4B02-A5FF-A1F110675F10}" type="presParOf" srcId="{75A670C8-9C95-4535-A8A3-86D50A6EB556}" destId="{DC56E23B-710A-47B3-B872-195B626C5836}" srcOrd="0" destOrd="0" presId="urn:microsoft.com/office/officeart/2008/layout/LinedList"/>
    <dgm:cxn modelId="{08D41B25-9088-44F7-AEFD-E0D489C3AC8E}" type="presParOf" srcId="{75A670C8-9C95-4535-A8A3-86D50A6EB556}" destId="{5681AD7D-DFD8-4743-BDF9-8A684309F6F8}" srcOrd="1" destOrd="0" presId="urn:microsoft.com/office/officeart/2008/layout/LinedList"/>
    <dgm:cxn modelId="{449D4078-E409-4DAF-B83F-0B528B292541}" type="presParOf" srcId="{F279E833-8B9F-4783-9789-90864906952F}" destId="{9804BAA4-DE84-46FA-8FC0-A27A78525C02}" srcOrd="4" destOrd="0" presId="urn:microsoft.com/office/officeart/2008/layout/LinedList"/>
    <dgm:cxn modelId="{E133D29F-02CA-4238-A09F-AB25F758C6B7}" type="presParOf" srcId="{F279E833-8B9F-4783-9789-90864906952F}" destId="{E34E93D7-AA94-4F48-9783-090E07DB8806}" srcOrd="5" destOrd="0" presId="urn:microsoft.com/office/officeart/2008/layout/LinedList"/>
    <dgm:cxn modelId="{1DB41AE2-B0CD-4849-83B6-1AEB92DFD7EB}" type="presParOf" srcId="{E34E93D7-AA94-4F48-9783-090E07DB8806}" destId="{C5CCA08C-684F-43A3-85CB-710A0DF42946}" srcOrd="0" destOrd="0" presId="urn:microsoft.com/office/officeart/2008/layout/LinedList"/>
    <dgm:cxn modelId="{834A89DD-1FA6-493E-84DF-B9515977BB19}" type="presParOf" srcId="{E34E93D7-AA94-4F48-9783-090E07DB8806}" destId="{3F7A0688-CC50-4F70-9F82-1B47589BDC5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8FABFD-7587-405E-9C2D-6DABCCA02527}" type="doc">
      <dgm:prSet loTypeId="urn:microsoft.com/office/officeart/2005/8/layout/hierarchy1" loCatId="hierarchy" qsTypeId="urn:microsoft.com/office/officeart/2005/8/quickstyle/simple1" qsCatId="simple" csTypeId="urn:microsoft.com/office/officeart/2005/8/colors/accent5_5" csCatId="accent5"/>
      <dgm:spPr/>
      <dgm:t>
        <a:bodyPr/>
        <a:lstStyle/>
        <a:p>
          <a:endParaRPr lang="en-US"/>
        </a:p>
      </dgm:t>
    </dgm:pt>
    <dgm:pt modelId="{EC92B7FB-7EF1-4FF0-8E47-2E31BD7F4818}">
      <dgm:prSet/>
      <dgm:spPr/>
      <dgm:t>
        <a:bodyPr/>
        <a:lstStyle/>
        <a:p>
          <a:r>
            <a:rPr lang="en-GB"/>
            <a:t>A vast number of changes have come about by policy, legislation and much more, to try and make this happen less. </a:t>
          </a:r>
          <a:endParaRPr lang="en-US"/>
        </a:p>
      </dgm:t>
    </dgm:pt>
    <dgm:pt modelId="{C80AC3D3-5DEA-46ED-BC19-0539FC8105C4}" type="parTrans" cxnId="{E7E7681F-6895-4464-AF5F-998485F2CB74}">
      <dgm:prSet/>
      <dgm:spPr/>
      <dgm:t>
        <a:bodyPr/>
        <a:lstStyle/>
        <a:p>
          <a:endParaRPr lang="en-US"/>
        </a:p>
      </dgm:t>
    </dgm:pt>
    <dgm:pt modelId="{66F29A12-4C13-4DE9-A545-822A95CC038A}" type="sibTrans" cxnId="{E7E7681F-6895-4464-AF5F-998485F2CB74}">
      <dgm:prSet/>
      <dgm:spPr/>
      <dgm:t>
        <a:bodyPr/>
        <a:lstStyle/>
        <a:p>
          <a:endParaRPr lang="en-US"/>
        </a:p>
      </dgm:t>
    </dgm:pt>
    <dgm:pt modelId="{6C52E412-05CF-4566-A568-6AFD667E164B}">
      <dgm:prSet/>
      <dgm:spPr/>
      <dgm:t>
        <a:bodyPr/>
        <a:lstStyle/>
        <a:p>
          <a:r>
            <a:rPr lang="en-GB"/>
            <a:t>Changes within the police. </a:t>
          </a:r>
          <a:endParaRPr lang="en-US"/>
        </a:p>
      </dgm:t>
    </dgm:pt>
    <dgm:pt modelId="{ADA41410-AC5A-43AA-BBE7-F94B77BA90C8}" type="parTrans" cxnId="{154D04B0-DC28-42E3-BABD-381142974DF5}">
      <dgm:prSet/>
      <dgm:spPr/>
      <dgm:t>
        <a:bodyPr/>
        <a:lstStyle/>
        <a:p>
          <a:endParaRPr lang="en-US"/>
        </a:p>
      </dgm:t>
    </dgm:pt>
    <dgm:pt modelId="{764C76CB-05BF-4859-BBEF-4B6C845CDF70}" type="sibTrans" cxnId="{154D04B0-DC28-42E3-BABD-381142974DF5}">
      <dgm:prSet/>
      <dgm:spPr/>
      <dgm:t>
        <a:bodyPr/>
        <a:lstStyle/>
        <a:p>
          <a:endParaRPr lang="en-US"/>
        </a:p>
      </dgm:t>
    </dgm:pt>
    <dgm:pt modelId="{BEF13C80-6BF1-416D-99EC-B0D5DF37DAC5}" type="pres">
      <dgm:prSet presAssocID="{058FABFD-7587-405E-9C2D-6DABCCA02527}" presName="hierChild1" presStyleCnt="0">
        <dgm:presLayoutVars>
          <dgm:chPref val="1"/>
          <dgm:dir/>
          <dgm:animOne val="branch"/>
          <dgm:animLvl val="lvl"/>
          <dgm:resizeHandles/>
        </dgm:presLayoutVars>
      </dgm:prSet>
      <dgm:spPr/>
    </dgm:pt>
    <dgm:pt modelId="{89CFE723-3446-4879-96B0-C5A5B5F2C78B}" type="pres">
      <dgm:prSet presAssocID="{EC92B7FB-7EF1-4FF0-8E47-2E31BD7F4818}" presName="hierRoot1" presStyleCnt="0"/>
      <dgm:spPr/>
    </dgm:pt>
    <dgm:pt modelId="{428D705D-F13B-40ED-90BF-5B3D8AD0DB2D}" type="pres">
      <dgm:prSet presAssocID="{EC92B7FB-7EF1-4FF0-8E47-2E31BD7F4818}" presName="composite" presStyleCnt="0"/>
      <dgm:spPr/>
    </dgm:pt>
    <dgm:pt modelId="{CB385C8D-6263-4401-9A50-55BEC1AD484D}" type="pres">
      <dgm:prSet presAssocID="{EC92B7FB-7EF1-4FF0-8E47-2E31BD7F4818}" presName="background" presStyleLbl="node0" presStyleIdx="0" presStyleCnt="2"/>
      <dgm:spPr/>
    </dgm:pt>
    <dgm:pt modelId="{955592AB-FB27-4067-8403-9C29363A3392}" type="pres">
      <dgm:prSet presAssocID="{EC92B7FB-7EF1-4FF0-8E47-2E31BD7F4818}" presName="text" presStyleLbl="fgAcc0" presStyleIdx="0" presStyleCnt="2">
        <dgm:presLayoutVars>
          <dgm:chPref val="3"/>
        </dgm:presLayoutVars>
      </dgm:prSet>
      <dgm:spPr/>
    </dgm:pt>
    <dgm:pt modelId="{52B7F771-3AAC-47AA-BDC4-91941E0E9326}" type="pres">
      <dgm:prSet presAssocID="{EC92B7FB-7EF1-4FF0-8E47-2E31BD7F4818}" presName="hierChild2" presStyleCnt="0"/>
      <dgm:spPr/>
    </dgm:pt>
    <dgm:pt modelId="{3D319E05-C5EE-4C37-A2EA-B66A951D0C70}" type="pres">
      <dgm:prSet presAssocID="{6C52E412-05CF-4566-A568-6AFD667E164B}" presName="hierRoot1" presStyleCnt="0"/>
      <dgm:spPr/>
    </dgm:pt>
    <dgm:pt modelId="{919B0E77-6A75-42C9-B2AB-6AB182DB817E}" type="pres">
      <dgm:prSet presAssocID="{6C52E412-05CF-4566-A568-6AFD667E164B}" presName="composite" presStyleCnt="0"/>
      <dgm:spPr/>
    </dgm:pt>
    <dgm:pt modelId="{D8BDB76D-7F58-400D-82D3-55EA2D3CC858}" type="pres">
      <dgm:prSet presAssocID="{6C52E412-05CF-4566-A568-6AFD667E164B}" presName="background" presStyleLbl="node0" presStyleIdx="1" presStyleCnt="2"/>
      <dgm:spPr/>
    </dgm:pt>
    <dgm:pt modelId="{7B581B07-51F7-414D-ADA4-48424C11444F}" type="pres">
      <dgm:prSet presAssocID="{6C52E412-05CF-4566-A568-6AFD667E164B}" presName="text" presStyleLbl="fgAcc0" presStyleIdx="1" presStyleCnt="2">
        <dgm:presLayoutVars>
          <dgm:chPref val="3"/>
        </dgm:presLayoutVars>
      </dgm:prSet>
      <dgm:spPr/>
    </dgm:pt>
    <dgm:pt modelId="{15D2F4F2-82B1-4DB7-99C5-24A25EADE4D0}" type="pres">
      <dgm:prSet presAssocID="{6C52E412-05CF-4566-A568-6AFD667E164B}" presName="hierChild2" presStyleCnt="0"/>
      <dgm:spPr/>
    </dgm:pt>
  </dgm:ptLst>
  <dgm:cxnLst>
    <dgm:cxn modelId="{E7E7681F-6895-4464-AF5F-998485F2CB74}" srcId="{058FABFD-7587-405E-9C2D-6DABCCA02527}" destId="{EC92B7FB-7EF1-4FF0-8E47-2E31BD7F4818}" srcOrd="0" destOrd="0" parTransId="{C80AC3D3-5DEA-46ED-BC19-0539FC8105C4}" sibTransId="{66F29A12-4C13-4DE9-A545-822A95CC038A}"/>
    <dgm:cxn modelId="{A7B9E748-68FC-4ACF-8611-247CB295880F}" type="presOf" srcId="{6C52E412-05CF-4566-A568-6AFD667E164B}" destId="{7B581B07-51F7-414D-ADA4-48424C11444F}" srcOrd="0" destOrd="0" presId="urn:microsoft.com/office/officeart/2005/8/layout/hierarchy1"/>
    <dgm:cxn modelId="{FD0AED76-04E6-4B6E-9229-4C064DAFACA3}" type="presOf" srcId="{058FABFD-7587-405E-9C2D-6DABCCA02527}" destId="{BEF13C80-6BF1-416D-99EC-B0D5DF37DAC5}" srcOrd="0" destOrd="0" presId="urn:microsoft.com/office/officeart/2005/8/layout/hierarchy1"/>
    <dgm:cxn modelId="{82398687-8DB1-45AB-B124-0FF6459BB65B}" type="presOf" srcId="{EC92B7FB-7EF1-4FF0-8E47-2E31BD7F4818}" destId="{955592AB-FB27-4067-8403-9C29363A3392}" srcOrd="0" destOrd="0" presId="urn:microsoft.com/office/officeart/2005/8/layout/hierarchy1"/>
    <dgm:cxn modelId="{154D04B0-DC28-42E3-BABD-381142974DF5}" srcId="{058FABFD-7587-405E-9C2D-6DABCCA02527}" destId="{6C52E412-05CF-4566-A568-6AFD667E164B}" srcOrd="1" destOrd="0" parTransId="{ADA41410-AC5A-43AA-BBE7-F94B77BA90C8}" sibTransId="{764C76CB-05BF-4859-BBEF-4B6C845CDF70}"/>
    <dgm:cxn modelId="{EDD7D02E-469E-4945-9D8D-6D658F9B691C}" type="presParOf" srcId="{BEF13C80-6BF1-416D-99EC-B0D5DF37DAC5}" destId="{89CFE723-3446-4879-96B0-C5A5B5F2C78B}" srcOrd="0" destOrd="0" presId="urn:microsoft.com/office/officeart/2005/8/layout/hierarchy1"/>
    <dgm:cxn modelId="{08164840-11D2-4050-B683-F6E811272E61}" type="presParOf" srcId="{89CFE723-3446-4879-96B0-C5A5B5F2C78B}" destId="{428D705D-F13B-40ED-90BF-5B3D8AD0DB2D}" srcOrd="0" destOrd="0" presId="urn:microsoft.com/office/officeart/2005/8/layout/hierarchy1"/>
    <dgm:cxn modelId="{C12CF300-45E6-46A8-A0F5-022CA4F841A9}" type="presParOf" srcId="{428D705D-F13B-40ED-90BF-5B3D8AD0DB2D}" destId="{CB385C8D-6263-4401-9A50-55BEC1AD484D}" srcOrd="0" destOrd="0" presId="urn:microsoft.com/office/officeart/2005/8/layout/hierarchy1"/>
    <dgm:cxn modelId="{149FEF85-D15C-47DC-8A38-65AFB28DA04E}" type="presParOf" srcId="{428D705D-F13B-40ED-90BF-5B3D8AD0DB2D}" destId="{955592AB-FB27-4067-8403-9C29363A3392}" srcOrd="1" destOrd="0" presId="urn:microsoft.com/office/officeart/2005/8/layout/hierarchy1"/>
    <dgm:cxn modelId="{F3E57AB3-477B-440B-A5C2-4B3993308275}" type="presParOf" srcId="{89CFE723-3446-4879-96B0-C5A5B5F2C78B}" destId="{52B7F771-3AAC-47AA-BDC4-91941E0E9326}" srcOrd="1" destOrd="0" presId="urn:microsoft.com/office/officeart/2005/8/layout/hierarchy1"/>
    <dgm:cxn modelId="{4F75C102-427C-44E0-8C72-FCCEB186E707}" type="presParOf" srcId="{BEF13C80-6BF1-416D-99EC-B0D5DF37DAC5}" destId="{3D319E05-C5EE-4C37-A2EA-B66A951D0C70}" srcOrd="1" destOrd="0" presId="urn:microsoft.com/office/officeart/2005/8/layout/hierarchy1"/>
    <dgm:cxn modelId="{1F7B6C0C-58EE-4532-8FD2-879D8AC6FE78}" type="presParOf" srcId="{3D319E05-C5EE-4C37-A2EA-B66A951D0C70}" destId="{919B0E77-6A75-42C9-B2AB-6AB182DB817E}" srcOrd="0" destOrd="0" presId="urn:microsoft.com/office/officeart/2005/8/layout/hierarchy1"/>
    <dgm:cxn modelId="{F8B55BBF-485F-46D9-AB8E-0AD1FB79C53A}" type="presParOf" srcId="{919B0E77-6A75-42C9-B2AB-6AB182DB817E}" destId="{D8BDB76D-7F58-400D-82D3-55EA2D3CC858}" srcOrd="0" destOrd="0" presId="urn:microsoft.com/office/officeart/2005/8/layout/hierarchy1"/>
    <dgm:cxn modelId="{DFF31E67-4078-4722-BCC8-836693936E5F}" type="presParOf" srcId="{919B0E77-6A75-42C9-B2AB-6AB182DB817E}" destId="{7B581B07-51F7-414D-ADA4-48424C11444F}" srcOrd="1" destOrd="0" presId="urn:microsoft.com/office/officeart/2005/8/layout/hierarchy1"/>
    <dgm:cxn modelId="{21296214-7181-4AB6-A297-0134CE078464}" type="presParOf" srcId="{3D319E05-C5EE-4C37-A2EA-B66A951D0C70}" destId="{15D2F4F2-82B1-4DB7-99C5-24A25EADE4D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8B711-20AF-47B8-9C8C-3CA8BD3063FE}">
      <dsp:nvSpPr>
        <dsp:cNvPr id="0" name=""/>
        <dsp:cNvSpPr/>
      </dsp:nvSpPr>
      <dsp:spPr>
        <a:xfrm>
          <a:off x="0" y="531"/>
          <a:ext cx="10515600" cy="124470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6D61D0-1FE7-4F7A-83D5-4A26A61CD009}">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66B3C1-9C02-4279-AE66-C2AA9D305552}">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100000"/>
            </a:lnSpc>
            <a:spcBef>
              <a:spcPct val="0"/>
            </a:spcBef>
            <a:spcAft>
              <a:spcPct val="35000"/>
            </a:spcAft>
            <a:buNone/>
          </a:pPr>
          <a:r>
            <a:rPr lang="en-GB" sz="2500" kern="1200"/>
            <a:t>You have to have explored all other avenue’s first. </a:t>
          </a:r>
          <a:endParaRPr lang="en-US" sz="2500" kern="1200"/>
        </a:p>
      </dsp:txBody>
      <dsp:txXfrm>
        <a:off x="1437631" y="531"/>
        <a:ext cx="9077968" cy="1244702"/>
      </dsp:txXfrm>
    </dsp:sp>
    <dsp:sp modelId="{A671DFBE-2A23-477E-B0BA-D7DCE9367540}">
      <dsp:nvSpPr>
        <dsp:cNvPr id="0" name=""/>
        <dsp:cNvSpPr/>
      </dsp:nvSpPr>
      <dsp:spPr>
        <a:xfrm>
          <a:off x="0" y="1556410"/>
          <a:ext cx="10515600" cy="124470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6D7BD0-47F5-40F3-9EC9-E51C259325ED}">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340FAF-3256-4C92-B27F-89D42D83799F}">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100000"/>
            </a:lnSpc>
            <a:spcBef>
              <a:spcPct val="0"/>
            </a:spcBef>
            <a:spcAft>
              <a:spcPct val="35000"/>
            </a:spcAft>
            <a:buNone/>
          </a:pPr>
          <a:r>
            <a:rPr lang="en-GB" sz="2500" kern="1200"/>
            <a:t>You must have been convicted in a court in the England, Wales and Northern Ireland. </a:t>
          </a:r>
          <a:endParaRPr lang="en-US" sz="2500" kern="1200"/>
        </a:p>
      </dsp:txBody>
      <dsp:txXfrm>
        <a:off x="1437631" y="1556410"/>
        <a:ext cx="9077968" cy="1244702"/>
      </dsp:txXfrm>
    </dsp:sp>
    <dsp:sp modelId="{7185410B-B1A2-4242-A2D3-E657B03E1ACE}">
      <dsp:nvSpPr>
        <dsp:cNvPr id="0" name=""/>
        <dsp:cNvSpPr/>
      </dsp:nvSpPr>
      <dsp:spPr>
        <a:xfrm>
          <a:off x="0" y="3112289"/>
          <a:ext cx="10515600" cy="124470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FC3A57-FC64-4DE4-87D2-A225D710C15F}">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ADFCB-A0EC-4D5C-BD33-67916B3DDFBA}">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111250">
            <a:lnSpc>
              <a:spcPct val="100000"/>
            </a:lnSpc>
            <a:spcBef>
              <a:spcPct val="0"/>
            </a:spcBef>
            <a:spcAft>
              <a:spcPct val="35000"/>
            </a:spcAft>
            <a:buNone/>
          </a:pPr>
          <a:r>
            <a:rPr lang="en-GB" sz="2500" kern="1200"/>
            <a:t>‘’There must be exceptional circumstances to apply – without having applied to the court of appeal directly ‘’ (CCRC, 2026)</a:t>
          </a:r>
          <a:endParaRPr lang="en-US" sz="2500" kern="1200"/>
        </a:p>
      </dsp:txBody>
      <dsp:txXfrm>
        <a:off x="1437631" y="3112289"/>
        <a:ext cx="9077968" cy="12447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A872-DC16-4FAB-A5AC-65A165C527C6}">
      <dsp:nvSpPr>
        <dsp:cNvPr id="0" name=""/>
        <dsp:cNvSpPr/>
      </dsp:nvSpPr>
      <dsp:spPr>
        <a:xfrm>
          <a:off x="1283" y="1223507"/>
          <a:ext cx="3003723" cy="150186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a:t>Rare. </a:t>
          </a:r>
          <a:endParaRPr lang="en-US" sz="3100" kern="1200"/>
        </a:p>
      </dsp:txBody>
      <dsp:txXfrm>
        <a:off x="45271" y="1267495"/>
        <a:ext cx="2915747" cy="1413885"/>
      </dsp:txXfrm>
    </dsp:sp>
    <dsp:sp modelId="{BE7EE08C-1CB8-4CF3-BDF5-C648B627E759}">
      <dsp:nvSpPr>
        <dsp:cNvPr id="0" name=""/>
        <dsp:cNvSpPr/>
      </dsp:nvSpPr>
      <dsp:spPr>
        <a:xfrm>
          <a:off x="3755938" y="1223507"/>
          <a:ext cx="3003723" cy="1501861"/>
        </a:xfrm>
        <a:prstGeom prst="roundRect">
          <a:avLst>
            <a:gd name="adj" fmla="val 10000"/>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a:t>Must be evidence and a reason. </a:t>
          </a:r>
          <a:endParaRPr lang="en-US" sz="3100" kern="1200"/>
        </a:p>
      </dsp:txBody>
      <dsp:txXfrm>
        <a:off x="3799926" y="1267495"/>
        <a:ext cx="2915747" cy="1413885"/>
      </dsp:txXfrm>
    </dsp:sp>
    <dsp:sp modelId="{E4D57E25-4751-4C07-8F0D-676142ABCD42}">
      <dsp:nvSpPr>
        <dsp:cNvPr id="0" name=""/>
        <dsp:cNvSpPr/>
      </dsp:nvSpPr>
      <dsp:spPr>
        <a:xfrm>
          <a:off x="7510592" y="1223507"/>
          <a:ext cx="3003723" cy="1501861"/>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9055" tIns="39370" rIns="59055" bIns="39370" numCol="1" spcCol="1270" anchor="ctr" anchorCtr="0">
          <a:noAutofit/>
        </a:bodyPr>
        <a:lstStyle/>
        <a:p>
          <a:pPr marL="0" lvl="0" indent="0" algn="ctr" defTabSz="1377950">
            <a:lnSpc>
              <a:spcPct val="90000"/>
            </a:lnSpc>
            <a:spcBef>
              <a:spcPct val="0"/>
            </a:spcBef>
            <a:spcAft>
              <a:spcPct val="35000"/>
            </a:spcAft>
            <a:buNone/>
          </a:pPr>
          <a:r>
            <a:rPr lang="en-GB" sz="3100" kern="1200"/>
            <a:t>Based on the facts of each case.</a:t>
          </a:r>
          <a:endParaRPr lang="en-US" sz="3100" kern="1200"/>
        </a:p>
      </dsp:txBody>
      <dsp:txXfrm>
        <a:off x="7554580" y="1267495"/>
        <a:ext cx="2915747" cy="141388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921DC5-3847-40E4-BC10-77FBBB23162B}">
      <dsp:nvSpPr>
        <dsp:cNvPr id="0" name=""/>
        <dsp:cNvSpPr/>
      </dsp:nvSpPr>
      <dsp:spPr>
        <a:xfrm>
          <a:off x="0" y="106576"/>
          <a:ext cx="4947138" cy="5988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Part of the Oval four. </a:t>
          </a:r>
          <a:endParaRPr lang="en-US" sz="1500" kern="1200"/>
        </a:p>
      </dsp:txBody>
      <dsp:txXfrm>
        <a:off x="29236" y="135812"/>
        <a:ext cx="4888666" cy="540421"/>
      </dsp:txXfrm>
    </dsp:sp>
    <dsp:sp modelId="{B844976B-7FBC-466B-AA07-E6721532EABD}">
      <dsp:nvSpPr>
        <dsp:cNvPr id="0" name=""/>
        <dsp:cNvSpPr/>
      </dsp:nvSpPr>
      <dsp:spPr>
        <a:xfrm>
          <a:off x="0" y="748670"/>
          <a:ext cx="4947138" cy="598893"/>
        </a:xfrm>
        <a:prstGeom prst="roundRect">
          <a:avLst/>
        </a:prstGeom>
        <a:solidFill>
          <a:schemeClr val="accent4">
            <a:hueOff val="1099990"/>
            <a:satOff val="-4867"/>
            <a:lumOff val="-81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Arrested at Oval Station London. </a:t>
          </a:r>
          <a:endParaRPr lang="en-US" sz="1500" kern="1200"/>
        </a:p>
      </dsp:txBody>
      <dsp:txXfrm>
        <a:off x="29236" y="777906"/>
        <a:ext cx="4888666" cy="540421"/>
      </dsp:txXfrm>
    </dsp:sp>
    <dsp:sp modelId="{7A33E65C-6B1E-4053-ADA5-AB3119B4247F}">
      <dsp:nvSpPr>
        <dsp:cNvPr id="0" name=""/>
        <dsp:cNvSpPr/>
      </dsp:nvSpPr>
      <dsp:spPr>
        <a:xfrm>
          <a:off x="0" y="1390764"/>
          <a:ext cx="4947138" cy="598893"/>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Accused of stealing handbags. </a:t>
          </a:r>
          <a:endParaRPr lang="en-US" sz="1500" kern="1200"/>
        </a:p>
      </dsp:txBody>
      <dsp:txXfrm>
        <a:off x="29236" y="1420000"/>
        <a:ext cx="4888666" cy="540421"/>
      </dsp:txXfrm>
    </dsp:sp>
    <dsp:sp modelId="{48C81995-EAB6-4C2E-88D5-813AEC65369C}">
      <dsp:nvSpPr>
        <dsp:cNvPr id="0" name=""/>
        <dsp:cNvSpPr/>
      </dsp:nvSpPr>
      <dsp:spPr>
        <a:xfrm>
          <a:off x="0" y="2032858"/>
          <a:ext cx="4947138" cy="598893"/>
        </a:xfrm>
        <a:prstGeom prst="roundRect">
          <a:avLst/>
        </a:prstGeom>
        <a:solidFill>
          <a:schemeClr val="accent4">
            <a:hueOff val="3299968"/>
            <a:satOff val="-14601"/>
            <a:lumOff val="-245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False accusations </a:t>
          </a:r>
          <a:endParaRPr lang="en-US" sz="1500" kern="1200"/>
        </a:p>
      </dsp:txBody>
      <dsp:txXfrm>
        <a:off x="29236" y="2062094"/>
        <a:ext cx="4888666" cy="540421"/>
      </dsp:txXfrm>
    </dsp:sp>
    <dsp:sp modelId="{6C80EFA7-3316-44DC-AFC4-DFF4454428BE}">
      <dsp:nvSpPr>
        <dsp:cNvPr id="0" name=""/>
        <dsp:cNvSpPr/>
      </dsp:nvSpPr>
      <dsp:spPr>
        <a:xfrm>
          <a:off x="0" y="2674951"/>
          <a:ext cx="4947138" cy="598893"/>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Pressure to sign incriminating statements </a:t>
          </a:r>
          <a:endParaRPr lang="en-US" sz="1500" kern="1200"/>
        </a:p>
      </dsp:txBody>
      <dsp:txXfrm>
        <a:off x="29236" y="2704187"/>
        <a:ext cx="4888666" cy="540421"/>
      </dsp:txXfrm>
    </dsp:sp>
    <dsp:sp modelId="{20381FE6-1EAB-4D87-A8EC-431CE63E8614}">
      <dsp:nvSpPr>
        <dsp:cNvPr id="0" name=""/>
        <dsp:cNvSpPr/>
      </dsp:nvSpPr>
      <dsp:spPr>
        <a:xfrm>
          <a:off x="0" y="3317045"/>
          <a:ext cx="4947138" cy="598893"/>
        </a:xfrm>
        <a:prstGeom prst="roundRect">
          <a:avLst/>
        </a:prstGeom>
        <a:solidFill>
          <a:schemeClr val="accent4">
            <a:hueOff val="5499947"/>
            <a:satOff val="-24335"/>
            <a:lumOff val="-408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Prosecuted for two counts of attempted theft and two counts of assault on police. </a:t>
          </a:r>
          <a:endParaRPr lang="en-US" sz="1500" kern="1200"/>
        </a:p>
      </dsp:txBody>
      <dsp:txXfrm>
        <a:off x="29236" y="3346281"/>
        <a:ext cx="4888666" cy="540421"/>
      </dsp:txXfrm>
    </dsp:sp>
    <dsp:sp modelId="{D2EE34E1-CFDA-48D0-9BBD-218FE7F37CCD}">
      <dsp:nvSpPr>
        <dsp:cNvPr id="0" name=""/>
        <dsp:cNvSpPr/>
      </dsp:nvSpPr>
      <dsp:spPr>
        <a:xfrm>
          <a:off x="0" y="3959139"/>
          <a:ext cx="4947138" cy="598893"/>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2 years on each count – concurrently. </a:t>
          </a:r>
          <a:endParaRPr lang="en-US" sz="1500" kern="1200"/>
        </a:p>
      </dsp:txBody>
      <dsp:txXfrm>
        <a:off x="29236" y="3988375"/>
        <a:ext cx="4888666" cy="5404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AD105-BCED-4677-BFAC-CF2CD28BE27D}">
      <dsp:nvSpPr>
        <dsp:cNvPr id="0" name=""/>
        <dsp:cNvSpPr/>
      </dsp:nvSpPr>
      <dsp:spPr>
        <a:xfrm>
          <a:off x="293369" y="2336668"/>
          <a:ext cx="2346959"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1">
          <a:noAutofit/>
        </a:bodyPr>
        <a:lstStyle/>
        <a:p>
          <a:pPr marL="0" lvl="0" indent="0" algn="ctr" defTabSz="889000">
            <a:lnSpc>
              <a:spcPct val="90000"/>
            </a:lnSpc>
            <a:spcBef>
              <a:spcPct val="0"/>
            </a:spcBef>
            <a:spcAft>
              <a:spcPct val="35000"/>
            </a:spcAft>
            <a:buNone/>
            <a:defRPr b="1"/>
          </a:pPr>
          <a:r>
            <a:rPr lang="en-US" sz="2000" kern="1200"/>
            <a:t>2018</a:t>
          </a:r>
        </a:p>
      </dsp:txBody>
      <dsp:txXfrm>
        <a:off x="293369" y="2336668"/>
        <a:ext cx="2346959" cy="491701"/>
      </dsp:txXfrm>
    </dsp:sp>
    <dsp:sp modelId="{55971267-EA71-479D-AE00-07C4A18CE176}">
      <dsp:nvSpPr>
        <dsp:cNvPr id="0" name=""/>
        <dsp:cNvSpPr/>
      </dsp:nvSpPr>
      <dsp:spPr>
        <a:xfrm>
          <a:off x="0" y="2088642"/>
          <a:ext cx="5867399" cy="17405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FECBE-F463-455A-B5D0-8D970B225130}">
      <dsp:nvSpPr>
        <dsp:cNvPr id="0" name=""/>
        <dsp:cNvSpPr/>
      </dsp:nvSpPr>
      <dsp:spPr>
        <a:xfrm>
          <a:off x="176022" y="628088"/>
          <a:ext cx="2581656" cy="720826"/>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Applied to the CCRC in 2018 – appeal in 2019 </a:t>
          </a:r>
        </a:p>
      </dsp:txBody>
      <dsp:txXfrm>
        <a:off x="176022" y="628088"/>
        <a:ext cx="2581656" cy="720826"/>
      </dsp:txXfrm>
    </dsp:sp>
    <dsp:sp modelId="{04027108-FD21-4CA1-86AD-644231B6D0FD}">
      <dsp:nvSpPr>
        <dsp:cNvPr id="0" name=""/>
        <dsp:cNvSpPr/>
      </dsp:nvSpPr>
      <dsp:spPr>
        <a:xfrm>
          <a:off x="1466849" y="1348914"/>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50BFF90E-3592-401B-B40C-3D2EA6E3F99F}">
      <dsp:nvSpPr>
        <dsp:cNvPr id="0" name=""/>
        <dsp:cNvSpPr/>
      </dsp:nvSpPr>
      <dsp:spPr>
        <a:xfrm>
          <a:off x="3227069" y="1522968"/>
          <a:ext cx="2346959" cy="4917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1">
          <a:noAutofit/>
        </a:bodyPr>
        <a:lstStyle/>
        <a:p>
          <a:pPr marL="0" lvl="0" indent="0" algn="ctr" defTabSz="889000">
            <a:lnSpc>
              <a:spcPct val="90000"/>
            </a:lnSpc>
            <a:spcBef>
              <a:spcPct val="0"/>
            </a:spcBef>
            <a:spcAft>
              <a:spcPct val="35000"/>
            </a:spcAft>
            <a:buNone/>
            <a:defRPr b="1"/>
          </a:pPr>
          <a:r>
            <a:rPr lang="en-US" sz="2000" kern="1200"/>
            <a:t>Dec. 2019</a:t>
          </a:r>
        </a:p>
      </dsp:txBody>
      <dsp:txXfrm>
        <a:off x="3227069" y="1522968"/>
        <a:ext cx="2346959" cy="491701"/>
      </dsp:txXfrm>
    </dsp:sp>
    <dsp:sp modelId="{645173F8-CC0B-49E2-8EC8-691B177CEEA2}">
      <dsp:nvSpPr>
        <dsp:cNvPr id="0" name=""/>
        <dsp:cNvSpPr/>
      </dsp:nvSpPr>
      <dsp:spPr>
        <a:xfrm>
          <a:off x="3109721" y="3002423"/>
          <a:ext cx="2581656" cy="607011"/>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875" tIns="142875" rIns="142875" bIns="142875" numCol="1" spcCol="1270" anchor="ctr" anchorCtr="0">
          <a:noAutofit/>
        </a:bodyPr>
        <a:lstStyle/>
        <a:p>
          <a:pPr marL="0" lvl="0" indent="0" algn="l" defTabSz="666750">
            <a:lnSpc>
              <a:spcPct val="90000"/>
            </a:lnSpc>
            <a:spcBef>
              <a:spcPct val="0"/>
            </a:spcBef>
            <a:spcAft>
              <a:spcPct val="35000"/>
            </a:spcAft>
            <a:buNone/>
          </a:pPr>
          <a:r>
            <a:rPr lang="en-US" sz="1500" kern="1200"/>
            <a:t>Victory</a:t>
          </a:r>
        </a:p>
      </dsp:txBody>
      <dsp:txXfrm>
        <a:off x="3109721" y="3002423"/>
        <a:ext cx="2581656" cy="607011"/>
      </dsp:txXfrm>
    </dsp:sp>
    <dsp:sp modelId="{A27773F0-A8FF-4540-8936-377C52B15F25}">
      <dsp:nvSpPr>
        <dsp:cNvPr id="0" name=""/>
        <dsp:cNvSpPr/>
      </dsp:nvSpPr>
      <dsp:spPr>
        <a:xfrm>
          <a:off x="4400549" y="2262695"/>
          <a:ext cx="0" cy="739727"/>
        </a:xfrm>
        <a:prstGeom prst="line">
          <a:avLst/>
        </a:prstGeom>
        <a:solidFill>
          <a:schemeClr val="accent1">
            <a:hueOff val="0"/>
            <a:satOff val="0"/>
            <a:lumOff val="0"/>
            <a:alphaOff val="0"/>
          </a:schemeClr>
        </a:solidFill>
        <a:ln w="6350" cap="flat" cmpd="sng" algn="ctr">
          <a:solidFill>
            <a:schemeClr val="accent1">
              <a:hueOff val="0"/>
              <a:satOff val="0"/>
              <a:lumOff val="0"/>
              <a:alphaOff val="0"/>
            </a:schemeClr>
          </a:solidFill>
          <a:prstDash val="dash"/>
          <a:miter lim="800000"/>
        </a:ln>
        <a:effectLst/>
      </dsp:spPr>
      <dsp:style>
        <a:lnRef idx="2">
          <a:scrgbClr r="0" g="0" b="0"/>
        </a:lnRef>
        <a:fillRef idx="1">
          <a:scrgbClr r="0" g="0" b="0"/>
        </a:fillRef>
        <a:effectRef idx="0">
          <a:scrgbClr r="0" g="0" b="0"/>
        </a:effectRef>
        <a:fontRef idx="minor">
          <a:schemeClr val="lt1"/>
        </a:fontRef>
      </dsp:style>
    </dsp:sp>
    <dsp:sp modelId="{CE8C6E16-F99E-44ED-900F-C2EBD7D9333C}">
      <dsp:nvSpPr>
        <dsp:cNvPr id="0" name=""/>
        <dsp:cNvSpPr/>
      </dsp:nvSpPr>
      <dsp:spPr>
        <a:xfrm>
          <a:off x="1412458" y="2121277"/>
          <a:ext cx="108783" cy="10878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 modelId="{1CDBD7C2-01EB-44F0-A58A-308939D54DF9}">
      <dsp:nvSpPr>
        <dsp:cNvPr id="0" name=""/>
        <dsp:cNvSpPr/>
      </dsp:nvSpPr>
      <dsp:spPr>
        <a:xfrm>
          <a:off x="4346158" y="2121277"/>
          <a:ext cx="108783" cy="108783"/>
        </a:xfrm>
        <a:prstGeom prst="ellipse">
          <a:avLst/>
        </a:prstGeom>
        <a:solidFill>
          <a:schemeClr val="lt1">
            <a:alpha val="90000"/>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EEF149-6690-43CE-8439-1815D056BB30}">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C85868-FF27-402A-B821-5E0B07DC7C32}">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This is a case that is over 129 years old- </a:t>
          </a:r>
          <a:endParaRPr lang="en-US" sz="5100" kern="1200"/>
        </a:p>
      </dsp:txBody>
      <dsp:txXfrm>
        <a:off x="0" y="2703"/>
        <a:ext cx="6900512" cy="1843578"/>
      </dsp:txXfrm>
    </dsp:sp>
    <dsp:sp modelId="{31576701-1967-46B6-8054-34334551EAC1}">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56E23B-710A-47B3-B872-195B626C5836}">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Research the name </a:t>
          </a:r>
          <a:endParaRPr lang="en-US" sz="5100" kern="1200"/>
        </a:p>
      </dsp:txBody>
      <dsp:txXfrm>
        <a:off x="0" y="1846281"/>
        <a:ext cx="6900512" cy="1843578"/>
      </dsp:txXfrm>
    </dsp:sp>
    <dsp:sp modelId="{9804BAA4-DE84-46FA-8FC0-A27A78525C02}">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CCA08C-684F-43A3-85CB-710A0DF4294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Feedback the facts and outcome of the case.</a:t>
          </a:r>
          <a:endParaRPr lang="en-US" sz="5100" kern="1200"/>
        </a:p>
      </dsp:txBody>
      <dsp:txXfrm>
        <a:off x="0" y="3689859"/>
        <a:ext cx="6900512" cy="184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385C8D-6263-4401-9A50-55BEC1AD484D}">
      <dsp:nvSpPr>
        <dsp:cNvPr id="0" name=""/>
        <dsp:cNvSpPr/>
      </dsp:nvSpPr>
      <dsp:spPr>
        <a:xfrm>
          <a:off x="1283" y="507350"/>
          <a:ext cx="4505585" cy="2861046"/>
        </a:xfrm>
        <a:prstGeom prst="roundRect">
          <a:avLst>
            <a:gd name="adj" fmla="val 10000"/>
          </a:avLst>
        </a:prstGeom>
        <a:solidFill>
          <a:schemeClr val="accent5">
            <a:alpha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5592AB-FB27-4067-8403-9C29363A3392}">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vast number of changes have come about by policy, legislation and much more, to try and make this happen less. </a:t>
          </a:r>
          <a:endParaRPr lang="en-US" sz="2900" kern="1200"/>
        </a:p>
      </dsp:txBody>
      <dsp:txXfrm>
        <a:off x="585701" y="1066737"/>
        <a:ext cx="4337991" cy="2693452"/>
      </dsp:txXfrm>
    </dsp:sp>
    <dsp:sp modelId="{D8BDB76D-7F58-400D-82D3-55EA2D3CC858}">
      <dsp:nvSpPr>
        <dsp:cNvPr id="0" name=""/>
        <dsp:cNvSpPr/>
      </dsp:nvSpPr>
      <dsp:spPr>
        <a:xfrm>
          <a:off x="5508110" y="507350"/>
          <a:ext cx="4505585" cy="2861046"/>
        </a:xfrm>
        <a:prstGeom prst="roundRect">
          <a:avLst>
            <a:gd name="adj" fmla="val 10000"/>
          </a:avLst>
        </a:prstGeom>
        <a:solidFill>
          <a:schemeClr val="accent5">
            <a:alpha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581B07-51F7-414D-ADA4-48424C11444F}">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5">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Changes within the police. </a:t>
          </a:r>
          <a:endParaRPr lang="en-US" sz="29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7/3/layout/HorizontalPathTimeline">
  <dgm:title val="Horizontal Path Timeline"/>
  <dgm:desc val="Use to show a list of events in chronological order. The rectangular shape contains the description while the date is shown near the circular dot along the time line. It's the perfect SmartArt for displaying large amount of text with a short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node1">
      <dgm:alg type="sp"/>
      <dgm:shape xmlns:r="http://schemas.openxmlformats.org/officeDocument/2006/relationships" type="rect" r:blip="" zOrderOff="2">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
                <dgm:constr type="l" for="ch" forName="L1TextContainer" refType="w" fact="0.1"/>
                <dgm:constr type="t" for="ch" forName="L1TextContainer" refType="h" fact="0.537"/>
                <dgm:constr type="h" for="ch" forName="L1TextContainer" refType="h" fact="0.113"/>
                <dgm:constr type="w" for="ch" forName="L2TextContainerWrapper" refType="w" fact="0.88"/>
                <dgm:constr type="h" for="ch" forName="L2TextContainerWrapper" refType="h" fact="0.31"/>
                <dgm:constr type="b" for="ch" forName="L2TextContainerWrapper" refType="h" fact="0.31"/>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31"/>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L1TextContainer" refType="w" fact="0.8"/>
                <dgm:constr type="l" for="ch" forName="L1TextContainer" refType="w" fact="0.1"/>
                <dgm:constr type="t" for="ch" forName="L1TextContainer" refType="h" fact="0.35"/>
                <dgm:constr type="h" for="ch" forName="L1TextContainer" refType="h" fact="0.113"/>
                <dgm:constr type="w" for="ch" forName="L2TextContainerWrapper" refType="w" fact="0.88"/>
                <dgm:constr type="h" for="ch" forName="L2TextContainerWrapper" refType="h" fact="0.31"/>
                <dgm:constr type="t" for="ch" forName="L2TextContainerWrapper" refType="h" fact="0.69"/>
                <dgm:constr type="l" for="ch" forName="L2TextContainerWrapper" refType="w" fact="0.06"/>
                <dgm:constr type="w" for="ch" forName="ConnectLine"/>
                <dgm:constr type="l" for="ch" forName="ConnectLine" refType="w" fact="0.5"/>
                <dgm:constr type="h" for="ch" forName="ConnectLine" refType="h" fact="0.17"/>
                <dgm:constr type="t" for="ch" forName="ConnectLine" refType="h" fact="0.52"/>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EmptyPlaceHolder" refType="w"/>
                <dgm:constr type="h" for="ch" forName="EmptyPlaceHolder" refType="h" fact="0.35"/>
                <dgm:constr type="t" for="ch" forName="EmptyPlaceHolder" refType="h" fact="0"/>
              </dgm:constrLst>
            </dgm:else>
          </dgm:choos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LTRAlign" val="ctr"/>
                  <dgm:param type="parTxRTLAlign" val="ctr"/>
                </dgm:alg>
              </dgm:if>
              <dgm:else name="Name89">
                <dgm:alg type="tx">
                  <dgm:param type="txAnchorHorz" val="ctr"/>
                  <dgm:param type="txAnchorVert" val="b"/>
                  <dgm:param type="parTxLTR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L2TextContainerWrapper" styleLbl="bgAccFollowNode1">
            <dgm:varLst>
              <dgm:chMax val="0"/>
              <dgm:chPref val="0"/>
              <dgm:bulletEnabled val="1"/>
            </dgm:varLst>
            <dgm:alg type="composite"/>
            <dgm:choose name="L2TextContainerConstr">
              <dgm:if name="CaseForPlacingL2TextContaineAboveDivider" axis="self" ptType="node" func="posOdd" op="equ" val="1">
                <dgm:constrLst>
                  <dgm:constr type="h" for="ch" forName="L2TextContainer" refType="h" fact="0.45"/>
                  <dgm:constr type="b" for="ch" forName="L2TextContainer" refType="h"/>
                  <dgm:constr type="h" for="ch" forName="FlexibleEmptyPlaceHolder" refType="h" fact="0.55"/>
                </dgm:constrLst>
              </dgm:if>
              <dgm:else name="CaseForPlacingL2TextContaineBelowDivider">
                <dgm:constrLst>
                  <dgm:constr type="h" for="ch" forName="L2TextContainer" refType="h" fact="0.45"/>
                  <dgm:constr type="h" for="ch" forName="FlexibleEmptyPlaceHolder" refType="h" fact="0.55"/>
                  <dgm:constr type="b" for="ch" forName="FlexibleEmptyPlaceHolder" refType="h"/>
                </dgm:constrLst>
              </dgm:else>
            </dgm:choose>
            <dgm:layoutNode name="L2TextContainer" styleLbl="bgAccFollowNode1">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primFontSz" fact="0.75"/>
                <dgm:constr type="rMarg" refType="primFontSz" fact="0.75"/>
                <dgm:constr type="tMarg" refType="primFontSz" fact="0.75"/>
                <dgm:constr type="bMarg" refType="primFontSz" fact="0.75"/>
              </dgm:constrLst>
              <dgm:ruleLst>
                <dgm:rule type="h" val="INF" fact="NaN" max="NaN"/>
                <dgm:rule type="primFontSz" val="11" fact="NaN" max="NaN"/>
                <dgm:rule type="secFontSz" val="9"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alignNode1" moveWith="L2TextContainer">
            <dgm:alg type="sp"/>
            <dgm:shape xmlns:r="http://schemas.openxmlformats.org/officeDocument/2006/relationships" type="line" r:blip="" zOrderOff="-1">
              <dgm:adjLst/>
              <dgm:extLst>
                <a:ext uri="{B698B0E9-8C71-41B9-8309-B3DCBF30829C}">
                  <dgm1612:spPr xmlns:dgm1612="http://schemas.microsoft.com/office/drawing/2016/12/diagram">
                    <a:ln w="6350">
                      <a:prstDash val="dash"/>
                    </a:ln>
                  </dgm1612:spPr>
                </a:ext>
              </dgm:extLst>
            </dgm:shape>
            <dgm:presOf/>
            <dgm:constrLst/>
          </dgm:layoutNode>
          <dgm:layoutNode name="ConnectorPoint" styleLbl="fgAcc1" moveWith="L2TextContainer">
            <dgm:alg type="sp"/>
            <dgm:shape xmlns:r="http://schemas.openxmlformats.org/officeDocument/2006/relationships" type="ellipse" r:blip="" zOrderOff="10">
              <dgm:adjLst/>
              <dgm:extLst>
                <a:ext uri="{B698B0E9-8C71-41B9-8309-B3DCBF30829C}">
                  <dgm1612:spPr xmlns:dgm1612="http://schemas.microsoft.com/office/drawing/2016/12/diagram">
                    <a:ln>
                      <a:noFill/>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BF7B1C-68F8-4DA9-B248-7D736DCCA457}" type="datetimeFigureOut">
              <a:rPr lang="en-GB" smtClean="0"/>
              <a:t>09/02/2026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5A44D6-76E8-439F-AFC5-88CDE1888435}" type="slidenum">
              <a:rPr lang="en-GB" smtClean="0"/>
              <a:t>‹#›</a:t>
            </a:fld>
            <a:endParaRPr lang="en-GB"/>
          </a:p>
        </p:txBody>
      </p:sp>
    </p:spTree>
    <p:extLst>
      <p:ext uri="{BB962C8B-B14F-4D97-AF65-F5344CB8AC3E}">
        <p14:creationId xmlns:p14="http://schemas.microsoft.com/office/powerpoint/2010/main" val="597393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ccrc.gov.uk/what-we-do/"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hejusticegap.com/buried-alive-case-judy-ward-25-years/"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ccrc.gov.uk/police-misconduct-winston-trew/"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bc.co.uk/news/articles/c1wpp4w14pqo"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bc.co.uk/news/articles/c1wpp4w14pqo"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AI generated image</a:t>
            </a:r>
          </a:p>
        </p:txBody>
      </p:sp>
      <p:sp>
        <p:nvSpPr>
          <p:cNvPr id="4" name="Slide Number Placeholder 3"/>
          <p:cNvSpPr>
            <a:spLocks noGrp="1"/>
          </p:cNvSpPr>
          <p:nvPr>
            <p:ph type="sldNum" sz="quarter" idx="5"/>
          </p:nvPr>
        </p:nvSpPr>
        <p:spPr/>
        <p:txBody>
          <a:bodyPr/>
          <a:lstStyle/>
          <a:p>
            <a:fld id="{8A5A44D6-76E8-439F-AFC5-88CDE1888435}" type="slidenum">
              <a:rPr lang="en-GB" smtClean="0"/>
              <a:t>1</a:t>
            </a:fld>
            <a:endParaRPr lang="en-GB"/>
          </a:p>
        </p:txBody>
      </p:sp>
    </p:spTree>
    <p:extLst>
      <p:ext uri="{BB962C8B-B14F-4D97-AF65-F5344CB8AC3E}">
        <p14:creationId xmlns:p14="http://schemas.microsoft.com/office/powerpoint/2010/main" val="185640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4</a:t>
            </a:fld>
            <a:endParaRPr lang="en-GB"/>
          </a:p>
        </p:txBody>
      </p:sp>
    </p:spTree>
    <p:extLst>
      <p:ext uri="{BB962C8B-B14F-4D97-AF65-F5344CB8AC3E}">
        <p14:creationId xmlns:p14="http://schemas.microsoft.com/office/powerpoint/2010/main" val="39009350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About the CCRC - Criminal Cases Review Commission</a:t>
            </a:r>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17</a:t>
            </a:fld>
            <a:endParaRPr lang="en-GB"/>
          </a:p>
        </p:txBody>
      </p:sp>
    </p:spTree>
    <p:extLst>
      <p:ext uri="{BB962C8B-B14F-4D97-AF65-F5344CB8AC3E}">
        <p14:creationId xmlns:p14="http://schemas.microsoft.com/office/powerpoint/2010/main" val="607210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Evidence relied on a bite mark. </a:t>
            </a:r>
          </a:p>
        </p:txBody>
      </p:sp>
      <p:sp>
        <p:nvSpPr>
          <p:cNvPr id="4" name="Slide Number Placeholder 3"/>
          <p:cNvSpPr>
            <a:spLocks noGrp="1"/>
          </p:cNvSpPr>
          <p:nvPr>
            <p:ph type="sldNum" sz="quarter" idx="5"/>
          </p:nvPr>
        </p:nvSpPr>
        <p:spPr/>
        <p:txBody>
          <a:bodyPr/>
          <a:lstStyle/>
          <a:p>
            <a:fld id="{8A5A44D6-76E8-439F-AFC5-88CDE1888435}" type="slidenum">
              <a:rPr lang="en-GB" smtClean="0"/>
              <a:t>20</a:t>
            </a:fld>
            <a:endParaRPr lang="en-GB"/>
          </a:p>
        </p:txBody>
      </p:sp>
    </p:spTree>
    <p:extLst>
      <p:ext uri="{BB962C8B-B14F-4D97-AF65-F5344CB8AC3E}">
        <p14:creationId xmlns:p14="http://schemas.microsoft.com/office/powerpoint/2010/main" val="479347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‘Buried alive’: The case of Judy Ward 25 years on – The Justice Gap</a:t>
            </a:r>
            <a:endParaRPr lang="en-GB"/>
          </a:p>
          <a:p>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29</a:t>
            </a:fld>
            <a:endParaRPr lang="en-GB"/>
          </a:p>
        </p:txBody>
      </p:sp>
    </p:spTree>
    <p:extLst>
      <p:ext uri="{BB962C8B-B14F-4D97-AF65-F5344CB8AC3E}">
        <p14:creationId xmlns:p14="http://schemas.microsoft.com/office/powerpoint/2010/main" val="376564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Police Misconduct: Winston Trew's Story - Criminal Cases Review Commission</a:t>
            </a:r>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30</a:t>
            </a:fld>
            <a:endParaRPr lang="en-GB"/>
          </a:p>
        </p:txBody>
      </p:sp>
    </p:spTree>
    <p:extLst>
      <p:ext uri="{BB962C8B-B14F-4D97-AF65-F5344CB8AC3E}">
        <p14:creationId xmlns:p14="http://schemas.microsoft.com/office/powerpoint/2010/main" val="29602112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Post Office Horizon scandal: Why hundreds were wrongly prosecuted - BBC News</a:t>
            </a:r>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35</a:t>
            </a:fld>
            <a:endParaRPr lang="en-GB"/>
          </a:p>
        </p:txBody>
      </p:sp>
    </p:spTree>
    <p:extLst>
      <p:ext uri="{BB962C8B-B14F-4D97-AF65-F5344CB8AC3E}">
        <p14:creationId xmlns:p14="http://schemas.microsoft.com/office/powerpoint/2010/main" val="1535797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Post Office Horizon scandal: Why hundreds were wrongly prosecuted - BBC News</a:t>
            </a:r>
            <a:endParaRPr lang="en-GB"/>
          </a:p>
        </p:txBody>
      </p:sp>
      <p:sp>
        <p:nvSpPr>
          <p:cNvPr id="4" name="Slide Number Placeholder 3"/>
          <p:cNvSpPr>
            <a:spLocks noGrp="1"/>
          </p:cNvSpPr>
          <p:nvPr>
            <p:ph type="sldNum" sz="quarter" idx="5"/>
          </p:nvPr>
        </p:nvSpPr>
        <p:spPr/>
        <p:txBody>
          <a:bodyPr/>
          <a:lstStyle/>
          <a:p>
            <a:fld id="{8A5A44D6-76E8-439F-AFC5-88CDE1888435}" type="slidenum">
              <a:rPr lang="en-GB" smtClean="0"/>
              <a:t>36</a:t>
            </a:fld>
            <a:endParaRPr lang="en-GB"/>
          </a:p>
        </p:txBody>
      </p:sp>
    </p:spTree>
    <p:extLst>
      <p:ext uri="{BB962C8B-B14F-4D97-AF65-F5344CB8AC3E}">
        <p14:creationId xmlns:p14="http://schemas.microsoft.com/office/powerpoint/2010/main" val="2205019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BC8E6-B02D-277B-7C8F-71DB274133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FCAD3FE-CC39-8439-6B4B-303FEB6EEFC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5DFAEEF-D712-5B87-583F-7EFAFB6BBC46}"/>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BCBF1030-2810-BE39-A0ED-71F07580A0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70676E-62B4-0F18-6433-D7E41A6F2391}"/>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2858341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D2B42-BD47-0E58-8E71-C06D751977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A1D299-9B30-234B-EE8E-044D167D24D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068319-ED93-F7AD-FC21-B10D33306C1E}"/>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2FDD5197-1992-4402-D86F-B16FD87DA6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ED49D3-B510-77BA-5FB0-9BE6B54EF39A}"/>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304235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51597-DA8A-9305-C786-9907278A0EF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952C59-7377-C808-C5C9-ECAE3184EB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88EA1F-7040-6A56-2370-F38B88FB817B}"/>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A5E2305D-7E06-A487-EB18-7CDBE88E31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16837C-31BE-87C0-BD84-E783EF3D7B1B}"/>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3377445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5C6E-76C3-8A46-E02A-5404C5A3DAF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B196D3-C45E-AF47-DDDE-0CFF632144A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73DD6C-48B4-F093-5D98-1211A6730E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A16597-8737-B6FB-05D9-C3079ED8C823}"/>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6" name="Footer Placeholder 5">
            <a:extLst>
              <a:ext uri="{FF2B5EF4-FFF2-40B4-BE49-F238E27FC236}">
                <a16:creationId xmlns:a16="http://schemas.microsoft.com/office/drawing/2014/main" id="{4961330F-E702-5841-BC82-8F482C86E1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206995-B100-3058-B997-2DC0EFF91AFE}"/>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2090948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698AA-274B-2E1F-F601-CC585C30E1F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57F39F-79D7-D9C8-78C8-849D6A05CC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7B8F98-E7D7-3B89-CBE3-882DFF76B1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F33164-9F1A-941B-BD7E-8936F79AE4D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64B70-4C59-A485-CF47-CB4301ABEB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842AD1-6122-0351-6E64-CABF1CA1685B}"/>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8" name="Footer Placeholder 7">
            <a:extLst>
              <a:ext uri="{FF2B5EF4-FFF2-40B4-BE49-F238E27FC236}">
                <a16:creationId xmlns:a16="http://schemas.microsoft.com/office/drawing/2014/main" id="{FB448D4B-2A6B-42A9-51DA-3AED15469C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4FD557-8BB1-0725-8E80-588CA1363ABE}"/>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1698475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DAFE6-C407-05A4-9B5B-FBC19D26EA8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961FCAE-E04E-A633-C391-A48E9A35FE39}"/>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4" name="Footer Placeholder 3">
            <a:extLst>
              <a:ext uri="{FF2B5EF4-FFF2-40B4-BE49-F238E27FC236}">
                <a16:creationId xmlns:a16="http://schemas.microsoft.com/office/drawing/2014/main" id="{98C408C8-11AE-C23A-45EE-EE838808A8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1BB37B-6B42-929E-AC67-55D3CBCF6BF5}"/>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3554943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72A070-AA6B-A295-1D80-D427C3AB55DA}"/>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3" name="Footer Placeholder 2">
            <a:extLst>
              <a:ext uri="{FF2B5EF4-FFF2-40B4-BE49-F238E27FC236}">
                <a16:creationId xmlns:a16="http://schemas.microsoft.com/office/drawing/2014/main" id="{64C69C5B-D599-93DB-6ABA-665C5F9886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AD7F4D-1E67-D035-AD32-0C776857C8D4}"/>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383927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A3DD5-F1B3-48B9-6D70-C35CBDE4089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A21657D-F766-CF68-B6C3-53E87A0E41B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34B96-91DD-7308-66F7-62EE8F7AE5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DF79D2-0885-09CD-43FF-82D4B945F7C7}"/>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6" name="Footer Placeholder 5">
            <a:extLst>
              <a:ext uri="{FF2B5EF4-FFF2-40B4-BE49-F238E27FC236}">
                <a16:creationId xmlns:a16="http://schemas.microsoft.com/office/drawing/2014/main" id="{50C3FE8B-FD6C-FD64-1914-9995A6D27C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017CED-C540-3114-BA08-C3531B27EE66}"/>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779994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33CFF-266C-3CC7-BDEF-CDDEDEA4E8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7A28EC-4F18-CB66-A2A0-3D479FD421F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D1F883-9BF3-9ECE-0F29-28DD76E7AB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144D8F-9964-1194-1332-F0AEA1555A20}"/>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6" name="Footer Placeholder 5">
            <a:extLst>
              <a:ext uri="{FF2B5EF4-FFF2-40B4-BE49-F238E27FC236}">
                <a16:creationId xmlns:a16="http://schemas.microsoft.com/office/drawing/2014/main" id="{60497343-A3DC-43B8-AE32-7B16DD2638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E8EAF-83AD-1AA7-568A-08DE3979A9E7}"/>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777719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8123C-614A-118B-9D24-7F706CC0EF0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94681F3-E87D-DC8A-763B-7B436FDF08C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8FD09A-3BEB-5B52-1955-C8E0A987C6D4}"/>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A9F57A21-398B-0E25-9250-8605E1D2E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1434C-FED6-BB77-5261-710C82D84D1F}"/>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3207293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FA8AA3-D46D-D044-5B5A-9833C597B3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1068AB-6D58-B966-F635-CAF964EE13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A1F3DB-1B43-90DA-0003-CCBDD4CF23C3}"/>
              </a:ext>
            </a:extLst>
          </p:cNvPr>
          <p:cNvSpPr>
            <a:spLocks noGrp="1"/>
          </p:cNvSpPr>
          <p:nvPr>
            <p:ph type="dt" sz="half" idx="10"/>
          </p:nvPr>
        </p:nvSpPr>
        <p:spPr/>
        <p:txBody>
          <a:body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89B761A4-55F3-F75F-A707-F47109D606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6E0F96-401A-7C6C-382C-73DC9A40C6FC}"/>
              </a:ext>
            </a:extLst>
          </p:cNvPr>
          <p:cNvSpPr>
            <a:spLocks noGrp="1"/>
          </p:cNvSpPr>
          <p:nvPr>
            <p:ph type="sldNum" sz="quarter" idx="12"/>
          </p:nvPr>
        </p:nvSpPr>
        <p:spPr/>
        <p:txBody>
          <a:bodyPr/>
          <a:lstStyle/>
          <a:p>
            <a:fld id="{E5D8270C-B526-4131-A9ED-B42FA6570E4F}" type="slidenum">
              <a:rPr lang="en-GB" smtClean="0"/>
              <a:t>‹#›</a:t>
            </a:fld>
            <a:endParaRPr lang="en-GB"/>
          </a:p>
        </p:txBody>
      </p:sp>
    </p:spTree>
    <p:extLst>
      <p:ext uri="{BB962C8B-B14F-4D97-AF65-F5344CB8AC3E}">
        <p14:creationId xmlns:p14="http://schemas.microsoft.com/office/powerpoint/2010/main" val="257414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7836EA0-722B-DFFB-5CC8-4BBB0D386E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166B17-41F8-35E7-2F2B-A3E6802285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D3E989-355E-7656-B6BA-AB7115F5C5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4495CBB-C9FD-4773-8AEB-854241BFAC0B}" type="datetimeFigureOut">
              <a:rPr lang="en-GB" smtClean="0"/>
              <a:t>09/02/2026</a:t>
            </a:fld>
            <a:endParaRPr lang="en-GB"/>
          </a:p>
        </p:txBody>
      </p:sp>
      <p:sp>
        <p:nvSpPr>
          <p:cNvPr id="5" name="Footer Placeholder 4">
            <a:extLst>
              <a:ext uri="{FF2B5EF4-FFF2-40B4-BE49-F238E27FC236}">
                <a16:creationId xmlns:a16="http://schemas.microsoft.com/office/drawing/2014/main" id="{30CC9E9B-A977-C130-E900-ED31B4536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6E2A39-F181-AF0B-D03F-BC040124D5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D8270C-B526-4131-A9ED-B42FA6570E4F}" type="slidenum">
              <a:rPr lang="en-GB" smtClean="0"/>
              <a:t>‹#›</a:t>
            </a:fld>
            <a:endParaRPr lang="en-GB"/>
          </a:p>
        </p:txBody>
      </p:sp>
    </p:spTree>
    <p:extLst>
      <p:ext uri="{BB962C8B-B14F-4D97-AF65-F5344CB8AC3E}">
        <p14:creationId xmlns:p14="http://schemas.microsoft.com/office/powerpoint/2010/main" val="8960997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pixabay.com/en/scales-weights-measures-gold-308063/"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altc.alt.ac.uk/blog/2018/10/important-new-accessibility-regulations/" TargetMode="External"/><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4QGS6NApQVY?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_rels/slide1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richardlfloyd.com/category/the-holy-spirit/" TargetMode="External"/><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XI90aZc6R70?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bvcsOQ9wISg?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25.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5.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xml"/><Relationship Id="rId1" Type="http://schemas.openxmlformats.org/officeDocument/2006/relationships/video" Target="https://www.youtube.com/embed/3uIEBOBSzbk?feature=oembed" TargetMode="Externa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9.xml.rels><?xml version="1.0" encoding="UTF-8" standalone="yes"?>
<Relationships xmlns="http://schemas.openxmlformats.org/package/2006/relationships"><Relationship Id="rId3" Type="http://schemas.openxmlformats.org/officeDocument/2006/relationships/hyperlink" Target="https://www.publicdomainpictures.net/view-image.php?image=13523&amp;picture=tar-en-paus" TargetMode="External"/><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4" Type="http://schemas.openxmlformats.org/officeDocument/2006/relationships/image" Target="../media/image31.png"/></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Thumbnail Image A symbolic and artistic image representing the UK court system and miscarriage of justice. The scene includes a stylized depiction of a traditional British courtroom with elements like the judge's bench, barristers in wigs, and the Royal Coat of Arms. A large, dramatic crack runs through the center of the image, symbolizing a fracture in justice. The color palette is rich and expressive, with a balance of solemn tones and vivid highlights to convey emotional depth. The overall style is semi-realistic with a touch of surrealism to emphasize the symbolic nature of the theme.">
            <a:extLst>
              <a:ext uri="{FF2B5EF4-FFF2-40B4-BE49-F238E27FC236}">
                <a16:creationId xmlns:a16="http://schemas.microsoft.com/office/drawing/2014/main" id="{21F5AAE9-2182-9F57-408C-37BFF0F9C05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73" b="33477"/>
          <a:stretch>
            <a:fillRect/>
          </a:stretch>
        </p:blipFill>
        <p:spPr bwMode="auto">
          <a:xfrm>
            <a:off x="-3048" y="0"/>
            <a:ext cx="12191999"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64D268-79AF-CCA5-3E27-4C2B548F63AD}"/>
              </a:ext>
            </a:extLst>
          </p:cNvPr>
          <p:cNvSpPr>
            <a:spLocks noGrp="1"/>
          </p:cNvSpPr>
          <p:nvPr>
            <p:ph type="ctrTitle"/>
          </p:nvPr>
        </p:nvSpPr>
        <p:spPr>
          <a:xfrm>
            <a:off x="982261" y="1779972"/>
            <a:ext cx="10058400" cy="3574778"/>
          </a:xfrm>
          <a:effectLst>
            <a:outerShdw blurRad="50800" dist="38100" dir="2700000" algn="tl" rotWithShape="0">
              <a:prstClr val="black">
                <a:alpha val="40000"/>
              </a:prstClr>
            </a:outerShdw>
          </a:effectLst>
        </p:spPr>
        <p:txBody>
          <a:bodyPr>
            <a:normAutofit/>
          </a:bodyPr>
          <a:lstStyle/>
          <a:p>
            <a:r>
              <a:rPr lang="en-GB" sz="5200" u="sng">
                <a:solidFill>
                  <a:srgbClr val="FFFFFF"/>
                </a:solidFill>
              </a:rPr>
              <a:t>Injustice in plain sight</a:t>
            </a:r>
          </a:p>
        </p:txBody>
      </p:sp>
      <p:sp>
        <p:nvSpPr>
          <p:cNvPr id="3" name="Subtitle 2">
            <a:extLst>
              <a:ext uri="{FF2B5EF4-FFF2-40B4-BE49-F238E27FC236}">
                <a16:creationId xmlns:a16="http://schemas.microsoft.com/office/drawing/2014/main" id="{0D2E7FCD-50ED-5A46-C7EA-175FBC94F93D}"/>
              </a:ext>
            </a:extLst>
          </p:cNvPr>
          <p:cNvSpPr>
            <a:spLocks noGrp="1"/>
          </p:cNvSpPr>
          <p:nvPr>
            <p:ph type="subTitle" idx="1"/>
          </p:nvPr>
        </p:nvSpPr>
        <p:spPr>
          <a:xfrm>
            <a:off x="927523" y="5285492"/>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By Zita Draper </a:t>
            </a:r>
          </a:p>
        </p:txBody>
      </p:sp>
    </p:spTree>
    <p:extLst>
      <p:ext uri="{BB962C8B-B14F-4D97-AF65-F5344CB8AC3E}">
        <p14:creationId xmlns:p14="http://schemas.microsoft.com/office/powerpoint/2010/main" val="695954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56CED0-AAD2-B2EF-9587-DECF7E25790F}"/>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Trigger warning </a:t>
            </a:r>
          </a:p>
        </p:txBody>
      </p:sp>
      <p:sp>
        <p:nvSpPr>
          <p:cNvPr id="18" name="Arc 1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BEB6847-E54B-FC99-EA7C-52520354ED2B}"/>
              </a:ext>
            </a:extLst>
          </p:cNvPr>
          <p:cNvSpPr>
            <a:spLocks noGrp="1"/>
          </p:cNvSpPr>
          <p:nvPr>
            <p:ph idx="1"/>
          </p:nvPr>
        </p:nvSpPr>
        <p:spPr>
          <a:xfrm>
            <a:off x="4447308" y="591344"/>
            <a:ext cx="6906491" cy="5585619"/>
          </a:xfrm>
        </p:spPr>
        <p:txBody>
          <a:bodyPr anchor="ctr">
            <a:normAutofit/>
          </a:bodyPr>
          <a:lstStyle/>
          <a:p>
            <a:r>
              <a:rPr lang="en-GB"/>
              <a:t>In today’s session there will be discussion surrounding some sensitive issues; </a:t>
            </a:r>
          </a:p>
          <a:p>
            <a:endParaRPr lang="en-GB"/>
          </a:p>
          <a:p>
            <a:r>
              <a:rPr lang="en-GB"/>
              <a:t>Murder </a:t>
            </a:r>
          </a:p>
          <a:p>
            <a:r>
              <a:rPr lang="en-GB"/>
              <a:t>Rape </a:t>
            </a:r>
          </a:p>
          <a:p>
            <a:r>
              <a:rPr lang="en-GB"/>
              <a:t>Post office scandal</a:t>
            </a:r>
          </a:p>
          <a:p>
            <a:r>
              <a:rPr lang="en-GB"/>
              <a:t>Much more ….</a:t>
            </a:r>
          </a:p>
        </p:txBody>
      </p:sp>
    </p:spTree>
    <p:extLst>
      <p:ext uri="{BB962C8B-B14F-4D97-AF65-F5344CB8AC3E}">
        <p14:creationId xmlns:p14="http://schemas.microsoft.com/office/powerpoint/2010/main" val="2459660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1C627-08D9-C5AD-8E18-BCBD6D9E6184}"/>
              </a:ext>
            </a:extLst>
          </p:cNvPr>
          <p:cNvSpPr>
            <a:spLocks noGrp="1"/>
          </p:cNvSpPr>
          <p:nvPr>
            <p:ph type="title"/>
          </p:nvPr>
        </p:nvSpPr>
        <p:spPr>
          <a:xfrm>
            <a:off x="7255564" y="834888"/>
            <a:ext cx="4314645" cy="1268958"/>
          </a:xfrm>
        </p:spPr>
        <p:txBody>
          <a:bodyPr anchor="b">
            <a:normAutofit/>
          </a:bodyPr>
          <a:lstStyle/>
          <a:p>
            <a:pPr algn="ctr"/>
            <a:r>
              <a:rPr lang="en-GB" sz="6600" b="1" i="1" u="sng"/>
              <a:t>Content </a:t>
            </a:r>
          </a:p>
        </p:txBody>
      </p:sp>
      <p:pic>
        <p:nvPicPr>
          <p:cNvPr id="5" name="Picture 4" descr="A statue of a person holding scales and sword&#10;&#10;AI-generated content may be incorrect.">
            <a:extLst>
              <a:ext uri="{FF2B5EF4-FFF2-40B4-BE49-F238E27FC236}">
                <a16:creationId xmlns:a16="http://schemas.microsoft.com/office/drawing/2014/main" id="{6539558B-C8CE-22AE-FF49-A18C78707822}"/>
              </a:ext>
            </a:extLst>
          </p:cNvPr>
          <p:cNvPicPr>
            <a:picLocks noChangeAspect="1"/>
          </p:cNvPicPr>
          <p:nvPr/>
        </p:nvPicPr>
        <p:blipFill>
          <a:blip r:embed="rId2">
            <a:extLst>
              <a:ext uri="{28A0092B-C50C-407E-A947-70E740481C1C}">
                <a14:useLocalDpi xmlns:a14="http://schemas.microsoft.com/office/drawing/2010/main" val="0"/>
              </a:ext>
            </a:extLst>
          </a:blip>
          <a:srcRect l="10281" r="16257"/>
          <a:stretch>
            <a:fillRect/>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19" name="Rectangle 18">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4392C3D-28B0-292B-3AF3-1DA0942ED357}"/>
              </a:ext>
            </a:extLst>
          </p:cNvPr>
          <p:cNvSpPr>
            <a:spLocks noGrp="1"/>
          </p:cNvSpPr>
          <p:nvPr>
            <p:ph idx="1"/>
          </p:nvPr>
        </p:nvSpPr>
        <p:spPr>
          <a:xfrm>
            <a:off x="7255563" y="2557587"/>
            <a:ext cx="4314645" cy="3717317"/>
          </a:xfrm>
        </p:spPr>
        <p:txBody>
          <a:bodyPr anchor="t">
            <a:normAutofit fontScale="85000" lnSpcReduction="20000"/>
          </a:bodyPr>
          <a:lstStyle/>
          <a:p>
            <a:pPr>
              <a:lnSpc>
                <a:spcPct val="200000"/>
              </a:lnSpc>
            </a:pPr>
            <a:r>
              <a:rPr lang="en-GB" sz="1800"/>
              <a:t>Aims and Learning objectives </a:t>
            </a:r>
          </a:p>
          <a:p>
            <a:pPr>
              <a:lnSpc>
                <a:spcPct val="200000"/>
              </a:lnSpc>
            </a:pPr>
            <a:r>
              <a:rPr lang="en-GB" sz="1800"/>
              <a:t>When the system gets it wrong? </a:t>
            </a:r>
          </a:p>
          <a:p>
            <a:pPr>
              <a:lnSpc>
                <a:spcPct val="200000"/>
              </a:lnSpc>
            </a:pPr>
            <a:r>
              <a:rPr lang="en-GB" sz="1800"/>
              <a:t>How miscarriages of justice are identified. </a:t>
            </a:r>
          </a:p>
          <a:p>
            <a:pPr>
              <a:lnSpc>
                <a:spcPct val="200000"/>
              </a:lnSpc>
            </a:pPr>
            <a:r>
              <a:rPr lang="en-GB" sz="1800"/>
              <a:t>Some real-life cases</a:t>
            </a:r>
          </a:p>
          <a:p>
            <a:pPr>
              <a:lnSpc>
                <a:spcPct val="200000"/>
              </a:lnSpc>
            </a:pPr>
            <a:r>
              <a:rPr lang="en-GB" sz="1800"/>
              <a:t>Activities </a:t>
            </a:r>
          </a:p>
          <a:p>
            <a:pPr>
              <a:lnSpc>
                <a:spcPct val="200000"/>
              </a:lnSpc>
            </a:pPr>
            <a:r>
              <a:rPr lang="en-GB" sz="1800"/>
              <a:t>Summary </a:t>
            </a:r>
          </a:p>
          <a:p>
            <a:pPr>
              <a:lnSpc>
                <a:spcPct val="200000"/>
              </a:lnSpc>
            </a:pPr>
            <a:r>
              <a:rPr lang="en-GB" sz="1800"/>
              <a:t>Thank you, any questions?</a:t>
            </a:r>
          </a:p>
        </p:txBody>
      </p:sp>
    </p:spTree>
    <p:extLst>
      <p:ext uri="{BB962C8B-B14F-4D97-AF65-F5344CB8AC3E}">
        <p14:creationId xmlns:p14="http://schemas.microsoft.com/office/powerpoint/2010/main" val="968734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E3022-276D-C593-8B76-75521968B9F3}"/>
              </a:ext>
            </a:extLst>
          </p:cNvPr>
          <p:cNvSpPr>
            <a:spLocks noGrp="1"/>
          </p:cNvSpPr>
          <p:nvPr>
            <p:ph type="title"/>
          </p:nvPr>
        </p:nvSpPr>
        <p:spPr>
          <a:xfrm>
            <a:off x="1238178" y="362536"/>
            <a:ext cx="4368602" cy="1956841"/>
          </a:xfrm>
        </p:spPr>
        <p:txBody>
          <a:bodyPr anchor="b">
            <a:normAutofit fontScale="90000"/>
          </a:bodyPr>
          <a:lstStyle/>
          <a:p>
            <a:r>
              <a:rPr lang="en-GB" sz="4800" b="1" i="1" u="sng"/>
              <a:t>Aims and Learning Objectives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C75269-530A-FDC1-FB56-D46EA5BBD474}"/>
              </a:ext>
            </a:extLst>
          </p:cNvPr>
          <p:cNvSpPr>
            <a:spLocks noGrp="1"/>
          </p:cNvSpPr>
          <p:nvPr>
            <p:ph idx="1"/>
          </p:nvPr>
        </p:nvSpPr>
        <p:spPr>
          <a:xfrm>
            <a:off x="640080" y="2872899"/>
            <a:ext cx="4243589" cy="3320668"/>
          </a:xfrm>
        </p:spPr>
        <p:txBody>
          <a:bodyPr>
            <a:normAutofit/>
          </a:bodyPr>
          <a:lstStyle/>
          <a:p>
            <a:r>
              <a:rPr lang="en-GB" sz="2000"/>
              <a:t>The aim of today’s session is to discuss injustice in the justice system. </a:t>
            </a:r>
          </a:p>
          <a:p>
            <a:endParaRPr lang="en-GB" sz="2000"/>
          </a:p>
          <a:p>
            <a:r>
              <a:rPr lang="en-GB" sz="2000"/>
              <a:t>By the end of today’s session students should be able to demonstrate their understanding of injustice in the justice system, including looking at and understanding key cases. </a:t>
            </a:r>
          </a:p>
        </p:txBody>
      </p:sp>
      <p:pic>
        <p:nvPicPr>
          <p:cNvPr id="5" name="Picture 4" descr="A yellow scale with a black background&#10;&#10;AI-generated content may be incorrect.">
            <a:extLst>
              <a:ext uri="{FF2B5EF4-FFF2-40B4-BE49-F238E27FC236}">
                <a16:creationId xmlns:a16="http://schemas.microsoft.com/office/drawing/2014/main" id="{F6387E2E-D96D-39EA-A939-0CD76D4D95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95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25979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5E9CA-9DAB-2C78-6D4D-85C71CF4F0D8}"/>
              </a:ext>
            </a:extLst>
          </p:cNvPr>
          <p:cNvSpPr>
            <a:spLocks noGrp="1"/>
          </p:cNvSpPr>
          <p:nvPr>
            <p:ph type="title"/>
          </p:nvPr>
        </p:nvSpPr>
        <p:spPr>
          <a:xfrm>
            <a:off x="1043631" y="809898"/>
            <a:ext cx="9942716" cy="1554480"/>
          </a:xfrm>
        </p:spPr>
        <p:txBody>
          <a:bodyPr anchor="ctr">
            <a:normAutofit/>
          </a:bodyPr>
          <a:lstStyle/>
          <a:p>
            <a:r>
              <a:rPr lang="en-GB" sz="4800" b="1" i="1" u="sng"/>
              <a:t>What is injustice in plain sight?</a:t>
            </a:r>
          </a:p>
        </p:txBody>
      </p:sp>
      <p:sp>
        <p:nvSpPr>
          <p:cNvPr id="3" name="Content Placeholder 2">
            <a:extLst>
              <a:ext uri="{FF2B5EF4-FFF2-40B4-BE49-F238E27FC236}">
                <a16:creationId xmlns:a16="http://schemas.microsoft.com/office/drawing/2014/main" id="{F2A3CAB5-EDA8-C98D-A3D8-CC5042BDB9FA}"/>
              </a:ext>
            </a:extLst>
          </p:cNvPr>
          <p:cNvSpPr>
            <a:spLocks noGrp="1"/>
          </p:cNvSpPr>
          <p:nvPr>
            <p:ph idx="1"/>
          </p:nvPr>
        </p:nvSpPr>
        <p:spPr>
          <a:xfrm>
            <a:off x="1045028" y="3017522"/>
            <a:ext cx="9941319" cy="3124658"/>
          </a:xfrm>
        </p:spPr>
        <p:txBody>
          <a:bodyPr anchor="ctr">
            <a:normAutofit/>
          </a:bodyPr>
          <a:lstStyle/>
          <a:p>
            <a:r>
              <a:rPr lang="en-GB" sz="2400"/>
              <a:t>The justice system is not perfect. </a:t>
            </a:r>
          </a:p>
          <a:p>
            <a:endParaRPr lang="en-GB" sz="2400"/>
          </a:p>
          <a:p>
            <a:r>
              <a:rPr lang="en-GB" sz="2400"/>
              <a:t>It sometimes gets things wrong. </a:t>
            </a:r>
          </a:p>
          <a:p>
            <a:endParaRPr lang="en-GB" sz="2400"/>
          </a:p>
          <a:p>
            <a:r>
              <a:rPr lang="en-GB" sz="2400"/>
              <a:t>Whether that’s through confessions by oppression or anything else, sometimes they get it wrong. </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46139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40795-F1FC-DF80-78A2-C46E5A55B4DD}"/>
              </a:ext>
            </a:extLst>
          </p:cNvPr>
          <p:cNvSpPr>
            <a:spLocks noGrp="1"/>
          </p:cNvSpPr>
          <p:nvPr>
            <p:ph type="title"/>
          </p:nvPr>
        </p:nvSpPr>
        <p:spPr>
          <a:xfrm>
            <a:off x="1171074" y="1396686"/>
            <a:ext cx="3240506" cy="4064628"/>
          </a:xfrm>
        </p:spPr>
        <p:txBody>
          <a:bodyPr>
            <a:normAutofit/>
          </a:bodyPr>
          <a:lstStyle/>
          <a:p>
            <a:r>
              <a:rPr lang="en-GB" b="1" u="sng">
                <a:solidFill>
                  <a:srgbClr val="FFFFFF"/>
                </a:solidFill>
              </a:rPr>
              <a:t>Continued </a:t>
            </a:r>
          </a:p>
        </p:txBody>
      </p:sp>
      <p:sp>
        <p:nvSpPr>
          <p:cNvPr id="17" name="Arc 16">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8CB2057-4308-F19D-AC93-5158AF3E65F9}"/>
              </a:ext>
            </a:extLst>
          </p:cNvPr>
          <p:cNvSpPr>
            <a:spLocks noGrp="1"/>
          </p:cNvSpPr>
          <p:nvPr>
            <p:ph idx="1"/>
          </p:nvPr>
        </p:nvSpPr>
        <p:spPr>
          <a:xfrm>
            <a:off x="5370153" y="1526033"/>
            <a:ext cx="5536397" cy="3935281"/>
          </a:xfrm>
        </p:spPr>
        <p:txBody>
          <a:bodyPr>
            <a:normAutofit/>
          </a:bodyPr>
          <a:lstStyle/>
          <a:p>
            <a:r>
              <a:rPr lang="en-GB"/>
              <a:t>There can be miscarriages of justice. </a:t>
            </a:r>
          </a:p>
          <a:p>
            <a:endParaRPr lang="en-GB"/>
          </a:p>
          <a:p>
            <a:r>
              <a:rPr lang="en-GB"/>
              <a:t>Where people have been wrongly convicted of crimes. </a:t>
            </a:r>
          </a:p>
          <a:p>
            <a:endParaRPr lang="en-GB"/>
          </a:p>
          <a:p>
            <a:r>
              <a:rPr lang="en-GB"/>
              <a:t>Key service is the Criminal Case Review Commission. </a:t>
            </a:r>
          </a:p>
        </p:txBody>
      </p:sp>
    </p:spTree>
    <p:extLst>
      <p:ext uri="{BB962C8B-B14F-4D97-AF65-F5344CB8AC3E}">
        <p14:creationId xmlns:p14="http://schemas.microsoft.com/office/powerpoint/2010/main" val="1043996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B20B2-801B-43D4-423E-6FFF392730C7}"/>
              </a:ext>
            </a:extLst>
          </p:cNvPr>
          <p:cNvSpPr>
            <a:spLocks noGrp="1"/>
          </p:cNvSpPr>
          <p:nvPr>
            <p:ph type="title"/>
          </p:nvPr>
        </p:nvSpPr>
        <p:spPr>
          <a:xfrm>
            <a:off x="640080" y="325369"/>
            <a:ext cx="4368602" cy="1956841"/>
          </a:xfrm>
        </p:spPr>
        <p:txBody>
          <a:bodyPr anchor="b">
            <a:normAutofit/>
          </a:bodyPr>
          <a:lstStyle/>
          <a:p>
            <a:r>
              <a:rPr lang="en-GB" sz="4200" b="1" u="sng"/>
              <a:t>What causes miscarriages of justice?</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1B01C2-12B6-B331-D45F-764272ED10DE}"/>
              </a:ext>
            </a:extLst>
          </p:cNvPr>
          <p:cNvSpPr>
            <a:spLocks noGrp="1"/>
          </p:cNvSpPr>
          <p:nvPr>
            <p:ph idx="1"/>
          </p:nvPr>
        </p:nvSpPr>
        <p:spPr>
          <a:xfrm>
            <a:off x="640080" y="2872899"/>
            <a:ext cx="4243589" cy="3320668"/>
          </a:xfrm>
        </p:spPr>
        <p:txBody>
          <a:bodyPr>
            <a:normAutofit/>
          </a:bodyPr>
          <a:lstStyle/>
          <a:p>
            <a:r>
              <a:rPr lang="en-GB" sz="2200"/>
              <a:t>Police behaviour </a:t>
            </a:r>
          </a:p>
          <a:p>
            <a:r>
              <a:rPr lang="en-GB" sz="2200"/>
              <a:t>Confession by Oppression</a:t>
            </a:r>
          </a:p>
          <a:p>
            <a:r>
              <a:rPr lang="en-GB" sz="2200"/>
              <a:t>Cuts to legal aid </a:t>
            </a:r>
          </a:p>
          <a:p>
            <a:r>
              <a:rPr lang="en-GB" sz="2200"/>
              <a:t>Private sectors</a:t>
            </a:r>
          </a:p>
          <a:p>
            <a:r>
              <a:rPr lang="en-GB" sz="2200"/>
              <a:t>Solicitors</a:t>
            </a:r>
          </a:p>
        </p:txBody>
      </p:sp>
      <p:pic>
        <p:nvPicPr>
          <p:cNvPr id="5" name="Picture 4" descr="Empty speech bubbles">
            <a:extLst>
              <a:ext uri="{FF2B5EF4-FFF2-40B4-BE49-F238E27FC236}">
                <a16:creationId xmlns:a16="http://schemas.microsoft.com/office/drawing/2014/main" id="{4D8009BE-A8C6-63D0-9BAE-14A503BBAE45}"/>
              </a:ext>
            </a:extLst>
          </p:cNvPr>
          <p:cNvPicPr>
            <a:picLocks noChangeAspect="1"/>
          </p:cNvPicPr>
          <p:nvPr/>
        </p:nvPicPr>
        <p:blipFill>
          <a:blip r:embed="rId2">
            <a:extLst>
              <a:ext uri="{28A0092B-C50C-407E-A947-70E740481C1C}">
                <a14:useLocalDpi xmlns:a14="http://schemas.microsoft.com/office/drawing/2010/main" val="0"/>
              </a:ext>
            </a:extLst>
          </a:blip>
          <a:srcRect l="20805" r="12242"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77949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45AAA442-879D-E91F-2D10-FDD9BF5FD344}"/>
              </a:ext>
            </a:extLst>
          </p:cNvPr>
          <p:cNvPicPr>
            <a:picLocks noChangeAspect="1"/>
          </p:cNvPicPr>
          <p:nvPr/>
        </p:nvPicPr>
        <p:blipFill>
          <a:blip r:embed="rId2">
            <a:alphaModFix amt="5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7015" r="-1" b="7966"/>
          <a:stretch>
            <a:fillRect/>
          </a:stretch>
        </p:blipFill>
        <p:spPr>
          <a:xfrm>
            <a:off x="20" y="10"/>
            <a:ext cx="12188930" cy="6857990"/>
          </a:xfrm>
          <a:prstGeom prst="rect">
            <a:avLst/>
          </a:prstGeom>
        </p:spPr>
      </p:pic>
      <p:sp>
        <p:nvSpPr>
          <p:cNvPr id="4" name="Title 3">
            <a:extLst>
              <a:ext uri="{FF2B5EF4-FFF2-40B4-BE49-F238E27FC236}">
                <a16:creationId xmlns:a16="http://schemas.microsoft.com/office/drawing/2014/main" id="{66FCB3EE-86B6-4DB9-28D0-74E168F2824E}"/>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Criminal Case Review Commission</a:t>
            </a:r>
          </a:p>
        </p:txBody>
      </p:sp>
      <p:sp>
        <p:nvSpPr>
          <p:cNvPr id="20"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997536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2B59-6199-442D-E9AA-D5EEE741B8B7}"/>
              </a:ext>
            </a:extLst>
          </p:cNvPr>
          <p:cNvSpPr>
            <a:spLocks noGrp="1"/>
          </p:cNvSpPr>
          <p:nvPr>
            <p:ph type="title"/>
          </p:nvPr>
        </p:nvSpPr>
        <p:spPr/>
        <p:txBody>
          <a:bodyPr>
            <a:normAutofit/>
          </a:bodyPr>
          <a:lstStyle/>
          <a:p>
            <a:pPr algn="ctr"/>
            <a:r>
              <a:rPr lang="en-GB" sz="6000" b="1" i="1" u="sng"/>
              <a:t>The CCRC</a:t>
            </a:r>
          </a:p>
        </p:txBody>
      </p:sp>
      <p:pic>
        <p:nvPicPr>
          <p:cNvPr id="4" name="Online Media 3" title="We are the CCRC">
            <a:hlinkClick r:id="" action="ppaction://media"/>
            <a:extLst>
              <a:ext uri="{FF2B5EF4-FFF2-40B4-BE49-F238E27FC236}">
                <a16:creationId xmlns:a16="http://schemas.microsoft.com/office/drawing/2014/main" id="{B0F17B08-6637-A354-9418-70854F2962C9}"/>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987141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7FD56-1495-2C95-7595-57B7C26B895F}"/>
              </a:ext>
            </a:extLst>
          </p:cNvPr>
          <p:cNvSpPr>
            <a:spLocks noGrp="1"/>
          </p:cNvSpPr>
          <p:nvPr>
            <p:ph type="title"/>
          </p:nvPr>
        </p:nvSpPr>
        <p:spPr>
          <a:xfrm>
            <a:off x="5297762" y="329184"/>
            <a:ext cx="6251110" cy="1783080"/>
          </a:xfrm>
        </p:spPr>
        <p:txBody>
          <a:bodyPr anchor="b">
            <a:normAutofit/>
          </a:bodyPr>
          <a:lstStyle/>
          <a:p>
            <a:r>
              <a:rPr lang="en-GB" sz="5400" b="1" i="1" u="sng"/>
              <a:t>Who are they?</a:t>
            </a:r>
          </a:p>
        </p:txBody>
      </p:sp>
      <p:pic>
        <p:nvPicPr>
          <p:cNvPr id="5" name="Picture 4" descr="Magnifying glasses on yellow backdrop">
            <a:extLst>
              <a:ext uri="{FF2B5EF4-FFF2-40B4-BE49-F238E27FC236}">
                <a16:creationId xmlns:a16="http://schemas.microsoft.com/office/drawing/2014/main" id="{820EF573-5FC6-7449-8D86-721DCA63253F}"/>
              </a:ext>
            </a:extLst>
          </p:cNvPr>
          <p:cNvPicPr>
            <a:picLocks noChangeAspect="1"/>
          </p:cNvPicPr>
          <p:nvPr/>
        </p:nvPicPr>
        <p:blipFill>
          <a:blip r:embed="rId2">
            <a:extLst>
              <a:ext uri="{28A0092B-C50C-407E-A947-70E740481C1C}">
                <a14:useLocalDpi xmlns:a14="http://schemas.microsoft.com/office/drawing/2010/main" val="0"/>
              </a:ext>
            </a:extLst>
          </a:blip>
          <a:srcRect l="30995" r="23673"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783404-954A-46E7-66FA-ECD832355A30}"/>
              </a:ext>
            </a:extLst>
          </p:cNvPr>
          <p:cNvSpPr>
            <a:spLocks noGrp="1"/>
          </p:cNvSpPr>
          <p:nvPr>
            <p:ph idx="1"/>
          </p:nvPr>
        </p:nvSpPr>
        <p:spPr>
          <a:xfrm>
            <a:off x="5297762" y="2706624"/>
            <a:ext cx="6251110" cy="3483864"/>
          </a:xfrm>
        </p:spPr>
        <p:txBody>
          <a:bodyPr>
            <a:normAutofit/>
          </a:bodyPr>
          <a:lstStyle/>
          <a:p>
            <a:pPr marL="0" indent="0">
              <a:buNone/>
            </a:pPr>
            <a:r>
              <a:rPr lang="en-GB" sz="2200"/>
              <a:t>They are independent </a:t>
            </a:r>
          </a:p>
          <a:p>
            <a:pPr marL="0" indent="0">
              <a:buNone/>
            </a:pPr>
            <a:endParaRPr lang="en-GB" sz="2200"/>
          </a:p>
          <a:p>
            <a:pPr marL="0" indent="0">
              <a:buNone/>
            </a:pPr>
            <a:r>
              <a:rPr lang="en-GB" sz="2200"/>
              <a:t>Can asked them to look at your case </a:t>
            </a:r>
          </a:p>
          <a:p>
            <a:pPr marL="0" indent="0">
              <a:buNone/>
            </a:pPr>
            <a:endParaRPr lang="en-GB" sz="2200"/>
          </a:p>
          <a:p>
            <a:pPr marL="0" indent="0">
              <a:buNone/>
            </a:pPr>
            <a:r>
              <a:rPr lang="en-GB" sz="2200"/>
              <a:t>Appeal on new evidence, or new legal argument.</a:t>
            </a:r>
          </a:p>
        </p:txBody>
      </p:sp>
    </p:spTree>
    <p:extLst>
      <p:ext uri="{BB962C8B-B14F-4D97-AF65-F5344CB8AC3E}">
        <p14:creationId xmlns:p14="http://schemas.microsoft.com/office/powerpoint/2010/main" val="371017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D13B48-9BD9-66DB-3671-B5E78960C55F}"/>
              </a:ext>
            </a:extLst>
          </p:cNvPr>
          <p:cNvSpPr>
            <a:spLocks noGrp="1"/>
          </p:cNvSpPr>
          <p:nvPr>
            <p:ph type="title"/>
          </p:nvPr>
        </p:nvSpPr>
        <p:spPr>
          <a:xfrm>
            <a:off x="841248" y="256032"/>
            <a:ext cx="10506456" cy="1014984"/>
          </a:xfrm>
        </p:spPr>
        <p:txBody>
          <a:bodyPr anchor="b">
            <a:normAutofit/>
          </a:bodyPr>
          <a:lstStyle/>
          <a:p>
            <a:pPr algn="ctr"/>
            <a:r>
              <a:rPr lang="en-GB" sz="5400" b="1" i="1" u="sng"/>
              <a:t>How do people apply?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AD0ECC9-F79C-275C-F4D1-6F886AA6588F}"/>
              </a:ext>
            </a:extLst>
          </p:cNvPr>
          <p:cNvGraphicFramePr>
            <a:graphicFrameLocks noGrp="1"/>
          </p:cNvGraphicFramePr>
          <p:nvPr>
            <p:ph idx="1"/>
            <p:extLst>
              <p:ext uri="{D42A27DB-BD31-4B8C-83A1-F6EECF244321}">
                <p14:modId xmlns:p14="http://schemas.microsoft.com/office/powerpoint/2010/main" val="2013408801"/>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7658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3D1DB-BBBD-0A7A-9A11-706A3B08C59A}"/>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930BBE-9AB9-6124-1CCD-CB1016E89B1F}"/>
              </a:ext>
            </a:extLst>
          </p:cNvPr>
          <p:cNvSpPr>
            <a:spLocks noGrp="1"/>
          </p:cNvSpPr>
          <p:nvPr>
            <p:ph idx="1"/>
          </p:nvPr>
        </p:nvSpPr>
        <p:spPr>
          <a:xfrm>
            <a:off x="4447308" y="591344"/>
            <a:ext cx="6906491" cy="5585619"/>
          </a:xfrm>
        </p:spPr>
        <p:txBody>
          <a:bodyPr anchor="ctr">
            <a:normAutofit/>
          </a:bodyPr>
          <a:lstStyle/>
          <a:p>
            <a:r>
              <a:rPr lang="en-GB"/>
              <a:t>This is free to apply. </a:t>
            </a:r>
          </a:p>
          <a:p>
            <a:endParaRPr lang="en-GB"/>
          </a:p>
          <a:p>
            <a:r>
              <a:rPr lang="en-GB"/>
              <a:t>You can ask them to review your conviction or sentence. </a:t>
            </a:r>
          </a:p>
          <a:p>
            <a:endParaRPr lang="en-GB"/>
          </a:p>
          <a:p>
            <a:r>
              <a:rPr lang="en-GB"/>
              <a:t>Only apply once you have used the standard courts. </a:t>
            </a:r>
          </a:p>
          <a:p>
            <a:endParaRPr lang="en-GB"/>
          </a:p>
          <a:p>
            <a:r>
              <a:rPr lang="en-GB"/>
              <a:t>If you haven’t they will tell you to first. </a:t>
            </a:r>
          </a:p>
        </p:txBody>
      </p:sp>
    </p:spTree>
    <p:extLst>
      <p:ext uri="{BB962C8B-B14F-4D97-AF65-F5344CB8AC3E}">
        <p14:creationId xmlns:p14="http://schemas.microsoft.com/office/powerpoint/2010/main" val="1855175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9743B-A83A-01C2-7684-089A949E73AB}"/>
              </a:ext>
            </a:extLst>
          </p:cNvPr>
          <p:cNvSpPr>
            <a:spLocks noGrp="1"/>
          </p:cNvSpPr>
          <p:nvPr>
            <p:ph type="title"/>
          </p:nvPr>
        </p:nvSpPr>
        <p:spPr>
          <a:xfrm>
            <a:off x="838200" y="365125"/>
            <a:ext cx="10515600" cy="1325563"/>
          </a:xfrm>
        </p:spPr>
        <p:txBody>
          <a:bodyPr>
            <a:normAutofit/>
          </a:bodyPr>
          <a:lstStyle/>
          <a:p>
            <a:r>
              <a:rPr lang="en-GB" sz="5400" b="1" u="sng"/>
              <a:t>Exceptional Circumstances </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F24785-0BDD-7AA3-E1A7-3BE49B5C4BDD}"/>
              </a:ext>
            </a:extLst>
          </p:cNvPr>
          <p:cNvGraphicFramePr>
            <a:graphicFrameLocks noGrp="1"/>
          </p:cNvGraphicFramePr>
          <p:nvPr>
            <p:ph idx="1"/>
            <p:extLst>
              <p:ext uri="{D42A27DB-BD31-4B8C-83A1-F6EECF244321}">
                <p14:modId xmlns:p14="http://schemas.microsoft.com/office/powerpoint/2010/main" val="846266510"/>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880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DEF64C-F12B-9D3A-C2E8-F5704ADA89A8}"/>
              </a:ext>
            </a:extLst>
          </p:cNvPr>
          <p:cNvSpPr>
            <a:spLocks noGrp="1"/>
          </p:cNvSpPr>
          <p:nvPr>
            <p:ph type="title"/>
          </p:nvPr>
        </p:nvSpPr>
        <p:spPr>
          <a:xfrm>
            <a:off x="5297762" y="329184"/>
            <a:ext cx="6251110" cy="1783080"/>
          </a:xfrm>
        </p:spPr>
        <p:txBody>
          <a:bodyPr anchor="b">
            <a:normAutofit/>
          </a:bodyPr>
          <a:lstStyle/>
          <a:p>
            <a:r>
              <a:rPr lang="en-GB" sz="5400" b="1" u="sng"/>
              <a:t>Continued </a:t>
            </a:r>
          </a:p>
        </p:txBody>
      </p:sp>
      <p:pic>
        <p:nvPicPr>
          <p:cNvPr id="5" name="Picture 4" descr="Pen placed on top of a signature line">
            <a:extLst>
              <a:ext uri="{FF2B5EF4-FFF2-40B4-BE49-F238E27FC236}">
                <a16:creationId xmlns:a16="http://schemas.microsoft.com/office/drawing/2014/main" id="{3FCEFDB4-B21C-E013-DAB6-D1A22C588E7E}"/>
              </a:ext>
            </a:extLst>
          </p:cNvPr>
          <p:cNvPicPr>
            <a:picLocks noChangeAspect="1"/>
          </p:cNvPicPr>
          <p:nvPr/>
        </p:nvPicPr>
        <p:blipFill>
          <a:blip r:embed="rId2"/>
          <a:srcRect l="52282" r="238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C0326BD-51E0-83E7-59C7-CEA14C61904E}"/>
              </a:ext>
            </a:extLst>
          </p:cNvPr>
          <p:cNvSpPr>
            <a:spLocks noGrp="1"/>
          </p:cNvSpPr>
          <p:nvPr>
            <p:ph idx="1"/>
          </p:nvPr>
        </p:nvSpPr>
        <p:spPr>
          <a:xfrm>
            <a:off x="5297762" y="2706624"/>
            <a:ext cx="6251110" cy="3483864"/>
          </a:xfrm>
        </p:spPr>
        <p:txBody>
          <a:bodyPr>
            <a:normAutofit/>
          </a:bodyPr>
          <a:lstStyle/>
          <a:p>
            <a:r>
              <a:rPr lang="en-GB" sz="2200"/>
              <a:t>Not- </a:t>
            </a:r>
          </a:p>
          <a:p>
            <a:r>
              <a:rPr lang="en-GB" sz="2200"/>
              <a:t>1. Forgetting to appeal </a:t>
            </a:r>
          </a:p>
          <a:p>
            <a:r>
              <a:rPr lang="en-GB" sz="2200"/>
              <a:t>2. Advice form solicitor that you cannot appeal. </a:t>
            </a:r>
          </a:p>
          <a:p>
            <a:r>
              <a:rPr lang="en-GB" sz="2200"/>
              <a:t>3. Unable to get a solicitor to help with appeal. </a:t>
            </a:r>
          </a:p>
        </p:txBody>
      </p:sp>
    </p:spTree>
    <p:extLst>
      <p:ext uri="{BB962C8B-B14F-4D97-AF65-F5344CB8AC3E}">
        <p14:creationId xmlns:p14="http://schemas.microsoft.com/office/powerpoint/2010/main" val="27777244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6B21A-A678-4A63-E2B5-7970EFEB315E}"/>
              </a:ext>
            </a:extLst>
          </p:cNvPr>
          <p:cNvSpPr>
            <a:spLocks noGrp="1"/>
          </p:cNvSpPr>
          <p:nvPr>
            <p:ph type="title"/>
          </p:nvPr>
        </p:nvSpPr>
        <p:spPr>
          <a:xfrm>
            <a:off x="5297762" y="329184"/>
            <a:ext cx="6251110" cy="1783080"/>
          </a:xfrm>
        </p:spPr>
        <p:txBody>
          <a:bodyPr anchor="b">
            <a:normAutofit/>
          </a:bodyPr>
          <a:lstStyle/>
          <a:p>
            <a:r>
              <a:rPr lang="en-GB" sz="5400" b="1" u="sng"/>
              <a:t>When can I apply?</a:t>
            </a:r>
          </a:p>
        </p:txBody>
      </p:sp>
      <p:pic>
        <p:nvPicPr>
          <p:cNvPr id="5" name="Picture 4" descr="Pen placed on top of a signature line">
            <a:extLst>
              <a:ext uri="{FF2B5EF4-FFF2-40B4-BE49-F238E27FC236}">
                <a16:creationId xmlns:a16="http://schemas.microsoft.com/office/drawing/2014/main" id="{6334B695-9925-1601-B27D-B959BAC0E91B}"/>
              </a:ext>
            </a:extLst>
          </p:cNvPr>
          <p:cNvPicPr>
            <a:picLocks noChangeAspect="1"/>
          </p:cNvPicPr>
          <p:nvPr/>
        </p:nvPicPr>
        <p:blipFill>
          <a:blip r:embed="rId2"/>
          <a:srcRect l="52282" r="238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4C9321-EEDF-A9FB-3F1D-86CDE62D23A2}"/>
              </a:ext>
            </a:extLst>
          </p:cNvPr>
          <p:cNvSpPr>
            <a:spLocks noGrp="1"/>
          </p:cNvSpPr>
          <p:nvPr>
            <p:ph idx="1"/>
          </p:nvPr>
        </p:nvSpPr>
        <p:spPr>
          <a:xfrm>
            <a:off x="5297762" y="2706624"/>
            <a:ext cx="6251110" cy="3483864"/>
          </a:xfrm>
        </p:spPr>
        <p:txBody>
          <a:bodyPr>
            <a:normAutofit/>
          </a:bodyPr>
          <a:lstStyle/>
          <a:p>
            <a:r>
              <a:rPr lang="en-GB" sz="2200"/>
              <a:t>When there is new evidence </a:t>
            </a:r>
          </a:p>
          <a:p>
            <a:r>
              <a:rPr lang="en-GB" sz="2200"/>
              <a:t>When there is a new legal argument </a:t>
            </a:r>
          </a:p>
          <a:p>
            <a:endParaRPr lang="en-GB" sz="2200"/>
          </a:p>
          <a:p>
            <a:r>
              <a:rPr lang="en-GB" sz="2200"/>
              <a:t>Someone else can apply on your behalf. </a:t>
            </a:r>
          </a:p>
        </p:txBody>
      </p:sp>
    </p:spTree>
    <p:extLst>
      <p:ext uri="{BB962C8B-B14F-4D97-AF65-F5344CB8AC3E}">
        <p14:creationId xmlns:p14="http://schemas.microsoft.com/office/powerpoint/2010/main" val="338112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B5B42-6043-1DB7-CE91-64E6CBFA500E}"/>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046E6-B2D8-6029-53BE-962A79E52386}"/>
              </a:ext>
            </a:extLst>
          </p:cNvPr>
          <p:cNvSpPr>
            <a:spLocks noGrp="1"/>
          </p:cNvSpPr>
          <p:nvPr>
            <p:ph idx="1"/>
          </p:nvPr>
        </p:nvSpPr>
        <p:spPr>
          <a:xfrm>
            <a:off x="4447308" y="591344"/>
            <a:ext cx="6906491" cy="5585619"/>
          </a:xfrm>
        </p:spPr>
        <p:txBody>
          <a:bodyPr anchor="ctr">
            <a:normAutofit/>
          </a:bodyPr>
          <a:lstStyle/>
          <a:p>
            <a:r>
              <a:rPr lang="en-GB"/>
              <a:t>They investigate convictions from Magistrates Court/ Crown Court/ Youth Court and Military Courts. </a:t>
            </a:r>
          </a:p>
          <a:p>
            <a:endParaRPr lang="en-GB"/>
          </a:p>
          <a:p>
            <a:r>
              <a:rPr lang="en-GB"/>
              <a:t>No time limit on applications – but older cases can be harder. </a:t>
            </a:r>
          </a:p>
          <a:p>
            <a:endParaRPr lang="en-GB"/>
          </a:p>
          <a:p>
            <a:r>
              <a:rPr lang="en-GB"/>
              <a:t>Special legal powers to investigate </a:t>
            </a:r>
          </a:p>
          <a:p>
            <a:endParaRPr lang="en-GB"/>
          </a:p>
          <a:p>
            <a:r>
              <a:rPr lang="en-GB"/>
              <a:t>No increase sentence. </a:t>
            </a:r>
          </a:p>
        </p:txBody>
      </p:sp>
    </p:spTree>
    <p:extLst>
      <p:ext uri="{BB962C8B-B14F-4D97-AF65-F5344CB8AC3E}">
        <p14:creationId xmlns:p14="http://schemas.microsoft.com/office/powerpoint/2010/main" val="233877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50ADD-5EF6-1F3A-496F-8BA836C0195C}"/>
              </a:ext>
            </a:extLst>
          </p:cNvPr>
          <p:cNvSpPr>
            <a:spLocks noGrp="1"/>
          </p:cNvSpPr>
          <p:nvPr>
            <p:ph type="title"/>
          </p:nvPr>
        </p:nvSpPr>
        <p:spPr>
          <a:xfrm>
            <a:off x="0" y="986304"/>
            <a:ext cx="3617537" cy="4461163"/>
          </a:xfrm>
        </p:spPr>
        <p:txBody>
          <a:bodyPr>
            <a:normAutofit/>
          </a:bodyPr>
          <a:lstStyle/>
          <a:p>
            <a:r>
              <a:rPr lang="en-GB" sz="6000"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EAA182F-D581-24DD-3495-70C40036B405}"/>
              </a:ext>
            </a:extLst>
          </p:cNvPr>
          <p:cNvSpPr>
            <a:spLocks noGrp="1"/>
          </p:cNvSpPr>
          <p:nvPr>
            <p:ph idx="1"/>
          </p:nvPr>
        </p:nvSpPr>
        <p:spPr>
          <a:xfrm>
            <a:off x="4447308" y="591344"/>
            <a:ext cx="6906491" cy="5585619"/>
          </a:xfrm>
        </p:spPr>
        <p:txBody>
          <a:bodyPr anchor="ctr">
            <a:normAutofit/>
          </a:bodyPr>
          <a:lstStyle/>
          <a:p>
            <a:r>
              <a:rPr lang="en-GB"/>
              <a:t>Do not need legal representations. </a:t>
            </a:r>
          </a:p>
          <a:p>
            <a:endParaRPr lang="en-GB"/>
          </a:p>
          <a:p>
            <a:r>
              <a:rPr lang="en-GB"/>
              <a:t>Cannot look at prevention orders, or civil matters. </a:t>
            </a:r>
          </a:p>
        </p:txBody>
      </p:sp>
    </p:spTree>
    <p:extLst>
      <p:ext uri="{BB962C8B-B14F-4D97-AF65-F5344CB8AC3E}">
        <p14:creationId xmlns:p14="http://schemas.microsoft.com/office/powerpoint/2010/main" val="1331725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title="Searching magnifying glass">
            <a:hlinkClick r:id="" action="ppaction://media"/>
            <a:extLst>
              <a:ext uri="{FF2B5EF4-FFF2-40B4-BE49-F238E27FC236}">
                <a16:creationId xmlns:a16="http://schemas.microsoft.com/office/drawing/2014/main" id="{24895425-4116-6ED0-DEEB-EA20EBBFCDCD}"/>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B5694B88-1E76-5EA3-70B3-2071D36C0BC4}"/>
              </a:ext>
            </a:extLst>
          </p:cNvPr>
          <p:cNvSpPr>
            <a:spLocks noGrp="1"/>
          </p:cNvSpPr>
          <p:nvPr>
            <p:ph type="ctrTitle"/>
          </p:nvPr>
        </p:nvSpPr>
        <p:spPr>
          <a:xfrm>
            <a:off x="1454988" y="-1193800"/>
            <a:ext cx="9144000" cy="2387600"/>
          </a:xfrm>
        </p:spPr>
        <p:txBody>
          <a:bodyPr>
            <a:normAutofit/>
          </a:bodyPr>
          <a:lstStyle/>
          <a:p>
            <a:r>
              <a:rPr lang="en-GB" sz="6600" b="1" u="sng">
                <a:solidFill>
                  <a:schemeClr val="bg1"/>
                </a:solidFill>
              </a:rPr>
              <a:t>Some real-life examples!</a:t>
            </a:r>
          </a:p>
        </p:txBody>
      </p:sp>
    </p:spTree>
    <p:extLst>
      <p:ext uri="{BB962C8B-B14F-4D97-AF65-F5344CB8AC3E}">
        <p14:creationId xmlns:p14="http://schemas.microsoft.com/office/powerpoint/2010/main" val="1668735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2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6" name="Rectangle 103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98ECB-4072-A39B-CBA4-082F975C68FA}"/>
              </a:ext>
            </a:extLst>
          </p:cNvPr>
          <p:cNvSpPr>
            <a:spLocks noGrp="1"/>
          </p:cNvSpPr>
          <p:nvPr>
            <p:ph type="title"/>
          </p:nvPr>
        </p:nvSpPr>
        <p:spPr>
          <a:xfrm>
            <a:off x="6234865" y="568517"/>
            <a:ext cx="5248221" cy="1067209"/>
          </a:xfrm>
        </p:spPr>
        <p:txBody>
          <a:bodyPr>
            <a:normAutofit/>
          </a:bodyPr>
          <a:lstStyle/>
          <a:p>
            <a:r>
              <a:rPr lang="en-GB" b="1" i="1" u="sng">
                <a:solidFill>
                  <a:schemeClr val="bg1"/>
                </a:solidFill>
              </a:rPr>
              <a:t>Peter Sullivan </a:t>
            </a:r>
          </a:p>
        </p:txBody>
      </p:sp>
      <p:pic>
        <p:nvPicPr>
          <p:cNvPr id="1026" name="Picture 2" descr="Never forgotten': hunt for Diane ...">
            <a:extLst>
              <a:ext uri="{FF2B5EF4-FFF2-40B4-BE49-F238E27FC236}">
                <a16:creationId xmlns:a16="http://schemas.microsoft.com/office/drawing/2014/main" id="{5FEE4D90-1B0E-F0AD-414B-AB90F20273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611" r="6105" b="-1"/>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043" name="Group 104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034" name="Freeform: Shape 103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035" name="Freeform: Shape 103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C2198201-C1BD-5BEA-6A8F-E9CA130ACD9A}"/>
              </a:ext>
            </a:extLst>
          </p:cNvPr>
          <p:cNvSpPr>
            <a:spLocks noGrp="1"/>
          </p:cNvSpPr>
          <p:nvPr>
            <p:ph idx="1"/>
          </p:nvPr>
        </p:nvSpPr>
        <p:spPr>
          <a:xfrm>
            <a:off x="6234868" y="1820369"/>
            <a:ext cx="5217173" cy="4351338"/>
          </a:xfrm>
        </p:spPr>
        <p:txBody>
          <a:bodyPr>
            <a:normAutofit/>
          </a:bodyPr>
          <a:lstStyle/>
          <a:p>
            <a:r>
              <a:rPr lang="en-GB" sz="2400">
                <a:solidFill>
                  <a:schemeClr val="bg1"/>
                </a:solidFill>
              </a:rPr>
              <a:t>On the 2</a:t>
            </a:r>
            <a:r>
              <a:rPr lang="en-GB" sz="2400" baseline="30000">
                <a:solidFill>
                  <a:schemeClr val="bg1"/>
                </a:solidFill>
              </a:rPr>
              <a:t>nd</a:t>
            </a:r>
            <a:r>
              <a:rPr lang="en-GB" sz="2400">
                <a:solidFill>
                  <a:schemeClr val="bg1"/>
                </a:solidFill>
              </a:rPr>
              <a:t> of August 1986 Diane Sindall was found. </a:t>
            </a:r>
          </a:p>
          <a:p>
            <a:endParaRPr lang="en-GB" sz="2400">
              <a:solidFill>
                <a:schemeClr val="bg1"/>
              </a:solidFill>
            </a:endParaRPr>
          </a:p>
          <a:p>
            <a:r>
              <a:rPr lang="en-GB" sz="2400">
                <a:solidFill>
                  <a:schemeClr val="bg1"/>
                </a:solidFill>
              </a:rPr>
              <a:t>She had been murdered (Raped, mutilated and beaten to death)</a:t>
            </a:r>
          </a:p>
          <a:p>
            <a:endParaRPr lang="en-GB" sz="2400">
              <a:solidFill>
                <a:schemeClr val="bg1"/>
              </a:solidFill>
            </a:endParaRPr>
          </a:p>
          <a:p>
            <a:r>
              <a:rPr lang="en-GB" sz="2400">
                <a:solidFill>
                  <a:schemeClr val="bg1"/>
                </a:solidFill>
              </a:rPr>
              <a:t>She was 21 years old at the time of her death. </a:t>
            </a:r>
          </a:p>
          <a:p>
            <a:endParaRPr lang="en-GB" sz="2400">
              <a:solidFill>
                <a:schemeClr val="bg1"/>
              </a:solidFill>
            </a:endParaRPr>
          </a:p>
          <a:p>
            <a:r>
              <a:rPr lang="en-GB" sz="2400">
                <a:solidFill>
                  <a:schemeClr val="bg1"/>
                </a:solidFill>
              </a:rPr>
              <a:t>Her body was found in an alleyway </a:t>
            </a:r>
          </a:p>
        </p:txBody>
      </p:sp>
      <p:grpSp>
        <p:nvGrpSpPr>
          <p:cNvPr id="103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038" name="Freeform: Shape 103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39" name="Freeform: Shape 103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0" name="Freeform: Shape 103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1" name="Freeform: Shape 104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2" name="Freeform: Shape 104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64225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84F74-EBEB-0EC1-80B9-42580E2EADE2}"/>
              </a:ext>
            </a:extLst>
          </p:cNvPr>
          <p:cNvSpPr>
            <a:spLocks noGrp="1"/>
          </p:cNvSpPr>
          <p:nvPr>
            <p:ph type="title"/>
          </p:nvPr>
        </p:nvSpPr>
        <p:spPr>
          <a:xfrm>
            <a:off x="793662" y="386930"/>
            <a:ext cx="10066122" cy="1298448"/>
          </a:xfrm>
        </p:spPr>
        <p:txBody>
          <a:bodyPr anchor="b">
            <a:normAutofit/>
          </a:bodyPr>
          <a:lstStyle/>
          <a:p>
            <a:pPr algn="ctr"/>
            <a:r>
              <a:rPr lang="en-GB" sz="8000" b="1" i="1" u="sng"/>
              <a:t>Continued</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9D9FC7-DC06-0A3F-258A-704D9A8B0A51}"/>
              </a:ext>
            </a:extLst>
          </p:cNvPr>
          <p:cNvSpPr>
            <a:spLocks noGrp="1"/>
          </p:cNvSpPr>
          <p:nvPr>
            <p:ph idx="1"/>
          </p:nvPr>
        </p:nvSpPr>
        <p:spPr>
          <a:xfrm>
            <a:off x="793661" y="2599509"/>
            <a:ext cx="4530898" cy="3639450"/>
          </a:xfrm>
        </p:spPr>
        <p:txBody>
          <a:bodyPr anchor="ctr">
            <a:normAutofit/>
          </a:bodyPr>
          <a:lstStyle/>
          <a:p>
            <a:r>
              <a:rPr lang="en-GB" sz="1900"/>
              <a:t>Peter Sullivan was arrested on circumstantial evidence.</a:t>
            </a:r>
          </a:p>
          <a:p>
            <a:endParaRPr lang="en-GB" sz="1900"/>
          </a:p>
          <a:p>
            <a:r>
              <a:rPr lang="en-GB" sz="1900"/>
              <a:t>During this time, he had made confessions at the time he had no legal representation. </a:t>
            </a:r>
          </a:p>
          <a:p>
            <a:endParaRPr lang="en-GB" sz="1900"/>
          </a:p>
          <a:p>
            <a:r>
              <a:rPr lang="en-GB" sz="1900"/>
              <a:t>He later retracted those confessions.</a:t>
            </a:r>
          </a:p>
          <a:p>
            <a:endParaRPr lang="en-GB" sz="1900"/>
          </a:p>
          <a:p>
            <a:r>
              <a:rPr lang="en-GB" sz="1900"/>
              <a:t>Peter had limited intellectual capacity. </a:t>
            </a:r>
          </a:p>
        </p:txBody>
      </p:sp>
      <p:pic>
        <p:nvPicPr>
          <p:cNvPr id="2050" name="Picture 2" descr="Exonerated Peter Sullivan faces two ...">
            <a:extLst>
              <a:ext uri="{FF2B5EF4-FFF2-40B4-BE49-F238E27FC236}">
                <a16:creationId xmlns:a16="http://schemas.microsoft.com/office/drawing/2014/main" id="{603A2B06-0D80-396E-3FCC-1DE4AB2D57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27739"/>
            <a:ext cx="5150277" cy="3427275"/>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1887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368FFE-7836-21B8-FEA3-8F1F4CB4B649}"/>
              </a:ext>
            </a:extLst>
          </p:cNvPr>
          <p:cNvSpPr>
            <a:spLocks noGrp="1"/>
          </p:cNvSpPr>
          <p:nvPr>
            <p:ph type="title"/>
          </p:nvPr>
        </p:nvSpPr>
        <p:spPr>
          <a:xfrm>
            <a:off x="838201" y="365125"/>
            <a:ext cx="3816095" cy="1938076"/>
          </a:xfrm>
        </p:spPr>
        <p:txBody>
          <a:bodyPr>
            <a:normAutofit/>
          </a:bodyPr>
          <a:lstStyle/>
          <a:p>
            <a:r>
              <a:rPr lang="en-GB" b="1" i="1" u="sng"/>
              <a:t>2008 and 2021</a:t>
            </a:r>
          </a:p>
        </p:txBody>
      </p:sp>
      <p:sp>
        <p:nvSpPr>
          <p:cNvPr id="3" name="Content Placeholder 2">
            <a:extLst>
              <a:ext uri="{FF2B5EF4-FFF2-40B4-BE49-F238E27FC236}">
                <a16:creationId xmlns:a16="http://schemas.microsoft.com/office/drawing/2014/main" id="{1627BC7F-6534-5067-957F-39A237F54518}"/>
              </a:ext>
            </a:extLst>
          </p:cNvPr>
          <p:cNvSpPr>
            <a:spLocks noGrp="1"/>
          </p:cNvSpPr>
          <p:nvPr>
            <p:ph idx="1"/>
          </p:nvPr>
        </p:nvSpPr>
        <p:spPr>
          <a:xfrm>
            <a:off x="785622" y="1847182"/>
            <a:ext cx="3816096" cy="4559177"/>
          </a:xfrm>
        </p:spPr>
        <p:txBody>
          <a:bodyPr>
            <a:normAutofit/>
          </a:bodyPr>
          <a:lstStyle/>
          <a:p>
            <a:r>
              <a:rPr lang="en-GB" sz="2200"/>
              <a:t>In 2008 he applied to the CCRC.</a:t>
            </a:r>
          </a:p>
          <a:p>
            <a:r>
              <a:rPr lang="en-GB" sz="2200"/>
              <a:t>Not successful because of the lack of development with DNA testing. </a:t>
            </a:r>
          </a:p>
          <a:p>
            <a:r>
              <a:rPr lang="en-GB" sz="2200"/>
              <a:t>In 2021, he applied again to the CCRC, by this time new DNA testing had arisen, due to advancements in technology. Upon this appeal, it was found that the DNA found at the crime scene was not Sullivan’s.</a:t>
            </a:r>
          </a:p>
          <a:p>
            <a:endParaRPr lang="en-GB" sz="2000"/>
          </a:p>
          <a:p>
            <a:endParaRPr lang="en-GB" sz="2000"/>
          </a:p>
        </p:txBody>
      </p:sp>
      <p:pic>
        <p:nvPicPr>
          <p:cNvPr id="5" name="Picture 4" descr="DNA helix in abstract form">
            <a:extLst>
              <a:ext uri="{FF2B5EF4-FFF2-40B4-BE49-F238E27FC236}">
                <a16:creationId xmlns:a16="http://schemas.microsoft.com/office/drawing/2014/main" id="{AB679878-2E73-E35E-9C2E-E93AFE81FB36}"/>
              </a:ext>
            </a:extLst>
          </p:cNvPr>
          <p:cNvPicPr>
            <a:picLocks noChangeAspect="1"/>
          </p:cNvPicPr>
          <p:nvPr/>
        </p:nvPicPr>
        <p:blipFill>
          <a:blip r:embed="rId2">
            <a:extLst>
              <a:ext uri="{28A0092B-C50C-407E-A947-70E740481C1C}">
                <a14:useLocalDpi xmlns:a14="http://schemas.microsoft.com/office/drawing/2010/main" val="0"/>
              </a:ext>
            </a:extLst>
          </a:blip>
          <a:srcRect t="9999" r="-1" b="5512"/>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descr="Futuristic DNA helix in black background">
            <a:extLst>
              <a:ext uri="{FF2B5EF4-FFF2-40B4-BE49-F238E27FC236}">
                <a16:creationId xmlns:a16="http://schemas.microsoft.com/office/drawing/2014/main" id="{EAB1C8C3-F21D-66F8-049F-05426BEF02A4}"/>
              </a:ext>
            </a:extLst>
          </p:cNvPr>
          <p:cNvPicPr>
            <a:picLocks noChangeAspect="1"/>
          </p:cNvPicPr>
          <p:nvPr/>
        </p:nvPicPr>
        <p:blipFill>
          <a:blip r:embed="rId3">
            <a:extLst>
              <a:ext uri="{28A0092B-C50C-407E-A947-70E740481C1C}">
                <a14:useLocalDpi xmlns:a14="http://schemas.microsoft.com/office/drawing/2010/main" val="0"/>
              </a:ext>
            </a:extLst>
          </a:blip>
          <a:srcRect t="11379" b="15937"/>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3658381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etal gate in a tunnel&#10;&#10;AI-generated content may be incorrect.">
            <a:extLst>
              <a:ext uri="{FF2B5EF4-FFF2-40B4-BE49-F238E27FC236}">
                <a16:creationId xmlns:a16="http://schemas.microsoft.com/office/drawing/2014/main" id="{9C1145F9-B0C5-2EFD-397B-6E043C68C1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02" r="5235"/>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E366E-D388-CB50-5A73-1EABD848070E}"/>
              </a:ext>
            </a:extLst>
          </p:cNvPr>
          <p:cNvSpPr>
            <a:spLocks noGrp="1"/>
          </p:cNvSpPr>
          <p:nvPr>
            <p:ph type="title"/>
          </p:nvPr>
        </p:nvSpPr>
        <p:spPr>
          <a:xfrm>
            <a:off x="8574964" y="261283"/>
            <a:ext cx="3822189" cy="1899912"/>
          </a:xfrm>
        </p:spPr>
        <p:txBody>
          <a:bodyPr>
            <a:normAutofit/>
          </a:bodyPr>
          <a:lstStyle/>
          <a:p>
            <a:r>
              <a:rPr lang="en-GB" sz="4000" b="1" i="1" u="sng"/>
              <a:t>Overturned </a:t>
            </a:r>
          </a:p>
        </p:txBody>
      </p:sp>
      <p:sp>
        <p:nvSpPr>
          <p:cNvPr id="3" name="Content Placeholder 2">
            <a:extLst>
              <a:ext uri="{FF2B5EF4-FFF2-40B4-BE49-F238E27FC236}">
                <a16:creationId xmlns:a16="http://schemas.microsoft.com/office/drawing/2014/main" id="{C2EFC12C-2B21-4410-1ED4-0C6C888E5856}"/>
              </a:ext>
            </a:extLst>
          </p:cNvPr>
          <p:cNvSpPr>
            <a:spLocks noGrp="1"/>
          </p:cNvSpPr>
          <p:nvPr>
            <p:ph idx="1"/>
          </p:nvPr>
        </p:nvSpPr>
        <p:spPr>
          <a:xfrm>
            <a:off x="8375206" y="2422478"/>
            <a:ext cx="3822189" cy="3742762"/>
          </a:xfrm>
        </p:spPr>
        <p:txBody>
          <a:bodyPr>
            <a:normAutofit/>
          </a:bodyPr>
          <a:lstStyle/>
          <a:p>
            <a:r>
              <a:rPr lang="en-GB" sz="2000"/>
              <a:t>His conviction was overturned in May 2025. </a:t>
            </a:r>
          </a:p>
          <a:p>
            <a:endParaRPr lang="en-GB" sz="2000"/>
          </a:p>
          <a:p>
            <a:r>
              <a:rPr lang="en-GB" sz="2000"/>
              <a:t>With conviction being Quashed by the court of appeal. </a:t>
            </a:r>
          </a:p>
          <a:p>
            <a:endParaRPr lang="en-GB" sz="2000"/>
          </a:p>
          <a:p>
            <a:r>
              <a:rPr lang="en-GB" sz="2000"/>
              <a:t>Compensation? </a:t>
            </a:r>
          </a:p>
          <a:p>
            <a:endParaRPr lang="en-GB" sz="2000"/>
          </a:p>
          <a:p>
            <a:r>
              <a:rPr lang="en-GB" sz="2000"/>
              <a:t>Is compensation enough?</a:t>
            </a:r>
          </a:p>
          <a:p>
            <a:endParaRPr lang="en-GB" sz="2000"/>
          </a:p>
          <a:p>
            <a:endParaRPr lang="en-GB" sz="2000"/>
          </a:p>
        </p:txBody>
      </p:sp>
    </p:spTree>
    <p:extLst>
      <p:ext uri="{BB962C8B-B14F-4D97-AF65-F5344CB8AC3E}">
        <p14:creationId xmlns:p14="http://schemas.microsoft.com/office/powerpoint/2010/main" val="2448283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F91BF-3E23-2EBF-73C8-E16AA6AA4252}"/>
              </a:ext>
            </a:extLst>
          </p:cNvPr>
          <p:cNvSpPr>
            <a:spLocks noGrp="1"/>
          </p:cNvSpPr>
          <p:nvPr>
            <p:ph type="title"/>
          </p:nvPr>
        </p:nvSpPr>
        <p:spPr>
          <a:xfrm>
            <a:off x="212785" y="5279510"/>
            <a:ext cx="10724157" cy="1391583"/>
          </a:xfrm>
        </p:spPr>
        <p:txBody>
          <a:bodyPr vert="horz" lIns="91440" tIns="45720" rIns="91440" bIns="45720" rtlCol="0" anchor="b">
            <a:normAutofit/>
          </a:bodyPr>
          <a:lstStyle/>
          <a:p>
            <a:pPr algn="ctr"/>
            <a:r>
              <a:rPr lang="en-US" sz="6600" b="1" i="1" u="sng" kern="1200">
                <a:solidFill>
                  <a:schemeClr val="tx1">
                    <a:lumMod val="85000"/>
                    <a:lumOff val="15000"/>
                  </a:schemeClr>
                </a:solidFill>
                <a:latin typeface="+mj-lt"/>
                <a:ea typeface="+mj-ea"/>
                <a:cs typeface="+mj-cs"/>
              </a:rPr>
              <a:t>An overview!</a:t>
            </a:r>
          </a:p>
        </p:txBody>
      </p:sp>
      <p:pic>
        <p:nvPicPr>
          <p:cNvPr id="4" name="Online Media 3" title="Peter Sullivan who has spent 38 years in jail for murder has conviction quashed">
            <a:hlinkClick r:id="" action="ppaction://media"/>
            <a:extLst>
              <a:ext uri="{FF2B5EF4-FFF2-40B4-BE49-F238E27FC236}">
                <a16:creationId xmlns:a16="http://schemas.microsoft.com/office/drawing/2014/main" id="{7940631F-0031-5C86-0FF9-F279B3ABA0DC}"/>
              </a:ext>
            </a:extLst>
          </p:cNvPr>
          <p:cNvPicPr>
            <a:picLocks noGrp="1" noRot="1" noChangeAspect="1"/>
          </p:cNvPicPr>
          <p:nvPr>
            <p:ph idx="1"/>
            <a:videoFile r:link="rId1"/>
          </p:nvPr>
        </p:nvPicPr>
        <p:blipFill>
          <a:blip r:embed="rId3"/>
          <a:stretch>
            <a:fillRect/>
          </a:stretch>
        </p:blipFill>
        <p:spPr>
          <a:xfrm>
            <a:off x="2357510" y="579473"/>
            <a:ext cx="7476978" cy="4224493"/>
          </a:xfrm>
          <a:prstGeom prst="rect">
            <a:avLst/>
          </a:prstGeom>
        </p:spPr>
      </p:pic>
    </p:spTree>
    <p:extLst>
      <p:ext uri="{BB962C8B-B14F-4D97-AF65-F5344CB8AC3E}">
        <p14:creationId xmlns:p14="http://schemas.microsoft.com/office/powerpoint/2010/main" val="3113437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Video 6" descr="People Discussing">
            <a:extLst>
              <a:ext uri="{FF2B5EF4-FFF2-40B4-BE49-F238E27FC236}">
                <a16:creationId xmlns:a16="http://schemas.microsoft.com/office/drawing/2014/main" id="{560DDAC7-07EC-0C74-F2DE-BCF58BBC352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047" y="10"/>
            <a:ext cx="12191999" cy="6857990"/>
          </a:xfrm>
          <a:prstGeom prst="rect">
            <a:avLst/>
          </a:prstGeom>
        </p:spPr>
      </p:pic>
      <p:sp>
        <p:nvSpPr>
          <p:cNvPr id="13" name="Rectangle 1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597A6DFA-92FB-F2A6-4EC0-39148F2200B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a:solidFill>
                  <a:srgbClr val="FFFFFF"/>
                </a:solidFill>
              </a:rPr>
              <a:t>What questions does this case create?</a:t>
            </a:r>
          </a:p>
        </p:txBody>
      </p:sp>
      <p:sp>
        <p:nvSpPr>
          <p:cNvPr id="5" name="Subtitle 4">
            <a:extLst>
              <a:ext uri="{FF2B5EF4-FFF2-40B4-BE49-F238E27FC236}">
                <a16:creationId xmlns:a16="http://schemas.microsoft.com/office/drawing/2014/main" id="{4ABA4984-C217-048C-D5BA-1369C9EFF71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b="1">
                <a:solidFill>
                  <a:srgbClr val="FFFFFF"/>
                </a:solidFill>
              </a:rPr>
              <a:t>Put on you critic thinking cap!</a:t>
            </a:r>
          </a:p>
        </p:txBody>
      </p:sp>
    </p:spTree>
    <p:extLst>
      <p:ext uri="{BB962C8B-B14F-4D97-AF65-F5344CB8AC3E}">
        <p14:creationId xmlns:p14="http://schemas.microsoft.com/office/powerpoint/2010/main" val="3486030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7"/>
                                        </p:tgtEl>
                                      </p:cBhvr>
                                    </p:cmd>
                                  </p:childTnLst>
                                </p:cTn>
                              </p:par>
                            </p:childTnLst>
                          </p:cTn>
                        </p:par>
                      </p:childTnLst>
                    </p:cTn>
                  </p:par>
                </p:childTnLst>
              </p:cTn>
              <p:nextCondLst>
                <p:cond evt="onClick" delay="0">
                  <p:tgtEl>
                    <p:spTgt spid="7"/>
                  </p:tgtEl>
                </p:cond>
              </p:nextCondLst>
            </p:seq>
            <p:video>
              <p:cMediaNode mute="1">
                <p:cTn id="12" repeatCount="indefinite" fill="hold" display="0">
                  <p:stCondLst>
                    <p:cond delay="indefinite"/>
                  </p:stCondLst>
                </p:cTn>
                <p:tgtEl>
                  <p:spTgt spid="7"/>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71" name="Rectangle 1127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3FAE4B-52E9-7FF0-29A4-2365EE749847}"/>
              </a:ext>
            </a:extLst>
          </p:cNvPr>
          <p:cNvSpPr>
            <a:spLocks noGrp="1"/>
          </p:cNvSpPr>
          <p:nvPr>
            <p:ph type="title"/>
          </p:nvPr>
        </p:nvSpPr>
        <p:spPr>
          <a:xfrm>
            <a:off x="6234865" y="568517"/>
            <a:ext cx="5248221" cy="1067209"/>
          </a:xfrm>
        </p:spPr>
        <p:txBody>
          <a:bodyPr>
            <a:normAutofit/>
          </a:bodyPr>
          <a:lstStyle/>
          <a:p>
            <a:r>
              <a:rPr lang="en-GB" b="1" i="1" u="sng">
                <a:solidFill>
                  <a:schemeClr val="bg1"/>
                </a:solidFill>
              </a:rPr>
              <a:t>Andrew Malkinson </a:t>
            </a:r>
          </a:p>
        </p:txBody>
      </p:sp>
      <p:pic>
        <p:nvPicPr>
          <p:cNvPr id="11266" name="Picture 2" descr="Andrew Malkinson: Man who spent 17 ...">
            <a:extLst>
              <a:ext uri="{FF2B5EF4-FFF2-40B4-BE49-F238E27FC236}">
                <a16:creationId xmlns:a16="http://schemas.microsoft.com/office/drawing/2014/main" id="{508E5028-D516-C412-5EC2-935BE8DA77E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834" r="25166" b="-1"/>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1273" name="Group 1127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1274" name="Freeform: Shape 1127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275" name="Freeform: Shape 1127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D10CA111-E676-9546-2FEE-11A22C322052}"/>
              </a:ext>
            </a:extLst>
          </p:cNvPr>
          <p:cNvSpPr>
            <a:spLocks noGrp="1"/>
          </p:cNvSpPr>
          <p:nvPr>
            <p:ph idx="1"/>
          </p:nvPr>
        </p:nvSpPr>
        <p:spPr>
          <a:xfrm>
            <a:off x="6234868" y="1820369"/>
            <a:ext cx="5217173" cy="4351338"/>
          </a:xfrm>
        </p:spPr>
        <p:txBody>
          <a:bodyPr>
            <a:normAutofit/>
          </a:bodyPr>
          <a:lstStyle/>
          <a:p>
            <a:r>
              <a:rPr lang="en-GB" sz="2000">
                <a:solidFill>
                  <a:schemeClr val="bg1"/>
                </a:solidFill>
              </a:rPr>
              <a:t>Convicted of a Rape that took place in Greater Manchester in 2003. </a:t>
            </a:r>
          </a:p>
          <a:p>
            <a:endParaRPr lang="en-GB" sz="2000">
              <a:solidFill>
                <a:schemeClr val="bg1"/>
              </a:solidFill>
            </a:endParaRPr>
          </a:p>
          <a:p>
            <a:r>
              <a:rPr lang="en-GB" sz="2000">
                <a:solidFill>
                  <a:schemeClr val="bg1"/>
                </a:solidFill>
              </a:rPr>
              <a:t>The lady was subject to horrific treatment. </a:t>
            </a:r>
          </a:p>
          <a:p>
            <a:endParaRPr lang="en-GB" sz="2000">
              <a:solidFill>
                <a:schemeClr val="bg1"/>
              </a:solidFill>
            </a:endParaRPr>
          </a:p>
          <a:p>
            <a:r>
              <a:rPr lang="en-GB" sz="2000">
                <a:solidFill>
                  <a:schemeClr val="bg1"/>
                </a:solidFill>
              </a:rPr>
              <a:t>Despite being arrested he did not match the physical description of the perpetrator. </a:t>
            </a:r>
          </a:p>
          <a:p>
            <a:endParaRPr lang="en-GB" sz="2000">
              <a:solidFill>
                <a:schemeClr val="bg1"/>
              </a:solidFill>
            </a:endParaRPr>
          </a:p>
          <a:p>
            <a:r>
              <a:rPr lang="en-GB" sz="2000">
                <a:solidFill>
                  <a:schemeClr val="bg1"/>
                </a:solidFill>
              </a:rPr>
              <a:t>Sentenced to life with a minimum of 6 years and a half. </a:t>
            </a:r>
          </a:p>
        </p:txBody>
      </p:sp>
      <p:grpSp>
        <p:nvGrpSpPr>
          <p:cNvPr id="1127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1278" name="Freeform: Shape 1127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279" name="Freeform: Shape 1127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280" name="Freeform: Shape 1127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281" name="Freeform: Shape 1128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282" name="Freeform: Shape 1128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592543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7" name="Rectangle 10246">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88D3B0-306C-8AB1-9B9D-5351AA3D5768}"/>
              </a:ext>
            </a:extLst>
          </p:cNvPr>
          <p:cNvSpPr>
            <a:spLocks noGrp="1"/>
          </p:cNvSpPr>
          <p:nvPr>
            <p:ph type="title"/>
          </p:nvPr>
        </p:nvSpPr>
        <p:spPr>
          <a:xfrm>
            <a:off x="6234865" y="568517"/>
            <a:ext cx="5248221" cy="1067209"/>
          </a:xfrm>
        </p:spPr>
        <p:txBody>
          <a:bodyPr>
            <a:normAutofit/>
          </a:bodyPr>
          <a:lstStyle/>
          <a:p>
            <a:pPr algn="ctr"/>
            <a:r>
              <a:rPr lang="en-GB" sz="6000" b="1" u="sng">
                <a:solidFill>
                  <a:schemeClr val="bg1"/>
                </a:solidFill>
              </a:rPr>
              <a:t>Continued</a:t>
            </a:r>
          </a:p>
        </p:txBody>
      </p:sp>
      <p:pic>
        <p:nvPicPr>
          <p:cNvPr id="10242" name="Picture 2" descr="Andrew Malkinson: Man who spent 17 ...">
            <a:extLst>
              <a:ext uri="{FF2B5EF4-FFF2-40B4-BE49-F238E27FC236}">
                <a16:creationId xmlns:a16="http://schemas.microsoft.com/office/drawing/2014/main" id="{FF0EE6EB-1C25-C98C-DB7B-13C5A3590E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834" r="25166" b="-1"/>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10249" name="Group 10248">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0250" name="Freeform: Shape 10249">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0251" name="Freeform: Shape 10250">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97B42132-1F47-E100-0BB8-06FB007D24DC}"/>
              </a:ext>
            </a:extLst>
          </p:cNvPr>
          <p:cNvSpPr>
            <a:spLocks noGrp="1"/>
          </p:cNvSpPr>
          <p:nvPr>
            <p:ph idx="1"/>
          </p:nvPr>
        </p:nvSpPr>
        <p:spPr>
          <a:xfrm>
            <a:off x="6234868" y="1820369"/>
            <a:ext cx="5217173" cy="4351338"/>
          </a:xfrm>
        </p:spPr>
        <p:txBody>
          <a:bodyPr>
            <a:normAutofit/>
          </a:bodyPr>
          <a:lstStyle/>
          <a:p>
            <a:r>
              <a:rPr lang="en-GB">
                <a:solidFill>
                  <a:schemeClr val="bg1"/>
                </a:solidFill>
              </a:rPr>
              <a:t>First appeal in 2006 to CCRC, then 2009 and 2018 – all where denied. </a:t>
            </a:r>
          </a:p>
          <a:p>
            <a:endParaRPr lang="en-GB">
              <a:solidFill>
                <a:schemeClr val="bg1"/>
              </a:solidFill>
            </a:endParaRPr>
          </a:p>
          <a:p>
            <a:endParaRPr lang="en-GB">
              <a:solidFill>
                <a:schemeClr val="bg1"/>
              </a:solidFill>
            </a:endParaRPr>
          </a:p>
          <a:p>
            <a:r>
              <a:rPr lang="en-GB">
                <a:solidFill>
                  <a:schemeClr val="bg1"/>
                </a:solidFill>
              </a:rPr>
              <a:t>After 17 years in 2020 he was released. </a:t>
            </a:r>
          </a:p>
        </p:txBody>
      </p:sp>
      <p:grpSp>
        <p:nvGrpSpPr>
          <p:cNvPr id="10253"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0254" name="Freeform: Shape 10253">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5" name="Freeform: Shape 10254">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6" name="Freeform: Shape 10255">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7" name="Freeform: Shape 10256">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258" name="Freeform: Shape 10257">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6856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FCA2118-59A2-4310-A4B2-F2CBA821E8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40492"/>
            <a:ext cx="12192000" cy="1924333"/>
          </a:xfrm>
          <a:custGeom>
            <a:avLst/>
            <a:gdLst>
              <a:gd name="connsiteX0" fmla="*/ 6189199 w 12192000"/>
              <a:gd name="connsiteY0" fmla="*/ 588 h 1924333"/>
              <a:gd name="connsiteX1" fmla="*/ 6207079 w 12192000"/>
              <a:gd name="connsiteY1" fmla="*/ 2850 h 1924333"/>
              <a:gd name="connsiteX2" fmla="*/ 6285610 w 12192000"/>
              <a:gd name="connsiteY2" fmla="*/ 18131 h 1924333"/>
              <a:gd name="connsiteX3" fmla="*/ 6378008 w 12192000"/>
              <a:gd name="connsiteY3" fmla="*/ 24625 h 1924333"/>
              <a:gd name="connsiteX4" fmla="*/ 6466340 w 12192000"/>
              <a:gd name="connsiteY4" fmla="*/ 21366 h 1924333"/>
              <a:gd name="connsiteX5" fmla="*/ 6553334 w 12192000"/>
              <a:gd name="connsiteY5" fmla="*/ 35307 h 1924333"/>
              <a:gd name="connsiteX6" fmla="*/ 6626068 w 12192000"/>
              <a:gd name="connsiteY6" fmla="*/ 58045 h 1924333"/>
              <a:gd name="connsiteX7" fmla="*/ 6692303 w 12192000"/>
              <a:gd name="connsiteY7" fmla="*/ 91487 h 1924333"/>
              <a:gd name="connsiteX8" fmla="*/ 6733670 w 12192000"/>
              <a:gd name="connsiteY8" fmla="*/ 118130 h 1924333"/>
              <a:gd name="connsiteX9" fmla="*/ 6798016 w 12192000"/>
              <a:gd name="connsiteY9" fmla="*/ 112271 h 1924333"/>
              <a:gd name="connsiteX10" fmla="*/ 6801081 w 12192000"/>
              <a:gd name="connsiteY10" fmla="*/ 114963 h 1924333"/>
              <a:gd name="connsiteX11" fmla="*/ 6819351 w 12192000"/>
              <a:gd name="connsiteY11" fmla="*/ 128825 h 1924333"/>
              <a:gd name="connsiteX12" fmla="*/ 6852732 w 12192000"/>
              <a:gd name="connsiteY12" fmla="*/ 123321 h 1924333"/>
              <a:gd name="connsiteX13" fmla="*/ 6865247 w 12192000"/>
              <a:gd name="connsiteY13" fmla="*/ 128836 h 1924333"/>
              <a:gd name="connsiteX14" fmla="*/ 6905517 w 12192000"/>
              <a:gd name="connsiteY14" fmla="*/ 129265 h 1924333"/>
              <a:gd name="connsiteX15" fmla="*/ 6950286 w 12192000"/>
              <a:gd name="connsiteY15" fmla="*/ 150104 h 1924333"/>
              <a:gd name="connsiteX16" fmla="*/ 7003442 w 12192000"/>
              <a:gd name="connsiteY16" fmla="*/ 136136 h 1924333"/>
              <a:gd name="connsiteX17" fmla="*/ 7160047 w 12192000"/>
              <a:gd name="connsiteY17" fmla="*/ 166721 h 1924333"/>
              <a:gd name="connsiteX18" fmla="*/ 7325604 w 12192000"/>
              <a:gd name="connsiteY18" fmla="*/ 215867 h 1924333"/>
              <a:gd name="connsiteX19" fmla="*/ 7540522 w 12192000"/>
              <a:gd name="connsiteY19" fmla="*/ 239374 h 1924333"/>
              <a:gd name="connsiteX20" fmla="*/ 7612071 w 12192000"/>
              <a:gd name="connsiteY20" fmla="*/ 229553 h 1924333"/>
              <a:gd name="connsiteX21" fmla="*/ 7651995 w 12192000"/>
              <a:gd name="connsiteY21" fmla="*/ 244567 h 1924333"/>
              <a:gd name="connsiteX22" fmla="*/ 7725761 w 12192000"/>
              <a:gd name="connsiteY22" fmla="*/ 258638 h 1924333"/>
              <a:gd name="connsiteX23" fmla="*/ 7823038 w 12192000"/>
              <a:gd name="connsiteY23" fmla="*/ 287078 h 1924333"/>
              <a:gd name="connsiteX24" fmla="*/ 7866405 w 12192000"/>
              <a:gd name="connsiteY24" fmla="*/ 287288 h 1924333"/>
              <a:gd name="connsiteX25" fmla="*/ 7875021 w 12192000"/>
              <a:gd name="connsiteY25" fmla="*/ 288224 h 1924333"/>
              <a:gd name="connsiteX26" fmla="*/ 7875146 w 12192000"/>
              <a:gd name="connsiteY26" fmla="*/ 288614 h 1924333"/>
              <a:gd name="connsiteX27" fmla="*/ 7907443 w 12192000"/>
              <a:gd name="connsiteY27" fmla="*/ 291752 h 1924333"/>
              <a:gd name="connsiteX28" fmla="*/ 7912892 w 12192000"/>
              <a:gd name="connsiteY28" fmla="*/ 294833 h 1924333"/>
              <a:gd name="connsiteX29" fmla="*/ 7946345 w 12192000"/>
              <a:gd name="connsiteY29" fmla="*/ 319359 h 1924333"/>
              <a:gd name="connsiteX30" fmla="*/ 8021238 w 12192000"/>
              <a:gd name="connsiteY30" fmla="*/ 315159 h 1924333"/>
              <a:gd name="connsiteX31" fmla="*/ 8094697 w 12192000"/>
              <a:gd name="connsiteY31" fmla="*/ 351819 h 1924333"/>
              <a:gd name="connsiteX32" fmla="*/ 8155208 w 12192000"/>
              <a:gd name="connsiteY32" fmla="*/ 371168 h 1924333"/>
              <a:gd name="connsiteX33" fmla="*/ 8248472 w 12192000"/>
              <a:gd name="connsiteY33" fmla="*/ 400489 h 1924333"/>
              <a:gd name="connsiteX34" fmla="*/ 8300068 w 12192000"/>
              <a:gd name="connsiteY34" fmla="*/ 405531 h 1924333"/>
              <a:gd name="connsiteX35" fmla="*/ 8356293 w 12192000"/>
              <a:gd name="connsiteY35" fmla="*/ 403328 h 1924333"/>
              <a:gd name="connsiteX36" fmla="*/ 8475838 w 12192000"/>
              <a:gd name="connsiteY36" fmla="*/ 435524 h 1924333"/>
              <a:gd name="connsiteX37" fmla="*/ 8575216 w 12192000"/>
              <a:gd name="connsiteY37" fmla="*/ 450198 h 1924333"/>
              <a:gd name="connsiteX38" fmla="*/ 8588650 w 12192000"/>
              <a:gd name="connsiteY38" fmla="*/ 447070 h 1924333"/>
              <a:gd name="connsiteX39" fmla="*/ 8612184 w 12192000"/>
              <a:gd name="connsiteY39" fmla="*/ 439577 h 1924333"/>
              <a:gd name="connsiteX40" fmla="*/ 8630713 w 12192000"/>
              <a:gd name="connsiteY40" fmla="*/ 433015 h 1924333"/>
              <a:gd name="connsiteX41" fmla="*/ 8704240 w 12192000"/>
              <a:gd name="connsiteY41" fmla="*/ 422865 h 1924333"/>
              <a:gd name="connsiteX42" fmla="*/ 8829513 w 12192000"/>
              <a:gd name="connsiteY42" fmla="*/ 429389 h 1924333"/>
              <a:gd name="connsiteX43" fmla="*/ 9083651 w 12192000"/>
              <a:gd name="connsiteY43" fmla="*/ 390744 h 1924333"/>
              <a:gd name="connsiteX44" fmla="*/ 9371402 w 12192000"/>
              <a:gd name="connsiteY44" fmla="*/ 371809 h 1924333"/>
              <a:gd name="connsiteX45" fmla="*/ 9429586 w 12192000"/>
              <a:gd name="connsiteY45" fmla="*/ 369213 h 1924333"/>
              <a:gd name="connsiteX46" fmla="*/ 9489757 w 12192000"/>
              <a:gd name="connsiteY46" fmla="*/ 377814 h 1924333"/>
              <a:gd name="connsiteX47" fmla="*/ 9516954 w 12192000"/>
              <a:gd name="connsiteY47" fmla="*/ 376991 h 1924333"/>
              <a:gd name="connsiteX48" fmla="*/ 9645588 w 12192000"/>
              <a:gd name="connsiteY48" fmla="*/ 363590 h 1924333"/>
              <a:gd name="connsiteX49" fmla="*/ 9722896 w 12192000"/>
              <a:gd name="connsiteY49" fmla="*/ 360983 h 1924333"/>
              <a:gd name="connsiteX50" fmla="*/ 9752803 w 12192000"/>
              <a:gd name="connsiteY50" fmla="*/ 368492 h 1924333"/>
              <a:gd name="connsiteX51" fmla="*/ 9890305 w 12192000"/>
              <a:gd name="connsiteY51" fmla="*/ 380736 h 1924333"/>
              <a:gd name="connsiteX52" fmla="*/ 9939767 w 12192000"/>
              <a:gd name="connsiteY52" fmla="*/ 377776 h 1924333"/>
              <a:gd name="connsiteX53" fmla="*/ 9944355 w 12192000"/>
              <a:gd name="connsiteY53" fmla="*/ 377352 h 1924333"/>
              <a:gd name="connsiteX54" fmla="*/ 9953719 w 12192000"/>
              <a:gd name="connsiteY54" fmla="*/ 375642 h 1924333"/>
              <a:gd name="connsiteX55" fmla="*/ 9955809 w 12192000"/>
              <a:gd name="connsiteY55" fmla="*/ 376294 h 1924333"/>
              <a:gd name="connsiteX56" fmla="*/ 10032710 w 12192000"/>
              <a:gd name="connsiteY56" fmla="*/ 394940 h 1924333"/>
              <a:gd name="connsiteX57" fmla="*/ 10049925 w 12192000"/>
              <a:gd name="connsiteY57" fmla="*/ 404971 h 1924333"/>
              <a:gd name="connsiteX58" fmla="*/ 10112671 w 12192000"/>
              <a:gd name="connsiteY58" fmla="*/ 414549 h 1924333"/>
              <a:gd name="connsiteX59" fmla="*/ 10170853 w 12192000"/>
              <a:gd name="connsiteY59" fmla="*/ 435168 h 1924333"/>
              <a:gd name="connsiteX60" fmla="*/ 10290184 w 12192000"/>
              <a:gd name="connsiteY60" fmla="*/ 448123 h 1924333"/>
              <a:gd name="connsiteX61" fmla="*/ 10320158 w 12192000"/>
              <a:gd name="connsiteY61" fmla="*/ 458352 h 1924333"/>
              <a:gd name="connsiteX62" fmla="*/ 10321815 w 12192000"/>
              <a:gd name="connsiteY62" fmla="*/ 463087 h 1924333"/>
              <a:gd name="connsiteX63" fmla="*/ 10373742 w 12192000"/>
              <a:gd name="connsiteY63" fmla="*/ 464538 h 1924333"/>
              <a:gd name="connsiteX64" fmla="*/ 10428532 w 12192000"/>
              <a:gd name="connsiteY64" fmla="*/ 492504 h 1924333"/>
              <a:gd name="connsiteX65" fmla="*/ 10466490 w 12192000"/>
              <a:gd name="connsiteY65" fmla="*/ 517759 h 1924333"/>
              <a:gd name="connsiteX66" fmla="*/ 10466675 w 12192000"/>
              <a:gd name="connsiteY66" fmla="*/ 522076 h 1924333"/>
              <a:gd name="connsiteX67" fmla="*/ 10470309 w 12192000"/>
              <a:gd name="connsiteY67" fmla="*/ 522792 h 1924333"/>
              <a:gd name="connsiteX68" fmla="*/ 10474138 w 12192000"/>
              <a:gd name="connsiteY68" fmla="*/ 519761 h 1924333"/>
              <a:gd name="connsiteX69" fmla="*/ 10501100 w 12192000"/>
              <a:gd name="connsiteY69" fmla="*/ 528263 h 1924333"/>
              <a:gd name="connsiteX70" fmla="*/ 10502395 w 12192000"/>
              <a:gd name="connsiteY70" fmla="*/ 536393 h 1924333"/>
              <a:gd name="connsiteX71" fmla="*/ 10689496 w 12192000"/>
              <a:gd name="connsiteY71" fmla="*/ 560233 h 1924333"/>
              <a:gd name="connsiteX72" fmla="*/ 10788736 w 12192000"/>
              <a:gd name="connsiteY72" fmla="*/ 613188 h 1924333"/>
              <a:gd name="connsiteX73" fmla="*/ 10819747 w 12192000"/>
              <a:gd name="connsiteY73" fmla="*/ 621351 h 1924333"/>
              <a:gd name="connsiteX74" fmla="*/ 10864632 w 12192000"/>
              <a:gd name="connsiteY74" fmla="*/ 644858 h 1924333"/>
              <a:gd name="connsiteX75" fmla="*/ 10929407 w 12192000"/>
              <a:gd name="connsiteY75" fmla="*/ 652945 h 1924333"/>
              <a:gd name="connsiteX76" fmla="*/ 10979412 w 12192000"/>
              <a:gd name="connsiteY76" fmla="*/ 654217 h 1924333"/>
              <a:gd name="connsiteX77" fmla="*/ 11006959 w 12192000"/>
              <a:gd name="connsiteY77" fmla="*/ 657017 h 1924333"/>
              <a:gd name="connsiteX78" fmla="*/ 11077038 w 12192000"/>
              <a:gd name="connsiteY78" fmla="*/ 668487 h 1924333"/>
              <a:gd name="connsiteX79" fmla="*/ 11157850 w 12192000"/>
              <a:gd name="connsiteY79" fmla="*/ 693164 h 1924333"/>
              <a:gd name="connsiteX80" fmla="*/ 11175276 w 12192000"/>
              <a:gd name="connsiteY80" fmla="*/ 697243 h 1924333"/>
              <a:gd name="connsiteX81" fmla="*/ 11191131 w 12192000"/>
              <a:gd name="connsiteY81" fmla="*/ 696085 h 1924333"/>
              <a:gd name="connsiteX82" fmla="*/ 11195573 w 12192000"/>
              <a:gd name="connsiteY82" fmla="*/ 691751 h 1924333"/>
              <a:gd name="connsiteX83" fmla="*/ 11205299 w 12192000"/>
              <a:gd name="connsiteY83" fmla="*/ 693247 h 1924333"/>
              <a:gd name="connsiteX84" fmla="*/ 11223770 w 12192000"/>
              <a:gd name="connsiteY84" fmla="*/ 690335 h 1924333"/>
              <a:gd name="connsiteX85" fmla="*/ 11292119 w 12192000"/>
              <a:gd name="connsiteY85" fmla="*/ 713311 h 1924333"/>
              <a:gd name="connsiteX86" fmla="*/ 11435379 w 12192000"/>
              <a:gd name="connsiteY86" fmla="*/ 758519 h 1924333"/>
              <a:gd name="connsiteX87" fmla="*/ 11604406 w 12192000"/>
              <a:gd name="connsiteY87" fmla="*/ 810476 h 1924333"/>
              <a:gd name="connsiteX88" fmla="*/ 11652155 w 12192000"/>
              <a:gd name="connsiteY88" fmla="*/ 825109 h 1924333"/>
              <a:gd name="connsiteX89" fmla="*/ 11654192 w 12192000"/>
              <a:gd name="connsiteY89" fmla="*/ 827301 h 1924333"/>
              <a:gd name="connsiteX90" fmla="*/ 11676599 w 12192000"/>
              <a:gd name="connsiteY90" fmla="*/ 846628 h 1924333"/>
              <a:gd name="connsiteX91" fmla="*/ 11775168 w 12192000"/>
              <a:gd name="connsiteY91" fmla="*/ 890664 h 1924333"/>
              <a:gd name="connsiteX92" fmla="*/ 11826341 w 12192000"/>
              <a:gd name="connsiteY92" fmla="*/ 877558 h 1924333"/>
              <a:gd name="connsiteX93" fmla="*/ 11879068 w 12192000"/>
              <a:gd name="connsiteY93" fmla="*/ 874038 h 1924333"/>
              <a:gd name="connsiteX94" fmla="*/ 11889563 w 12192000"/>
              <a:gd name="connsiteY94" fmla="*/ 878619 h 1924333"/>
              <a:gd name="connsiteX95" fmla="*/ 12016613 w 12192000"/>
              <a:gd name="connsiteY95" fmla="*/ 886111 h 1924333"/>
              <a:gd name="connsiteX96" fmla="*/ 12108292 w 12192000"/>
              <a:gd name="connsiteY96" fmla="*/ 868500 h 1924333"/>
              <a:gd name="connsiteX97" fmla="*/ 12182910 w 12192000"/>
              <a:gd name="connsiteY97" fmla="*/ 882003 h 1924333"/>
              <a:gd name="connsiteX98" fmla="*/ 12192000 w 12192000"/>
              <a:gd name="connsiteY98" fmla="*/ 884778 h 1924333"/>
              <a:gd name="connsiteX99" fmla="*/ 12192000 w 12192000"/>
              <a:gd name="connsiteY99" fmla="*/ 1610315 h 1924333"/>
              <a:gd name="connsiteX100" fmla="*/ 12191998 w 12192000"/>
              <a:gd name="connsiteY100" fmla="*/ 1610315 h 1924333"/>
              <a:gd name="connsiteX101" fmla="*/ 12191998 w 12192000"/>
              <a:gd name="connsiteY101" fmla="*/ 1924333 h 1924333"/>
              <a:gd name="connsiteX102" fmla="*/ 0 w 12192000"/>
              <a:gd name="connsiteY102" fmla="*/ 1924333 h 1924333"/>
              <a:gd name="connsiteX103" fmla="*/ 0 w 12192000"/>
              <a:gd name="connsiteY103" fmla="*/ 505159 h 1924333"/>
              <a:gd name="connsiteX104" fmla="*/ 5722 w 12192000"/>
              <a:gd name="connsiteY104" fmla="*/ 508889 h 1924333"/>
              <a:gd name="connsiteX105" fmla="*/ 38476 w 12192000"/>
              <a:gd name="connsiteY105" fmla="*/ 524137 h 1924333"/>
              <a:gd name="connsiteX106" fmla="*/ 192883 w 12192000"/>
              <a:gd name="connsiteY106" fmla="*/ 545272 h 1924333"/>
              <a:gd name="connsiteX107" fmla="*/ 343710 w 12192000"/>
              <a:gd name="connsiteY107" fmla="*/ 565029 h 1924333"/>
              <a:gd name="connsiteX108" fmla="*/ 471066 w 12192000"/>
              <a:gd name="connsiteY108" fmla="*/ 549837 h 1924333"/>
              <a:gd name="connsiteX109" fmla="*/ 617333 w 12192000"/>
              <a:gd name="connsiteY109" fmla="*/ 526428 h 1924333"/>
              <a:gd name="connsiteX110" fmla="*/ 725203 w 12192000"/>
              <a:gd name="connsiteY110" fmla="*/ 523793 h 1924333"/>
              <a:gd name="connsiteX111" fmla="*/ 788494 w 12192000"/>
              <a:gd name="connsiteY111" fmla="*/ 505799 h 1924333"/>
              <a:gd name="connsiteX112" fmla="*/ 885977 w 12192000"/>
              <a:gd name="connsiteY112" fmla="*/ 526585 h 1924333"/>
              <a:gd name="connsiteX113" fmla="*/ 932142 w 12192000"/>
              <a:gd name="connsiteY113" fmla="*/ 528005 h 1924333"/>
              <a:gd name="connsiteX114" fmla="*/ 1090404 w 12192000"/>
              <a:gd name="connsiteY114" fmla="*/ 498299 h 1924333"/>
              <a:gd name="connsiteX115" fmla="*/ 1188628 w 12192000"/>
              <a:gd name="connsiteY115" fmla="*/ 483151 h 1924333"/>
              <a:gd name="connsiteX116" fmla="*/ 1316247 w 12192000"/>
              <a:gd name="connsiteY116" fmla="*/ 425979 h 1924333"/>
              <a:gd name="connsiteX117" fmla="*/ 1357712 w 12192000"/>
              <a:gd name="connsiteY117" fmla="*/ 416549 h 1924333"/>
              <a:gd name="connsiteX118" fmla="*/ 1425921 w 12192000"/>
              <a:gd name="connsiteY118" fmla="*/ 413953 h 1924333"/>
              <a:gd name="connsiteX119" fmla="*/ 1503817 w 12192000"/>
              <a:gd name="connsiteY119" fmla="*/ 380457 h 1924333"/>
              <a:gd name="connsiteX120" fmla="*/ 1639196 w 12192000"/>
              <a:gd name="connsiteY120" fmla="*/ 372785 h 1924333"/>
              <a:gd name="connsiteX121" fmla="*/ 1705606 w 12192000"/>
              <a:gd name="connsiteY121" fmla="*/ 359023 h 1924333"/>
              <a:gd name="connsiteX122" fmla="*/ 1813011 w 12192000"/>
              <a:gd name="connsiteY122" fmla="*/ 331023 h 1924333"/>
              <a:gd name="connsiteX123" fmla="*/ 1831380 w 12192000"/>
              <a:gd name="connsiteY123" fmla="*/ 341307 h 1924333"/>
              <a:gd name="connsiteX124" fmla="*/ 1858612 w 12192000"/>
              <a:gd name="connsiteY124" fmla="*/ 326777 h 1924333"/>
              <a:gd name="connsiteX125" fmla="*/ 1880661 w 12192000"/>
              <a:gd name="connsiteY125" fmla="*/ 335987 h 1924333"/>
              <a:gd name="connsiteX126" fmla="*/ 1941495 w 12192000"/>
              <a:gd name="connsiteY126" fmla="*/ 310792 h 1924333"/>
              <a:gd name="connsiteX127" fmla="*/ 1995402 w 12192000"/>
              <a:gd name="connsiteY127" fmla="*/ 305480 h 1924333"/>
              <a:gd name="connsiteX128" fmla="*/ 2223864 w 12192000"/>
              <a:gd name="connsiteY128" fmla="*/ 266118 h 1924333"/>
              <a:gd name="connsiteX129" fmla="*/ 2418043 w 12192000"/>
              <a:gd name="connsiteY129" fmla="*/ 215314 h 1924333"/>
              <a:gd name="connsiteX130" fmla="*/ 2558461 w 12192000"/>
              <a:gd name="connsiteY130" fmla="*/ 168193 h 1924333"/>
              <a:gd name="connsiteX131" fmla="*/ 2595535 w 12192000"/>
              <a:gd name="connsiteY131" fmla="*/ 158548 h 1924333"/>
              <a:gd name="connsiteX132" fmla="*/ 2626942 w 12192000"/>
              <a:gd name="connsiteY132" fmla="*/ 130400 h 1924333"/>
              <a:gd name="connsiteX133" fmla="*/ 2632225 w 12192000"/>
              <a:gd name="connsiteY133" fmla="*/ 130446 h 1924333"/>
              <a:gd name="connsiteX134" fmla="*/ 2696856 w 12192000"/>
              <a:gd name="connsiteY134" fmla="*/ 128498 h 1924333"/>
              <a:gd name="connsiteX135" fmla="*/ 2759767 w 12192000"/>
              <a:gd name="connsiteY135" fmla="*/ 127784 h 1924333"/>
              <a:gd name="connsiteX136" fmla="*/ 2792685 w 12192000"/>
              <a:gd name="connsiteY136" fmla="*/ 115710 h 1924333"/>
              <a:gd name="connsiteX137" fmla="*/ 2799767 w 12192000"/>
              <a:gd name="connsiteY137" fmla="*/ 113754 h 1924333"/>
              <a:gd name="connsiteX138" fmla="*/ 2829799 w 12192000"/>
              <a:gd name="connsiteY138" fmla="*/ 120042 h 1924333"/>
              <a:gd name="connsiteX139" fmla="*/ 2890704 w 12192000"/>
              <a:gd name="connsiteY139" fmla="*/ 121493 h 1924333"/>
              <a:gd name="connsiteX140" fmla="*/ 3042646 w 12192000"/>
              <a:gd name="connsiteY140" fmla="*/ 112273 h 1924333"/>
              <a:gd name="connsiteX141" fmla="*/ 3146630 w 12192000"/>
              <a:gd name="connsiteY141" fmla="*/ 100898 h 1924333"/>
              <a:gd name="connsiteX142" fmla="*/ 3233163 w 12192000"/>
              <a:gd name="connsiteY142" fmla="*/ 120200 h 1924333"/>
              <a:gd name="connsiteX143" fmla="*/ 3372699 w 12192000"/>
              <a:gd name="connsiteY143" fmla="*/ 129394 h 1924333"/>
              <a:gd name="connsiteX144" fmla="*/ 3394352 w 12192000"/>
              <a:gd name="connsiteY144" fmla="*/ 131671 h 1924333"/>
              <a:gd name="connsiteX145" fmla="*/ 3448218 w 12192000"/>
              <a:gd name="connsiteY145" fmla="*/ 118229 h 1924333"/>
              <a:gd name="connsiteX146" fmla="*/ 3505047 w 12192000"/>
              <a:gd name="connsiteY146" fmla="*/ 115412 h 1924333"/>
              <a:gd name="connsiteX147" fmla="*/ 3521767 w 12192000"/>
              <a:gd name="connsiteY147" fmla="*/ 111071 h 1924333"/>
              <a:gd name="connsiteX148" fmla="*/ 3585137 w 12192000"/>
              <a:gd name="connsiteY148" fmla="*/ 114371 h 1924333"/>
              <a:gd name="connsiteX149" fmla="*/ 3690293 w 12192000"/>
              <a:gd name="connsiteY149" fmla="*/ 98301 h 1924333"/>
              <a:gd name="connsiteX150" fmla="*/ 3867818 w 12192000"/>
              <a:gd name="connsiteY150" fmla="*/ 88985 h 1924333"/>
              <a:gd name="connsiteX151" fmla="*/ 4091337 w 12192000"/>
              <a:gd name="connsiteY151" fmla="*/ 70813 h 1924333"/>
              <a:gd name="connsiteX152" fmla="*/ 4246332 w 12192000"/>
              <a:gd name="connsiteY152" fmla="*/ 41697 h 1924333"/>
              <a:gd name="connsiteX153" fmla="*/ 4266975 w 12192000"/>
              <a:gd name="connsiteY153" fmla="*/ 46592 h 1924333"/>
              <a:gd name="connsiteX154" fmla="*/ 4270566 w 12192000"/>
              <a:gd name="connsiteY154" fmla="*/ 47620 h 1924333"/>
              <a:gd name="connsiteX155" fmla="*/ 4288964 w 12192000"/>
              <a:gd name="connsiteY155" fmla="*/ 52766 h 1924333"/>
              <a:gd name="connsiteX156" fmla="*/ 4365137 w 12192000"/>
              <a:gd name="connsiteY156" fmla="*/ 51783 h 1924333"/>
              <a:gd name="connsiteX157" fmla="*/ 4430546 w 12192000"/>
              <a:gd name="connsiteY157" fmla="*/ 44555 h 1924333"/>
              <a:gd name="connsiteX158" fmla="*/ 4444136 w 12192000"/>
              <a:gd name="connsiteY158" fmla="*/ 39567 h 1924333"/>
              <a:gd name="connsiteX159" fmla="*/ 4534039 w 12192000"/>
              <a:gd name="connsiteY159" fmla="*/ 31604 h 1924333"/>
              <a:gd name="connsiteX160" fmla="*/ 4560448 w 12192000"/>
              <a:gd name="connsiteY160" fmla="*/ 25231 h 1924333"/>
              <a:gd name="connsiteX161" fmla="*/ 4568006 w 12192000"/>
              <a:gd name="connsiteY161" fmla="*/ 25970 h 1924333"/>
              <a:gd name="connsiteX162" fmla="*/ 4595497 w 12192000"/>
              <a:gd name="connsiteY162" fmla="*/ 22958 h 1924333"/>
              <a:gd name="connsiteX163" fmla="*/ 4608623 w 12192000"/>
              <a:gd name="connsiteY163" fmla="*/ 18108 h 1924333"/>
              <a:gd name="connsiteX164" fmla="*/ 4623942 w 12192000"/>
              <a:gd name="connsiteY164" fmla="*/ 22251 h 1924333"/>
              <a:gd name="connsiteX165" fmla="*/ 4664336 w 12192000"/>
              <a:gd name="connsiteY165" fmla="*/ 23306 h 1924333"/>
              <a:gd name="connsiteX166" fmla="*/ 4677385 w 12192000"/>
              <a:gd name="connsiteY166" fmla="*/ 18246 h 1924333"/>
              <a:gd name="connsiteX167" fmla="*/ 4698143 w 12192000"/>
              <a:gd name="connsiteY167" fmla="*/ 18036 h 1924333"/>
              <a:gd name="connsiteX168" fmla="*/ 4750609 w 12192000"/>
              <a:gd name="connsiteY168" fmla="*/ 23611 h 1924333"/>
              <a:gd name="connsiteX169" fmla="*/ 4784658 w 12192000"/>
              <a:gd name="connsiteY169" fmla="*/ 25057 h 1924333"/>
              <a:gd name="connsiteX170" fmla="*/ 4847558 w 12192000"/>
              <a:gd name="connsiteY170" fmla="*/ 38726 h 1924333"/>
              <a:gd name="connsiteX171" fmla="*/ 4909134 w 12192000"/>
              <a:gd name="connsiteY171" fmla="*/ 50659 h 1924333"/>
              <a:gd name="connsiteX172" fmla="*/ 5099219 w 12192000"/>
              <a:gd name="connsiteY172" fmla="*/ 55050 h 1924333"/>
              <a:gd name="connsiteX173" fmla="*/ 5184992 w 12192000"/>
              <a:gd name="connsiteY173" fmla="*/ 67596 h 1924333"/>
              <a:gd name="connsiteX174" fmla="*/ 5229637 w 12192000"/>
              <a:gd name="connsiteY174" fmla="*/ 67789 h 1924333"/>
              <a:gd name="connsiteX175" fmla="*/ 5389346 w 12192000"/>
              <a:gd name="connsiteY175" fmla="*/ 80211 h 1924333"/>
              <a:gd name="connsiteX176" fmla="*/ 5494414 w 12192000"/>
              <a:gd name="connsiteY176" fmla="*/ 75926 h 1924333"/>
              <a:gd name="connsiteX177" fmla="*/ 5528443 w 12192000"/>
              <a:gd name="connsiteY177" fmla="*/ 77206 h 1924333"/>
              <a:gd name="connsiteX178" fmla="*/ 5684939 w 12192000"/>
              <a:gd name="connsiteY178" fmla="*/ 50269 h 1924333"/>
              <a:gd name="connsiteX179" fmla="*/ 5765146 w 12192000"/>
              <a:gd name="connsiteY179" fmla="*/ 50414 h 1924333"/>
              <a:gd name="connsiteX180" fmla="*/ 5848655 w 12192000"/>
              <a:gd name="connsiteY180" fmla="*/ 35257 h 1924333"/>
              <a:gd name="connsiteX181" fmla="*/ 5930656 w 12192000"/>
              <a:gd name="connsiteY181" fmla="*/ 30131 h 1924333"/>
              <a:gd name="connsiteX182" fmla="*/ 6124150 w 12192000"/>
              <a:gd name="connsiteY182" fmla="*/ 31679 h 1924333"/>
              <a:gd name="connsiteX183" fmla="*/ 6189199 w 12192000"/>
              <a:gd name="connsiteY183" fmla="*/ 588 h 192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Lst>
            <a:rect l="l" t="t" r="r" b="b"/>
            <a:pathLst>
              <a:path w="12192000" h="1924333">
                <a:moveTo>
                  <a:pt x="6189199" y="588"/>
                </a:moveTo>
                <a:cubicBezTo>
                  <a:pt x="6196356" y="-574"/>
                  <a:pt x="6202609" y="-108"/>
                  <a:pt x="6207079" y="2850"/>
                </a:cubicBezTo>
                <a:cubicBezTo>
                  <a:pt x="6222026" y="2749"/>
                  <a:pt x="6273489" y="3767"/>
                  <a:pt x="6285610" y="18131"/>
                </a:cubicBezTo>
                <a:cubicBezTo>
                  <a:pt x="6307255" y="18685"/>
                  <a:pt x="6357141" y="23793"/>
                  <a:pt x="6378008" y="24625"/>
                </a:cubicBezTo>
                <a:cubicBezTo>
                  <a:pt x="6409946" y="30645"/>
                  <a:pt x="6438307" y="10375"/>
                  <a:pt x="6466340" y="21366"/>
                </a:cubicBezTo>
                <a:cubicBezTo>
                  <a:pt x="6488276" y="31229"/>
                  <a:pt x="6529854" y="28110"/>
                  <a:pt x="6553334" y="35307"/>
                </a:cubicBezTo>
                <a:cubicBezTo>
                  <a:pt x="6561737" y="48059"/>
                  <a:pt x="6609188" y="62087"/>
                  <a:pt x="6626068" y="58045"/>
                </a:cubicBezTo>
                <a:cubicBezTo>
                  <a:pt x="6660952" y="66570"/>
                  <a:pt x="6666277" y="84716"/>
                  <a:pt x="6692303" y="91487"/>
                </a:cubicBezTo>
                <a:lnTo>
                  <a:pt x="6733670" y="118130"/>
                </a:lnTo>
                <a:lnTo>
                  <a:pt x="6798016" y="112271"/>
                </a:lnTo>
                <a:lnTo>
                  <a:pt x="6801081" y="114963"/>
                </a:lnTo>
                <a:cubicBezTo>
                  <a:pt x="6806919" y="120140"/>
                  <a:pt x="6812832" y="125016"/>
                  <a:pt x="6819351" y="128825"/>
                </a:cubicBezTo>
                <a:cubicBezTo>
                  <a:pt x="6825742" y="109997"/>
                  <a:pt x="6840132" y="116541"/>
                  <a:pt x="6852732" y="123321"/>
                </a:cubicBezTo>
                <a:lnTo>
                  <a:pt x="6865247" y="128836"/>
                </a:lnTo>
                <a:lnTo>
                  <a:pt x="6905517" y="129265"/>
                </a:lnTo>
                <a:cubicBezTo>
                  <a:pt x="6934052" y="140042"/>
                  <a:pt x="6939773" y="141556"/>
                  <a:pt x="6950286" y="150104"/>
                </a:cubicBezTo>
                <a:lnTo>
                  <a:pt x="7003442" y="136136"/>
                </a:lnTo>
                <a:lnTo>
                  <a:pt x="7160047" y="166721"/>
                </a:lnTo>
                <a:cubicBezTo>
                  <a:pt x="7207281" y="179911"/>
                  <a:pt x="7280644" y="210197"/>
                  <a:pt x="7325604" y="215867"/>
                </a:cubicBezTo>
                <a:cubicBezTo>
                  <a:pt x="7460113" y="233904"/>
                  <a:pt x="7393081" y="242880"/>
                  <a:pt x="7540522" y="239374"/>
                </a:cubicBezTo>
                <a:cubicBezTo>
                  <a:pt x="7545714" y="234872"/>
                  <a:pt x="7605972" y="231727"/>
                  <a:pt x="7612071" y="229553"/>
                </a:cubicBezTo>
                <a:lnTo>
                  <a:pt x="7651995" y="244567"/>
                </a:lnTo>
                <a:lnTo>
                  <a:pt x="7725761" y="258638"/>
                </a:lnTo>
                <a:lnTo>
                  <a:pt x="7823038" y="287078"/>
                </a:lnTo>
                <a:cubicBezTo>
                  <a:pt x="7837080" y="286482"/>
                  <a:pt x="7851647" y="286498"/>
                  <a:pt x="7866405" y="287288"/>
                </a:cubicBezTo>
                <a:lnTo>
                  <a:pt x="7875021" y="288224"/>
                </a:lnTo>
                <a:cubicBezTo>
                  <a:pt x="7875062" y="288354"/>
                  <a:pt x="7875105" y="288483"/>
                  <a:pt x="7875146" y="288614"/>
                </a:cubicBezTo>
                <a:cubicBezTo>
                  <a:pt x="7880550" y="289202"/>
                  <a:pt x="7901153" y="290716"/>
                  <a:pt x="7907443" y="291752"/>
                </a:cubicBezTo>
                <a:lnTo>
                  <a:pt x="7912892" y="294833"/>
                </a:lnTo>
                <a:lnTo>
                  <a:pt x="7946345" y="319359"/>
                </a:lnTo>
                <a:cubicBezTo>
                  <a:pt x="7958657" y="312776"/>
                  <a:pt x="7996513" y="309749"/>
                  <a:pt x="8021238" y="315159"/>
                </a:cubicBezTo>
                <a:cubicBezTo>
                  <a:pt x="8045964" y="320570"/>
                  <a:pt x="8058169" y="340462"/>
                  <a:pt x="8094697" y="351819"/>
                </a:cubicBezTo>
                <a:cubicBezTo>
                  <a:pt x="8129587" y="361154"/>
                  <a:pt x="8116181" y="360544"/>
                  <a:pt x="8155208" y="371168"/>
                </a:cubicBezTo>
                <a:cubicBezTo>
                  <a:pt x="8196217" y="383300"/>
                  <a:pt x="8205468" y="391801"/>
                  <a:pt x="8248472" y="400489"/>
                </a:cubicBezTo>
                <a:cubicBezTo>
                  <a:pt x="8283932" y="419791"/>
                  <a:pt x="8278617" y="392031"/>
                  <a:pt x="8300068" y="405531"/>
                </a:cubicBezTo>
                <a:lnTo>
                  <a:pt x="8356293" y="403328"/>
                </a:lnTo>
                <a:cubicBezTo>
                  <a:pt x="8377247" y="404463"/>
                  <a:pt x="8438442" y="433194"/>
                  <a:pt x="8475838" y="435524"/>
                </a:cubicBezTo>
                <a:cubicBezTo>
                  <a:pt x="8510241" y="438037"/>
                  <a:pt x="8545511" y="449840"/>
                  <a:pt x="8575216" y="450198"/>
                </a:cubicBezTo>
                <a:lnTo>
                  <a:pt x="8588650" y="447070"/>
                </a:lnTo>
                <a:lnTo>
                  <a:pt x="8612184" y="439577"/>
                </a:lnTo>
                <a:lnTo>
                  <a:pt x="8630713" y="433015"/>
                </a:lnTo>
                <a:cubicBezTo>
                  <a:pt x="8635870" y="429519"/>
                  <a:pt x="8700685" y="428411"/>
                  <a:pt x="8704240" y="422865"/>
                </a:cubicBezTo>
                <a:cubicBezTo>
                  <a:pt x="8761777" y="429549"/>
                  <a:pt x="8768302" y="427178"/>
                  <a:pt x="8829513" y="429389"/>
                </a:cubicBezTo>
                <a:cubicBezTo>
                  <a:pt x="8922895" y="444672"/>
                  <a:pt x="8924579" y="401507"/>
                  <a:pt x="9083651" y="390744"/>
                </a:cubicBezTo>
                <a:cubicBezTo>
                  <a:pt x="9138403" y="388032"/>
                  <a:pt x="9315003" y="378647"/>
                  <a:pt x="9371402" y="371809"/>
                </a:cubicBezTo>
                <a:cubicBezTo>
                  <a:pt x="9358632" y="337502"/>
                  <a:pt x="9402842" y="379364"/>
                  <a:pt x="9429586" y="369213"/>
                </a:cubicBezTo>
                <a:cubicBezTo>
                  <a:pt x="9449312" y="370213"/>
                  <a:pt x="9473938" y="373270"/>
                  <a:pt x="9489757" y="377814"/>
                </a:cubicBezTo>
                <a:cubicBezTo>
                  <a:pt x="9498164" y="379256"/>
                  <a:pt x="9507139" y="379272"/>
                  <a:pt x="9516954" y="376991"/>
                </a:cubicBezTo>
                <a:cubicBezTo>
                  <a:pt x="9548430" y="354766"/>
                  <a:pt x="9591874" y="370315"/>
                  <a:pt x="9645588" y="363590"/>
                </a:cubicBezTo>
                <a:cubicBezTo>
                  <a:pt x="9660487" y="368814"/>
                  <a:pt x="9710817" y="350550"/>
                  <a:pt x="9722896" y="360983"/>
                </a:cubicBezTo>
                <a:cubicBezTo>
                  <a:pt x="9733918" y="362239"/>
                  <a:pt x="9745201" y="356679"/>
                  <a:pt x="9752803" y="368492"/>
                </a:cubicBezTo>
                <a:cubicBezTo>
                  <a:pt x="9793268" y="374490"/>
                  <a:pt x="9843313" y="380978"/>
                  <a:pt x="9890305" y="380736"/>
                </a:cubicBezTo>
                <a:cubicBezTo>
                  <a:pt x="9912701" y="380083"/>
                  <a:pt x="9926523" y="379037"/>
                  <a:pt x="9939767" y="377776"/>
                </a:cubicBezTo>
                <a:lnTo>
                  <a:pt x="9944355" y="377352"/>
                </a:lnTo>
                <a:lnTo>
                  <a:pt x="9953719" y="375642"/>
                </a:lnTo>
                <a:lnTo>
                  <a:pt x="9955809" y="376294"/>
                </a:lnTo>
                <a:lnTo>
                  <a:pt x="10032710" y="394940"/>
                </a:lnTo>
                <a:lnTo>
                  <a:pt x="10049925" y="404971"/>
                </a:lnTo>
                <a:lnTo>
                  <a:pt x="10112671" y="414549"/>
                </a:lnTo>
                <a:cubicBezTo>
                  <a:pt x="10169643" y="412125"/>
                  <a:pt x="10132220" y="425358"/>
                  <a:pt x="10170853" y="435168"/>
                </a:cubicBezTo>
                <a:cubicBezTo>
                  <a:pt x="10206088" y="442020"/>
                  <a:pt x="10240809" y="454081"/>
                  <a:pt x="10290184" y="448123"/>
                </a:cubicBezTo>
                <a:cubicBezTo>
                  <a:pt x="10301813" y="444919"/>
                  <a:pt x="10315233" y="449499"/>
                  <a:pt x="10320158" y="458352"/>
                </a:cubicBezTo>
                <a:cubicBezTo>
                  <a:pt x="10321006" y="459876"/>
                  <a:pt x="10321565" y="461470"/>
                  <a:pt x="10321815" y="463087"/>
                </a:cubicBezTo>
                <a:cubicBezTo>
                  <a:pt x="10354058" y="457158"/>
                  <a:pt x="10355176" y="470634"/>
                  <a:pt x="10373742" y="464538"/>
                </a:cubicBezTo>
                <a:cubicBezTo>
                  <a:pt x="10403060" y="475292"/>
                  <a:pt x="10411841" y="497597"/>
                  <a:pt x="10428532" y="492504"/>
                </a:cubicBezTo>
                <a:cubicBezTo>
                  <a:pt x="10440561" y="500742"/>
                  <a:pt x="10446267" y="521930"/>
                  <a:pt x="10466490" y="517759"/>
                </a:cubicBezTo>
                <a:cubicBezTo>
                  <a:pt x="10464622" y="519986"/>
                  <a:pt x="10465013" y="521261"/>
                  <a:pt x="10466675" y="522076"/>
                </a:cubicBezTo>
                <a:lnTo>
                  <a:pt x="10470309" y="522792"/>
                </a:lnTo>
                <a:lnTo>
                  <a:pt x="10474138" y="519761"/>
                </a:lnTo>
                <a:cubicBezTo>
                  <a:pt x="10488888" y="509612"/>
                  <a:pt x="10484914" y="524734"/>
                  <a:pt x="10501100" y="528263"/>
                </a:cubicBezTo>
                <a:cubicBezTo>
                  <a:pt x="10508412" y="530705"/>
                  <a:pt x="10505426" y="533743"/>
                  <a:pt x="10502395" y="536393"/>
                </a:cubicBezTo>
                <a:lnTo>
                  <a:pt x="10689496" y="560233"/>
                </a:lnTo>
                <a:cubicBezTo>
                  <a:pt x="10721441" y="573640"/>
                  <a:pt x="10757547" y="582937"/>
                  <a:pt x="10788736" y="613188"/>
                </a:cubicBezTo>
                <a:cubicBezTo>
                  <a:pt x="10794510" y="621641"/>
                  <a:pt x="10807098" y="616073"/>
                  <a:pt x="10819747" y="621351"/>
                </a:cubicBezTo>
                <a:cubicBezTo>
                  <a:pt x="10832398" y="626630"/>
                  <a:pt x="10846356" y="639592"/>
                  <a:pt x="10864632" y="644858"/>
                </a:cubicBezTo>
                <a:cubicBezTo>
                  <a:pt x="10895617" y="652290"/>
                  <a:pt x="10921550" y="640451"/>
                  <a:pt x="10929407" y="652945"/>
                </a:cubicBezTo>
                <a:cubicBezTo>
                  <a:pt x="10945460" y="653176"/>
                  <a:pt x="10968148" y="640553"/>
                  <a:pt x="10979412" y="654217"/>
                </a:cubicBezTo>
                <a:cubicBezTo>
                  <a:pt x="10981679" y="643737"/>
                  <a:pt x="10997287" y="663414"/>
                  <a:pt x="11006959" y="657017"/>
                </a:cubicBezTo>
                <a:cubicBezTo>
                  <a:pt x="11023230" y="659396"/>
                  <a:pt x="11051890" y="662462"/>
                  <a:pt x="11077038" y="668487"/>
                </a:cubicBezTo>
                <a:cubicBezTo>
                  <a:pt x="11097000" y="690299"/>
                  <a:pt x="11141286" y="676399"/>
                  <a:pt x="11157850" y="693164"/>
                </a:cubicBezTo>
                <a:cubicBezTo>
                  <a:pt x="11163800" y="695757"/>
                  <a:pt x="11169599" y="696942"/>
                  <a:pt x="11175276" y="697243"/>
                </a:cubicBezTo>
                <a:lnTo>
                  <a:pt x="11191131" y="696085"/>
                </a:lnTo>
                <a:lnTo>
                  <a:pt x="11195573" y="691751"/>
                </a:lnTo>
                <a:lnTo>
                  <a:pt x="11205299" y="693247"/>
                </a:lnTo>
                <a:lnTo>
                  <a:pt x="11223770" y="690335"/>
                </a:lnTo>
                <a:cubicBezTo>
                  <a:pt x="11237778" y="693777"/>
                  <a:pt x="11256852" y="701947"/>
                  <a:pt x="11292119" y="713311"/>
                </a:cubicBezTo>
                <a:cubicBezTo>
                  <a:pt x="11334878" y="733451"/>
                  <a:pt x="11401662" y="729175"/>
                  <a:pt x="11435379" y="758519"/>
                </a:cubicBezTo>
                <a:lnTo>
                  <a:pt x="11604406" y="810476"/>
                </a:lnTo>
                <a:lnTo>
                  <a:pt x="11652155" y="825109"/>
                </a:lnTo>
                <a:lnTo>
                  <a:pt x="11654192" y="827301"/>
                </a:lnTo>
                <a:cubicBezTo>
                  <a:pt x="11661650" y="834729"/>
                  <a:pt x="11669215" y="841480"/>
                  <a:pt x="11676599" y="846628"/>
                </a:cubicBezTo>
                <a:cubicBezTo>
                  <a:pt x="11688258" y="861760"/>
                  <a:pt x="11752266" y="896888"/>
                  <a:pt x="11775168" y="890664"/>
                </a:cubicBezTo>
                <a:cubicBezTo>
                  <a:pt x="11790977" y="883819"/>
                  <a:pt x="11808364" y="879901"/>
                  <a:pt x="11826341" y="877558"/>
                </a:cubicBezTo>
                <a:lnTo>
                  <a:pt x="11879068" y="874038"/>
                </a:lnTo>
                <a:lnTo>
                  <a:pt x="11889563" y="878619"/>
                </a:lnTo>
                <a:lnTo>
                  <a:pt x="12016613" y="886111"/>
                </a:lnTo>
                <a:lnTo>
                  <a:pt x="12108292" y="868500"/>
                </a:lnTo>
                <a:cubicBezTo>
                  <a:pt x="12129725" y="867311"/>
                  <a:pt x="12157891" y="874537"/>
                  <a:pt x="12182910" y="882003"/>
                </a:cubicBezTo>
                <a:lnTo>
                  <a:pt x="12192000" y="884778"/>
                </a:lnTo>
                <a:lnTo>
                  <a:pt x="12192000" y="1610315"/>
                </a:lnTo>
                <a:lnTo>
                  <a:pt x="12191998" y="1610315"/>
                </a:lnTo>
                <a:lnTo>
                  <a:pt x="12191998" y="1924333"/>
                </a:lnTo>
                <a:lnTo>
                  <a:pt x="0" y="1924333"/>
                </a:lnTo>
                <a:lnTo>
                  <a:pt x="0" y="505159"/>
                </a:lnTo>
                <a:lnTo>
                  <a:pt x="5722" y="508889"/>
                </a:lnTo>
                <a:cubicBezTo>
                  <a:pt x="21614" y="518548"/>
                  <a:pt x="33814" y="524781"/>
                  <a:pt x="38476" y="524137"/>
                </a:cubicBezTo>
                <a:cubicBezTo>
                  <a:pt x="99229" y="544180"/>
                  <a:pt x="142010" y="538457"/>
                  <a:pt x="192883" y="545272"/>
                </a:cubicBezTo>
                <a:cubicBezTo>
                  <a:pt x="277629" y="525210"/>
                  <a:pt x="293434" y="558443"/>
                  <a:pt x="343710" y="565029"/>
                </a:cubicBezTo>
                <a:cubicBezTo>
                  <a:pt x="383094" y="555729"/>
                  <a:pt x="425462" y="556271"/>
                  <a:pt x="471066" y="549837"/>
                </a:cubicBezTo>
                <a:cubicBezTo>
                  <a:pt x="513583" y="544428"/>
                  <a:pt x="569194" y="531004"/>
                  <a:pt x="617333" y="526428"/>
                </a:cubicBezTo>
                <a:cubicBezTo>
                  <a:pt x="660031" y="520760"/>
                  <a:pt x="696675" y="523882"/>
                  <a:pt x="725203" y="523793"/>
                </a:cubicBezTo>
                <a:cubicBezTo>
                  <a:pt x="736650" y="521695"/>
                  <a:pt x="780513" y="502146"/>
                  <a:pt x="788494" y="505799"/>
                </a:cubicBezTo>
                <a:lnTo>
                  <a:pt x="885977" y="526585"/>
                </a:lnTo>
                <a:cubicBezTo>
                  <a:pt x="906140" y="522837"/>
                  <a:pt x="917203" y="532232"/>
                  <a:pt x="932142" y="528005"/>
                </a:cubicBezTo>
                <a:cubicBezTo>
                  <a:pt x="963701" y="524128"/>
                  <a:pt x="1061555" y="499582"/>
                  <a:pt x="1090404" y="498299"/>
                </a:cubicBezTo>
                <a:cubicBezTo>
                  <a:pt x="1132840" y="494057"/>
                  <a:pt x="1148476" y="496041"/>
                  <a:pt x="1188628" y="483151"/>
                </a:cubicBezTo>
                <a:cubicBezTo>
                  <a:pt x="1230397" y="468408"/>
                  <a:pt x="1278711" y="457638"/>
                  <a:pt x="1316247" y="425979"/>
                </a:cubicBezTo>
                <a:cubicBezTo>
                  <a:pt x="1322662" y="417251"/>
                  <a:pt x="1339433" y="418553"/>
                  <a:pt x="1357712" y="416549"/>
                </a:cubicBezTo>
                <a:cubicBezTo>
                  <a:pt x="1375991" y="414544"/>
                  <a:pt x="1423507" y="412949"/>
                  <a:pt x="1425921" y="413953"/>
                </a:cubicBezTo>
                <a:cubicBezTo>
                  <a:pt x="1450272" y="407937"/>
                  <a:pt x="1458223" y="388156"/>
                  <a:pt x="1503817" y="380457"/>
                </a:cubicBezTo>
                <a:cubicBezTo>
                  <a:pt x="1541095" y="377398"/>
                  <a:pt x="1605565" y="376357"/>
                  <a:pt x="1639196" y="372785"/>
                </a:cubicBezTo>
                <a:cubicBezTo>
                  <a:pt x="1653280" y="376736"/>
                  <a:pt x="1695289" y="365766"/>
                  <a:pt x="1705606" y="359023"/>
                </a:cubicBezTo>
                <a:cubicBezTo>
                  <a:pt x="1729169" y="336295"/>
                  <a:pt x="1793207" y="348537"/>
                  <a:pt x="1813011" y="331023"/>
                </a:cubicBezTo>
                <a:cubicBezTo>
                  <a:pt x="1820772" y="328179"/>
                  <a:pt x="1823566" y="341833"/>
                  <a:pt x="1831380" y="341307"/>
                </a:cubicBezTo>
                <a:lnTo>
                  <a:pt x="1858612" y="326777"/>
                </a:lnTo>
                <a:lnTo>
                  <a:pt x="1880661" y="335987"/>
                </a:lnTo>
                <a:lnTo>
                  <a:pt x="1941495" y="310792"/>
                </a:lnTo>
                <a:cubicBezTo>
                  <a:pt x="1978970" y="307223"/>
                  <a:pt x="1947391" y="291714"/>
                  <a:pt x="1995402" y="305480"/>
                </a:cubicBezTo>
                <a:cubicBezTo>
                  <a:pt x="2042464" y="298034"/>
                  <a:pt x="2153424" y="281146"/>
                  <a:pt x="2223864" y="266118"/>
                </a:cubicBezTo>
                <a:cubicBezTo>
                  <a:pt x="2261296" y="256300"/>
                  <a:pt x="2360518" y="238323"/>
                  <a:pt x="2418043" y="215314"/>
                </a:cubicBezTo>
                <a:cubicBezTo>
                  <a:pt x="2472088" y="206823"/>
                  <a:pt x="2499422" y="162612"/>
                  <a:pt x="2558461" y="168193"/>
                </a:cubicBezTo>
                <a:cubicBezTo>
                  <a:pt x="2559660" y="164506"/>
                  <a:pt x="2592244" y="161337"/>
                  <a:pt x="2595535" y="158548"/>
                </a:cubicBezTo>
                <a:lnTo>
                  <a:pt x="2626942" y="130400"/>
                </a:lnTo>
                <a:lnTo>
                  <a:pt x="2632225" y="130446"/>
                </a:lnTo>
                <a:lnTo>
                  <a:pt x="2696856" y="128498"/>
                </a:lnTo>
                <a:lnTo>
                  <a:pt x="2759767" y="127784"/>
                </a:lnTo>
                <a:cubicBezTo>
                  <a:pt x="2770024" y="123546"/>
                  <a:pt x="2781047" y="119463"/>
                  <a:pt x="2792685" y="115710"/>
                </a:cubicBezTo>
                <a:lnTo>
                  <a:pt x="2799767" y="113754"/>
                </a:lnTo>
                <a:lnTo>
                  <a:pt x="2829799" y="120042"/>
                </a:lnTo>
                <a:lnTo>
                  <a:pt x="2890704" y="121493"/>
                </a:lnTo>
                <a:cubicBezTo>
                  <a:pt x="2935390" y="121035"/>
                  <a:pt x="2990780" y="113193"/>
                  <a:pt x="3042646" y="112273"/>
                </a:cubicBezTo>
                <a:cubicBezTo>
                  <a:pt x="3077119" y="111474"/>
                  <a:pt x="3124089" y="100414"/>
                  <a:pt x="3146630" y="100898"/>
                </a:cubicBezTo>
                <a:cubicBezTo>
                  <a:pt x="3169381" y="117699"/>
                  <a:pt x="3224695" y="125864"/>
                  <a:pt x="3233163" y="120200"/>
                </a:cubicBezTo>
                <a:lnTo>
                  <a:pt x="3372699" y="129394"/>
                </a:lnTo>
                <a:cubicBezTo>
                  <a:pt x="3389020" y="126586"/>
                  <a:pt x="3397563" y="116804"/>
                  <a:pt x="3394352" y="131671"/>
                </a:cubicBezTo>
                <a:cubicBezTo>
                  <a:pt x="3406102" y="131485"/>
                  <a:pt x="3429770" y="120938"/>
                  <a:pt x="3448218" y="118229"/>
                </a:cubicBezTo>
                <a:lnTo>
                  <a:pt x="3505047" y="115412"/>
                </a:lnTo>
                <a:lnTo>
                  <a:pt x="3521767" y="111071"/>
                </a:lnTo>
                <a:cubicBezTo>
                  <a:pt x="3526335" y="108877"/>
                  <a:pt x="3582156" y="117732"/>
                  <a:pt x="3585137" y="114371"/>
                </a:cubicBezTo>
                <a:cubicBezTo>
                  <a:pt x="3638265" y="102098"/>
                  <a:pt x="3633789" y="98565"/>
                  <a:pt x="3690293" y="98301"/>
                </a:cubicBezTo>
                <a:cubicBezTo>
                  <a:pt x="3782197" y="112746"/>
                  <a:pt x="3826738" y="92943"/>
                  <a:pt x="3867818" y="88985"/>
                </a:cubicBezTo>
                <a:cubicBezTo>
                  <a:pt x="3943777" y="81477"/>
                  <a:pt x="3990501" y="75194"/>
                  <a:pt x="4091337" y="70813"/>
                </a:cubicBezTo>
                <a:cubicBezTo>
                  <a:pt x="4154422" y="62932"/>
                  <a:pt x="4217060" y="45734"/>
                  <a:pt x="4246332" y="41697"/>
                </a:cubicBezTo>
                <a:cubicBezTo>
                  <a:pt x="4253308" y="42804"/>
                  <a:pt x="4260125" y="44606"/>
                  <a:pt x="4266975" y="46592"/>
                </a:cubicBezTo>
                <a:lnTo>
                  <a:pt x="4270566" y="47620"/>
                </a:lnTo>
                <a:lnTo>
                  <a:pt x="4288964" y="52766"/>
                </a:lnTo>
                <a:lnTo>
                  <a:pt x="4365137" y="51783"/>
                </a:lnTo>
                <a:lnTo>
                  <a:pt x="4430546" y="44555"/>
                </a:lnTo>
                <a:lnTo>
                  <a:pt x="4444136" y="39567"/>
                </a:lnTo>
                <a:lnTo>
                  <a:pt x="4534039" y="31604"/>
                </a:lnTo>
                <a:lnTo>
                  <a:pt x="4560448" y="25231"/>
                </a:lnTo>
                <a:lnTo>
                  <a:pt x="4568006" y="25970"/>
                </a:lnTo>
                <a:cubicBezTo>
                  <a:pt x="4580278" y="23866"/>
                  <a:pt x="4594878" y="14904"/>
                  <a:pt x="4595497" y="22958"/>
                </a:cubicBezTo>
                <a:lnTo>
                  <a:pt x="4608623" y="18108"/>
                </a:lnTo>
                <a:lnTo>
                  <a:pt x="4623942" y="22251"/>
                </a:lnTo>
                <a:cubicBezTo>
                  <a:pt x="4633227" y="23117"/>
                  <a:pt x="4655429" y="23973"/>
                  <a:pt x="4664336" y="23306"/>
                </a:cubicBezTo>
                <a:lnTo>
                  <a:pt x="4677385" y="18246"/>
                </a:lnTo>
                <a:lnTo>
                  <a:pt x="4698143" y="18036"/>
                </a:lnTo>
                <a:cubicBezTo>
                  <a:pt x="4710347" y="18931"/>
                  <a:pt x="4736189" y="22441"/>
                  <a:pt x="4750609" y="23611"/>
                </a:cubicBezTo>
                <a:cubicBezTo>
                  <a:pt x="4764270" y="27424"/>
                  <a:pt x="4774858" y="29782"/>
                  <a:pt x="4784658" y="25057"/>
                </a:cubicBezTo>
                <a:cubicBezTo>
                  <a:pt x="4804708" y="29613"/>
                  <a:pt x="4822811" y="48263"/>
                  <a:pt x="4847558" y="38726"/>
                </a:cubicBezTo>
                <a:cubicBezTo>
                  <a:pt x="4868304" y="42993"/>
                  <a:pt x="4867190" y="47939"/>
                  <a:pt x="4909134" y="50659"/>
                </a:cubicBezTo>
                <a:cubicBezTo>
                  <a:pt x="4945026" y="52455"/>
                  <a:pt x="5063406" y="54096"/>
                  <a:pt x="5099219" y="55050"/>
                </a:cubicBezTo>
                <a:cubicBezTo>
                  <a:pt x="5145195" y="57873"/>
                  <a:pt x="5163254" y="65473"/>
                  <a:pt x="5184992" y="67596"/>
                </a:cubicBezTo>
                <a:cubicBezTo>
                  <a:pt x="5206728" y="69720"/>
                  <a:pt x="5195578" y="65687"/>
                  <a:pt x="5229637" y="67789"/>
                </a:cubicBezTo>
                <a:cubicBezTo>
                  <a:pt x="5263695" y="69892"/>
                  <a:pt x="5345217" y="78854"/>
                  <a:pt x="5389346" y="80211"/>
                </a:cubicBezTo>
                <a:cubicBezTo>
                  <a:pt x="5425889" y="83191"/>
                  <a:pt x="5461943" y="84751"/>
                  <a:pt x="5494414" y="75926"/>
                </a:cubicBezTo>
                <a:lnTo>
                  <a:pt x="5528443" y="77206"/>
                </a:lnTo>
                <a:cubicBezTo>
                  <a:pt x="5582723" y="71370"/>
                  <a:pt x="5638917" y="68385"/>
                  <a:pt x="5684939" y="50269"/>
                </a:cubicBezTo>
                <a:cubicBezTo>
                  <a:pt x="5724389" y="45804"/>
                  <a:pt x="5737860" y="52916"/>
                  <a:pt x="5765146" y="50414"/>
                </a:cubicBezTo>
                <a:cubicBezTo>
                  <a:pt x="5792695" y="43060"/>
                  <a:pt x="5827352" y="38097"/>
                  <a:pt x="5848655" y="35257"/>
                </a:cubicBezTo>
                <a:lnTo>
                  <a:pt x="5930656" y="30131"/>
                </a:lnTo>
                <a:lnTo>
                  <a:pt x="6124150" y="31679"/>
                </a:lnTo>
                <a:cubicBezTo>
                  <a:pt x="6138131" y="22216"/>
                  <a:pt x="6167730" y="4075"/>
                  <a:pt x="6189199" y="588"/>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326A5-5F13-C941-BA4E-DEEE3587423B}"/>
              </a:ext>
            </a:extLst>
          </p:cNvPr>
          <p:cNvSpPr>
            <a:spLocks noGrp="1"/>
          </p:cNvSpPr>
          <p:nvPr>
            <p:ph type="title"/>
          </p:nvPr>
        </p:nvSpPr>
        <p:spPr>
          <a:xfrm>
            <a:off x="1255060" y="5279511"/>
            <a:ext cx="9681882" cy="739880"/>
          </a:xfrm>
        </p:spPr>
        <p:txBody>
          <a:bodyPr vert="horz" lIns="91440" tIns="45720" rIns="91440" bIns="45720" rtlCol="0" anchor="b">
            <a:normAutofit/>
          </a:bodyPr>
          <a:lstStyle/>
          <a:p>
            <a:pPr algn="ctr"/>
            <a:r>
              <a:rPr lang="en-US" sz="3600" b="1" u="sng" kern="1200">
                <a:solidFill>
                  <a:schemeClr val="tx1">
                    <a:lumMod val="85000"/>
                    <a:lumOff val="15000"/>
                  </a:schemeClr>
                </a:solidFill>
                <a:latin typeface="+mj-lt"/>
                <a:ea typeface="+mj-ea"/>
                <a:cs typeface="+mj-cs"/>
              </a:rPr>
              <a:t>An Overview!</a:t>
            </a:r>
          </a:p>
        </p:txBody>
      </p:sp>
      <p:pic>
        <p:nvPicPr>
          <p:cNvPr id="4" name="Online Media 3" title="Andrew Malkinson cleared of rape after spending 17 years in jail">
            <a:hlinkClick r:id="" action="ppaction://media"/>
            <a:extLst>
              <a:ext uri="{FF2B5EF4-FFF2-40B4-BE49-F238E27FC236}">
                <a16:creationId xmlns:a16="http://schemas.microsoft.com/office/drawing/2014/main" id="{C8AE8380-B1A5-0AAD-B4CD-A2A255AE7F48}"/>
              </a:ext>
            </a:extLst>
          </p:cNvPr>
          <p:cNvPicPr>
            <a:picLocks noGrp="1" noRot="1" noChangeAspect="1"/>
          </p:cNvPicPr>
          <p:nvPr>
            <p:ph idx="1"/>
            <a:videoFile r:link="rId1"/>
          </p:nvPr>
        </p:nvPicPr>
        <p:blipFill>
          <a:blip r:embed="rId3"/>
          <a:stretch>
            <a:fillRect/>
          </a:stretch>
        </p:blipFill>
        <p:spPr>
          <a:xfrm>
            <a:off x="2357510" y="579473"/>
            <a:ext cx="7476978" cy="4224493"/>
          </a:xfrm>
          <a:prstGeom prst="rect">
            <a:avLst/>
          </a:prstGeom>
        </p:spPr>
      </p:pic>
    </p:spTree>
    <p:extLst>
      <p:ext uri="{BB962C8B-B14F-4D97-AF65-F5344CB8AC3E}">
        <p14:creationId xmlns:p14="http://schemas.microsoft.com/office/powerpoint/2010/main" val="598397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5EFCF1-B05F-7DEB-6F32-3B6F940EA72F}"/>
              </a:ext>
            </a:extLst>
          </p:cNvPr>
          <p:cNvSpPr>
            <a:spLocks noGrp="1"/>
          </p:cNvSpPr>
          <p:nvPr>
            <p:ph type="title"/>
          </p:nvPr>
        </p:nvSpPr>
        <p:spPr>
          <a:xfrm>
            <a:off x="1102368" y="1877492"/>
            <a:ext cx="4030132" cy="3215373"/>
          </a:xfrm>
        </p:spPr>
        <p:txBody>
          <a:bodyPr>
            <a:normAutofit/>
          </a:bodyPr>
          <a:lstStyle/>
          <a:p>
            <a:pPr algn="ctr"/>
            <a:r>
              <a:rPr lang="en-GB" b="1" i="1" u="sng">
                <a:solidFill>
                  <a:schemeClr val="bg1"/>
                </a:solidFill>
              </a:rPr>
              <a:t>Judith Ward</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AEDFE3B4-86AB-6DC3-EFC9-AD494C09461C}"/>
              </a:ext>
            </a:extLst>
          </p:cNvPr>
          <p:cNvSpPr>
            <a:spLocks noGrp="1"/>
          </p:cNvSpPr>
          <p:nvPr>
            <p:ph idx="1"/>
          </p:nvPr>
        </p:nvSpPr>
        <p:spPr>
          <a:xfrm>
            <a:off x="6234868" y="1130846"/>
            <a:ext cx="5217173" cy="4351338"/>
          </a:xfrm>
        </p:spPr>
        <p:txBody>
          <a:bodyPr>
            <a:normAutofit/>
          </a:bodyPr>
          <a:lstStyle/>
          <a:p>
            <a:r>
              <a:rPr lang="en-GB" sz="2000">
                <a:solidFill>
                  <a:schemeClr val="bg1"/>
                </a:solidFill>
              </a:rPr>
              <a:t>In 1974, a explosion took place on a coach on the M62. </a:t>
            </a:r>
          </a:p>
          <a:p>
            <a:endParaRPr lang="en-GB" sz="2000">
              <a:solidFill>
                <a:schemeClr val="bg1"/>
              </a:solidFill>
            </a:endParaRPr>
          </a:p>
          <a:p>
            <a:r>
              <a:rPr lang="en-GB" sz="2000">
                <a:solidFill>
                  <a:schemeClr val="bg1"/>
                </a:solidFill>
              </a:rPr>
              <a:t>This resulted in the death of 12 soldiers and their families.</a:t>
            </a:r>
          </a:p>
          <a:p>
            <a:endParaRPr lang="en-GB" sz="2000">
              <a:solidFill>
                <a:schemeClr val="bg1"/>
              </a:solidFill>
            </a:endParaRPr>
          </a:p>
          <a:p>
            <a:r>
              <a:rPr lang="en-GB" sz="2000">
                <a:solidFill>
                  <a:schemeClr val="bg1"/>
                </a:solidFill>
              </a:rPr>
              <a:t>She was also arrested for two other bombings. </a:t>
            </a:r>
          </a:p>
          <a:p>
            <a:endParaRPr lang="en-GB" sz="2000">
              <a:solidFill>
                <a:schemeClr val="bg1"/>
              </a:solidFill>
            </a:endParaRPr>
          </a:p>
          <a:p>
            <a:r>
              <a:rPr lang="en-GB" sz="2000">
                <a:solidFill>
                  <a:schemeClr val="bg1"/>
                </a:solidFill>
              </a:rPr>
              <a:t>She was sentenced to 12 life sentences and an addition 30 years in prison in 1974. </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48808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36447-894C-4A0C-218C-6772D2F0341E}"/>
              </a:ext>
            </a:extLst>
          </p:cNvPr>
          <p:cNvSpPr>
            <a:spLocks noGrp="1"/>
          </p:cNvSpPr>
          <p:nvPr>
            <p:ph type="title"/>
          </p:nvPr>
        </p:nvSpPr>
        <p:spPr>
          <a:xfrm>
            <a:off x="838200" y="1748452"/>
            <a:ext cx="4974771" cy="3587786"/>
          </a:xfrm>
        </p:spPr>
        <p:txBody>
          <a:bodyPr>
            <a:normAutofit/>
          </a:bodyPr>
          <a:lstStyle/>
          <a:p>
            <a:pPr algn="ctr"/>
            <a:r>
              <a:rPr lang="en-GB" b="1" i="1" u="sng">
                <a:solidFill>
                  <a:schemeClr val="bg1"/>
                </a:solidFill>
              </a:rPr>
              <a:t>Continued</a:t>
            </a:r>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C54820C0-C334-F0D0-20D3-721C35BA9F11}"/>
              </a:ext>
            </a:extLst>
          </p:cNvPr>
          <p:cNvSpPr>
            <a:spLocks noGrp="1"/>
          </p:cNvSpPr>
          <p:nvPr>
            <p:ph idx="1"/>
          </p:nvPr>
        </p:nvSpPr>
        <p:spPr>
          <a:xfrm>
            <a:off x="6477270" y="1130846"/>
            <a:ext cx="4974771" cy="4351338"/>
          </a:xfrm>
        </p:spPr>
        <p:txBody>
          <a:bodyPr>
            <a:normAutofit/>
          </a:bodyPr>
          <a:lstStyle/>
          <a:p>
            <a:r>
              <a:rPr lang="en-GB">
                <a:solidFill>
                  <a:schemeClr val="bg1"/>
                </a:solidFill>
              </a:rPr>
              <a:t>Convicted based on evidence – treated appallingly and signed a confession under oppression. </a:t>
            </a:r>
          </a:p>
          <a:p>
            <a:endParaRPr lang="en-GB">
              <a:solidFill>
                <a:schemeClr val="bg1"/>
              </a:solidFill>
            </a:endParaRPr>
          </a:p>
          <a:p>
            <a:r>
              <a:rPr lang="en-GB">
                <a:solidFill>
                  <a:schemeClr val="bg1"/>
                </a:solidFill>
              </a:rPr>
              <a:t>Her conviction was overturned, and she was released on the 11</a:t>
            </a:r>
            <a:r>
              <a:rPr lang="en-GB" baseline="30000">
                <a:solidFill>
                  <a:schemeClr val="bg1"/>
                </a:solidFill>
              </a:rPr>
              <a:t>th</a:t>
            </a:r>
            <a:r>
              <a:rPr lang="en-GB">
                <a:solidFill>
                  <a:schemeClr val="bg1"/>
                </a:solidFill>
              </a:rPr>
              <a:t> of May 1992.</a:t>
            </a:r>
          </a:p>
          <a:p>
            <a:endParaRPr lang="en-GB">
              <a:solidFill>
                <a:schemeClr val="bg1"/>
              </a:solidFill>
            </a:endParaRPr>
          </a:p>
          <a:p>
            <a:pPr marL="0" indent="0">
              <a:buNone/>
            </a:pPr>
            <a:endParaRPr lang="en-GB">
              <a:solidFill>
                <a:schemeClr val="bg1"/>
              </a:solidFill>
            </a:endParaRPr>
          </a:p>
          <a:p>
            <a:pPr marL="0" indent="0">
              <a:buNone/>
            </a:pPr>
            <a:endParaRPr lang="en-GB">
              <a:solidFill>
                <a:schemeClr val="bg1"/>
              </a:solidFill>
            </a:endParaRPr>
          </a:p>
        </p:txBody>
      </p:sp>
    </p:spTree>
    <p:extLst>
      <p:ext uri="{BB962C8B-B14F-4D97-AF65-F5344CB8AC3E}">
        <p14:creationId xmlns:p14="http://schemas.microsoft.com/office/powerpoint/2010/main" val="1117422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B7DEB-A957-AC4E-6C30-83F3816C189E}"/>
              </a:ext>
            </a:extLst>
          </p:cNvPr>
          <p:cNvSpPr>
            <a:spLocks noGrp="1"/>
          </p:cNvSpPr>
          <p:nvPr>
            <p:ph type="title"/>
          </p:nvPr>
        </p:nvSpPr>
        <p:spPr/>
        <p:txBody>
          <a:bodyPr>
            <a:normAutofit/>
          </a:bodyPr>
          <a:lstStyle/>
          <a:p>
            <a:pPr algn="ctr"/>
            <a:r>
              <a:rPr lang="en-GB" sz="6000" b="1" i="1" u="sng"/>
              <a:t>Winston Trew</a:t>
            </a:r>
          </a:p>
        </p:txBody>
      </p:sp>
      <p:sp>
        <p:nvSpPr>
          <p:cNvPr id="3" name="Content Placeholder 2">
            <a:extLst>
              <a:ext uri="{FF2B5EF4-FFF2-40B4-BE49-F238E27FC236}">
                <a16:creationId xmlns:a16="http://schemas.microsoft.com/office/drawing/2014/main" id="{83D8518D-BDAE-B640-51E4-AF1796F58E8A}"/>
              </a:ext>
            </a:extLst>
          </p:cNvPr>
          <p:cNvSpPr>
            <a:spLocks noGrp="1"/>
          </p:cNvSpPr>
          <p:nvPr>
            <p:ph idx="1"/>
          </p:nvPr>
        </p:nvSpPr>
        <p:spPr/>
        <p:txBody>
          <a:bodyPr/>
          <a:lstStyle/>
          <a:p>
            <a:pPr marL="0" indent="0">
              <a:buNone/>
            </a:pPr>
            <a:r>
              <a:rPr lang="en-GB"/>
              <a:t> </a:t>
            </a:r>
          </a:p>
        </p:txBody>
      </p:sp>
      <p:pic>
        <p:nvPicPr>
          <p:cNvPr id="8194" name="Picture 2" descr="It shattered me': Winston Trew on the ...">
            <a:extLst>
              <a:ext uri="{FF2B5EF4-FFF2-40B4-BE49-F238E27FC236}">
                <a16:creationId xmlns:a16="http://schemas.microsoft.com/office/drawing/2014/main" id="{3CEC00B5-A78A-F75B-BDF9-32BA76668D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374" y="1917084"/>
            <a:ext cx="5983288" cy="448169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8196" name="TextBox 3">
            <a:extLst>
              <a:ext uri="{FF2B5EF4-FFF2-40B4-BE49-F238E27FC236}">
                <a16:creationId xmlns:a16="http://schemas.microsoft.com/office/drawing/2014/main" id="{1E4A8EE8-6ECB-C2F6-022E-7474AA30186D}"/>
              </a:ext>
            </a:extLst>
          </p:cNvPr>
          <p:cNvGraphicFramePr/>
          <p:nvPr>
            <p:extLst>
              <p:ext uri="{D42A27DB-BD31-4B8C-83A1-F6EECF244321}">
                <p14:modId xmlns:p14="http://schemas.microsoft.com/office/powerpoint/2010/main" val="4152099187"/>
              </p:ext>
            </p:extLst>
          </p:nvPr>
        </p:nvGraphicFramePr>
        <p:xfrm>
          <a:off x="6986954" y="1825625"/>
          <a:ext cx="4947138" cy="466461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7361952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E807B-8828-82DF-32FA-6CD90F93E675}"/>
              </a:ext>
            </a:extLst>
          </p:cNvPr>
          <p:cNvSpPr>
            <a:spLocks noGrp="1"/>
          </p:cNvSpPr>
          <p:nvPr>
            <p:ph type="title"/>
          </p:nvPr>
        </p:nvSpPr>
        <p:spPr/>
        <p:txBody>
          <a:bodyPr>
            <a:normAutofit/>
          </a:bodyPr>
          <a:lstStyle/>
          <a:p>
            <a:pPr algn="ctr"/>
            <a:r>
              <a:rPr lang="en-GB" sz="6600" b="1" i="1" u="sng"/>
              <a:t>Continued</a:t>
            </a:r>
          </a:p>
        </p:txBody>
      </p:sp>
      <p:graphicFrame>
        <p:nvGraphicFramePr>
          <p:cNvPr id="9220" name="Content Placeholder 2">
            <a:extLst>
              <a:ext uri="{FF2B5EF4-FFF2-40B4-BE49-F238E27FC236}">
                <a16:creationId xmlns:a16="http://schemas.microsoft.com/office/drawing/2014/main" id="{BAB129D3-68AB-6726-0142-A43D6D0428AF}"/>
              </a:ext>
            </a:extLst>
          </p:cNvPr>
          <p:cNvGraphicFramePr>
            <a:graphicFrameLocks noGrp="1"/>
          </p:cNvGraphicFramePr>
          <p:nvPr>
            <p:ph idx="1"/>
          </p:nvPr>
        </p:nvGraphicFramePr>
        <p:xfrm>
          <a:off x="5486400" y="1825625"/>
          <a:ext cx="58674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218" name="Picture 2" descr="It shattered me': Winston Trew on the ...">
            <a:extLst>
              <a:ext uri="{FF2B5EF4-FFF2-40B4-BE49-F238E27FC236}">
                <a16:creationId xmlns:a16="http://schemas.microsoft.com/office/drawing/2014/main" id="{64AA5F70-3F63-2144-EF17-128723C73FA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6728" y="1825625"/>
            <a:ext cx="5102104" cy="3821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59359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Rectangle 3080">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83" name="Picture 3082">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3085" name="Rectangle 3084">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8C25922-2305-3AF6-5C5E-CEEB39EDA885}"/>
              </a:ext>
            </a:extLst>
          </p:cNvPr>
          <p:cNvSpPr>
            <a:spLocks noGrp="1"/>
          </p:cNvSpPr>
          <p:nvPr>
            <p:ph type="title"/>
          </p:nvPr>
        </p:nvSpPr>
        <p:spPr>
          <a:xfrm>
            <a:off x="6597016" y="905011"/>
            <a:ext cx="4589328" cy="1889135"/>
          </a:xfrm>
        </p:spPr>
        <p:txBody>
          <a:bodyPr anchor="b">
            <a:normAutofit/>
          </a:bodyPr>
          <a:lstStyle/>
          <a:p>
            <a:pPr algn="ctr"/>
            <a:r>
              <a:rPr lang="en-GB" sz="4800" b="1" i="1" u="sng"/>
              <a:t>The Birmingham Six </a:t>
            </a:r>
          </a:p>
        </p:txBody>
      </p:sp>
      <p:pic>
        <p:nvPicPr>
          <p:cNvPr id="3074" name="Picture 2" descr="Why the Birmingham Six's story must not ...">
            <a:extLst>
              <a:ext uri="{FF2B5EF4-FFF2-40B4-BE49-F238E27FC236}">
                <a16:creationId xmlns:a16="http://schemas.microsoft.com/office/drawing/2014/main" id="{263FAF04-1F5C-5537-ADD7-72BCB4532EF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807" y="1784116"/>
            <a:ext cx="5468347" cy="32810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3F263A-1409-AEBC-28B4-C59931B85581}"/>
              </a:ext>
            </a:extLst>
          </p:cNvPr>
          <p:cNvSpPr>
            <a:spLocks noGrp="1"/>
          </p:cNvSpPr>
          <p:nvPr>
            <p:ph idx="1"/>
          </p:nvPr>
        </p:nvSpPr>
        <p:spPr>
          <a:xfrm>
            <a:off x="6597016" y="2965592"/>
            <a:ext cx="4589328" cy="2987397"/>
          </a:xfrm>
        </p:spPr>
        <p:txBody>
          <a:bodyPr>
            <a:normAutofit/>
          </a:bodyPr>
          <a:lstStyle/>
          <a:p>
            <a:r>
              <a:rPr lang="en-GB" sz="1400"/>
              <a:t>In 1974, on the 21</a:t>
            </a:r>
            <a:r>
              <a:rPr lang="en-GB" sz="1400" baseline="30000"/>
              <a:t>st</a:t>
            </a:r>
            <a:r>
              <a:rPr lang="en-GB" sz="1400"/>
              <a:t> of November 21 people were killed and more injured in two explosions that went off in a pub. </a:t>
            </a:r>
          </a:p>
          <a:p>
            <a:endParaRPr lang="en-GB" sz="1400"/>
          </a:p>
          <a:p>
            <a:r>
              <a:rPr lang="en-GB" sz="1400"/>
              <a:t>It was noted that the IRA were responsible. </a:t>
            </a:r>
          </a:p>
          <a:p>
            <a:endParaRPr lang="en-GB" sz="1400"/>
          </a:p>
          <a:p>
            <a:r>
              <a:rPr lang="en-GB" sz="1400"/>
              <a:t>Six men were arrested. (Birmingham Six)</a:t>
            </a:r>
          </a:p>
          <a:p>
            <a:endParaRPr lang="en-GB" sz="1400"/>
          </a:p>
          <a:p>
            <a:r>
              <a:rPr lang="en-GB" sz="1400"/>
              <a:t>Hugh Callaghan, Patrick Joseph Hill, Gerard Hunter, Richard </a:t>
            </a:r>
            <a:r>
              <a:rPr lang="en-GB" sz="1400" err="1"/>
              <a:t>Mcllkenny</a:t>
            </a:r>
            <a:r>
              <a:rPr lang="en-GB" sz="1400"/>
              <a:t>, William Power and John Walker. </a:t>
            </a:r>
          </a:p>
        </p:txBody>
      </p:sp>
    </p:spTree>
    <p:extLst>
      <p:ext uri="{BB962C8B-B14F-4D97-AF65-F5344CB8AC3E}">
        <p14:creationId xmlns:p14="http://schemas.microsoft.com/office/powerpoint/2010/main" val="9216377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7" name="Picture 4106">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4109" name="Rectangle 4108">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1" name="Rectangle 4110">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C348173-21F5-8221-F447-C0B0FA9FF40D}"/>
              </a:ext>
            </a:extLst>
          </p:cNvPr>
          <p:cNvSpPr>
            <a:spLocks noGrp="1"/>
          </p:cNvSpPr>
          <p:nvPr>
            <p:ph type="title"/>
          </p:nvPr>
        </p:nvSpPr>
        <p:spPr>
          <a:xfrm>
            <a:off x="6597016" y="905011"/>
            <a:ext cx="4589328" cy="1889135"/>
          </a:xfrm>
        </p:spPr>
        <p:txBody>
          <a:bodyPr anchor="b">
            <a:normAutofit/>
          </a:bodyPr>
          <a:lstStyle/>
          <a:p>
            <a:r>
              <a:rPr lang="en-GB" sz="6000" b="1" u="sng"/>
              <a:t>Continued</a:t>
            </a:r>
          </a:p>
        </p:txBody>
      </p:sp>
      <p:pic>
        <p:nvPicPr>
          <p:cNvPr id="4098" name="Picture 2" descr="Why the Birmingham Six's story must not ...">
            <a:extLst>
              <a:ext uri="{FF2B5EF4-FFF2-40B4-BE49-F238E27FC236}">
                <a16:creationId xmlns:a16="http://schemas.microsoft.com/office/drawing/2014/main" id="{F9E040DB-7717-5A2E-9C5D-11B6E544AD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807" y="1784116"/>
            <a:ext cx="5468347" cy="32810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EA5E686-E918-82DD-F4CC-FAE313BC6B59}"/>
              </a:ext>
            </a:extLst>
          </p:cNvPr>
          <p:cNvSpPr>
            <a:spLocks noGrp="1"/>
          </p:cNvSpPr>
          <p:nvPr>
            <p:ph idx="1"/>
          </p:nvPr>
        </p:nvSpPr>
        <p:spPr>
          <a:xfrm>
            <a:off x="6597016" y="2965592"/>
            <a:ext cx="4589328" cy="2987397"/>
          </a:xfrm>
        </p:spPr>
        <p:txBody>
          <a:bodyPr>
            <a:normAutofit/>
          </a:bodyPr>
          <a:lstStyle/>
          <a:p>
            <a:r>
              <a:rPr lang="en-GB" sz="1800"/>
              <a:t>They were taken into custody and after three days four of them confessed to the crime. </a:t>
            </a:r>
          </a:p>
          <a:p>
            <a:endParaRPr lang="en-GB" sz="1800"/>
          </a:p>
          <a:p>
            <a:r>
              <a:rPr lang="en-GB" sz="1800"/>
              <a:t>Overwhelming evidence – Signed confessions and Giess Test results. </a:t>
            </a:r>
          </a:p>
          <a:p>
            <a:endParaRPr lang="en-GB" sz="1800"/>
          </a:p>
          <a:p>
            <a:r>
              <a:rPr lang="en-GB" sz="1800"/>
              <a:t>1975 convicted – each were sentenced to life imprisonment. </a:t>
            </a:r>
          </a:p>
        </p:txBody>
      </p:sp>
    </p:spTree>
    <p:extLst>
      <p:ext uri="{BB962C8B-B14F-4D97-AF65-F5344CB8AC3E}">
        <p14:creationId xmlns:p14="http://schemas.microsoft.com/office/powerpoint/2010/main" val="24709499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31" name="Picture 513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5133" name="Rectangle 513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5" name="Rectangle 513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35E02275-FC98-A02E-B2D2-1021E5CE0BFF}"/>
              </a:ext>
            </a:extLst>
          </p:cNvPr>
          <p:cNvSpPr>
            <a:spLocks noGrp="1"/>
          </p:cNvSpPr>
          <p:nvPr>
            <p:ph type="title"/>
          </p:nvPr>
        </p:nvSpPr>
        <p:spPr>
          <a:xfrm>
            <a:off x="6597016" y="905011"/>
            <a:ext cx="4589328" cy="1889135"/>
          </a:xfrm>
        </p:spPr>
        <p:txBody>
          <a:bodyPr anchor="b">
            <a:normAutofit/>
          </a:bodyPr>
          <a:lstStyle/>
          <a:p>
            <a:r>
              <a:rPr lang="en-GB" sz="6600" b="1" u="sng"/>
              <a:t>Continued</a:t>
            </a:r>
          </a:p>
        </p:txBody>
      </p:sp>
      <p:pic>
        <p:nvPicPr>
          <p:cNvPr id="5122" name="Picture 2" descr="Why the Birmingham Six's story must not ...">
            <a:extLst>
              <a:ext uri="{FF2B5EF4-FFF2-40B4-BE49-F238E27FC236}">
                <a16:creationId xmlns:a16="http://schemas.microsoft.com/office/drawing/2014/main" id="{2535165F-3219-1248-935B-90FBBF82E32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20807" y="1784116"/>
            <a:ext cx="5468347" cy="32810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6F255D3-72CD-C5C0-F736-B5D3838A05DB}"/>
              </a:ext>
            </a:extLst>
          </p:cNvPr>
          <p:cNvSpPr>
            <a:spLocks noGrp="1"/>
          </p:cNvSpPr>
          <p:nvPr>
            <p:ph idx="1"/>
          </p:nvPr>
        </p:nvSpPr>
        <p:spPr>
          <a:xfrm>
            <a:off x="6597016" y="2965592"/>
            <a:ext cx="4589328" cy="2987397"/>
          </a:xfrm>
        </p:spPr>
        <p:txBody>
          <a:bodyPr>
            <a:normAutofit/>
          </a:bodyPr>
          <a:lstStyle/>
          <a:p>
            <a:r>
              <a:rPr lang="en-GB" sz="1700"/>
              <a:t>But there were issues with the evidence, it was not consistent and was flawed. </a:t>
            </a:r>
          </a:p>
          <a:p>
            <a:endParaRPr lang="en-GB" sz="1700"/>
          </a:p>
          <a:p>
            <a:r>
              <a:rPr lang="en-GB" sz="1700"/>
              <a:t>Suspects were beaten to confess, there were issues with the Griess test, lack of link to the IRA and the bomb. </a:t>
            </a:r>
          </a:p>
          <a:p>
            <a:endParaRPr lang="en-GB" sz="1700"/>
          </a:p>
          <a:p>
            <a:r>
              <a:rPr lang="en-GB" sz="1700"/>
              <a:t>16 years after original conviction on appeal the convictions of all men were quashed. </a:t>
            </a:r>
          </a:p>
        </p:txBody>
      </p:sp>
    </p:spTree>
    <p:extLst>
      <p:ext uri="{BB962C8B-B14F-4D97-AF65-F5344CB8AC3E}">
        <p14:creationId xmlns:p14="http://schemas.microsoft.com/office/powerpoint/2010/main" val="38764614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1" name="Rectangle 615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99145-AC9B-C8D9-DCF3-9AC3BB3ECDF5}"/>
              </a:ext>
            </a:extLst>
          </p:cNvPr>
          <p:cNvSpPr>
            <a:spLocks noGrp="1"/>
          </p:cNvSpPr>
          <p:nvPr>
            <p:ph type="title"/>
          </p:nvPr>
        </p:nvSpPr>
        <p:spPr>
          <a:xfrm>
            <a:off x="6234865" y="568517"/>
            <a:ext cx="5248221" cy="1067209"/>
          </a:xfrm>
        </p:spPr>
        <p:txBody>
          <a:bodyPr>
            <a:normAutofit/>
          </a:bodyPr>
          <a:lstStyle/>
          <a:p>
            <a:r>
              <a:rPr lang="en-GB" b="1" i="1" u="sng">
                <a:solidFill>
                  <a:schemeClr val="bg1"/>
                </a:solidFill>
              </a:rPr>
              <a:t>Post office Scandal </a:t>
            </a:r>
          </a:p>
        </p:txBody>
      </p:sp>
      <p:pic>
        <p:nvPicPr>
          <p:cNvPr id="6146" name="Picture 2" descr="I helped expose The Post Office scandal ...">
            <a:extLst>
              <a:ext uri="{FF2B5EF4-FFF2-40B4-BE49-F238E27FC236}">
                <a16:creationId xmlns:a16="http://schemas.microsoft.com/office/drawing/2014/main" id="{A43032CB-74E7-70E7-E101-20E179F2E2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000" r="15454" b="-1"/>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6153" name="Group 6152">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6154" name="Freeform: Shape 6153">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6155" name="Freeform: Shape 6154">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408393CD-7300-A905-8050-84B0A75B33ED}"/>
              </a:ext>
            </a:extLst>
          </p:cNvPr>
          <p:cNvSpPr>
            <a:spLocks noGrp="1"/>
          </p:cNvSpPr>
          <p:nvPr>
            <p:ph idx="1"/>
          </p:nvPr>
        </p:nvSpPr>
        <p:spPr>
          <a:xfrm>
            <a:off x="6234868" y="1820369"/>
            <a:ext cx="5217173" cy="4351338"/>
          </a:xfrm>
        </p:spPr>
        <p:txBody>
          <a:bodyPr>
            <a:normAutofit/>
          </a:bodyPr>
          <a:lstStyle/>
          <a:p>
            <a:r>
              <a:rPr lang="en-GB" sz="2400">
                <a:solidFill>
                  <a:schemeClr val="bg1"/>
                </a:solidFill>
              </a:rPr>
              <a:t>1999-2015 – 900 Sub postmasters prosecuted for crimes such as theft, fraud and false accounting. </a:t>
            </a:r>
          </a:p>
          <a:p>
            <a:endParaRPr lang="en-GB" sz="2400">
              <a:solidFill>
                <a:schemeClr val="bg1"/>
              </a:solidFill>
            </a:endParaRPr>
          </a:p>
          <a:p>
            <a:r>
              <a:rPr lang="en-GB" sz="2400">
                <a:solidFill>
                  <a:schemeClr val="bg1"/>
                </a:solidFill>
              </a:rPr>
              <a:t>Incorrect information on a new computer system called Horizon. </a:t>
            </a:r>
          </a:p>
          <a:p>
            <a:endParaRPr lang="en-GB" sz="2400">
              <a:solidFill>
                <a:schemeClr val="bg1"/>
              </a:solidFill>
            </a:endParaRPr>
          </a:p>
          <a:p>
            <a:r>
              <a:rPr lang="en-GB" sz="2400">
                <a:solidFill>
                  <a:schemeClr val="bg1"/>
                </a:solidFill>
              </a:rPr>
              <a:t>Alan Bates and several others took legal action against the post office. </a:t>
            </a:r>
          </a:p>
        </p:txBody>
      </p:sp>
      <p:grpSp>
        <p:nvGrpSpPr>
          <p:cNvPr id="6157"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6158" name="Freeform: Shape 6157">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59" name="Freeform: Shape 6158">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0" name="Freeform: Shape 6159">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1" name="Freeform: Shape 6160">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6162" name="Freeform: Shape 6161">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1781123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5" name="Rectangle 717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D17E69-FCB0-BD12-1F6E-2DD9854501D3}"/>
              </a:ext>
            </a:extLst>
          </p:cNvPr>
          <p:cNvSpPr>
            <a:spLocks noGrp="1"/>
          </p:cNvSpPr>
          <p:nvPr>
            <p:ph type="title"/>
          </p:nvPr>
        </p:nvSpPr>
        <p:spPr>
          <a:xfrm>
            <a:off x="6234865" y="568517"/>
            <a:ext cx="5248221" cy="1067209"/>
          </a:xfrm>
        </p:spPr>
        <p:txBody>
          <a:bodyPr>
            <a:normAutofit/>
          </a:bodyPr>
          <a:lstStyle/>
          <a:p>
            <a:r>
              <a:rPr lang="en-GB" sz="3700" b="1" i="1" u="sng">
                <a:solidFill>
                  <a:schemeClr val="bg1"/>
                </a:solidFill>
              </a:rPr>
              <a:t>The Post office Scandal </a:t>
            </a:r>
          </a:p>
        </p:txBody>
      </p:sp>
      <p:pic>
        <p:nvPicPr>
          <p:cNvPr id="7170" name="Picture 2" descr="I helped expose The Post Office scandal ...">
            <a:extLst>
              <a:ext uri="{FF2B5EF4-FFF2-40B4-BE49-F238E27FC236}">
                <a16:creationId xmlns:a16="http://schemas.microsoft.com/office/drawing/2014/main" id="{BBEB5929-4C88-D185-9388-2E56DCD08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000" r="15454" b="-1"/>
          <a:stretch>
            <a:fillRect/>
          </a:stretch>
        </p:blipFill>
        <p:spPr bwMode="auto">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grpSp>
        <p:nvGrpSpPr>
          <p:cNvPr id="7177" name="Group 7176">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7178" name="Freeform: Shape 7177">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7179" name="Freeform: Shape 7178">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3" name="Content Placeholder 2">
            <a:extLst>
              <a:ext uri="{FF2B5EF4-FFF2-40B4-BE49-F238E27FC236}">
                <a16:creationId xmlns:a16="http://schemas.microsoft.com/office/drawing/2014/main" id="{C2A1D660-AD10-3B61-B99D-51D7C692C1BB}"/>
              </a:ext>
            </a:extLst>
          </p:cNvPr>
          <p:cNvSpPr>
            <a:spLocks noGrp="1"/>
          </p:cNvSpPr>
          <p:nvPr>
            <p:ph idx="1"/>
          </p:nvPr>
        </p:nvSpPr>
        <p:spPr>
          <a:xfrm>
            <a:off x="6234868" y="1820369"/>
            <a:ext cx="5217173" cy="4351338"/>
          </a:xfrm>
        </p:spPr>
        <p:txBody>
          <a:bodyPr>
            <a:normAutofit/>
          </a:bodyPr>
          <a:lstStyle/>
          <a:p>
            <a:r>
              <a:rPr lang="en-GB">
                <a:solidFill>
                  <a:schemeClr val="bg1"/>
                </a:solidFill>
              </a:rPr>
              <a:t>They were successful and some sub-postmasters have had their convictions quashed. </a:t>
            </a:r>
          </a:p>
          <a:p>
            <a:endParaRPr lang="en-GB">
              <a:solidFill>
                <a:schemeClr val="bg1"/>
              </a:solidFill>
            </a:endParaRPr>
          </a:p>
          <a:p>
            <a:r>
              <a:rPr lang="en-GB">
                <a:solidFill>
                  <a:schemeClr val="bg1"/>
                </a:solidFill>
              </a:rPr>
              <a:t>Compensation has now been considered – totalling at the moment £1bn. </a:t>
            </a:r>
          </a:p>
        </p:txBody>
      </p:sp>
      <p:grpSp>
        <p:nvGrpSpPr>
          <p:cNvPr id="7181"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7182" name="Freeform: Shape 7181">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3" name="Freeform: Shape 7182">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4" name="Freeform: Shape 7183">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5" name="Freeform: Shape 7184">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186" name="Freeform: Shape 7185">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313741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Online Media 3" title="The Post Office Scandal">
            <a:hlinkClick r:id="" action="ppaction://media"/>
            <a:extLst>
              <a:ext uri="{FF2B5EF4-FFF2-40B4-BE49-F238E27FC236}">
                <a16:creationId xmlns:a16="http://schemas.microsoft.com/office/drawing/2014/main" id="{CDB9482E-867D-6878-B42A-5D50CA426554}"/>
              </a:ext>
            </a:extLst>
          </p:cNvPr>
          <p:cNvPicPr>
            <a:picLocks noRot="1" noChangeAspect="1"/>
          </p:cNvPicPr>
          <p:nvPr>
            <a:videoFile r:link="rId1"/>
          </p:nvPr>
        </p:nvPicPr>
        <p:blipFill>
          <a:blip r:embed="rId3"/>
          <a:stretch>
            <a:fillRect/>
          </a:stretch>
        </p:blipFill>
        <p:spPr>
          <a:xfrm>
            <a:off x="0" y="-15240"/>
            <a:ext cx="12192000" cy="6873240"/>
          </a:xfrm>
          <a:prstGeom prst="rect">
            <a:avLst/>
          </a:prstGeom>
        </p:spPr>
      </p:pic>
    </p:spTree>
    <p:extLst>
      <p:ext uri="{BB962C8B-B14F-4D97-AF65-F5344CB8AC3E}">
        <p14:creationId xmlns:p14="http://schemas.microsoft.com/office/powerpoint/2010/main" val="14088970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28068-643E-F1A5-5AD7-F26573280C82}"/>
              </a:ext>
            </a:extLst>
          </p:cNvPr>
          <p:cNvSpPr>
            <a:spLocks noGrp="1"/>
          </p:cNvSpPr>
          <p:nvPr>
            <p:ph type="title"/>
          </p:nvPr>
        </p:nvSpPr>
        <p:spPr>
          <a:xfrm>
            <a:off x="635000" y="640823"/>
            <a:ext cx="3418659" cy="5583148"/>
          </a:xfrm>
        </p:spPr>
        <p:txBody>
          <a:bodyPr anchor="ctr">
            <a:normAutofit/>
          </a:bodyPr>
          <a:lstStyle/>
          <a:p>
            <a:r>
              <a:rPr lang="en-GB" sz="5400" b="1" i="1" u="sng"/>
              <a:t>Adolf Beck</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4964DBE-20C5-84A9-06A3-A106B884AB17}"/>
              </a:ext>
            </a:extLst>
          </p:cNvPr>
          <p:cNvGraphicFramePr>
            <a:graphicFrameLocks noGrp="1"/>
          </p:cNvGraphicFramePr>
          <p:nvPr>
            <p:ph idx="1"/>
            <p:extLst>
              <p:ext uri="{D42A27DB-BD31-4B8C-83A1-F6EECF244321}">
                <p14:modId xmlns:p14="http://schemas.microsoft.com/office/powerpoint/2010/main" val="36008309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789865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ign with text on it&#10;&#10;AI-generated content may be incorrect.">
            <a:extLst>
              <a:ext uri="{FF2B5EF4-FFF2-40B4-BE49-F238E27FC236}">
                <a16:creationId xmlns:a16="http://schemas.microsoft.com/office/drawing/2014/main" id="{A67B6F90-B508-DF10-D464-E491C176AE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6939" r="952" b="14558"/>
          <a:stretch>
            <a:fillRect/>
          </a:stretch>
        </p:blipFill>
        <p:spPr>
          <a:xfrm>
            <a:off x="1418491" y="0"/>
            <a:ext cx="8534401" cy="6764216"/>
          </a:xfrm>
          <a:prstGeom prst="rect">
            <a:avLst/>
          </a:prstGeom>
        </p:spPr>
      </p:pic>
    </p:spTree>
    <p:extLst>
      <p:ext uri="{BB962C8B-B14F-4D97-AF65-F5344CB8AC3E}">
        <p14:creationId xmlns:p14="http://schemas.microsoft.com/office/powerpoint/2010/main" val="8752936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170CA5-C910-1FE1-A75B-0D90302BFAAC}"/>
              </a:ext>
            </a:extLst>
          </p:cNvPr>
          <p:cNvSpPr>
            <a:spLocks noGrp="1"/>
          </p:cNvSpPr>
          <p:nvPr>
            <p:ph type="title"/>
          </p:nvPr>
        </p:nvSpPr>
        <p:spPr>
          <a:xfrm>
            <a:off x="630936" y="639520"/>
            <a:ext cx="3429000" cy="1719072"/>
          </a:xfrm>
        </p:spPr>
        <p:txBody>
          <a:bodyPr anchor="b">
            <a:normAutofit/>
          </a:bodyPr>
          <a:lstStyle/>
          <a:p>
            <a:pPr algn="ctr"/>
            <a:r>
              <a:rPr lang="en-GB" sz="7200" b="1" i="1" u="sng"/>
              <a:t>Activity</a:t>
            </a:r>
            <a:r>
              <a:rPr lang="en-GB" sz="5400" b="1" i="1" u="sng"/>
              <a:t>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1C50B5-0516-417F-0C87-1C72CD930FFD}"/>
              </a:ext>
            </a:extLst>
          </p:cNvPr>
          <p:cNvSpPr>
            <a:spLocks noGrp="1"/>
          </p:cNvSpPr>
          <p:nvPr>
            <p:ph idx="1"/>
          </p:nvPr>
        </p:nvSpPr>
        <p:spPr>
          <a:xfrm>
            <a:off x="630936" y="2807208"/>
            <a:ext cx="3429000" cy="3410712"/>
          </a:xfrm>
        </p:spPr>
        <p:txBody>
          <a:bodyPr anchor="t">
            <a:normAutofit/>
          </a:bodyPr>
          <a:lstStyle/>
          <a:p>
            <a:r>
              <a:rPr lang="en-GB" sz="2200"/>
              <a:t>Conduct some research; </a:t>
            </a:r>
          </a:p>
          <a:p>
            <a:endParaRPr lang="en-GB" sz="2200"/>
          </a:p>
          <a:p>
            <a:r>
              <a:rPr lang="en-GB" sz="2200"/>
              <a:t>Find 3 cases that Uk based outside of what we have already looked at which concern miscarriages of justice. </a:t>
            </a:r>
          </a:p>
          <a:p>
            <a:endParaRPr lang="en-GB" sz="2200"/>
          </a:p>
          <a:p>
            <a:endParaRPr lang="en-GB" sz="2200"/>
          </a:p>
        </p:txBody>
      </p:sp>
      <p:pic>
        <p:nvPicPr>
          <p:cNvPr id="5" name="Video 4" title="Alarm Clock">
            <a:hlinkClick r:id="" action="ppaction://media"/>
            <a:extLst>
              <a:ext uri="{FF2B5EF4-FFF2-40B4-BE49-F238E27FC236}">
                <a16:creationId xmlns:a16="http://schemas.microsoft.com/office/drawing/2014/main" id="{B6CBEBFB-0A6E-976C-AAF0-88831438D42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54296" y="1487329"/>
            <a:ext cx="6903720" cy="3883342"/>
          </a:xfrm>
          <a:prstGeom prst="rect">
            <a:avLst/>
          </a:prstGeom>
        </p:spPr>
      </p:pic>
    </p:spTree>
    <p:extLst>
      <p:ext uri="{BB962C8B-B14F-4D97-AF65-F5344CB8AC3E}">
        <p14:creationId xmlns:p14="http://schemas.microsoft.com/office/powerpoint/2010/main" val="1899047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07C2D-9625-7E3F-D03A-FFFFE92A1D11}"/>
              </a:ext>
            </a:extLst>
          </p:cNvPr>
          <p:cNvSpPr>
            <a:spLocks noGrp="1"/>
          </p:cNvSpPr>
          <p:nvPr>
            <p:ph type="title"/>
          </p:nvPr>
        </p:nvSpPr>
        <p:spPr/>
        <p:txBody>
          <a:bodyPr>
            <a:normAutofit/>
          </a:bodyPr>
          <a:lstStyle/>
          <a:p>
            <a:pPr algn="ctr"/>
            <a:r>
              <a:rPr lang="en-GB" sz="8800" b="1" i="1" u="sng"/>
              <a:t>Today</a:t>
            </a:r>
          </a:p>
        </p:txBody>
      </p:sp>
      <p:graphicFrame>
        <p:nvGraphicFramePr>
          <p:cNvPr id="5" name="Content Placeholder 2">
            <a:extLst>
              <a:ext uri="{FF2B5EF4-FFF2-40B4-BE49-F238E27FC236}">
                <a16:creationId xmlns:a16="http://schemas.microsoft.com/office/drawing/2014/main" id="{77144346-A535-F09A-C7BA-9DE728B5AFE4}"/>
              </a:ext>
            </a:extLst>
          </p:cNvPr>
          <p:cNvGraphicFramePr>
            <a:graphicFrameLocks noGrp="1"/>
          </p:cNvGraphicFramePr>
          <p:nvPr>
            <p:ph idx="1"/>
            <p:extLst>
              <p:ext uri="{D42A27DB-BD31-4B8C-83A1-F6EECF244321}">
                <p14:modId xmlns:p14="http://schemas.microsoft.com/office/powerpoint/2010/main" val="139479963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90383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BB784-4F97-4B71-1AEB-5E65E1D3E069}"/>
              </a:ext>
            </a:extLst>
          </p:cNvPr>
          <p:cNvSpPr>
            <a:spLocks noGrp="1"/>
          </p:cNvSpPr>
          <p:nvPr>
            <p:ph type="title"/>
          </p:nvPr>
        </p:nvSpPr>
        <p:spPr>
          <a:xfrm>
            <a:off x="1043631" y="809898"/>
            <a:ext cx="9942716" cy="1554480"/>
          </a:xfrm>
        </p:spPr>
        <p:txBody>
          <a:bodyPr anchor="ctr">
            <a:normAutofit/>
          </a:bodyPr>
          <a:lstStyle/>
          <a:p>
            <a:pPr algn="ctr"/>
            <a:r>
              <a:rPr lang="en-GB" sz="8000" b="1" i="1" u="sng"/>
              <a:t>Summary</a:t>
            </a:r>
          </a:p>
        </p:txBody>
      </p:sp>
      <p:sp>
        <p:nvSpPr>
          <p:cNvPr id="3" name="Content Placeholder 2">
            <a:extLst>
              <a:ext uri="{FF2B5EF4-FFF2-40B4-BE49-F238E27FC236}">
                <a16:creationId xmlns:a16="http://schemas.microsoft.com/office/drawing/2014/main" id="{70374235-87E2-51E0-FFB1-ED7EE5B033A1}"/>
              </a:ext>
            </a:extLst>
          </p:cNvPr>
          <p:cNvSpPr>
            <a:spLocks noGrp="1"/>
          </p:cNvSpPr>
          <p:nvPr>
            <p:ph idx="1"/>
          </p:nvPr>
        </p:nvSpPr>
        <p:spPr>
          <a:xfrm>
            <a:off x="1045028" y="2508070"/>
            <a:ext cx="9941319" cy="3124658"/>
          </a:xfrm>
        </p:spPr>
        <p:txBody>
          <a:bodyPr anchor="ctr">
            <a:normAutofit/>
          </a:bodyPr>
          <a:lstStyle/>
          <a:p>
            <a:pPr marL="0" indent="0">
              <a:lnSpc>
                <a:spcPct val="200000"/>
              </a:lnSpc>
              <a:buNone/>
            </a:pPr>
            <a:r>
              <a:rPr lang="en-GB" sz="2400"/>
              <a:t>Sometimes the justice system does get it wrong, it is thanks to technological advancements that people convictions today are overturned. The CCRC play a vital role in helping people wrongly convicted of crimes overturn their convictions.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78782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Video 6" title="Searching magnifying glass">
            <a:hlinkClick r:id="" action="ppaction://media"/>
            <a:extLst>
              <a:ext uri="{FF2B5EF4-FFF2-40B4-BE49-F238E27FC236}">
                <a16:creationId xmlns:a16="http://schemas.microsoft.com/office/drawing/2014/main" id="{FD8B7E4D-DC88-A414-88D7-7ED73E6BC1E0}"/>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21230DE8-DA5A-EEDB-E79E-DC33AA5FEAFC}"/>
              </a:ext>
            </a:extLst>
          </p:cNvPr>
          <p:cNvSpPr>
            <a:spLocks noGrp="1"/>
          </p:cNvSpPr>
          <p:nvPr>
            <p:ph type="ctrTitle"/>
          </p:nvPr>
        </p:nvSpPr>
        <p:spPr>
          <a:xfrm>
            <a:off x="1524000" y="3602038"/>
            <a:ext cx="9144000" cy="2387600"/>
          </a:xfrm>
        </p:spPr>
        <p:txBody>
          <a:bodyPr/>
          <a:lstStyle/>
          <a:p>
            <a:r>
              <a:rPr lang="en-GB"/>
              <a:t>Thank you!</a:t>
            </a:r>
          </a:p>
        </p:txBody>
      </p:sp>
      <p:sp>
        <p:nvSpPr>
          <p:cNvPr id="5" name="Subtitle 4">
            <a:extLst>
              <a:ext uri="{FF2B5EF4-FFF2-40B4-BE49-F238E27FC236}">
                <a16:creationId xmlns:a16="http://schemas.microsoft.com/office/drawing/2014/main" id="{6F3140DE-8B29-CE7C-B73D-F5BED0D03648}"/>
              </a:ext>
            </a:extLst>
          </p:cNvPr>
          <p:cNvSpPr>
            <a:spLocks noGrp="1"/>
          </p:cNvSpPr>
          <p:nvPr>
            <p:ph type="subTitle" idx="1"/>
          </p:nvPr>
        </p:nvSpPr>
        <p:spPr>
          <a:xfrm>
            <a:off x="1524000" y="5971441"/>
            <a:ext cx="9144000" cy="452377"/>
          </a:xfrm>
        </p:spPr>
        <p:txBody>
          <a:bodyPr/>
          <a:lstStyle/>
          <a:p>
            <a:r>
              <a:rPr lang="en-GB"/>
              <a:t>Any Questions?</a:t>
            </a:r>
          </a:p>
        </p:txBody>
      </p:sp>
    </p:spTree>
    <p:extLst>
      <p:ext uri="{BB962C8B-B14F-4D97-AF65-F5344CB8AC3E}">
        <p14:creationId xmlns:p14="http://schemas.microsoft.com/office/powerpoint/2010/main" val="3658180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2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1301</Words>
  <Application>Microsoft Office PowerPoint</Application>
  <PresentationFormat>Widescreen</PresentationFormat>
  <Paragraphs>218</Paragraphs>
  <Slides>43</Slides>
  <Notes>8</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43</vt:i4>
      </vt:variant>
    </vt:vector>
  </HeadingPairs>
  <TitlesOfParts>
    <vt:vector size="48" baseType="lpstr">
      <vt:lpstr>Aptos</vt:lpstr>
      <vt:lpstr>Aptos Display</vt:lpstr>
      <vt:lpstr>Arial</vt:lpstr>
      <vt:lpstr>Calibri</vt:lpstr>
      <vt:lpstr>Office Theme</vt:lpstr>
      <vt:lpstr>Injustice in plain sight</vt:lpstr>
      <vt:lpstr>Trigger warning </vt:lpstr>
      <vt:lpstr>Content </vt:lpstr>
      <vt:lpstr>Aims and Learning Objectives </vt:lpstr>
      <vt:lpstr>What is injustice in plain sight?</vt:lpstr>
      <vt:lpstr>Continued </vt:lpstr>
      <vt:lpstr>What causes miscarriages of justice?</vt:lpstr>
      <vt:lpstr>Criminal Case Review Commission</vt:lpstr>
      <vt:lpstr>The CCRC</vt:lpstr>
      <vt:lpstr>Who are they?</vt:lpstr>
      <vt:lpstr>How do people apply?</vt:lpstr>
      <vt:lpstr>Continued</vt:lpstr>
      <vt:lpstr>Exceptional Circumstances </vt:lpstr>
      <vt:lpstr>Continued </vt:lpstr>
      <vt:lpstr>When can I apply?</vt:lpstr>
      <vt:lpstr>Continued</vt:lpstr>
      <vt:lpstr>Continued</vt:lpstr>
      <vt:lpstr>Some real-life examples!</vt:lpstr>
      <vt:lpstr>Peter Sullivan </vt:lpstr>
      <vt:lpstr>Continued</vt:lpstr>
      <vt:lpstr>2008 and 2021</vt:lpstr>
      <vt:lpstr>Overturned </vt:lpstr>
      <vt:lpstr>An overview!</vt:lpstr>
      <vt:lpstr>What questions does this case create?</vt:lpstr>
      <vt:lpstr>Andrew Malkinson </vt:lpstr>
      <vt:lpstr>Continued</vt:lpstr>
      <vt:lpstr>An Overview!</vt:lpstr>
      <vt:lpstr>Judith Ward</vt:lpstr>
      <vt:lpstr>Continued</vt:lpstr>
      <vt:lpstr>Winston Trew</vt:lpstr>
      <vt:lpstr>Continued</vt:lpstr>
      <vt:lpstr>The Birmingham Six </vt:lpstr>
      <vt:lpstr>Continued</vt:lpstr>
      <vt:lpstr>Continued</vt:lpstr>
      <vt:lpstr>Post office Scandal </vt:lpstr>
      <vt:lpstr>The Post office Scandal </vt:lpstr>
      <vt:lpstr>PowerPoint Presentation</vt:lpstr>
      <vt:lpstr>Adolf Beck</vt:lpstr>
      <vt:lpstr>PowerPoint Presentation</vt:lpstr>
      <vt:lpstr>Activity </vt:lpstr>
      <vt:lpstr>Today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2025-07-23T13:03:41Z</dcterms:created>
  <dcterms:modified xsi:type="dcterms:W3CDTF">2026-02-09T14:09:40Z</dcterms:modified>
</cp:coreProperties>
</file>