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Masters/slideMaster23.xml" ContentType="application/vnd.openxmlformats-officedocument.presentationml.slideMaster+xml"/>
  <Override PartName="/ppt/slideMasters/slideMaster24.xml" ContentType="application/vnd.openxmlformats-officedocument.presentationml.slideMaster+xml"/>
  <Override PartName="/ppt/slideMasters/slideMaster25.xml" ContentType="application/vnd.openxmlformats-officedocument.presentationml.slideMaster+xml"/>
  <Override PartName="/ppt/slideMasters/slideMaster26.xml" ContentType="application/vnd.openxmlformats-officedocument.presentationml.slideMaster+xml"/>
  <Override PartName="/ppt/slideMasters/slideMaster27.xml" ContentType="application/vnd.openxmlformats-officedocument.presentationml.slideMaster+xml"/>
  <Override PartName="/ppt/slideMasters/slideMaster28.xml" ContentType="application/vnd.openxmlformats-officedocument.presentationml.slideMaster+xml"/>
  <Override PartName="/ppt/slideMasters/slideMaster29.xml" ContentType="application/vnd.openxmlformats-officedocument.presentationml.slideMaster+xml"/>
  <Override PartName="/ppt/slideMasters/slideMaster3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theme/theme18.xml" ContentType="application/vnd.openxmlformats-officedocument.theme+xml"/>
  <Override PartName="/ppt/slideLayouts/slideLayout19.xml" ContentType="application/vnd.openxmlformats-officedocument.presentationml.slideLayout+xml"/>
  <Override PartName="/ppt/theme/theme19.xml" ContentType="application/vnd.openxmlformats-officedocument.theme+xml"/>
  <Override PartName="/ppt/slideLayouts/slideLayout20.xml" ContentType="application/vnd.openxmlformats-officedocument.presentationml.slideLayout+xml"/>
  <Override PartName="/ppt/theme/theme20.xml" ContentType="application/vnd.openxmlformats-officedocument.theme+xml"/>
  <Override PartName="/ppt/slideLayouts/slideLayout21.xml" ContentType="application/vnd.openxmlformats-officedocument.presentationml.slideLayout+xml"/>
  <Override PartName="/ppt/theme/theme21.xml" ContentType="application/vnd.openxmlformats-officedocument.theme+xml"/>
  <Override PartName="/ppt/slideLayouts/slideLayout22.xml" ContentType="application/vnd.openxmlformats-officedocument.presentationml.slideLayout+xml"/>
  <Override PartName="/ppt/theme/theme22.xml" ContentType="application/vnd.openxmlformats-officedocument.theme+xml"/>
  <Override PartName="/ppt/slideLayouts/slideLayout23.xml" ContentType="application/vnd.openxmlformats-officedocument.presentationml.slideLayout+xml"/>
  <Override PartName="/ppt/theme/theme23.xml" ContentType="application/vnd.openxmlformats-officedocument.theme+xml"/>
  <Override PartName="/ppt/slideLayouts/slideLayout24.xml" ContentType="application/vnd.openxmlformats-officedocument.presentationml.slideLayout+xml"/>
  <Override PartName="/ppt/theme/theme24.xml" ContentType="application/vnd.openxmlformats-officedocument.theme+xml"/>
  <Override PartName="/ppt/slideLayouts/slideLayout25.xml" ContentType="application/vnd.openxmlformats-officedocument.presentationml.slideLayout+xml"/>
  <Override PartName="/ppt/theme/theme25.xml" ContentType="application/vnd.openxmlformats-officedocument.theme+xml"/>
  <Override PartName="/ppt/slideLayouts/slideLayout26.xml" ContentType="application/vnd.openxmlformats-officedocument.presentationml.slideLayout+xml"/>
  <Override PartName="/ppt/theme/theme26.xml" ContentType="application/vnd.openxmlformats-officedocument.theme+xml"/>
  <Override PartName="/ppt/slideLayouts/slideLayout27.xml" ContentType="application/vnd.openxmlformats-officedocument.presentationml.slideLayout+xml"/>
  <Override PartName="/ppt/theme/theme27.xml" ContentType="application/vnd.openxmlformats-officedocument.theme+xml"/>
  <Override PartName="/ppt/slideLayouts/slideLayout28.xml" ContentType="application/vnd.openxmlformats-officedocument.presentationml.slideLayout+xml"/>
  <Override PartName="/ppt/theme/theme28.xml" ContentType="application/vnd.openxmlformats-officedocument.theme+xml"/>
  <Override PartName="/ppt/slideLayouts/slideLayout29.xml" ContentType="application/vnd.openxmlformats-officedocument.presentationml.slideLayout+xml"/>
  <Override PartName="/ppt/theme/theme29.xml" ContentType="application/vnd.openxmlformats-officedocument.theme+xml"/>
  <Override PartName="/ppt/slideLayouts/slideLayout30.xml" ContentType="application/vnd.openxmlformats-officedocument.presentationml.slideLayout+xml"/>
  <Override PartName="/ppt/theme/theme30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7" r:id="rId1"/>
    <p:sldMasterId id="2147483670" r:id="rId2"/>
    <p:sldMasterId id="2147483672" r:id="rId3"/>
    <p:sldMasterId id="2147483673" r:id="rId4"/>
    <p:sldMasterId id="2147483680" r:id="rId5"/>
    <p:sldMasterId id="2147483681" r:id="rId6"/>
    <p:sldMasterId id="2147483683" r:id="rId7"/>
    <p:sldMasterId id="2147483685" r:id="rId8"/>
    <p:sldMasterId id="2147483687" r:id="rId9"/>
    <p:sldMasterId id="2147483689" r:id="rId10"/>
    <p:sldMasterId id="2147483691" r:id="rId11"/>
    <p:sldMasterId id="2147483693" r:id="rId12"/>
    <p:sldMasterId id="2147483695" r:id="rId13"/>
    <p:sldMasterId id="2147483697" r:id="rId14"/>
    <p:sldMasterId id="2147483699" r:id="rId15"/>
    <p:sldMasterId id="2147483701" r:id="rId16"/>
    <p:sldMasterId id="2147483703" r:id="rId17"/>
    <p:sldMasterId id="2147483705" r:id="rId18"/>
    <p:sldMasterId id="2147483707" r:id="rId19"/>
    <p:sldMasterId id="2147483709" r:id="rId20"/>
    <p:sldMasterId id="2147483711" r:id="rId21"/>
    <p:sldMasterId id="2147483713" r:id="rId22"/>
    <p:sldMasterId id="2147483715" r:id="rId23"/>
    <p:sldMasterId id="2147483717" r:id="rId24"/>
    <p:sldMasterId id="2147483719" r:id="rId25"/>
    <p:sldMasterId id="2147483721" r:id="rId26"/>
    <p:sldMasterId id="2147483723" r:id="rId27"/>
    <p:sldMasterId id="2147483725" r:id="rId28"/>
    <p:sldMasterId id="2147483727" r:id="rId29"/>
    <p:sldMasterId id="2147483729" r:id="rId30"/>
  </p:sldMasterIdLst>
  <p:sldIdLst>
    <p:sldId id="257" r:id="rId31"/>
    <p:sldId id="258" r:id="rId32"/>
    <p:sldId id="259" r:id="rId33"/>
    <p:sldId id="260" r:id="rId34"/>
    <p:sldId id="261" r:id="rId35"/>
    <p:sldId id="262" r:id="rId36"/>
    <p:sldId id="263" r:id="rId37"/>
    <p:sldId id="264" r:id="rId38"/>
    <p:sldId id="265" r:id="rId39"/>
    <p:sldId id="266" r:id="rId40"/>
    <p:sldId id="267" r:id="rId41"/>
    <p:sldId id="268" r:id="rId42"/>
    <p:sldId id="269" r:id="rId43"/>
    <p:sldId id="270" r:id="rId44"/>
    <p:sldId id="271" r:id="rId45"/>
    <p:sldId id="272" r:id="rId46"/>
    <p:sldId id="273" r:id="rId47"/>
    <p:sldId id="274" r:id="rId48"/>
    <p:sldId id="275" r:id="rId49"/>
    <p:sldId id="276" r:id="rId50"/>
    <p:sldId id="277" r:id="rId51"/>
    <p:sldId id="278" r:id="rId52"/>
    <p:sldId id="279" r:id="rId53"/>
    <p:sldId id="280" r:id="rId54"/>
    <p:sldId id="281" r:id="rId55"/>
    <p:sldId id="282" r:id="rId56"/>
    <p:sldId id="283" r:id="rId57"/>
    <p:sldId id="284" r:id="rId58"/>
    <p:sldId id="285" r:id="rId59"/>
    <p:sldId id="286" r:id="rId6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00" autoAdjust="0"/>
    <p:restoredTop sz="94660"/>
  </p:normalViewPr>
  <p:slideViewPr>
    <p:cSldViewPr snapToGrid="0">
      <p:cViewPr varScale="1">
        <p:scale>
          <a:sx n="97" d="100"/>
          <a:sy n="97" d="100"/>
        </p:scale>
        <p:origin x="60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3.xml"/><Relationship Id="rId18" Type="http://schemas.openxmlformats.org/officeDocument/2006/relationships/slideMaster" Target="slideMasters/slideMaster18.xml"/><Relationship Id="rId26" Type="http://schemas.openxmlformats.org/officeDocument/2006/relationships/slideMaster" Target="slideMasters/slideMaster26.xml"/><Relationship Id="rId39" Type="http://schemas.openxmlformats.org/officeDocument/2006/relationships/slide" Target="slides/slide9.xml"/><Relationship Id="rId21" Type="http://schemas.openxmlformats.org/officeDocument/2006/relationships/slideMaster" Target="slideMasters/slideMaster21.xml"/><Relationship Id="rId34" Type="http://schemas.openxmlformats.org/officeDocument/2006/relationships/slide" Target="slides/slide4.xml"/><Relationship Id="rId42" Type="http://schemas.openxmlformats.org/officeDocument/2006/relationships/slide" Target="slides/slide12.xml"/><Relationship Id="rId47" Type="http://schemas.openxmlformats.org/officeDocument/2006/relationships/slide" Target="slides/slide17.xml"/><Relationship Id="rId50" Type="http://schemas.openxmlformats.org/officeDocument/2006/relationships/slide" Target="slides/slide20.xml"/><Relationship Id="rId55" Type="http://schemas.openxmlformats.org/officeDocument/2006/relationships/slide" Target="slides/slide25.xml"/><Relationship Id="rId63" Type="http://schemas.openxmlformats.org/officeDocument/2006/relationships/theme" Target="theme/theme1.xml"/><Relationship Id="rId7" Type="http://schemas.openxmlformats.org/officeDocument/2006/relationships/slideMaster" Target="slideMasters/slideMaster7.xml"/><Relationship Id="rId2" Type="http://schemas.openxmlformats.org/officeDocument/2006/relationships/slideMaster" Target="slideMasters/slideMaster2.xml"/><Relationship Id="rId16" Type="http://schemas.openxmlformats.org/officeDocument/2006/relationships/slideMaster" Target="slideMasters/slideMaster16.xml"/><Relationship Id="rId29" Type="http://schemas.openxmlformats.org/officeDocument/2006/relationships/slideMaster" Target="slideMasters/slideMaster29.xml"/><Relationship Id="rId11" Type="http://schemas.openxmlformats.org/officeDocument/2006/relationships/slideMaster" Target="slideMasters/slideMaster11.xml"/><Relationship Id="rId24" Type="http://schemas.openxmlformats.org/officeDocument/2006/relationships/slideMaster" Target="slideMasters/slideMaster24.xml"/><Relationship Id="rId32" Type="http://schemas.openxmlformats.org/officeDocument/2006/relationships/slide" Target="slides/slide2.xml"/><Relationship Id="rId37" Type="http://schemas.openxmlformats.org/officeDocument/2006/relationships/slide" Target="slides/slide7.xml"/><Relationship Id="rId40" Type="http://schemas.openxmlformats.org/officeDocument/2006/relationships/slide" Target="slides/slide10.xml"/><Relationship Id="rId45" Type="http://schemas.openxmlformats.org/officeDocument/2006/relationships/slide" Target="slides/slide15.xml"/><Relationship Id="rId53" Type="http://schemas.openxmlformats.org/officeDocument/2006/relationships/slide" Target="slides/slide23.xml"/><Relationship Id="rId58" Type="http://schemas.openxmlformats.org/officeDocument/2006/relationships/slide" Target="slides/slide28.xml"/><Relationship Id="rId5" Type="http://schemas.openxmlformats.org/officeDocument/2006/relationships/slideMaster" Target="slideMasters/slideMaster5.xml"/><Relationship Id="rId61" Type="http://schemas.openxmlformats.org/officeDocument/2006/relationships/presProps" Target="presProps.xml"/><Relationship Id="rId19" Type="http://schemas.openxmlformats.org/officeDocument/2006/relationships/slideMaster" Target="slideMasters/slideMaster19.xml"/><Relationship Id="rId14" Type="http://schemas.openxmlformats.org/officeDocument/2006/relationships/slideMaster" Target="slideMasters/slideMaster14.xml"/><Relationship Id="rId22" Type="http://schemas.openxmlformats.org/officeDocument/2006/relationships/slideMaster" Target="slideMasters/slideMaster22.xml"/><Relationship Id="rId27" Type="http://schemas.openxmlformats.org/officeDocument/2006/relationships/slideMaster" Target="slideMasters/slideMaster27.xml"/><Relationship Id="rId30" Type="http://schemas.openxmlformats.org/officeDocument/2006/relationships/slideMaster" Target="slideMasters/slideMaster30.xml"/><Relationship Id="rId35" Type="http://schemas.openxmlformats.org/officeDocument/2006/relationships/slide" Target="slides/slide5.xml"/><Relationship Id="rId43" Type="http://schemas.openxmlformats.org/officeDocument/2006/relationships/slide" Target="slides/slide13.xml"/><Relationship Id="rId48" Type="http://schemas.openxmlformats.org/officeDocument/2006/relationships/slide" Target="slides/slide18.xml"/><Relationship Id="rId56" Type="http://schemas.openxmlformats.org/officeDocument/2006/relationships/slide" Target="slides/slide26.xml"/><Relationship Id="rId64" Type="http://schemas.openxmlformats.org/officeDocument/2006/relationships/tableStyles" Target="tableStyles.xml"/><Relationship Id="rId8" Type="http://schemas.openxmlformats.org/officeDocument/2006/relationships/slideMaster" Target="slideMasters/slideMaster8.xml"/><Relationship Id="rId51" Type="http://schemas.openxmlformats.org/officeDocument/2006/relationships/slide" Target="slides/slide21.xml"/><Relationship Id="rId3" Type="http://schemas.openxmlformats.org/officeDocument/2006/relationships/slideMaster" Target="slideMasters/slideMaster3.xml"/><Relationship Id="rId12" Type="http://schemas.openxmlformats.org/officeDocument/2006/relationships/slideMaster" Target="slideMasters/slideMaster12.xml"/><Relationship Id="rId17" Type="http://schemas.openxmlformats.org/officeDocument/2006/relationships/slideMaster" Target="slideMasters/slideMaster17.xml"/><Relationship Id="rId25" Type="http://schemas.openxmlformats.org/officeDocument/2006/relationships/slideMaster" Target="slideMasters/slideMaster25.xml"/><Relationship Id="rId33" Type="http://schemas.openxmlformats.org/officeDocument/2006/relationships/slide" Target="slides/slide3.xml"/><Relationship Id="rId38" Type="http://schemas.openxmlformats.org/officeDocument/2006/relationships/slide" Target="slides/slide8.xml"/><Relationship Id="rId46" Type="http://schemas.openxmlformats.org/officeDocument/2006/relationships/slide" Target="slides/slide16.xml"/><Relationship Id="rId59" Type="http://schemas.openxmlformats.org/officeDocument/2006/relationships/slide" Target="slides/slide29.xml"/><Relationship Id="rId20" Type="http://schemas.openxmlformats.org/officeDocument/2006/relationships/slideMaster" Target="slideMasters/slideMaster20.xml"/><Relationship Id="rId41" Type="http://schemas.openxmlformats.org/officeDocument/2006/relationships/slide" Target="slides/slide11.xml"/><Relationship Id="rId54" Type="http://schemas.openxmlformats.org/officeDocument/2006/relationships/slide" Target="slides/slide24.xml"/><Relationship Id="rId62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Master" Target="slideMasters/slideMaster15.xml"/><Relationship Id="rId23" Type="http://schemas.openxmlformats.org/officeDocument/2006/relationships/slideMaster" Target="slideMasters/slideMaster23.xml"/><Relationship Id="rId28" Type="http://schemas.openxmlformats.org/officeDocument/2006/relationships/slideMaster" Target="slideMasters/slideMaster28.xml"/><Relationship Id="rId36" Type="http://schemas.openxmlformats.org/officeDocument/2006/relationships/slide" Target="slides/slide6.xml"/><Relationship Id="rId49" Type="http://schemas.openxmlformats.org/officeDocument/2006/relationships/slide" Target="slides/slide19.xml"/><Relationship Id="rId57" Type="http://schemas.openxmlformats.org/officeDocument/2006/relationships/slide" Target="slides/slide27.xml"/><Relationship Id="rId10" Type="http://schemas.openxmlformats.org/officeDocument/2006/relationships/slideMaster" Target="slideMasters/slideMaster10.xml"/><Relationship Id="rId31" Type="http://schemas.openxmlformats.org/officeDocument/2006/relationships/slide" Target="slides/slide1.xml"/><Relationship Id="rId44" Type="http://schemas.openxmlformats.org/officeDocument/2006/relationships/slide" Target="slides/slide14.xml"/><Relationship Id="rId52" Type="http://schemas.openxmlformats.org/officeDocument/2006/relationships/slide" Target="slides/slide22.xml"/><Relationship Id="rId60" Type="http://schemas.openxmlformats.org/officeDocument/2006/relationships/slide" Target="slides/slide30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8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9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5BCE5158-D417-4D85-B106-20924FB8417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E1F6F496-30FC-43E8-9C10-95B1FBFCE86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213B1F24-7AA4-4644-82F7-C8335C8355C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178298-BC13-43A4-A266-7F56C930DD00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705901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C4CB22E-D4D8-4C95-A7BB-E4296BD176D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5BD64AA-2268-45E1-A112-E475931403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E4CF248-6937-4012-A8E7-A7CBC92198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202B9-A399-4A38-9947-CD6830E3BC82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691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25DD5C4-F183-476F-B7EE-0A2885A7BFC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5E9D62C-0729-4B00-9ABC-21B7EA9AD58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7D97352-4CE5-49B7-9760-C43E9B5BC41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832C1D-FA5A-47D0-8C36-E3F7F4FA3FB0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875227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C4CB22E-D4D8-4C95-A7BB-E4296BD176D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5BD64AA-2268-45E1-A112-E475931403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E4CF248-6937-4012-A8E7-A7CBC92198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202B9-A399-4A38-9947-CD6830E3BC82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6915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09600" y="1600201"/>
            <a:ext cx="10972800" cy="4525963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6E83902C-1801-4F63-9725-4C518E51FBA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ACBC2699-53F7-4C7D-B430-971B3080F62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8D939678-9431-4A1D-8081-FDFB8D3A20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061352-5BBB-42AD-B5D3-D143EA8E8470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856882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25DD5C4-F183-476F-B7EE-0A2885A7BFC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5E9D62C-0729-4B00-9ABC-21B7EA9AD58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7D97352-4CE5-49B7-9760-C43E9B5BC41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832C1D-FA5A-47D0-8C36-E3F7F4FA3FB0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875227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C4CB22E-D4D8-4C95-A7BB-E4296BD176D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5BD64AA-2268-45E1-A112-E475931403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E4CF248-6937-4012-A8E7-A7CBC92198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202B9-A399-4A38-9947-CD6830E3BC82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6915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C4CB22E-D4D8-4C95-A7BB-E4296BD176D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5BD64AA-2268-45E1-A112-E475931403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E4CF248-6937-4012-A8E7-A7CBC92198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202B9-A399-4A38-9947-CD6830E3BC82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6915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C4CB22E-D4D8-4C95-A7BB-E4296BD176D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5BD64AA-2268-45E1-A112-E475931403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E4CF248-6937-4012-A8E7-A7CBC92198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202B9-A399-4A38-9947-CD6830E3BC82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6915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25DD5C4-F183-476F-B7EE-0A2885A7BFC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5E9D62C-0729-4B00-9ABC-21B7EA9AD58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7D97352-4CE5-49B7-9760-C43E9B5BC41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832C1D-FA5A-47D0-8C36-E3F7F4FA3FB0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875227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C4CB22E-D4D8-4C95-A7BB-E4296BD176D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5BD64AA-2268-45E1-A112-E475931403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E4CF248-6937-4012-A8E7-A7CBC92198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202B9-A399-4A38-9947-CD6830E3BC82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6915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C4CB22E-D4D8-4C95-A7BB-E4296BD176D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5BD64AA-2268-45E1-A112-E475931403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E4CF248-6937-4012-A8E7-A7CBC92198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202B9-A399-4A38-9947-CD6830E3BC82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6915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C4CB22E-D4D8-4C95-A7BB-E4296BD176D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5BD64AA-2268-45E1-A112-E475931403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E4CF248-6937-4012-A8E7-A7CBC92198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202B9-A399-4A38-9947-CD6830E3BC82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6915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09600" y="1600201"/>
            <a:ext cx="10972800" cy="4525963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6E83902C-1801-4F63-9725-4C518E51FBA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ACBC2699-53F7-4C7D-B430-971B3080F62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8D939678-9431-4A1D-8081-FDFB8D3A20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061352-5BBB-42AD-B5D3-D143EA8E8470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856882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C4CB22E-D4D8-4C95-A7BB-E4296BD176D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5BD64AA-2268-45E1-A112-E475931403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E4CF248-6937-4012-A8E7-A7CBC92198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202B9-A399-4A38-9947-CD6830E3BC82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6915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C4CB22E-D4D8-4C95-A7BB-E4296BD176D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5BD64AA-2268-45E1-A112-E475931403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E4CF248-6937-4012-A8E7-A7CBC92198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202B9-A399-4A38-9947-CD6830E3BC82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6915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C4CB22E-D4D8-4C95-A7BB-E4296BD176D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5BD64AA-2268-45E1-A112-E475931403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E4CF248-6937-4012-A8E7-A7CBC92198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202B9-A399-4A38-9947-CD6830E3BC82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69158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C4CB22E-D4D8-4C95-A7BB-E4296BD176D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5BD64AA-2268-45E1-A112-E475931403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E4CF248-6937-4012-A8E7-A7CBC92198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202B9-A399-4A38-9947-CD6830E3BC82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6915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C4CB22E-D4D8-4C95-A7BB-E4296BD176D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5BD64AA-2268-45E1-A112-E475931403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E4CF248-6937-4012-A8E7-A7CBC92198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202B9-A399-4A38-9947-CD6830E3BC82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6915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C4CB22E-D4D8-4C95-A7BB-E4296BD176D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5BD64AA-2268-45E1-A112-E475931403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E4CF248-6937-4012-A8E7-A7CBC92198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202B9-A399-4A38-9947-CD6830E3BC82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69158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C4CB22E-D4D8-4C95-A7BB-E4296BD176D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5BD64AA-2268-45E1-A112-E475931403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E4CF248-6937-4012-A8E7-A7CBC92198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202B9-A399-4A38-9947-CD6830E3BC82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69158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09600" y="1600201"/>
            <a:ext cx="10972800" cy="4525963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6E83902C-1801-4F63-9725-4C518E51FBA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ACBC2699-53F7-4C7D-B430-971B3080F62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8D939678-9431-4A1D-8081-FDFB8D3A20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061352-5BBB-42AD-B5D3-D143EA8E8470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8568823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C4CB22E-D4D8-4C95-A7BB-E4296BD176D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5BD64AA-2268-45E1-A112-E475931403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E4CF248-6937-4012-A8E7-A7CBC92198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202B9-A399-4A38-9947-CD6830E3BC82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69158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C4CB22E-D4D8-4C95-A7BB-E4296BD176D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5BD64AA-2268-45E1-A112-E475931403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E4CF248-6937-4012-A8E7-A7CBC92198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202B9-A399-4A38-9947-CD6830E3BC82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69158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C4CB22E-D4D8-4C95-A7BB-E4296BD176D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5BD64AA-2268-45E1-A112-E475931403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E4CF248-6937-4012-A8E7-A7CBC92198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202B9-A399-4A38-9947-CD6830E3BC82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69158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C4CB22E-D4D8-4C95-A7BB-E4296BD176D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5BD64AA-2268-45E1-A112-E475931403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E4CF248-6937-4012-A8E7-A7CBC92198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202B9-A399-4A38-9947-CD6830E3BC82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69158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C4CB22E-D4D8-4C95-A7BB-E4296BD176D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5BD64AA-2268-45E1-A112-E475931403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E4CF248-6937-4012-A8E7-A7CBC92198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202B9-A399-4A38-9947-CD6830E3BC82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69158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C4CB22E-D4D8-4C95-A7BB-E4296BD176D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5BD64AA-2268-45E1-A112-E475931403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E4CF248-6937-4012-A8E7-A7CBC92198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202B9-A399-4A38-9947-CD6830E3BC82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69158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C4CB22E-D4D8-4C95-A7BB-E4296BD176D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5BD64AA-2268-45E1-A112-E475931403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E4CF248-6937-4012-A8E7-A7CBC92198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202B9-A399-4A38-9947-CD6830E3BC82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69158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C4CB22E-D4D8-4C95-A7BB-E4296BD176D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5BD64AA-2268-45E1-A112-E475931403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E4CF248-6937-4012-A8E7-A7CBC92198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202B9-A399-4A38-9947-CD6830E3BC82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6915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18.xml"/></Relationships>
</file>

<file path=ppt/slideMasters/_rels/slideMaster19.xml.rels><?xml version="1.0" encoding="UTF-8" standalone="yes"?>
<Relationships xmlns="http://schemas.openxmlformats.org/package/2006/relationships"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19.xml"/></Relationships>
</file>

<file path=ppt/slideMasters/_rels/slideMaster20.xml.rels><?xml version="1.0" encoding="UTF-8" standalone="yes"?>
<Relationships xmlns="http://schemas.openxmlformats.org/package/2006/relationships"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0.xml"/></Relationships>
</file>

<file path=ppt/slideMasters/_rels/slideMaster21.xml.rels><?xml version="1.0" encoding="UTF-8" standalone="yes"?>
<Relationships xmlns="http://schemas.openxmlformats.org/package/2006/relationships"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1.xml"/></Relationships>
</file>

<file path=ppt/slideMasters/_rels/slideMaster2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2.xml"/></Relationships>
</file>

<file path=ppt/slideMasters/_rels/slideMaster23.xml.rels><?xml version="1.0" encoding="UTF-8" standalone="yes"?>
<Relationships xmlns="http://schemas.openxmlformats.org/package/2006/relationships"><Relationship Id="rId2" Type="http://schemas.openxmlformats.org/officeDocument/2006/relationships/theme" Target="../theme/theme23.xml"/><Relationship Id="rId1" Type="http://schemas.openxmlformats.org/officeDocument/2006/relationships/slideLayout" Target="../slideLayouts/slideLayout23.xml"/></Relationships>
</file>

<file path=ppt/slideMasters/_rels/slideMaster24.xml.rels><?xml version="1.0" encoding="UTF-8" standalone="yes"?>
<Relationships xmlns="http://schemas.openxmlformats.org/package/2006/relationships"><Relationship Id="rId2" Type="http://schemas.openxmlformats.org/officeDocument/2006/relationships/theme" Target="../theme/theme24.xml"/><Relationship Id="rId1" Type="http://schemas.openxmlformats.org/officeDocument/2006/relationships/slideLayout" Target="../slideLayouts/slideLayout24.xml"/></Relationships>
</file>

<file path=ppt/slideMasters/_rels/slideMaster25.xml.rels><?xml version="1.0" encoding="UTF-8" standalone="yes"?>
<Relationships xmlns="http://schemas.openxmlformats.org/package/2006/relationships"><Relationship Id="rId2" Type="http://schemas.openxmlformats.org/officeDocument/2006/relationships/theme" Target="../theme/theme25.xml"/><Relationship Id="rId1" Type="http://schemas.openxmlformats.org/officeDocument/2006/relationships/slideLayout" Target="../slideLayouts/slideLayout25.xml"/></Relationships>
</file>

<file path=ppt/slideMasters/_rels/slideMaster26.xml.rels><?xml version="1.0" encoding="UTF-8" standalone="yes"?>
<Relationships xmlns="http://schemas.openxmlformats.org/package/2006/relationships"><Relationship Id="rId2" Type="http://schemas.openxmlformats.org/officeDocument/2006/relationships/theme" Target="../theme/theme26.xml"/><Relationship Id="rId1" Type="http://schemas.openxmlformats.org/officeDocument/2006/relationships/slideLayout" Target="../slideLayouts/slideLayout26.xml"/></Relationships>
</file>

<file path=ppt/slideMasters/_rels/slideMaster27.xml.rels><?xml version="1.0" encoding="UTF-8" standalone="yes"?>
<Relationships xmlns="http://schemas.openxmlformats.org/package/2006/relationships"><Relationship Id="rId2" Type="http://schemas.openxmlformats.org/officeDocument/2006/relationships/theme" Target="../theme/theme27.xml"/><Relationship Id="rId1" Type="http://schemas.openxmlformats.org/officeDocument/2006/relationships/slideLayout" Target="../slideLayouts/slideLayout27.xml"/></Relationships>
</file>

<file path=ppt/slideMasters/_rels/slideMaster28.xml.rels><?xml version="1.0" encoding="UTF-8" standalone="yes"?>
<Relationships xmlns="http://schemas.openxmlformats.org/package/2006/relationships"><Relationship Id="rId2" Type="http://schemas.openxmlformats.org/officeDocument/2006/relationships/theme" Target="../theme/theme28.xml"/><Relationship Id="rId1" Type="http://schemas.openxmlformats.org/officeDocument/2006/relationships/slideLayout" Target="../slideLayouts/slideLayout28.xml"/></Relationships>
</file>

<file path=ppt/slideMasters/_rels/slideMaster29.xml.rels><?xml version="1.0" encoding="UTF-8" standalone="yes"?>
<Relationships xmlns="http://schemas.openxmlformats.org/package/2006/relationships"><Relationship Id="rId2" Type="http://schemas.openxmlformats.org/officeDocument/2006/relationships/theme" Target="../theme/theme29.xml"/><Relationship Id="rId1" Type="http://schemas.openxmlformats.org/officeDocument/2006/relationships/slideLayout" Target="../slideLayouts/slideLayout29.xml"/></Relationships>
</file>

<file path=ppt/slideMasters/_rels/slideMaster30.xml.rels><?xml version="1.0" encoding="UTF-8" standalone="yes"?>
<Relationships xmlns="http://schemas.openxmlformats.org/package/2006/relationships"><Relationship Id="rId2" Type="http://schemas.openxmlformats.org/officeDocument/2006/relationships/theme" Target="../theme/theme30.xml"/><Relationship Id="rId1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6DC61118-E117-41A4-BE9E-2587548B9B3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73C9E527-D61D-452B-97CE-67E8C34F055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8B916E28-FAF6-45D4-9973-09E3256F4EB2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E1590D24-D358-42BA-AA0F-771F9CAC3F1E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FE9E1BA-7F43-4250-B4EE-A45BD8827BAF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8F036AF5-892E-4584-8044-8AE9D61CF686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4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DE43BD0-7E3C-4DCD-B4FC-8AD0FC805E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نمط العنوان الرئيسي</a:t>
            </a:r>
            <a:endParaRPr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65E5DDA-0947-48A8-99BD-953B124EE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ar-SA" altLang="en-US"/>
              <a:t>انقر لتحرير أنماط النص الرئيسي</a:t>
            </a:r>
            <a:endParaRPr lang="en-US" altLang="en-US"/>
          </a:p>
          <a:p>
            <a:pPr lvl="1"/>
            <a:r>
              <a:rPr lang="ar-SA" altLang="en-US"/>
              <a:t>المستوى الثاني</a:t>
            </a:r>
            <a:endParaRPr lang="en-US" altLang="en-US"/>
          </a:p>
          <a:p>
            <a:pPr lvl="2"/>
            <a:r>
              <a:rPr lang="ar-SA" altLang="en-US"/>
              <a:t>المستوى الثالث</a:t>
            </a:r>
            <a:endParaRPr lang="en-US" altLang="en-US"/>
          </a:p>
          <a:p>
            <a:pPr lvl="3"/>
            <a:r>
              <a:rPr lang="ar-SA" altLang="en-US"/>
              <a:t>المستوى الرابع</a:t>
            </a:r>
            <a:endParaRPr lang="en-US" altLang="en-US"/>
          </a:p>
          <a:p>
            <a:pPr lvl="4"/>
            <a:r>
              <a:rPr lang="ar-SA" altLang="en-US"/>
              <a:t>المستوى الخامس</a:t>
            </a:r>
            <a:endParaRPr lang="en-US" altLang="en-US"/>
          </a:p>
        </p:txBody>
      </p:sp>
      <p:sp>
        <p:nvSpPr>
          <p:cNvPr id="246788" name="Rectangle 4">
            <a:extLst>
              <a:ext uri="{FF2B5EF4-FFF2-40B4-BE49-F238E27FC236}">
                <a16:creationId xmlns:a16="http://schemas.microsoft.com/office/drawing/2014/main" id="{23BF0A92-EDDE-4862-93C4-19B1A7FA45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89" name="Rectangle 5">
            <a:extLst>
              <a:ext uri="{FF2B5EF4-FFF2-40B4-BE49-F238E27FC236}">
                <a16:creationId xmlns:a16="http://schemas.microsoft.com/office/drawing/2014/main" id="{5ABFB3D0-CC50-453D-89BD-5908AFF1BD09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6790" name="Rectangle 6">
            <a:extLst>
              <a:ext uri="{FF2B5EF4-FFF2-40B4-BE49-F238E27FC236}">
                <a16:creationId xmlns:a16="http://schemas.microsoft.com/office/drawing/2014/main" id="{50EADF5C-38E3-49E3-B0CB-998E85DD7B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659B9155-B581-4694-8AD0-4AD9AEA7AB7C}" type="slidenum">
              <a:rPr lang="ar-SA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8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Slide Number Placeholder 5">
            <a:extLst>
              <a:ext uri="{FF2B5EF4-FFF2-40B4-BE49-F238E27FC236}">
                <a16:creationId xmlns:a16="http://schemas.microsoft.com/office/drawing/2014/main" id="{6E70402F-B673-4942-A071-26E3CA0521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CE39A3AA-8DB1-42CD-B51A-3F22480EAD00}" type="slidenum">
              <a:rPr lang="ar-SA" altLang="en-US"/>
              <a:pPr/>
              <a:t>1</a:t>
            </a:fld>
            <a:endParaRPr lang="en-US" altLang="en-US"/>
          </a:p>
        </p:txBody>
      </p:sp>
      <p:sp>
        <p:nvSpPr>
          <p:cNvPr id="4099" name="Rectangle 2">
            <a:extLst>
              <a:ext uri="{FF2B5EF4-FFF2-40B4-BE49-F238E27FC236}">
                <a16:creationId xmlns:a16="http://schemas.microsoft.com/office/drawing/2014/main" id="{EEB75470-63C2-466B-91F8-D64F4658A491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2209800" y="914400"/>
            <a:ext cx="7620000" cy="2924016"/>
          </a:xfrm>
          <a:solidFill>
            <a:srgbClr val="40949A"/>
          </a:solidFill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rgbClr val="40949A"/>
            </a:extrusionClr>
            <a:contourClr>
              <a:srgbClr val="40949A"/>
            </a:contourClr>
          </a:sp3d>
        </p:spPr>
        <p:txBody>
          <a:bodyPr anchor="ctr">
            <a:flatTx/>
          </a:bodyPr>
          <a:lstStyle/>
          <a:p>
            <a:pPr eaLnBrk="1" hangingPunct="1"/>
            <a:r>
              <a:rPr lang="en-US" altLang="en-US" sz="8800">
                <a:solidFill>
                  <a:srgbClr val="FF0000"/>
                </a:solidFill>
              </a:rPr>
              <a:t>H</a:t>
            </a:r>
            <a:r>
              <a:rPr lang="en-US" altLang="en-US" sz="8800"/>
              <a:t>T</a:t>
            </a:r>
            <a:r>
              <a:rPr lang="en-US" altLang="en-US" sz="8800">
                <a:solidFill>
                  <a:schemeClr val="bg1"/>
                </a:solidFill>
              </a:rPr>
              <a:t>M</a:t>
            </a:r>
            <a:r>
              <a:rPr lang="en-US" altLang="en-US" sz="8800">
                <a:solidFill>
                  <a:srgbClr val="FFFF00"/>
                </a:solidFill>
              </a:rPr>
              <a:t>L-Part 2</a:t>
            </a:r>
            <a:br>
              <a:rPr lang="en-US" altLang="en-US" sz="8800" dirty="0">
                <a:solidFill>
                  <a:schemeClr val="bg1"/>
                </a:solidFill>
              </a:rPr>
            </a:br>
            <a:endParaRPr lang="en-US" altLang="en-US" sz="8800" dirty="0">
              <a:solidFill>
                <a:schemeClr val="bg1"/>
              </a:solidFill>
            </a:endParaRPr>
          </a:p>
        </p:txBody>
      </p:sp>
      <p:grpSp>
        <p:nvGrpSpPr>
          <p:cNvPr id="4100" name="Group 4">
            <a:extLst>
              <a:ext uri="{FF2B5EF4-FFF2-40B4-BE49-F238E27FC236}">
                <a16:creationId xmlns:a16="http://schemas.microsoft.com/office/drawing/2014/main" id="{3D2CCA64-B721-4968-891E-FCC6F304BE60}"/>
              </a:ext>
            </a:extLst>
          </p:cNvPr>
          <p:cNvGrpSpPr>
            <a:grpSpLocks/>
          </p:cNvGrpSpPr>
          <p:nvPr/>
        </p:nvGrpSpPr>
        <p:grpSpPr bwMode="auto">
          <a:xfrm>
            <a:off x="2209801" y="5105400"/>
            <a:ext cx="925513" cy="1068388"/>
            <a:chOff x="480" y="3168"/>
            <a:chExt cx="583" cy="673"/>
          </a:xfrm>
        </p:grpSpPr>
        <p:sp>
          <p:nvSpPr>
            <p:cNvPr id="4101" name="Freeform 5">
              <a:extLst>
                <a:ext uri="{FF2B5EF4-FFF2-40B4-BE49-F238E27FC236}">
                  <a16:creationId xmlns:a16="http://schemas.microsoft.com/office/drawing/2014/main" id="{17BE13E9-EB8A-4AFE-B1ED-DB1C28306B6B}"/>
                </a:ext>
              </a:extLst>
            </p:cNvPr>
            <p:cNvSpPr>
              <a:spLocks/>
            </p:cNvSpPr>
            <p:nvPr/>
          </p:nvSpPr>
          <p:spPr bwMode="auto">
            <a:xfrm>
              <a:off x="487" y="3172"/>
              <a:ext cx="418" cy="663"/>
            </a:xfrm>
            <a:custGeom>
              <a:avLst/>
              <a:gdLst>
                <a:gd name="T0" fmla="*/ 401 w 2492"/>
                <a:gd name="T1" fmla="*/ 40 h 3687"/>
                <a:gd name="T2" fmla="*/ 294 w 2492"/>
                <a:gd name="T3" fmla="*/ 8 h 3687"/>
                <a:gd name="T4" fmla="*/ 107 w 2492"/>
                <a:gd name="T5" fmla="*/ 0 h 3687"/>
                <a:gd name="T6" fmla="*/ 13 w 2492"/>
                <a:gd name="T7" fmla="*/ 22 h 3687"/>
                <a:gd name="T8" fmla="*/ 12 w 2492"/>
                <a:gd name="T9" fmla="*/ 184 h 3687"/>
                <a:gd name="T10" fmla="*/ 42 w 2492"/>
                <a:gd name="T11" fmla="*/ 318 h 3687"/>
                <a:gd name="T12" fmla="*/ 70 w 2492"/>
                <a:gd name="T13" fmla="*/ 325 h 3687"/>
                <a:gd name="T14" fmla="*/ 42 w 2492"/>
                <a:gd name="T15" fmla="*/ 415 h 3687"/>
                <a:gd name="T16" fmla="*/ 68 w 2492"/>
                <a:gd name="T17" fmla="*/ 515 h 3687"/>
                <a:gd name="T18" fmla="*/ 38 w 2492"/>
                <a:gd name="T19" fmla="*/ 518 h 3687"/>
                <a:gd name="T20" fmla="*/ 0 w 2492"/>
                <a:gd name="T21" fmla="*/ 642 h 3687"/>
                <a:gd name="T22" fmla="*/ 19 w 2492"/>
                <a:gd name="T23" fmla="*/ 660 h 3687"/>
                <a:gd name="T24" fmla="*/ 401 w 2492"/>
                <a:gd name="T25" fmla="*/ 663 h 3687"/>
                <a:gd name="T26" fmla="*/ 418 w 2492"/>
                <a:gd name="T27" fmla="*/ 636 h 3687"/>
                <a:gd name="T28" fmla="*/ 364 w 2492"/>
                <a:gd name="T29" fmla="*/ 515 h 3687"/>
                <a:gd name="T30" fmla="*/ 334 w 2492"/>
                <a:gd name="T31" fmla="*/ 515 h 3687"/>
                <a:gd name="T32" fmla="*/ 375 w 2492"/>
                <a:gd name="T33" fmla="*/ 421 h 3687"/>
                <a:gd name="T34" fmla="*/ 335 w 2492"/>
                <a:gd name="T35" fmla="*/ 353 h 3687"/>
                <a:gd name="T36" fmla="*/ 342 w 2492"/>
                <a:gd name="T37" fmla="*/ 331 h 3687"/>
                <a:gd name="T38" fmla="*/ 365 w 2492"/>
                <a:gd name="T39" fmla="*/ 323 h 3687"/>
                <a:gd name="T40" fmla="*/ 394 w 2492"/>
                <a:gd name="T41" fmla="*/ 191 h 3687"/>
                <a:gd name="T42" fmla="*/ 401 w 2492"/>
                <a:gd name="T43" fmla="*/ 40 h 3687"/>
                <a:gd name="T44" fmla="*/ 401 w 2492"/>
                <a:gd name="T45" fmla="*/ 40 h 368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0" t="0" r="r" b="b"/>
              <a:pathLst>
                <a:path w="2492" h="3687">
                  <a:moveTo>
                    <a:pt x="2389" y="220"/>
                  </a:moveTo>
                  <a:lnTo>
                    <a:pt x="1751" y="45"/>
                  </a:lnTo>
                  <a:lnTo>
                    <a:pt x="639" y="0"/>
                  </a:lnTo>
                  <a:lnTo>
                    <a:pt x="78" y="123"/>
                  </a:lnTo>
                  <a:lnTo>
                    <a:pt x="72" y="1024"/>
                  </a:lnTo>
                  <a:lnTo>
                    <a:pt x="251" y="1767"/>
                  </a:lnTo>
                  <a:lnTo>
                    <a:pt x="418" y="1805"/>
                  </a:lnTo>
                  <a:lnTo>
                    <a:pt x="251" y="2307"/>
                  </a:lnTo>
                  <a:lnTo>
                    <a:pt x="407" y="2862"/>
                  </a:lnTo>
                  <a:lnTo>
                    <a:pt x="226" y="2881"/>
                  </a:lnTo>
                  <a:lnTo>
                    <a:pt x="0" y="3571"/>
                  </a:lnTo>
                  <a:lnTo>
                    <a:pt x="116" y="3668"/>
                  </a:lnTo>
                  <a:lnTo>
                    <a:pt x="2389" y="3687"/>
                  </a:lnTo>
                  <a:lnTo>
                    <a:pt x="2492" y="3539"/>
                  </a:lnTo>
                  <a:lnTo>
                    <a:pt x="2171" y="2862"/>
                  </a:lnTo>
                  <a:lnTo>
                    <a:pt x="1990" y="2862"/>
                  </a:lnTo>
                  <a:lnTo>
                    <a:pt x="2233" y="2339"/>
                  </a:lnTo>
                  <a:lnTo>
                    <a:pt x="1996" y="1965"/>
                  </a:lnTo>
                  <a:lnTo>
                    <a:pt x="2036" y="1838"/>
                  </a:lnTo>
                  <a:lnTo>
                    <a:pt x="2176" y="1798"/>
                  </a:lnTo>
                  <a:lnTo>
                    <a:pt x="2349" y="1064"/>
                  </a:lnTo>
                  <a:lnTo>
                    <a:pt x="2389" y="22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02" name="Freeform 6">
              <a:extLst>
                <a:ext uri="{FF2B5EF4-FFF2-40B4-BE49-F238E27FC236}">
                  <a16:creationId xmlns:a16="http://schemas.microsoft.com/office/drawing/2014/main" id="{3247BD17-5620-4C92-84C2-C443BA4B4041}"/>
                </a:ext>
              </a:extLst>
            </p:cNvPr>
            <p:cNvSpPr>
              <a:spLocks/>
            </p:cNvSpPr>
            <p:nvPr/>
          </p:nvSpPr>
          <p:spPr bwMode="auto">
            <a:xfrm>
              <a:off x="495" y="3188"/>
              <a:ext cx="411" cy="645"/>
            </a:xfrm>
            <a:custGeom>
              <a:avLst/>
              <a:gdLst>
                <a:gd name="T0" fmla="*/ 12 w 2449"/>
                <a:gd name="T1" fmla="*/ 19 h 3593"/>
                <a:gd name="T2" fmla="*/ 109 w 2449"/>
                <a:gd name="T3" fmla="*/ 0 h 3593"/>
                <a:gd name="T4" fmla="*/ 277 w 2449"/>
                <a:gd name="T5" fmla="*/ 5 h 3593"/>
                <a:gd name="T6" fmla="*/ 387 w 2449"/>
                <a:gd name="T7" fmla="*/ 22 h 3593"/>
                <a:gd name="T8" fmla="*/ 391 w 2449"/>
                <a:gd name="T9" fmla="*/ 132 h 3593"/>
                <a:gd name="T10" fmla="*/ 355 w 2449"/>
                <a:gd name="T11" fmla="*/ 311 h 3593"/>
                <a:gd name="T12" fmla="*/ 330 w 2449"/>
                <a:gd name="T13" fmla="*/ 320 h 3593"/>
                <a:gd name="T14" fmla="*/ 365 w 2449"/>
                <a:gd name="T15" fmla="*/ 410 h 3593"/>
                <a:gd name="T16" fmla="*/ 330 w 2449"/>
                <a:gd name="T17" fmla="*/ 501 h 3593"/>
                <a:gd name="T18" fmla="*/ 358 w 2449"/>
                <a:gd name="T19" fmla="*/ 503 h 3593"/>
                <a:gd name="T20" fmla="*/ 411 w 2449"/>
                <a:gd name="T21" fmla="*/ 606 h 3593"/>
                <a:gd name="T22" fmla="*/ 404 w 2449"/>
                <a:gd name="T23" fmla="*/ 634 h 3593"/>
                <a:gd name="T24" fmla="*/ 13 w 2449"/>
                <a:gd name="T25" fmla="*/ 645 h 3593"/>
                <a:gd name="T26" fmla="*/ 0 w 2449"/>
                <a:gd name="T27" fmla="*/ 618 h 3593"/>
                <a:gd name="T28" fmla="*/ 39 w 2449"/>
                <a:gd name="T29" fmla="*/ 508 h 3593"/>
                <a:gd name="T30" fmla="*/ 83 w 2449"/>
                <a:gd name="T31" fmla="*/ 504 h 3593"/>
                <a:gd name="T32" fmla="*/ 44 w 2449"/>
                <a:gd name="T33" fmla="*/ 408 h 3593"/>
                <a:gd name="T34" fmla="*/ 138 w 2449"/>
                <a:gd name="T35" fmla="*/ 409 h 3593"/>
                <a:gd name="T36" fmla="*/ 49 w 2449"/>
                <a:gd name="T37" fmla="*/ 390 h 3593"/>
                <a:gd name="T38" fmla="*/ 64 w 2449"/>
                <a:gd name="T39" fmla="*/ 304 h 3593"/>
                <a:gd name="T40" fmla="*/ 39 w 2449"/>
                <a:gd name="T41" fmla="*/ 296 h 3593"/>
                <a:gd name="T42" fmla="*/ 16 w 2449"/>
                <a:gd name="T43" fmla="*/ 150 h 3593"/>
                <a:gd name="T44" fmla="*/ 12 w 2449"/>
                <a:gd name="T45" fmla="*/ 19 h 3593"/>
                <a:gd name="T46" fmla="*/ 12 w 2449"/>
                <a:gd name="T47" fmla="*/ 19 h 3593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0" t="0" r="r" b="b"/>
              <a:pathLst>
                <a:path w="2449" h="3593">
                  <a:moveTo>
                    <a:pt x="69" y="108"/>
                  </a:moveTo>
                  <a:lnTo>
                    <a:pt x="650" y="0"/>
                  </a:lnTo>
                  <a:lnTo>
                    <a:pt x="1648" y="27"/>
                  </a:lnTo>
                  <a:lnTo>
                    <a:pt x="2306" y="125"/>
                  </a:lnTo>
                  <a:lnTo>
                    <a:pt x="2331" y="734"/>
                  </a:lnTo>
                  <a:lnTo>
                    <a:pt x="2116" y="1734"/>
                  </a:lnTo>
                  <a:lnTo>
                    <a:pt x="1966" y="1783"/>
                  </a:lnTo>
                  <a:lnTo>
                    <a:pt x="2173" y="2283"/>
                  </a:lnTo>
                  <a:lnTo>
                    <a:pt x="1966" y="2792"/>
                  </a:lnTo>
                  <a:lnTo>
                    <a:pt x="2131" y="2800"/>
                  </a:lnTo>
                  <a:lnTo>
                    <a:pt x="2449" y="3376"/>
                  </a:lnTo>
                  <a:lnTo>
                    <a:pt x="2407" y="3534"/>
                  </a:lnTo>
                  <a:lnTo>
                    <a:pt x="76" y="3593"/>
                  </a:lnTo>
                  <a:lnTo>
                    <a:pt x="0" y="3444"/>
                  </a:lnTo>
                  <a:lnTo>
                    <a:pt x="232" y="2832"/>
                  </a:lnTo>
                  <a:lnTo>
                    <a:pt x="496" y="2807"/>
                  </a:lnTo>
                  <a:lnTo>
                    <a:pt x="265" y="2271"/>
                  </a:lnTo>
                  <a:lnTo>
                    <a:pt x="825" y="2279"/>
                  </a:lnTo>
                  <a:lnTo>
                    <a:pt x="291" y="2175"/>
                  </a:lnTo>
                  <a:lnTo>
                    <a:pt x="384" y="1692"/>
                  </a:lnTo>
                  <a:lnTo>
                    <a:pt x="234" y="1650"/>
                  </a:lnTo>
                  <a:lnTo>
                    <a:pt x="94" y="834"/>
                  </a:lnTo>
                  <a:lnTo>
                    <a:pt x="69" y="108"/>
                  </a:lnTo>
                  <a:close/>
                </a:path>
              </a:pathLst>
            </a:custGeom>
            <a:solidFill>
              <a:srgbClr val="E8D9D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03" name="Freeform 7">
              <a:extLst>
                <a:ext uri="{FF2B5EF4-FFF2-40B4-BE49-F238E27FC236}">
                  <a16:creationId xmlns:a16="http://schemas.microsoft.com/office/drawing/2014/main" id="{58B671F0-486A-42FD-B364-F33BD61CE880}"/>
                </a:ext>
              </a:extLst>
            </p:cNvPr>
            <p:cNvSpPr>
              <a:spLocks/>
            </p:cNvSpPr>
            <p:nvPr/>
          </p:nvSpPr>
          <p:spPr bwMode="auto">
            <a:xfrm>
              <a:off x="951" y="3740"/>
              <a:ext cx="106" cy="88"/>
            </a:xfrm>
            <a:custGeom>
              <a:avLst/>
              <a:gdLst>
                <a:gd name="T0" fmla="*/ 68 w 633"/>
                <a:gd name="T1" fmla="*/ 13 h 491"/>
                <a:gd name="T2" fmla="*/ 56 w 633"/>
                <a:gd name="T3" fmla="*/ 0 h 491"/>
                <a:gd name="T4" fmla="*/ 10 w 633"/>
                <a:gd name="T5" fmla="*/ 4 h 491"/>
                <a:gd name="T6" fmla="*/ 0 w 633"/>
                <a:gd name="T7" fmla="*/ 21 h 491"/>
                <a:gd name="T8" fmla="*/ 14 w 633"/>
                <a:gd name="T9" fmla="*/ 66 h 491"/>
                <a:gd name="T10" fmla="*/ 53 w 633"/>
                <a:gd name="T11" fmla="*/ 88 h 491"/>
                <a:gd name="T12" fmla="*/ 96 w 633"/>
                <a:gd name="T13" fmla="*/ 75 h 491"/>
                <a:gd name="T14" fmla="*/ 106 w 633"/>
                <a:gd name="T15" fmla="*/ 49 h 491"/>
                <a:gd name="T16" fmla="*/ 68 w 633"/>
                <a:gd name="T17" fmla="*/ 13 h 491"/>
                <a:gd name="T18" fmla="*/ 68 w 633"/>
                <a:gd name="T19" fmla="*/ 13 h 491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0" t="0" r="r" b="b"/>
              <a:pathLst>
                <a:path w="633" h="491">
                  <a:moveTo>
                    <a:pt x="406" y="75"/>
                  </a:moveTo>
                  <a:lnTo>
                    <a:pt x="332" y="0"/>
                  </a:lnTo>
                  <a:lnTo>
                    <a:pt x="57" y="25"/>
                  </a:lnTo>
                  <a:lnTo>
                    <a:pt x="0" y="116"/>
                  </a:lnTo>
                  <a:lnTo>
                    <a:pt x="83" y="367"/>
                  </a:lnTo>
                  <a:lnTo>
                    <a:pt x="315" y="491"/>
                  </a:lnTo>
                  <a:lnTo>
                    <a:pt x="574" y="417"/>
                  </a:lnTo>
                  <a:lnTo>
                    <a:pt x="633" y="274"/>
                  </a:lnTo>
                  <a:lnTo>
                    <a:pt x="406" y="75"/>
                  </a:lnTo>
                  <a:close/>
                </a:path>
              </a:pathLst>
            </a:custGeom>
            <a:solidFill>
              <a:srgbClr val="E8D9D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04" name="Freeform 8">
              <a:extLst>
                <a:ext uri="{FF2B5EF4-FFF2-40B4-BE49-F238E27FC236}">
                  <a16:creationId xmlns:a16="http://schemas.microsoft.com/office/drawing/2014/main" id="{8D72ECA6-A8F9-42B9-A07F-9F206F4DAEDD}"/>
                </a:ext>
              </a:extLst>
            </p:cNvPr>
            <p:cNvSpPr>
              <a:spLocks/>
            </p:cNvSpPr>
            <p:nvPr/>
          </p:nvSpPr>
          <p:spPr bwMode="auto">
            <a:xfrm>
              <a:off x="551" y="3228"/>
              <a:ext cx="283" cy="228"/>
            </a:xfrm>
            <a:custGeom>
              <a:avLst/>
              <a:gdLst>
                <a:gd name="T0" fmla="*/ 0 w 1688"/>
                <a:gd name="T1" fmla="*/ 15 h 1266"/>
                <a:gd name="T2" fmla="*/ 3 w 1688"/>
                <a:gd name="T3" fmla="*/ 117 h 1266"/>
                <a:gd name="T4" fmla="*/ 17 w 1688"/>
                <a:gd name="T5" fmla="*/ 213 h 1266"/>
                <a:gd name="T6" fmla="*/ 93 w 1688"/>
                <a:gd name="T7" fmla="*/ 225 h 1266"/>
                <a:gd name="T8" fmla="*/ 190 w 1688"/>
                <a:gd name="T9" fmla="*/ 228 h 1266"/>
                <a:gd name="T10" fmla="*/ 258 w 1688"/>
                <a:gd name="T11" fmla="*/ 220 h 1266"/>
                <a:gd name="T12" fmla="*/ 283 w 1688"/>
                <a:gd name="T13" fmla="*/ 132 h 1266"/>
                <a:gd name="T14" fmla="*/ 279 w 1688"/>
                <a:gd name="T15" fmla="*/ 13 h 1266"/>
                <a:gd name="T16" fmla="*/ 195 w 1688"/>
                <a:gd name="T17" fmla="*/ 5 h 1266"/>
                <a:gd name="T18" fmla="*/ 68 w 1688"/>
                <a:gd name="T19" fmla="*/ 0 h 1266"/>
                <a:gd name="T20" fmla="*/ 0 w 1688"/>
                <a:gd name="T21" fmla="*/ 15 h 1266"/>
                <a:gd name="T22" fmla="*/ 0 w 1688"/>
                <a:gd name="T23" fmla="*/ 15 h 126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688" h="1266">
                  <a:moveTo>
                    <a:pt x="0" y="84"/>
                  </a:moveTo>
                  <a:lnTo>
                    <a:pt x="15" y="650"/>
                  </a:lnTo>
                  <a:lnTo>
                    <a:pt x="99" y="1182"/>
                  </a:lnTo>
                  <a:lnTo>
                    <a:pt x="557" y="1249"/>
                  </a:lnTo>
                  <a:lnTo>
                    <a:pt x="1131" y="1266"/>
                  </a:lnTo>
                  <a:lnTo>
                    <a:pt x="1540" y="1224"/>
                  </a:lnTo>
                  <a:lnTo>
                    <a:pt x="1688" y="732"/>
                  </a:lnTo>
                  <a:lnTo>
                    <a:pt x="1663" y="74"/>
                  </a:lnTo>
                  <a:lnTo>
                    <a:pt x="1165" y="25"/>
                  </a:lnTo>
                  <a:lnTo>
                    <a:pt x="407" y="0"/>
                  </a:lnTo>
                  <a:lnTo>
                    <a:pt x="0" y="84"/>
                  </a:lnTo>
                  <a:close/>
                </a:path>
              </a:pathLst>
            </a:custGeom>
            <a:solidFill>
              <a:srgbClr val="FF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05" name="Freeform 9">
              <a:extLst>
                <a:ext uri="{FF2B5EF4-FFF2-40B4-BE49-F238E27FC236}">
                  <a16:creationId xmlns:a16="http://schemas.microsoft.com/office/drawing/2014/main" id="{E3473B1E-D2CF-47ED-BB97-3F7B62CE3C1B}"/>
                </a:ext>
              </a:extLst>
            </p:cNvPr>
            <p:cNvSpPr>
              <a:spLocks/>
            </p:cNvSpPr>
            <p:nvPr/>
          </p:nvSpPr>
          <p:spPr bwMode="auto">
            <a:xfrm>
              <a:off x="536" y="3592"/>
              <a:ext cx="342" cy="153"/>
            </a:xfrm>
            <a:custGeom>
              <a:avLst/>
              <a:gdLst>
                <a:gd name="T0" fmla="*/ 0 w 2039"/>
                <a:gd name="T1" fmla="*/ 4 h 849"/>
                <a:gd name="T2" fmla="*/ 20 w 2039"/>
                <a:gd name="T3" fmla="*/ 94 h 849"/>
                <a:gd name="T4" fmla="*/ 105 w 2039"/>
                <a:gd name="T5" fmla="*/ 115 h 849"/>
                <a:gd name="T6" fmla="*/ 303 w 2039"/>
                <a:gd name="T7" fmla="*/ 117 h 849"/>
                <a:gd name="T8" fmla="*/ 342 w 2039"/>
                <a:gd name="T9" fmla="*/ 153 h 849"/>
                <a:gd name="T10" fmla="*/ 311 w 2039"/>
                <a:gd name="T11" fmla="*/ 96 h 849"/>
                <a:gd name="T12" fmla="*/ 282 w 2039"/>
                <a:gd name="T13" fmla="*/ 93 h 849"/>
                <a:gd name="T14" fmla="*/ 324 w 2039"/>
                <a:gd name="T15" fmla="*/ 0 h 849"/>
                <a:gd name="T16" fmla="*/ 123 w 2039"/>
                <a:gd name="T17" fmla="*/ 21 h 849"/>
                <a:gd name="T18" fmla="*/ 108 w 2039"/>
                <a:gd name="T19" fmla="*/ 79 h 849"/>
                <a:gd name="T20" fmla="*/ 99 w 2039"/>
                <a:gd name="T21" fmla="*/ 10 h 849"/>
                <a:gd name="T22" fmla="*/ 0 w 2039"/>
                <a:gd name="T23" fmla="*/ 4 h 849"/>
                <a:gd name="T24" fmla="*/ 0 w 2039"/>
                <a:gd name="T25" fmla="*/ 4 h 849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2039" h="849">
                  <a:moveTo>
                    <a:pt x="0" y="24"/>
                  </a:moveTo>
                  <a:lnTo>
                    <a:pt x="118" y="524"/>
                  </a:lnTo>
                  <a:lnTo>
                    <a:pt x="625" y="640"/>
                  </a:lnTo>
                  <a:lnTo>
                    <a:pt x="1807" y="650"/>
                  </a:lnTo>
                  <a:lnTo>
                    <a:pt x="2039" y="849"/>
                  </a:lnTo>
                  <a:lnTo>
                    <a:pt x="1857" y="532"/>
                  </a:lnTo>
                  <a:lnTo>
                    <a:pt x="1682" y="517"/>
                  </a:lnTo>
                  <a:lnTo>
                    <a:pt x="1931" y="0"/>
                  </a:lnTo>
                  <a:lnTo>
                    <a:pt x="733" y="115"/>
                  </a:lnTo>
                  <a:lnTo>
                    <a:pt x="642" y="441"/>
                  </a:lnTo>
                  <a:lnTo>
                    <a:pt x="591" y="58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rgbClr val="A394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06" name="Freeform 10">
              <a:extLst>
                <a:ext uri="{FF2B5EF4-FFF2-40B4-BE49-F238E27FC236}">
                  <a16:creationId xmlns:a16="http://schemas.microsoft.com/office/drawing/2014/main" id="{F92F57EE-E6D3-4BCB-B6FF-B6AA9DF73D32}"/>
                </a:ext>
              </a:extLst>
            </p:cNvPr>
            <p:cNvSpPr>
              <a:spLocks/>
            </p:cNvSpPr>
            <p:nvPr/>
          </p:nvSpPr>
          <p:spPr bwMode="auto">
            <a:xfrm>
              <a:off x="491" y="3788"/>
              <a:ext cx="412" cy="45"/>
            </a:xfrm>
            <a:custGeom>
              <a:avLst/>
              <a:gdLst>
                <a:gd name="T0" fmla="*/ 0 w 2455"/>
                <a:gd name="T1" fmla="*/ 18 h 251"/>
                <a:gd name="T2" fmla="*/ 27 w 2455"/>
                <a:gd name="T3" fmla="*/ 25 h 251"/>
                <a:gd name="T4" fmla="*/ 394 w 2455"/>
                <a:gd name="T5" fmla="*/ 24 h 251"/>
                <a:gd name="T6" fmla="*/ 412 w 2455"/>
                <a:gd name="T7" fmla="*/ 0 h 251"/>
                <a:gd name="T8" fmla="*/ 408 w 2455"/>
                <a:gd name="T9" fmla="*/ 37 h 251"/>
                <a:gd name="T10" fmla="*/ 387 w 2455"/>
                <a:gd name="T11" fmla="*/ 45 h 251"/>
                <a:gd name="T12" fmla="*/ 13 w 2455"/>
                <a:gd name="T13" fmla="*/ 43 h 251"/>
                <a:gd name="T14" fmla="*/ 0 w 2455"/>
                <a:gd name="T15" fmla="*/ 18 h 251"/>
                <a:gd name="T16" fmla="*/ 0 w 2455"/>
                <a:gd name="T17" fmla="*/ 18 h 251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2455" h="251">
                  <a:moveTo>
                    <a:pt x="0" y="100"/>
                  </a:moveTo>
                  <a:lnTo>
                    <a:pt x="159" y="142"/>
                  </a:lnTo>
                  <a:lnTo>
                    <a:pt x="2347" y="133"/>
                  </a:lnTo>
                  <a:lnTo>
                    <a:pt x="2455" y="0"/>
                  </a:lnTo>
                  <a:lnTo>
                    <a:pt x="2431" y="209"/>
                  </a:lnTo>
                  <a:lnTo>
                    <a:pt x="2305" y="251"/>
                  </a:lnTo>
                  <a:lnTo>
                    <a:pt x="76" y="241"/>
                  </a:lnTo>
                  <a:lnTo>
                    <a:pt x="0" y="100"/>
                  </a:lnTo>
                  <a:close/>
                </a:path>
              </a:pathLst>
            </a:custGeom>
            <a:solidFill>
              <a:srgbClr val="A394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07" name="Freeform 11">
              <a:extLst>
                <a:ext uri="{FF2B5EF4-FFF2-40B4-BE49-F238E27FC236}">
                  <a16:creationId xmlns:a16="http://schemas.microsoft.com/office/drawing/2014/main" id="{1A88CB1A-2291-4FD6-AD61-2667B5FA5D01}"/>
                </a:ext>
              </a:extLst>
            </p:cNvPr>
            <p:cNvSpPr>
              <a:spLocks/>
            </p:cNvSpPr>
            <p:nvPr/>
          </p:nvSpPr>
          <p:spPr bwMode="auto">
            <a:xfrm>
              <a:off x="524" y="3204"/>
              <a:ext cx="368" cy="361"/>
            </a:xfrm>
            <a:custGeom>
              <a:avLst/>
              <a:gdLst>
                <a:gd name="T0" fmla="*/ 7 w 2195"/>
                <a:gd name="T1" fmla="*/ 28 h 2007"/>
                <a:gd name="T2" fmla="*/ 0 w 2195"/>
                <a:gd name="T3" fmla="*/ 133 h 2007"/>
                <a:gd name="T4" fmla="*/ 10 w 2195"/>
                <a:gd name="T5" fmla="*/ 280 h 2007"/>
                <a:gd name="T6" fmla="*/ 100 w 2195"/>
                <a:gd name="T7" fmla="*/ 306 h 2007"/>
                <a:gd name="T8" fmla="*/ 177 w 2195"/>
                <a:gd name="T9" fmla="*/ 360 h 2007"/>
                <a:gd name="T10" fmla="*/ 282 w 2195"/>
                <a:gd name="T11" fmla="*/ 361 h 2007"/>
                <a:gd name="T12" fmla="*/ 308 w 2195"/>
                <a:gd name="T13" fmla="*/ 294 h 2007"/>
                <a:gd name="T14" fmla="*/ 328 w 2195"/>
                <a:gd name="T15" fmla="*/ 291 h 2007"/>
                <a:gd name="T16" fmla="*/ 358 w 2195"/>
                <a:gd name="T17" fmla="*/ 157 h 2007"/>
                <a:gd name="T18" fmla="*/ 368 w 2195"/>
                <a:gd name="T19" fmla="*/ 13 h 2007"/>
                <a:gd name="T20" fmla="*/ 260 w 2195"/>
                <a:gd name="T21" fmla="*/ 0 h 2007"/>
                <a:gd name="T22" fmla="*/ 81 w 2195"/>
                <a:gd name="T23" fmla="*/ 12 h 2007"/>
                <a:gd name="T24" fmla="*/ 308 w 2195"/>
                <a:gd name="T25" fmla="*/ 41 h 2007"/>
                <a:gd name="T26" fmla="*/ 299 w 2195"/>
                <a:gd name="T27" fmla="*/ 258 h 2007"/>
                <a:gd name="T28" fmla="*/ 167 w 2195"/>
                <a:gd name="T29" fmla="*/ 268 h 2007"/>
                <a:gd name="T30" fmla="*/ 36 w 2195"/>
                <a:gd name="T31" fmla="*/ 252 h 2007"/>
                <a:gd name="T32" fmla="*/ 24 w 2195"/>
                <a:gd name="T33" fmla="*/ 47 h 2007"/>
                <a:gd name="T34" fmla="*/ 7 w 2195"/>
                <a:gd name="T35" fmla="*/ 28 h 2007"/>
                <a:gd name="T36" fmla="*/ 7 w 2195"/>
                <a:gd name="T37" fmla="*/ 28 h 2007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0" t="0" r="r" b="b"/>
              <a:pathLst>
                <a:path w="2195" h="2007">
                  <a:moveTo>
                    <a:pt x="41" y="158"/>
                  </a:moveTo>
                  <a:lnTo>
                    <a:pt x="0" y="741"/>
                  </a:lnTo>
                  <a:lnTo>
                    <a:pt x="59" y="1557"/>
                  </a:lnTo>
                  <a:lnTo>
                    <a:pt x="598" y="1699"/>
                  </a:lnTo>
                  <a:lnTo>
                    <a:pt x="1056" y="2000"/>
                  </a:lnTo>
                  <a:lnTo>
                    <a:pt x="1680" y="2007"/>
                  </a:lnTo>
                  <a:lnTo>
                    <a:pt x="1840" y="1633"/>
                  </a:lnTo>
                  <a:lnTo>
                    <a:pt x="1956" y="1616"/>
                  </a:lnTo>
                  <a:lnTo>
                    <a:pt x="2138" y="874"/>
                  </a:lnTo>
                  <a:lnTo>
                    <a:pt x="2195" y="72"/>
                  </a:lnTo>
                  <a:lnTo>
                    <a:pt x="1553" y="0"/>
                  </a:lnTo>
                  <a:lnTo>
                    <a:pt x="484" y="65"/>
                  </a:lnTo>
                  <a:lnTo>
                    <a:pt x="1836" y="226"/>
                  </a:lnTo>
                  <a:lnTo>
                    <a:pt x="1781" y="1433"/>
                  </a:lnTo>
                  <a:lnTo>
                    <a:pt x="998" y="1490"/>
                  </a:lnTo>
                  <a:lnTo>
                    <a:pt x="216" y="1399"/>
                  </a:lnTo>
                  <a:lnTo>
                    <a:pt x="142" y="259"/>
                  </a:lnTo>
                  <a:lnTo>
                    <a:pt x="41" y="158"/>
                  </a:lnTo>
                  <a:close/>
                </a:path>
              </a:pathLst>
            </a:custGeom>
            <a:solidFill>
              <a:srgbClr val="A394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08" name="Freeform 12">
              <a:extLst>
                <a:ext uri="{FF2B5EF4-FFF2-40B4-BE49-F238E27FC236}">
                  <a16:creationId xmlns:a16="http://schemas.microsoft.com/office/drawing/2014/main" id="{6E181B21-362D-4C5D-9885-2AB77BA1F40A}"/>
                </a:ext>
              </a:extLst>
            </p:cNvPr>
            <p:cNvSpPr>
              <a:spLocks/>
            </p:cNvSpPr>
            <p:nvPr/>
          </p:nvSpPr>
          <p:spPr bwMode="auto">
            <a:xfrm>
              <a:off x="596" y="3228"/>
              <a:ext cx="231" cy="229"/>
            </a:xfrm>
            <a:custGeom>
              <a:avLst/>
              <a:gdLst>
                <a:gd name="T0" fmla="*/ 228 w 1372"/>
                <a:gd name="T1" fmla="*/ 13 h 1274"/>
                <a:gd name="T2" fmla="*/ 231 w 1372"/>
                <a:gd name="T3" fmla="*/ 141 h 1274"/>
                <a:gd name="T4" fmla="*/ 217 w 1372"/>
                <a:gd name="T5" fmla="*/ 219 h 1274"/>
                <a:gd name="T6" fmla="*/ 144 w 1372"/>
                <a:gd name="T7" fmla="*/ 229 h 1274"/>
                <a:gd name="T8" fmla="*/ 56 w 1372"/>
                <a:gd name="T9" fmla="*/ 229 h 1274"/>
                <a:gd name="T10" fmla="*/ 0 w 1372"/>
                <a:gd name="T11" fmla="*/ 217 h 1274"/>
                <a:gd name="T12" fmla="*/ 101 w 1372"/>
                <a:gd name="T13" fmla="*/ 202 h 1274"/>
                <a:gd name="T14" fmla="*/ 183 w 1372"/>
                <a:gd name="T15" fmla="*/ 144 h 1274"/>
                <a:gd name="T16" fmla="*/ 176 w 1372"/>
                <a:gd name="T17" fmla="*/ 52 h 1274"/>
                <a:gd name="T18" fmla="*/ 32 w 1372"/>
                <a:gd name="T19" fmla="*/ 0 h 1274"/>
                <a:gd name="T20" fmla="*/ 228 w 1372"/>
                <a:gd name="T21" fmla="*/ 13 h 1274"/>
                <a:gd name="T22" fmla="*/ 228 w 1372"/>
                <a:gd name="T23" fmla="*/ 13 h 1274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372" h="1274">
                  <a:moveTo>
                    <a:pt x="1355" y="74"/>
                  </a:moveTo>
                  <a:lnTo>
                    <a:pt x="1372" y="783"/>
                  </a:lnTo>
                  <a:lnTo>
                    <a:pt x="1289" y="1217"/>
                  </a:lnTo>
                  <a:lnTo>
                    <a:pt x="857" y="1274"/>
                  </a:lnTo>
                  <a:lnTo>
                    <a:pt x="333" y="1274"/>
                  </a:lnTo>
                  <a:lnTo>
                    <a:pt x="0" y="1207"/>
                  </a:lnTo>
                  <a:lnTo>
                    <a:pt x="599" y="1125"/>
                  </a:lnTo>
                  <a:lnTo>
                    <a:pt x="1089" y="799"/>
                  </a:lnTo>
                  <a:lnTo>
                    <a:pt x="1047" y="291"/>
                  </a:lnTo>
                  <a:lnTo>
                    <a:pt x="190" y="0"/>
                  </a:lnTo>
                  <a:lnTo>
                    <a:pt x="1355" y="74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09" name="Freeform 13">
              <a:extLst>
                <a:ext uri="{FF2B5EF4-FFF2-40B4-BE49-F238E27FC236}">
                  <a16:creationId xmlns:a16="http://schemas.microsoft.com/office/drawing/2014/main" id="{11E041D6-72A5-44A5-85FA-1BE892DA7893}"/>
                </a:ext>
              </a:extLst>
            </p:cNvPr>
            <p:cNvSpPr>
              <a:spLocks/>
            </p:cNvSpPr>
            <p:nvPr/>
          </p:nvSpPr>
          <p:spPr bwMode="auto">
            <a:xfrm>
              <a:off x="725" y="3618"/>
              <a:ext cx="103" cy="26"/>
            </a:xfrm>
            <a:custGeom>
              <a:avLst/>
              <a:gdLst>
                <a:gd name="T0" fmla="*/ 13 w 620"/>
                <a:gd name="T1" fmla="*/ 3 h 144"/>
                <a:gd name="T2" fmla="*/ 0 w 620"/>
                <a:gd name="T3" fmla="*/ 25 h 144"/>
                <a:gd name="T4" fmla="*/ 88 w 620"/>
                <a:gd name="T5" fmla="*/ 26 h 144"/>
                <a:gd name="T6" fmla="*/ 103 w 620"/>
                <a:gd name="T7" fmla="*/ 0 h 144"/>
                <a:gd name="T8" fmla="*/ 13 w 620"/>
                <a:gd name="T9" fmla="*/ 3 h 144"/>
                <a:gd name="T10" fmla="*/ 13 w 620"/>
                <a:gd name="T11" fmla="*/ 3 h 14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620" h="144">
                  <a:moveTo>
                    <a:pt x="78" y="15"/>
                  </a:moveTo>
                  <a:lnTo>
                    <a:pt x="0" y="137"/>
                  </a:lnTo>
                  <a:lnTo>
                    <a:pt x="532" y="144"/>
                  </a:lnTo>
                  <a:lnTo>
                    <a:pt x="620" y="0"/>
                  </a:lnTo>
                  <a:lnTo>
                    <a:pt x="78" y="15"/>
                  </a:lnTo>
                  <a:close/>
                </a:path>
              </a:pathLst>
            </a:custGeom>
            <a:solidFill>
              <a:srgbClr val="75686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10" name="Freeform 14">
              <a:extLst>
                <a:ext uri="{FF2B5EF4-FFF2-40B4-BE49-F238E27FC236}">
                  <a16:creationId xmlns:a16="http://schemas.microsoft.com/office/drawing/2014/main" id="{D090A932-091A-4615-B6DE-BDB76853D174}"/>
                </a:ext>
              </a:extLst>
            </p:cNvPr>
            <p:cNvSpPr>
              <a:spLocks/>
            </p:cNvSpPr>
            <p:nvPr/>
          </p:nvSpPr>
          <p:spPr bwMode="auto">
            <a:xfrm>
              <a:off x="969" y="3743"/>
              <a:ext cx="92" cy="88"/>
            </a:xfrm>
            <a:custGeom>
              <a:avLst/>
              <a:gdLst>
                <a:gd name="T0" fmla="*/ 0 w 549"/>
                <a:gd name="T1" fmla="*/ 45 h 490"/>
                <a:gd name="T2" fmla="*/ 29 w 549"/>
                <a:gd name="T3" fmla="*/ 64 h 490"/>
                <a:gd name="T4" fmla="*/ 62 w 549"/>
                <a:gd name="T5" fmla="*/ 62 h 490"/>
                <a:gd name="T6" fmla="*/ 54 w 549"/>
                <a:gd name="T7" fmla="*/ 35 h 490"/>
                <a:gd name="T8" fmla="*/ 15 w 549"/>
                <a:gd name="T9" fmla="*/ 19 h 490"/>
                <a:gd name="T10" fmla="*/ 43 w 549"/>
                <a:gd name="T11" fmla="*/ 13 h 490"/>
                <a:gd name="T12" fmla="*/ 3 w 549"/>
                <a:gd name="T13" fmla="*/ 6 h 490"/>
                <a:gd name="T14" fmla="*/ 32 w 549"/>
                <a:gd name="T15" fmla="*/ 0 h 490"/>
                <a:gd name="T16" fmla="*/ 45 w 549"/>
                <a:gd name="T17" fmla="*/ 3 h 490"/>
                <a:gd name="T18" fmla="*/ 92 w 549"/>
                <a:gd name="T19" fmla="*/ 54 h 490"/>
                <a:gd name="T20" fmla="*/ 77 w 549"/>
                <a:gd name="T21" fmla="*/ 80 h 490"/>
                <a:gd name="T22" fmla="*/ 20 w 549"/>
                <a:gd name="T23" fmla="*/ 88 h 490"/>
                <a:gd name="T24" fmla="*/ 0 w 549"/>
                <a:gd name="T25" fmla="*/ 45 h 490"/>
                <a:gd name="T26" fmla="*/ 0 w 549"/>
                <a:gd name="T27" fmla="*/ 45 h 490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0" t="0" r="r" b="b"/>
              <a:pathLst>
                <a:path w="549" h="490">
                  <a:moveTo>
                    <a:pt x="0" y="249"/>
                  </a:moveTo>
                  <a:lnTo>
                    <a:pt x="175" y="357"/>
                  </a:lnTo>
                  <a:lnTo>
                    <a:pt x="367" y="348"/>
                  </a:lnTo>
                  <a:lnTo>
                    <a:pt x="325" y="197"/>
                  </a:lnTo>
                  <a:lnTo>
                    <a:pt x="91" y="106"/>
                  </a:lnTo>
                  <a:lnTo>
                    <a:pt x="258" y="74"/>
                  </a:lnTo>
                  <a:lnTo>
                    <a:pt x="17" y="32"/>
                  </a:lnTo>
                  <a:lnTo>
                    <a:pt x="192" y="0"/>
                  </a:lnTo>
                  <a:lnTo>
                    <a:pt x="266" y="15"/>
                  </a:lnTo>
                  <a:lnTo>
                    <a:pt x="549" y="298"/>
                  </a:lnTo>
                  <a:lnTo>
                    <a:pt x="458" y="448"/>
                  </a:lnTo>
                  <a:lnTo>
                    <a:pt x="118" y="490"/>
                  </a:lnTo>
                  <a:lnTo>
                    <a:pt x="0" y="249"/>
                  </a:lnTo>
                  <a:close/>
                </a:path>
              </a:pathLst>
            </a:custGeom>
            <a:solidFill>
              <a:srgbClr val="A394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11" name="Freeform 15">
              <a:extLst>
                <a:ext uri="{FF2B5EF4-FFF2-40B4-BE49-F238E27FC236}">
                  <a16:creationId xmlns:a16="http://schemas.microsoft.com/office/drawing/2014/main" id="{B6B171D0-8147-4448-B2C8-B43DB489ED3C}"/>
                </a:ext>
              </a:extLst>
            </p:cNvPr>
            <p:cNvSpPr>
              <a:spLocks/>
            </p:cNvSpPr>
            <p:nvPr/>
          </p:nvSpPr>
          <p:spPr bwMode="auto">
            <a:xfrm>
              <a:off x="525" y="3718"/>
              <a:ext cx="251" cy="75"/>
            </a:xfrm>
            <a:custGeom>
              <a:avLst/>
              <a:gdLst>
                <a:gd name="T0" fmla="*/ 14 w 1500"/>
                <a:gd name="T1" fmla="*/ 0 h 416"/>
                <a:gd name="T2" fmla="*/ 240 w 1500"/>
                <a:gd name="T3" fmla="*/ 5 h 416"/>
                <a:gd name="T4" fmla="*/ 251 w 1500"/>
                <a:gd name="T5" fmla="*/ 74 h 416"/>
                <a:gd name="T6" fmla="*/ 0 w 1500"/>
                <a:gd name="T7" fmla="*/ 75 h 416"/>
                <a:gd name="T8" fmla="*/ 14 w 1500"/>
                <a:gd name="T9" fmla="*/ 0 h 416"/>
                <a:gd name="T10" fmla="*/ 14 w 1500"/>
                <a:gd name="T11" fmla="*/ 0 h 41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500" h="416">
                  <a:moveTo>
                    <a:pt x="84" y="0"/>
                  </a:moveTo>
                  <a:lnTo>
                    <a:pt x="1433" y="25"/>
                  </a:lnTo>
                  <a:lnTo>
                    <a:pt x="1500" y="409"/>
                  </a:lnTo>
                  <a:lnTo>
                    <a:pt x="0" y="416"/>
                  </a:lnTo>
                  <a:lnTo>
                    <a:pt x="84" y="0"/>
                  </a:lnTo>
                  <a:close/>
                </a:path>
              </a:pathLst>
            </a:custGeom>
            <a:solidFill>
              <a:srgbClr val="FFEDE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12" name="Freeform 16">
              <a:extLst>
                <a:ext uri="{FF2B5EF4-FFF2-40B4-BE49-F238E27FC236}">
                  <a16:creationId xmlns:a16="http://schemas.microsoft.com/office/drawing/2014/main" id="{8385C045-7FE9-4AE6-9CAB-323ECDF1D8A8}"/>
                </a:ext>
              </a:extLst>
            </p:cNvPr>
            <p:cNvSpPr>
              <a:spLocks/>
            </p:cNvSpPr>
            <p:nvPr/>
          </p:nvSpPr>
          <p:spPr bwMode="auto">
            <a:xfrm>
              <a:off x="796" y="3715"/>
              <a:ext cx="71" cy="75"/>
            </a:xfrm>
            <a:custGeom>
              <a:avLst/>
              <a:gdLst>
                <a:gd name="T0" fmla="*/ 47 w 424"/>
                <a:gd name="T1" fmla="*/ 14 h 416"/>
                <a:gd name="T2" fmla="*/ 36 w 424"/>
                <a:gd name="T3" fmla="*/ 0 h 416"/>
                <a:gd name="T4" fmla="*/ 0 w 424"/>
                <a:gd name="T5" fmla="*/ 3 h 416"/>
                <a:gd name="T6" fmla="*/ 21 w 424"/>
                <a:gd name="T7" fmla="*/ 75 h 416"/>
                <a:gd name="T8" fmla="*/ 71 w 424"/>
                <a:gd name="T9" fmla="*/ 72 h 416"/>
                <a:gd name="T10" fmla="*/ 47 w 424"/>
                <a:gd name="T11" fmla="*/ 14 h 416"/>
                <a:gd name="T12" fmla="*/ 47 w 424"/>
                <a:gd name="T13" fmla="*/ 14 h 41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424" h="416">
                  <a:moveTo>
                    <a:pt x="283" y="76"/>
                  </a:moveTo>
                  <a:lnTo>
                    <a:pt x="217" y="0"/>
                  </a:lnTo>
                  <a:lnTo>
                    <a:pt x="0" y="17"/>
                  </a:lnTo>
                  <a:lnTo>
                    <a:pt x="125" y="416"/>
                  </a:lnTo>
                  <a:lnTo>
                    <a:pt x="424" y="401"/>
                  </a:lnTo>
                  <a:lnTo>
                    <a:pt x="283" y="76"/>
                  </a:lnTo>
                  <a:close/>
                </a:path>
              </a:pathLst>
            </a:custGeom>
            <a:solidFill>
              <a:srgbClr val="FFEDE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13" name="Freeform 17">
              <a:extLst>
                <a:ext uri="{FF2B5EF4-FFF2-40B4-BE49-F238E27FC236}">
                  <a16:creationId xmlns:a16="http://schemas.microsoft.com/office/drawing/2014/main" id="{B4043F0D-593E-42A7-8D0D-4AE0F89CACCC}"/>
                </a:ext>
              </a:extLst>
            </p:cNvPr>
            <p:cNvSpPr>
              <a:spLocks/>
            </p:cNvSpPr>
            <p:nvPr/>
          </p:nvSpPr>
          <p:spPr bwMode="auto">
            <a:xfrm>
              <a:off x="954" y="3748"/>
              <a:ext cx="49" cy="45"/>
            </a:xfrm>
            <a:custGeom>
              <a:avLst/>
              <a:gdLst>
                <a:gd name="T0" fmla="*/ 9 w 298"/>
                <a:gd name="T1" fmla="*/ 0 h 249"/>
                <a:gd name="T2" fmla="*/ 0 w 298"/>
                <a:gd name="T3" fmla="*/ 8 h 249"/>
                <a:gd name="T4" fmla="*/ 7 w 298"/>
                <a:gd name="T5" fmla="*/ 36 h 249"/>
                <a:gd name="T6" fmla="*/ 49 w 298"/>
                <a:gd name="T7" fmla="*/ 45 h 249"/>
                <a:gd name="T8" fmla="*/ 11 w 298"/>
                <a:gd name="T9" fmla="*/ 13 h 249"/>
                <a:gd name="T10" fmla="*/ 9 w 298"/>
                <a:gd name="T11" fmla="*/ 0 h 249"/>
                <a:gd name="T12" fmla="*/ 9 w 298"/>
                <a:gd name="T13" fmla="*/ 0 h 249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298" h="249">
                  <a:moveTo>
                    <a:pt x="57" y="0"/>
                  </a:moveTo>
                  <a:lnTo>
                    <a:pt x="0" y="42"/>
                  </a:lnTo>
                  <a:lnTo>
                    <a:pt x="40" y="200"/>
                  </a:lnTo>
                  <a:lnTo>
                    <a:pt x="298" y="249"/>
                  </a:lnTo>
                  <a:lnTo>
                    <a:pt x="66" y="74"/>
                  </a:lnTo>
                  <a:lnTo>
                    <a:pt x="57" y="0"/>
                  </a:lnTo>
                  <a:close/>
                </a:path>
              </a:pathLst>
            </a:custGeom>
            <a:solidFill>
              <a:srgbClr val="FFEDE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14" name="Freeform 18">
              <a:extLst>
                <a:ext uri="{FF2B5EF4-FFF2-40B4-BE49-F238E27FC236}">
                  <a16:creationId xmlns:a16="http://schemas.microsoft.com/office/drawing/2014/main" id="{CAC4B42B-891A-4A75-B328-43AFE753D1F6}"/>
                </a:ext>
              </a:extLst>
            </p:cNvPr>
            <p:cNvSpPr>
              <a:spLocks/>
            </p:cNvSpPr>
            <p:nvPr/>
          </p:nvSpPr>
          <p:spPr bwMode="auto">
            <a:xfrm>
              <a:off x="529" y="3216"/>
              <a:ext cx="328" cy="250"/>
            </a:xfrm>
            <a:custGeom>
              <a:avLst/>
              <a:gdLst>
                <a:gd name="T0" fmla="*/ 0 w 1954"/>
                <a:gd name="T1" fmla="*/ 16 h 1391"/>
                <a:gd name="T2" fmla="*/ 71 w 1954"/>
                <a:gd name="T3" fmla="*/ 0 h 1391"/>
                <a:gd name="T4" fmla="*/ 244 w 1954"/>
                <a:gd name="T5" fmla="*/ 4 h 1391"/>
                <a:gd name="T6" fmla="*/ 328 w 1954"/>
                <a:gd name="T7" fmla="*/ 22 h 1391"/>
                <a:gd name="T8" fmla="*/ 318 w 1954"/>
                <a:gd name="T9" fmla="*/ 49 h 1391"/>
                <a:gd name="T10" fmla="*/ 318 w 1954"/>
                <a:gd name="T11" fmla="*/ 138 h 1391"/>
                <a:gd name="T12" fmla="*/ 294 w 1954"/>
                <a:gd name="T13" fmla="*/ 250 h 1391"/>
                <a:gd name="T14" fmla="*/ 276 w 1954"/>
                <a:gd name="T15" fmla="*/ 233 h 1391"/>
                <a:gd name="T16" fmla="*/ 294 w 1954"/>
                <a:gd name="T17" fmla="*/ 154 h 1391"/>
                <a:gd name="T18" fmla="*/ 289 w 1954"/>
                <a:gd name="T19" fmla="*/ 33 h 1391"/>
                <a:gd name="T20" fmla="*/ 200 w 1954"/>
                <a:gd name="T21" fmla="*/ 18 h 1391"/>
                <a:gd name="T22" fmla="*/ 124 w 1954"/>
                <a:gd name="T23" fmla="*/ 15 h 1391"/>
                <a:gd name="T24" fmla="*/ 38 w 1954"/>
                <a:gd name="T25" fmla="*/ 27 h 1391"/>
                <a:gd name="T26" fmla="*/ 31 w 1954"/>
                <a:gd name="T27" fmla="*/ 130 h 1391"/>
                <a:gd name="T28" fmla="*/ 40 w 1954"/>
                <a:gd name="T29" fmla="*/ 223 h 1391"/>
                <a:gd name="T30" fmla="*/ 27 w 1954"/>
                <a:gd name="T31" fmla="*/ 239 h 1391"/>
                <a:gd name="T32" fmla="*/ 5 w 1954"/>
                <a:gd name="T33" fmla="*/ 133 h 1391"/>
                <a:gd name="T34" fmla="*/ 8 w 1954"/>
                <a:gd name="T35" fmla="*/ 28 h 1391"/>
                <a:gd name="T36" fmla="*/ 0 w 1954"/>
                <a:gd name="T37" fmla="*/ 16 h 1391"/>
                <a:gd name="T38" fmla="*/ 0 w 1954"/>
                <a:gd name="T39" fmla="*/ 16 h 1391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1954" h="1391">
                  <a:moveTo>
                    <a:pt x="0" y="91"/>
                  </a:moveTo>
                  <a:lnTo>
                    <a:pt x="424" y="0"/>
                  </a:lnTo>
                  <a:lnTo>
                    <a:pt x="1456" y="24"/>
                  </a:lnTo>
                  <a:lnTo>
                    <a:pt x="1954" y="123"/>
                  </a:lnTo>
                  <a:lnTo>
                    <a:pt x="1897" y="273"/>
                  </a:lnTo>
                  <a:lnTo>
                    <a:pt x="1897" y="766"/>
                  </a:lnTo>
                  <a:lnTo>
                    <a:pt x="1754" y="1391"/>
                  </a:lnTo>
                  <a:lnTo>
                    <a:pt x="1646" y="1298"/>
                  </a:lnTo>
                  <a:lnTo>
                    <a:pt x="1754" y="857"/>
                  </a:lnTo>
                  <a:lnTo>
                    <a:pt x="1722" y="182"/>
                  </a:lnTo>
                  <a:lnTo>
                    <a:pt x="1190" y="98"/>
                  </a:lnTo>
                  <a:lnTo>
                    <a:pt x="739" y="81"/>
                  </a:lnTo>
                  <a:lnTo>
                    <a:pt x="224" y="150"/>
                  </a:lnTo>
                  <a:lnTo>
                    <a:pt x="182" y="724"/>
                  </a:lnTo>
                  <a:lnTo>
                    <a:pt x="241" y="1241"/>
                  </a:lnTo>
                  <a:lnTo>
                    <a:pt x="158" y="1332"/>
                  </a:lnTo>
                  <a:lnTo>
                    <a:pt x="32" y="741"/>
                  </a:lnTo>
                  <a:lnTo>
                    <a:pt x="49" y="157"/>
                  </a:lnTo>
                  <a:lnTo>
                    <a:pt x="0" y="9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15" name="Freeform 19">
              <a:extLst>
                <a:ext uri="{FF2B5EF4-FFF2-40B4-BE49-F238E27FC236}">
                  <a16:creationId xmlns:a16="http://schemas.microsoft.com/office/drawing/2014/main" id="{105619F8-9DF9-4703-8100-4A4DCFF48512}"/>
                </a:ext>
              </a:extLst>
            </p:cNvPr>
            <p:cNvSpPr>
              <a:spLocks/>
            </p:cNvSpPr>
            <p:nvPr/>
          </p:nvSpPr>
          <p:spPr bwMode="auto">
            <a:xfrm>
              <a:off x="515" y="3168"/>
              <a:ext cx="355" cy="39"/>
            </a:xfrm>
            <a:custGeom>
              <a:avLst/>
              <a:gdLst>
                <a:gd name="T0" fmla="*/ 0 w 2114"/>
                <a:gd name="T1" fmla="*/ 23 h 216"/>
                <a:gd name="T2" fmla="*/ 81 w 2114"/>
                <a:gd name="T3" fmla="*/ 0 h 216"/>
                <a:gd name="T4" fmla="*/ 267 w 2114"/>
                <a:gd name="T5" fmla="*/ 7 h 216"/>
                <a:gd name="T6" fmla="*/ 355 w 2114"/>
                <a:gd name="T7" fmla="*/ 39 h 216"/>
                <a:gd name="T8" fmla="*/ 250 w 2114"/>
                <a:gd name="T9" fmla="*/ 15 h 216"/>
                <a:gd name="T10" fmla="*/ 99 w 2114"/>
                <a:gd name="T11" fmla="*/ 9 h 216"/>
                <a:gd name="T12" fmla="*/ 0 w 2114"/>
                <a:gd name="T13" fmla="*/ 23 h 216"/>
                <a:gd name="T14" fmla="*/ 0 w 2114"/>
                <a:gd name="T15" fmla="*/ 23 h 21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2114" h="216">
                  <a:moveTo>
                    <a:pt x="0" y="125"/>
                  </a:moveTo>
                  <a:lnTo>
                    <a:pt x="483" y="0"/>
                  </a:lnTo>
                  <a:lnTo>
                    <a:pt x="1589" y="41"/>
                  </a:lnTo>
                  <a:lnTo>
                    <a:pt x="2114" y="216"/>
                  </a:lnTo>
                  <a:lnTo>
                    <a:pt x="1490" y="83"/>
                  </a:lnTo>
                  <a:lnTo>
                    <a:pt x="591" y="51"/>
                  </a:lnTo>
                  <a:lnTo>
                    <a:pt x="0" y="12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16" name="Freeform 20">
              <a:extLst>
                <a:ext uri="{FF2B5EF4-FFF2-40B4-BE49-F238E27FC236}">
                  <a16:creationId xmlns:a16="http://schemas.microsoft.com/office/drawing/2014/main" id="{E13C088A-8E10-4A4E-8A5E-9708841D2795}"/>
                </a:ext>
              </a:extLst>
            </p:cNvPr>
            <p:cNvSpPr>
              <a:spLocks/>
            </p:cNvSpPr>
            <p:nvPr/>
          </p:nvSpPr>
          <p:spPr bwMode="auto">
            <a:xfrm>
              <a:off x="497" y="3237"/>
              <a:ext cx="392" cy="291"/>
            </a:xfrm>
            <a:custGeom>
              <a:avLst/>
              <a:gdLst>
                <a:gd name="T0" fmla="*/ 392 w 2338"/>
                <a:gd name="T1" fmla="*/ 15 h 1615"/>
                <a:gd name="T2" fmla="*/ 387 w 2338"/>
                <a:gd name="T3" fmla="*/ 144 h 1615"/>
                <a:gd name="T4" fmla="*/ 363 w 2338"/>
                <a:gd name="T5" fmla="*/ 257 h 1615"/>
                <a:gd name="T6" fmla="*/ 353 w 2338"/>
                <a:gd name="T7" fmla="*/ 266 h 1615"/>
                <a:gd name="T8" fmla="*/ 321 w 2338"/>
                <a:gd name="T9" fmla="*/ 273 h 1615"/>
                <a:gd name="T10" fmla="*/ 313 w 2338"/>
                <a:gd name="T11" fmla="*/ 291 h 1615"/>
                <a:gd name="T12" fmla="*/ 84 w 2338"/>
                <a:gd name="T13" fmla="*/ 287 h 1615"/>
                <a:gd name="T14" fmla="*/ 70 w 2338"/>
                <a:gd name="T15" fmla="*/ 263 h 1615"/>
                <a:gd name="T16" fmla="*/ 32 w 2338"/>
                <a:gd name="T17" fmla="*/ 261 h 1615"/>
                <a:gd name="T18" fmla="*/ 14 w 2338"/>
                <a:gd name="T19" fmla="*/ 201 h 1615"/>
                <a:gd name="T20" fmla="*/ 0 w 2338"/>
                <a:gd name="T21" fmla="*/ 126 h 1615"/>
                <a:gd name="T22" fmla="*/ 1 w 2338"/>
                <a:gd name="T23" fmla="*/ 0 h 1615"/>
                <a:gd name="T24" fmla="*/ 10 w 2338"/>
                <a:gd name="T25" fmla="*/ 121 h 1615"/>
                <a:gd name="T26" fmla="*/ 39 w 2338"/>
                <a:gd name="T27" fmla="*/ 246 h 1615"/>
                <a:gd name="T28" fmla="*/ 106 w 2338"/>
                <a:gd name="T29" fmla="*/ 259 h 1615"/>
                <a:gd name="T30" fmla="*/ 294 w 2338"/>
                <a:gd name="T31" fmla="*/ 267 h 1615"/>
                <a:gd name="T32" fmla="*/ 346 w 2338"/>
                <a:gd name="T33" fmla="*/ 258 h 1615"/>
                <a:gd name="T34" fmla="*/ 382 w 2338"/>
                <a:gd name="T35" fmla="*/ 114 h 1615"/>
                <a:gd name="T36" fmla="*/ 392 w 2338"/>
                <a:gd name="T37" fmla="*/ 15 h 1615"/>
                <a:gd name="T38" fmla="*/ 392 w 2338"/>
                <a:gd name="T39" fmla="*/ 15 h 1615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2338" h="1615">
                  <a:moveTo>
                    <a:pt x="2338" y="83"/>
                  </a:moveTo>
                  <a:lnTo>
                    <a:pt x="2306" y="800"/>
                  </a:lnTo>
                  <a:lnTo>
                    <a:pt x="2163" y="1425"/>
                  </a:lnTo>
                  <a:lnTo>
                    <a:pt x="2106" y="1475"/>
                  </a:lnTo>
                  <a:lnTo>
                    <a:pt x="1914" y="1516"/>
                  </a:lnTo>
                  <a:lnTo>
                    <a:pt x="1865" y="1615"/>
                  </a:lnTo>
                  <a:lnTo>
                    <a:pt x="500" y="1591"/>
                  </a:lnTo>
                  <a:lnTo>
                    <a:pt x="416" y="1458"/>
                  </a:lnTo>
                  <a:lnTo>
                    <a:pt x="192" y="1450"/>
                  </a:lnTo>
                  <a:lnTo>
                    <a:pt x="84" y="1115"/>
                  </a:lnTo>
                  <a:lnTo>
                    <a:pt x="0" y="699"/>
                  </a:lnTo>
                  <a:lnTo>
                    <a:pt x="7" y="0"/>
                  </a:lnTo>
                  <a:lnTo>
                    <a:pt x="59" y="674"/>
                  </a:lnTo>
                  <a:lnTo>
                    <a:pt x="232" y="1366"/>
                  </a:lnTo>
                  <a:lnTo>
                    <a:pt x="633" y="1440"/>
                  </a:lnTo>
                  <a:lnTo>
                    <a:pt x="1756" y="1482"/>
                  </a:lnTo>
                  <a:lnTo>
                    <a:pt x="2064" y="1433"/>
                  </a:lnTo>
                  <a:lnTo>
                    <a:pt x="2281" y="633"/>
                  </a:lnTo>
                  <a:lnTo>
                    <a:pt x="2338" y="8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17" name="Freeform 21">
              <a:extLst>
                <a:ext uri="{FF2B5EF4-FFF2-40B4-BE49-F238E27FC236}">
                  <a16:creationId xmlns:a16="http://schemas.microsoft.com/office/drawing/2014/main" id="{4F23A6DB-46D9-4CFD-8977-EDA988EB6699}"/>
                </a:ext>
              </a:extLst>
            </p:cNvPr>
            <p:cNvSpPr>
              <a:spLocks/>
            </p:cNvSpPr>
            <p:nvPr/>
          </p:nvSpPr>
          <p:spPr bwMode="auto">
            <a:xfrm>
              <a:off x="569" y="3515"/>
              <a:ext cx="334" cy="279"/>
            </a:xfrm>
            <a:custGeom>
              <a:avLst/>
              <a:gdLst>
                <a:gd name="T0" fmla="*/ 256 w 1992"/>
                <a:gd name="T1" fmla="*/ 0 h 1551"/>
                <a:gd name="T2" fmla="*/ 301 w 1992"/>
                <a:gd name="T3" fmla="*/ 73 h 1551"/>
                <a:gd name="T4" fmla="*/ 266 w 1992"/>
                <a:gd name="T5" fmla="*/ 165 h 1551"/>
                <a:gd name="T6" fmla="*/ 285 w 1992"/>
                <a:gd name="T7" fmla="*/ 168 h 1551"/>
                <a:gd name="T8" fmla="*/ 334 w 1992"/>
                <a:gd name="T9" fmla="*/ 279 h 1551"/>
                <a:gd name="T10" fmla="*/ 275 w 1992"/>
                <a:gd name="T11" fmla="*/ 180 h 1551"/>
                <a:gd name="T12" fmla="*/ 0 w 1992"/>
                <a:gd name="T13" fmla="*/ 173 h 1551"/>
                <a:gd name="T14" fmla="*/ 242 w 1992"/>
                <a:gd name="T15" fmla="*/ 166 h 1551"/>
                <a:gd name="T16" fmla="*/ 284 w 1992"/>
                <a:gd name="T17" fmla="*/ 85 h 1551"/>
                <a:gd name="T18" fmla="*/ 207 w 1992"/>
                <a:gd name="T19" fmla="*/ 89 h 1551"/>
                <a:gd name="T20" fmla="*/ 130 w 1992"/>
                <a:gd name="T21" fmla="*/ 57 h 1551"/>
                <a:gd name="T22" fmla="*/ 38 w 1992"/>
                <a:gd name="T23" fmla="*/ 54 h 1551"/>
                <a:gd name="T24" fmla="*/ 23 w 1992"/>
                <a:gd name="T25" fmla="*/ 39 h 1551"/>
                <a:gd name="T26" fmla="*/ 38 w 1992"/>
                <a:gd name="T27" fmla="*/ 15 h 1551"/>
                <a:gd name="T28" fmla="*/ 37 w 1992"/>
                <a:gd name="T29" fmla="*/ 36 h 1551"/>
                <a:gd name="T30" fmla="*/ 210 w 1992"/>
                <a:gd name="T31" fmla="*/ 41 h 1551"/>
                <a:gd name="T32" fmla="*/ 206 w 1992"/>
                <a:gd name="T33" fmla="*/ 18 h 1551"/>
                <a:gd name="T34" fmla="*/ 245 w 1992"/>
                <a:gd name="T35" fmla="*/ 17 h 1551"/>
                <a:gd name="T36" fmla="*/ 256 w 1992"/>
                <a:gd name="T37" fmla="*/ 0 h 1551"/>
                <a:gd name="T38" fmla="*/ 256 w 1992"/>
                <a:gd name="T39" fmla="*/ 0 h 1551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1992" h="1551">
                  <a:moveTo>
                    <a:pt x="1527" y="0"/>
                  </a:moveTo>
                  <a:lnTo>
                    <a:pt x="1793" y="408"/>
                  </a:lnTo>
                  <a:lnTo>
                    <a:pt x="1584" y="916"/>
                  </a:lnTo>
                  <a:lnTo>
                    <a:pt x="1702" y="933"/>
                  </a:lnTo>
                  <a:lnTo>
                    <a:pt x="1992" y="1551"/>
                  </a:lnTo>
                  <a:lnTo>
                    <a:pt x="1643" y="1000"/>
                  </a:lnTo>
                  <a:lnTo>
                    <a:pt x="0" y="963"/>
                  </a:lnTo>
                  <a:lnTo>
                    <a:pt x="1443" y="925"/>
                  </a:lnTo>
                  <a:lnTo>
                    <a:pt x="1692" y="475"/>
                  </a:lnTo>
                  <a:lnTo>
                    <a:pt x="1236" y="492"/>
                  </a:lnTo>
                  <a:lnTo>
                    <a:pt x="778" y="317"/>
                  </a:lnTo>
                  <a:lnTo>
                    <a:pt x="229" y="300"/>
                  </a:lnTo>
                  <a:lnTo>
                    <a:pt x="137" y="216"/>
                  </a:lnTo>
                  <a:lnTo>
                    <a:pt x="229" y="83"/>
                  </a:lnTo>
                  <a:lnTo>
                    <a:pt x="219" y="201"/>
                  </a:lnTo>
                  <a:lnTo>
                    <a:pt x="1251" y="226"/>
                  </a:lnTo>
                  <a:lnTo>
                    <a:pt x="1226" y="100"/>
                  </a:lnTo>
                  <a:lnTo>
                    <a:pt x="1460" y="93"/>
                  </a:lnTo>
                  <a:lnTo>
                    <a:pt x="1527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18" name="Freeform 22">
              <a:extLst>
                <a:ext uri="{FF2B5EF4-FFF2-40B4-BE49-F238E27FC236}">
                  <a16:creationId xmlns:a16="http://schemas.microsoft.com/office/drawing/2014/main" id="{8F128359-5E89-4D2F-B5CE-D4F636BE06E5}"/>
                </a:ext>
              </a:extLst>
            </p:cNvPr>
            <p:cNvSpPr>
              <a:spLocks/>
            </p:cNvSpPr>
            <p:nvPr/>
          </p:nvSpPr>
          <p:spPr bwMode="auto">
            <a:xfrm>
              <a:off x="641" y="3529"/>
              <a:ext cx="99" cy="16"/>
            </a:xfrm>
            <a:custGeom>
              <a:avLst/>
              <a:gdLst>
                <a:gd name="T0" fmla="*/ 0 w 591"/>
                <a:gd name="T1" fmla="*/ 0 h 83"/>
                <a:gd name="T2" fmla="*/ 19 w 591"/>
                <a:gd name="T3" fmla="*/ 13 h 83"/>
                <a:gd name="T4" fmla="*/ 84 w 591"/>
                <a:gd name="T5" fmla="*/ 16 h 83"/>
                <a:gd name="T6" fmla="*/ 99 w 591"/>
                <a:gd name="T7" fmla="*/ 0 h 83"/>
                <a:gd name="T8" fmla="*/ 0 w 591"/>
                <a:gd name="T9" fmla="*/ 0 h 83"/>
                <a:gd name="T10" fmla="*/ 0 w 591"/>
                <a:gd name="T11" fmla="*/ 0 h 83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91" h="83">
                  <a:moveTo>
                    <a:pt x="0" y="0"/>
                  </a:moveTo>
                  <a:lnTo>
                    <a:pt x="116" y="66"/>
                  </a:lnTo>
                  <a:lnTo>
                    <a:pt x="500" y="83"/>
                  </a:lnTo>
                  <a:lnTo>
                    <a:pt x="59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19" name="Freeform 23">
              <a:extLst>
                <a:ext uri="{FF2B5EF4-FFF2-40B4-BE49-F238E27FC236}">
                  <a16:creationId xmlns:a16="http://schemas.microsoft.com/office/drawing/2014/main" id="{4903F90A-3B55-4CFE-8BCA-7CA2C7CC2EC4}"/>
                </a:ext>
              </a:extLst>
            </p:cNvPr>
            <p:cNvSpPr>
              <a:spLocks/>
            </p:cNvSpPr>
            <p:nvPr/>
          </p:nvSpPr>
          <p:spPr bwMode="auto">
            <a:xfrm>
              <a:off x="519" y="3507"/>
              <a:ext cx="126" cy="172"/>
            </a:xfrm>
            <a:custGeom>
              <a:avLst/>
              <a:gdLst>
                <a:gd name="T0" fmla="*/ 35 w 749"/>
                <a:gd name="T1" fmla="*/ 0 h 958"/>
                <a:gd name="T2" fmla="*/ 0 w 749"/>
                <a:gd name="T3" fmla="*/ 79 h 958"/>
                <a:gd name="T4" fmla="*/ 37 w 749"/>
                <a:gd name="T5" fmla="*/ 172 h 958"/>
                <a:gd name="T6" fmla="*/ 25 w 749"/>
                <a:gd name="T7" fmla="*/ 100 h 958"/>
                <a:gd name="T8" fmla="*/ 89 w 749"/>
                <a:gd name="T9" fmla="*/ 102 h 958"/>
                <a:gd name="T10" fmla="*/ 118 w 749"/>
                <a:gd name="T11" fmla="*/ 150 h 958"/>
                <a:gd name="T12" fmla="*/ 124 w 749"/>
                <a:gd name="T13" fmla="*/ 169 h 958"/>
                <a:gd name="T14" fmla="*/ 126 w 749"/>
                <a:gd name="T15" fmla="*/ 93 h 958"/>
                <a:gd name="T16" fmla="*/ 11 w 749"/>
                <a:gd name="T17" fmla="*/ 82 h 958"/>
                <a:gd name="T18" fmla="*/ 35 w 749"/>
                <a:gd name="T19" fmla="*/ 0 h 958"/>
                <a:gd name="T20" fmla="*/ 35 w 749"/>
                <a:gd name="T21" fmla="*/ 0 h 958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0" t="0" r="r" b="b"/>
              <a:pathLst>
                <a:path w="749" h="958">
                  <a:moveTo>
                    <a:pt x="207" y="0"/>
                  </a:moveTo>
                  <a:lnTo>
                    <a:pt x="0" y="441"/>
                  </a:lnTo>
                  <a:lnTo>
                    <a:pt x="217" y="958"/>
                  </a:lnTo>
                  <a:lnTo>
                    <a:pt x="148" y="555"/>
                  </a:lnTo>
                  <a:lnTo>
                    <a:pt x="532" y="567"/>
                  </a:lnTo>
                  <a:lnTo>
                    <a:pt x="699" y="833"/>
                  </a:lnTo>
                  <a:lnTo>
                    <a:pt x="736" y="941"/>
                  </a:lnTo>
                  <a:lnTo>
                    <a:pt x="749" y="517"/>
                  </a:lnTo>
                  <a:lnTo>
                    <a:pt x="65" y="458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20" name="Freeform 24">
              <a:extLst>
                <a:ext uri="{FF2B5EF4-FFF2-40B4-BE49-F238E27FC236}">
                  <a16:creationId xmlns:a16="http://schemas.microsoft.com/office/drawing/2014/main" id="{B2456329-4D52-4EDE-8120-7DC773FEEF07}"/>
                </a:ext>
              </a:extLst>
            </p:cNvPr>
            <p:cNvSpPr>
              <a:spLocks/>
            </p:cNvSpPr>
            <p:nvPr/>
          </p:nvSpPr>
          <p:spPr bwMode="auto">
            <a:xfrm>
              <a:off x="480" y="3691"/>
              <a:ext cx="423" cy="147"/>
            </a:xfrm>
            <a:custGeom>
              <a:avLst/>
              <a:gdLst>
                <a:gd name="T0" fmla="*/ 46 w 2522"/>
                <a:gd name="T1" fmla="*/ 0 h 817"/>
                <a:gd name="T2" fmla="*/ 0 w 2522"/>
                <a:gd name="T3" fmla="*/ 120 h 817"/>
                <a:gd name="T4" fmla="*/ 5 w 2522"/>
                <a:gd name="T5" fmla="*/ 132 h 817"/>
                <a:gd name="T6" fmla="*/ 22 w 2522"/>
                <a:gd name="T7" fmla="*/ 145 h 817"/>
                <a:gd name="T8" fmla="*/ 408 w 2522"/>
                <a:gd name="T9" fmla="*/ 147 h 817"/>
                <a:gd name="T10" fmla="*/ 423 w 2522"/>
                <a:gd name="T11" fmla="*/ 138 h 817"/>
                <a:gd name="T12" fmla="*/ 423 w 2522"/>
                <a:gd name="T13" fmla="*/ 117 h 817"/>
                <a:gd name="T14" fmla="*/ 409 w 2522"/>
                <a:gd name="T15" fmla="*/ 132 h 817"/>
                <a:gd name="T16" fmla="*/ 29 w 2522"/>
                <a:gd name="T17" fmla="*/ 135 h 817"/>
                <a:gd name="T18" fmla="*/ 16 w 2522"/>
                <a:gd name="T19" fmla="*/ 112 h 817"/>
                <a:gd name="T20" fmla="*/ 46 w 2522"/>
                <a:gd name="T21" fmla="*/ 0 h 817"/>
                <a:gd name="T22" fmla="*/ 46 w 2522"/>
                <a:gd name="T23" fmla="*/ 0 h 817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2522" h="817">
                  <a:moveTo>
                    <a:pt x="276" y="0"/>
                  </a:moveTo>
                  <a:lnTo>
                    <a:pt x="0" y="667"/>
                  </a:lnTo>
                  <a:lnTo>
                    <a:pt x="27" y="734"/>
                  </a:lnTo>
                  <a:lnTo>
                    <a:pt x="133" y="808"/>
                  </a:lnTo>
                  <a:lnTo>
                    <a:pt x="2431" y="817"/>
                  </a:lnTo>
                  <a:lnTo>
                    <a:pt x="2522" y="766"/>
                  </a:lnTo>
                  <a:lnTo>
                    <a:pt x="2522" y="650"/>
                  </a:lnTo>
                  <a:lnTo>
                    <a:pt x="2439" y="734"/>
                  </a:lnTo>
                  <a:lnTo>
                    <a:pt x="175" y="751"/>
                  </a:lnTo>
                  <a:lnTo>
                    <a:pt x="93" y="625"/>
                  </a:lnTo>
                  <a:lnTo>
                    <a:pt x="27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21" name="Freeform 25">
              <a:extLst>
                <a:ext uri="{FF2B5EF4-FFF2-40B4-BE49-F238E27FC236}">
                  <a16:creationId xmlns:a16="http://schemas.microsoft.com/office/drawing/2014/main" id="{76731CC2-13C2-4D97-B5CE-FD122E9F6F2A}"/>
                </a:ext>
              </a:extLst>
            </p:cNvPr>
            <p:cNvSpPr>
              <a:spLocks/>
            </p:cNvSpPr>
            <p:nvPr/>
          </p:nvSpPr>
          <p:spPr bwMode="auto">
            <a:xfrm>
              <a:off x="514" y="3715"/>
              <a:ext cx="40" cy="84"/>
            </a:xfrm>
            <a:custGeom>
              <a:avLst/>
              <a:gdLst>
                <a:gd name="T0" fmla="*/ 25 w 241"/>
                <a:gd name="T1" fmla="*/ 0 h 468"/>
                <a:gd name="T2" fmla="*/ 0 w 241"/>
                <a:gd name="T3" fmla="*/ 84 h 468"/>
                <a:gd name="T4" fmla="*/ 40 w 241"/>
                <a:gd name="T5" fmla="*/ 84 h 468"/>
                <a:gd name="T6" fmla="*/ 17 w 241"/>
                <a:gd name="T7" fmla="*/ 66 h 468"/>
                <a:gd name="T8" fmla="*/ 25 w 241"/>
                <a:gd name="T9" fmla="*/ 0 h 468"/>
                <a:gd name="T10" fmla="*/ 25 w 241"/>
                <a:gd name="T11" fmla="*/ 0 h 46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241" h="468">
                  <a:moveTo>
                    <a:pt x="150" y="0"/>
                  </a:moveTo>
                  <a:lnTo>
                    <a:pt x="0" y="468"/>
                  </a:lnTo>
                  <a:lnTo>
                    <a:pt x="241" y="468"/>
                  </a:lnTo>
                  <a:lnTo>
                    <a:pt x="100" y="367"/>
                  </a:lnTo>
                  <a:lnTo>
                    <a:pt x="15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22" name="Freeform 26">
              <a:extLst>
                <a:ext uri="{FF2B5EF4-FFF2-40B4-BE49-F238E27FC236}">
                  <a16:creationId xmlns:a16="http://schemas.microsoft.com/office/drawing/2014/main" id="{5C273FAE-5043-4CDB-8F3E-A4C97C46661F}"/>
                </a:ext>
              </a:extLst>
            </p:cNvPr>
            <p:cNvSpPr>
              <a:spLocks/>
            </p:cNvSpPr>
            <p:nvPr/>
          </p:nvSpPr>
          <p:spPr bwMode="auto">
            <a:xfrm>
              <a:off x="586" y="3719"/>
              <a:ext cx="215" cy="81"/>
            </a:xfrm>
            <a:custGeom>
              <a:avLst/>
              <a:gdLst>
                <a:gd name="T0" fmla="*/ 0 w 1281"/>
                <a:gd name="T1" fmla="*/ 78 h 450"/>
                <a:gd name="T2" fmla="*/ 215 w 1281"/>
                <a:gd name="T3" fmla="*/ 81 h 450"/>
                <a:gd name="T4" fmla="*/ 177 w 1281"/>
                <a:gd name="T5" fmla="*/ 0 h 450"/>
                <a:gd name="T6" fmla="*/ 177 w 1281"/>
                <a:gd name="T7" fmla="*/ 12 h 450"/>
                <a:gd name="T8" fmla="*/ 151 w 1281"/>
                <a:gd name="T9" fmla="*/ 12 h 450"/>
                <a:gd name="T10" fmla="*/ 144 w 1281"/>
                <a:gd name="T11" fmla="*/ 23 h 450"/>
                <a:gd name="T12" fmla="*/ 176 w 1281"/>
                <a:gd name="T13" fmla="*/ 23 h 450"/>
                <a:gd name="T14" fmla="*/ 182 w 1281"/>
                <a:gd name="T15" fmla="*/ 36 h 450"/>
                <a:gd name="T16" fmla="*/ 161 w 1281"/>
                <a:gd name="T17" fmla="*/ 35 h 450"/>
                <a:gd name="T18" fmla="*/ 151 w 1281"/>
                <a:gd name="T19" fmla="*/ 46 h 450"/>
                <a:gd name="T20" fmla="*/ 143 w 1281"/>
                <a:gd name="T21" fmla="*/ 36 h 450"/>
                <a:gd name="T22" fmla="*/ 113 w 1281"/>
                <a:gd name="T23" fmla="*/ 36 h 450"/>
                <a:gd name="T24" fmla="*/ 103 w 1281"/>
                <a:gd name="T25" fmla="*/ 50 h 450"/>
                <a:gd name="T26" fmla="*/ 179 w 1281"/>
                <a:gd name="T27" fmla="*/ 56 h 450"/>
                <a:gd name="T28" fmla="*/ 168 w 1281"/>
                <a:gd name="T29" fmla="*/ 66 h 450"/>
                <a:gd name="T30" fmla="*/ 148 w 1281"/>
                <a:gd name="T31" fmla="*/ 60 h 450"/>
                <a:gd name="T32" fmla="*/ 124 w 1281"/>
                <a:gd name="T33" fmla="*/ 63 h 450"/>
                <a:gd name="T34" fmla="*/ 109 w 1281"/>
                <a:gd name="T35" fmla="*/ 69 h 450"/>
                <a:gd name="T36" fmla="*/ 99 w 1281"/>
                <a:gd name="T37" fmla="*/ 60 h 450"/>
                <a:gd name="T38" fmla="*/ 57 w 1281"/>
                <a:gd name="T39" fmla="*/ 63 h 450"/>
                <a:gd name="T40" fmla="*/ 46 w 1281"/>
                <a:gd name="T41" fmla="*/ 72 h 450"/>
                <a:gd name="T42" fmla="*/ 36 w 1281"/>
                <a:gd name="T43" fmla="*/ 62 h 450"/>
                <a:gd name="T44" fmla="*/ 13 w 1281"/>
                <a:gd name="T45" fmla="*/ 65 h 450"/>
                <a:gd name="T46" fmla="*/ 0 w 1281"/>
                <a:gd name="T47" fmla="*/ 78 h 450"/>
                <a:gd name="T48" fmla="*/ 0 w 1281"/>
                <a:gd name="T49" fmla="*/ 78 h 450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1281" h="450">
                  <a:moveTo>
                    <a:pt x="0" y="433"/>
                  </a:moveTo>
                  <a:lnTo>
                    <a:pt x="1281" y="450"/>
                  </a:lnTo>
                  <a:lnTo>
                    <a:pt x="1057" y="0"/>
                  </a:lnTo>
                  <a:lnTo>
                    <a:pt x="1057" y="68"/>
                  </a:lnTo>
                  <a:lnTo>
                    <a:pt x="899" y="68"/>
                  </a:lnTo>
                  <a:lnTo>
                    <a:pt x="857" y="125"/>
                  </a:lnTo>
                  <a:lnTo>
                    <a:pt x="1049" y="125"/>
                  </a:lnTo>
                  <a:lnTo>
                    <a:pt x="1082" y="201"/>
                  </a:lnTo>
                  <a:lnTo>
                    <a:pt x="958" y="192"/>
                  </a:lnTo>
                  <a:lnTo>
                    <a:pt x="899" y="258"/>
                  </a:lnTo>
                  <a:lnTo>
                    <a:pt x="850" y="201"/>
                  </a:lnTo>
                  <a:lnTo>
                    <a:pt x="675" y="201"/>
                  </a:lnTo>
                  <a:lnTo>
                    <a:pt x="616" y="275"/>
                  </a:lnTo>
                  <a:lnTo>
                    <a:pt x="1066" y="309"/>
                  </a:lnTo>
                  <a:lnTo>
                    <a:pt x="998" y="367"/>
                  </a:lnTo>
                  <a:lnTo>
                    <a:pt x="882" y="334"/>
                  </a:lnTo>
                  <a:lnTo>
                    <a:pt x="741" y="351"/>
                  </a:lnTo>
                  <a:lnTo>
                    <a:pt x="650" y="384"/>
                  </a:lnTo>
                  <a:lnTo>
                    <a:pt x="591" y="334"/>
                  </a:lnTo>
                  <a:lnTo>
                    <a:pt x="342" y="351"/>
                  </a:lnTo>
                  <a:lnTo>
                    <a:pt x="276" y="401"/>
                  </a:lnTo>
                  <a:lnTo>
                    <a:pt x="217" y="342"/>
                  </a:lnTo>
                  <a:lnTo>
                    <a:pt x="76" y="359"/>
                  </a:lnTo>
                  <a:lnTo>
                    <a:pt x="0" y="43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23" name="Freeform 27">
              <a:extLst>
                <a:ext uri="{FF2B5EF4-FFF2-40B4-BE49-F238E27FC236}">
                  <a16:creationId xmlns:a16="http://schemas.microsoft.com/office/drawing/2014/main" id="{27D0612D-64E0-4B59-9D2C-2408570A5F02}"/>
                </a:ext>
              </a:extLst>
            </p:cNvPr>
            <p:cNvSpPr>
              <a:spLocks/>
            </p:cNvSpPr>
            <p:nvPr/>
          </p:nvSpPr>
          <p:spPr bwMode="auto">
            <a:xfrm>
              <a:off x="556" y="3749"/>
              <a:ext cx="110" cy="14"/>
            </a:xfrm>
            <a:custGeom>
              <a:avLst/>
              <a:gdLst>
                <a:gd name="T0" fmla="*/ 0 w 657"/>
                <a:gd name="T1" fmla="*/ 14 h 76"/>
                <a:gd name="T2" fmla="*/ 110 w 657"/>
                <a:gd name="T3" fmla="*/ 14 h 76"/>
                <a:gd name="T4" fmla="*/ 93 w 657"/>
                <a:gd name="T5" fmla="*/ 2 h 76"/>
                <a:gd name="T6" fmla="*/ 58 w 657"/>
                <a:gd name="T7" fmla="*/ 0 h 76"/>
                <a:gd name="T8" fmla="*/ 46 w 657"/>
                <a:gd name="T9" fmla="*/ 9 h 76"/>
                <a:gd name="T10" fmla="*/ 36 w 657"/>
                <a:gd name="T11" fmla="*/ 0 h 76"/>
                <a:gd name="T12" fmla="*/ 11 w 657"/>
                <a:gd name="T13" fmla="*/ 0 h 76"/>
                <a:gd name="T14" fmla="*/ 0 w 657"/>
                <a:gd name="T15" fmla="*/ 14 h 76"/>
                <a:gd name="T16" fmla="*/ 0 w 657"/>
                <a:gd name="T17" fmla="*/ 14 h 7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657" h="76">
                  <a:moveTo>
                    <a:pt x="0" y="76"/>
                  </a:moveTo>
                  <a:lnTo>
                    <a:pt x="657" y="76"/>
                  </a:lnTo>
                  <a:lnTo>
                    <a:pt x="557" y="9"/>
                  </a:lnTo>
                  <a:lnTo>
                    <a:pt x="349" y="0"/>
                  </a:lnTo>
                  <a:lnTo>
                    <a:pt x="273" y="49"/>
                  </a:lnTo>
                  <a:lnTo>
                    <a:pt x="216" y="0"/>
                  </a:lnTo>
                  <a:lnTo>
                    <a:pt x="66" y="0"/>
                  </a:lnTo>
                  <a:lnTo>
                    <a:pt x="0" y="7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24" name="Freeform 28">
              <a:extLst>
                <a:ext uri="{FF2B5EF4-FFF2-40B4-BE49-F238E27FC236}">
                  <a16:creationId xmlns:a16="http://schemas.microsoft.com/office/drawing/2014/main" id="{E590732A-5B67-4791-B099-4860970FE270}"/>
                </a:ext>
              </a:extLst>
            </p:cNvPr>
            <p:cNvSpPr>
              <a:spLocks/>
            </p:cNvSpPr>
            <p:nvPr/>
          </p:nvSpPr>
          <p:spPr bwMode="auto">
            <a:xfrm>
              <a:off x="814" y="3721"/>
              <a:ext cx="71" cy="73"/>
            </a:xfrm>
            <a:custGeom>
              <a:avLst/>
              <a:gdLst>
                <a:gd name="T0" fmla="*/ 28 w 424"/>
                <a:gd name="T1" fmla="*/ 0 h 409"/>
                <a:gd name="T2" fmla="*/ 71 w 424"/>
                <a:gd name="T3" fmla="*/ 73 h 409"/>
                <a:gd name="T4" fmla="*/ 6 w 424"/>
                <a:gd name="T5" fmla="*/ 71 h 409"/>
                <a:gd name="T6" fmla="*/ 12 w 424"/>
                <a:gd name="T7" fmla="*/ 55 h 409"/>
                <a:gd name="T8" fmla="*/ 41 w 424"/>
                <a:gd name="T9" fmla="*/ 61 h 409"/>
                <a:gd name="T10" fmla="*/ 46 w 424"/>
                <a:gd name="T11" fmla="*/ 43 h 409"/>
                <a:gd name="T12" fmla="*/ 3 w 424"/>
                <a:gd name="T13" fmla="*/ 43 h 409"/>
                <a:gd name="T14" fmla="*/ 10 w 424"/>
                <a:gd name="T15" fmla="*/ 33 h 409"/>
                <a:gd name="T16" fmla="*/ 33 w 424"/>
                <a:gd name="T17" fmla="*/ 31 h 409"/>
                <a:gd name="T18" fmla="*/ 26 w 424"/>
                <a:gd name="T19" fmla="*/ 16 h 409"/>
                <a:gd name="T20" fmla="*/ 0 w 424"/>
                <a:gd name="T21" fmla="*/ 16 h 409"/>
                <a:gd name="T22" fmla="*/ 7 w 424"/>
                <a:gd name="T23" fmla="*/ 3 h 409"/>
                <a:gd name="T24" fmla="*/ 28 w 424"/>
                <a:gd name="T25" fmla="*/ 0 h 409"/>
                <a:gd name="T26" fmla="*/ 28 w 424"/>
                <a:gd name="T27" fmla="*/ 0 h 409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0" t="0" r="r" b="b"/>
              <a:pathLst>
                <a:path w="424" h="409">
                  <a:moveTo>
                    <a:pt x="166" y="0"/>
                  </a:moveTo>
                  <a:lnTo>
                    <a:pt x="424" y="409"/>
                  </a:lnTo>
                  <a:lnTo>
                    <a:pt x="33" y="399"/>
                  </a:lnTo>
                  <a:lnTo>
                    <a:pt x="74" y="308"/>
                  </a:lnTo>
                  <a:lnTo>
                    <a:pt x="242" y="342"/>
                  </a:lnTo>
                  <a:lnTo>
                    <a:pt x="274" y="242"/>
                  </a:lnTo>
                  <a:lnTo>
                    <a:pt x="17" y="242"/>
                  </a:lnTo>
                  <a:lnTo>
                    <a:pt x="57" y="183"/>
                  </a:lnTo>
                  <a:lnTo>
                    <a:pt x="200" y="175"/>
                  </a:lnTo>
                  <a:lnTo>
                    <a:pt x="158" y="91"/>
                  </a:lnTo>
                  <a:lnTo>
                    <a:pt x="0" y="91"/>
                  </a:lnTo>
                  <a:lnTo>
                    <a:pt x="42" y="17"/>
                  </a:lnTo>
                  <a:lnTo>
                    <a:pt x="16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25" name="Freeform 29">
              <a:extLst>
                <a:ext uri="{FF2B5EF4-FFF2-40B4-BE49-F238E27FC236}">
                  <a16:creationId xmlns:a16="http://schemas.microsoft.com/office/drawing/2014/main" id="{82D948F2-D842-45D9-A4A4-4B6BF9436C7D}"/>
                </a:ext>
              </a:extLst>
            </p:cNvPr>
            <p:cNvSpPr>
              <a:spLocks/>
            </p:cNvSpPr>
            <p:nvPr/>
          </p:nvSpPr>
          <p:spPr bwMode="auto">
            <a:xfrm>
              <a:off x="875" y="3577"/>
              <a:ext cx="96" cy="165"/>
            </a:xfrm>
            <a:custGeom>
              <a:avLst/>
              <a:gdLst>
                <a:gd name="T0" fmla="*/ 0 w 574"/>
                <a:gd name="T1" fmla="*/ 0 h 916"/>
                <a:gd name="T2" fmla="*/ 54 w 574"/>
                <a:gd name="T3" fmla="*/ 26 h 916"/>
                <a:gd name="T4" fmla="*/ 67 w 574"/>
                <a:gd name="T5" fmla="*/ 50 h 916"/>
                <a:gd name="T6" fmla="*/ 22 w 574"/>
                <a:gd name="T7" fmla="*/ 78 h 916"/>
                <a:gd name="T8" fmla="*/ 18 w 574"/>
                <a:gd name="T9" fmla="*/ 96 h 916"/>
                <a:gd name="T10" fmla="*/ 96 w 574"/>
                <a:gd name="T11" fmla="*/ 147 h 916"/>
                <a:gd name="T12" fmla="*/ 85 w 574"/>
                <a:gd name="T13" fmla="*/ 165 h 916"/>
                <a:gd name="T14" fmla="*/ 77 w 574"/>
                <a:gd name="T15" fmla="*/ 150 h 916"/>
                <a:gd name="T16" fmla="*/ 5 w 574"/>
                <a:gd name="T17" fmla="*/ 95 h 916"/>
                <a:gd name="T18" fmla="*/ 6 w 574"/>
                <a:gd name="T19" fmla="*/ 72 h 916"/>
                <a:gd name="T20" fmla="*/ 54 w 574"/>
                <a:gd name="T21" fmla="*/ 46 h 916"/>
                <a:gd name="T22" fmla="*/ 42 w 574"/>
                <a:gd name="T23" fmla="*/ 24 h 916"/>
                <a:gd name="T24" fmla="*/ 0 w 574"/>
                <a:gd name="T25" fmla="*/ 0 h 916"/>
                <a:gd name="T26" fmla="*/ 0 w 574"/>
                <a:gd name="T27" fmla="*/ 0 h 91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0" t="0" r="r" b="b"/>
              <a:pathLst>
                <a:path w="574" h="916">
                  <a:moveTo>
                    <a:pt x="0" y="0"/>
                  </a:moveTo>
                  <a:lnTo>
                    <a:pt x="325" y="142"/>
                  </a:lnTo>
                  <a:lnTo>
                    <a:pt x="401" y="276"/>
                  </a:lnTo>
                  <a:lnTo>
                    <a:pt x="133" y="433"/>
                  </a:lnTo>
                  <a:lnTo>
                    <a:pt x="109" y="534"/>
                  </a:lnTo>
                  <a:lnTo>
                    <a:pt x="574" y="817"/>
                  </a:lnTo>
                  <a:lnTo>
                    <a:pt x="508" y="916"/>
                  </a:lnTo>
                  <a:lnTo>
                    <a:pt x="458" y="832"/>
                  </a:lnTo>
                  <a:lnTo>
                    <a:pt x="27" y="525"/>
                  </a:lnTo>
                  <a:lnTo>
                    <a:pt x="34" y="399"/>
                  </a:lnTo>
                  <a:lnTo>
                    <a:pt x="325" y="258"/>
                  </a:lnTo>
                  <a:lnTo>
                    <a:pt x="251" y="13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26" name="Freeform 30">
              <a:extLst>
                <a:ext uri="{FF2B5EF4-FFF2-40B4-BE49-F238E27FC236}">
                  <a16:creationId xmlns:a16="http://schemas.microsoft.com/office/drawing/2014/main" id="{6393EAE8-1DB8-49A7-AE07-20203A1F95DE}"/>
                </a:ext>
              </a:extLst>
            </p:cNvPr>
            <p:cNvSpPr>
              <a:spLocks/>
            </p:cNvSpPr>
            <p:nvPr/>
          </p:nvSpPr>
          <p:spPr bwMode="auto">
            <a:xfrm>
              <a:off x="726" y="3615"/>
              <a:ext cx="103" cy="23"/>
            </a:xfrm>
            <a:custGeom>
              <a:avLst/>
              <a:gdLst>
                <a:gd name="T0" fmla="*/ 0 w 615"/>
                <a:gd name="T1" fmla="*/ 23 h 133"/>
                <a:gd name="T2" fmla="*/ 8 w 615"/>
                <a:gd name="T3" fmla="*/ 0 h 133"/>
                <a:gd name="T4" fmla="*/ 103 w 615"/>
                <a:gd name="T5" fmla="*/ 1 h 133"/>
                <a:gd name="T6" fmla="*/ 91 w 615"/>
                <a:gd name="T7" fmla="*/ 23 h 133"/>
                <a:gd name="T8" fmla="*/ 86 w 615"/>
                <a:gd name="T9" fmla="*/ 12 h 133"/>
                <a:gd name="T10" fmla="*/ 29 w 615"/>
                <a:gd name="T11" fmla="*/ 8 h 133"/>
                <a:gd name="T12" fmla="*/ 0 w 615"/>
                <a:gd name="T13" fmla="*/ 23 h 133"/>
                <a:gd name="T14" fmla="*/ 0 w 615"/>
                <a:gd name="T15" fmla="*/ 23 h 133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615" h="133">
                  <a:moveTo>
                    <a:pt x="0" y="133"/>
                  </a:moveTo>
                  <a:lnTo>
                    <a:pt x="49" y="0"/>
                  </a:lnTo>
                  <a:lnTo>
                    <a:pt x="615" y="8"/>
                  </a:lnTo>
                  <a:lnTo>
                    <a:pt x="541" y="133"/>
                  </a:lnTo>
                  <a:lnTo>
                    <a:pt x="515" y="67"/>
                  </a:lnTo>
                  <a:lnTo>
                    <a:pt x="175" y="49"/>
                  </a:lnTo>
                  <a:lnTo>
                    <a:pt x="0" y="13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27" name="Freeform 31">
              <a:extLst>
                <a:ext uri="{FF2B5EF4-FFF2-40B4-BE49-F238E27FC236}">
                  <a16:creationId xmlns:a16="http://schemas.microsoft.com/office/drawing/2014/main" id="{1C757DA5-4BCB-4381-B9DF-323E453AB67F}"/>
                </a:ext>
              </a:extLst>
            </p:cNvPr>
            <p:cNvSpPr>
              <a:spLocks/>
            </p:cNvSpPr>
            <p:nvPr/>
          </p:nvSpPr>
          <p:spPr bwMode="auto">
            <a:xfrm>
              <a:off x="710" y="3649"/>
              <a:ext cx="99" cy="24"/>
            </a:xfrm>
            <a:custGeom>
              <a:avLst/>
              <a:gdLst>
                <a:gd name="T0" fmla="*/ 10 w 589"/>
                <a:gd name="T1" fmla="*/ 10 h 135"/>
                <a:gd name="T2" fmla="*/ 39 w 589"/>
                <a:gd name="T3" fmla="*/ 9 h 135"/>
                <a:gd name="T4" fmla="*/ 46 w 589"/>
                <a:gd name="T5" fmla="*/ 0 h 135"/>
                <a:gd name="T6" fmla="*/ 77 w 589"/>
                <a:gd name="T7" fmla="*/ 0 h 135"/>
                <a:gd name="T8" fmla="*/ 84 w 589"/>
                <a:gd name="T9" fmla="*/ 9 h 135"/>
                <a:gd name="T10" fmla="*/ 99 w 589"/>
                <a:gd name="T11" fmla="*/ 9 h 135"/>
                <a:gd name="T12" fmla="*/ 92 w 589"/>
                <a:gd name="T13" fmla="*/ 17 h 135"/>
                <a:gd name="T14" fmla="*/ 82 w 589"/>
                <a:gd name="T15" fmla="*/ 18 h 135"/>
                <a:gd name="T16" fmla="*/ 64 w 589"/>
                <a:gd name="T17" fmla="*/ 24 h 135"/>
                <a:gd name="T18" fmla="*/ 42 w 589"/>
                <a:gd name="T19" fmla="*/ 24 h 135"/>
                <a:gd name="T20" fmla="*/ 35 w 589"/>
                <a:gd name="T21" fmla="*/ 17 h 135"/>
                <a:gd name="T22" fmla="*/ 0 w 589"/>
                <a:gd name="T23" fmla="*/ 18 h 135"/>
                <a:gd name="T24" fmla="*/ 10 w 589"/>
                <a:gd name="T25" fmla="*/ 10 h 135"/>
                <a:gd name="T26" fmla="*/ 10 w 589"/>
                <a:gd name="T27" fmla="*/ 10 h 135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0" t="0" r="r" b="b"/>
              <a:pathLst>
                <a:path w="589" h="135">
                  <a:moveTo>
                    <a:pt x="57" y="59"/>
                  </a:moveTo>
                  <a:lnTo>
                    <a:pt x="232" y="51"/>
                  </a:lnTo>
                  <a:lnTo>
                    <a:pt x="273" y="0"/>
                  </a:lnTo>
                  <a:lnTo>
                    <a:pt x="456" y="0"/>
                  </a:lnTo>
                  <a:lnTo>
                    <a:pt x="498" y="51"/>
                  </a:lnTo>
                  <a:lnTo>
                    <a:pt x="589" y="51"/>
                  </a:lnTo>
                  <a:lnTo>
                    <a:pt x="547" y="93"/>
                  </a:lnTo>
                  <a:lnTo>
                    <a:pt x="490" y="101"/>
                  </a:lnTo>
                  <a:lnTo>
                    <a:pt x="382" y="135"/>
                  </a:lnTo>
                  <a:lnTo>
                    <a:pt x="249" y="135"/>
                  </a:lnTo>
                  <a:lnTo>
                    <a:pt x="207" y="93"/>
                  </a:lnTo>
                  <a:lnTo>
                    <a:pt x="0" y="101"/>
                  </a:lnTo>
                  <a:lnTo>
                    <a:pt x="57" y="5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28" name="Freeform 32">
              <a:extLst>
                <a:ext uri="{FF2B5EF4-FFF2-40B4-BE49-F238E27FC236}">
                  <a16:creationId xmlns:a16="http://schemas.microsoft.com/office/drawing/2014/main" id="{F6BFF432-F9D5-4A70-B365-091639FD3926}"/>
                </a:ext>
              </a:extLst>
            </p:cNvPr>
            <p:cNvSpPr>
              <a:spLocks/>
            </p:cNvSpPr>
            <p:nvPr/>
          </p:nvSpPr>
          <p:spPr bwMode="auto">
            <a:xfrm>
              <a:off x="667" y="3598"/>
              <a:ext cx="53" cy="73"/>
            </a:xfrm>
            <a:custGeom>
              <a:avLst/>
              <a:gdLst>
                <a:gd name="T0" fmla="*/ 0 w 315"/>
                <a:gd name="T1" fmla="*/ 0 h 409"/>
                <a:gd name="T2" fmla="*/ 53 w 315"/>
                <a:gd name="T3" fmla="*/ 6 h 409"/>
                <a:gd name="T4" fmla="*/ 35 w 315"/>
                <a:gd name="T5" fmla="*/ 73 h 409"/>
                <a:gd name="T6" fmla="*/ 29 w 315"/>
                <a:gd name="T7" fmla="*/ 14 h 409"/>
                <a:gd name="T8" fmla="*/ 0 w 315"/>
                <a:gd name="T9" fmla="*/ 0 h 409"/>
                <a:gd name="T10" fmla="*/ 0 w 315"/>
                <a:gd name="T11" fmla="*/ 0 h 40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315" h="409">
                  <a:moveTo>
                    <a:pt x="0" y="0"/>
                  </a:moveTo>
                  <a:lnTo>
                    <a:pt x="315" y="34"/>
                  </a:lnTo>
                  <a:lnTo>
                    <a:pt x="207" y="409"/>
                  </a:lnTo>
                  <a:lnTo>
                    <a:pt x="175" y="7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29" name="Freeform 33">
              <a:extLst>
                <a:ext uri="{FF2B5EF4-FFF2-40B4-BE49-F238E27FC236}">
                  <a16:creationId xmlns:a16="http://schemas.microsoft.com/office/drawing/2014/main" id="{A62001E8-CFCD-487F-84E2-F224A026FC28}"/>
                </a:ext>
              </a:extLst>
            </p:cNvPr>
            <p:cNvSpPr>
              <a:spLocks/>
            </p:cNvSpPr>
            <p:nvPr/>
          </p:nvSpPr>
          <p:spPr bwMode="auto">
            <a:xfrm>
              <a:off x="948" y="3748"/>
              <a:ext cx="115" cy="93"/>
            </a:xfrm>
            <a:custGeom>
              <a:avLst/>
              <a:gdLst>
                <a:gd name="T0" fmla="*/ 1 w 690"/>
                <a:gd name="T1" fmla="*/ 15 h 515"/>
                <a:gd name="T2" fmla="*/ 0 w 690"/>
                <a:gd name="T3" fmla="*/ 41 h 515"/>
                <a:gd name="T4" fmla="*/ 26 w 690"/>
                <a:gd name="T5" fmla="*/ 87 h 515"/>
                <a:gd name="T6" fmla="*/ 76 w 690"/>
                <a:gd name="T7" fmla="*/ 93 h 515"/>
                <a:gd name="T8" fmla="*/ 111 w 690"/>
                <a:gd name="T9" fmla="*/ 71 h 515"/>
                <a:gd name="T10" fmla="*/ 115 w 690"/>
                <a:gd name="T11" fmla="*/ 41 h 515"/>
                <a:gd name="T12" fmla="*/ 68 w 690"/>
                <a:gd name="T13" fmla="*/ 0 h 515"/>
                <a:gd name="T14" fmla="*/ 23 w 690"/>
                <a:gd name="T15" fmla="*/ 13 h 515"/>
                <a:gd name="T16" fmla="*/ 71 w 690"/>
                <a:gd name="T17" fmla="*/ 13 h 515"/>
                <a:gd name="T18" fmla="*/ 103 w 690"/>
                <a:gd name="T19" fmla="*/ 45 h 515"/>
                <a:gd name="T20" fmla="*/ 82 w 690"/>
                <a:gd name="T21" fmla="*/ 66 h 515"/>
                <a:gd name="T22" fmla="*/ 42 w 690"/>
                <a:gd name="T23" fmla="*/ 68 h 515"/>
                <a:gd name="T24" fmla="*/ 1 w 690"/>
                <a:gd name="T25" fmla="*/ 15 h 515"/>
                <a:gd name="T26" fmla="*/ 1 w 690"/>
                <a:gd name="T27" fmla="*/ 15 h 515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0" t="0" r="r" b="b"/>
              <a:pathLst>
                <a:path w="690" h="515">
                  <a:moveTo>
                    <a:pt x="7" y="84"/>
                  </a:moveTo>
                  <a:lnTo>
                    <a:pt x="0" y="225"/>
                  </a:lnTo>
                  <a:lnTo>
                    <a:pt x="157" y="483"/>
                  </a:lnTo>
                  <a:lnTo>
                    <a:pt x="458" y="515"/>
                  </a:lnTo>
                  <a:lnTo>
                    <a:pt x="665" y="392"/>
                  </a:lnTo>
                  <a:lnTo>
                    <a:pt x="690" y="225"/>
                  </a:lnTo>
                  <a:lnTo>
                    <a:pt x="408" y="0"/>
                  </a:lnTo>
                  <a:lnTo>
                    <a:pt x="140" y="74"/>
                  </a:lnTo>
                  <a:lnTo>
                    <a:pt x="423" y="74"/>
                  </a:lnTo>
                  <a:lnTo>
                    <a:pt x="615" y="249"/>
                  </a:lnTo>
                  <a:lnTo>
                    <a:pt x="490" y="367"/>
                  </a:lnTo>
                  <a:lnTo>
                    <a:pt x="249" y="375"/>
                  </a:lnTo>
                  <a:lnTo>
                    <a:pt x="7" y="8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30" name="Freeform 34">
              <a:extLst>
                <a:ext uri="{FF2B5EF4-FFF2-40B4-BE49-F238E27FC236}">
                  <a16:creationId xmlns:a16="http://schemas.microsoft.com/office/drawing/2014/main" id="{FBE814F9-55DD-47D4-A503-1D704FC22A6E}"/>
                </a:ext>
              </a:extLst>
            </p:cNvPr>
            <p:cNvSpPr>
              <a:spLocks/>
            </p:cNvSpPr>
            <p:nvPr/>
          </p:nvSpPr>
          <p:spPr bwMode="auto">
            <a:xfrm>
              <a:off x="553" y="3725"/>
              <a:ext cx="145" cy="15"/>
            </a:xfrm>
            <a:custGeom>
              <a:avLst/>
              <a:gdLst>
                <a:gd name="T0" fmla="*/ 6 w 861"/>
                <a:gd name="T1" fmla="*/ 3 h 83"/>
                <a:gd name="T2" fmla="*/ 0 w 861"/>
                <a:gd name="T3" fmla="*/ 15 h 83"/>
                <a:gd name="T4" fmla="*/ 145 w 861"/>
                <a:gd name="T5" fmla="*/ 14 h 83"/>
                <a:gd name="T6" fmla="*/ 138 w 861"/>
                <a:gd name="T7" fmla="*/ 6 h 83"/>
                <a:gd name="T8" fmla="*/ 111 w 861"/>
                <a:gd name="T9" fmla="*/ 5 h 83"/>
                <a:gd name="T10" fmla="*/ 103 w 861"/>
                <a:gd name="T11" fmla="*/ 11 h 83"/>
                <a:gd name="T12" fmla="*/ 91 w 861"/>
                <a:gd name="T13" fmla="*/ 2 h 83"/>
                <a:gd name="T14" fmla="*/ 67 w 861"/>
                <a:gd name="T15" fmla="*/ 2 h 83"/>
                <a:gd name="T16" fmla="*/ 62 w 861"/>
                <a:gd name="T17" fmla="*/ 8 h 83"/>
                <a:gd name="T18" fmla="*/ 56 w 861"/>
                <a:gd name="T19" fmla="*/ 2 h 83"/>
                <a:gd name="T20" fmla="*/ 34 w 861"/>
                <a:gd name="T21" fmla="*/ 1 h 83"/>
                <a:gd name="T22" fmla="*/ 29 w 861"/>
                <a:gd name="T23" fmla="*/ 9 h 83"/>
                <a:gd name="T24" fmla="*/ 23 w 861"/>
                <a:gd name="T25" fmla="*/ 0 h 83"/>
                <a:gd name="T26" fmla="*/ 6 w 861"/>
                <a:gd name="T27" fmla="*/ 3 h 83"/>
                <a:gd name="T28" fmla="*/ 6 w 861"/>
                <a:gd name="T29" fmla="*/ 3 h 83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0" t="0" r="r" b="b"/>
              <a:pathLst>
                <a:path w="861" h="83">
                  <a:moveTo>
                    <a:pt x="35" y="17"/>
                  </a:moveTo>
                  <a:lnTo>
                    <a:pt x="0" y="83"/>
                  </a:lnTo>
                  <a:lnTo>
                    <a:pt x="861" y="80"/>
                  </a:lnTo>
                  <a:lnTo>
                    <a:pt x="820" y="34"/>
                  </a:lnTo>
                  <a:lnTo>
                    <a:pt x="658" y="25"/>
                  </a:lnTo>
                  <a:lnTo>
                    <a:pt x="612" y="59"/>
                  </a:lnTo>
                  <a:lnTo>
                    <a:pt x="538" y="13"/>
                  </a:lnTo>
                  <a:lnTo>
                    <a:pt x="399" y="13"/>
                  </a:lnTo>
                  <a:lnTo>
                    <a:pt x="367" y="45"/>
                  </a:lnTo>
                  <a:lnTo>
                    <a:pt x="333" y="13"/>
                  </a:lnTo>
                  <a:lnTo>
                    <a:pt x="200" y="7"/>
                  </a:lnTo>
                  <a:lnTo>
                    <a:pt x="171" y="49"/>
                  </a:lnTo>
                  <a:lnTo>
                    <a:pt x="139" y="0"/>
                  </a:lnTo>
                  <a:lnTo>
                    <a:pt x="35" y="1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5" name="Title 1">
            <a:extLst>
              <a:ext uri="{FF2B5EF4-FFF2-40B4-BE49-F238E27FC236}">
                <a16:creationId xmlns:a16="http://schemas.microsoft.com/office/drawing/2014/main" id="{96A82B5C-97DE-47DB-81BA-8FC82AE83B15}"/>
              </a:ext>
            </a:extLst>
          </p:cNvPr>
          <p:cNvSpPr txBox="1">
            <a:spLocks/>
          </p:cNvSpPr>
          <p:nvPr/>
        </p:nvSpPr>
        <p:spPr bwMode="auto">
          <a:xfrm>
            <a:off x="1372999" y="4186558"/>
            <a:ext cx="9144000" cy="8674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normAutofit fontScale="90000" lnSpcReduction="10000"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6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dirty="0">
                <a:latin typeface="Bodoni MT Black" panose="02070A03080606020203" pitchFamily="18" charset="0"/>
              </a:rPr>
              <a:t>Week 7</a:t>
            </a:r>
          </a:p>
        </p:txBody>
      </p:sp>
      <p:sp>
        <p:nvSpPr>
          <p:cNvPr id="36" name="Subtitle 2">
            <a:extLst>
              <a:ext uri="{FF2B5EF4-FFF2-40B4-BE49-F238E27FC236}">
                <a16:creationId xmlns:a16="http://schemas.microsoft.com/office/drawing/2014/main" id="{243A72FA-7146-4060-AEAE-60210AFE0F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2999" y="5146065"/>
            <a:ext cx="9144000" cy="441456"/>
          </a:xfrm>
        </p:spPr>
        <p:txBody>
          <a:bodyPr/>
          <a:lstStyle/>
          <a:p>
            <a:endParaRPr lang="en-GB" dirty="0">
              <a:latin typeface="Bodoni MT Black" panose="02070A030806060202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7484072"/>
      </p:ext>
    </p:extLst>
  </p:cSld>
  <p:clrMapOvr>
    <a:masterClrMapping/>
  </p:clrMapOvr>
  <p:transition spd="slow">
    <p:wedg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Number Placeholder 5">
            <a:extLst>
              <a:ext uri="{FF2B5EF4-FFF2-40B4-BE49-F238E27FC236}">
                <a16:creationId xmlns:a16="http://schemas.microsoft.com/office/drawing/2014/main" id="{6D118BF0-00DC-46E9-8664-DBE77D9145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5D4A1767-D8EA-4C30-96FD-B71F8D3AEEBE}" type="slidenum">
              <a:rPr lang="ar-SA" altLang="en-US"/>
              <a:pPr/>
              <a:t>2</a:t>
            </a:fld>
            <a:endParaRPr lang="en-US" altLang="en-US"/>
          </a:p>
        </p:txBody>
      </p:sp>
      <p:sp>
        <p:nvSpPr>
          <p:cNvPr id="36867" name="Rectangle 2">
            <a:extLst>
              <a:ext uri="{FF2B5EF4-FFF2-40B4-BE49-F238E27FC236}">
                <a16:creationId xmlns:a16="http://schemas.microsoft.com/office/drawing/2014/main" id="{E4638041-759F-4A8C-868D-F2C9FBBE995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solidFill>
            <a:schemeClr val="tx2"/>
          </a:solidFill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Break, &lt;BR&gt;</a:t>
            </a:r>
          </a:p>
        </p:txBody>
      </p:sp>
      <p:sp>
        <p:nvSpPr>
          <p:cNvPr id="36868" name="Rectangle 3">
            <a:extLst>
              <a:ext uri="{FF2B5EF4-FFF2-40B4-BE49-F238E27FC236}">
                <a16:creationId xmlns:a16="http://schemas.microsoft.com/office/drawing/2014/main" id="{D2D818E1-8DA9-41B4-8C88-70036BD26F2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2800"/>
              <a:t>Line breaks allow you to decide where the text will break on a line or continue to the end of the window.</a:t>
            </a:r>
          </a:p>
          <a:p>
            <a:pPr eaLnBrk="1" hangingPunct="1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2800"/>
              <a:t>A &lt;BR&gt; is an empty Element, meaning that it may contain attributes but it does not contain content.</a:t>
            </a:r>
          </a:p>
          <a:p>
            <a:pPr eaLnBrk="1" hangingPunct="1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2800"/>
              <a:t>The &lt;BR&gt; element does not have a closing tag.</a:t>
            </a:r>
          </a:p>
          <a:p>
            <a:pPr eaLnBrk="1" hangingPunct="1">
              <a:buClr>
                <a:schemeClr val="bg1"/>
              </a:buClr>
              <a:buFont typeface="Wingdings" panose="05000000000000000000" pitchFamily="2" charset="2"/>
              <a:buNone/>
            </a:pPr>
            <a:endParaRPr lang="en-US" altLang="en-US" sz="2800"/>
          </a:p>
        </p:txBody>
      </p:sp>
    </p:spTree>
    <p:extLst>
      <p:ext uri="{BB962C8B-B14F-4D97-AF65-F5344CB8AC3E}">
        <p14:creationId xmlns:p14="http://schemas.microsoft.com/office/powerpoint/2010/main" val="1639300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Number Placeholder 6">
            <a:extLst>
              <a:ext uri="{FF2B5EF4-FFF2-40B4-BE49-F238E27FC236}">
                <a16:creationId xmlns:a16="http://schemas.microsoft.com/office/drawing/2014/main" id="{13FACE3F-6C09-460A-965C-FF7362110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9107A6FC-6F1D-42A6-B4AB-246C48762F45}" type="slidenum">
              <a:rPr lang="ar-SA" altLang="en-US"/>
              <a:pPr/>
              <a:t>3</a:t>
            </a:fld>
            <a:endParaRPr lang="en-US" altLang="en-US"/>
          </a:p>
        </p:txBody>
      </p:sp>
      <p:sp>
        <p:nvSpPr>
          <p:cNvPr id="37891" name="Rectangle 2">
            <a:extLst>
              <a:ext uri="{FF2B5EF4-FFF2-40B4-BE49-F238E27FC236}">
                <a16:creationId xmlns:a16="http://schemas.microsoft.com/office/drawing/2014/main" id="{A46B9ED8-7E8C-4A53-AD33-162057EE4CD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solidFill>
            <a:schemeClr val="tx2"/>
          </a:solidFill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Break, &lt;BR&gt;</a:t>
            </a:r>
          </a:p>
        </p:txBody>
      </p:sp>
      <p:sp>
        <p:nvSpPr>
          <p:cNvPr id="37892" name="Rectangle 3">
            <a:extLst>
              <a:ext uri="{FF2B5EF4-FFF2-40B4-BE49-F238E27FC236}">
                <a16:creationId xmlns:a16="http://schemas.microsoft.com/office/drawing/2014/main" id="{69E28CDE-6986-4BDE-805E-DB4DA16ED606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981200" y="1600201"/>
            <a:ext cx="4033838" cy="4525963"/>
          </a:xfrm>
          <a:solidFill>
            <a:schemeClr val="accent1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en-US" altLang="en-US" sz="1800"/>
              <a:t>&lt;HTML&gt;</a:t>
            </a:r>
          </a:p>
          <a:p>
            <a:pPr eaLnBrk="1" hangingPunct="1">
              <a:buFontTx/>
              <a:buNone/>
            </a:pPr>
            <a:r>
              <a:rPr lang="en-US" altLang="en-US" sz="1800"/>
              <a:t>&lt;HEAD&gt;</a:t>
            </a:r>
          </a:p>
          <a:p>
            <a:pPr eaLnBrk="1" hangingPunct="1">
              <a:buFontTx/>
              <a:buNone/>
            </a:pPr>
            <a:r>
              <a:rPr lang="en-US" altLang="en-US" sz="1800"/>
              <a:t>&lt;TITLE&gt; Example Page&lt;/TITLE&gt;</a:t>
            </a:r>
          </a:p>
          <a:p>
            <a:pPr eaLnBrk="1" hangingPunct="1">
              <a:buFontTx/>
              <a:buNone/>
            </a:pPr>
            <a:r>
              <a:rPr lang="en-US" altLang="en-US" sz="1800"/>
              <a:t>&lt;/HEAD&gt;</a:t>
            </a:r>
          </a:p>
          <a:p>
            <a:pPr eaLnBrk="1" hangingPunct="1">
              <a:buFontTx/>
              <a:buNone/>
            </a:pPr>
            <a:r>
              <a:rPr lang="en-US" altLang="en-US" sz="1800"/>
              <a:t>&lt;BODY&gt;</a:t>
            </a:r>
          </a:p>
          <a:p>
            <a:pPr eaLnBrk="1" hangingPunct="1">
              <a:buFontTx/>
              <a:buNone/>
            </a:pPr>
            <a:r>
              <a:rPr lang="en-US" altLang="en-US" sz="1800"/>
              <a:t>&lt;H1&gt; Heading 1 &lt;/H1&gt;</a:t>
            </a:r>
          </a:p>
          <a:p>
            <a:pPr eaLnBrk="1" hangingPunct="1">
              <a:buFontTx/>
              <a:buNone/>
            </a:pPr>
            <a:r>
              <a:rPr lang="en-US" altLang="en-US" sz="1800"/>
              <a:t>&lt;P&gt;Paragraph 1, &lt;BR&gt;</a:t>
            </a:r>
          </a:p>
          <a:p>
            <a:pPr eaLnBrk="1" hangingPunct="1">
              <a:buFontTx/>
              <a:buNone/>
            </a:pPr>
            <a:r>
              <a:rPr lang="en-US" altLang="en-US" sz="1800"/>
              <a:t>Line 2 &lt;BR&gt; Line 3 &lt;BR&gt;…. </a:t>
            </a:r>
          </a:p>
          <a:p>
            <a:pPr eaLnBrk="1" hangingPunct="1">
              <a:buFontTx/>
              <a:buNone/>
            </a:pPr>
            <a:r>
              <a:rPr lang="en-US" altLang="en-US" sz="1800"/>
              <a:t>&lt;/P&gt;</a:t>
            </a:r>
          </a:p>
          <a:p>
            <a:pPr eaLnBrk="1" hangingPunct="1">
              <a:buFontTx/>
              <a:buNone/>
            </a:pPr>
            <a:r>
              <a:rPr lang="en-US" altLang="en-US" sz="1800"/>
              <a:t>&lt;/BODY&gt;</a:t>
            </a:r>
          </a:p>
          <a:p>
            <a:pPr eaLnBrk="1" hangingPunct="1">
              <a:buFontTx/>
              <a:buNone/>
            </a:pPr>
            <a:r>
              <a:rPr lang="en-US" altLang="en-US" sz="1800"/>
              <a:t>&lt;/HTML&gt;</a:t>
            </a:r>
          </a:p>
          <a:p>
            <a:pPr eaLnBrk="1" hangingPunct="1">
              <a:buFontTx/>
              <a:buNone/>
            </a:pPr>
            <a:endParaRPr lang="en-US" altLang="en-US" sz="1800"/>
          </a:p>
          <a:p>
            <a:pPr eaLnBrk="1" hangingPunct="1">
              <a:buFontTx/>
              <a:buNone/>
            </a:pPr>
            <a:endParaRPr lang="en-US" altLang="en-US" sz="2800"/>
          </a:p>
        </p:txBody>
      </p:sp>
      <p:sp>
        <p:nvSpPr>
          <p:cNvPr id="37893" name="Rectangle 4">
            <a:extLst>
              <a:ext uri="{FF2B5EF4-FFF2-40B4-BE49-F238E27FC236}">
                <a16:creationId xmlns:a16="http://schemas.microsoft.com/office/drawing/2014/main" id="{1DB41E52-CDE6-4A14-983F-BDD3FFFD0676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6176964" y="1600201"/>
            <a:ext cx="4033837" cy="4525963"/>
          </a:xfrm>
        </p:spPr>
        <p:txBody>
          <a:bodyPr/>
          <a:lstStyle/>
          <a:p>
            <a:pPr eaLnBrk="1" hangingPunct="1">
              <a:buFontTx/>
              <a:buNone/>
            </a:pPr>
            <a:endParaRPr lang="en-US" altLang="en-US" sz="4800" b="1">
              <a:solidFill>
                <a:srgbClr val="990000"/>
              </a:solidFill>
            </a:endParaRPr>
          </a:p>
          <a:p>
            <a:pPr eaLnBrk="1" hangingPunct="1">
              <a:buFontTx/>
              <a:buNone/>
            </a:pPr>
            <a:r>
              <a:rPr lang="en-US" altLang="en-US" sz="4800" b="1">
                <a:solidFill>
                  <a:srgbClr val="990000"/>
                </a:solidFill>
              </a:rPr>
              <a:t>Heading 1</a:t>
            </a:r>
          </a:p>
          <a:p>
            <a:pPr eaLnBrk="1" hangingPunct="1">
              <a:buFontTx/>
              <a:buNone/>
            </a:pPr>
            <a:r>
              <a:rPr lang="en-US" altLang="en-US" sz="2400">
                <a:solidFill>
                  <a:srgbClr val="990000"/>
                </a:solidFill>
              </a:rPr>
              <a:t>Paragraph 1,….</a:t>
            </a:r>
          </a:p>
          <a:p>
            <a:pPr eaLnBrk="1" hangingPunct="1">
              <a:buFontTx/>
              <a:buNone/>
            </a:pPr>
            <a:r>
              <a:rPr lang="en-US" altLang="en-US" sz="2400">
                <a:solidFill>
                  <a:srgbClr val="990000"/>
                </a:solidFill>
              </a:rPr>
              <a:t>Line 2</a:t>
            </a:r>
          </a:p>
          <a:p>
            <a:pPr eaLnBrk="1" hangingPunct="1">
              <a:buFontTx/>
              <a:buNone/>
            </a:pPr>
            <a:r>
              <a:rPr lang="en-US" altLang="en-US" sz="2400">
                <a:solidFill>
                  <a:srgbClr val="990000"/>
                </a:solidFill>
              </a:rPr>
              <a:t>Line 3</a:t>
            </a:r>
          </a:p>
          <a:p>
            <a:pPr eaLnBrk="1" hangingPunct="1">
              <a:buFontTx/>
              <a:buNone/>
            </a:pPr>
            <a:r>
              <a:rPr lang="en-US" altLang="en-US" sz="2400">
                <a:solidFill>
                  <a:srgbClr val="990000"/>
                </a:solidFill>
              </a:rPr>
              <a:t>….</a:t>
            </a:r>
          </a:p>
          <a:p>
            <a:pPr eaLnBrk="1" hangingPunct="1">
              <a:buFontTx/>
              <a:buNone/>
            </a:pPr>
            <a:endParaRPr lang="en-US" altLang="en-US" sz="2400">
              <a:solidFill>
                <a:srgbClr val="990000"/>
              </a:solidFill>
            </a:endParaRPr>
          </a:p>
          <a:p>
            <a:pPr eaLnBrk="1" hangingPunct="1">
              <a:buFontTx/>
              <a:buNone/>
            </a:pPr>
            <a:endParaRPr lang="en-US" altLang="en-US" sz="4400">
              <a:solidFill>
                <a:srgbClr val="990000"/>
              </a:solidFill>
            </a:endParaRPr>
          </a:p>
          <a:p>
            <a:pPr eaLnBrk="1" hangingPunct="1">
              <a:buFontTx/>
              <a:buNone/>
            </a:pPr>
            <a:endParaRPr lang="en-US" altLang="en-US" sz="4000">
              <a:solidFill>
                <a:srgbClr val="99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7024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Number Placeholder 5">
            <a:extLst>
              <a:ext uri="{FF2B5EF4-FFF2-40B4-BE49-F238E27FC236}">
                <a16:creationId xmlns:a16="http://schemas.microsoft.com/office/drawing/2014/main" id="{5F715525-2E29-47B2-A145-F87DDCC63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83C0A5EE-F713-455D-AFB5-5DAC7FCA74F6}" type="slidenum">
              <a:rPr lang="ar-SA" altLang="en-US"/>
              <a:pPr/>
              <a:t>4</a:t>
            </a:fld>
            <a:endParaRPr lang="en-US" altLang="en-US"/>
          </a:p>
        </p:txBody>
      </p:sp>
      <p:sp>
        <p:nvSpPr>
          <p:cNvPr id="38915" name="Rectangle 2">
            <a:extLst>
              <a:ext uri="{FF2B5EF4-FFF2-40B4-BE49-F238E27FC236}">
                <a16:creationId xmlns:a16="http://schemas.microsoft.com/office/drawing/2014/main" id="{5DEE44C9-3D0C-40FA-B6C6-D2140FD5C9B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solidFill>
            <a:schemeClr val="tx2"/>
          </a:solidFill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Horizontal Rule, &lt;HR&gt;</a:t>
            </a:r>
          </a:p>
        </p:txBody>
      </p:sp>
      <p:sp>
        <p:nvSpPr>
          <p:cNvPr id="38916" name="Rectangle 3">
            <a:extLst>
              <a:ext uri="{FF2B5EF4-FFF2-40B4-BE49-F238E27FC236}">
                <a16:creationId xmlns:a16="http://schemas.microsoft.com/office/drawing/2014/main" id="{FD864CEC-FC6A-468F-A261-32BBF7ECB6E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4000"/>
              <a:t>The &lt;HR&gt; element causes the browser to display a horizontal line (rule) in your document.</a:t>
            </a:r>
          </a:p>
          <a:p>
            <a:pPr eaLnBrk="1" hangingPunct="1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4000"/>
              <a:t>&lt;HR&gt; does not use a closing tag, &lt;/HR&gt;.</a:t>
            </a:r>
          </a:p>
        </p:txBody>
      </p:sp>
    </p:spTree>
    <p:extLst>
      <p:ext uri="{BB962C8B-B14F-4D97-AF65-F5344CB8AC3E}">
        <p14:creationId xmlns:p14="http://schemas.microsoft.com/office/powerpoint/2010/main" val="33724536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Number Placeholder 5">
            <a:extLst>
              <a:ext uri="{FF2B5EF4-FFF2-40B4-BE49-F238E27FC236}">
                <a16:creationId xmlns:a16="http://schemas.microsoft.com/office/drawing/2014/main" id="{0B697385-7E58-451C-B3C5-831DFA393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93FD26A8-B497-459C-85D1-0EF503A37053}" type="slidenum">
              <a:rPr lang="ar-SA" altLang="en-US"/>
              <a:pPr/>
              <a:t>5</a:t>
            </a:fld>
            <a:endParaRPr lang="en-US" altLang="en-US"/>
          </a:p>
        </p:txBody>
      </p:sp>
      <p:sp>
        <p:nvSpPr>
          <p:cNvPr id="39939" name="Rectangle 2">
            <a:extLst>
              <a:ext uri="{FF2B5EF4-FFF2-40B4-BE49-F238E27FC236}">
                <a16:creationId xmlns:a16="http://schemas.microsoft.com/office/drawing/2014/main" id="{D5283224-568C-416F-9984-CD1CEE90E6E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304800"/>
            <a:ext cx="8229600" cy="838200"/>
          </a:xfrm>
          <a:solidFill>
            <a:schemeClr val="tx2"/>
          </a:solidFill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Horizontal Rule, &lt;HR&gt;</a:t>
            </a:r>
          </a:p>
        </p:txBody>
      </p:sp>
      <p:graphicFrame>
        <p:nvGraphicFramePr>
          <p:cNvPr id="36902" name="Group 38">
            <a:extLst>
              <a:ext uri="{FF2B5EF4-FFF2-40B4-BE49-F238E27FC236}">
                <a16:creationId xmlns:a16="http://schemas.microsoft.com/office/drawing/2014/main" id="{DEFCB870-B553-4206-866C-F8CCD0653DB5}"/>
              </a:ext>
            </a:extLst>
          </p:cNvPr>
          <p:cNvGraphicFramePr>
            <a:graphicFrameLocks noGrp="1"/>
          </p:cNvGraphicFramePr>
          <p:nvPr>
            <p:ph type="tbl" idx="1"/>
          </p:nvPr>
        </p:nvGraphicFramePr>
        <p:xfrm>
          <a:off x="2209800" y="1295400"/>
          <a:ext cx="7772400" cy="4800600"/>
        </p:xfrm>
        <a:graphic>
          <a:graphicData uri="http://schemas.openxmlformats.org/drawingml/2006/table">
            <a:tbl>
              <a:tblPr/>
              <a:tblGrid>
                <a:gridCol w="2590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90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90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858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Attribute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Description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Default Value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858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SIZE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Height of the rule in pixels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 pixels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858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WIDTH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Width of the rule in pixels or percentage of screen width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100%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858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NOSHADE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Draw the rule with a flat look instead of a 3D look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Not set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(3D look)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858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ALIGN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Aligns the line (Left, Center, Right)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Center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858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COLOR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Sets a color for the rule (IE 3.0 or later)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Not set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888081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Number Placeholder 6">
            <a:extLst>
              <a:ext uri="{FF2B5EF4-FFF2-40B4-BE49-F238E27FC236}">
                <a16:creationId xmlns:a16="http://schemas.microsoft.com/office/drawing/2014/main" id="{9165D831-0A2C-43A2-BC9F-752B87FA30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20288049-76ED-4AF2-9FFC-C17B29BFCC1F}" type="slidenum">
              <a:rPr lang="ar-SA" altLang="en-US"/>
              <a:pPr/>
              <a:t>6</a:t>
            </a:fld>
            <a:endParaRPr lang="en-US" altLang="en-US"/>
          </a:p>
        </p:txBody>
      </p:sp>
      <p:sp>
        <p:nvSpPr>
          <p:cNvPr id="40963" name="Rectangle 2">
            <a:extLst>
              <a:ext uri="{FF2B5EF4-FFF2-40B4-BE49-F238E27FC236}">
                <a16:creationId xmlns:a16="http://schemas.microsoft.com/office/drawing/2014/main" id="{317673E8-1261-4AF8-8EE2-5F33851B695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solidFill>
            <a:schemeClr val="tx2"/>
          </a:solidFill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Horizontal Rule, &lt;HR&gt;</a:t>
            </a:r>
          </a:p>
        </p:txBody>
      </p:sp>
      <p:sp>
        <p:nvSpPr>
          <p:cNvPr id="40964" name="Rectangle 3">
            <a:extLst>
              <a:ext uri="{FF2B5EF4-FFF2-40B4-BE49-F238E27FC236}">
                <a16:creationId xmlns:a16="http://schemas.microsoft.com/office/drawing/2014/main" id="{48854911-8759-498C-977E-3A3429C118FB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981200" y="1600201"/>
            <a:ext cx="4033838" cy="4525963"/>
          </a:xfrm>
          <a:solidFill>
            <a:schemeClr val="accent1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en-US" altLang="en-US" sz="1800"/>
              <a:t>&lt;HTML&gt;</a:t>
            </a:r>
          </a:p>
          <a:p>
            <a:pPr eaLnBrk="1" hangingPunct="1">
              <a:buFontTx/>
              <a:buNone/>
            </a:pPr>
            <a:r>
              <a:rPr lang="en-US" altLang="en-US" sz="1800"/>
              <a:t>&lt;HEAD&gt;</a:t>
            </a:r>
          </a:p>
          <a:p>
            <a:pPr eaLnBrk="1" hangingPunct="1">
              <a:buFontTx/>
              <a:buNone/>
            </a:pPr>
            <a:r>
              <a:rPr lang="en-US" altLang="en-US" sz="1800"/>
              <a:t>&lt;TITLE&gt; Example Page&lt;/TITLE&gt;</a:t>
            </a:r>
          </a:p>
          <a:p>
            <a:pPr eaLnBrk="1" hangingPunct="1">
              <a:buFontTx/>
              <a:buNone/>
            </a:pPr>
            <a:r>
              <a:rPr lang="en-US" altLang="en-US" sz="1800"/>
              <a:t>&lt;/HEAD&gt;</a:t>
            </a:r>
          </a:p>
          <a:p>
            <a:pPr eaLnBrk="1" hangingPunct="1">
              <a:buFontTx/>
              <a:buNone/>
            </a:pPr>
            <a:r>
              <a:rPr lang="en-US" altLang="en-US" sz="1800"/>
              <a:t>&lt;BODY&gt;</a:t>
            </a:r>
          </a:p>
          <a:p>
            <a:pPr eaLnBrk="1" hangingPunct="1">
              <a:buFontTx/>
              <a:buNone/>
            </a:pPr>
            <a:r>
              <a:rPr lang="en-US" altLang="en-US" sz="1800"/>
              <a:t>&lt;H1&gt; Heading 1 &lt;/H1&gt;</a:t>
            </a:r>
          </a:p>
          <a:p>
            <a:pPr eaLnBrk="1" hangingPunct="1">
              <a:buFontTx/>
              <a:buNone/>
            </a:pPr>
            <a:r>
              <a:rPr lang="en-US" altLang="en-US" sz="1800"/>
              <a:t>&lt;P&gt;Paragraph 1, &lt;BR&gt;</a:t>
            </a:r>
          </a:p>
          <a:p>
            <a:pPr eaLnBrk="1" hangingPunct="1">
              <a:buFontTx/>
              <a:buNone/>
            </a:pPr>
            <a:r>
              <a:rPr lang="en-US" altLang="en-US" sz="1800"/>
              <a:t>Line 2 &lt;BR&gt;</a:t>
            </a:r>
          </a:p>
          <a:p>
            <a:pPr eaLnBrk="1" hangingPunct="1">
              <a:buFontTx/>
              <a:buNone/>
            </a:pPr>
            <a:r>
              <a:rPr lang="en-US" altLang="en-US" sz="1800"/>
              <a:t>&lt;HR&gt;Line 3 &lt;BR&gt;</a:t>
            </a:r>
          </a:p>
          <a:p>
            <a:pPr eaLnBrk="1" hangingPunct="1">
              <a:buFontTx/>
              <a:buNone/>
            </a:pPr>
            <a:r>
              <a:rPr lang="en-US" altLang="en-US" sz="1800"/>
              <a:t>&lt;/P&gt;</a:t>
            </a:r>
          </a:p>
          <a:p>
            <a:pPr eaLnBrk="1" hangingPunct="1">
              <a:buFontTx/>
              <a:buNone/>
            </a:pPr>
            <a:r>
              <a:rPr lang="en-US" altLang="en-US" sz="1800"/>
              <a:t>&lt;/BODY&gt;</a:t>
            </a:r>
          </a:p>
          <a:p>
            <a:pPr eaLnBrk="1" hangingPunct="1">
              <a:buFontTx/>
              <a:buNone/>
            </a:pPr>
            <a:r>
              <a:rPr lang="en-US" altLang="en-US" sz="1800"/>
              <a:t>&lt;/HTML&gt;</a:t>
            </a:r>
          </a:p>
          <a:p>
            <a:pPr eaLnBrk="1" hangingPunct="1">
              <a:buFontTx/>
              <a:buNone/>
            </a:pPr>
            <a:endParaRPr lang="en-US" altLang="en-US" sz="1800"/>
          </a:p>
        </p:txBody>
      </p:sp>
      <p:sp>
        <p:nvSpPr>
          <p:cNvPr id="40965" name="Rectangle 4">
            <a:extLst>
              <a:ext uri="{FF2B5EF4-FFF2-40B4-BE49-F238E27FC236}">
                <a16:creationId xmlns:a16="http://schemas.microsoft.com/office/drawing/2014/main" id="{15C31E7D-1750-4EDB-AD6C-C265FDD427E8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6176964" y="1600201"/>
            <a:ext cx="4033837" cy="4525963"/>
          </a:xfrm>
          <a:noFill/>
        </p:spPr>
        <p:txBody>
          <a:bodyPr lIns="92075" tIns="46038" rIns="92075" bIns="46038"/>
          <a:lstStyle/>
          <a:p>
            <a:pPr eaLnBrk="1" hangingPunct="1">
              <a:buFontTx/>
              <a:buNone/>
            </a:pPr>
            <a:endParaRPr lang="en-US" altLang="en-US" sz="4800" b="1">
              <a:solidFill>
                <a:srgbClr val="990000"/>
              </a:solidFill>
            </a:endParaRPr>
          </a:p>
          <a:p>
            <a:pPr eaLnBrk="1" hangingPunct="1">
              <a:buFontTx/>
              <a:buNone/>
            </a:pPr>
            <a:r>
              <a:rPr lang="en-US" altLang="en-US" sz="4800" b="1">
                <a:solidFill>
                  <a:srgbClr val="990000"/>
                </a:solidFill>
              </a:rPr>
              <a:t>Heading 1</a:t>
            </a:r>
          </a:p>
          <a:p>
            <a:pPr eaLnBrk="1" hangingPunct="1">
              <a:buFontTx/>
              <a:buNone/>
            </a:pPr>
            <a:r>
              <a:rPr lang="en-US" altLang="en-US" sz="2400">
                <a:solidFill>
                  <a:srgbClr val="990000"/>
                </a:solidFill>
              </a:rPr>
              <a:t>Paragraph 1,….</a:t>
            </a:r>
          </a:p>
          <a:p>
            <a:pPr eaLnBrk="1" hangingPunct="1">
              <a:buFontTx/>
              <a:buNone/>
            </a:pPr>
            <a:r>
              <a:rPr lang="en-US" altLang="en-US" sz="2400">
                <a:solidFill>
                  <a:srgbClr val="990000"/>
                </a:solidFill>
              </a:rPr>
              <a:t>Line 2</a:t>
            </a:r>
          </a:p>
          <a:p>
            <a:pPr eaLnBrk="1" hangingPunct="1">
              <a:buFontTx/>
              <a:buNone/>
            </a:pPr>
            <a:r>
              <a:rPr lang="en-US" altLang="en-US" sz="2400">
                <a:solidFill>
                  <a:srgbClr val="990000"/>
                </a:solidFill>
              </a:rPr>
              <a:t>___________________________</a:t>
            </a:r>
          </a:p>
          <a:p>
            <a:pPr eaLnBrk="1" hangingPunct="1">
              <a:buFontTx/>
              <a:buNone/>
            </a:pPr>
            <a:r>
              <a:rPr lang="en-US" altLang="en-US" sz="2400">
                <a:solidFill>
                  <a:srgbClr val="990000"/>
                </a:solidFill>
              </a:rPr>
              <a:t>Line 3</a:t>
            </a:r>
          </a:p>
          <a:p>
            <a:pPr eaLnBrk="1" hangingPunct="1">
              <a:buFontTx/>
              <a:buNone/>
            </a:pPr>
            <a:endParaRPr lang="en-US" altLang="en-US" sz="2400">
              <a:solidFill>
                <a:srgbClr val="990000"/>
              </a:solidFill>
            </a:endParaRPr>
          </a:p>
          <a:p>
            <a:pPr eaLnBrk="1" hangingPunct="1">
              <a:buFontTx/>
              <a:buNone/>
            </a:pPr>
            <a:endParaRPr lang="en-US" altLang="en-US" sz="2400">
              <a:solidFill>
                <a:srgbClr val="990000"/>
              </a:solidFill>
            </a:endParaRPr>
          </a:p>
          <a:p>
            <a:pPr eaLnBrk="1" hangingPunct="1">
              <a:buFontTx/>
              <a:buNone/>
            </a:pPr>
            <a:endParaRPr lang="en-US" altLang="en-US" sz="4400">
              <a:solidFill>
                <a:srgbClr val="990000"/>
              </a:solidFill>
            </a:endParaRPr>
          </a:p>
          <a:p>
            <a:pPr eaLnBrk="1" hangingPunct="1">
              <a:buFontTx/>
              <a:buNone/>
            </a:pPr>
            <a:endParaRPr lang="en-US" altLang="en-US" sz="4000">
              <a:solidFill>
                <a:srgbClr val="99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60411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Number Placeholder 5">
            <a:extLst>
              <a:ext uri="{FF2B5EF4-FFF2-40B4-BE49-F238E27FC236}">
                <a16:creationId xmlns:a16="http://schemas.microsoft.com/office/drawing/2014/main" id="{E160CE68-5939-4673-A3ED-4AEED51382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BBA0F4EC-24AC-4FCD-A0C4-B56D565E798F}" type="slidenum">
              <a:rPr lang="ar-SA" altLang="en-US"/>
              <a:pPr/>
              <a:t>7</a:t>
            </a:fld>
            <a:endParaRPr lang="en-US" altLang="en-US"/>
          </a:p>
        </p:txBody>
      </p:sp>
      <p:sp>
        <p:nvSpPr>
          <p:cNvPr id="41987" name="Rectangle 2">
            <a:extLst>
              <a:ext uri="{FF2B5EF4-FFF2-40B4-BE49-F238E27FC236}">
                <a16:creationId xmlns:a16="http://schemas.microsoft.com/office/drawing/2014/main" id="{3F71EC59-2F2D-4BFC-9016-5E1FFF7EF2A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solidFill>
            <a:schemeClr val="tx2"/>
          </a:solidFill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tx2"/>
            </a:extrusionClr>
            <a:contourClr>
              <a:schemeClr val="tx2"/>
            </a:contourClr>
          </a:sp3d>
        </p:spPr>
        <p:txBody>
          <a:bodyPr>
            <a:flatTx/>
          </a:bodyPr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C</a:t>
            </a:r>
            <a:r>
              <a:rPr lang="en-US" altLang="en-US" b="1">
                <a:solidFill>
                  <a:srgbClr val="FFFF00"/>
                </a:solidFill>
              </a:rPr>
              <a:t>haracter</a:t>
            </a:r>
            <a:r>
              <a:rPr lang="en-US" altLang="en-US">
                <a:solidFill>
                  <a:srgbClr val="FFFF00"/>
                </a:solidFill>
              </a:rPr>
              <a:t> F</a:t>
            </a:r>
            <a:r>
              <a:rPr lang="en-US" altLang="en-US" b="1">
                <a:solidFill>
                  <a:srgbClr val="FFFF00"/>
                </a:solidFill>
              </a:rPr>
              <a:t>ormatting</a:t>
            </a:r>
          </a:p>
        </p:txBody>
      </p:sp>
      <p:sp>
        <p:nvSpPr>
          <p:cNvPr id="41988" name="Rectangle 3">
            <a:extLst>
              <a:ext uri="{FF2B5EF4-FFF2-40B4-BE49-F238E27FC236}">
                <a16:creationId xmlns:a16="http://schemas.microsoft.com/office/drawing/2014/main" id="{6D181325-63D1-4C4E-B246-E9B225200CB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828800" y="1828801"/>
            <a:ext cx="8229600" cy="4525963"/>
          </a:xfrm>
          <a:solidFill>
            <a:schemeClr val="accent1"/>
          </a:solidFill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400"/>
              <a:t>In this chapter you will learn how to enhance your page with Bold, Italics, and other character formatting options.</a:t>
            </a:r>
          </a:p>
          <a:p>
            <a:pPr marL="609600" indent="-609600"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400" b="1"/>
              <a:t>Objectives</a:t>
            </a:r>
          </a:p>
          <a:p>
            <a:pPr marL="609600" indent="-609600"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400"/>
              <a:t>Upon completing this section, you should be able to</a:t>
            </a:r>
          </a:p>
          <a:p>
            <a:pPr marL="609600" indent="-609600"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AutoNum type="arabicPeriod"/>
            </a:pPr>
            <a:r>
              <a:rPr lang="en-US" altLang="en-US" sz="2400"/>
              <a:t>Change the color and size of your text.</a:t>
            </a:r>
          </a:p>
          <a:p>
            <a:pPr marL="609600" indent="-609600"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AutoNum type="arabicPeriod"/>
            </a:pPr>
            <a:r>
              <a:rPr lang="en-US" altLang="en-US" sz="2400"/>
              <a:t>Use Common Character Formatting Elements.</a:t>
            </a:r>
          </a:p>
          <a:p>
            <a:pPr marL="609600" indent="-609600"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AutoNum type="arabicPeriod"/>
            </a:pPr>
            <a:r>
              <a:rPr lang="en-US" altLang="en-US" sz="2400"/>
              <a:t>Align your text.</a:t>
            </a:r>
          </a:p>
          <a:p>
            <a:pPr marL="609600" indent="-609600"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AutoNum type="arabicPeriod"/>
            </a:pPr>
            <a:r>
              <a:rPr lang="en-US" altLang="en-US" sz="2400"/>
              <a:t>Add special characters.</a:t>
            </a:r>
          </a:p>
          <a:p>
            <a:pPr marL="609600" indent="-609600"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AutoNum type="arabicPeriod"/>
            </a:pPr>
            <a:r>
              <a:rPr lang="en-US" altLang="en-US" sz="2400"/>
              <a:t>Use other character formatting elements.</a:t>
            </a:r>
          </a:p>
          <a:p>
            <a:pPr marL="609600" indent="-609600"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endParaRPr lang="en-US" altLang="en-US" sz="2400"/>
          </a:p>
          <a:p>
            <a:pPr marL="609600" indent="-609600"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endParaRPr lang="en-US" altLang="en-US" sz="2400"/>
          </a:p>
          <a:p>
            <a:pPr marL="609600" indent="-609600"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421334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Number Placeholder 5">
            <a:extLst>
              <a:ext uri="{FF2B5EF4-FFF2-40B4-BE49-F238E27FC236}">
                <a16:creationId xmlns:a16="http://schemas.microsoft.com/office/drawing/2014/main" id="{9095850C-70E0-4A79-9A2D-720924DDD9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F5DF9C2B-E71E-4DF5-842D-A4CEE87DBAB0}" type="slidenum">
              <a:rPr lang="ar-SA" altLang="en-US"/>
              <a:pPr/>
              <a:t>8</a:t>
            </a:fld>
            <a:endParaRPr lang="en-US" altLang="en-US"/>
          </a:p>
        </p:txBody>
      </p:sp>
      <p:sp>
        <p:nvSpPr>
          <p:cNvPr id="43011" name="Rectangle 2">
            <a:extLst>
              <a:ext uri="{FF2B5EF4-FFF2-40B4-BE49-F238E27FC236}">
                <a16:creationId xmlns:a16="http://schemas.microsoft.com/office/drawing/2014/main" id="{E1C7BF91-B7B3-4701-AB5B-BAD46DC5BFD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57400" y="0"/>
            <a:ext cx="8229600" cy="1143000"/>
          </a:xfrm>
          <a:solidFill>
            <a:schemeClr val="tx2"/>
          </a:solidFill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tx2"/>
            </a:extrusionClr>
            <a:contourClr>
              <a:schemeClr val="tx2"/>
            </a:contourClr>
          </a:sp3d>
        </p:spPr>
        <p:txBody>
          <a:bodyPr>
            <a:flatTx/>
          </a:bodyPr>
          <a:lstStyle/>
          <a:p>
            <a:pPr eaLnBrk="1" hangingPunct="1"/>
            <a:r>
              <a:rPr lang="en-US" altLang="en-US" sz="3200">
                <a:solidFill>
                  <a:srgbClr val="FFFF00"/>
                </a:solidFill>
              </a:rPr>
              <a:t>Bold, Italic and other Character Formatting Elements</a:t>
            </a:r>
          </a:p>
        </p:txBody>
      </p:sp>
      <p:sp>
        <p:nvSpPr>
          <p:cNvPr id="43012" name="Rectangle 3">
            <a:extLst>
              <a:ext uri="{FF2B5EF4-FFF2-40B4-BE49-F238E27FC236}">
                <a16:creationId xmlns:a16="http://schemas.microsoft.com/office/drawing/2014/main" id="{41B0827E-60DF-4FF1-BC28-4F81E5FE615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752600" y="1371600"/>
            <a:ext cx="8915400" cy="5486400"/>
          </a:xfrm>
          <a:solidFill>
            <a:schemeClr val="accent1"/>
          </a:solidFill>
        </p:spPr>
        <p:txBody>
          <a:bodyPr/>
          <a:lstStyle/>
          <a:p>
            <a:pPr eaLnBrk="1" hangingPunct="1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2400" b="1">
                <a:solidFill>
                  <a:srgbClr val="FF0000"/>
                </a:solidFill>
              </a:rPr>
              <a:t>&lt;FONT SIZE=“+2”&gt;</a:t>
            </a:r>
            <a:r>
              <a:rPr lang="en-US" altLang="en-US" sz="2400">
                <a:solidFill>
                  <a:srgbClr val="FF0000"/>
                </a:solidFill>
              </a:rPr>
              <a:t> Two sizes bigger</a:t>
            </a:r>
            <a:r>
              <a:rPr lang="en-US" altLang="en-US" sz="2400" b="1">
                <a:solidFill>
                  <a:srgbClr val="FF0000"/>
                </a:solidFill>
              </a:rPr>
              <a:t>&lt;/FONT&gt;</a:t>
            </a:r>
          </a:p>
          <a:p>
            <a:pPr eaLnBrk="1" hangingPunct="1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2400"/>
              <a:t>The size attribute can be set as an absolute value from 1 to 7 or as a relative value using the “+” or “-” sign. Normal text size is 3 (from -2 to +4).</a:t>
            </a:r>
          </a:p>
          <a:p>
            <a:pPr eaLnBrk="1" hangingPunct="1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2400" b="1">
                <a:solidFill>
                  <a:srgbClr val="FF0000"/>
                </a:solidFill>
              </a:rPr>
              <a:t>&lt;B&gt; Bold &lt;/B&gt;         </a:t>
            </a:r>
          </a:p>
          <a:p>
            <a:pPr eaLnBrk="1" hangingPunct="1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2400" b="1">
                <a:solidFill>
                  <a:srgbClr val="FF0000"/>
                </a:solidFill>
              </a:rPr>
              <a:t> &lt;I&gt; </a:t>
            </a:r>
            <a:r>
              <a:rPr lang="en-US" altLang="en-US" sz="2400" b="1" i="1">
                <a:solidFill>
                  <a:srgbClr val="FF0000"/>
                </a:solidFill>
              </a:rPr>
              <a:t>Italic</a:t>
            </a:r>
            <a:r>
              <a:rPr lang="en-US" altLang="en-US" sz="2400" b="1">
                <a:solidFill>
                  <a:srgbClr val="FF0000"/>
                </a:solidFill>
              </a:rPr>
              <a:t> &lt;/I&gt;</a:t>
            </a:r>
          </a:p>
          <a:p>
            <a:pPr eaLnBrk="1" hangingPunct="1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2400" b="1">
                <a:solidFill>
                  <a:srgbClr val="FF0000"/>
                </a:solidFill>
              </a:rPr>
              <a:t>&lt;U&gt;</a:t>
            </a:r>
            <a:r>
              <a:rPr lang="en-US" altLang="en-US" sz="2400" b="1" u="sng">
                <a:solidFill>
                  <a:srgbClr val="FF0000"/>
                </a:solidFill>
              </a:rPr>
              <a:t> Underline </a:t>
            </a:r>
            <a:r>
              <a:rPr lang="en-US" altLang="en-US" sz="2400" b="1">
                <a:solidFill>
                  <a:srgbClr val="FF0000"/>
                </a:solidFill>
              </a:rPr>
              <a:t>&lt;/U&gt;</a:t>
            </a:r>
          </a:p>
          <a:p>
            <a:pPr eaLnBrk="1" hangingPunct="1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2400"/>
              <a:t>Color = “#RRGGBB” The COLOR attribute of the FONT element. E.g.,</a:t>
            </a:r>
            <a:r>
              <a:rPr lang="en-US" altLang="en-US" sz="2400">
                <a:solidFill>
                  <a:schemeClr val="hlink"/>
                </a:solidFill>
              </a:rPr>
              <a:t> </a:t>
            </a:r>
            <a:r>
              <a:rPr lang="en-US" altLang="en-US" sz="2400" b="1">
                <a:solidFill>
                  <a:srgbClr val="FF0000"/>
                </a:solidFill>
              </a:rPr>
              <a:t>&lt;FONT COLOR=“#RRGGBB”&gt;this text has color&lt;/FONT&gt;</a:t>
            </a:r>
          </a:p>
          <a:p>
            <a:pPr eaLnBrk="1" hangingPunct="1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2400" b="1">
                <a:solidFill>
                  <a:srgbClr val="FF0000"/>
                </a:solidFill>
              </a:rPr>
              <a:t>&lt;PRE&gt; Preformatted &lt;/PRE&gt;</a:t>
            </a:r>
            <a:r>
              <a:rPr lang="en-US" altLang="en-US" sz="2400">
                <a:solidFill>
                  <a:schemeClr val="hlink"/>
                </a:solidFill>
              </a:rPr>
              <a:t> </a:t>
            </a:r>
            <a:r>
              <a:rPr lang="en-US" altLang="en-US" sz="2400"/>
              <a:t>Text enclosed by PRE tags is displayed in a mono-spaced font. Spaces and line breaks are supported without additional elements or special characters.</a:t>
            </a:r>
            <a:endParaRPr lang="en-US" altLang="en-US" sz="2400">
              <a:solidFill>
                <a:schemeClr val="hlin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69464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Number Placeholder 5">
            <a:extLst>
              <a:ext uri="{FF2B5EF4-FFF2-40B4-BE49-F238E27FC236}">
                <a16:creationId xmlns:a16="http://schemas.microsoft.com/office/drawing/2014/main" id="{A3C7199D-B3BD-4487-B7B5-B7B563776D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BA6C34B0-CF7D-405E-9FDA-04DCEBF769B4}" type="slidenum">
              <a:rPr lang="ar-SA" altLang="en-US"/>
              <a:pPr/>
              <a:t>9</a:t>
            </a:fld>
            <a:endParaRPr lang="en-US" altLang="en-US"/>
          </a:p>
        </p:txBody>
      </p:sp>
      <p:sp>
        <p:nvSpPr>
          <p:cNvPr id="44035" name="Rectangle 2">
            <a:extLst>
              <a:ext uri="{FF2B5EF4-FFF2-40B4-BE49-F238E27FC236}">
                <a16:creationId xmlns:a16="http://schemas.microsoft.com/office/drawing/2014/main" id="{E509C73C-665B-4ED2-ADE2-2EC3F8A0A49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solidFill>
            <a:schemeClr val="tx2"/>
          </a:solidFill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tx2"/>
            </a:extrusionClr>
            <a:contourClr>
              <a:schemeClr val="tx2"/>
            </a:contourClr>
          </a:sp3d>
        </p:spPr>
        <p:txBody>
          <a:bodyPr>
            <a:flatTx/>
          </a:bodyPr>
          <a:lstStyle/>
          <a:p>
            <a:pPr eaLnBrk="1" hangingPunct="1"/>
            <a:r>
              <a:rPr lang="en-US" altLang="en-US" sz="3200">
                <a:solidFill>
                  <a:srgbClr val="FFFF00"/>
                </a:solidFill>
              </a:rPr>
              <a:t>Bold, Italic and other Character Formatting Elements</a:t>
            </a:r>
          </a:p>
        </p:txBody>
      </p:sp>
      <p:sp>
        <p:nvSpPr>
          <p:cNvPr id="44036" name="Rectangle 3">
            <a:extLst>
              <a:ext uri="{FF2B5EF4-FFF2-40B4-BE49-F238E27FC236}">
                <a16:creationId xmlns:a16="http://schemas.microsoft.com/office/drawing/2014/main" id="{CB3633B7-E3F8-4A11-B37C-76186AC8BB2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81200" y="1752601"/>
            <a:ext cx="8229600" cy="4525963"/>
          </a:xfrm>
          <a:solidFill>
            <a:schemeClr val="accent1"/>
          </a:solidFill>
        </p:spPr>
        <p:txBody>
          <a:bodyPr/>
          <a:lstStyle/>
          <a:p>
            <a:pPr eaLnBrk="1" hangingPunct="1">
              <a:lnSpc>
                <a:spcPct val="80000"/>
              </a:lnSpc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2800" b="1">
                <a:solidFill>
                  <a:srgbClr val="FF0000"/>
                </a:solidFill>
              </a:rPr>
              <a:t>&lt;EM&gt; </a:t>
            </a:r>
            <a:r>
              <a:rPr lang="en-US" altLang="en-US" sz="2800" b="1" i="1">
                <a:solidFill>
                  <a:srgbClr val="FF0000"/>
                </a:solidFill>
              </a:rPr>
              <a:t>Emphasis</a:t>
            </a:r>
            <a:r>
              <a:rPr lang="en-US" altLang="en-US" sz="2800" b="1">
                <a:solidFill>
                  <a:srgbClr val="FF0000"/>
                </a:solidFill>
              </a:rPr>
              <a:t> &lt;/EM&gt;</a:t>
            </a:r>
            <a:r>
              <a:rPr lang="en-US" altLang="en-US" sz="2800">
                <a:solidFill>
                  <a:schemeClr val="hlink"/>
                </a:solidFill>
              </a:rPr>
              <a:t> </a:t>
            </a:r>
            <a:r>
              <a:rPr lang="en-US" altLang="en-US" sz="2800"/>
              <a:t>Browsers usually display this as italics.</a:t>
            </a:r>
          </a:p>
          <a:p>
            <a:pPr eaLnBrk="1" hangingPunct="1">
              <a:lnSpc>
                <a:spcPct val="80000"/>
              </a:lnSpc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2800" b="1">
                <a:solidFill>
                  <a:srgbClr val="FF0000"/>
                </a:solidFill>
              </a:rPr>
              <a:t>&lt;STRONG&gt; STRONG &lt;/STRONG</a:t>
            </a:r>
            <a:r>
              <a:rPr lang="en-US" altLang="en-US" sz="2800" b="1">
                <a:solidFill>
                  <a:schemeClr val="hlink"/>
                </a:solidFill>
              </a:rPr>
              <a:t>&gt;</a:t>
            </a:r>
            <a:r>
              <a:rPr lang="en-US" altLang="en-US" sz="2800">
                <a:solidFill>
                  <a:schemeClr val="hlink"/>
                </a:solidFill>
              </a:rPr>
              <a:t> </a:t>
            </a:r>
            <a:r>
              <a:rPr lang="en-US" altLang="en-US" sz="2800"/>
              <a:t>Browsers display this as bold.</a:t>
            </a:r>
          </a:p>
          <a:p>
            <a:pPr eaLnBrk="1" hangingPunct="1">
              <a:lnSpc>
                <a:spcPct val="80000"/>
              </a:lnSpc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2800" b="1">
                <a:solidFill>
                  <a:srgbClr val="FF0000"/>
                </a:solidFill>
              </a:rPr>
              <a:t>&lt;TT&gt; TELETYPE &lt;/TT&gt;</a:t>
            </a:r>
            <a:r>
              <a:rPr lang="en-US" altLang="en-US" sz="2800"/>
              <a:t> Text is displayed in a mono-spaced font. A typewriter text, e.g. fixed-width font. </a:t>
            </a:r>
          </a:p>
          <a:p>
            <a:pPr eaLnBrk="1" hangingPunct="1">
              <a:lnSpc>
                <a:spcPct val="80000"/>
              </a:lnSpc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2800" b="1">
                <a:solidFill>
                  <a:srgbClr val="FF0000"/>
                </a:solidFill>
              </a:rPr>
              <a:t>&lt;CITE&gt; Citation &lt;/CITE&gt;</a:t>
            </a:r>
            <a:r>
              <a:rPr lang="en-US" altLang="en-US" sz="2800"/>
              <a:t> represents a document citation (</a:t>
            </a:r>
            <a:r>
              <a:rPr lang="en-US" altLang="en-US" sz="2800" b="1"/>
              <a:t>italics</a:t>
            </a:r>
            <a:r>
              <a:rPr lang="en-US" altLang="en-US" sz="2800"/>
              <a:t>). </a:t>
            </a:r>
            <a:r>
              <a:rPr lang="en-US" altLang="en-US" sz="2800" b="1">
                <a:solidFill>
                  <a:srgbClr val="0000CC"/>
                </a:solidFill>
              </a:rPr>
              <a:t>For titles of books, films, etc. Typically displayed in italics. (</a:t>
            </a:r>
            <a:r>
              <a:rPr lang="en-US" altLang="en-US" sz="2800" b="1" i="1">
                <a:solidFill>
                  <a:srgbClr val="0000CC"/>
                </a:solidFill>
              </a:rPr>
              <a:t>A Beginner's Guide to HTML</a:t>
            </a:r>
            <a:r>
              <a:rPr lang="en-US" altLang="en-US" sz="2800" b="1">
                <a:solidFill>
                  <a:srgbClr val="0000CC"/>
                </a:solidFill>
              </a:rPr>
              <a:t>)</a:t>
            </a:r>
            <a:r>
              <a:rPr lang="en-US" altLang="en-US" sz="2800" b="1"/>
              <a:t> </a:t>
            </a:r>
          </a:p>
          <a:p>
            <a:pPr eaLnBrk="1" hangingPunct="1">
              <a:lnSpc>
                <a:spcPct val="8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800" b="1">
                <a:solidFill>
                  <a:schemeClr val="hlink"/>
                </a:solidFill>
              </a:rPr>
              <a:t>     </a:t>
            </a:r>
          </a:p>
        </p:txBody>
      </p:sp>
    </p:spTree>
    <p:extLst>
      <p:ext uri="{BB962C8B-B14F-4D97-AF65-F5344CB8AC3E}">
        <p14:creationId xmlns:p14="http://schemas.microsoft.com/office/powerpoint/2010/main" val="35190673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Number Placeholder 6">
            <a:extLst>
              <a:ext uri="{FF2B5EF4-FFF2-40B4-BE49-F238E27FC236}">
                <a16:creationId xmlns:a16="http://schemas.microsoft.com/office/drawing/2014/main" id="{D87D801B-55D0-4A14-9BF3-DBBE09C32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7ED376A8-A192-413B-BAEC-9FFE7DB769EC}" type="slidenum">
              <a:rPr lang="ar-SA" altLang="en-US"/>
              <a:pPr/>
              <a:t>10</a:t>
            </a:fld>
            <a:endParaRPr lang="en-US" altLang="en-US"/>
          </a:p>
        </p:txBody>
      </p:sp>
      <p:sp>
        <p:nvSpPr>
          <p:cNvPr id="45059" name="Rectangle 2">
            <a:extLst>
              <a:ext uri="{FF2B5EF4-FFF2-40B4-BE49-F238E27FC236}">
                <a16:creationId xmlns:a16="http://schemas.microsoft.com/office/drawing/2014/main" id="{071791C5-7A6E-47C8-93E0-545BA0BC384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solidFill>
            <a:schemeClr val="tx2"/>
          </a:solidFill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tx2"/>
            </a:extrusionClr>
            <a:contourClr>
              <a:schemeClr val="tx2"/>
            </a:contourClr>
          </a:sp3d>
        </p:spPr>
        <p:txBody>
          <a:bodyPr>
            <a:flatTx/>
          </a:bodyPr>
          <a:lstStyle/>
          <a:p>
            <a:pPr eaLnBrk="1" hangingPunct="1"/>
            <a:r>
              <a:rPr lang="en-US" altLang="en-US" sz="3200">
                <a:solidFill>
                  <a:srgbClr val="FFFF00"/>
                </a:solidFill>
              </a:rPr>
              <a:t>Bold, Italic and other Character Formatting Elements</a:t>
            </a:r>
          </a:p>
        </p:txBody>
      </p:sp>
      <p:sp>
        <p:nvSpPr>
          <p:cNvPr id="45060" name="Rectangle 3">
            <a:extLst>
              <a:ext uri="{FF2B5EF4-FFF2-40B4-BE49-F238E27FC236}">
                <a16:creationId xmlns:a16="http://schemas.microsoft.com/office/drawing/2014/main" id="{C0837557-3091-40CC-91C7-10FB96BBD1AC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981200" y="1752601"/>
            <a:ext cx="4033838" cy="4525963"/>
          </a:xfrm>
          <a:solidFill>
            <a:schemeClr val="accent1"/>
          </a:solidFill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sz="2000"/>
              <a:t>&lt;P&gt; &lt;FONT SIZE=“+1”&gt; One Size Larger &lt;/FONT&gt; - Normal –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sz="2000"/>
              <a:t>&lt;FONT SIZE=“-1”&gt; One Size Smaller &lt;/FONT&gt; &lt;BR&gt;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sz="2000"/>
              <a:t>&lt;B&gt; Bold&lt;/B&gt; - &lt;I&gt; italics&lt;/I&gt; - &lt;U&gt; Underlined &lt;/U&gt; -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sz="2000"/>
              <a:t>&lt;FONT COLOR=“#FF0000”&gt; Colored &lt;/FONT&gt; &lt;BR&gt;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sz="2000"/>
              <a:t>&lt;EM&gt; Emphasized&lt;/EM&gt; - &lt;STRONG&gt; Strong &lt;/STRONG&gt; - &lt;TT&gt; Tele Type &lt;/TT&gt; &lt;BR&gt;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US" altLang="en-US" sz="2000"/>
          </a:p>
        </p:txBody>
      </p:sp>
      <p:sp>
        <p:nvSpPr>
          <p:cNvPr id="45061" name="Rectangle 4">
            <a:extLst>
              <a:ext uri="{FF2B5EF4-FFF2-40B4-BE49-F238E27FC236}">
                <a16:creationId xmlns:a16="http://schemas.microsoft.com/office/drawing/2014/main" id="{29BBA0F7-2460-4D18-B73B-5CCB8296FB61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6172200" y="1752601"/>
            <a:ext cx="4033838" cy="4525963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sz="2000">
                <a:solidFill>
                  <a:srgbClr val="990000"/>
                </a:solidFill>
              </a:rPr>
              <a:t>One Size Larger - Normal – One Size Smaller </a:t>
            </a:r>
            <a:br>
              <a:rPr lang="en-US" altLang="en-US" sz="2000">
                <a:solidFill>
                  <a:srgbClr val="990000"/>
                </a:solidFill>
              </a:rPr>
            </a:br>
            <a:r>
              <a:rPr lang="en-US" altLang="en-US" sz="2000" b="1">
                <a:solidFill>
                  <a:srgbClr val="990000"/>
                </a:solidFill>
              </a:rPr>
              <a:t>Bold</a:t>
            </a:r>
            <a:r>
              <a:rPr lang="en-US" altLang="en-US" sz="2000">
                <a:solidFill>
                  <a:srgbClr val="990000"/>
                </a:solidFill>
              </a:rPr>
              <a:t> - </a:t>
            </a:r>
            <a:r>
              <a:rPr lang="en-US" altLang="en-US" sz="2000" i="1">
                <a:solidFill>
                  <a:srgbClr val="990000"/>
                </a:solidFill>
              </a:rPr>
              <a:t>italics</a:t>
            </a:r>
            <a:r>
              <a:rPr lang="en-US" altLang="en-US" sz="2000">
                <a:solidFill>
                  <a:srgbClr val="990000"/>
                </a:solidFill>
              </a:rPr>
              <a:t> - </a:t>
            </a:r>
            <a:r>
              <a:rPr lang="en-US" altLang="en-US" sz="2000" u="sng">
                <a:solidFill>
                  <a:srgbClr val="990000"/>
                </a:solidFill>
              </a:rPr>
              <a:t>Underlined </a:t>
            </a:r>
            <a:r>
              <a:rPr lang="en-US" altLang="en-US" sz="2000">
                <a:solidFill>
                  <a:srgbClr val="990000"/>
                </a:solidFill>
              </a:rPr>
              <a:t>- </a:t>
            </a:r>
            <a:r>
              <a:rPr lang="en-US" altLang="en-US" sz="2000">
                <a:solidFill>
                  <a:srgbClr val="FF0000"/>
                </a:solidFill>
              </a:rPr>
              <a:t>Colored </a:t>
            </a:r>
            <a:br>
              <a:rPr lang="en-US" altLang="en-US" sz="2000">
                <a:solidFill>
                  <a:srgbClr val="990000"/>
                </a:solidFill>
              </a:rPr>
            </a:br>
            <a:r>
              <a:rPr lang="en-US" altLang="en-US" sz="2000" i="1">
                <a:solidFill>
                  <a:srgbClr val="990000"/>
                </a:solidFill>
              </a:rPr>
              <a:t>Emphasized</a:t>
            </a:r>
            <a:r>
              <a:rPr lang="en-US" altLang="en-US" sz="2000">
                <a:solidFill>
                  <a:srgbClr val="990000"/>
                </a:solidFill>
              </a:rPr>
              <a:t> - </a:t>
            </a:r>
            <a:r>
              <a:rPr lang="en-US" altLang="en-US" sz="2000" b="1">
                <a:solidFill>
                  <a:srgbClr val="990000"/>
                </a:solidFill>
              </a:rPr>
              <a:t>Strong </a:t>
            </a:r>
            <a:r>
              <a:rPr lang="en-US" altLang="en-US" sz="2000">
                <a:solidFill>
                  <a:srgbClr val="990000"/>
                </a:solidFill>
              </a:rPr>
              <a:t>- Tele Type </a:t>
            </a:r>
            <a:br>
              <a:rPr lang="en-US" altLang="en-US" sz="2000">
                <a:solidFill>
                  <a:srgbClr val="990000"/>
                </a:solidFill>
              </a:rPr>
            </a:br>
            <a:endParaRPr lang="en-US" altLang="en-US" sz="2000">
              <a:solidFill>
                <a:srgbClr val="99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76699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Number Placeholder 5">
            <a:extLst>
              <a:ext uri="{FF2B5EF4-FFF2-40B4-BE49-F238E27FC236}">
                <a16:creationId xmlns:a16="http://schemas.microsoft.com/office/drawing/2014/main" id="{37FC1E26-A532-4B70-A170-75056C8221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EE38696B-1C8F-4127-892E-E512CBA99613}" type="slidenum">
              <a:rPr lang="ar-SA" altLang="en-US"/>
              <a:pPr/>
              <a:t>11</a:t>
            </a:fld>
            <a:endParaRPr lang="en-US" altLang="en-US"/>
          </a:p>
        </p:txBody>
      </p:sp>
      <p:sp>
        <p:nvSpPr>
          <p:cNvPr id="46083" name="Rectangle 2">
            <a:extLst>
              <a:ext uri="{FF2B5EF4-FFF2-40B4-BE49-F238E27FC236}">
                <a16:creationId xmlns:a16="http://schemas.microsoft.com/office/drawing/2014/main" id="{B6A288A5-2319-46FC-A9BE-A2218A4A14F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solidFill>
            <a:schemeClr val="tx2"/>
          </a:solidFill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tx2"/>
            </a:extrusionClr>
            <a:contourClr>
              <a:schemeClr val="tx2"/>
            </a:contourClr>
          </a:sp3d>
        </p:spPr>
        <p:txBody>
          <a:bodyPr>
            <a:flatTx/>
          </a:bodyPr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Alignment</a:t>
            </a:r>
          </a:p>
        </p:txBody>
      </p:sp>
      <p:sp>
        <p:nvSpPr>
          <p:cNvPr id="46084" name="Rectangle 3">
            <a:extLst>
              <a:ext uri="{FF2B5EF4-FFF2-40B4-BE49-F238E27FC236}">
                <a16:creationId xmlns:a16="http://schemas.microsoft.com/office/drawing/2014/main" id="{5363FAAA-7CCF-4ADD-A89F-30F0CDF2004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/>
              <a:t>Some elements have attributes for alignment (ALIGN) e.g. </a:t>
            </a:r>
            <a:r>
              <a:rPr lang="en-US" altLang="en-US">
                <a:solidFill>
                  <a:srgbClr val="FF0000"/>
                </a:solidFill>
              </a:rPr>
              <a:t>Headings, Paragraphs and Horizontal Rules</a:t>
            </a:r>
            <a:r>
              <a:rPr lang="en-US" altLang="en-US"/>
              <a:t>. </a:t>
            </a:r>
          </a:p>
          <a:p>
            <a:pPr eaLnBrk="1" hangingPunct="1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/>
              <a:t>The Three alignment values are : LEFT, RIGHT, CENTER.</a:t>
            </a:r>
          </a:p>
          <a:p>
            <a:pPr eaLnBrk="1" hangingPunct="1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>
                <a:solidFill>
                  <a:srgbClr val="FF0000"/>
                </a:solidFill>
              </a:rPr>
              <a:t>&lt;CENTER&gt;&lt;/CENTER&gt;</a:t>
            </a:r>
            <a:r>
              <a:rPr lang="en-US" altLang="en-US"/>
              <a:t> Will center elements.</a:t>
            </a:r>
          </a:p>
        </p:txBody>
      </p:sp>
    </p:spTree>
    <p:extLst>
      <p:ext uri="{BB962C8B-B14F-4D97-AF65-F5344CB8AC3E}">
        <p14:creationId xmlns:p14="http://schemas.microsoft.com/office/powerpoint/2010/main" val="1846370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Number Placeholder 5">
            <a:extLst>
              <a:ext uri="{FF2B5EF4-FFF2-40B4-BE49-F238E27FC236}">
                <a16:creationId xmlns:a16="http://schemas.microsoft.com/office/drawing/2014/main" id="{AEA4BA5C-CC78-46A2-B948-A5CA32CCF5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44A3F78F-F23F-490A-91C0-3A64B1B5325C}" type="slidenum">
              <a:rPr lang="ar-SA" altLang="en-US"/>
              <a:pPr/>
              <a:t>12</a:t>
            </a:fld>
            <a:endParaRPr lang="en-US" altLang="en-US"/>
          </a:p>
        </p:txBody>
      </p:sp>
      <p:sp>
        <p:nvSpPr>
          <p:cNvPr id="47107" name="Rectangle 2">
            <a:extLst>
              <a:ext uri="{FF2B5EF4-FFF2-40B4-BE49-F238E27FC236}">
                <a16:creationId xmlns:a16="http://schemas.microsoft.com/office/drawing/2014/main" id="{F6837378-12D5-4CF4-AEF4-C7AC3746F57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05000" y="457200"/>
            <a:ext cx="8229600" cy="1143000"/>
          </a:xfrm>
          <a:solidFill>
            <a:schemeClr val="tx2"/>
          </a:solidFill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tx2"/>
            </a:extrusionClr>
            <a:contourClr>
              <a:schemeClr val="tx2"/>
            </a:contourClr>
          </a:sp3d>
        </p:spPr>
        <p:txBody>
          <a:bodyPr>
            <a:flatTx/>
          </a:bodyPr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Alignment</a:t>
            </a:r>
          </a:p>
        </p:txBody>
      </p:sp>
      <p:sp>
        <p:nvSpPr>
          <p:cNvPr id="47108" name="Rectangle 3">
            <a:extLst>
              <a:ext uri="{FF2B5EF4-FFF2-40B4-BE49-F238E27FC236}">
                <a16:creationId xmlns:a16="http://schemas.microsoft.com/office/drawing/2014/main" id="{BD1796BD-E01E-44A3-99EB-DD21F767318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828800" y="2057401"/>
            <a:ext cx="8229600" cy="4525963"/>
          </a:xfrm>
          <a:solidFill>
            <a:schemeClr val="accent1"/>
          </a:solidFill>
        </p:spPr>
        <p:txBody>
          <a:bodyPr/>
          <a:lstStyle/>
          <a:p>
            <a:pPr eaLnBrk="1" hangingPunct="1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b="1">
                <a:solidFill>
                  <a:srgbClr val="FF0000"/>
                </a:solidFill>
              </a:rPr>
              <a:t>&lt;DIV ALIGN=“value”&gt;&lt;/DIV&gt;</a:t>
            </a:r>
            <a:r>
              <a:rPr lang="en-US" altLang="en-US"/>
              <a:t> Represents a division in the document and can contain most other element type. The alignment attribute of the DIV element is well supported.</a:t>
            </a:r>
          </a:p>
          <a:p>
            <a:pPr eaLnBrk="1" hangingPunct="1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b="1">
                <a:solidFill>
                  <a:srgbClr val="FF0000"/>
                </a:solidFill>
              </a:rPr>
              <a:t>&lt;TABLE&gt;&lt;/TABLE&gt;</a:t>
            </a:r>
            <a:r>
              <a:rPr lang="en-US" altLang="en-US" b="1">
                <a:solidFill>
                  <a:schemeClr val="hlink"/>
                </a:solidFill>
              </a:rPr>
              <a:t> </a:t>
            </a:r>
            <a:r>
              <a:rPr lang="en-US" altLang="en-US"/>
              <a:t>Inside a TABLE, alignment can be set for each individual cell.</a:t>
            </a:r>
            <a:endParaRPr lang="en-US" altLang="en-US" b="1">
              <a:solidFill>
                <a:schemeClr val="hlin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09022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Number Placeholder 5">
            <a:extLst>
              <a:ext uri="{FF2B5EF4-FFF2-40B4-BE49-F238E27FC236}">
                <a16:creationId xmlns:a16="http://schemas.microsoft.com/office/drawing/2014/main" id="{999A7602-C57B-4032-9AAF-E405487326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FD14F377-362F-48F9-9504-DD1D62B26DFA}" type="slidenum">
              <a:rPr lang="ar-SA" altLang="en-US"/>
              <a:pPr/>
              <a:t>13</a:t>
            </a:fld>
            <a:endParaRPr lang="en-US" altLang="en-US"/>
          </a:p>
        </p:txBody>
      </p:sp>
      <p:sp>
        <p:nvSpPr>
          <p:cNvPr id="48131" name="Rectangle 2">
            <a:extLst>
              <a:ext uri="{FF2B5EF4-FFF2-40B4-BE49-F238E27FC236}">
                <a16:creationId xmlns:a16="http://schemas.microsoft.com/office/drawing/2014/main" id="{8529AB11-18AC-470A-B375-A0FD1DE3D3E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solidFill>
            <a:schemeClr val="tx2"/>
          </a:solidFill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tx2"/>
            </a:extrusionClr>
            <a:contourClr>
              <a:schemeClr val="tx2"/>
            </a:contourClr>
          </a:sp3d>
        </p:spPr>
        <p:txBody>
          <a:bodyPr>
            <a:flatTx/>
          </a:bodyPr>
          <a:lstStyle/>
          <a:p>
            <a:pPr eaLnBrk="1" hangingPunct="1"/>
            <a:r>
              <a:rPr lang="en-US" altLang="en-US" sz="4000">
                <a:solidFill>
                  <a:srgbClr val="FFFF00"/>
                </a:solidFill>
              </a:rPr>
              <a:t>Special Characters &amp; Symbols</a:t>
            </a:r>
          </a:p>
        </p:txBody>
      </p:sp>
      <p:sp>
        <p:nvSpPr>
          <p:cNvPr id="48132" name="Rectangle 3">
            <a:extLst>
              <a:ext uri="{FF2B5EF4-FFF2-40B4-BE49-F238E27FC236}">
                <a16:creationId xmlns:a16="http://schemas.microsoft.com/office/drawing/2014/main" id="{73014614-1687-4AB2-9C7D-774697CA6B6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05000" y="1828801"/>
            <a:ext cx="8229600" cy="4525963"/>
          </a:xfrm>
          <a:solidFill>
            <a:schemeClr val="accent1"/>
          </a:solidFill>
        </p:spPr>
        <p:txBody>
          <a:bodyPr/>
          <a:lstStyle/>
          <a:p>
            <a:pPr eaLnBrk="1" hangingPunct="1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2800"/>
              <a:t>These Characters are recognized in HTML as they begin with an ampersand and end with with a semi-colon e.g. </a:t>
            </a:r>
            <a:r>
              <a:rPr lang="en-US" altLang="en-US" sz="2800" b="1">
                <a:solidFill>
                  <a:srgbClr val="FF0000"/>
                </a:solidFill>
              </a:rPr>
              <a:t>&amp;value;</a:t>
            </a:r>
            <a:r>
              <a:rPr lang="en-US" altLang="en-US" sz="2800" b="1"/>
              <a:t> </a:t>
            </a:r>
            <a:r>
              <a:rPr lang="en-US" altLang="en-US" sz="2800"/>
              <a:t>The value will either be an entity name or a standard ASCII character number. They are called </a:t>
            </a:r>
            <a:r>
              <a:rPr lang="en-US" altLang="en-US" sz="2800" b="1">
                <a:solidFill>
                  <a:srgbClr val="FF0000"/>
                </a:solidFill>
              </a:rPr>
              <a:t>escape sequences</a:t>
            </a:r>
            <a:r>
              <a:rPr lang="en-US" altLang="en-US" sz="2800"/>
              <a:t>. </a:t>
            </a:r>
          </a:p>
          <a:p>
            <a:pPr eaLnBrk="1" hangingPunct="1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2800"/>
              <a:t>The next table represents some of the more commonly used special characters. For a comprehensive listing, visit the W3C’s section on special characters at:</a:t>
            </a:r>
            <a:r>
              <a:rPr lang="en-US" altLang="en-US" sz="2400"/>
              <a:t> </a:t>
            </a:r>
            <a:r>
              <a:rPr lang="en-US" altLang="en-US" sz="2000">
                <a:solidFill>
                  <a:srgbClr val="000099"/>
                </a:solidFill>
              </a:rPr>
              <a:t>http://www.w3.org/MarkUp/HTMLPlus/htmlplus_13.html</a:t>
            </a:r>
          </a:p>
        </p:txBody>
      </p:sp>
    </p:spTree>
    <p:extLst>
      <p:ext uri="{BB962C8B-B14F-4D97-AF65-F5344CB8AC3E}">
        <p14:creationId xmlns:p14="http://schemas.microsoft.com/office/powerpoint/2010/main" val="22883512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Number Placeholder 5">
            <a:extLst>
              <a:ext uri="{FF2B5EF4-FFF2-40B4-BE49-F238E27FC236}">
                <a16:creationId xmlns:a16="http://schemas.microsoft.com/office/drawing/2014/main" id="{2566B88C-E262-45A0-A0D0-40B446C8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3B7D56BE-93A2-4435-939F-4F39CBF5BEBE}" type="slidenum">
              <a:rPr lang="ar-SA" altLang="en-US"/>
              <a:pPr/>
              <a:t>14</a:t>
            </a:fld>
            <a:endParaRPr lang="en-US" altLang="en-US"/>
          </a:p>
        </p:txBody>
      </p:sp>
      <p:sp>
        <p:nvSpPr>
          <p:cNvPr id="49155" name="Rectangle 2">
            <a:extLst>
              <a:ext uri="{FF2B5EF4-FFF2-40B4-BE49-F238E27FC236}">
                <a16:creationId xmlns:a16="http://schemas.microsoft.com/office/drawing/2014/main" id="{F984715B-847A-4C10-B03D-86642AE11F0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33600" y="0"/>
            <a:ext cx="8229600" cy="838200"/>
          </a:xfrm>
          <a:solidFill>
            <a:schemeClr val="tx2"/>
          </a:solidFill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tx2"/>
            </a:extrusionClr>
            <a:contourClr>
              <a:schemeClr val="tx2"/>
            </a:contourClr>
          </a:sp3d>
        </p:spPr>
        <p:txBody>
          <a:bodyPr>
            <a:flatTx/>
          </a:bodyPr>
          <a:lstStyle/>
          <a:p>
            <a:pPr eaLnBrk="1" hangingPunct="1"/>
            <a:r>
              <a:rPr lang="en-US" altLang="en-US" sz="4000">
                <a:solidFill>
                  <a:srgbClr val="FFFF00"/>
                </a:solidFill>
              </a:rPr>
              <a:t>Special Characters &amp; Symbols</a:t>
            </a:r>
          </a:p>
        </p:txBody>
      </p:sp>
      <p:graphicFrame>
        <p:nvGraphicFramePr>
          <p:cNvPr id="46144" name="Group 64">
            <a:extLst>
              <a:ext uri="{FF2B5EF4-FFF2-40B4-BE49-F238E27FC236}">
                <a16:creationId xmlns:a16="http://schemas.microsoft.com/office/drawing/2014/main" id="{62C08A9F-401D-4D6A-ACEA-C652DB12A234}"/>
              </a:ext>
            </a:extLst>
          </p:cNvPr>
          <p:cNvGraphicFramePr>
            <a:graphicFrameLocks noGrp="1"/>
          </p:cNvGraphicFramePr>
          <p:nvPr>
            <p:ph type="tbl" idx="1"/>
          </p:nvPr>
        </p:nvGraphicFramePr>
        <p:xfrm>
          <a:off x="1981200" y="1066801"/>
          <a:ext cx="8229600" cy="5794581"/>
        </p:xfrm>
        <a:graphic>
          <a:graphicData uri="http://schemas.openxmlformats.org/drawingml/2006/table">
            <a:tbl>
              <a:tblPr/>
              <a:tblGrid>
                <a:gridCol w="24209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9386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384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6764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9095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Special Character</a:t>
                      </a:r>
                    </a:p>
                  </a:txBody>
                  <a:tcPr marT="45717" marB="4571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Entity Name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Special Character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Entity Name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229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Ampersand</a:t>
                      </a:r>
                    </a:p>
                  </a:txBody>
                  <a:tcPr marT="45717" marB="4571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&amp;amp; </a:t>
                      </a:r>
                      <a:r>
                        <a:rPr kumimoji="0" lang="en-US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&amp;</a:t>
                      </a: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Greater-than sign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&amp;gt; </a:t>
                      </a:r>
                      <a:r>
                        <a:rPr kumimoji="0" lang="en-US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&gt;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8387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Asterisk </a:t>
                      </a:r>
                    </a:p>
                  </a:txBody>
                  <a:tcPr marT="45717" marB="4571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&amp;lowast; </a:t>
                      </a:r>
                      <a:r>
                        <a:rPr kumimoji="0" lang="en-US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∗∗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Less-than sign</a:t>
                      </a: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&amp;lt; </a:t>
                      </a:r>
                      <a:r>
                        <a:rPr kumimoji="0" lang="en-US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&lt;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229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Cent sign</a:t>
                      </a:r>
                    </a:p>
                  </a:txBody>
                  <a:tcPr marT="45717" marB="4571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&amp;cent; </a:t>
                      </a:r>
                      <a:r>
                        <a:rPr kumimoji="0" lang="en-US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¢</a:t>
                      </a: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Non-breaking space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&amp;nbsp;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8734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Copyright</a:t>
                      </a:r>
                    </a:p>
                  </a:txBody>
                  <a:tcPr marT="45717" marB="4571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&amp;copy; </a:t>
                      </a:r>
                      <a:r>
                        <a:rPr kumimoji="0" lang="en-US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©</a:t>
                      </a: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Quotation mark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&amp;quot; </a:t>
                      </a:r>
                      <a:r>
                        <a:rPr kumimoji="0" lang="en-US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"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8387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Fraction one qtr</a:t>
                      </a:r>
                    </a:p>
                  </a:txBody>
                  <a:tcPr marT="45717" marB="4571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&amp;frac14; </a:t>
                      </a:r>
                      <a:r>
                        <a:rPr kumimoji="0" lang="en-US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¼</a:t>
                      </a: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Registration mark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&amp;reg; </a:t>
                      </a:r>
                      <a:r>
                        <a:rPr kumimoji="0" lang="en-US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®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88387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Fraction one half</a:t>
                      </a:r>
                    </a:p>
                  </a:txBody>
                  <a:tcPr marT="45717" marB="4571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&amp;frac12; </a:t>
                      </a:r>
                      <a:r>
                        <a:rPr kumimoji="0" lang="en-US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½</a:t>
                      </a: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Trademark sign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00CC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&amp;trade; </a:t>
                      </a:r>
                      <a:r>
                        <a:rPr kumimoji="0" lang="en-US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™</a:t>
                      </a: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443384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Number Placeholder 5">
            <a:extLst>
              <a:ext uri="{FF2B5EF4-FFF2-40B4-BE49-F238E27FC236}">
                <a16:creationId xmlns:a16="http://schemas.microsoft.com/office/drawing/2014/main" id="{3739B69C-D547-46F7-AC82-12C501199C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9C5854F6-531E-425A-82CC-A9EDDC5915F3}" type="slidenum">
              <a:rPr lang="ar-SA" altLang="en-US"/>
              <a:pPr/>
              <a:t>15</a:t>
            </a:fld>
            <a:endParaRPr lang="en-US" altLang="en-US"/>
          </a:p>
        </p:txBody>
      </p:sp>
      <p:sp>
        <p:nvSpPr>
          <p:cNvPr id="50179" name="Rectangle 3">
            <a:extLst>
              <a:ext uri="{FF2B5EF4-FFF2-40B4-BE49-F238E27FC236}">
                <a16:creationId xmlns:a16="http://schemas.microsoft.com/office/drawing/2014/main" id="{8025B975-061C-426B-82ED-A8672E0F58D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81200" y="1447800"/>
            <a:ext cx="8229600" cy="5105400"/>
          </a:xfrm>
          <a:solidFill>
            <a:schemeClr val="accent1"/>
          </a:solidFill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/>
              <a:t>Additional escape sequences support accented characters, such as: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b="1">
                <a:solidFill>
                  <a:srgbClr val="990000"/>
                </a:solidFill>
              </a:rPr>
              <a:t>&amp;ouml;</a:t>
            </a:r>
            <a:r>
              <a:rPr lang="en-US" altLang="en-US" sz="2800"/>
              <a:t> 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a lowercase o with an umlaut: ö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b="1">
                <a:solidFill>
                  <a:srgbClr val="990000"/>
                </a:solidFill>
              </a:rPr>
              <a:t>&amp;ntilde;</a:t>
            </a:r>
            <a:r>
              <a:rPr lang="en-US" altLang="en-US" sz="2800"/>
              <a:t> 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a lowercase n with a tilde: ñ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b="1">
                <a:solidFill>
                  <a:srgbClr val="990000"/>
                </a:solidFill>
              </a:rPr>
              <a:t>&amp;Egrave;</a:t>
            </a:r>
            <a:r>
              <a:rPr lang="en-US" altLang="en-US" sz="2800"/>
              <a:t> 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an uppercase E with a grave accent: È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sz="2800" b="1">
                <a:solidFill>
                  <a:srgbClr val="FF0000"/>
                </a:solidFill>
              </a:rPr>
              <a:t>NOTE:</a:t>
            </a:r>
            <a:r>
              <a:rPr lang="en-US" altLang="en-US" sz="2800"/>
              <a:t> </a:t>
            </a:r>
            <a:r>
              <a:rPr lang="en-US" altLang="en-US" sz="2800" u="sng"/>
              <a:t>Unlike the rest of HTML, the escape sequences are </a:t>
            </a:r>
            <a:r>
              <a:rPr lang="en-US" altLang="en-US" sz="2800" b="1" u="sng">
                <a:solidFill>
                  <a:srgbClr val="FF0000"/>
                </a:solidFill>
              </a:rPr>
              <a:t>case sensitive</a:t>
            </a:r>
            <a:r>
              <a:rPr lang="en-US" altLang="en-US" sz="2800" u="sng"/>
              <a:t>. You cannot, for instance, use &amp;LT; instead of &amp;lt;.</a:t>
            </a:r>
            <a:r>
              <a:rPr lang="en-US" altLang="en-US" sz="2800"/>
              <a:t> </a:t>
            </a:r>
          </a:p>
        </p:txBody>
      </p:sp>
      <p:sp>
        <p:nvSpPr>
          <p:cNvPr id="50180" name="Rectangle 4">
            <a:extLst>
              <a:ext uri="{FF2B5EF4-FFF2-40B4-BE49-F238E27FC236}">
                <a16:creationId xmlns:a16="http://schemas.microsoft.com/office/drawing/2014/main" id="{27636DCC-C6CA-4CC5-A877-C47BF0DB8BD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944562"/>
          </a:xfrm>
          <a:solidFill>
            <a:schemeClr val="tx2"/>
          </a:solidFill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tx2"/>
            </a:extrusionClr>
            <a:contourClr>
              <a:schemeClr val="tx2"/>
            </a:contourClr>
          </a:sp3d>
        </p:spPr>
        <p:txBody>
          <a:bodyPr>
            <a:flatTx/>
          </a:bodyPr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Special Characters &amp; Symbols</a:t>
            </a:r>
          </a:p>
        </p:txBody>
      </p:sp>
    </p:spTree>
    <p:extLst>
      <p:ext uri="{BB962C8B-B14F-4D97-AF65-F5344CB8AC3E}">
        <p14:creationId xmlns:p14="http://schemas.microsoft.com/office/powerpoint/2010/main" val="18591148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Number Placeholder 5">
            <a:extLst>
              <a:ext uri="{FF2B5EF4-FFF2-40B4-BE49-F238E27FC236}">
                <a16:creationId xmlns:a16="http://schemas.microsoft.com/office/drawing/2014/main" id="{F93D5F16-0155-4829-92E0-1A60F1C47D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4904EF6D-8AC9-47C3-BE38-A0B1813FEB55}" type="slidenum">
              <a:rPr lang="ar-SA" altLang="en-US"/>
              <a:pPr/>
              <a:t>16</a:t>
            </a:fld>
            <a:endParaRPr lang="en-US" altLang="en-US"/>
          </a:p>
        </p:txBody>
      </p:sp>
      <p:sp>
        <p:nvSpPr>
          <p:cNvPr id="51203" name="Rectangle 2">
            <a:extLst>
              <a:ext uri="{FF2B5EF4-FFF2-40B4-BE49-F238E27FC236}">
                <a16:creationId xmlns:a16="http://schemas.microsoft.com/office/drawing/2014/main" id="{9EAFF4A7-ADF6-40D8-9ECE-636F47035CB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304800"/>
            <a:ext cx="8229600" cy="762000"/>
          </a:xfrm>
          <a:solidFill>
            <a:schemeClr val="tx2"/>
          </a:solidFill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tx2"/>
            </a:extrusionClr>
            <a:contourClr>
              <a:schemeClr val="tx2"/>
            </a:contourClr>
          </a:sp3d>
        </p:spPr>
        <p:txBody>
          <a:bodyPr>
            <a:flatTx/>
          </a:bodyPr>
          <a:lstStyle/>
          <a:p>
            <a:pPr eaLnBrk="1" hangingPunct="1"/>
            <a:r>
              <a:rPr lang="en-US" altLang="en-US" sz="2800" b="1">
                <a:solidFill>
                  <a:srgbClr val="FFFF00"/>
                </a:solidFill>
              </a:rPr>
              <a:t>Additional Character Formatting Elements</a:t>
            </a:r>
          </a:p>
        </p:txBody>
      </p:sp>
      <p:sp>
        <p:nvSpPr>
          <p:cNvPr id="51204" name="Rectangle 3">
            <a:extLst>
              <a:ext uri="{FF2B5EF4-FFF2-40B4-BE49-F238E27FC236}">
                <a16:creationId xmlns:a16="http://schemas.microsoft.com/office/drawing/2014/main" id="{4372B576-ED78-4C73-9F64-ACF564BB133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b="1">
                <a:solidFill>
                  <a:schemeClr val="tx2"/>
                </a:solidFill>
              </a:rPr>
              <a:t>&lt;STRIKE&gt; </a:t>
            </a:r>
            <a:r>
              <a:rPr lang="en-US" altLang="en-US">
                <a:solidFill>
                  <a:schemeClr val="tx2"/>
                </a:solidFill>
              </a:rPr>
              <a:t>strike-through text</a:t>
            </a:r>
            <a:r>
              <a:rPr lang="en-US" altLang="en-US" b="1">
                <a:solidFill>
                  <a:schemeClr val="tx2"/>
                </a:solidFill>
              </a:rPr>
              <a:t>&lt;/STRIKE&gt;</a:t>
            </a:r>
          </a:p>
          <a:p>
            <a:pPr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b="1">
                <a:solidFill>
                  <a:schemeClr val="tx2"/>
                </a:solidFill>
              </a:rPr>
              <a:t> </a:t>
            </a:r>
            <a:r>
              <a:rPr lang="en-US" altLang="en-US" b="1">
                <a:solidFill>
                  <a:srgbClr val="FF0000"/>
                </a:solidFill>
              </a:rPr>
              <a:t>DEL</a:t>
            </a:r>
            <a:r>
              <a:rPr lang="en-US" altLang="en-US" b="1">
                <a:solidFill>
                  <a:schemeClr val="tx2"/>
                </a:solidFill>
              </a:rPr>
              <a:t> is used for STRIKE at the latest browsers</a:t>
            </a:r>
          </a:p>
          <a:p>
            <a:pPr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b="1">
                <a:solidFill>
                  <a:schemeClr val="tx2"/>
                </a:solidFill>
              </a:rPr>
              <a:t>&lt;BIG&gt; </a:t>
            </a:r>
            <a:r>
              <a:rPr lang="en-US" altLang="en-US">
                <a:solidFill>
                  <a:schemeClr val="tx2"/>
                </a:solidFill>
              </a:rPr>
              <a:t>places text in a big font</a:t>
            </a:r>
            <a:r>
              <a:rPr lang="en-US" altLang="en-US" b="1">
                <a:solidFill>
                  <a:schemeClr val="tx2"/>
                </a:solidFill>
              </a:rPr>
              <a:t>&lt;/BIG&gt;</a:t>
            </a:r>
          </a:p>
          <a:p>
            <a:pPr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b="1">
                <a:solidFill>
                  <a:schemeClr val="tx2"/>
                </a:solidFill>
              </a:rPr>
              <a:t>&lt;SMALL&gt; </a:t>
            </a:r>
            <a:r>
              <a:rPr lang="en-US" altLang="en-US">
                <a:solidFill>
                  <a:schemeClr val="tx2"/>
                </a:solidFill>
              </a:rPr>
              <a:t>places text in a small font</a:t>
            </a:r>
            <a:r>
              <a:rPr lang="en-US" altLang="en-US" b="1">
                <a:solidFill>
                  <a:schemeClr val="tx2"/>
                </a:solidFill>
              </a:rPr>
              <a:t>&lt;/SMALL&gt;</a:t>
            </a:r>
          </a:p>
          <a:p>
            <a:pPr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2800" b="1">
                <a:solidFill>
                  <a:schemeClr val="tx2"/>
                </a:solidFill>
              </a:rPr>
              <a:t>&lt;SUB&gt; </a:t>
            </a:r>
            <a:r>
              <a:rPr lang="en-US" altLang="en-US" sz="2800">
                <a:solidFill>
                  <a:schemeClr val="tx2"/>
                </a:solidFill>
              </a:rPr>
              <a:t>places text in subscript position </a:t>
            </a:r>
            <a:r>
              <a:rPr lang="en-US" altLang="en-US" sz="2800" b="1">
                <a:solidFill>
                  <a:schemeClr val="tx2"/>
                </a:solidFill>
              </a:rPr>
              <a:t>&lt;/SUB&gt;</a:t>
            </a:r>
          </a:p>
          <a:p>
            <a:pPr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b="1">
                <a:solidFill>
                  <a:schemeClr val="tx2"/>
                </a:solidFill>
              </a:rPr>
              <a:t>&lt;SUP&gt; </a:t>
            </a:r>
            <a:r>
              <a:rPr lang="en-US" altLang="en-US">
                <a:solidFill>
                  <a:schemeClr val="tx2"/>
                </a:solidFill>
              </a:rPr>
              <a:t>places text in superscript style position </a:t>
            </a:r>
            <a:r>
              <a:rPr lang="en-US" altLang="en-US" b="1">
                <a:solidFill>
                  <a:schemeClr val="tx2"/>
                </a:solidFill>
              </a:rPr>
              <a:t>&lt;/SUP&gt;</a:t>
            </a:r>
            <a:endParaRPr lang="en-US" altLang="en-US" sz="2400" b="1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1822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Number Placeholder 5">
            <a:extLst>
              <a:ext uri="{FF2B5EF4-FFF2-40B4-BE49-F238E27FC236}">
                <a16:creationId xmlns:a16="http://schemas.microsoft.com/office/drawing/2014/main" id="{BFC70198-F9ED-49FB-8039-76FAC2948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9095BB62-1128-4B42-AC67-30CCBBA10CB9}" type="slidenum">
              <a:rPr lang="ar-SA" altLang="en-US"/>
              <a:pPr/>
              <a:t>17</a:t>
            </a:fld>
            <a:endParaRPr lang="en-US" altLang="en-US"/>
          </a:p>
        </p:txBody>
      </p:sp>
      <p:sp>
        <p:nvSpPr>
          <p:cNvPr id="52227" name="Rectangle 2">
            <a:extLst>
              <a:ext uri="{FF2B5EF4-FFF2-40B4-BE49-F238E27FC236}">
                <a16:creationId xmlns:a16="http://schemas.microsoft.com/office/drawing/2014/main" id="{80049391-CDA5-4F81-B319-99C3C2C76A8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solidFill>
            <a:schemeClr val="tx2"/>
          </a:solidFill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tx2"/>
            </a:extrusionClr>
            <a:contourClr>
              <a:schemeClr val="tx2"/>
            </a:contourClr>
          </a:sp3d>
        </p:spPr>
        <p:txBody>
          <a:bodyPr>
            <a:flatTx/>
          </a:bodyPr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Example</a:t>
            </a:r>
          </a:p>
        </p:txBody>
      </p:sp>
      <p:sp>
        <p:nvSpPr>
          <p:cNvPr id="52228" name="Rectangle 3">
            <a:extLst>
              <a:ext uri="{FF2B5EF4-FFF2-40B4-BE49-F238E27FC236}">
                <a16:creationId xmlns:a16="http://schemas.microsoft.com/office/drawing/2014/main" id="{3CD15927-0D6B-4550-ADD8-59D827E3FDC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05000" y="1676401"/>
            <a:ext cx="8229600" cy="4525963"/>
          </a:xfrm>
          <a:solidFill>
            <a:schemeClr val="accent1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en-US" altLang="en-US" sz="2400"/>
              <a:t>&lt;P&gt;&lt;STRIKE&gt; strike-through text &lt;/STRIKE&gt;&lt;/BR&gt;</a:t>
            </a:r>
          </a:p>
          <a:p>
            <a:pPr eaLnBrk="1" hangingPunct="1">
              <a:buFontTx/>
              <a:buNone/>
            </a:pPr>
            <a:endParaRPr lang="en-US" altLang="en-US" sz="2400"/>
          </a:p>
          <a:p>
            <a:pPr eaLnBrk="1" hangingPunct="1">
              <a:buFontTx/>
              <a:buNone/>
            </a:pPr>
            <a:r>
              <a:rPr lang="en-US" altLang="en-US" sz="2400"/>
              <a:t>&lt;BIG&gt;places text in a big font &lt;/BIG&gt;&lt;BR&gt;</a:t>
            </a:r>
          </a:p>
          <a:p>
            <a:pPr eaLnBrk="1" hangingPunct="1">
              <a:buFontTx/>
              <a:buNone/>
            </a:pPr>
            <a:endParaRPr lang="en-US" altLang="en-US" sz="2400"/>
          </a:p>
          <a:p>
            <a:pPr eaLnBrk="1" hangingPunct="1"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400"/>
              <a:t>&lt;SMALL&gt; places text in a small font&lt;/SMALL&gt;&lt;BR&gt;</a:t>
            </a:r>
          </a:p>
          <a:p>
            <a:pPr eaLnBrk="1" hangingPunct="1">
              <a:buClr>
                <a:schemeClr val="bg1"/>
              </a:buClr>
              <a:buFont typeface="Wingdings" panose="05000000000000000000" pitchFamily="2" charset="2"/>
              <a:buNone/>
            </a:pPr>
            <a:endParaRPr lang="en-US" altLang="en-US" sz="2400"/>
          </a:p>
          <a:p>
            <a:pPr eaLnBrk="1" hangingPunct="1"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400"/>
              <a:t>&lt;SUB&gt; places text in subscript position &lt;/SUB&gt;</a:t>
            </a:r>
          </a:p>
          <a:p>
            <a:pPr eaLnBrk="1" hangingPunct="1"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400"/>
              <a:t>Normal</a:t>
            </a:r>
          </a:p>
          <a:p>
            <a:pPr eaLnBrk="1" hangingPunct="1"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400"/>
              <a:t>&lt;SUP&gt; places text in superscript style position &lt;/SUP&gt;&lt;BR&gt;   &lt;/P&gt;</a:t>
            </a:r>
          </a:p>
          <a:p>
            <a:pPr eaLnBrk="1" hangingPunct="1">
              <a:buClr>
                <a:schemeClr val="bg1"/>
              </a:buClr>
              <a:buFont typeface="Wingdings" panose="05000000000000000000" pitchFamily="2" charset="2"/>
              <a:buNone/>
            </a:pPr>
            <a:endParaRPr lang="en-US" altLang="en-US" sz="2400"/>
          </a:p>
          <a:p>
            <a:pPr eaLnBrk="1" hangingPunct="1">
              <a:buFontTx/>
              <a:buNone/>
            </a:pPr>
            <a:endParaRPr lang="en-US" altLang="en-US" sz="2400"/>
          </a:p>
        </p:txBody>
      </p:sp>
    </p:spTree>
    <p:extLst>
      <p:ext uri="{BB962C8B-B14F-4D97-AF65-F5344CB8AC3E}">
        <p14:creationId xmlns:p14="http://schemas.microsoft.com/office/powerpoint/2010/main" val="13350388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Number Placeholder 5">
            <a:extLst>
              <a:ext uri="{FF2B5EF4-FFF2-40B4-BE49-F238E27FC236}">
                <a16:creationId xmlns:a16="http://schemas.microsoft.com/office/drawing/2014/main" id="{8DF9E627-91D8-4677-AAB0-A3E639DB4C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C69ABF4A-994E-4A08-A987-507F2043CB63}" type="slidenum">
              <a:rPr lang="ar-SA" altLang="en-US"/>
              <a:pPr/>
              <a:t>18</a:t>
            </a:fld>
            <a:endParaRPr lang="en-US" altLang="en-US"/>
          </a:p>
        </p:txBody>
      </p:sp>
      <p:sp>
        <p:nvSpPr>
          <p:cNvPr id="53251" name="Rectangle 2">
            <a:extLst>
              <a:ext uri="{FF2B5EF4-FFF2-40B4-BE49-F238E27FC236}">
                <a16:creationId xmlns:a16="http://schemas.microsoft.com/office/drawing/2014/main" id="{ED41383A-F02F-47E8-AC86-9D2EA1243BD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30425" y="274638"/>
            <a:ext cx="7931150" cy="1143000"/>
          </a:xfrm>
          <a:solidFill>
            <a:schemeClr val="tx2"/>
          </a:solidFill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tx2"/>
            </a:extrusionClr>
            <a:contourClr>
              <a:schemeClr val="tx2"/>
            </a:contourClr>
          </a:sp3d>
        </p:spPr>
        <p:txBody>
          <a:bodyPr>
            <a:flatTx/>
          </a:bodyPr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L</a:t>
            </a:r>
            <a:r>
              <a:rPr lang="en-US" altLang="en-US" b="1">
                <a:solidFill>
                  <a:srgbClr val="FFFF00"/>
                </a:solidFill>
              </a:rPr>
              <a:t>ists</a:t>
            </a:r>
          </a:p>
        </p:txBody>
      </p:sp>
      <p:sp>
        <p:nvSpPr>
          <p:cNvPr id="53252" name="Rectangle 3">
            <a:extLst>
              <a:ext uri="{FF2B5EF4-FFF2-40B4-BE49-F238E27FC236}">
                <a16:creationId xmlns:a16="http://schemas.microsoft.com/office/drawing/2014/main" id="{EBE8B095-1754-4A7D-B894-D116EB831C9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05000" y="1905001"/>
            <a:ext cx="8229600" cy="4525963"/>
          </a:xfrm>
          <a:solidFill>
            <a:schemeClr val="accent1"/>
          </a:solidFill>
        </p:spPr>
        <p:txBody>
          <a:bodyPr/>
          <a:lstStyle/>
          <a:p>
            <a:pPr marL="609600" indent="-609600" eaLnBrk="1" hangingPunct="1">
              <a:buFontTx/>
              <a:buNone/>
            </a:pPr>
            <a:r>
              <a:rPr lang="en-US" altLang="en-US" sz="2400"/>
              <a:t>In this chapter you will learn how to create a variety of lists.</a:t>
            </a:r>
          </a:p>
          <a:p>
            <a:pPr marL="609600" indent="-609600" eaLnBrk="1" hangingPunct="1"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400" b="1"/>
              <a:t>Objectives</a:t>
            </a:r>
          </a:p>
          <a:p>
            <a:pPr marL="609600" indent="-609600" eaLnBrk="1" hangingPunct="1"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400"/>
              <a:t>Upon completing this section, you should be able to</a:t>
            </a:r>
          </a:p>
          <a:p>
            <a:pPr marL="609600" indent="-609600" eaLnBrk="1" hangingPunct="1">
              <a:buClr>
                <a:schemeClr val="bg1"/>
              </a:buClr>
              <a:buFont typeface="Wingdings" panose="05000000000000000000" pitchFamily="2" charset="2"/>
              <a:buAutoNum type="arabicPeriod"/>
            </a:pPr>
            <a:r>
              <a:rPr lang="en-US" altLang="en-US" sz="2400"/>
              <a:t>Create an unordered list.</a:t>
            </a:r>
          </a:p>
          <a:p>
            <a:pPr marL="609600" indent="-609600" eaLnBrk="1" hangingPunct="1">
              <a:buClr>
                <a:schemeClr val="bg1"/>
              </a:buClr>
              <a:buFont typeface="Wingdings" panose="05000000000000000000" pitchFamily="2" charset="2"/>
              <a:buAutoNum type="arabicPeriod"/>
            </a:pPr>
            <a:r>
              <a:rPr lang="en-US" altLang="en-US" sz="2400"/>
              <a:t>Create an ordered list.</a:t>
            </a:r>
          </a:p>
          <a:p>
            <a:pPr marL="609600" indent="-609600" eaLnBrk="1" hangingPunct="1">
              <a:buClr>
                <a:schemeClr val="bg1"/>
              </a:buClr>
              <a:buFont typeface="Wingdings" panose="05000000000000000000" pitchFamily="2" charset="2"/>
              <a:buAutoNum type="arabicPeriod"/>
            </a:pPr>
            <a:r>
              <a:rPr lang="en-US" altLang="en-US" sz="2400"/>
              <a:t>Create a defined list.</a:t>
            </a:r>
          </a:p>
          <a:p>
            <a:pPr marL="609600" indent="-609600" eaLnBrk="1" hangingPunct="1">
              <a:buClr>
                <a:schemeClr val="bg1"/>
              </a:buClr>
              <a:buFont typeface="Wingdings" panose="05000000000000000000" pitchFamily="2" charset="2"/>
              <a:buAutoNum type="arabicPeriod"/>
            </a:pPr>
            <a:r>
              <a:rPr lang="en-US" altLang="en-US" sz="2400"/>
              <a:t>Nest Lists.</a:t>
            </a:r>
          </a:p>
          <a:p>
            <a:pPr marL="609600" indent="-609600" eaLnBrk="1" hangingPunct="1">
              <a:buFontTx/>
              <a:buNone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437789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Number Placeholder 5">
            <a:extLst>
              <a:ext uri="{FF2B5EF4-FFF2-40B4-BE49-F238E27FC236}">
                <a16:creationId xmlns:a16="http://schemas.microsoft.com/office/drawing/2014/main" id="{2646BEF5-7761-4789-A41F-7F5825135A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05379EAF-60F5-447C-9D1E-564F898607A4}" type="slidenum">
              <a:rPr lang="ar-SA" altLang="en-US"/>
              <a:pPr/>
              <a:t>19</a:t>
            </a:fld>
            <a:endParaRPr lang="en-US" altLang="en-US"/>
          </a:p>
        </p:txBody>
      </p:sp>
      <p:sp>
        <p:nvSpPr>
          <p:cNvPr id="54275" name="Rectangle 2">
            <a:extLst>
              <a:ext uri="{FF2B5EF4-FFF2-40B4-BE49-F238E27FC236}">
                <a16:creationId xmlns:a16="http://schemas.microsoft.com/office/drawing/2014/main" id="{E63FB85D-3E7D-4B57-A97F-28C642305E7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30425" y="274638"/>
            <a:ext cx="7931150" cy="1143000"/>
          </a:xfrm>
          <a:solidFill>
            <a:schemeClr val="tx2"/>
          </a:solidFill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List Elements</a:t>
            </a:r>
          </a:p>
        </p:txBody>
      </p:sp>
      <p:sp>
        <p:nvSpPr>
          <p:cNvPr id="54276" name="Rectangle 3">
            <a:extLst>
              <a:ext uri="{FF2B5EF4-FFF2-40B4-BE49-F238E27FC236}">
                <a16:creationId xmlns:a16="http://schemas.microsoft.com/office/drawing/2014/main" id="{0D206BA6-7F81-4C1A-8220-1C99DC1995C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81200" y="1600200"/>
            <a:ext cx="8229600" cy="5257800"/>
          </a:xfrm>
          <a:solidFill>
            <a:schemeClr val="accent1"/>
          </a:solidFill>
        </p:spPr>
        <p:txBody>
          <a:bodyPr/>
          <a:lstStyle/>
          <a:p>
            <a:pPr eaLnBrk="1" hangingPunct="1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2400"/>
              <a:t>HTML supplies several list elements. Most list elements are composed of one or more &lt;LI&gt; (List Item) elements.</a:t>
            </a:r>
          </a:p>
          <a:p>
            <a:pPr eaLnBrk="1" hangingPunct="1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2400"/>
              <a:t>UL : Unordered List. Items in this list start with a list mark such as a bullet. Browsers will usually change the list mark in nested lists.</a:t>
            </a:r>
          </a:p>
          <a:p>
            <a:pPr eaLnBrk="1" hangingPunct="1"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400" b="1">
                <a:solidFill>
                  <a:srgbClr val="FF0000"/>
                </a:solidFill>
              </a:rPr>
              <a:t>&lt;UL&gt;</a:t>
            </a:r>
          </a:p>
          <a:p>
            <a:pPr eaLnBrk="1" hangingPunct="1"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400" b="1">
                <a:solidFill>
                  <a:srgbClr val="0000CC"/>
                </a:solidFill>
              </a:rPr>
              <a:t>&lt;LI&gt;</a:t>
            </a:r>
            <a:r>
              <a:rPr lang="en-US" altLang="en-US" sz="2400"/>
              <a:t> List item </a:t>
            </a:r>
            <a:r>
              <a:rPr lang="en-US" altLang="en-US" sz="2400" b="1">
                <a:solidFill>
                  <a:srgbClr val="0000CC"/>
                </a:solidFill>
              </a:rPr>
              <a:t>…&lt;/LI&gt;</a:t>
            </a:r>
            <a:r>
              <a:rPr lang="en-US" altLang="en-US" sz="2400"/>
              <a:t>			</a:t>
            </a:r>
          </a:p>
          <a:p>
            <a:pPr eaLnBrk="1" hangingPunct="1"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400" b="1">
                <a:solidFill>
                  <a:srgbClr val="0000CC"/>
                </a:solidFill>
              </a:rPr>
              <a:t>&lt;LI&gt;</a:t>
            </a:r>
            <a:r>
              <a:rPr lang="en-US" altLang="en-US" sz="2400"/>
              <a:t> List item </a:t>
            </a:r>
            <a:r>
              <a:rPr lang="en-US" altLang="en-US" sz="2400" b="1">
                <a:solidFill>
                  <a:srgbClr val="0000CC"/>
                </a:solidFill>
              </a:rPr>
              <a:t>…&lt;/LI&gt;</a:t>
            </a:r>
          </a:p>
          <a:p>
            <a:pPr eaLnBrk="1" hangingPunct="1"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400" b="1">
                <a:solidFill>
                  <a:srgbClr val="FF0000"/>
                </a:solidFill>
              </a:rPr>
              <a:t>&lt;/UL&gt;</a:t>
            </a:r>
          </a:p>
          <a:p>
            <a:pPr eaLnBrk="1" hangingPunct="1">
              <a:buClr>
                <a:schemeClr val="bg1"/>
              </a:buClr>
            </a:pPr>
            <a:r>
              <a:rPr lang="en-US" altLang="en-US" sz="2400"/>
              <a:t>List item …</a:t>
            </a:r>
          </a:p>
          <a:p>
            <a:pPr eaLnBrk="1" hangingPunct="1">
              <a:buClr>
                <a:schemeClr val="bg1"/>
              </a:buClr>
            </a:pPr>
            <a:r>
              <a:rPr lang="en-US" altLang="en-US" sz="2400"/>
              <a:t>List item …</a:t>
            </a:r>
          </a:p>
        </p:txBody>
      </p:sp>
    </p:spTree>
    <p:extLst>
      <p:ext uri="{BB962C8B-B14F-4D97-AF65-F5344CB8AC3E}">
        <p14:creationId xmlns:p14="http://schemas.microsoft.com/office/powerpoint/2010/main" val="14908258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Number Placeholder 5">
            <a:extLst>
              <a:ext uri="{FF2B5EF4-FFF2-40B4-BE49-F238E27FC236}">
                <a16:creationId xmlns:a16="http://schemas.microsoft.com/office/drawing/2014/main" id="{88BCBF5D-3A81-4C62-82E5-DCF8385CCE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3DDCC4AD-60DB-4590-9FB6-2E83E7E1EAD4}" type="slidenum">
              <a:rPr lang="ar-SA" altLang="en-US"/>
              <a:pPr/>
              <a:t>20</a:t>
            </a:fld>
            <a:endParaRPr lang="en-US" altLang="en-US"/>
          </a:p>
        </p:txBody>
      </p:sp>
      <p:sp>
        <p:nvSpPr>
          <p:cNvPr id="55299" name="Rectangle 2">
            <a:extLst>
              <a:ext uri="{FF2B5EF4-FFF2-40B4-BE49-F238E27FC236}">
                <a16:creationId xmlns:a16="http://schemas.microsoft.com/office/drawing/2014/main" id="{45481E94-C700-4A05-B488-FEC6013F481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30425" y="274638"/>
            <a:ext cx="7931150" cy="1143000"/>
          </a:xfrm>
          <a:solidFill>
            <a:schemeClr val="tx2"/>
          </a:solidFill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tx2"/>
            </a:extrusionClr>
            <a:contourClr>
              <a:schemeClr val="tx2"/>
            </a:contourClr>
          </a:sp3d>
        </p:spPr>
        <p:txBody>
          <a:bodyPr>
            <a:flatTx/>
          </a:bodyPr>
          <a:lstStyle/>
          <a:p>
            <a:pPr eaLnBrk="1" hangingPunct="1"/>
            <a:r>
              <a:rPr lang="en-US" altLang="en-US" b="1">
                <a:solidFill>
                  <a:srgbClr val="FFFF00"/>
                </a:solidFill>
              </a:rPr>
              <a:t>List Elements</a:t>
            </a:r>
          </a:p>
        </p:txBody>
      </p:sp>
      <p:sp>
        <p:nvSpPr>
          <p:cNvPr id="55300" name="Rectangle 3">
            <a:extLst>
              <a:ext uri="{FF2B5EF4-FFF2-40B4-BE49-F238E27FC236}">
                <a16:creationId xmlns:a16="http://schemas.microsoft.com/office/drawing/2014/main" id="{0969C21A-F553-4EFC-AFB7-F8DA2A34F3C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81200" y="1752600"/>
            <a:ext cx="8229600" cy="4876800"/>
          </a:xfrm>
          <a:solidFill>
            <a:schemeClr val="accent1"/>
          </a:solidFill>
        </p:spPr>
        <p:txBody>
          <a:bodyPr/>
          <a:lstStyle/>
          <a:p>
            <a:pPr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2400"/>
              <a:t>You have the choice of three bullet types: </a:t>
            </a:r>
            <a:r>
              <a:rPr lang="en-US" altLang="en-US" sz="2400" b="1">
                <a:solidFill>
                  <a:srgbClr val="FF0000"/>
                </a:solidFill>
              </a:rPr>
              <a:t>disc(default), circle, square.</a:t>
            </a:r>
          </a:p>
          <a:p>
            <a:pPr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2400"/>
              <a:t>These are controlled in Netscape Navigator by the “TYPE” attribute for the &lt;UL&gt; element.</a:t>
            </a:r>
          </a:p>
          <a:p>
            <a:pPr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400"/>
              <a:t>&lt;UL TYPE=“square”&gt;</a:t>
            </a:r>
          </a:p>
          <a:p>
            <a:pPr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400"/>
              <a:t>&lt;LI&gt; List item …&lt;/LI&gt;			</a:t>
            </a:r>
          </a:p>
          <a:p>
            <a:pPr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400"/>
              <a:t>&lt;LI&gt; List item …&lt;/LI&gt;</a:t>
            </a:r>
          </a:p>
          <a:p>
            <a:pPr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400"/>
              <a:t>&lt;LI&gt; List item …&lt;/LI&gt;</a:t>
            </a:r>
          </a:p>
          <a:p>
            <a:pPr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400"/>
              <a:t>&lt;/UL&gt;</a:t>
            </a:r>
          </a:p>
          <a:p>
            <a:pPr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2400"/>
              <a:t>List item …</a:t>
            </a:r>
          </a:p>
          <a:p>
            <a:pPr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2400"/>
              <a:t>List item …</a:t>
            </a:r>
          </a:p>
          <a:p>
            <a:pPr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2400"/>
              <a:t>List item …</a:t>
            </a:r>
          </a:p>
        </p:txBody>
      </p:sp>
    </p:spTree>
    <p:extLst>
      <p:ext uri="{BB962C8B-B14F-4D97-AF65-F5344CB8AC3E}">
        <p14:creationId xmlns:p14="http://schemas.microsoft.com/office/powerpoint/2010/main" val="360728588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Number Placeholder 5">
            <a:extLst>
              <a:ext uri="{FF2B5EF4-FFF2-40B4-BE49-F238E27FC236}">
                <a16:creationId xmlns:a16="http://schemas.microsoft.com/office/drawing/2014/main" id="{D0F5706E-DD42-4F7F-BC0B-C516A4E437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932069C8-5630-4170-8496-ADD994ABEF32}" type="slidenum">
              <a:rPr lang="ar-SA" altLang="en-US"/>
              <a:pPr/>
              <a:t>21</a:t>
            </a:fld>
            <a:endParaRPr lang="en-US" altLang="en-US"/>
          </a:p>
        </p:txBody>
      </p:sp>
      <p:sp>
        <p:nvSpPr>
          <p:cNvPr id="56323" name="Rectangle 2">
            <a:extLst>
              <a:ext uri="{FF2B5EF4-FFF2-40B4-BE49-F238E27FC236}">
                <a16:creationId xmlns:a16="http://schemas.microsoft.com/office/drawing/2014/main" id="{B78E003A-CA00-4285-811A-B20DDDA9C2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5038" y="427038"/>
            <a:ext cx="7929562" cy="914400"/>
          </a:xfrm>
          <a:solidFill>
            <a:schemeClr val="tx2"/>
          </a:solidFill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tx2"/>
            </a:extrusionClr>
            <a:contourClr>
              <a:schemeClr val="tx2"/>
            </a:contourClr>
          </a:sp3d>
        </p:spPr>
        <p:txBody>
          <a:bodyPr>
            <a:flatTx/>
          </a:bodyPr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List Elements</a:t>
            </a:r>
          </a:p>
        </p:txBody>
      </p:sp>
      <p:sp>
        <p:nvSpPr>
          <p:cNvPr id="56324" name="Rectangle 3">
            <a:extLst>
              <a:ext uri="{FF2B5EF4-FFF2-40B4-BE49-F238E27FC236}">
                <a16:creationId xmlns:a16="http://schemas.microsoft.com/office/drawing/2014/main" id="{5BAEB7C7-8252-4C9D-8E61-334AAD9E31E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81200" y="1600200"/>
            <a:ext cx="8229600" cy="4876800"/>
          </a:xfrm>
          <a:solidFill>
            <a:schemeClr val="accent1"/>
          </a:solidFill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2400"/>
              <a:t>OL: Ordered List. Items in this list are numbered automatically by the browser.</a:t>
            </a:r>
          </a:p>
          <a:p>
            <a:pPr marL="609600" indent="-609600"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400">
                <a:solidFill>
                  <a:srgbClr val="990000"/>
                </a:solidFill>
              </a:rPr>
              <a:t>&lt;OL&gt;</a:t>
            </a:r>
          </a:p>
          <a:p>
            <a:pPr marL="609600" indent="-609600"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400">
                <a:solidFill>
                  <a:srgbClr val="990000"/>
                </a:solidFill>
              </a:rPr>
              <a:t>&lt;LI&gt; List item …&lt;/LI&gt;			</a:t>
            </a:r>
          </a:p>
          <a:p>
            <a:pPr marL="609600" indent="-609600"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400">
                <a:solidFill>
                  <a:srgbClr val="990000"/>
                </a:solidFill>
              </a:rPr>
              <a:t>&lt;LI&gt; List item …&lt;/LI&gt;</a:t>
            </a:r>
          </a:p>
          <a:p>
            <a:pPr marL="609600" indent="-609600"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400">
                <a:solidFill>
                  <a:srgbClr val="990000"/>
                </a:solidFill>
              </a:rPr>
              <a:t>&lt;LI&gt; List item …&lt;/LI&gt;</a:t>
            </a:r>
          </a:p>
          <a:p>
            <a:pPr marL="609600" indent="-609600"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400">
                <a:solidFill>
                  <a:srgbClr val="990000"/>
                </a:solidFill>
              </a:rPr>
              <a:t>&lt;/OL&gt;</a:t>
            </a:r>
          </a:p>
          <a:p>
            <a:pPr marL="609600" indent="-609600"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AutoNum type="arabicPeriod"/>
            </a:pPr>
            <a:r>
              <a:rPr lang="en-US" altLang="en-US" sz="2400" b="1">
                <a:solidFill>
                  <a:srgbClr val="FF0000"/>
                </a:solidFill>
              </a:rPr>
              <a:t>List item …</a:t>
            </a:r>
          </a:p>
          <a:p>
            <a:pPr marL="609600" indent="-609600"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AutoNum type="arabicPeriod"/>
            </a:pPr>
            <a:r>
              <a:rPr lang="en-US" altLang="en-US" sz="2400" b="1">
                <a:solidFill>
                  <a:srgbClr val="FF0000"/>
                </a:solidFill>
              </a:rPr>
              <a:t>List item …</a:t>
            </a:r>
          </a:p>
          <a:p>
            <a:pPr marL="609600" indent="-609600"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AutoNum type="arabicPeriod"/>
            </a:pPr>
            <a:r>
              <a:rPr lang="en-US" altLang="en-US" sz="2400" b="1">
                <a:solidFill>
                  <a:srgbClr val="FF0000"/>
                </a:solidFill>
              </a:rPr>
              <a:t>List item</a:t>
            </a:r>
          </a:p>
          <a:p>
            <a:pPr marL="609600" indent="-609600" eaLnBrk="1" hangingPunct="1">
              <a:lnSpc>
                <a:spcPct val="90000"/>
              </a:lnSpc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2400"/>
              <a:t>You have the choice of setting the TYPE Attribute to one of five numbering styles.</a:t>
            </a:r>
          </a:p>
        </p:txBody>
      </p:sp>
    </p:spTree>
    <p:extLst>
      <p:ext uri="{BB962C8B-B14F-4D97-AF65-F5344CB8AC3E}">
        <p14:creationId xmlns:p14="http://schemas.microsoft.com/office/powerpoint/2010/main" val="29431339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Number Placeholder 5">
            <a:extLst>
              <a:ext uri="{FF2B5EF4-FFF2-40B4-BE49-F238E27FC236}">
                <a16:creationId xmlns:a16="http://schemas.microsoft.com/office/drawing/2014/main" id="{8B0D35BB-4419-4C08-987B-1BFE2A7230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0490887B-A5E9-48B8-86C3-F533D99535FA}" type="slidenum">
              <a:rPr lang="ar-SA" altLang="en-US"/>
              <a:pPr/>
              <a:t>22</a:t>
            </a:fld>
            <a:endParaRPr lang="en-US" altLang="en-US"/>
          </a:p>
        </p:txBody>
      </p:sp>
      <p:sp>
        <p:nvSpPr>
          <p:cNvPr id="57347" name="Rectangle 2">
            <a:extLst>
              <a:ext uri="{FF2B5EF4-FFF2-40B4-BE49-F238E27FC236}">
                <a16:creationId xmlns:a16="http://schemas.microsoft.com/office/drawing/2014/main" id="{0EDE228F-6F02-4CCA-87ED-BE684DF1237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5038" y="274638"/>
            <a:ext cx="7929562" cy="914400"/>
          </a:xfrm>
          <a:solidFill>
            <a:schemeClr val="tx2"/>
          </a:solidFill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tx2"/>
            </a:extrusionClr>
            <a:contourClr>
              <a:schemeClr val="tx2"/>
            </a:contourClr>
          </a:sp3d>
        </p:spPr>
        <p:txBody>
          <a:bodyPr>
            <a:flatTx/>
          </a:bodyPr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List Elements</a:t>
            </a:r>
          </a:p>
        </p:txBody>
      </p:sp>
      <p:graphicFrame>
        <p:nvGraphicFramePr>
          <p:cNvPr id="53283" name="Group 35">
            <a:extLst>
              <a:ext uri="{FF2B5EF4-FFF2-40B4-BE49-F238E27FC236}">
                <a16:creationId xmlns:a16="http://schemas.microsoft.com/office/drawing/2014/main" id="{302A6170-4E54-4270-84B2-B10C69357DF5}"/>
              </a:ext>
            </a:extLst>
          </p:cNvPr>
          <p:cNvGraphicFramePr>
            <a:graphicFrameLocks noGrp="1"/>
          </p:cNvGraphicFramePr>
          <p:nvPr>
            <p:ph type="tbl" idx="1"/>
          </p:nvPr>
        </p:nvGraphicFramePr>
        <p:xfrm>
          <a:off x="1981200" y="1600200"/>
          <a:ext cx="8229600" cy="4114800"/>
        </p:xfrm>
        <a:graphic>
          <a:graphicData uri="http://schemas.openxmlformats.org/drawingml/2006/table">
            <a:tbl>
              <a:tblPr/>
              <a:tblGrid>
                <a:gridCol w="18557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464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22738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858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TYPE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Numbering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Styles</a:t>
                      </a:r>
                    </a:p>
                  </a:txBody>
                  <a:tcPr horzOverflow="overflow">
                    <a:lnL>
                      <a:noFill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858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Arabic numbers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1,2,3, ……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858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Lower alpha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a, b, c, ……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858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Upper alpha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A, B, C, ……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858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Lower roman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i, ii, iii, ……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858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Upper roman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I, II, III, ……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2842684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Number Placeholder 5">
            <a:extLst>
              <a:ext uri="{FF2B5EF4-FFF2-40B4-BE49-F238E27FC236}">
                <a16:creationId xmlns:a16="http://schemas.microsoft.com/office/drawing/2014/main" id="{3EC65C26-1BDB-4993-9DA6-A5B3318DC7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7C2C5D41-7F93-4257-BD45-EF0A0F05F1C3}" type="slidenum">
              <a:rPr lang="ar-SA" altLang="en-US"/>
              <a:pPr/>
              <a:t>23</a:t>
            </a:fld>
            <a:endParaRPr lang="en-US" altLang="en-US"/>
          </a:p>
        </p:txBody>
      </p:sp>
      <p:sp>
        <p:nvSpPr>
          <p:cNvPr id="58371" name="Rectangle 2">
            <a:extLst>
              <a:ext uri="{FF2B5EF4-FFF2-40B4-BE49-F238E27FC236}">
                <a16:creationId xmlns:a16="http://schemas.microsoft.com/office/drawing/2014/main" id="{FDB273BA-4ADF-46B7-B73A-4620878E571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304800"/>
            <a:ext cx="8229600" cy="1143000"/>
          </a:xfrm>
          <a:solidFill>
            <a:schemeClr val="tx2"/>
          </a:solidFill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tx2"/>
            </a:extrusionClr>
            <a:contourClr>
              <a:schemeClr val="tx2"/>
            </a:contourClr>
          </a:sp3d>
        </p:spPr>
        <p:txBody>
          <a:bodyPr>
            <a:flatTx/>
          </a:bodyPr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List Elements</a:t>
            </a:r>
          </a:p>
        </p:txBody>
      </p:sp>
      <p:sp>
        <p:nvSpPr>
          <p:cNvPr id="58372" name="Rectangle 3">
            <a:extLst>
              <a:ext uri="{FF2B5EF4-FFF2-40B4-BE49-F238E27FC236}">
                <a16:creationId xmlns:a16="http://schemas.microsoft.com/office/drawing/2014/main" id="{A7CA41AF-6367-4E2D-8901-0F760535BBB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81200" y="1828801"/>
            <a:ext cx="8229600" cy="4525963"/>
          </a:xfrm>
          <a:solidFill>
            <a:schemeClr val="accent1"/>
          </a:solidFill>
        </p:spPr>
        <p:txBody>
          <a:bodyPr/>
          <a:lstStyle/>
          <a:p>
            <a:pPr eaLnBrk="1" hangingPunct="1">
              <a:lnSpc>
                <a:spcPct val="80000"/>
              </a:lnSpc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2800"/>
              <a:t>You can specify a starting number for an ordered list.</a:t>
            </a:r>
          </a:p>
          <a:p>
            <a:pPr eaLnBrk="1" hangingPunct="1">
              <a:lnSpc>
                <a:spcPct val="8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800" b="1">
                <a:solidFill>
                  <a:srgbClr val="FF0000"/>
                </a:solidFill>
              </a:rPr>
              <a:t>&lt;OL TYPE =“i”&gt;</a:t>
            </a:r>
          </a:p>
          <a:p>
            <a:pPr eaLnBrk="1" hangingPunct="1">
              <a:lnSpc>
                <a:spcPct val="8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800"/>
              <a:t>&lt;LI&gt; List item …&lt;/LI&gt;</a:t>
            </a:r>
          </a:p>
          <a:p>
            <a:pPr eaLnBrk="1" hangingPunct="1">
              <a:lnSpc>
                <a:spcPct val="8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800"/>
              <a:t>&lt;LI&gt; List item …&lt;/LI&gt;</a:t>
            </a:r>
          </a:p>
          <a:p>
            <a:pPr eaLnBrk="1" hangingPunct="1">
              <a:lnSpc>
                <a:spcPct val="8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800" b="1">
                <a:solidFill>
                  <a:srgbClr val="FF0000"/>
                </a:solidFill>
              </a:rPr>
              <a:t>&lt;/OL&gt;</a:t>
            </a:r>
          </a:p>
          <a:p>
            <a:pPr eaLnBrk="1" hangingPunct="1">
              <a:lnSpc>
                <a:spcPct val="8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800"/>
              <a:t>&lt;P&gt; text ….&lt;/P&gt;</a:t>
            </a:r>
          </a:p>
          <a:p>
            <a:pPr eaLnBrk="1" hangingPunct="1">
              <a:lnSpc>
                <a:spcPct val="8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800" b="1">
                <a:solidFill>
                  <a:srgbClr val="FF0000"/>
                </a:solidFill>
              </a:rPr>
              <a:t>&lt;OL TYPE=“i” START=“3”&gt;</a:t>
            </a:r>
          </a:p>
          <a:p>
            <a:pPr eaLnBrk="1" hangingPunct="1">
              <a:lnSpc>
                <a:spcPct val="8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800" b="1">
                <a:solidFill>
                  <a:srgbClr val="FF0000"/>
                </a:solidFill>
              </a:rPr>
              <a:t>&lt;LI&gt; List item …&lt;/LI&gt;</a:t>
            </a:r>
          </a:p>
          <a:p>
            <a:pPr eaLnBrk="1" hangingPunct="1">
              <a:lnSpc>
                <a:spcPct val="8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800" b="1">
                <a:solidFill>
                  <a:srgbClr val="FF0000"/>
                </a:solidFill>
              </a:rPr>
              <a:t>&lt;/OL&gt;</a:t>
            </a:r>
          </a:p>
        </p:txBody>
      </p:sp>
    </p:spTree>
    <p:extLst>
      <p:ext uri="{BB962C8B-B14F-4D97-AF65-F5344CB8AC3E}">
        <p14:creationId xmlns:p14="http://schemas.microsoft.com/office/powerpoint/2010/main" val="113246972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Number Placeholder 5">
            <a:extLst>
              <a:ext uri="{FF2B5EF4-FFF2-40B4-BE49-F238E27FC236}">
                <a16:creationId xmlns:a16="http://schemas.microsoft.com/office/drawing/2014/main" id="{9BD1DAE8-E6F2-40AE-88F1-E3F7C48AEE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917ED6CC-002A-4B65-BC65-495DF3EACAE3}" type="slidenum">
              <a:rPr lang="ar-SA" altLang="en-US"/>
              <a:pPr/>
              <a:t>24</a:t>
            </a:fld>
            <a:endParaRPr lang="en-US" altLang="en-US"/>
          </a:p>
        </p:txBody>
      </p:sp>
      <p:sp>
        <p:nvSpPr>
          <p:cNvPr id="59395" name="Rectangle 2">
            <a:extLst>
              <a:ext uri="{FF2B5EF4-FFF2-40B4-BE49-F238E27FC236}">
                <a16:creationId xmlns:a16="http://schemas.microsoft.com/office/drawing/2014/main" id="{294E31D4-B775-40B3-9402-734052C3946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944562"/>
          </a:xfrm>
          <a:solidFill>
            <a:schemeClr val="tx2"/>
          </a:solidFill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tx2"/>
            </a:extrusionClr>
            <a:contourClr>
              <a:schemeClr val="tx2"/>
            </a:contourClr>
          </a:sp3d>
        </p:spPr>
        <p:txBody>
          <a:bodyPr>
            <a:flatTx/>
          </a:bodyPr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List Elements</a:t>
            </a:r>
          </a:p>
        </p:txBody>
      </p:sp>
      <p:sp>
        <p:nvSpPr>
          <p:cNvPr id="59396" name="Rectangle 3">
            <a:extLst>
              <a:ext uri="{FF2B5EF4-FFF2-40B4-BE49-F238E27FC236}">
                <a16:creationId xmlns:a16="http://schemas.microsoft.com/office/drawing/2014/main" id="{7F19F03B-03D7-4588-A873-95FDCE0DE99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marL="812800" indent="-812800" eaLnBrk="1" hangingPunct="1">
              <a:buClr>
                <a:schemeClr val="bg1"/>
              </a:buClr>
              <a:buFont typeface="Monotype Sorts" charset="0"/>
              <a:buAutoNum type="romanLcPeriod"/>
            </a:pPr>
            <a:r>
              <a:rPr lang="en-US" altLang="en-US"/>
              <a:t>List item …</a:t>
            </a:r>
          </a:p>
          <a:p>
            <a:pPr marL="812800" indent="-812800" eaLnBrk="1" hangingPunct="1">
              <a:buClr>
                <a:schemeClr val="bg1"/>
              </a:buClr>
              <a:buFont typeface="Monotype Sorts" charset="0"/>
              <a:buAutoNum type="romanLcPeriod"/>
            </a:pPr>
            <a:r>
              <a:rPr lang="en-US" altLang="en-US"/>
              <a:t>List item …</a:t>
            </a:r>
          </a:p>
          <a:p>
            <a:pPr marL="812800" indent="-812800" eaLnBrk="1" hangingPunct="1">
              <a:buClr>
                <a:schemeClr val="bg1"/>
              </a:buClr>
              <a:buFont typeface="Monotype Sorts" charset="0"/>
              <a:buNone/>
            </a:pPr>
            <a:endParaRPr lang="en-US" altLang="en-US"/>
          </a:p>
          <a:p>
            <a:pPr marL="812800" indent="-812800" eaLnBrk="1" hangingPunct="1">
              <a:buFont typeface="Monotype Sorts" charset="0"/>
              <a:buNone/>
            </a:pPr>
            <a:r>
              <a:rPr lang="en-US" altLang="en-US"/>
              <a:t>   Text ….</a:t>
            </a:r>
          </a:p>
          <a:p>
            <a:pPr marL="812800" indent="-812800" eaLnBrk="1" hangingPunct="1">
              <a:buFont typeface="Monotype Sorts" charset="0"/>
              <a:buNone/>
            </a:pPr>
            <a:endParaRPr lang="en-US" altLang="en-US"/>
          </a:p>
          <a:p>
            <a:pPr marL="812800" indent="-812800" eaLnBrk="1" hangingPunct="1">
              <a:buClr>
                <a:schemeClr val="bg1"/>
              </a:buClr>
              <a:buFont typeface="Monotype Sorts" charset="0"/>
              <a:buAutoNum type="romanLcPeriod" startAt="3"/>
            </a:pPr>
            <a:r>
              <a:rPr lang="en-US" altLang="en-US"/>
              <a:t>List item …</a:t>
            </a:r>
          </a:p>
        </p:txBody>
      </p:sp>
    </p:spTree>
    <p:extLst>
      <p:ext uri="{BB962C8B-B14F-4D97-AF65-F5344CB8AC3E}">
        <p14:creationId xmlns:p14="http://schemas.microsoft.com/office/powerpoint/2010/main" val="353552191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Number Placeholder 5">
            <a:extLst>
              <a:ext uri="{FF2B5EF4-FFF2-40B4-BE49-F238E27FC236}">
                <a16:creationId xmlns:a16="http://schemas.microsoft.com/office/drawing/2014/main" id="{6F74E5C0-D608-42A0-9B25-168A662EC1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175F947F-2645-4D5D-919A-1DB27A5D8969}" type="slidenum">
              <a:rPr lang="ar-SA" altLang="en-US"/>
              <a:pPr/>
              <a:t>25</a:t>
            </a:fld>
            <a:endParaRPr lang="en-US" altLang="en-US"/>
          </a:p>
        </p:txBody>
      </p:sp>
      <p:sp>
        <p:nvSpPr>
          <p:cNvPr id="60419" name="Rectangle 2">
            <a:extLst>
              <a:ext uri="{FF2B5EF4-FFF2-40B4-BE49-F238E27FC236}">
                <a16:creationId xmlns:a16="http://schemas.microsoft.com/office/drawing/2014/main" id="{BFF34668-6B61-4A16-BBF4-26E034BAB37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1020762"/>
          </a:xfrm>
          <a:solidFill>
            <a:schemeClr val="tx2"/>
          </a:solidFill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tx2"/>
            </a:extrusionClr>
            <a:contourClr>
              <a:schemeClr val="tx2"/>
            </a:contourClr>
          </a:sp3d>
        </p:spPr>
        <p:txBody>
          <a:bodyPr>
            <a:flatTx/>
          </a:bodyPr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List Elements</a:t>
            </a:r>
          </a:p>
        </p:txBody>
      </p:sp>
      <p:sp>
        <p:nvSpPr>
          <p:cNvPr id="60420" name="Rectangle 3">
            <a:extLst>
              <a:ext uri="{FF2B5EF4-FFF2-40B4-BE49-F238E27FC236}">
                <a16:creationId xmlns:a16="http://schemas.microsoft.com/office/drawing/2014/main" id="{C11999A5-7863-463F-9E6C-652DA1DFA10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81200" y="1600200"/>
            <a:ext cx="8229600" cy="5257800"/>
          </a:xfrm>
          <a:solidFill>
            <a:schemeClr val="accent1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CC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2400" b="1">
                <a:solidFill>
                  <a:srgbClr val="FF0000"/>
                </a:solidFill>
              </a:rPr>
              <a:t>DL: Definition List</a:t>
            </a:r>
            <a:r>
              <a:rPr lang="en-US" altLang="en-US" sz="2400"/>
              <a:t>. This kind of list is different from the others. Each item in a DL consists of one or more </a:t>
            </a:r>
            <a:r>
              <a:rPr lang="en-US" altLang="en-US" sz="2400" b="1">
                <a:solidFill>
                  <a:srgbClr val="FF0000"/>
                </a:solidFill>
              </a:rPr>
              <a:t>Definition Terms (DT elements),</a:t>
            </a:r>
            <a:r>
              <a:rPr lang="en-US" altLang="en-US" sz="2400"/>
              <a:t> followed by one or more </a:t>
            </a:r>
            <a:r>
              <a:rPr lang="en-US" altLang="en-US" sz="2400" b="1">
                <a:solidFill>
                  <a:srgbClr val="FF0000"/>
                </a:solidFill>
              </a:rPr>
              <a:t>Definition Description (DD elements).</a:t>
            </a:r>
          </a:p>
          <a:p>
            <a:pPr eaLnBrk="1" hangingPunct="1">
              <a:lnSpc>
                <a:spcPct val="8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000"/>
              <a:t>&lt;DL&gt;</a:t>
            </a:r>
          </a:p>
          <a:p>
            <a:pPr eaLnBrk="1" hangingPunct="1">
              <a:lnSpc>
                <a:spcPct val="8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000"/>
              <a:t>&lt;DT&gt; HTML &lt;/DT&gt;</a:t>
            </a:r>
          </a:p>
          <a:p>
            <a:pPr eaLnBrk="1" hangingPunct="1">
              <a:lnSpc>
                <a:spcPct val="8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000"/>
              <a:t>&lt;DD&gt; Hyper Text Markup Language &lt;/DD&gt;</a:t>
            </a:r>
          </a:p>
          <a:p>
            <a:pPr eaLnBrk="1" hangingPunct="1">
              <a:lnSpc>
                <a:spcPct val="8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000"/>
              <a:t>&lt;DT&gt; DOG &lt;/DT&gt;</a:t>
            </a:r>
          </a:p>
          <a:p>
            <a:pPr eaLnBrk="1" hangingPunct="1">
              <a:lnSpc>
                <a:spcPct val="8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000"/>
              <a:t>&lt;DD&gt; A human’s best friend!&lt;/DD&gt;</a:t>
            </a:r>
          </a:p>
          <a:p>
            <a:pPr eaLnBrk="1" hangingPunct="1">
              <a:lnSpc>
                <a:spcPct val="8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000"/>
              <a:t>&lt;/DL&gt;</a:t>
            </a:r>
          </a:p>
          <a:p>
            <a:pPr eaLnBrk="1" hangingPunct="1">
              <a:lnSpc>
                <a:spcPct val="8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endParaRPr lang="en-US" altLang="en-US" sz="2000"/>
          </a:p>
          <a:p>
            <a:pPr eaLnBrk="1" hangingPunct="1">
              <a:lnSpc>
                <a:spcPct val="8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FF0000"/>
                </a:solidFill>
              </a:rPr>
              <a:t>HTML</a:t>
            </a:r>
          </a:p>
          <a:p>
            <a:pPr eaLnBrk="1" hangingPunct="1">
              <a:lnSpc>
                <a:spcPct val="8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FF0000"/>
                </a:solidFill>
              </a:rPr>
              <a:t>		 Hyper Text Markup Language </a:t>
            </a:r>
          </a:p>
          <a:p>
            <a:pPr eaLnBrk="1" hangingPunct="1">
              <a:lnSpc>
                <a:spcPct val="8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FF0000"/>
                </a:solidFill>
              </a:rPr>
              <a:t>DOG</a:t>
            </a:r>
          </a:p>
          <a:p>
            <a:pPr eaLnBrk="1" hangingPunct="1">
              <a:lnSpc>
                <a:spcPct val="8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FF0000"/>
                </a:solidFill>
              </a:rPr>
              <a:t>		A human’s best friend!</a:t>
            </a:r>
          </a:p>
        </p:txBody>
      </p:sp>
    </p:spTree>
    <p:extLst>
      <p:ext uri="{BB962C8B-B14F-4D97-AF65-F5344CB8AC3E}">
        <p14:creationId xmlns:p14="http://schemas.microsoft.com/office/powerpoint/2010/main" val="419680255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Number Placeholder 5">
            <a:extLst>
              <a:ext uri="{FF2B5EF4-FFF2-40B4-BE49-F238E27FC236}">
                <a16:creationId xmlns:a16="http://schemas.microsoft.com/office/drawing/2014/main" id="{0738D689-0CF9-4C0C-8F08-DE9D334157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7E9A8FD6-80B7-49F0-B969-D6918F349DED}" type="slidenum">
              <a:rPr lang="ar-SA" altLang="en-US"/>
              <a:pPr/>
              <a:t>26</a:t>
            </a:fld>
            <a:endParaRPr lang="en-US" altLang="en-US"/>
          </a:p>
        </p:txBody>
      </p:sp>
      <p:sp>
        <p:nvSpPr>
          <p:cNvPr id="61443" name="Rectangle 2">
            <a:extLst>
              <a:ext uri="{FF2B5EF4-FFF2-40B4-BE49-F238E27FC236}">
                <a16:creationId xmlns:a16="http://schemas.microsoft.com/office/drawing/2014/main" id="{AA43F73F-3DF8-48DD-A95C-14773F227B9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152400"/>
            <a:ext cx="8229600" cy="762000"/>
          </a:xfrm>
          <a:solidFill>
            <a:schemeClr val="tx2"/>
          </a:solidFill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tx2"/>
            </a:extrusionClr>
            <a:contourClr>
              <a:schemeClr val="tx2"/>
            </a:contourClr>
          </a:sp3d>
        </p:spPr>
        <p:txBody>
          <a:bodyPr>
            <a:flatTx/>
          </a:bodyPr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Nesting Lists</a:t>
            </a:r>
          </a:p>
        </p:txBody>
      </p:sp>
      <p:sp>
        <p:nvSpPr>
          <p:cNvPr id="61444" name="Rectangle 3">
            <a:extLst>
              <a:ext uri="{FF2B5EF4-FFF2-40B4-BE49-F238E27FC236}">
                <a16:creationId xmlns:a16="http://schemas.microsoft.com/office/drawing/2014/main" id="{2BE616E6-68F5-413F-A60B-6B1C655EE44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752600" y="1143000"/>
            <a:ext cx="8534400" cy="5715000"/>
          </a:xfrm>
          <a:solidFill>
            <a:schemeClr val="accent1"/>
          </a:solidFill>
        </p:spPr>
        <p:txBody>
          <a:bodyPr/>
          <a:lstStyle/>
          <a:p>
            <a:pPr eaLnBrk="1" hangingPunct="1">
              <a:lnSpc>
                <a:spcPct val="80000"/>
              </a:lnSpc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en-US" altLang="en-US" sz="2400"/>
              <a:t>You can nest lists by inserting a UL, OL, etc., inside a list item (LI).</a:t>
            </a:r>
          </a:p>
          <a:p>
            <a:pPr eaLnBrk="1" hangingPunct="1">
              <a:lnSpc>
                <a:spcPct val="8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400" b="1">
                <a:solidFill>
                  <a:srgbClr val="FF0000"/>
                </a:solidFill>
              </a:rPr>
              <a:t>EXample</a:t>
            </a:r>
          </a:p>
          <a:p>
            <a:pPr eaLnBrk="1" hangingPunct="1">
              <a:lnSpc>
                <a:spcPct val="8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400"/>
              <a:t>&lt;UL TYPE = “square”&gt;</a:t>
            </a:r>
          </a:p>
          <a:p>
            <a:pPr eaLnBrk="1" hangingPunct="1">
              <a:lnSpc>
                <a:spcPct val="8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400"/>
              <a:t>&lt;LI&gt; List item …&lt;/LI&gt;</a:t>
            </a:r>
          </a:p>
          <a:p>
            <a:pPr eaLnBrk="1" hangingPunct="1">
              <a:lnSpc>
                <a:spcPct val="8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400"/>
              <a:t>&lt;LI&gt; List item …</a:t>
            </a:r>
          </a:p>
          <a:p>
            <a:pPr eaLnBrk="1" hangingPunct="1">
              <a:lnSpc>
                <a:spcPct val="8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400" b="1">
                <a:solidFill>
                  <a:srgbClr val="FF0000"/>
                </a:solidFill>
              </a:rPr>
              <a:t>&lt;OL TYPE=“i” START=“3”&gt;</a:t>
            </a:r>
          </a:p>
          <a:p>
            <a:pPr eaLnBrk="1" hangingPunct="1">
              <a:lnSpc>
                <a:spcPct val="8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400" b="1">
                <a:solidFill>
                  <a:srgbClr val="FF0000"/>
                </a:solidFill>
              </a:rPr>
              <a:t>&lt;LI&gt; List item …&lt;/LI&gt;</a:t>
            </a:r>
          </a:p>
          <a:p>
            <a:pPr eaLnBrk="1" hangingPunct="1">
              <a:lnSpc>
                <a:spcPct val="8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400" b="1">
                <a:solidFill>
                  <a:srgbClr val="FF0000"/>
                </a:solidFill>
              </a:rPr>
              <a:t>&lt;LI&gt; List item …&lt;/LI&gt;</a:t>
            </a:r>
          </a:p>
          <a:p>
            <a:pPr eaLnBrk="1" hangingPunct="1">
              <a:lnSpc>
                <a:spcPct val="8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400" b="1">
                <a:solidFill>
                  <a:srgbClr val="FF0000"/>
                </a:solidFill>
              </a:rPr>
              <a:t>&lt;LI&gt; List item …&lt;/LI&gt;</a:t>
            </a:r>
          </a:p>
          <a:p>
            <a:pPr eaLnBrk="1" hangingPunct="1">
              <a:lnSpc>
                <a:spcPct val="8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400" b="1">
                <a:solidFill>
                  <a:srgbClr val="FF0000"/>
                </a:solidFill>
              </a:rPr>
              <a:t>&lt;LI&gt; List item …&lt;/LI&gt;</a:t>
            </a:r>
          </a:p>
          <a:p>
            <a:pPr eaLnBrk="1" hangingPunct="1">
              <a:lnSpc>
                <a:spcPct val="8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400" b="1">
                <a:solidFill>
                  <a:srgbClr val="FF0000"/>
                </a:solidFill>
              </a:rPr>
              <a:t>&lt;LI&gt; List item …&lt;/LI&gt;</a:t>
            </a:r>
          </a:p>
          <a:p>
            <a:pPr eaLnBrk="1" hangingPunct="1">
              <a:lnSpc>
                <a:spcPct val="8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400" b="1">
                <a:solidFill>
                  <a:srgbClr val="FF0000"/>
                </a:solidFill>
              </a:rPr>
              <a:t>&lt;/OL&gt;</a:t>
            </a:r>
          </a:p>
          <a:p>
            <a:pPr eaLnBrk="1" hangingPunct="1">
              <a:lnSpc>
                <a:spcPct val="8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400"/>
              <a:t>&lt;/LI&gt;</a:t>
            </a:r>
          </a:p>
          <a:p>
            <a:pPr eaLnBrk="1" hangingPunct="1">
              <a:lnSpc>
                <a:spcPct val="8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400"/>
              <a:t>&lt;LI&gt; List item …&lt;/LI&gt;</a:t>
            </a:r>
          </a:p>
          <a:p>
            <a:pPr eaLnBrk="1" hangingPunct="1">
              <a:lnSpc>
                <a:spcPct val="80000"/>
              </a:lnSpc>
              <a:buClr>
                <a:schemeClr val="bg1"/>
              </a:buClr>
              <a:buFont typeface="Wingdings" panose="05000000000000000000" pitchFamily="2" charset="2"/>
              <a:buNone/>
            </a:pPr>
            <a:r>
              <a:rPr lang="en-US" altLang="en-US" sz="2400"/>
              <a:t>&lt;/UL&gt;</a:t>
            </a:r>
          </a:p>
        </p:txBody>
      </p:sp>
      <p:pic>
        <p:nvPicPr>
          <p:cNvPr id="61445" name="Picture 4">
            <a:extLst>
              <a:ext uri="{FF2B5EF4-FFF2-40B4-BE49-F238E27FC236}">
                <a16:creationId xmlns:a16="http://schemas.microsoft.com/office/drawing/2014/main" id="{C6490FCF-598E-4508-AB98-08C1B2232D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6889" y="1828800"/>
            <a:ext cx="2916237" cy="426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2805231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Number Placeholder 5">
            <a:extLst>
              <a:ext uri="{FF2B5EF4-FFF2-40B4-BE49-F238E27FC236}">
                <a16:creationId xmlns:a16="http://schemas.microsoft.com/office/drawing/2014/main" id="{239215E1-3DCF-4757-93E7-E725C3DAC1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FDE720E2-B685-456A-BA12-4036B42D265B}" type="slidenum">
              <a:rPr lang="ar-SA" altLang="en-US"/>
              <a:pPr/>
              <a:t>27</a:t>
            </a:fld>
            <a:endParaRPr lang="en-US" altLang="en-US"/>
          </a:p>
        </p:txBody>
      </p:sp>
      <p:sp>
        <p:nvSpPr>
          <p:cNvPr id="62467" name="Rectangle 4">
            <a:extLst>
              <a:ext uri="{FF2B5EF4-FFF2-40B4-BE49-F238E27FC236}">
                <a16:creationId xmlns:a16="http://schemas.microsoft.com/office/drawing/2014/main" id="{DAE3C091-45DA-4C68-B4D7-5454D099BC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05000" y="1057345"/>
            <a:ext cx="8763000" cy="5632311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 sz="2400"/>
          </a:p>
          <a:p>
            <a:pPr eaLnBrk="1" hangingPunct="1"/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&lt;H1 ALIGN="CENTER"&gt;SAFETY TIPS FOR CANOEISTS&lt;/H1&gt;</a:t>
            </a:r>
            <a:b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&lt;OL </a:t>
            </a:r>
            <a:r>
              <a:rPr lang="en-US" altLang="en-US" sz="24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TYPE=“a” START=“2”&gt;</a:t>
            </a:r>
            <a:b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&lt;LI&gt;Be able to swim &lt;/LI&gt; </a:t>
            </a:r>
            <a:b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&lt;LI&gt;Wear a life jacket at all times &lt;/LI&gt;</a:t>
            </a:r>
            <a:b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&lt;LI&gt;Don't stand up or move around. If canoe tips, </a:t>
            </a:r>
          </a:p>
          <a:p>
            <a:pPr lvl="1" eaLnBrk="1" hangingPunct="1"/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&lt;UL&gt;</a:t>
            </a:r>
            <a:b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&lt;LI&gt;Hang on to the canoe &lt;/LI&gt; </a:t>
            </a:r>
            <a:b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&lt;LI&gt;Use the canoe for support and &lt;/LI&gt; </a:t>
            </a:r>
            <a:b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 &lt;LI&gt;Swim to shore</a:t>
            </a:r>
            <a:b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&lt;/UL&gt; &lt;/LI&gt;</a:t>
            </a:r>
          </a:p>
          <a:p>
            <a:pPr eaLnBrk="1" hangingPunct="1"/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&lt;LI&gt;Don't overexert yourself &lt;/LI&gt; </a:t>
            </a:r>
            <a:b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&lt;LI&gt;Use a bow light at night &lt;/LI&gt; </a:t>
            </a:r>
            <a:b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&lt;/OL&gt;</a:t>
            </a:r>
            <a:b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altLang="en-US" sz="24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2468" name="Rectangle 5">
            <a:extLst>
              <a:ext uri="{FF2B5EF4-FFF2-40B4-BE49-F238E27FC236}">
                <a16:creationId xmlns:a16="http://schemas.microsoft.com/office/drawing/2014/main" id="{1F328ED8-55C6-4C89-A98D-D173227D6C8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0"/>
            <a:ext cx="8229600" cy="1143000"/>
          </a:xfrm>
          <a:solidFill>
            <a:schemeClr val="tx2"/>
          </a:solidFill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tx2"/>
            </a:extrusionClr>
            <a:contourClr>
              <a:schemeClr val="tx2"/>
            </a:contourClr>
          </a:sp3d>
        </p:spPr>
        <p:txBody>
          <a:bodyPr>
            <a:flatTx/>
          </a:bodyPr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What will be the output?</a:t>
            </a:r>
          </a:p>
        </p:txBody>
      </p:sp>
    </p:spTree>
    <p:extLst>
      <p:ext uri="{BB962C8B-B14F-4D97-AF65-F5344CB8AC3E}">
        <p14:creationId xmlns:p14="http://schemas.microsoft.com/office/powerpoint/2010/main" val="86269838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Slide Number Placeholder 5">
            <a:extLst>
              <a:ext uri="{FF2B5EF4-FFF2-40B4-BE49-F238E27FC236}">
                <a16:creationId xmlns:a16="http://schemas.microsoft.com/office/drawing/2014/main" id="{C6F9DB78-D2F7-4F46-B64F-54ABA3EDD4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F7D02902-8B3C-4B65-991E-FF6F5A122DF7}" type="slidenum">
              <a:rPr lang="ar-SA" altLang="en-US"/>
              <a:pPr/>
              <a:t>28</a:t>
            </a:fld>
            <a:endParaRPr lang="en-US" altLang="en-US"/>
          </a:p>
        </p:txBody>
      </p:sp>
      <p:pic>
        <p:nvPicPr>
          <p:cNvPr id="63491" name="Picture 5">
            <a:extLst>
              <a:ext uri="{FF2B5EF4-FFF2-40B4-BE49-F238E27FC236}">
                <a16:creationId xmlns:a16="http://schemas.microsoft.com/office/drawing/2014/main" id="{EC35CA42-87DB-47F2-9D79-A8370B56AB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600" y="1654176"/>
            <a:ext cx="8686800" cy="4060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3492" name="Rectangle 6">
            <a:extLst>
              <a:ext uri="{FF2B5EF4-FFF2-40B4-BE49-F238E27FC236}">
                <a16:creationId xmlns:a16="http://schemas.microsoft.com/office/drawing/2014/main" id="{25D6513E-BF87-4F6C-9BC2-4A149C8994C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0"/>
            <a:ext cx="8229600" cy="1143000"/>
          </a:xfrm>
          <a:solidFill>
            <a:schemeClr val="tx2"/>
          </a:solidFill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tx2"/>
            </a:extrusionClr>
            <a:contourClr>
              <a:schemeClr val="tx2"/>
            </a:contourClr>
          </a:sp3d>
        </p:spPr>
        <p:txBody>
          <a:bodyPr>
            <a:flatTx/>
          </a:bodyPr>
          <a:lstStyle/>
          <a:p>
            <a:pPr eaLnBrk="1" hangingPunct="1"/>
            <a:r>
              <a:rPr lang="en-US" altLang="en-US" sz="5400">
                <a:solidFill>
                  <a:srgbClr val="FFFF00"/>
                </a:solidFill>
              </a:rPr>
              <a:t>The output….</a:t>
            </a:r>
          </a:p>
        </p:txBody>
      </p:sp>
    </p:spTree>
    <p:extLst>
      <p:ext uri="{BB962C8B-B14F-4D97-AF65-F5344CB8AC3E}">
        <p14:creationId xmlns:p14="http://schemas.microsoft.com/office/powerpoint/2010/main" val="222847749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Number Placeholder 5">
            <a:extLst>
              <a:ext uri="{FF2B5EF4-FFF2-40B4-BE49-F238E27FC236}">
                <a16:creationId xmlns:a16="http://schemas.microsoft.com/office/drawing/2014/main" id="{D8365601-9B9B-4A54-938B-F349007E6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79DAE3F2-0FFC-414A-B83E-127DC02FDB4B}" type="slidenum">
              <a:rPr lang="ar-SA" altLang="en-US"/>
              <a:pPr/>
              <a:t>29</a:t>
            </a:fld>
            <a:endParaRPr lang="en-US" altLang="en-US"/>
          </a:p>
        </p:txBody>
      </p:sp>
      <p:sp>
        <p:nvSpPr>
          <p:cNvPr id="64515" name="Rectangle 4">
            <a:extLst>
              <a:ext uri="{FF2B5EF4-FFF2-40B4-BE49-F238E27FC236}">
                <a16:creationId xmlns:a16="http://schemas.microsoft.com/office/drawing/2014/main" id="{DEB5CBCF-AB65-47AC-9054-F6B60E4284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76400" y="1"/>
            <a:ext cx="7162800" cy="674030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400"/>
              <a:t>&lt;H1 ALIGN="CENTER"&gt;SAFETY TIPS FOR CANOEISTS&lt;/H1&gt;</a:t>
            </a:r>
          </a:p>
          <a:p>
            <a:pPr eaLnBrk="1" hangingPunct="1"/>
            <a:r>
              <a:rPr lang="en-US" altLang="en-US" sz="2400"/>
              <a:t>&lt;OL TYPE="a" START="2"&gt;</a:t>
            </a:r>
          </a:p>
          <a:p>
            <a:pPr eaLnBrk="1" hangingPunct="1"/>
            <a:r>
              <a:rPr lang="en-US" altLang="en-US" sz="2400"/>
              <a:t>&lt;LI&gt;Be able to swim &lt;/LI&gt; </a:t>
            </a:r>
          </a:p>
          <a:p>
            <a:pPr eaLnBrk="1" hangingPunct="1"/>
            <a:r>
              <a:rPr lang="en-US" altLang="en-US" sz="2400"/>
              <a:t>&lt;LI&gt;Wear a life jacket at all times &lt;/LI&gt;</a:t>
            </a:r>
          </a:p>
          <a:p>
            <a:pPr eaLnBrk="1" hangingPunct="1"/>
            <a:r>
              <a:rPr lang="en-US" altLang="en-US" sz="2400"/>
              <a:t>&lt;LI&gt;Don't stand up or move around. If canoe tips, </a:t>
            </a:r>
          </a:p>
          <a:p>
            <a:pPr eaLnBrk="1" hangingPunct="1"/>
            <a:r>
              <a:rPr lang="en-US" altLang="en-US" sz="2400"/>
              <a:t>&lt;UL&gt;</a:t>
            </a:r>
          </a:p>
          <a:p>
            <a:pPr eaLnBrk="1" hangingPunct="1"/>
            <a:r>
              <a:rPr lang="en-US" altLang="en-US" sz="2400"/>
              <a:t>&lt;LI&gt;Hang on to the canoe &lt;/LI&gt; </a:t>
            </a:r>
          </a:p>
          <a:p>
            <a:pPr eaLnBrk="1" hangingPunct="1"/>
            <a:r>
              <a:rPr lang="en-US" altLang="en-US" sz="2400"/>
              <a:t>&lt;LI&gt;Use the canoe for support</a:t>
            </a:r>
          </a:p>
          <a:p>
            <a:pPr eaLnBrk="1" hangingPunct="1"/>
            <a:r>
              <a:rPr lang="en-US" altLang="en-US" sz="2400"/>
              <a:t>&lt;OL type="I" start="4"&gt;</a:t>
            </a:r>
          </a:p>
          <a:p>
            <a:pPr eaLnBrk="1" hangingPunct="1"/>
            <a:r>
              <a:rPr lang="en-US" altLang="en-US" sz="2400"/>
              <a:t>&lt;LI&gt; Be careful &lt;/LI&gt;</a:t>
            </a:r>
          </a:p>
          <a:p>
            <a:pPr eaLnBrk="1" hangingPunct="1"/>
            <a:r>
              <a:rPr lang="en-US" altLang="en-US" sz="2400"/>
              <a:t>&lt;LI&gt; Do not look around&lt;/LI&gt;</a:t>
            </a:r>
          </a:p>
          <a:p>
            <a:pPr eaLnBrk="1" hangingPunct="1"/>
            <a:r>
              <a:rPr lang="en-US" altLang="en-US" sz="2400"/>
              <a:t>&lt;/LI&gt; &lt;/OL&gt;</a:t>
            </a:r>
          </a:p>
          <a:p>
            <a:pPr eaLnBrk="1" hangingPunct="1"/>
            <a:r>
              <a:rPr lang="en-US" altLang="en-US" sz="2400"/>
              <a:t> &lt;LI&gt;Swim to shore</a:t>
            </a:r>
          </a:p>
          <a:p>
            <a:pPr eaLnBrk="1" hangingPunct="1"/>
            <a:r>
              <a:rPr lang="en-US" altLang="en-US" sz="2400"/>
              <a:t>&lt;/UL&gt; &lt;/LI&gt;</a:t>
            </a:r>
          </a:p>
          <a:p>
            <a:pPr eaLnBrk="1" hangingPunct="1"/>
            <a:r>
              <a:rPr lang="en-US" altLang="en-US" sz="2400"/>
              <a:t>&lt;LI&gt;Don't overexert yourself &lt;/LI&gt; </a:t>
            </a:r>
          </a:p>
          <a:p>
            <a:pPr eaLnBrk="1" hangingPunct="1"/>
            <a:r>
              <a:rPr lang="en-US" altLang="en-US" sz="2400"/>
              <a:t>&lt;LI&gt;Use a bow light at night &lt;/LI&gt; </a:t>
            </a:r>
          </a:p>
          <a:p>
            <a:pPr eaLnBrk="1" hangingPunct="1"/>
            <a:r>
              <a:rPr lang="en-US" altLang="en-US" sz="2400"/>
              <a:t>&lt;/OL&gt;</a:t>
            </a:r>
          </a:p>
        </p:txBody>
      </p:sp>
      <p:sp>
        <p:nvSpPr>
          <p:cNvPr id="64516" name="Rectangle 5">
            <a:extLst>
              <a:ext uri="{FF2B5EF4-FFF2-40B4-BE49-F238E27FC236}">
                <a16:creationId xmlns:a16="http://schemas.microsoft.com/office/drawing/2014/main" id="{990B59B0-221F-446A-BCAE-18CB841969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00800" y="2895601"/>
            <a:ext cx="1536700" cy="2062103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3200">
                <a:solidFill>
                  <a:srgbClr val="FFFF00"/>
                </a:solidFill>
              </a:rPr>
              <a:t>What </a:t>
            </a:r>
          </a:p>
          <a:p>
            <a:pPr eaLnBrk="1" hangingPunct="1"/>
            <a:r>
              <a:rPr lang="en-US" altLang="en-US" sz="3200">
                <a:solidFill>
                  <a:srgbClr val="FFFF00"/>
                </a:solidFill>
              </a:rPr>
              <a:t>will </a:t>
            </a:r>
          </a:p>
          <a:p>
            <a:pPr eaLnBrk="1" hangingPunct="1"/>
            <a:r>
              <a:rPr lang="en-US" altLang="en-US" sz="3200">
                <a:solidFill>
                  <a:srgbClr val="FFFF00"/>
                </a:solidFill>
              </a:rPr>
              <a:t>be the</a:t>
            </a:r>
          </a:p>
          <a:p>
            <a:pPr eaLnBrk="1" hangingPunct="1"/>
            <a:r>
              <a:rPr lang="en-US" altLang="en-US" sz="3200">
                <a:solidFill>
                  <a:srgbClr val="FFFF00"/>
                </a:solidFill>
              </a:rPr>
              <a:t>output?</a:t>
            </a:r>
          </a:p>
        </p:txBody>
      </p:sp>
    </p:spTree>
    <p:extLst>
      <p:ext uri="{BB962C8B-B14F-4D97-AF65-F5344CB8AC3E}">
        <p14:creationId xmlns:p14="http://schemas.microsoft.com/office/powerpoint/2010/main" val="98102737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Slide Number Placeholder 5">
            <a:extLst>
              <a:ext uri="{FF2B5EF4-FFF2-40B4-BE49-F238E27FC236}">
                <a16:creationId xmlns:a16="http://schemas.microsoft.com/office/drawing/2014/main" id="{0C1B6E41-C0DF-40E8-89B5-2CA533FF1D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B5330385-BFB8-41BD-AB86-755692702ADC}" type="slidenum">
              <a:rPr lang="ar-SA" altLang="en-US"/>
              <a:pPr/>
              <a:t>30</a:t>
            </a:fld>
            <a:endParaRPr lang="en-US" altLang="en-US"/>
          </a:p>
        </p:txBody>
      </p:sp>
      <p:pic>
        <p:nvPicPr>
          <p:cNvPr id="65539" name="Picture 4">
            <a:extLst>
              <a:ext uri="{FF2B5EF4-FFF2-40B4-BE49-F238E27FC236}">
                <a16:creationId xmlns:a16="http://schemas.microsoft.com/office/drawing/2014/main" id="{3173165B-AAC2-492C-B670-DA97F6374C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600" y="1905000"/>
            <a:ext cx="8915400" cy="4535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5540" name="Rectangle 5">
            <a:extLst>
              <a:ext uri="{FF2B5EF4-FFF2-40B4-BE49-F238E27FC236}">
                <a16:creationId xmlns:a16="http://schemas.microsoft.com/office/drawing/2014/main" id="{22B00536-168E-4570-A396-2A174ACB953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57401" y="274638"/>
            <a:ext cx="7929563" cy="1143000"/>
          </a:xfrm>
          <a:solidFill>
            <a:schemeClr val="tx2"/>
          </a:solidFill>
          <a:scene3d>
            <a:camera prst="legacyObliqueBottomLeft"/>
            <a:lightRig rig="legacyFlat3" dir="t"/>
          </a:scene3d>
          <a:sp3d extrusionH="430200" prstMaterial="legacyMatte">
            <a:bevelT w="13500" h="13500" prst="angle"/>
            <a:bevelB w="13500" h="13500" prst="angle"/>
            <a:extrusionClr>
              <a:schemeClr val="tx2"/>
            </a:extrusionClr>
            <a:contourClr>
              <a:schemeClr val="tx2"/>
            </a:contourClr>
          </a:sp3d>
        </p:spPr>
        <p:txBody>
          <a:bodyPr>
            <a:flatTx/>
          </a:bodyPr>
          <a:lstStyle/>
          <a:p>
            <a:pPr eaLnBrk="1" hangingPunct="1"/>
            <a:r>
              <a:rPr lang="en-US" altLang="en-US" sz="5400">
                <a:solidFill>
                  <a:srgbClr val="FFFF00"/>
                </a:solidFill>
              </a:rPr>
              <a:t>The output….</a:t>
            </a:r>
          </a:p>
        </p:txBody>
      </p:sp>
    </p:spTree>
    <p:extLst>
      <p:ext uri="{BB962C8B-B14F-4D97-AF65-F5344CB8AC3E}">
        <p14:creationId xmlns:p14="http://schemas.microsoft.com/office/powerpoint/2010/main" val="2209304920"/>
      </p:ext>
    </p:extLst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4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5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6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7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8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9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0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2218</Words>
  <Application>Microsoft Macintosh PowerPoint</Application>
  <PresentationFormat>Widescreen</PresentationFormat>
  <Paragraphs>327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30</vt:i4>
      </vt:variant>
      <vt:variant>
        <vt:lpstr>Slide Titles</vt:lpstr>
      </vt:variant>
      <vt:variant>
        <vt:i4>30</vt:i4>
      </vt:variant>
    </vt:vector>
  </HeadingPairs>
  <TitlesOfParts>
    <vt:vector size="65" baseType="lpstr">
      <vt:lpstr>Arial</vt:lpstr>
      <vt:lpstr>Bodoni MT Black</vt:lpstr>
      <vt:lpstr>Monotype Sorts</vt:lpstr>
      <vt:lpstr>Times New Roman</vt:lpstr>
      <vt:lpstr>Wingdings</vt:lpstr>
      <vt:lpstr>Default Design</vt:lpstr>
      <vt:lpstr>Default Design</vt:lpstr>
      <vt:lpstr>Default Design</vt:lpstr>
      <vt:lpstr>Default Design</vt:lpstr>
      <vt:lpstr>Default Design</vt:lpstr>
      <vt:lpstr>Default Design</vt:lpstr>
      <vt:lpstr>Default Design</vt:lpstr>
      <vt:lpstr>Default Design</vt:lpstr>
      <vt:lpstr>Default Design</vt:lpstr>
      <vt:lpstr>Default Design</vt:lpstr>
      <vt:lpstr>Default Design</vt:lpstr>
      <vt:lpstr>Default Design</vt:lpstr>
      <vt:lpstr>Default Design</vt:lpstr>
      <vt:lpstr>Default Design</vt:lpstr>
      <vt:lpstr>Default Design</vt:lpstr>
      <vt:lpstr>Default Design</vt:lpstr>
      <vt:lpstr>Default Design</vt:lpstr>
      <vt:lpstr>Default Design</vt:lpstr>
      <vt:lpstr>Default Design</vt:lpstr>
      <vt:lpstr>Default Design</vt:lpstr>
      <vt:lpstr>Default Design</vt:lpstr>
      <vt:lpstr>Default Design</vt:lpstr>
      <vt:lpstr>Default Design</vt:lpstr>
      <vt:lpstr>Default Design</vt:lpstr>
      <vt:lpstr>Default Design</vt:lpstr>
      <vt:lpstr>Default Design</vt:lpstr>
      <vt:lpstr>Default Design</vt:lpstr>
      <vt:lpstr>Default Design</vt:lpstr>
      <vt:lpstr>Default Design</vt:lpstr>
      <vt:lpstr>Default Design</vt:lpstr>
      <vt:lpstr>HTML-Part 2 </vt:lpstr>
      <vt:lpstr>Break, &lt;BR&gt;</vt:lpstr>
      <vt:lpstr>Break, &lt;BR&gt;</vt:lpstr>
      <vt:lpstr>Horizontal Rule, &lt;HR&gt;</vt:lpstr>
      <vt:lpstr>Horizontal Rule, &lt;HR&gt;</vt:lpstr>
      <vt:lpstr>Horizontal Rule, &lt;HR&gt;</vt:lpstr>
      <vt:lpstr>Character Formatting</vt:lpstr>
      <vt:lpstr>Bold, Italic and other Character Formatting Elements</vt:lpstr>
      <vt:lpstr>Bold, Italic and other Character Formatting Elements</vt:lpstr>
      <vt:lpstr>Bold, Italic and other Character Formatting Elements</vt:lpstr>
      <vt:lpstr>Alignment</vt:lpstr>
      <vt:lpstr>Alignment</vt:lpstr>
      <vt:lpstr>Special Characters &amp; Symbols</vt:lpstr>
      <vt:lpstr>Special Characters &amp; Symbols</vt:lpstr>
      <vt:lpstr>Special Characters &amp; Symbols</vt:lpstr>
      <vt:lpstr>Additional Character Formatting Elements</vt:lpstr>
      <vt:lpstr>Example</vt:lpstr>
      <vt:lpstr>Lists</vt:lpstr>
      <vt:lpstr>List Elements</vt:lpstr>
      <vt:lpstr>List Elements</vt:lpstr>
      <vt:lpstr>List Elements</vt:lpstr>
      <vt:lpstr>List Elements</vt:lpstr>
      <vt:lpstr>List Elements</vt:lpstr>
      <vt:lpstr>List Elements</vt:lpstr>
      <vt:lpstr>List Elements</vt:lpstr>
      <vt:lpstr>Nesting Lists</vt:lpstr>
      <vt:lpstr>What will be the output?</vt:lpstr>
      <vt:lpstr>The output….</vt:lpstr>
      <vt:lpstr>PowerPoint Presentation</vt:lpstr>
      <vt:lpstr>The output….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Suneth Fernando</dc:creator>
  <cp:lastModifiedBy>Koushik Modak</cp:lastModifiedBy>
  <cp:revision>4</cp:revision>
  <dcterms:created xsi:type="dcterms:W3CDTF">2021-05-09T21:34:33Z</dcterms:created>
  <dcterms:modified xsi:type="dcterms:W3CDTF">2021-12-09T06:44:17Z</dcterms:modified>
</cp:coreProperties>
</file>