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72" r:id="rId6"/>
    <p:sldId id="273" r:id="rId7"/>
    <p:sldId id="259" r:id="rId8"/>
    <p:sldId id="265" r:id="rId9"/>
    <p:sldId id="261" r:id="rId10"/>
    <p:sldId id="262" r:id="rId11"/>
    <p:sldId id="263" r:id="rId12"/>
    <p:sldId id="274" r:id="rId13"/>
    <p:sldId id="264" r:id="rId14"/>
    <p:sldId id="266" r:id="rId15"/>
    <p:sldId id="268" r:id="rId16"/>
    <p:sldId id="269" r:id="rId17"/>
    <p:sldId id="267"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A448D1-B8C6-46B1-AC8E-32A2DC632BB8}" v="44" dt="2025-10-04T23:25:22.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7" d="100"/>
          <a:sy n="57" d="100"/>
        </p:scale>
        <p:origin x="1260"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yrah .S" userId="62b9c19c269de7ba" providerId="LiveId" clId="{72A448D1-B8C6-46B1-AC8E-32A2DC632BB8}"/>
    <pc:docChg chg="undo custSel addSld delSld modSld sldOrd">
      <pc:chgData name="Humayrah .S" userId="62b9c19c269de7ba" providerId="LiveId" clId="{72A448D1-B8C6-46B1-AC8E-32A2DC632BB8}" dt="2025-10-05T20:59:14.376" v="5450" actId="20577"/>
      <pc:docMkLst>
        <pc:docMk/>
      </pc:docMkLst>
      <pc:sldChg chg="addSp delSp modSp mod modMedia setBg">
        <pc:chgData name="Humayrah .S" userId="62b9c19c269de7ba" providerId="LiveId" clId="{72A448D1-B8C6-46B1-AC8E-32A2DC632BB8}" dt="2025-10-05T20:59:14.376" v="5450" actId="20577"/>
        <pc:sldMkLst>
          <pc:docMk/>
          <pc:sldMk cId="616853950" sldId="256"/>
        </pc:sldMkLst>
        <pc:spChg chg="mod">
          <ac:chgData name="Humayrah .S" userId="62b9c19c269de7ba" providerId="LiveId" clId="{72A448D1-B8C6-46B1-AC8E-32A2DC632BB8}" dt="2025-10-04T23:28:45.299" v="5419" actId="26606"/>
          <ac:spMkLst>
            <pc:docMk/>
            <pc:sldMk cId="616853950" sldId="256"/>
            <ac:spMk id="2" creationId="{5B254545-9A6B-30D5-29DA-E12802E51BB3}"/>
          </ac:spMkLst>
        </pc:spChg>
        <pc:spChg chg="mod">
          <ac:chgData name="Humayrah .S" userId="62b9c19c269de7ba" providerId="LiveId" clId="{72A448D1-B8C6-46B1-AC8E-32A2DC632BB8}" dt="2025-10-05T20:59:14.376" v="5450" actId="20577"/>
          <ac:spMkLst>
            <pc:docMk/>
            <pc:sldMk cId="616853950" sldId="256"/>
            <ac:spMk id="3" creationId="{5A0EA6F6-F292-B381-3AB7-A6EE00BA0FF4}"/>
          </ac:spMkLst>
        </pc:spChg>
        <pc:spChg chg="add del">
          <ac:chgData name="Humayrah .S" userId="62b9c19c269de7ba" providerId="LiveId" clId="{72A448D1-B8C6-46B1-AC8E-32A2DC632BB8}" dt="2025-10-04T23:28:45.299" v="5419" actId="26606"/>
          <ac:spMkLst>
            <pc:docMk/>
            <pc:sldMk cId="616853950" sldId="256"/>
            <ac:spMk id="9" creationId="{E0AE394F-AFF1-4485-AF1F-7387A2F041AA}"/>
          </ac:spMkLst>
        </pc:spChg>
        <pc:spChg chg="add del">
          <ac:chgData name="Humayrah .S" userId="62b9c19c269de7ba" providerId="LiveId" clId="{72A448D1-B8C6-46B1-AC8E-32A2DC632BB8}" dt="2025-10-04T23:28:45.299" v="5419" actId="26606"/>
          <ac:spMkLst>
            <pc:docMk/>
            <pc:sldMk cId="616853950" sldId="256"/>
            <ac:spMk id="11" creationId="{5683D043-25BB-4AC9-8130-641179672614}"/>
          </ac:spMkLst>
        </pc:spChg>
        <pc:spChg chg="add del">
          <ac:chgData name="Humayrah .S" userId="62b9c19c269de7ba" providerId="LiveId" clId="{72A448D1-B8C6-46B1-AC8E-32A2DC632BB8}" dt="2025-10-04T23:28:45.299" v="5419" actId="26606"/>
          <ac:spMkLst>
            <pc:docMk/>
            <pc:sldMk cId="616853950" sldId="256"/>
            <ac:spMk id="13" creationId="{AA61CCAC-6875-474C-8E9E-F57ABF078C2B}"/>
          </ac:spMkLst>
        </pc:spChg>
        <pc:spChg chg="add del">
          <ac:chgData name="Humayrah .S" userId="62b9c19c269de7ba" providerId="LiveId" clId="{72A448D1-B8C6-46B1-AC8E-32A2DC632BB8}" dt="2025-10-04T23:28:22.540" v="5414" actId="26606"/>
          <ac:spMkLst>
            <pc:docMk/>
            <pc:sldMk cId="616853950" sldId="256"/>
            <ac:spMk id="18" creationId="{A8384FB5-9ADC-4DDC-881B-597D56F5B15D}"/>
          </ac:spMkLst>
        </pc:spChg>
        <pc:spChg chg="add del">
          <ac:chgData name="Humayrah .S" userId="62b9c19c269de7ba" providerId="LiveId" clId="{72A448D1-B8C6-46B1-AC8E-32A2DC632BB8}" dt="2025-10-04T23:28:22.540" v="5414" actId="26606"/>
          <ac:spMkLst>
            <pc:docMk/>
            <pc:sldMk cId="616853950" sldId="256"/>
            <ac:spMk id="20" creationId="{1199E1B1-A8C0-4FE8-A5A8-1CB41D69F857}"/>
          </ac:spMkLst>
        </pc:spChg>
        <pc:spChg chg="add del">
          <ac:chgData name="Humayrah .S" userId="62b9c19c269de7ba" providerId="LiveId" clId="{72A448D1-B8C6-46B1-AC8E-32A2DC632BB8}" dt="2025-10-04T23:28:22.540" v="5414" actId="26606"/>
          <ac:spMkLst>
            <pc:docMk/>
            <pc:sldMk cId="616853950" sldId="256"/>
            <ac:spMk id="22" creationId="{84A8DE83-DE75-4B41-9DB4-A7EC0B0DEC0B}"/>
          </ac:spMkLst>
        </pc:spChg>
        <pc:spChg chg="add del">
          <ac:chgData name="Humayrah .S" userId="62b9c19c269de7ba" providerId="LiveId" clId="{72A448D1-B8C6-46B1-AC8E-32A2DC632BB8}" dt="2025-10-04T23:28:22.540" v="5414" actId="26606"/>
          <ac:spMkLst>
            <pc:docMk/>
            <pc:sldMk cId="616853950" sldId="256"/>
            <ac:spMk id="24" creationId="{A7009A0A-BEF5-4EAC-AF15-E4F9F002E239}"/>
          </ac:spMkLst>
        </pc:spChg>
        <pc:spChg chg="add del">
          <ac:chgData name="Humayrah .S" userId="62b9c19c269de7ba" providerId="LiveId" clId="{72A448D1-B8C6-46B1-AC8E-32A2DC632BB8}" dt="2025-10-04T23:28:36.687" v="5416" actId="26606"/>
          <ac:spMkLst>
            <pc:docMk/>
            <pc:sldMk cId="616853950" sldId="256"/>
            <ac:spMk id="27" creationId="{73C994B4-9721-4148-9EEC-6793CECDE8DD}"/>
          </ac:spMkLst>
        </pc:spChg>
        <pc:spChg chg="add del">
          <ac:chgData name="Humayrah .S" userId="62b9c19c269de7ba" providerId="LiveId" clId="{72A448D1-B8C6-46B1-AC8E-32A2DC632BB8}" dt="2025-10-04T23:28:36.687" v="5416" actId="26606"/>
          <ac:spMkLst>
            <pc:docMk/>
            <pc:sldMk cId="616853950" sldId="256"/>
            <ac:spMk id="29" creationId="{F9D95E49-763A-4886-B038-82F734740554}"/>
          </ac:spMkLst>
        </pc:spChg>
        <pc:spChg chg="add del">
          <ac:chgData name="Humayrah .S" userId="62b9c19c269de7ba" providerId="LiveId" clId="{72A448D1-B8C6-46B1-AC8E-32A2DC632BB8}" dt="2025-10-04T23:28:36.687" v="5416" actId="26606"/>
          <ac:spMkLst>
            <pc:docMk/>
            <pc:sldMk cId="616853950" sldId="256"/>
            <ac:spMk id="30" creationId="{E6EA3575-91A3-4367-A7BF-F165B9059DD0}"/>
          </ac:spMkLst>
        </pc:spChg>
        <pc:spChg chg="add del">
          <ac:chgData name="Humayrah .S" userId="62b9c19c269de7ba" providerId="LiveId" clId="{72A448D1-B8C6-46B1-AC8E-32A2DC632BB8}" dt="2025-10-04T23:28:36.687" v="5416" actId="26606"/>
          <ac:spMkLst>
            <pc:docMk/>
            <pc:sldMk cId="616853950" sldId="256"/>
            <ac:spMk id="31" creationId="{04B69146-C1C0-4B58-86FC-34F3390EBAE8}"/>
          </ac:spMkLst>
        </pc:spChg>
        <pc:spChg chg="add del">
          <ac:chgData name="Humayrah .S" userId="62b9c19c269de7ba" providerId="LiveId" clId="{72A448D1-B8C6-46B1-AC8E-32A2DC632BB8}" dt="2025-10-04T23:28:45.267" v="5418" actId="26606"/>
          <ac:spMkLst>
            <pc:docMk/>
            <pc:sldMk cId="616853950" sldId="256"/>
            <ac:spMk id="33" creationId="{A8384FB5-9ADC-4DDC-881B-597D56F5B15D}"/>
          </ac:spMkLst>
        </pc:spChg>
        <pc:spChg chg="add del">
          <ac:chgData name="Humayrah .S" userId="62b9c19c269de7ba" providerId="LiveId" clId="{72A448D1-B8C6-46B1-AC8E-32A2DC632BB8}" dt="2025-10-04T23:28:45.267" v="5418" actId="26606"/>
          <ac:spMkLst>
            <pc:docMk/>
            <pc:sldMk cId="616853950" sldId="256"/>
            <ac:spMk id="34" creationId="{1199E1B1-A8C0-4FE8-A5A8-1CB41D69F857}"/>
          </ac:spMkLst>
        </pc:spChg>
        <pc:spChg chg="add del">
          <ac:chgData name="Humayrah .S" userId="62b9c19c269de7ba" providerId="LiveId" clId="{72A448D1-B8C6-46B1-AC8E-32A2DC632BB8}" dt="2025-10-04T23:28:45.267" v="5418" actId="26606"/>
          <ac:spMkLst>
            <pc:docMk/>
            <pc:sldMk cId="616853950" sldId="256"/>
            <ac:spMk id="35" creationId="{84A8DE83-DE75-4B41-9DB4-A7EC0B0DEC0B}"/>
          </ac:spMkLst>
        </pc:spChg>
        <pc:spChg chg="add del">
          <ac:chgData name="Humayrah .S" userId="62b9c19c269de7ba" providerId="LiveId" clId="{72A448D1-B8C6-46B1-AC8E-32A2DC632BB8}" dt="2025-10-04T23:28:45.267" v="5418" actId="26606"/>
          <ac:spMkLst>
            <pc:docMk/>
            <pc:sldMk cId="616853950" sldId="256"/>
            <ac:spMk id="36" creationId="{A7009A0A-BEF5-4EAC-AF15-E4F9F002E239}"/>
          </ac:spMkLst>
        </pc:spChg>
        <pc:spChg chg="add">
          <ac:chgData name="Humayrah .S" userId="62b9c19c269de7ba" providerId="LiveId" clId="{72A448D1-B8C6-46B1-AC8E-32A2DC632BB8}" dt="2025-10-04T23:28:45.299" v="5419" actId="26606"/>
          <ac:spMkLst>
            <pc:docMk/>
            <pc:sldMk cId="616853950" sldId="256"/>
            <ac:spMk id="38" creationId="{73C994B4-9721-4148-9EEC-6793CECDE8DD}"/>
          </ac:spMkLst>
        </pc:spChg>
        <pc:spChg chg="add">
          <ac:chgData name="Humayrah .S" userId="62b9c19c269de7ba" providerId="LiveId" clId="{72A448D1-B8C6-46B1-AC8E-32A2DC632BB8}" dt="2025-10-04T23:28:45.299" v="5419" actId="26606"/>
          <ac:spMkLst>
            <pc:docMk/>
            <pc:sldMk cId="616853950" sldId="256"/>
            <ac:spMk id="39" creationId="{F9D95E49-763A-4886-B038-82F734740554}"/>
          </ac:spMkLst>
        </pc:spChg>
        <pc:spChg chg="add">
          <ac:chgData name="Humayrah .S" userId="62b9c19c269de7ba" providerId="LiveId" clId="{72A448D1-B8C6-46B1-AC8E-32A2DC632BB8}" dt="2025-10-04T23:28:45.299" v="5419" actId="26606"/>
          <ac:spMkLst>
            <pc:docMk/>
            <pc:sldMk cId="616853950" sldId="256"/>
            <ac:spMk id="40" creationId="{E6EA3575-91A3-4367-A7BF-F165B9059DD0}"/>
          </ac:spMkLst>
        </pc:spChg>
        <pc:spChg chg="add">
          <ac:chgData name="Humayrah .S" userId="62b9c19c269de7ba" providerId="LiveId" clId="{72A448D1-B8C6-46B1-AC8E-32A2DC632BB8}" dt="2025-10-04T23:28:45.299" v="5419" actId="26606"/>
          <ac:spMkLst>
            <pc:docMk/>
            <pc:sldMk cId="616853950" sldId="256"/>
            <ac:spMk id="41" creationId="{04B69146-C1C0-4B58-86FC-34F3390EBAE8}"/>
          </ac:spMkLst>
        </pc:spChg>
        <pc:picChg chg="add mod ord">
          <ac:chgData name="Humayrah .S" userId="62b9c19c269de7ba" providerId="LiveId" clId="{72A448D1-B8C6-46B1-AC8E-32A2DC632BB8}" dt="2025-10-04T23:28:45.299" v="5419" actId="26606"/>
          <ac:picMkLst>
            <pc:docMk/>
            <pc:sldMk cId="616853950" sldId="256"/>
            <ac:picMk id="5" creationId="{2DBAA02D-B8C8-8994-5E15-A9F046483AF9}"/>
          </ac:picMkLst>
        </pc:picChg>
      </pc:sldChg>
      <pc:sldChg chg="addSp delSp modSp new mod setBg">
        <pc:chgData name="Humayrah .S" userId="62b9c19c269de7ba" providerId="LiveId" clId="{72A448D1-B8C6-46B1-AC8E-32A2DC632BB8}" dt="2025-10-04T23:28:51.597" v="5420" actId="26606"/>
        <pc:sldMkLst>
          <pc:docMk/>
          <pc:sldMk cId="124760818" sldId="257"/>
        </pc:sldMkLst>
        <pc:spChg chg="mod">
          <ac:chgData name="Humayrah .S" userId="62b9c19c269de7ba" providerId="LiveId" clId="{72A448D1-B8C6-46B1-AC8E-32A2DC632BB8}" dt="2025-10-04T23:26:09.378" v="5385" actId="26606"/>
          <ac:spMkLst>
            <pc:docMk/>
            <pc:sldMk cId="124760818" sldId="257"/>
            <ac:spMk id="2" creationId="{61D65A41-7C4A-79AA-E2BC-FA989CB164A6}"/>
          </ac:spMkLst>
        </pc:spChg>
        <pc:spChg chg="mod">
          <ac:chgData name="Humayrah .S" userId="62b9c19c269de7ba" providerId="LiveId" clId="{72A448D1-B8C6-46B1-AC8E-32A2DC632BB8}" dt="2025-10-04T23:26:09.378" v="5385" actId="26606"/>
          <ac:spMkLst>
            <pc:docMk/>
            <pc:sldMk cId="124760818" sldId="257"/>
            <ac:spMk id="3" creationId="{438D8607-B705-D67D-6EB6-54A009C9CA01}"/>
          </ac:spMkLst>
        </pc:spChg>
        <pc:spChg chg="add del">
          <ac:chgData name="Humayrah .S" userId="62b9c19c269de7ba" providerId="LiveId" clId="{72A448D1-B8C6-46B1-AC8E-32A2DC632BB8}" dt="2025-10-04T23:28:51.597" v="5420" actId="26606"/>
          <ac:spMkLst>
            <pc:docMk/>
            <pc:sldMk cId="124760818" sldId="257"/>
            <ac:spMk id="8" creationId="{70DFC902-7D23-471A-B557-B6B6917D7A0D}"/>
          </ac:spMkLst>
        </pc:spChg>
        <pc:spChg chg="add del">
          <ac:chgData name="Humayrah .S" userId="62b9c19c269de7ba" providerId="LiveId" clId="{72A448D1-B8C6-46B1-AC8E-32A2DC632BB8}" dt="2025-10-04T23:28:51.597" v="5420" actId="26606"/>
          <ac:spMkLst>
            <pc:docMk/>
            <pc:sldMk cId="124760818" sldId="257"/>
            <ac:spMk id="10" creationId="{A55D5633-D557-4DCA-982C-FF36EB7A1C00}"/>
          </ac:spMkLst>
        </pc:spChg>
        <pc:spChg chg="add del">
          <ac:chgData name="Humayrah .S" userId="62b9c19c269de7ba" providerId="LiveId" clId="{72A448D1-B8C6-46B1-AC8E-32A2DC632BB8}" dt="2025-10-04T23:28:51.597" v="5420" actId="26606"/>
          <ac:spMkLst>
            <pc:docMk/>
            <pc:sldMk cId="124760818" sldId="257"/>
            <ac:spMk id="12" creationId="{450D3AD2-FA80-415F-A9CE-54D884561CD7}"/>
          </ac:spMkLst>
        </pc:spChg>
        <pc:spChg chg="add">
          <ac:chgData name="Humayrah .S" userId="62b9c19c269de7ba" providerId="LiveId" clId="{72A448D1-B8C6-46B1-AC8E-32A2DC632BB8}" dt="2025-10-04T23:28:51.597" v="5420" actId="26606"/>
          <ac:spMkLst>
            <pc:docMk/>
            <pc:sldMk cId="124760818" sldId="257"/>
            <ac:spMk id="17" creationId="{70DFC902-7D23-471A-B557-B6B6917D7A0D}"/>
          </ac:spMkLst>
        </pc:spChg>
        <pc:spChg chg="add">
          <ac:chgData name="Humayrah .S" userId="62b9c19c269de7ba" providerId="LiveId" clId="{72A448D1-B8C6-46B1-AC8E-32A2DC632BB8}" dt="2025-10-04T23:28:51.597" v="5420" actId="26606"/>
          <ac:spMkLst>
            <pc:docMk/>
            <pc:sldMk cId="124760818" sldId="257"/>
            <ac:spMk id="19" creationId="{A55D5633-D557-4DCA-982C-FF36EB7A1C00}"/>
          </ac:spMkLst>
        </pc:spChg>
        <pc:spChg chg="add">
          <ac:chgData name="Humayrah .S" userId="62b9c19c269de7ba" providerId="LiveId" clId="{72A448D1-B8C6-46B1-AC8E-32A2DC632BB8}" dt="2025-10-04T23:28:51.597" v="5420" actId="26606"/>
          <ac:spMkLst>
            <pc:docMk/>
            <pc:sldMk cId="124760818" sldId="257"/>
            <ac:spMk id="21" creationId="{450D3AD2-FA80-415F-A9CE-54D884561CD7}"/>
          </ac:spMkLst>
        </pc:spChg>
      </pc:sldChg>
      <pc:sldChg chg="addSp modSp add mod setBg">
        <pc:chgData name="Humayrah .S" userId="62b9c19c269de7ba" providerId="LiveId" clId="{72A448D1-B8C6-46B1-AC8E-32A2DC632BB8}" dt="2025-10-04T23:26:14.466" v="5386" actId="26606"/>
        <pc:sldMkLst>
          <pc:docMk/>
          <pc:sldMk cId="2262793640" sldId="258"/>
        </pc:sldMkLst>
        <pc:spChg chg="mod">
          <ac:chgData name="Humayrah .S" userId="62b9c19c269de7ba" providerId="LiveId" clId="{72A448D1-B8C6-46B1-AC8E-32A2DC632BB8}" dt="2025-10-04T23:26:14.466" v="5386" actId="26606"/>
          <ac:spMkLst>
            <pc:docMk/>
            <pc:sldMk cId="2262793640" sldId="258"/>
            <ac:spMk id="2" creationId="{B77D31B2-67CE-A728-3543-195825D6506B}"/>
          </ac:spMkLst>
        </pc:spChg>
        <pc:spChg chg="mod">
          <ac:chgData name="Humayrah .S" userId="62b9c19c269de7ba" providerId="LiveId" clId="{72A448D1-B8C6-46B1-AC8E-32A2DC632BB8}" dt="2025-10-04T23:26:14.466" v="5386" actId="26606"/>
          <ac:spMkLst>
            <pc:docMk/>
            <pc:sldMk cId="2262793640" sldId="258"/>
            <ac:spMk id="3" creationId="{5EFFF3CE-D434-F8F5-DBCE-07FA0088BAC4}"/>
          </ac:spMkLst>
        </pc:spChg>
        <pc:spChg chg="add">
          <ac:chgData name="Humayrah .S" userId="62b9c19c269de7ba" providerId="LiveId" clId="{72A448D1-B8C6-46B1-AC8E-32A2DC632BB8}" dt="2025-10-04T23:26:14.466" v="5386" actId="26606"/>
          <ac:spMkLst>
            <pc:docMk/>
            <pc:sldMk cId="2262793640" sldId="258"/>
            <ac:spMk id="8" creationId="{70DFC902-7D23-471A-B557-B6B6917D7A0D}"/>
          </ac:spMkLst>
        </pc:spChg>
        <pc:spChg chg="add">
          <ac:chgData name="Humayrah .S" userId="62b9c19c269de7ba" providerId="LiveId" clId="{72A448D1-B8C6-46B1-AC8E-32A2DC632BB8}" dt="2025-10-04T23:26:14.466" v="5386" actId="26606"/>
          <ac:spMkLst>
            <pc:docMk/>
            <pc:sldMk cId="2262793640" sldId="258"/>
            <ac:spMk id="10" creationId="{A55D5633-D557-4DCA-982C-FF36EB7A1C00}"/>
          </ac:spMkLst>
        </pc:spChg>
        <pc:spChg chg="add">
          <ac:chgData name="Humayrah .S" userId="62b9c19c269de7ba" providerId="LiveId" clId="{72A448D1-B8C6-46B1-AC8E-32A2DC632BB8}" dt="2025-10-04T23:26:14.466" v="5386" actId="26606"/>
          <ac:spMkLst>
            <pc:docMk/>
            <pc:sldMk cId="2262793640" sldId="258"/>
            <ac:spMk id="12" creationId="{450D3AD2-FA80-415F-A9CE-54D884561CD7}"/>
          </ac:spMkLst>
        </pc:spChg>
      </pc:sldChg>
      <pc:sldChg chg="addSp modSp add mod setBg">
        <pc:chgData name="Humayrah .S" userId="62b9c19c269de7ba" providerId="LiveId" clId="{72A448D1-B8C6-46B1-AC8E-32A2DC632BB8}" dt="2025-10-04T23:26:30.726" v="5390" actId="26606"/>
        <pc:sldMkLst>
          <pc:docMk/>
          <pc:sldMk cId="4250925355" sldId="259"/>
        </pc:sldMkLst>
        <pc:spChg chg="mod">
          <ac:chgData name="Humayrah .S" userId="62b9c19c269de7ba" providerId="LiveId" clId="{72A448D1-B8C6-46B1-AC8E-32A2DC632BB8}" dt="2025-10-04T23:26:30.726" v="5390" actId="26606"/>
          <ac:spMkLst>
            <pc:docMk/>
            <pc:sldMk cId="4250925355" sldId="259"/>
            <ac:spMk id="2" creationId="{76296090-CE84-7E7B-5037-E1ED59929B18}"/>
          </ac:spMkLst>
        </pc:spChg>
        <pc:spChg chg="mod">
          <ac:chgData name="Humayrah .S" userId="62b9c19c269de7ba" providerId="LiveId" clId="{72A448D1-B8C6-46B1-AC8E-32A2DC632BB8}" dt="2025-10-04T23:26:30.726" v="5390" actId="26606"/>
          <ac:spMkLst>
            <pc:docMk/>
            <pc:sldMk cId="4250925355" sldId="259"/>
            <ac:spMk id="3" creationId="{D6464AE9-2A29-987E-B85B-36C02CB5FDBA}"/>
          </ac:spMkLst>
        </pc:spChg>
        <pc:spChg chg="add">
          <ac:chgData name="Humayrah .S" userId="62b9c19c269de7ba" providerId="LiveId" clId="{72A448D1-B8C6-46B1-AC8E-32A2DC632BB8}" dt="2025-10-04T23:26:30.726" v="5390" actId="26606"/>
          <ac:spMkLst>
            <pc:docMk/>
            <pc:sldMk cId="4250925355" sldId="259"/>
            <ac:spMk id="8" creationId="{70DFC902-7D23-471A-B557-B6B6917D7A0D}"/>
          </ac:spMkLst>
        </pc:spChg>
        <pc:spChg chg="add">
          <ac:chgData name="Humayrah .S" userId="62b9c19c269de7ba" providerId="LiveId" clId="{72A448D1-B8C6-46B1-AC8E-32A2DC632BB8}" dt="2025-10-04T23:26:30.726" v="5390" actId="26606"/>
          <ac:spMkLst>
            <pc:docMk/>
            <pc:sldMk cId="4250925355" sldId="259"/>
            <ac:spMk id="10" creationId="{A55D5633-D557-4DCA-982C-FF36EB7A1C00}"/>
          </ac:spMkLst>
        </pc:spChg>
        <pc:spChg chg="add">
          <ac:chgData name="Humayrah .S" userId="62b9c19c269de7ba" providerId="LiveId" clId="{72A448D1-B8C6-46B1-AC8E-32A2DC632BB8}" dt="2025-10-04T23:26:30.726" v="5390" actId="26606"/>
          <ac:spMkLst>
            <pc:docMk/>
            <pc:sldMk cId="4250925355" sldId="259"/>
            <ac:spMk id="12" creationId="{450D3AD2-FA80-415F-A9CE-54D884561CD7}"/>
          </ac:spMkLst>
        </pc:spChg>
      </pc:sldChg>
      <pc:sldChg chg="addSp modSp add mod ord setBg">
        <pc:chgData name="Humayrah .S" userId="62b9c19c269de7ba" providerId="LiveId" clId="{72A448D1-B8C6-46B1-AC8E-32A2DC632BB8}" dt="2025-10-04T23:26:18.361" v="5387" actId="26606"/>
        <pc:sldMkLst>
          <pc:docMk/>
          <pc:sldMk cId="1031696702" sldId="260"/>
        </pc:sldMkLst>
        <pc:spChg chg="mod">
          <ac:chgData name="Humayrah .S" userId="62b9c19c269de7ba" providerId="LiveId" clId="{72A448D1-B8C6-46B1-AC8E-32A2DC632BB8}" dt="2025-10-04T23:26:18.361" v="5387" actId="26606"/>
          <ac:spMkLst>
            <pc:docMk/>
            <pc:sldMk cId="1031696702" sldId="260"/>
            <ac:spMk id="2" creationId="{1BB50CC0-3A55-833A-A962-62608E02481F}"/>
          </ac:spMkLst>
        </pc:spChg>
        <pc:spChg chg="mod">
          <ac:chgData name="Humayrah .S" userId="62b9c19c269de7ba" providerId="LiveId" clId="{72A448D1-B8C6-46B1-AC8E-32A2DC632BB8}" dt="2025-10-04T23:26:18.361" v="5387" actId="26606"/>
          <ac:spMkLst>
            <pc:docMk/>
            <pc:sldMk cId="1031696702" sldId="260"/>
            <ac:spMk id="3" creationId="{CB8A2E88-E17B-E901-25B3-F1E51C27B2EC}"/>
          </ac:spMkLst>
        </pc:spChg>
        <pc:spChg chg="add">
          <ac:chgData name="Humayrah .S" userId="62b9c19c269de7ba" providerId="LiveId" clId="{72A448D1-B8C6-46B1-AC8E-32A2DC632BB8}" dt="2025-10-04T23:26:18.361" v="5387" actId="26606"/>
          <ac:spMkLst>
            <pc:docMk/>
            <pc:sldMk cId="1031696702" sldId="260"/>
            <ac:spMk id="8" creationId="{70DFC902-7D23-471A-B557-B6B6917D7A0D}"/>
          </ac:spMkLst>
        </pc:spChg>
        <pc:spChg chg="add">
          <ac:chgData name="Humayrah .S" userId="62b9c19c269de7ba" providerId="LiveId" clId="{72A448D1-B8C6-46B1-AC8E-32A2DC632BB8}" dt="2025-10-04T23:26:18.361" v="5387" actId="26606"/>
          <ac:spMkLst>
            <pc:docMk/>
            <pc:sldMk cId="1031696702" sldId="260"/>
            <ac:spMk id="10" creationId="{A55D5633-D557-4DCA-982C-FF36EB7A1C00}"/>
          </ac:spMkLst>
        </pc:spChg>
        <pc:spChg chg="add">
          <ac:chgData name="Humayrah .S" userId="62b9c19c269de7ba" providerId="LiveId" clId="{72A448D1-B8C6-46B1-AC8E-32A2DC632BB8}" dt="2025-10-04T23:26:18.361" v="5387" actId="26606"/>
          <ac:spMkLst>
            <pc:docMk/>
            <pc:sldMk cId="1031696702" sldId="260"/>
            <ac:spMk id="12" creationId="{450D3AD2-FA80-415F-A9CE-54D884561CD7}"/>
          </ac:spMkLst>
        </pc:spChg>
      </pc:sldChg>
      <pc:sldChg chg="addSp delSp modSp add mod setBg">
        <pc:chgData name="Humayrah .S" userId="62b9c19c269de7ba" providerId="LiveId" clId="{72A448D1-B8C6-46B1-AC8E-32A2DC632BB8}" dt="2025-10-04T23:29:43.138" v="5424" actId="26606"/>
        <pc:sldMkLst>
          <pc:docMk/>
          <pc:sldMk cId="3936619076" sldId="261"/>
        </pc:sldMkLst>
        <pc:spChg chg="mod">
          <ac:chgData name="Humayrah .S" userId="62b9c19c269de7ba" providerId="LiveId" clId="{72A448D1-B8C6-46B1-AC8E-32A2DC632BB8}" dt="2025-10-04T23:29:43.089" v="5423" actId="26606"/>
          <ac:spMkLst>
            <pc:docMk/>
            <pc:sldMk cId="3936619076" sldId="261"/>
            <ac:spMk id="2" creationId="{B8AE9160-F90F-5DE0-2F1D-4F176457FEB6}"/>
          </ac:spMkLst>
        </pc:spChg>
        <pc:spChg chg="mod">
          <ac:chgData name="Humayrah .S" userId="62b9c19c269de7ba" providerId="LiveId" clId="{72A448D1-B8C6-46B1-AC8E-32A2DC632BB8}" dt="2025-10-04T23:29:43.138" v="5424" actId="26606"/>
          <ac:spMkLst>
            <pc:docMk/>
            <pc:sldMk cId="3936619076" sldId="261"/>
            <ac:spMk id="3" creationId="{FE2B1ECE-98EF-5397-30F3-3D339165873E}"/>
          </ac:spMkLst>
        </pc:spChg>
        <pc:spChg chg="add del">
          <ac:chgData name="Humayrah .S" userId="62b9c19c269de7ba" providerId="LiveId" clId="{72A448D1-B8C6-46B1-AC8E-32A2DC632BB8}" dt="2025-10-04T23:29:43.138" v="5424" actId="26606"/>
          <ac:spMkLst>
            <pc:docMk/>
            <pc:sldMk cId="3936619076" sldId="261"/>
            <ac:spMk id="8" creationId="{70DFC902-7D23-471A-B557-B6B6917D7A0D}"/>
          </ac:spMkLst>
        </pc:spChg>
        <pc:spChg chg="add del">
          <ac:chgData name="Humayrah .S" userId="62b9c19c269de7ba" providerId="LiveId" clId="{72A448D1-B8C6-46B1-AC8E-32A2DC632BB8}" dt="2025-10-04T23:29:43.089" v="5423" actId="26606"/>
          <ac:spMkLst>
            <pc:docMk/>
            <pc:sldMk cId="3936619076" sldId="261"/>
            <ac:spMk id="10" creationId="{A55D5633-D557-4DCA-982C-FF36EB7A1C00}"/>
          </ac:spMkLst>
        </pc:spChg>
        <pc:spChg chg="add del">
          <ac:chgData name="Humayrah .S" userId="62b9c19c269de7ba" providerId="LiveId" clId="{72A448D1-B8C6-46B1-AC8E-32A2DC632BB8}" dt="2025-10-04T23:29:43.138" v="5424" actId="26606"/>
          <ac:spMkLst>
            <pc:docMk/>
            <pc:sldMk cId="3936619076" sldId="261"/>
            <ac:spMk id="12" creationId="{450D3AD2-FA80-415F-A9CE-54D884561CD7}"/>
          </ac:spMkLst>
        </pc:spChg>
        <pc:spChg chg="add del">
          <ac:chgData name="Humayrah .S" userId="62b9c19c269de7ba" providerId="LiveId" clId="{72A448D1-B8C6-46B1-AC8E-32A2DC632BB8}" dt="2025-10-04T23:29:43.089" v="5423" actId="26606"/>
          <ac:spMkLst>
            <pc:docMk/>
            <pc:sldMk cId="3936619076" sldId="261"/>
            <ac:spMk id="17" creationId="{1B15ED52-F352-441B-82BF-E0EA34836D08}"/>
          </ac:spMkLst>
        </pc:spChg>
        <pc:spChg chg="add del">
          <ac:chgData name="Humayrah .S" userId="62b9c19c269de7ba" providerId="LiveId" clId="{72A448D1-B8C6-46B1-AC8E-32A2DC632BB8}" dt="2025-10-04T23:29:43.089" v="5423" actId="26606"/>
          <ac:spMkLst>
            <pc:docMk/>
            <pc:sldMk cId="3936619076" sldId="261"/>
            <ac:spMk id="19" creationId="{3B2E3793-BFE6-45A2-9B7B-E18844431C99}"/>
          </ac:spMkLst>
        </pc:spChg>
        <pc:spChg chg="add del">
          <ac:chgData name="Humayrah .S" userId="62b9c19c269de7ba" providerId="LiveId" clId="{72A448D1-B8C6-46B1-AC8E-32A2DC632BB8}" dt="2025-10-04T23:29:43.089" v="5423" actId="26606"/>
          <ac:spMkLst>
            <pc:docMk/>
            <pc:sldMk cId="3936619076" sldId="261"/>
            <ac:spMk id="21" creationId="{BC4C4868-CB8F-4AF9-9CDB-8108F2C19B67}"/>
          </ac:spMkLst>
        </pc:spChg>
        <pc:spChg chg="add del">
          <ac:chgData name="Humayrah .S" userId="62b9c19c269de7ba" providerId="LiveId" clId="{72A448D1-B8C6-46B1-AC8E-32A2DC632BB8}" dt="2025-10-04T23:29:43.089" v="5423" actId="26606"/>
          <ac:spMkLst>
            <pc:docMk/>
            <pc:sldMk cId="3936619076" sldId="261"/>
            <ac:spMk id="23" creationId="{375E0459-6403-40CD-989D-56A4407CA12E}"/>
          </ac:spMkLst>
        </pc:spChg>
        <pc:spChg chg="add del">
          <ac:chgData name="Humayrah .S" userId="62b9c19c269de7ba" providerId="LiveId" clId="{72A448D1-B8C6-46B1-AC8E-32A2DC632BB8}" dt="2025-10-04T23:29:43.089" v="5423" actId="26606"/>
          <ac:spMkLst>
            <pc:docMk/>
            <pc:sldMk cId="3936619076" sldId="261"/>
            <ac:spMk id="25" creationId="{53E5B1A8-3AC9-4BD1-9BBC-78CA94F2D1BA}"/>
          </ac:spMkLst>
        </pc:spChg>
        <pc:spChg chg="add">
          <ac:chgData name="Humayrah .S" userId="62b9c19c269de7ba" providerId="LiveId" clId="{72A448D1-B8C6-46B1-AC8E-32A2DC632BB8}" dt="2025-10-04T23:29:43.138" v="5424" actId="26606"/>
          <ac:spMkLst>
            <pc:docMk/>
            <pc:sldMk cId="3936619076" sldId="261"/>
            <ac:spMk id="27" creationId="{38FAA1A1-D861-433F-88FA-1E9D6FD31D11}"/>
          </ac:spMkLst>
        </pc:spChg>
        <pc:spChg chg="add">
          <ac:chgData name="Humayrah .S" userId="62b9c19c269de7ba" providerId="LiveId" clId="{72A448D1-B8C6-46B1-AC8E-32A2DC632BB8}" dt="2025-10-04T23:29:43.138" v="5424" actId="26606"/>
          <ac:spMkLst>
            <pc:docMk/>
            <pc:sldMk cId="3936619076" sldId="261"/>
            <ac:spMk id="28" creationId="{09588DA8-065E-4F6F-8EFD-43104AB2E0CF}"/>
          </ac:spMkLst>
        </pc:spChg>
        <pc:spChg chg="add">
          <ac:chgData name="Humayrah .S" userId="62b9c19c269de7ba" providerId="LiveId" clId="{72A448D1-B8C6-46B1-AC8E-32A2DC632BB8}" dt="2025-10-04T23:29:43.138" v="5424" actId="26606"/>
          <ac:spMkLst>
            <pc:docMk/>
            <pc:sldMk cId="3936619076" sldId="261"/>
            <ac:spMk id="29" creationId="{8D71EDA1-87BF-4D5D-AB79-F346FD19278A}"/>
          </ac:spMkLst>
        </pc:spChg>
        <pc:spChg chg="add">
          <ac:chgData name="Humayrah .S" userId="62b9c19c269de7ba" providerId="LiveId" clId="{72A448D1-B8C6-46B1-AC8E-32A2DC632BB8}" dt="2025-10-04T23:29:43.138" v="5424" actId="26606"/>
          <ac:spMkLst>
            <pc:docMk/>
            <pc:sldMk cId="3936619076" sldId="261"/>
            <ac:spMk id="30" creationId="{C4285719-470E-454C-AF62-8323075F1F5B}"/>
          </ac:spMkLst>
        </pc:spChg>
        <pc:spChg chg="add">
          <ac:chgData name="Humayrah .S" userId="62b9c19c269de7ba" providerId="LiveId" clId="{72A448D1-B8C6-46B1-AC8E-32A2DC632BB8}" dt="2025-10-04T23:29:43.138" v="5424" actId="26606"/>
          <ac:spMkLst>
            <pc:docMk/>
            <pc:sldMk cId="3936619076" sldId="261"/>
            <ac:spMk id="31" creationId="{CD9FE4EF-C4D8-49A0-B2FF-81D8DB7D8A24}"/>
          </ac:spMkLst>
        </pc:spChg>
        <pc:spChg chg="add">
          <ac:chgData name="Humayrah .S" userId="62b9c19c269de7ba" providerId="LiveId" clId="{72A448D1-B8C6-46B1-AC8E-32A2DC632BB8}" dt="2025-10-04T23:29:43.138" v="5424" actId="26606"/>
          <ac:spMkLst>
            <pc:docMk/>
            <pc:sldMk cId="3936619076" sldId="261"/>
            <ac:spMk id="32" creationId="{4300840D-0A0B-4512-BACA-B439D5B9C57C}"/>
          </ac:spMkLst>
        </pc:spChg>
        <pc:spChg chg="add">
          <ac:chgData name="Humayrah .S" userId="62b9c19c269de7ba" providerId="LiveId" clId="{72A448D1-B8C6-46B1-AC8E-32A2DC632BB8}" dt="2025-10-04T23:29:43.138" v="5424" actId="26606"/>
          <ac:spMkLst>
            <pc:docMk/>
            <pc:sldMk cId="3936619076" sldId="261"/>
            <ac:spMk id="33" creationId="{D2B78728-A580-49A7-84F9-6EF6F583ADE0}"/>
          </ac:spMkLst>
        </pc:spChg>
      </pc:sldChg>
      <pc:sldChg chg="addSp delSp modSp add mod setBg">
        <pc:chgData name="Humayrah .S" userId="62b9c19c269de7ba" providerId="LiveId" clId="{72A448D1-B8C6-46B1-AC8E-32A2DC632BB8}" dt="2025-10-04T23:29:48.396" v="5425" actId="26606"/>
        <pc:sldMkLst>
          <pc:docMk/>
          <pc:sldMk cId="3151607108" sldId="262"/>
        </pc:sldMkLst>
        <pc:spChg chg="mod">
          <ac:chgData name="Humayrah .S" userId="62b9c19c269de7ba" providerId="LiveId" clId="{72A448D1-B8C6-46B1-AC8E-32A2DC632BB8}" dt="2025-10-04T23:29:48.396" v="5425" actId="26606"/>
          <ac:spMkLst>
            <pc:docMk/>
            <pc:sldMk cId="3151607108" sldId="262"/>
            <ac:spMk id="2" creationId="{0D9FE369-6416-F007-72DA-F785E0EE70AC}"/>
          </ac:spMkLst>
        </pc:spChg>
        <pc:spChg chg="mod">
          <ac:chgData name="Humayrah .S" userId="62b9c19c269de7ba" providerId="LiveId" clId="{72A448D1-B8C6-46B1-AC8E-32A2DC632BB8}" dt="2025-10-04T23:29:48.396" v="5425" actId="26606"/>
          <ac:spMkLst>
            <pc:docMk/>
            <pc:sldMk cId="3151607108" sldId="262"/>
            <ac:spMk id="3" creationId="{FC61EA6C-974A-0B08-2FEF-35D6AB938A70}"/>
          </ac:spMkLst>
        </pc:spChg>
        <pc:spChg chg="add del">
          <ac:chgData name="Humayrah .S" userId="62b9c19c269de7ba" providerId="LiveId" clId="{72A448D1-B8C6-46B1-AC8E-32A2DC632BB8}" dt="2025-10-04T23:29:48.396" v="5425" actId="26606"/>
          <ac:spMkLst>
            <pc:docMk/>
            <pc:sldMk cId="3151607108" sldId="262"/>
            <ac:spMk id="8" creationId="{70DFC902-7D23-471A-B557-B6B6917D7A0D}"/>
          </ac:spMkLst>
        </pc:spChg>
        <pc:spChg chg="add">
          <ac:chgData name="Humayrah .S" userId="62b9c19c269de7ba" providerId="LiveId" clId="{72A448D1-B8C6-46B1-AC8E-32A2DC632BB8}" dt="2025-10-04T23:26:44.080" v="5393" actId="26606"/>
          <ac:spMkLst>
            <pc:docMk/>
            <pc:sldMk cId="3151607108" sldId="262"/>
            <ac:spMk id="10" creationId="{A55D5633-D557-4DCA-982C-FF36EB7A1C00}"/>
          </ac:spMkLst>
        </pc:spChg>
        <pc:spChg chg="add del">
          <ac:chgData name="Humayrah .S" userId="62b9c19c269de7ba" providerId="LiveId" clId="{72A448D1-B8C6-46B1-AC8E-32A2DC632BB8}" dt="2025-10-04T23:29:48.396" v="5425" actId="26606"/>
          <ac:spMkLst>
            <pc:docMk/>
            <pc:sldMk cId="3151607108" sldId="262"/>
            <ac:spMk id="12" creationId="{450D3AD2-FA80-415F-A9CE-54D884561CD7}"/>
          </ac:spMkLst>
        </pc:spChg>
        <pc:spChg chg="add">
          <ac:chgData name="Humayrah .S" userId="62b9c19c269de7ba" providerId="LiveId" clId="{72A448D1-B8C6-46B1-AC8E-32A2DC632BB8}" dt="2025-10-04T23:29:48.396" v="5425" actId="26606"/>
          <ac:spMkLst>
            <pc:docMk/>
            <pc:sldMk cId="3151607108" sldId="262"/>
            <ac:spMk id="17" creationId="{09588DA8-065E-4F6F-8EFD-43104AB2E0CF}"/>
          </ac:spMkLst>
        </pc:spChg>
        <pc:spChg chg="add">
          <ac:chgData name="Humayrah .S" userId="62b9c19c269de7ba" providerId="LiveId" clId="{72A448D1-B8C6-46B1-AC8E-32A2DC632BB8}" dt="2025-10-04T23:29:48.396" v="5425" actId="26606"/>
          <ac:spMkLst>
            <pc:docMk/>
            <pc:sldMk cId="3151607108" sldId="262"/>
            <ac:spMk id="19" creationId="{C4285719-470E-454C-AF62-8323075F1F5B}"/>
          </ac:spMkLst>
        </pc:spChg>
        <pc:spChg chg="add">
          <ac:chgData name="Humayrah .S" userId="62b9c19c269de7ba" providerId="LiveId" clId="{72A448D1-B8C6-46B1-AC8E-32A2DC632BB8}" dt="2025-10-04T23:29:48.396" v="5425" actId="26606"/>
          <ac:spMkLst>
            <pc:docMk/>
            <pc:sldMk cId="3151607108" sldId="262"/>
            <ac:spMk id="21" creationId="{CD9FE4EF-C4D8-49A0-B2FF-81D8DB7D8A24}"/>
          </ac:spMkLst>
        </pc:spChg>
        <pc:spChg chg="add">
          <ac:chgData name="Humayrah .S" userId="62b9c19c269de7ba" providerId="LiveId" clId="{72A448D1-B8C6-46B1-AC8E-32A2DC632BB8}" dt="2025-10-04T23:29:48.396" v="5425" actId="26606"/>
          <ac:spMkLst>
            <pc:docMk/>
            <pc:sldMk cId="3151607108" sldId="262"/>
            <ac:spMk id="25" creationId="{D2B78728-A580-49A7-84F9-6EF6F583ADE0}"/>
          </ac:spMkLst>
        </pc:spChg>
        <pc:spChg chg="add">
          <ac:chgData name="Humayrah .S" userId="62b9c19c269de7ba" providerId="LiveId" clId="{72A448D1-B8C6-46B1-AC8E-32A2DC632BB8}" dt="2025-10-04T23:29:48.396" v="5425" actId="26606"/>
          <ac:spMkLst>
            <pc:docMk/>
            <pc:sldMk cId="3151607108" sldId="262"/>
            <ac:spMk id="27" creationId="{38FAA1A1-D861-433F-88FA-1E9D6FD31D11}"/>
          </ac:spMkLst>
        </pc:spChg>
        <pc:spChg chg="add">
          <ac:chgData name="Humayrah .S" userId="62b9c19c269de7ba" providerId="LiveId" clId="{72A448D1-B8C6-46B1-AC8E-32A2DC632BB8}" dt="2025-10-04T23:29:48.396" v="5425" actId="26606"/>
          <ac:spMkLst>
            <pc:docMk/>
            <pc:sldMk cId="3151607108" sldId="262"/>
            <ac:spMk id="29" creationId="{8D71EDA1-87BF-4D5D-AB79-F346FD19278A}"/>
          </ac:spMkLst>
        </pc:spChg>
      </pc:sldChg>
      <pc:sldChg chg="addSp delSp modSp add mod setBg">
        <pc:chgData name="Humayrah .S" userId="62b9c19c269de7ba" providerId="LiveId" clId="{72A448D1-B8C6-46B1-AC8E-32A2DC632BB8}" dt="2025-10-04T23:29:54.201" v="5426" actId="26606"/>
        <pc:sldMkLst>
          <pc:docMk/>
          <pc:sldMk cId="271936628" sldId="263"/>
        </pc:sldMkLst>
        <pc:spChg chg="mod">
          <ac:chgData name="Humayrah .S" userId="62b9c19c269de7ba" providerId="LiveId" clId="{72A448D1-B8C6-46B1-AC8E-32A2DC632BB8}" dt="2025-10-04T23:29:54.201" v="5426" actId="26606"/>
          <ac:spMkLst>
            <pc:docMk/>
            <pc:sldMk cId="271936628" sldId="263"/>
            <ac:spMk id="2" creationId="{BA1BC813-D655-4978-9016-31EAB6E51E65}"/>
          </ac:spMkLst>
        </pc:spChg>
        <pc:spChg chg="mod">
          <ac:chgData name="Humayrah .S" userId="62b9c19c269de7ba" providerId="LiveId" clId="{72A448D1-B8C6-46B1-AC8E-32A2DC632BB8}" dt="2025-10-04T23:29:54.201" v="5426" actId="26606"/>
          <ac:spMkLst>
            <pc:docMk/>
            <pc:sldMk cId="271936628" sldId="263"/>
            <ac:spMk id="3" creationId="{359BC065-ECC8-58EA-67BC-D19F339441A0}"/>
          </ac:spMkLst>
        </pc:spChg>
        <pc:spChg chg="add del">
          <ac:chgData name="Humayrah .S" userId="62b9c19c269de7ba" providerId="LiveId" clId="{72A448D1-B8C6-46B1-AC8E-32A2DC632BB8}" dt="2025-10-04T23:29:54.201" v="5426" actId="26606"/>
          <ac:spMkLst>
            <pc:docMk/>
            <pc:sldMk cId="271936628" sldId="263"/>
            <ac:spMk id="8" creationId="{70DFC902-7D23-471A-B557-B6B6917D7A0D}"/>
          </ac:spMkLst>
        </pc:spChg>
        <pc:spChg chg="add del">
          <ac:chgData name="Humayrah .S" userId="62b9c19c269de7ba" providerId="LiveId" clId="{72A448D1-B8C6-46B1-AC8E-32A2DC632BB8}" dt="2025-10-04T23:29:54.201" v="5426" actId="26606"/>
          <ac:spMkLst>
            <pc:docMk/>
            <pc:sldMk cId="271936628" sldId="263"/>
            <ac:spMk id="10" creationId="{A55D5633-D557-4DCA-982C-FF36EB7A1C00}"/>
          </ac:spMkLst>
        </pc:spChg>
        <pc:spChg chg="add del">
          <ac:chgData name="Humayrah .S" userId="62b9c19c269de7ba" providerId="LiveId" clId="{72A448D1-B8C6-46B1-AC8E-32A2DC632BB8}" dt="2025-10-04T23:29:54.201" v="5426" actId="26606"/>
          <ac:spMkLst>
            <pc:docMk/>
            <pc:sldMk cId="271936628" sldId="263"/>
            <ac:spMk id="12" creationId="{450D3AD2-FA80-415F-A9CE-54D884561CD7}"/>
          </ac:spMkLst>
        </pc:spChg>
        <pc:spChg chg="add">
          <ac:chgData name="Humayrah .S" userId="62b9c19c269de7ba" providerId="LiveId" clId="{72A448D1-B8C6-46B1-AC8E-32A2DC632BB8}" dt="2025-10-04T23:29:54.201" v="5426" actId="26606"/>
          <ac:spMkLst>
            <pc:docMk/>
            <pc:sldMk cId="271936628" sldId="263"/>
            <ac:spMk id="17" creationId="{09588DA8-065E-4F6F-8EFD-43104AB2E0CF}"/>
          </ac:spMkLst>
        </pc:spChg>
        <pc:spChg chg="add">
          <ac:chgData name="Humayrah .S" userId="62b9c19c269de7ba" providerId="LiveId" clId="{72A448D1-B8C6-46B1-AC8E-32A2DC632BB8}" dt="2025-10-04T23:29:54.201" v="5426" actId="26606"/>
          <ac:spMkLst>
            <pc:docMk/>
            <pc:sldMk cId="271936628" sldId="263"/>
            <ac:spMk id="19" creationId="{C4285719-470E-454C-AF62-8323075F1F5B}"/>
          </ac:spMkLst>
        </pc:spChg>
        <pc:spChg chg="add">
          <ac:chgData name="Humayrah .S" userId="62b9c19c269de7ba" providerId="LiveId" clId="{72A448D1-B8C6-46B1-AC8E-32A2DC632BB8}" dt="2025-10-04T23:29:54.201" v="5426" actId="26606"/>
          <ac:spMkLst>
            <pc:docMk/>
            <pc:sldMk cId="271936628" sldId="263"/>
            <ac:spMk id="23" creationId="{4300840D-0A0B-4512-BACA-B439D5B9C57C}"/>
          </ac:spMkLst>
        </pc:spChg>
        <pc:spChg chg="add">
          <ac:chgData name="Humayrah .S" userId="62b9c19c269de7ba" providerId="LiveId" clId="{72A448D1-B8C6-46B1-AC8E-32A2DC632BB8}" dt="2025-10-04T23:29:54.201" v="5426" actId="26606"/>
          <ac:spMkLst>
            <pc:docMk/>
            <pc:sldMk cId="271936628" sldId="263"/>
            <ac:spMk id="25" creationId="{D2B78728-A580-49A7-84F9-6EF6F583ADE0}"/>
          </ac:spMkLst>
        </pc:spChg>
        <pc:spChg chg="add">
          <ac:chgData name="Humayrah .S" userId="62b9c19c269de7ba" providerId="LiveId" clId="{72A448D1-B8C6-46B1-AC8E-32A2DC632BB8}" dt="2025-10-04T23:29:54.201" v="5426" actId="26606"/>
          <ac:spMkLst>
            <pc:docMk/>
            <pc:sldMk cId="271936628" sldId="263"/>
            <ac:spMk id="29" creationId="{8D71EDA1-87BF-4D5D-AB79-F346FD19278A}"/>
          </ac:spMkLst>
        </pc:spChg>
      </pc:sldChg>
      <pc:sldChg chg="addSp delSp modSp add mod setBg">
        <pc:chgData name="Humayrah .S" userId="62b9c19c269de7ba" providerId="LiveId" clId="{72A448D1-B8C6-46B1-AC8E-32A2DC632BB8}" dt="2025-10-04T23:30:02.619" v="5428" actId="26606"/>
        <pc:sldMkLst>
          <pc:docMk/>
          <pc:sldMk cId="3145157199" sldId="264"/>
        </pc:sldMkLst>
        <pc:spChg chg="mod">
          <ac:chgData name="Humayrah .S" userId="62b9c19c269de7ba" providerId="LiveId" clId="{72A448D1-B8C6-46B1-AC8E-32A2DC632BB8}" dt="2025-10-04T23:30:02.619" v="5428" actId="26606"/>
          <ac:spMkLst>
            <pc:docMk/>
            <pc:sldMk cId="3145157199" sldId="264"/>
            <ac:spMk id="2" creationId="{FFBC6169-566D-50F1-2B37-9F4853A52806}"/>
          </ac:spMkLst>
        </pc:spChg>
        <pc:spChg chg="mod">
          <ac:chgData name="Humayrah .S" userId="62b9c19c269de7ba" providerId="LiveId" clId="{72A448D1-B8C6-46B1-AC8E-32A2DC632BB8}" dt="2025-10-04T23:30:02.619" v="5428" actId="26606"/>
          <ac:spMkLst>
            <pc:docMk/>
            <pc:sldMk cId="3145157199" sldId="264"/>
            <ac:spMk id="3" creationId="{5E245BB6-50E1-3B38-996C-A589DCDCA1D5}"/>
          </ac:spMkLst>
        </pc:spChg>
        <pc:spChg chg="add del">
          <ac:chgData name="Humayrah .S" userId="62b9c19c269de7ba" providerId="LiveId" clId="{72A448D1-B8C6-46B1-AC8E-32A2DC632BB8}" dt="2025-10-04T23:30:02.619" v="5428" actId="26606"/>
          <ac:spMkLst>
            <pc:docMk/>
            <pc:sldMk cId="3145157199" sldId="264"/>
            <ac:spMk id="8" creationId="{70DFC902-7D23-471A-B557-B6B6917D7A0D}"/>
          </ac:spMkLst>
        </pc:spChg>
        <pc:spChg chg="add del">
          <ac:chgData name="Humayrah .S" userId="62b9c19c269de7ba" providerId="LiveId" clId="{72A448D1-B8C6-46B1-AC8E-32A2DC632BB8}" dt="2025-10-04T23:30:02.619" v="5428" actId="26606"/>
          <ac:spMkLst>
            <pc:docMk/>
            <pc:sldMk cId="3145157199" sldId="264"/>
            <ac:spMk id="10" creationId="{A55D5633-D557-4DCA-982C-FF36EB7A1C00}"/>
          </ac:spMkLst>
        </pc:spChg>
        <pc:spChg chg="add del">
          <ac:chgData name="Humayrah .S" userId="62b9c19c269de7ba" providerId="LiveId" clId="{72A448D1-B8C6-46B1-AC8E-32A2DC632BB8}" dt="2025-10-04T23:30:02.619" v="5428" actId="26606"/>
          <ac:spMkLst>
            <pc:docMk/>
            <pc:sldMk cId="3145157199" sldId="264"/>
            <ac:spMk id="12" creationId="{450D3AD2-FA80-415F-A9CE-54D884561CD7}"/>
          </ac:spMkLst>
        </pc:spChg>
        <pc:spChg chg="add">
          <ac:chgData name="Humayrah .S" userId="62b9c19c269de7ba" providerId="LiveId" clId="{72A448D1-B8C6-46B1-AC8E-32A2DC632BB8}" dt="2025-10-04T23:30:02.619" v="5428" actId="26606"/>
          <ac:spMkLst>
            <pc:docMk/>
            <pc:sldMk cId="3145157199" sldId="264"/>
            <ac:spMk id="17" creationId="{09588DA8-065E-4F6F-8EFD-43104AB2E0CF}"/>
          </ac:spMkLst>
        </pc:spChg>
        <pc:spChg chg="add">
          <ac:chgData name="Humayrah .S" userId="62b9c19c269de7ba" providerId="LiveId" clId="{72A448D1-B8C6-46B1-AC8E-32A2DC632BB8}" dt="2025-10-04T23:30:02.619" v="5428" actId="26606"/>
          <ac:spMkLst>
            <pc:docMk/>
            <pc:sldMk cId="3145157199" sldId="264"/>
            <ac:spMk id="19" creationId="{C4285719-470E-454C-AF62-8323075F1F5B}"/>
          </ac:spMkLst>
        </pc:spChg>
        <pc:spChg chg="add">
          <ac:chgData name="Humayrah .S" userId="62b9c19c269de7ba" providerId="LiveId" clId="{72A448D1-B8C6-46B1-AC8E-32A2DC632BB8}" dt="2025-10-04T23:30:02.619" v="5428" actId="26606"/>
          <ac:spMkLst>
            <pc:docMk/>
            <pc:sldMk cId="3145157199" sldId="264"/>
            <ac:spMk id="23" creationId="{4300840D-0A0B-4512-BACA-B439D5B9C57C}"/>
          </ac:spMkLst>
        </pc:spChg>
        <pc:spChg chg="add">
          <ac:chgData name="Humayrah .S" userId="62b9c19c269de7ba" providerId="LiveId" clId="{72A448D1-B8C6-46B1-AC8E-32A2DC632BB8}" dt="2025-10-04T23:30:02.619" v="5428" actId="26606"/>
          <ac:spMkLst>
            <pc:docMk/>
            <pc:sldMk cId="3145157199" sldId="264"/>
            <ac:spMk id="27" creationId="{38FAA1A1-D861-433F-88FA-1E9D6FD31D11}"/>
          </ac:spMkLst>
        </pc:spChg>
        <pc:spChg chg="add">
          <ac:chgData name="Humayrah .S" userId="62b9c19c269de7ba" providerId="LiveId" clId="{72A448D1-B8C6-46B1-AC8E-32A2DC632BB8}" dt="2025-10-04T23:30:02.619" v="5428" actId="26606"/>
          <ac:spMkLst>
            <pc:docMk/>
            <pc:sldMk cId="3145157199" sldId="264"/>
            <ac:spMk id="29" creationId="{8D71EDA1-87BF-4D5D-AB79-F346FD19278A}"/>
          </ac:spMkLst>
        </pc:spChg>
      </pc:sldChg>
      <pc:sldChg chg="addSp delSp modSp add mod ord setBg">
        <pc:chgData name="Humayrah .S" userId="62b9c19c269de7ba" providerId="LiveId" clId="{72A448D1-B8C6-46B1-AC8E-32A2DC632BB8}" dt="2025-10-04T23:29:32.964" v="5421" actId="26606"/>
        <pc:sldMkLst>
          <pc:docMk/>
          <pc:sldMk cId="4031792143" sldId="265"/>
        </pc:sldMkLst>
        <pc:spChg chg="mod">
          <ac:chgData name="Humayrah .S" userId="62b9c19c269de7ba" providerId="LiveId" clId="{72A448D1-B8C6-46B1-AC8E-32A2DC632BB8}" dt="2025-10-04T23:29:32.964" v="5421" actId="26606"/>
          <ac:spMkLst>
            <pc:docMk/>
            <pc:sldMk cId="4031792143" sldId="265"/>
            <ac:spMk id="2" creationId="{2A648DD0-5324-A95E-8C74-EF5FD56141DF}"/>
          </ac:spMkLst>
        </pc:spChg>
        <pc:spChg chg="mod">
          <ac:chgData name="Humayrah .S" userId="62b9c19c269de7ba" providerId="LiveId" clId="{72A448D1-B8C6-46B1-AC8E-32A2DC632BB8}" dt="2025-10-04T23:29:32.964" v="5421" actId="26606"/>
          <ac:spMkLst>
            <pc:docMk/>
            <pc:sldMk cId="4031792143" sldId="265"/>
            <ac:spMk id="3" creationId="{B85DE256-5DD5-4DD9-702B-51B936D36779}"/>
          </ac:spMkLst>
        </pc:spChg>
        <pc:spChg chg="add del">
          <ac:chgData name="Humayrah .S" userId="62b9c19c269de7ba" providerId="LiveId" clId="{72A448D1-B8C6-46B1-AC8E-32A2DC632BB8}" dt="2025-10-04T23:29:32.964" v="5421" actId="26606"/>
          <ac:spMkLst>
            <pc:docMk/>
            <pc:sldMk cId="4031792143" sldId="265"/>
            <ac:spMk id="8" creationId="{70DFC902-7D23-471A-B557-B6B6917D7A0D}"/>
          </ac:spMkLst>
        </pc:spChg>
        <pc:spChg chg="add del">
          <ac:chgData name="Humayrah .S" userId="62b9c19c269de7ba" providerId="LiveId" clId="{72A448D1-B8C6-46B1-AC8E-32A2DC632BB8}" dt="2025-10-04T23:29:32.964" v="5421" actId="26606"/>
          <ac:spMkLst>
            <pc:docMk/>
            <pc:sldMk cId="4031792143" sldId="265"/>
            <ac:spMk id="10" creationId="{A55D5633-D557-4DCA-982C-FF36EB7A1C00}"/>
          </ac:spMkLst>
        </pc:spChg>
        <pc:spChg chg="add del">
          <ac:chgData name="Humayrah .S" userId="62b9c19c269de7ba" providerId="LiveId" clId="{72A448D1-B8C6-46B1-AC8E-32A2DC632BB8}" dt="2025-10-04T23:29:32.964" v="5421" actId="26606"/>
          <ac:spMkLst>
            <pc:docMk/>
            <pc:sldMk cId="4031792143" sldId="265"/>
            <ac:spMk id="12" creationId="{450D3AD2-FA80-415F-A9CE-54D884561CD7}"/>
          </ac:spMkLst>
        </pc:spChg>
        <pc:spChg chg="add">
          <ac:chgData name="Humayrah .S" userId="62b9c19c269de7ba" providerId="LiveId" clId="{72A448D1-B8C6-46B1-AC8E-32A2DC632BB8}" dt="2025-10-04T23:29:32.964" v="5421" actId="26606"/>
          <ac:spMkLst>
            <pc:docMk/>
            <pc:sldMk cId="4031792143" sldId="265"/>
            <ac:spMk id="17" creationId="{1B15ED52-F352-441B-82BF-E0EA34836D08}"/>
          </ac:spMkLst>
        </pc:spChg>
        <pc:spChg chg="add">
          <ac:chgData name="Humayrah .S" userId="62b9c19c269de7ba" providerId="LiveId" clId="{72A448D1-B8C6-46B1-AC8E-32A2DC632BB8}" dt="2025-10-04T23:29:32.964" v="5421" actId="26606"/>
          <ac:spMkLst>
            <pc:docMk/>
            <pc:sldMk cId="4031792143" sldId="265"/>
            <ac:spMk id="19" creationId="{3B2E3793-BFE6-45A2-9B7B-E18844431C99}"/>
          </ac:spMkLst>
        </pc:spChg>
        <pc:spChg chg="add">
          <ac:chgData name="Humayrah .S" userId="62b9c19c269de7ba" providerId="LiveId" clId="{72A448D1-B8C6-46B1-AC8E-32A2DC632BB8}" dt="2025-10-04T23:29:32.964" v="5421" actId="26606"/>
          <ac:spMkLst>
            <pc:docMk/>
            <pc:sldMk cId="4031792143" sldId="265"/>
            <ac:spMk id="21" creationId="{BC4C4868-CB8F-4AF9-9CDB-8108F2C19B67}"/>
          </ac:spMkLst>
        </pc:spChg>
        <pc:spChg chg="add">
          <ac:chgData name="Humayrah .S" userId="62b9c19c269de7ba" providerId="LiveId" clId="{72A448D1-B8C6-46B1-AC8E-32A2DC632BB8}" dt="2025-10-04T23:29:32.964" v="5421" actId="26606"/>
          <ac:spMkLst>
            <pc:docMk/>
            <pc:sldMk cId="4031792143" sldId="265"/>
            <ac:spMk id="23" creationId="{375E0459-6403-40CD-989D-56A4407CA12E}"/>
          </ac:spMkLst>
        </pc:spChg>
        <pc:spChg chg="add">
          <ac:chgData name="Humayrah .S" userId="62b9c19c269de7ba" providerId="LiveId" clId="{72A448D1-B8C6-46B1-AC8E-32A2DC632BB8}" dt="2025-10-04T23:29:32.964" v="5421" actId="26606"/>
          <ac:spMkLst>
            <pc:docMk/>
            <pc:sldMk cId="4031792143" sldId="265"/>
            <ac:spMk id="25" creationId="{53E5B1A8-3AC9-4BD1-9BBC-78CA94F2D1BA}"/>
          </ac:spMkLst>
        </pc:spChg>
      </pc:sldChg>
      <pc:sldChg chg="addSp delSp modSp add mod setBg">
        <pc:chgData name="Humayrah .S" userId="62b9c19c269de7ba" providerId="LiveId" clId="{72A448D1-B8C6-46B1-AC8E-32A2DC632BB8}" dt="2025-10-04T23:30:07.461" v="5429" actId="26606"/>
        <pc:sldMkLst>
          <pc:docMk/>
          <pc:sldMk cId="742925860" sldId="266"/>
        </pc:sldMkLst>
        <pc:spChg chg="mod">
          <ac:chgData name="Humayrah .S" userId="62b9c19c269de7ba" providerId="LiveId" clId="{72A448D1-B8C6-46B1-AC8E-32A2DC632BB8}" dt="2025-10-04T23:30:07.461" v="5429" actId="26606"/>
          <ac:spMkLst>
            <pc:docMk/>
            <pc:sldMk cId="742925860" sldId="266"/>
            <ac:spMk id="2" creationId="{AC851D13-1F56-E65D-C735-4654B10BAED1}"/>
          </ac:spMkLst>
        </pc:spChg>
        <pc:spChg chg="mod">
          <ac:chgData name="Humayrah .S" userId="62b9c19c269de7ba" providerId="LiveId" clId="{72A448D1-B8C6-46B1-AC8E-32A2DC632BB8}" dt="2025-10-04T23:30:07.461" v="5429" actId="26606"/>
          <ac:spMkLst>
            <pc:docMk/>
            <pc:sldMk cId="742925860" sldId="266"/>
            <ac:spMk id="3" creationId="{854D21E1-0B10-B7DD-51FA-182681F6B461}"/>
          </ac:spMkLst>
        </pc:spChg>
        <pc:spChg chg="add del">
          <ac:chgData name="Humayrah .S" userId="62b9c19c269de7ba" providerId="LiveId" clId="{72A448D1-B8C6-46B1-AC8E-32A2DC632BB8}" dt="2025-10-04T23:30:07.461" v="5429" actId="26606"/>
          <ac:spMkLst>
            <pc:docMk/>
            <pc:sldMk cId="742925860" sldId="266"/>
            <ac:spMk id="8" creationId="{70DFC902-7D23-471A-B557-B6B6917D7A0D}"/>
          </ac:spMkLst>
        </pc:spChg>
        <pc:spChg chg="add del">
          <ac:chgData name="Humayrah .S" userId="62b9c19c269de7ba" providerId="LiveId" clId="{72A448D1-B8C6-46B1-AC8E-32A2DC632BB8}" dt="2025-10-04T23:30:07.461" v="5429" actId="26606"/>
          <ac:spMkLst>
            <pc:docMk/>
            <pc:sldMk cId="742925860" sldId="266"/>
            <ac:spMk id="10" creationId="{A55D5633-D557-4DCA-982C-FF36EB7A1C00}"/>
          </ac:spMkLst>
        </pc:spChg>
        <pc:spChg chg="add">
          <ac:chgData name="Humayrah .S" userId="62b9c19c269de7ba" providerId="LiveId" clId="{72A448D1-B8C6-46B1-AC8E-32A2DC632BB8}" dt="2025-10-04T23:26:59.329" v="5397" actId="26606"/>
          <ac:spMkLst>
            <pc:docMk/>
            <pc:sldMk cId="742925860" sldId="266"/>
            <ac:spMk id="12" creationId="{450D3AD2-FA80-415F-A9CE-54D884561CD7}"/>
          </ac:spMkLst>
        </pc:spChg>
        <pc:spChg chg="add">
          <ac:chgData name="Humayrah .S" userId="62b9c19c269de7ba" providerId="LiveId" clId="{72A448D1-B8C6-46B1-AC8E-32A2DC632BB8}" dt="2025-10-04T23:30:07.461" v="5429" actId="26606"/>
          <ac:spMkLst>
            <pc:docMk/>
            <pc:sldMk cId="742925860" sldId="266"/>
            <ac:spMk id="17" creationId="{09588DA8-065E-4F6F-8EFD-43104AB2E0CF}"/>
          </ac:spMkLst>
        </pc:spChg>
        <pc:spChg chg="add">
          <ac:chgData name="Humayrah .S" userId="62b9c19c269de7ba" providerId="LiveId" clId="{72A448D1-B8C6-46B1-AC8E-32A2DC632BB8}" dt="2025-10-04T23:30:07.461" v="5429" actId="26606"/>
          <ac:spMkLst>
            <pc:docMk/>
            <pc:sldMk cId="742925860" sldId="266"/>
            <ac:spMk id="19" creationId="{C4285719-470E-454C-AF62-8323075F1F5B}"/>
          </ac:spMkLst>
        </pc:spChg>
        <pc:spChg chg="add">
          <ac:chgData name="Humayrah .S" userId="62b9c19c269de7ba" providerId="LiveId" clId="{72A448D1-B8C6-46B1-AC8E-32A2DC632BB8}" dt="2025-10-04T23:30:07.461" v="5429" actId="26606"/>
          <ac:spMkLst>
            <pc:docMk/>
            <pc:sldMk cId="742925860" sldId="266"/>
            <ac:spMk id="21" creationId="{CD9FE4EF-C4D8-49A0-B2FF-81D8DB7D8A24}"/>
          </ac:spMkLst>
        </pc:spChg>
        <pc:spChg chg="add">
          <ac:chgData name="Humayrah .S" userId="62b9c19c269de7ba" providerId="LiveId" clId="{72A448D1-B8C6-46B1-AC8E-32A2DC632BB8}" dt="2025-10-04T23:30:07.461" v="5429" actId="26606"/>
          <ac:spMkLst>
            <pc:docMk/>
            <pc:sldMk cId="742925860" sldId="266"/>
            <ac:spMk id="25" creationId="{D2B78728-A580-49A7-84F9-6EF6F583ADE0}"/>
          </ac:spMkLst>
        </pc:spChg>
        <pc:spChg chg="add">
          <ac:chgData name="Humayrah .S" userId="62b9c19c269de7ba" providerId="LiveId" clId="{72A448D1-B8C6-46B1-AC8E-32A2DC632BB8}" dt="2025-10-04T23:30:07.461" v="5429" actId="26606"/>
          <ac:spMkLst>
            <pc:docMk/>
            <pc:sldMk cId="742925860" sldId="266"/>
            <ac:spMk id="27" creationId="{38FAA1A1-D861-433F-88FA-1E9D6FD31D11}"/>
          </ac:spMkLst>
        </pc:spChg>
        <pc:spChg chg="add">
          <ac:chgData name="Humayrah .S" userId="62b9c19c269de7ba" providerId="LiveId" clId="{72A448D1-B8C6-46B1-AC8E-32A2DC632BB8}" dt="2025-10-04T23:30:07.461" v="5429" actId="26606"/>
          <ac:spMkLst>
            <pc:docMk/>
            <pc:sldMk cId="742925860" sldId="266"/>
            <ac:spMk id="29" creationId="{8D71EDA1-87BF-4D5D-AB79-F346FD19278A}"/>
          </ac:spMkLst>
        </pc:spChg>
      </pc:sldChg>
      <pc:sldChg chg="addSp delSp modSp add mod ord setBg">
        <pc:chgData name="Humayrah .S" userId="62b9c19c269de7ba" providerId="LiveId" clId="{72A448D1-B8C6-46B1-AC8E-32A2DC632BB8}" dt="2025-10-04T23:30:24.377" v="5434" actId="26606"/>
        <pc:sldMkLst>
          <pc:docMk/>
          <pc:sldMk cId="2115451214" sldId="267"/>
        </pc:sldMkLst>
        <pc:spChg chg="mod">
          <ac:chgData name="Humayrah .S" userId="62b9c19c269de7ba" providerId="LiveId" clId="{72A448D1-B8C6-46B1-AC8E-32A2DC632BB8}" dt="2025-10-04T23:30:24.377" v="5434" actId="26606"/>
          <ac:spMkLst>
            <pc:docMk/>
            <pc:sldMk cId="2115451214" sldId="267"/>
            <ac:spMk id="2" creationId="{798DA129-F6E3-E325-C36A-19132BAB12DB}"/>
          </ac:spMkLst>
        </pc:spChg>
        <pc:spChg chg="mod">
          <ac:chgData name="Humayrah .S" userId="62b9c19c269de7ba" providerId="LiveId" clId="{72A448D1-B8C6-46B1-AC8E-32A2DC632BB8}" dt="2025-10-04T23:30:24.377" v="5434" actId="26606"/>
          <ac:spMkLst>
            <pc:docMk/>
            <pc:sldMk cId="2115451214" sldId="267"/>
            <ac:spMk id="3" creationId="{30C93EE4-2D6A-73F7-11A5-6334FCF794EF}"/>
          </ac:spMkLst>
        </pc:spChg>
        <pc:spChg chg="add del">
          <ac:chgData name="Humayrah .S" userId="62b9c19c269de7ba" providerId="LiveId" clId="{72A448D1-B8C6-46B1-AC8E-32A2DC632BB8}" dt="2025-10-04T23:30:24.377" v="5434" actId="26606"/>
          <ac:spMkLst>
            <pc:docMk/>
            <pc:sldMk cId="2115451214" sldId="267"/>
            <ac:spMk id="8" creationId="{09588DA8-065E-4F6F-8EFD-43104AB2E0CF}"/>
          </ac:spMkLst>
        </pc:spChg>
        <pc:spChg chg="add del">
          <ac:chgData name="Humayrah .S" userId="62b9c19c269de7ba" providerId="LiveId" clId="{72A448D1-B8C6-46B1-AC8E-32A2DC632BB8}" dt="2025-10-04T23:30:24.377" v="5434" actId="26606"/>
          <ac:spMkLst>
            <pc:docMk/>
            <pc:sldMk cId="2115451214" sldId="267"/>
            <ac:spMk id="10" creationId="{C4285719-470E-454C-AF62-8323075F1F5B}"/>
          </ac:spMkLst>
        </pc:spChg>
        <pc:spChg chg="add del">
          <ac:chgData name="Humayrah .S" userId="62b9c19c269de7ba" providerId="LiveId" clId="{72A448D1-B8C6-46B1-AC8E-32A2DC632BB8}" dt="2025-10-04T23:30:24.377" v="5434" actId="26606"/>
          <ac:spMkLst>
            <pc:docMk/>
            <pc:sldMk cId="2115451214" sldId="267"/>
            <ac:spMk id="12" creationId="{CD9FE4EF-C4D8-49A0-B2FF-81D8DB7D8A24}"/>
          </ac:spMkLst>
        </pc:spChg>
        <pc:spChg chg="add">
          <ac:chgData name="Humayrah .S" userId="62b9c19c269de7ba" providerId="LiveId" clId="{72A448D1-B8C6-46B1-AC8E-32A2DC632BB8}" dt="2025-10-04T23:27:49.375" v="5407" actId="26606"/>
          <ac:spMkLst>
            <pc:docMk/>
            <pc:sldMk cId="2115451214" sldId="267"/>
            <ac:spMk id="14" creationId="{4300840D-0A0B-4512-BACA-B439D5B9C57C}"/>
          </ac:spMkLst>
        </pc:spChg>
        <pc:spChg chg="add del">
          <ac:chgData name="Humayrah .S" userId="62b9c19c269de7ba" providerId="LiveId" clId="{72A448D1-B8C6-46B1-AC8E-32A2DC632BB8}" dt="2025-10-04T23:30:24.377" v="5434" actId="26606"/>
          <ac:spMkLst>
            <pc:docMk/>
            <pc:sldMk cId="2115451214" sldId="267"/>
            <ac:spMk id="16" creationId="{D2B78728-A580-49A7-84F9-6EF6F583ADE0}"/>
          </ac:spMkLst>
        </pc:spChg>
        <pc:spChg chg="add del">
          <ac:chgData name="Humayrah .S" userId="62b9c19c269de7ba" providerId="LiveId" clId="{72A448D1-B8C6-46B1-AC8E-32A2DC632BB8}" dt="2025-10-04T23:30:24.377" v="5434" actId="26606"/>
          <ac:spMkLst>
            <pc:docMk/>
            <pc:sldMk cId="2115451214" sldId="267"/>
            <ac:spMk id="18" creationId="{38FAA1A1-D861-433F-88FA-1E9D6FD31D11}"/>
          </ac:spMkLst>
        </pc:spChg>
        <pc:spChg chg="add del">
          <ac:chgData name="Humayrah .S" userId="62b9c19c269de7ba" providerId="LiveId" clId="{72A448D1-B8C6-46B1-AC8E-32A2DC632BB8}" dt="2025-10-04T23:30:24.377" v="5434" actId="26606"/>
          <ac:spMkLst>
            <pc:docMk/>
            <pc:sldMk cId="2115451214" sldId="267"/>
            <ac:spMk id="20" creationId="{8D71EDA1-87BF-4D5D-AB79-F346FD19278A}"/>
          </ac:spMkLst>
        </pc:spChg>
        <pc:spChg chg="add">
          <ac:chgData name="Humayrah .S" userId="62b9c19c269de7ba" providerId="LiveId" clId="{72A448D1-B8C6-46B1-AC8E-32A2DC632BB8}" dt="2025-10-04T23:30:24.377" v="5434" actId="26606"/>
          <ac:spMkLst>
            <pc:docMk/>
            <pc:sldMk cId="2115451214" sldId="267"/>
            <ac:spMk id="25" creationId="{B34F5AD2-EDBD-4BBD-A55C-EAFFD0C7097A}"/>
          </ac:spMkLst>
        </pc:spChg>
        <pc:spChg chg="add">
          <ac:chgData name="Humayrah .S" userId="62b9c19c269de7ba" providerId="LiveId" clId="{72A448D1-B8C6-46B1-AC8E-32A2DC632BB8}" dt="2025-10-04T23:30:24.377" v="5434" actId="26606"/>
          <ac:spMkLst>
            <pc:docMk/>
            <pc:sldMk cId="2115451214" sldId="267"/>
            <ac:spMk id="29" creationId="{B8EAE243-3A9F-4A46-B0D9-04C723A8A1BD}"/>
          </ac:spMkLst>
        </pc:spChg>
      </pc:sldChg>
      <pc:sldChg chg="addSp delSp modSp add mod setBg">
        <pc:chgData name="Humayrah .S" userId="62b9c19c269de7ba" providerId="LiveId" clId="{72A448D1-B8C6-46B1-AC8E-32A2DC632BB8}" dt="2025-10-04T23:30:16.460" v="5432" actId="26606"/>
        <pc:sldMkLst>
          <pc:docMk/>
          <pc:sldMk cId="1847569240" sldId="268"/>
        </pc:sldMkLst>
        <pc:spChg chg="mod">
          <ac:chgData name="Humayrah .S" userId="62b9c19c269de7ba" providerId="LiveId" clId="{72A448D1-B8C6-46B1-AC8E-32A2DC632BB8}" dt="2025-10-04T23:30:16.460" v="5432" actId="26606"/>
          <ac:spMkLst>
            <pc:docMk/>
            <pc:sldMk cId="1847569240" sldId="268"/>
            <ac:spMk id="2" creationId="{89C13EFA-5165-7F2D-8DA1-EF7BC665B292}"/>
          </ac:spMkLst>
        </pc:spChg>
        <pc:spChg chg="mod">
          <ac:chgData name="Humayrah .S" userId="62b9c19c269de7ba" providerId="LiveId" clId="{72A448D1-B8C6-46B1-AC8E-32A2DC632BB8}" dt="2025-10-04T23:30:16.460" v="5432" actId="26606"/>
          <ac:spMkLst>
            <pc:docMk/>
            <pc:sldMk cId="1847569240" sldId="268"/>
            <ac:spMk id="3" creationId="{2732DB12-5F86-9DAD-CA11-4B93D70F3860}"/>
          </ac:spMkLst>
        </pc:spChg>
        <pc:spChg chg="add del">
          <ac:chgData name="Humayrah .S" userId="62b9c19c269de7ba" providerId="LiveId" clId="{72A448D1-B8C6-46B1-AC8E-32A2DC632BB8}" dt="2025-10-04T23:27:37.515" v="5405" actId="26606"/>
          <ac:spMkLst>
            <pc:docMk/>
            <pc:sldMk cId="1847569240" sldId="268"/>
            <ac:spMk id="8" creationId="{70DFC902-7D23-471A-B557-B6B6917D7A0D}"/>
          </ac:spMkLst>
        </pc:spChg>
        <pc:spChg chg="add">
          <ac:chgData name="Humayrah .S" userId="62b9c19c269de7ba" providerId="LiveId" clId="{72A448D1-B8C6-46B1-AC8E-32A2DC632BB8}" dt="2025-10-04T23:27:03.148" v="5398" actId="26606"/>
          <ac:spMkLst>
            <pc:docMk/>
            <pc:sldMk cId="1847569240" sldId="268"/>
            <ac:spMk id="10" creationId="{A55D5633-D557-4DCA-982C-FF36EB7A1C00}"/>
          </ac:spMkLst>
        </pc:spChg>
        <pc:spChg chg="add del">
          <ac:chgData name="Humayrah .S" userId="62b9c19c269de7ba" providerId="LiveId" clId="{72A448D1-B8C6-46B1-AC8E-32A2DC632BB8}" dt="2025-10-04T23:27:37.515" v="5405" actId="26606"/>
          <ac:spMkLst>
            <pc:docMk/>
            <pc:sldMk cId="1847569240" sldId="268"/>
            <ac:spMk id="12" creationId="{450D3AD2-FA80-415F-A9CE-54D884561CD7}"/>
          </ac:spMkLst>
        </pc:spChg>
        <pc:spChg chg="add del">
          <ac:chgData name="Humayrah .S" userId="62b9c19c269de7ba" providerId="LiveId" clId="{72A448D1-B8C6-46B1-AC8E-32A2DC632BB8}" dt="2025-10-04T23:30:16.460" v="5432" actId="26606"/>
          <ac:spMkLst>
            <pc:docMk/>
            <pc:sldMk cId="1847569240" sldId="268"/>
            <ac:spMk id="17" creationId="{09588DA8-065E-4F6F-8EFD-43104AB2E0CF}"/>
          </ac:spMkLst>
        </pc:spChg>
        <pc:spChg chg="add del">
          <ac:chgData name="Humayrah .S" userId="62b9c19c269de7ba" providerId="LiveId" clId="{72A448D1-B8C6-46B1-AC8E-32A2DC632BB8}" dt="2025-10-04T23:30:16.460" v="5432" actId="26606"/>
          <ac:spMkLst>
            <pc:docMk/>
            <pc:sldMk cId="1847569240" sldId="268"/>
            <ac:spMk id="19" creationId="{C4285719-470E-454C-AF62-8323075F1F5B}"/>
          </ac:spMkLst>
        </pc:spChg>
        <pc:spChg chg="add del">
          <ac:chgData name="Humayrah .S" userId="62b9c19c269de7ba" providerId="LiveId" clId="{72A448D1-B8C6-46B1-AC8E-32A2DC632BB8}" dt="2025-10-04T23:30:16.460" v="5432" actId="26606"/>
          <ac:spMkLst>
            <pc:docMk/>
            <pc:sldMk cId="1847569240" sldId="268"/>
            <ac:spMk id="21" creationId="{CD9FE4EF-C4D8-49A0-B2FF-81D8DB7D8A24}"/>
          </ac:spMkLst>
        </pc:spChg>
        <pc:spChg chg="add del">
          <ac:chgData name="Humayrah .S" userId="62b9c19c269de7ba" providerId="LiveId" clId="{72A448D1-B8C6-46B1-AC8E-32A2DC632BB8}" dt="2025-10-04T23:30:16.460" v="5432" actId="26606"/>
          <ac:spMkLst>
            <pc:docMk/>
            <pc:sldMk cId="1847569240" sldId="268"/>
            <ac:spMk id="23" creationId="{4300840D-0A0B-4512-BACA-B439D5B9C57C}"/>
          </ac:spMkLst>
        </pc:spChg>
        <pc:spChg chg="add del">
          <ac:chgData name="Humayrah .S" userId="62b9c19c269de7ba" providerId="LiveId" clId="{72A448D1-B8C6-46B1-AC8E-32A2DC632BB8}" dt="2025-10-04T23:30:16.460" v="5432" actId="26606"/>
          <ac:spMkLst>
            <pc:docMk/>
            <pc:sldMk cId="1847569240" sldId="268"/>
            <ac:spMk id="25" creationId="{D2B78728-A580-49A7-84F9-6EF6F583ADE0}"/>
          </ac:spMkLst>
        </pc:spChg>
        <pc:spChg chg="add">
          <ac:chgData name="Humayrah .S" userId="62b9c19c269de7ba" providerId="LiveId" clId="{72A448D1-B8C6-46B1-AC8E-32A2DC632BB8}" dt="2025-10-04T23:27:37.515" v="5405" actId="26606"/>
          <ac:spMkLst>
            <pc:docMk/>
            <pc:sldMk cId="1847569240" sldId="268"/>
            <ac:spMk id="27" creationId="{38FAA1A1-D861-433F-88FA-1E9D6FD31D11}"/>
          </ac:spMkLst>
        </pc:spChg>
        <pc:spChg chg="add del">
          <ac:chgData name="Humayrah .S" userId="62b9c19c269de7ba" providerId="LiveId" clId="{72A448D1-B8C6-46B1-AC8E-32A2DC632BB8}" dt="2025-10-04T23:30:16.460" v="5432" actId="26606"/>
          <ac:spMkLst>
            <pc:docMk/>
            <pc:sldMk cId="1847569240" sldId="268"/>
            <ac:spMk id="29" creationId="{8D71EDA1-87BF-4D5D-AB79-F346FD19278A}"/>
          </ac:spMkLst>
        </pc:spChg>
        <pc:spChg chg="add del">
          <ac:chgData name="Humayrah .S" userId="62b9c19c269de7ba" providerId="LiveId" clId="{72A448D1-B8C6-46B1-AC8E-32A2DC632BB8}" dt="2025-10-04T23:30:16.435" v="5431" actId="26606"/>
          <ac:spMkLst>
            <pc:docMk/>
            <pc:sldMk cId="1847569240" sldId="268"/>
            <ac:spMk id="34" creationId="{1B15ED52-F352-441B-82BF-E0EA34836D08}"/>
          </ac:spMkLst>
        </pc:spChg>
        <pc:spChg chg="add del">
          <ac:chgData name="Humayrah .S" userId="62b9c19c269de7ba" providerId="LiveId" clId="{72A448D1-B8C6-46B1-AC8E-32A2DC632BB8}" dt="2025-10-04T23:30:16.435" v="5431" actId="26606"/>
          <ac:spMkLst>
            <pc:docMk/>
            <pc:sldMk cId="1847569240" sldId="268"/>
            <ac:spMk id="38" creationId="{BC4C4868-CB8F-4AF9-9CDB-8108F2C19B67}"/>
          </ac:spMkLst>
        </pc:spChg>
        <pc:spChg chg="del">
          <ac:chgData name="Humayrah .S" userId="62b9c19c269de7ba" providerId="LiveId" clId="{72A448D1-B8C6-46B1-AC8E-32A2DC632BB8}" dt="2025-10-04T23:30:16.435" v="5431" actId="26606"/>
          <ac:spMkLst>
            <pc:docMk/>
            <pc:sldMk cId="1847569240" sldId="268"/>
            <ac:spMk id="42" creationId="{53E5B1A8-3AC9-4BD1-9BBC-78CA94F2D1BA}"/>
          </ac:spMkLst>
        </pc:spChg>
        <pc:spChg chg="add">
          <ac:chgData name="Humayrah .S" userId="62b9c19c269de7ba" providerId="LiveId" clId="{72A448D1-B8C6-46B1-AC8E-32A2DC632BB8}" dt="2025-10-04T23:30:16.460" v="5432" actId="26606"/>
          <ac:spMkLst>
            <pc:docMk/>
            <pc:sldMk cId="1847569240" sldId="268"/>
            <ac:spMk id="44" creationId="{B34F5AD2-EDBD-4BBD-A55C-EAFFD0C7097A}"/>
          </ac:spMkLst>
        </pc:spChg>
        <pc:spChg chg="add">
          <ac:chgData name="Humayrah .S" userId="62b9c19c269de7ba" providerId="LiveId" clId="{72A448D1-B8C6-46B1-AC8E-32A2DC632BB8}" dt="2025-10-04T23:30:16.460" v="5432" actId="26606"/>
          <ac:spMkLst>
            <pc:docMk/>
            <pc:sldMk cId="1847569240" sldId="268"/>
            <ac:spMk id="46" creationId="{B8EAE243-3A9F-4A46-B0D9-04C723A8A1BD}"/>
          </ac:spMkLst>
        </pc:spChg>
      </pc:sldChg>
      <pc:sldChg chg="addSp delSp modSp add mod setBg">
        <pc:chgData name="Humayrah .S" userId="62b9c19c269de7ba" providerId="LiveId" clId="{72A448D1-B8C6-46B1-AC8E-32A2DC632BB8}" dt="2025-10-04T23:30:20.555" v="5433" actId="26606"/>
        <pc:sldMkLst>
          <pc:docMk/>
          <pc:sldMk cId="521131277" sldId="269"/>
        </pc:sldMkLst>
        <pc:spChg chg="mod">
          <ac:chgData name="Humayrah .S" userId="62b9c19c269de7ba" providerId="LiveId" clId="{72A448D1-B8C6-46B1-AC8E-32A2DC632BB8}" dt="2025-10-04T23:27:23.414" v="5404" actId="26606"/>
          <ac:spMkLst>
            <pc:docMk/>
            <pc:sldMk cId="521131277" sldId="269"/>
            <ac:spMk id="2" creationId="{D1216DE6-561F-DFDD-4A69-2A418CD722F0}"/>
          </ac:spMkLst>
        </pc:spChg>
        <pc:spChg chg="mod">
          <ac:chgData name="Humayrah .S" userId="62b9c19c269de7ba" providerId="LiveId" clId="{72A448D1-B8C6-46B1-AC8E-32A2DC632BB8}" dt="2025-10-04T23:30:20.555" v="5433" actId="26606"/>
          <ac:spMkLst>
            <pc:docMk/>
            <pc:sldMk cId="521131277" sldId="269"/>
            <ac:spMk id="3" creationId="{81DDAFA9-4DC1-42ED-6C45-CB69B01D8EAE}"/>
          </ac:spMkLst>
        </pc:spChg>
        <pc:spChg chg="add del">
          <ac:chgData name="Humayrah .S" userId="62b9c19c269de7ba" providerId="LiveId" clId="{72A448D1-B8C6-46B1-AC8E-32A2DC632BB8}" dt="2025-10-04T23:27:42.898" v="5406" actId="26606"/>
          <ac:spMkLst>
            <pc:docMk/>
            <pc:sldMk cId="521131277" sldId="269"/>
            <ac:spMk id="8" creationId="{70DFC902-7D23-471A-B557-B6B6917D7A0D}"/>
          </ac:spMkLst>
        </pc:spChg>
        <pc:spChg chg="add del">
          <ac:chgData name="Humayrah .S" userId="62b9c19c269de7ba" providerId="LiveId" clId="{72A448D1-B8C6-46B1-AC8E-32A2DC632BB8}" dt="2025-10-04T23:27:42.898" v="5406" actId="26606"/>
          <ac:spMkLst>
            <pc:docMk/>
            <pc:sldMk cId="521131277" sldId="269"/>
            <ac:spMk id="10" creationId="{A55D5633-D557-4DCA-982C-FF36EB7A1C00}"/>
          </ac:spMkLst>
        </pc:spChg>
        <pc:spChg chg="add del">
          <ac:chgData name="Humayrah .S" userId="62b9c19c269de7ba" providerId="LiveId" clId="{72A448D1-B8C6-46B1-AC8E-32A2DC632BB8}" dt="2025-10-04T23:27:42.898" v="5406" actId="26606"/>
          <ac:spMkLst>
            <pc:docMk/>
            <pc:sldMk cId="521131277" sldId="269"/>
            <ac:spMk id="12" creationId="{450D3AD2-FA80-415F-A9CE-54D884561CD7}"/>
          </ac:spMkLst>
        </pc:spChg>
        <pc:spChg chg="add del">
          <ac:chgData name="Humayrah .S" userId="62b9c19c269de7ba" providerId="LiveId" clId="{72A448D1-B8C6-46B1-AC8E-32A2DC632BB8}" dt="2025-10-04T23:30:20.555" v="5433" actId="26606"/>
          <ac:spMkLst>
            <pc:docMk/>
            <pc:sldMk cId="521131277" sldId="269"/>
            <ac:spMk id="17" creationId="{09588DA8-065E-4F6F-8EFD-43104AB2E0CF}"/>
          </ac:spMkLst>
        </pc:spChg>
        <pc:spChg chg="add del">
          <ac:chgData name="Humayrah .S" userId="62b9c19c269de7ba" providerId="LiveId" clId="{72A448D1-B8C6-46B1-AC8E-32A2DC632BB8}" dt="2025-10-04T23:30:20.555" v="5433" actId="26606"/>
          <ac:spMkLst>
            <pc:docMk/>
            <pc:sldMk cId="521131277" sldId="269"/>
            <ac:spMk id="19" creationId="{C4285719-470E-454C-AF62-8323075F1F5B}"/>
          </ac:spMkLst>
        </pc:spChg>
        <pc:spChg chg="del">
          <ac:chgData name="Humayrah .S" userId="62b9c19c269de7ba" providerId="LiveId" clId="{72A448D1-B8C6-46B1-AC8E-32A2DC632BB8}" dt="2025-10-04T23:30:20.555" v="5433" actId="26606"/>
          <ac:spMkLst>
            <pc:docMk/>
            <pc:sldMk cId="521131277" sldId="269"/>
            <ac:spMk id="21" creationId="{CD9FE4EF-C4D8-49A0-B2FF-81D8DB7D8A24}"/>
          </ac:spMkLst>
        </pc:spChg>
        <pc:spChg chg="add del">
          <ac:chgData name="Humayrah .S" userId="62b9c19c269de7ba" providerId="LiveId" clId="{72A448D1-B8C6-46B1-AC8E-32A2DC632BB8}" dt="2025-10-04T23:30:20.555" v="5433" actId="26606"/>
          <ac:spMkLst>
            <pc:docMk/>
            <pc:sldMk cId="521131277" sldId="269"/>
            <ac:spMk id="23" creationId="{4300840D-0A0B-4512-BACA-B439D5B9C57C}"/>
          </ac:spMkLst>
        </pc:spChg>
        <pc:spChg chg="add del">
          <ac:chgData name="Humayrah .S" userId="62b9c19c269de7ba" providerId="LiveId" clId="{72A448D1-B8C6-46B1-AC8E-32A2DC632BB8}" dt="2025-10-04T23:30:20.555" v="5433" actId="26606"/>
          <ac:spMkLst>
            <pc:docMk/>
            <pc:sldMk cId="521131277" sldId="269"/>
            <ac:spMk id="25" creationId="{D2B78728-A580-49A7-84F9-6EF6F583ADE0}"/>
          </ac:spMkLst>
        </pc:spChg>
        <pc:spChg chg="add del">
          <ac:chgData name="Humayrah .S" userId="62b9c19c269de7ba" providerId="LiveId" clId="{72A448D1-B8C6-46B1-AC8E-32A2DC632BB8}" dt="2025-10-04T23:30:20.555" v="5433" actId="26606"/>
          <ac:spMkLst>
            <pc:docMk/>
            <pc:sldMk cId="521131277" sldId="269"/>
            <ac:spMk id="27" creationId="{38FAA1A1-D861-433F-88FA-1E9D6FD31D11}"/>
          </ac:spMkLst>
        </pc:spChg>
        <pc:spChg chg="add del">
          <ac:chgData name="Humayrah .S" userId="62b9c19c269de7ba" providerId="LiveId" clId="{72A448D1-B8C6-46B1-AC8E-32A2DC632BB8}" dt="2025-10-04T23:30:20.555" v="5433" actId="26606"/>
          <ac:spMkLst>
            <pc:docMk/>
            <pc:sldMk cId="521131277" sldId="269"/>
            <ac:spMk id="29" creationId="{8D71EDA1-87BF-4D5D-AB79-F346FD19278A}"/>
          </ac:spMkLst>
        </pc:spChg>
        <pc:spChg chg="add">
          <ac:chgData name="Humayrah .S" userId="62b9c19c269de7ba" providerId="LiveId" clId="{72A448D1-B8C6-46B1-AC8E-32A2DC632BB8}" dt="2025-10-04T23:30:20.555" v="5433" actId="26606"/>
          <ac:spMkLst>
            <pc:docMk/>
            <pc:sldMk cId="521131277" sldId="269"/>
            <ac:spMk id="36" creationId="{C3896A03-3945-419A-B66B-4EE266EDD152}"/>
          </ac:spMkLst>
        </pc:spChg>
        <pc:spChg chg="add">
          <ac:chgData name="Humayrah .S" userId="62b9c19c269de7ba" providerId="LiveId" clId="{72A448D1-B8C6-46B1-AC8E-32A2DC632BB8}" dt="2025-10-04T23:30:20.555" v="5433" actId="26606"/>
          <ac:spMkLst>
            <pc:docMk/>
            <pc:sldMk cId="521131277" sldId="269"/>
            <ac:spMk id="38" creationId="{B8EAE243-3A9F-4A46-B0D9-04C723A8A1BD}"/>
          </ac:spMkLst>
        </pc:spChg>
      </pc:sldChg>
      <pc:sldChg chg="addSp modSp add mod setBg">
        <pc:chgData name="Humayrah .S" userId="62b9c19c269de7ba" providerId="LiveId" clId="{72A448D1-B8C6-46B1-AC8E-32A2DC632BB8}" dt="2025-10-04T23:27:55.057" v="5408" actId="26606"/>
        <pc:sldMkLst>
          <pc:docMk/>
          <pc:sldMk cId="2171472231" sldId="270"/>
        </pc:sldMkLst>
        <pc:spChg chg="mod">
          <ac:chgData name="Humayrah .S" userId="62b9c19c269de7ba" providerId="LiveId" clId="{72A448D1-B8C6-46B1-AC8E-32A2DC632BB8}" dt="2025-10-04T23:27:55.057" v="5408" actId="26606"/>
          <ac:spMkLst>
            <pc:docMk/>
            <pc:sldMk cId="2171472231" sldId="270"/>
            <ac:spMk id="2" creationId="{98BBA5FD-0648-5757-31C4-AB1DA40D5C93}"/>
          </ac:spMkLst>
        </pc:spChg>
        <pc:spChg chg="mod">
          <ac:chgData name="Humayrah .S" userId="62b9c19c269de7ba" providerId="LiveId" clId="{72A448D1-B8C6-46B1-AC8E-32A2DC632BB8}" dt="2025-10-04T23:27:55.057" v="5408" actId="26606"/>
          <ac:spMkLst>
            <pc:docMk/>
            <pc:sldMk cId="2171472231" sldId="270"/>
            <ac:spMk id="3" creationId="{4237D253-AD22-8AEB-09AE-4A5A2E57B77B}"/>
          </ac:spMkLst>
        </pc:spChg>
        <pc:spChg chg="add">
          <ac:chgData name="Humayrah .S" userId="62b9c19c269de7ba" providerId="LiveId" clId="{72A448D1-B8C6-46B1-AC8E-32A2DC632BB8}" dt="2025-10-04T23:27:55.057" v="5408" actId="26606"/>
          <ac:spMkLst>
            <pc:docMk/>
            <pc:sldMk cId="2171472231" sldId="270"/>
            <ac:spMk id="8" creationId="{70DFC902-7D23-471A-B557-B6B6917D7A0D}"/>
          </ac:spMkLst>
        </pc:spChg>
        <pc:spChg chg="add">
          <ac:chgData name="Humayrah .S" userId="62b9c19c269de7ba" providerId="LiveId" clId="{72A448D1-B8C6-46B1-AC8E-32A2DC632BB8}" dt="2025-10-04T23:27:55.057" v="5408" actId="26606"/>
          <ac:spMkLst>
            <pc:docMk/>
            <pc:sldMk cId="2171472231" sldId="270"/>
            <ac:spMk id="10" creationId="{A55D5633-D557-4DCA-982C-FF36EB7A1C00}"/>
          </ac:spMkLst>
        </pc:spChg>
        <pc:spChg chg="add">
          <ac:chgData name="Humayrah .S" userId="62b9c19c269de7ba" providerId="LiveId" clId="{72A448D1-B8C6-46B1-AC8E-32A2DC632BB8}" dt="2025-10-04T23:27:55.057" v="5408" actId="26606"/>
          <ac:spMkLst>
            <pc:docMk/>
            <pc:sldMk cId="2171472231" sldId="270"/>
            <ac:spMk id="12" creationId="{450D3AD2-FA80-415F-A9CE-54D884561CD7}"/>
          </ac:spMkLst>
        </pc:spChg>
      </pc:sldChg>
      <pc:sldChg chg="addSp delSp modSp new mod setBg addAnim delAnim">
        <pc:chgData name="Humayrah .S" userId="62b9c19c269de7ba" providerId="LiveId" clId="{72A448D1-B8C6-46B1-AC8E-32A2DC632BB8}" dt="2025-10-04T23:28:04.371" v="5412" actId="26606"/>
        <pc:sldMkLst>
          <pc:docMk/>
          <pc:sldMk cId="176838990" sldId="271"/>
        </pc:sldMkLst>
        <pc:spChg chg="mod">
          <ac:chgData name="Humayrah .S" userId="62b9c19c269de7ba" providerId="LiveId" clId="{72A448D1-B8C6-46B1-AC8E-32A2DC632BB8}" dt="2025-10-04T23:28:04.371" v="5412" actId="26606"/>
          <ac:spMkLst>
            <pc:docMk/>
            <pc:sldMk cId="176838990" sldId="271"/>
            <ac:spMk id="2" creationId="{18C22CB5-07ED-AFA7-73CB-5F19AEBB1E1C}"/>
          </ac:spMkLst>
        </pc:spChg>
        <pc:spChg chg="add del">
          <ac:chgData name="Humayrah .S" userId="62b9c19c269de7ba" providerId="LiveId" clId="{72A448D1-B8C6-46B1-AC8E-32A2DC632BB8}" dt="2025-10-04T23:28:04.339" v="5411" actId="26606"/>
          <ac:spMkLst>
            <pc:docMk/>
            <pc:sldMk cId="176838990" sldId="271"/>
            <ac:spMk id="7" creationId="{5AADD842-7469-481F-AEF2-DDA7D3A9ABB0}"/>
          </ac:spMkLst>
        </pc:spChg>
        <pc:spChg chg="add del">
          <ac:chgData name="Humayrah .S" userId="62b9c19c269de7ba" providerId="LiveId" clId="{72A448D1-B8C6-46B1-AC8E-32A2DC632BB8}" dt="2025-10-04T23:28:04.339" v="5411" actId="26606"/>
          <ac:spMkLst>
            <pc:docMk/>
            <pc:sldMk cId="176838990" sldId="271"/>
            <ac:spMk id="9" creationId="{94058847-87A2-48B5-B733-C9FC6F0FF769}"/>
          </ac:spMkLst>
        </pc:spChg>
        <pc:spChg chg="add del">
          <ac:chgData name="Humayrah .S" userId="62b9c19c269de7ba" providerId="LiveId" clId="{72A448D1-B8C6-46B1-AC8E-32A2DC632BB8}" dt="2025-10-04T23:28:04.339" v="5411" actId="26606"/>
          <ac:spMkLst>
            <pc:docMk/>
            <pc:sldMk cId="176838990" sldId="271"/>
            <ac:spMk id="11" creationId="{38CE886A-266A-45DB-B141-3271799F49BD}"/>
          </ac:spMkLst>
        </pc:spChg>
        <pc:spChg chg="add">
          <ac:chgData name="Humayrah .S" userId="62b9c19c269de7ba" providerId="LiveId" clId="{72A448D1-B8C6-46B1-AC8E-32A2DC632BB8}" dt="2025-10-04T23:28:04.371" v="5412" actId="26606"/>
          <ac:spMkLst>
            <pc:docMk/>
            <pc:sldMk cId="176838990" sldId="271"/>
            <ac:spMk id="13" creationId="{C3896A03-3945-419A-B66B-4EE266EDD152}"/>
          </ac:spMkLst>
        </pc:spChg>
        <pc:spChg chg="add">
          <ac:chgData name="Humayrah .S" userId="62b9c19c269de7ba" providerId="LiveId" clId="{72A448D1-B8C6-46B1-AC8E-32A2DC632BB8}" dt="2025-10-04T23:28:04.371" v="5412" actId="26606"/>
          <ac:spMkLst>
            <pc:docMk/>
            <pc:sldMk cId="176838990" sldId="271"/>
            <ac:spMk id="14" creationId="{B34F5AD2-EDBD-4BBD-A55C-EAFFD0C7097A}"/>
          </ac:spMkLst>
        </pc:spChg>
        <pc:spChg chg="add">
          <ac:chgData name="Humayrah .S" userId="62b9c19c269de7ba" providerId="LiveId" clId="{72A448D1-B8C6-46B1-AC8E-32A2DC632BB8}" dt="2025-10-04T23:28:04.371" v="5412" actId="26606"/>
          <ac:spMkLst>
            <pc:docMk/>
            <pc:sldMk cId="176838990" sldId="271"/>
            <ac:spMk id="15" creationId="{6832F003-FCA6-4CFB-A2EA-308F3AA257D1}"/>
          </ac:spMkLst>
        </pc:spChg>
      </pc:sldChg>
      <pc:sldChg chg="addSp modSp new mod setBg">
        <pc:chgData name="Humayrah .S" userId="62b9c19c269de7ba" providerId="LiveId" clId="{72A448D1-B8C6-46B1-AC8E-32A2DC632BB8}" dt="2025-10-04T23:26:22.453" v="5388" actId="26606"/>
        <pc:sldMkLst>
          <pc:docMk/>
          <pc:sldMk cId="849394937" sldId="272"/>
        </pc:sldMkLst>
        <pc:spChg chg="mod">
          <ac:chgData name="Humayrah .S" userId="62b9c19c269de7ba" providerId="LiveId" clId="{72A448D1-B8C6-46B1-AC8E-32A2DC632BB8}" dt="2025-10-04T23:26:22.453" v="5388" actId="26606"/>
          <ac:spMkLst>
            <pc:docMk/>
            <pc:sldMk cId="849394937" sldId="272"/>
            <ac:spMk id="2" creationId="{D84A27CB-C8E2-2306-D90E-2A276579167E}"/>
          </ac:spMkLst>
        </pc:spChg>
        <pc:spChg chg="mod">
          <ac:chgData name="Humayrah .S" userId="62b9c19c269de7ba" providerId="LiveId" clId="{72A448D1-B8C6-46B1-AC8E-32A2DC632BB8}" dt="2025-10-04T23:26:22.453" v="5388" actId="26606"/>
          <ac:spMkLst>
            <pc:docMk/>
            <pc:sldMk cId="849394937" sldId="272"/>
            <ac:spMk id="3" creationId="{8E6BE1C7-1A62-55CA-2D4B-071495E4CD2C}"/>
          </ac:spMkLst>
        </pc:spChg>
        <pc:spChg chg="add">
          <ac:chgData name="Humayrah .S" userId="62b9c19c269de7ba" providerId="LiveId" clId="{72A448D1-B8C6-46B1-AC8E-32A2DC632BB8}" dt="2025-10-04T23:26:22.453" v="5388" actId="26606"/>
          <ac:spMkLst>
            <pc:docMk/>
            <pc:sldMk cId="849394937" sldId="272"/>
            <ac:spMk id="8" creationId="{70DFC902-7D23-471A-B557-B6B6917D7A0D}"/>
          </ac:spMkLst>
        </pc:spChg>
        <pc:spChg chg="add">
          <ac:chgData name="Humayrah .S" userId="62b9c19c269de7ba" providerId="LiveId" clId="{72A448D1-B8C6-46B1-AC8E-32A2DC632BB8}" dt="2025-10-04T23:26:22.453" v="5388" actId="26606"/>
          <ac:spMkLst>
            <pc:docMk/>
            <pc:sldMk cId="849394937" sldId="272"/>
            <ac:spMk id="10" creationId="{A55D5633-D557-4DCA-982C-FF36EB7A1C00}"/>
          </ac:spMkLst>
        </pc:spChg>
        <pc:spChg chg="add">
          <ac:chgData name="Humayrah .S" userId="62b9c19c269de7ba" providerId="LiveId" clId="{72A448D1-B8C6-46B1-AC8E-32A2DC632BB8}" dt="2025-10-04T23:26:22.453" v="5388" actId="26606"/>
          <ac:spMkLst>
            <pc:docMk/>
            <pc:sldMk cId="849394937" sldId="272"/>
            <ac:spMk id="12" creationId="{450D3AD2-FA80-415F-A9CE-54D884561CD7}"/>
          </ac:spMkLst>
        </pc:spChg>
      </pc:sldChg>
      <pc:sldChg chg="addSp modSp new mod setBg">
        <pc:chgData name="Humayrah .S" userId="62b9c19c269de7ba" providerId="LiveId" clId="{72A448D1-B8C6-46B1-AC8E-32A2DC632BB8}" dt="2025-10-04T23:26:26.312" v="5389" actId="26606"/>
        <pc:sldMkLst>
          <pc:docMk/>
          <pc:sldMk cId="372676682" sldId="273"/>
        </pc:sldMkLst>
        <pc:spChg chg="mod">
          <ac:chgData name="Humayrah .S" userId="62b9c19c269de7ba" providerId="LiveId" clId="{72A448D1-B8C6-46B1-AC8E-32A2DC632BB8}" dt="2025-10-04T23:26:26.312" v="5389" actId="26606"/>
          <ac:spMkLst>
            <pc:docMk/>
            <pc:sldMk cId="372676682" sldId="273"/>
            <ac:spMk id="2" creationId="{CC8793B0-753C-425A-9F4A-FAFEF2FC3E1F}"/>
          </ac:spMkLst>
        </pc:spChg>
        <pc:spChg chg="mod">
          <ac:chgData name="Humayrah .S" userId="62b9c19c269de7ba" providerId="LiveId" clId="{72A448D1-B8C6-46B1-AC8E-32A2DC632BB8}" dt="2025-10-04T23:26:26.312" v="5389" actId="26606"/>
          <ac:spMkLst>
            <pc:docMk/>
            <pc:sldMk cId="372676682" sldId="273"/>
            <ac:spMk id="3" creationId="{B461743D-471E-99EF-512C-07336B6C62BC}"/>
          </ac:spMkLst>
        </pc:spChg>
        <pc:spChg chg="add">
          <ac:chgData name="Humayrah .S" userId="62b9c19c269de7ba" providerId="LiveId" clId="{72A448D1-B8C6-46B1-AC8E-32A2DC632BB8}" dt="2025-10-04T23:26:26.312" v="5389" actId="26606"/>
          <ac:spMkLst>
            <pc:docMk/>
            <pc:sldMk cId="372676682" sldId="273"/>
            <ac:spMk id="8" creationId="{70DFC902-7D23-471A-B557-B6B6917D7A0D}"/>
          </ac:spMkLst>
        </pc:spChg>
        <pc:spChg chg="add">
          <ac:chgData name="Humayrah .S" userId="62b9c19c269de7ba" providerId="LiveId" clId="{72A448D1-B8C6-46B1-AC8E-32A2DC632BB8}" dt="2025-10-04T23:26:26.312" v="5389" actId="26606"/>
          <ac:spMkLst>
            <pc:docMk/>
            <pc:sldMk cId="372676682" sldId="273"/>
            <ac:spMk id="10" creationId="{A55D5633-D557-4DCA-982C-FF36EB7A1C00}"/>
          </ac:spMkLst>
        </pc:spChg>
        <pc:spChg chg="add">
          <ac:chgData name="Humayrah .S" userId="62b9c19c269de7ba" providerId="LiveId" clId="{72A448D1-B8C6-46B1-AC8E-32A2DC632BB8}" dt="2025-10-04T23:26:26.312" v="5389" actId="26606"/>
          <ac:spMkLst>
            <pc:docMk/>
            <pc:sldMk cId="372676682" sldId="273"/>
            <ac:spMk id="12" creationId="{450D3AD2-FA80-415F-A9CE-54D884561CD7}"/>
          </ac:spMkLst>
        </pc:spChg>
      </pc:sldChg>
      <pc:sldChg chg="addSp delSp modSp new mod setBg">
        <pc:chgData name="Humayrah .S" userId="62b9c19c269de7ba" providerId="LiveId" clId="{72A448D1-B8C6-46B1-AC8E-32A2DC632BB8}" dt="2025-10-04T23:29:58.318" v="5427" actId="26606"/>
        <pc:sldMkLst>
          <pc:docMk/>
          <pc:sldMk cId="1016303088" sldId="274"/>
        </pc:sldMkLst>
        <pc:spChg chg="mod">
          <ac:chgData name="Humayrah .S" userId="62b9c19c269de7ba" providerId="LiveId" clId="{72A448D1-B8C6-46B1-AC8E-32A2DC632BB8}" dt="2025-10-04T23:29:58.318" v="5427" actId="26606"/>
          <ac:spMkLst>
            <pc:docMk/>
            <pc:sldMk cId="1016303088" sldId="274"/>
            <ac:spMk id="2" creationId="{09F72D29-08DF-15CE-57FC-C50F0E7DBEFF}"/>
          </ac:spMkLst>
        </pc:spChg>
        <pc:spChg chg="mod">
          <ac:chgData name="Humayrah .S" userId="62b9c19c269de7ba" providerId="LiveId" clId="{72A448D1-B8C6-46B1-AC8E-32A2DC632BB8}" dt="2025-10-04T23:29:58.318" v="5427" actId="26606"/>
          <ac:spMkLst>
            <pc:docMk/>
            <pc:sldMk cId="1016303088" sldId="274"/>
            <ac:spMk id="3" creationId="{34D5DF26-323B-6CCA-81C9-9F7C16C83274}"/>
          </ac:spMkLst>
        </pc:spChg>
        <pc:spChg chg="add del">
          <ac:chgData name="Humayrah .S" userId="62b9c19c269de7ba" providerId="LiveId" clId="{72A448D1-B8C6-46B1-AC8E-32A2DC632BB8}" dt="2025-10-04T23:29:58.318" v="5427" actId="26606"/>
          <ac:spMkLst>
            <pc:docMk/>
            <pc:sldMk cId="1016303088" sldId="274"/>
            <ac:spMk id="8" creationId="{70DFC902-7D23-471A-B557-B6B6917D7A0D}"/>
          </ac:spMkLst>
        </pc:spChg>
        <pc:spChg chg="add del">
          <ac:chgData name="Humayrah .S" userId="62b9c19c269de7ba" providerId="LiveId" clId="{72A448D1-B8C6-46B1-AC8E-32A2DC632BB8}" dt="2025-10-04T23:29:58.318" v="5427" actId="26606"/>
          <ac:spMkLst>
            <pc:docMk/>
            <pc:sldMk cId="1016303088" sldId="274"/>
            <ac:spMk id="10" creationId="{A55D5633-D557-4DCA-982C-FF36EB7A1C00}"/>
          </ac:spMkLst>
        </pc:spChg>
        <pc:spChg chg="add del">
          <ac:chgData name="Humayrah .S" userId="62b9c19c269de7ba" providerId="LiveId" clId="{72A448D1-B8C6-46B1-AC8E-32A2DC632BB8}" dt="2025-10-04T23:29:58.318" v="5427" actId="26606"/>
          <ac:spMkLst>
            <pc:docMk/>
            <pc:sldMk cId="1016303088" sldId="274"/>
            <ac:spMk id="12" creationId="{450D3AD2-FA80-415F-A9CE-54D884561CD7}"/>
          </ac:spMkLst>
        </pc:spChg>
        <pc:spChg chg="add">
          <ac:chgData name="Humayrah .S" userId="62b9c19c269de7ba" providerId="LiveId" clId="{72A448D1-B8C6-46B1-AC8E-32A2DC632BB8}" dt="2025-10-04T23:29:58.318" v="5427" actId="26606"/>
          <ac:spMkLst>
            <pc:docMk/>
            <pc:sldMk cId="1016303088" sldId="274"/>
            <ac:spMk id="17" creationId="{09588DA8-065E-4F6F-8EFD-43104AB2E0CF}"/>
          </ac:spMkLst>
        </pc:spChg>
        <pc:spChg chg="add">
          <ac:chgData name="Humayrah .S" userId="62b9c19c269de7ba" providerId="LiveId" clId="{72A448D1-B8C6-46B1-AC8E-32A2DC632BB8}" dt="2025-10-04T23:29:58.318" v="5427" actId="26606"/>
          <ac:spMkLst>
            <pc:docMk/>
            <pc:sldMk cId="1016303088" sldId="274"/>
            <ac:spMk id="19" creationId="{C4285719-470E-454C-AF62-8323075F1F5B}"/>
          </ac:spMkLst>
        </pc:spChg>
        <pc:spChg chg="add">
          <ac:chgData name="Humayrah .S" userId="62b9c19c269de7ba" providerId="LiveId" clId="{72A448D1-B8C6-46B1-AC8E-32A2DC632BB8}" dt="2025-10-04T23:29:58.318" v="5427" actId="26606"/>
          <ac:spMkLst>
            <pc:docMk/>
            <pc:sldMk cId="1016303088" sldId="274"/>
            <ac:spMk id="21" creationId="{CD9FE4EF-C4D8-49A0-B2FF-81D8DB7D8A24}"/>
          </ac:spMkLst>
        </pc:spChg>
        <pc:spChg chg="add">
          <ac:chgData name="Humayrah .S" userId="62b9c19c269de7ba" providerId="LiveId" clId="{72A448D1-B8C6-46B1-AC8E-32A2DC632BB8}" dt="2025-10-04T23:29:58.318" v="5427" actId="26606"/>
          <ac:spMkLst>
            <pc:docMk/>
            <pc:sldMk cId="1016303088" sldId="274"/>
            <ac:spMk id="27" creationId="{38FAA1A1-D861-433F-88FA-1E9D6FD31D11}"/>
          </ac:spMkLst>
        </pc:spChg>
        <pc:spChg chg="add">
          <ac:chgData name="Humayrah .S" userId="62b9c19c269de7ba" providerId="LiveId" clId="{72A448D1-B8C6-46B1-AC8E-32A2DC632BB8}" dt="2025-10-04T23:29:58.318" v="5427" actId="26606"/>
          <ac:spMkLst>
            <pc:docMk/>
            <pc:sldMk cId="1016303088" sldId="274"/>
            <ac:spMk id="29" creationId="{8D71EDA1-87BF-4D5D-AB79-F346FD19278A}"/>
          </ac:spMkLst>
        </pc:spChg>
      </pc:sldChg>
      <pc:sldChg chg="modSp new del mod">
        <pc:chgData name="Humayrah .S" userId="62b9c19c269de7ba" providerId="LiveId" clId="{72A448D1-B8C6-46B1-AC8E-32A2DC632BB8}" dt="2025-10-04T23:24:17.431" v="5337" actId="47"/>
        <pc:sldMkLst>
          <pc:docMk/>
          <pc:sldMk cId="671488129" sldId="275"/>
        </pc:sldMkLst>
        <pc:spChg chg="mod">
          <ac:chgData name="Humayrah .S" userId="62b9c19c269de7ba" providerId="LiveId" clId="{72A448D1-B8C6-46B1-AC8E-32A2DC632BB8}" dt="2025-10-04T23:24:15.126" v="5336" actId="5793"/>
          <ac:spMkLst>
            <pc:docMk/>
            <pc:sldMk cId="671488129" sldId="275"/>
            <ac:spMk id="3" creationId="{A776950F-F8B9-ECAF-01F3-B1EFA28C32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25C50-7D77-3CB4-86C6-58CF021A20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1B0B3D-1533-E625-AC75-5F8EE990A2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1683DB-7A72-9A91-3625-36B656B61904}"/>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5" name="Footer Placeholder 4">
            <a:extLst>
              <a:ext uri="{FF2B5EF4-FFF2-40B4-BE49-F238E27FC236}">
                <a16:creationId xmlns:a16="http://schemas.microsoft.com/office/drawing/2014/main" id="{D59A771F-EF92-57DF-2100-AA28BBF295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FD322-26FE-E0DA-F9AF-E41503D0500D}"/>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731588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B11C8-462A-F90D-C84E-55C294B9F1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38E4C9-AC20-73C4-CD08-B12415C37B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B7FB9E-F8F0-B507-5ABE-A90BD0C1282F}"/>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5" name="Footer Placeholder 4">
            <a:extLst>
              <a:ext uri="{FF2B5EF4-FFF2-40B4-BE49-F238E27FC236}">
                <a16:creationId xmlns:a16="http://schemas.microsoft.com/office/drawing/2014/main" id="{93ABAD72-757D-9BF3-180C-A9DF5DD27A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13D0B6-AA3A-3663-15E5-EDFEE775B293}"/>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3000508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9F19B-0847-8D2D-E09D-17B938C5B5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D3895F-4583-4A21-DC72-16D87AF53F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939CFF-9B52-F115-BBFD-CD04BC25988D}"/>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5" name="Footer Placeholder 4">
            <a:extLst>
              <a:ext uri="{FF2B5EF4-FFF2-40B4-BE49-F238E27FC236}">
                <a16:creationId xmlns:a16="http://schemas.microsoft.com/office/drawing/2014/main" id="{81D9AFB6-0769-4542-4E83-C2349E977D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F1100D-B104-F299-A8FF-B464469AE774}"/>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5352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D3E03-1CD0-8CAE-BAE8-F92FDBF538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8D9E1C-A7A6-E319-A5A1-874501E1E3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48E870-452E-2B09-D53B-E0BCF915E4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67E95E-CF49-6CD5-E2AD-ACE941A2D40A}"/>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6" name="Footer Placeholder 5">
            <a:extLst>
              <a:ext uri="{FF2B5EF4-FFF2-40B4-BE49-F238E27FC236}">
                <a16:creationId xmlns:a16="http://schemas.microsoft.com/office/drawing/2014/main" id="{34EBA754-6532-8867-53DF-9E08A07AA4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CF2D5B-AECA-ED5D-B108-B7F32C78101A}"/>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2653029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4EB3D-CF8E-FFC6-DE5F-8653F43F6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78F101-F2C6-0C6E-1219-6563371D07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FB1544-D43C-B4FE-FC2F-D82BB35724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EEAA3A-584D-36B2-A4E1-9CE38D763E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20F1C0-B489-0AE5-AA93-CC472EA743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4598BF-240B-47ED-014C-E2863D3A6385}"/>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8" name="Footer Placeholder 7">
            <a:extLst>
              <a:ext uri="{FF2B5EF4-FFF2-40B4-BE49-F238E27FC236}">
                <a16:creationId xmlns:a16="http://schemas.microsoft.com/office/drawing/2014/main" id="{3F86D1D1-46EC-575B-24A7-DC35272BA9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A06E83-7972-42AF-B22B-0C1F4DB66A7A}"/>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77383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CD8E9-C066-2438-0810-27DB700FD2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B8BBF5-202F-42C0-60F8-5083EB9582F5}"/>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4" name="Footer Placeholder 3">
            <a:extLst>
              <a:ext uri="{FF2B5EF4-FFF2-40B4-BE49-F238E27FC236}">
                <a16:creationId xmlns:a16="http://schemas.microsoft.com/office/drawing/2014/main" id="{7AB2D021-7A21-C7C7-4542-1A30BB0348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C1C1FB-954D-B565-AA2D-22EE5EFE1679}"/>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771201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854CAC-612A-6E6E-4C44-153C5D70CC53}"/>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3" name="Footer Placeholder 2">
            <a:extLst>
              <a:ext uri="{FF2B5EF4-FFF2-40B4-BE49-F238E27FC236}">
                <a16:creationId xmlns:a16="http://schemas.microsoft.com/office/drawing/2014/main" id="{FF05640C-1CA5-3785-72D2-20BEB95AF6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6A3355-2560-F71A-EAC5-D5248FA4505E}"/>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3845816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04A50-035F-947B-19F7-2F539EF2AF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9F0903-05B9-3198-5965-380A68FF79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4C1BC5-7571-E1DD-F160-2A5CA8AFCD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9E7172-183A-778E-0429-24923ED50EB1}"/>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6" name="Footer Placeholder 5">
            <a:extLst>
              <a:ext uri="{FF2B5EF4-FFF2-40B4-BE49-F238E27FC236}">
                <a16:creationId xmlns:a16="http://schemas.microsoft.com/office/drawing/2014/main" id="{5C208B5A-EDBD-DDAC-36E3-3B297559A3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84D36A-13D2-553E-DC33-30E2FAF9FA68}"/>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2922673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BB505-0B21-12A3-8100-E50D62FDCE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3154F1-343A-27C5-C570-79CDCF8F77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D6D02A-B7D4-E968-8366-3E31037766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108C78-156C-300B-C73E-199BEE7197A6}"/>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6" name="Footer Placeholder 5">
            <a:extLst>
              <a:ext uri="{FF2B5EF4-FFF2-40B4-BE49-F238E27FC236}">
                <a16:creationId xmlns:a16="http://schemas.microsoft.com/office/drawing/2014/main" id="{5CE76ECE-596E-0DFC-A0B6-1339490E6C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1BF75A-3266-D055-8468-99C4BDE9DF9F}"/>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2509374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3A805-11A3-B206-D6F8-6AD7711C37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CBECD-6470-103D-15F8-5BC66DD458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5E743A-4059-9F84-025E-ECBCB7A65B47}"/>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5" name="Footer Placeholder 4">
            <a:extLst>
              <a:ext uri="{FF2B5EF4-FFF2-40B4-BE49-F238E27FC236}">
                <a16:creationId xmlns:a16="http://schemas.microsoft.com/office/drawing/2014/main" id="{4D940A4E-A39B-73A4-063A-F9ABE05AF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40CDFB-D5B7-27B4-AAAE-2A34E6557B6B}"/>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3145666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3FC3F7-A8A0-F452-FCAC-F5B762D3AD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86507B-2972-2F4C-ACDF-55FDF8339B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C5F84-2D1C-774D-BAA0-C2FDE0B4D1E4}"/>
              </a:ext>
            </a:extLst>
          </p:cNvPr>
          <p:cNvSpPr>
            <a:spLocks noGrp="1"/>
          </p:cNvSpPr>
          <p:nvPr>
            <p:ph type="dt" sz="half" idx="10"/>
          </p:nvPr>
        </p:nvSpPr>
        <p:spPr/>
        <p:txBody>
          <a:bodyPr/>
          <a:lstStyle/>
          <a:p>
            <a:fld id="{1BE7B993-D10C-4D9E-877E-94868E5C5653}" type="datetimeFigureOut">
              <a:rPr lang="en-GB" smtClean="0"/>
              <a:t>05/10/2025</a:t>
            </a:fld>
            <a:endParaRPr lang="en-GB"/>
          </a:p>
        </p:txBody>
      </p:sp>
      <p:sp>
        <p:nvSpPr>
          <p:cNvPr id="5" name="Footer Placeholder 4">
            <a:extLst>
              <a:ext uri="{FF2B5EF4-FFF2-40B4-BE49-F238E27FC236}">
                <a16:creationId xmlns:a16="http://schemas.microsoft.com/office/drawing/2014/main" id="{F8114DDB-515A-1FCA-3A77-B42227DF80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90D43-A1E6-DBD7-0BDC-F5989C5037FE}"/>
              </a:ext>
            </a:extLst>
          </p:cNvPr>
          <p:cNvSpPr>
            <a:spLocks noGrp="1"/>
          </p:cNvSpPr>
          <p:nvPr>
            <p:ph type="sldNum" sz="quarter" idx="12"/>
          </p:nvPr>
        </p:nvSpPr>
        <p:spPr/>
        <p:txBody>
          <a:bodyPr/>
          <a:lstStyle/>
          <a:p>
            <a:fld id="{57F79067-EB3C-4E76-B86F-BB568BE7C088}" type="slidenum">
              <a:rPr lang="en-GB" smtClean="0"/>
              <a:t>‹#›</a:t>
            </a:fld>
            <a:endParaRPr lang="en-GB"/>
          </a:p>
        </p:txBody>
      </p:sp>
    </p:spTree>
    <p:extLst>
      <p:ext uri="{BB962C8B-B14F-4D97-AF65-F5344CB8AC3E}">
        <p14:creationId xmlns:p14="http://schemas.microsoft.com/office/powerpoint/2010/main" val="2420074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CE0B7E-9998-5407-1375-8CE6D9E5B1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5BC12D-9258-705E-8BF7-A095FC55B6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6788D1-DEC1-2C65-6C16-19CA32D8E1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E7B993-D10C-4D9E-877E-94868E5C5653}" type="datetimeFigureOut">
              <a:rPr lang="en-GB" smtClean="0"/>
              <a:t>05/10/2025</a:t>
            </a:fld>
            <a:endParaRPr lang="en-GB"/>
          </a:p>
        </p:txBody>
      </p:sp>
      <p:sp>
        <p:nvSpPr>
          <p:cNvPr id="5" name="Footer Placeholder 4">
            <a:extLst>
              <a:ext uri="{FF2B5EF4-FFF2-40B4-BE49-F238E27FC236}">
                <a16:creationId xmlns:a16="http://schemas.microsoft.com/office/drawing/2014/main" id="{BA9113C5-B807-E060-90DB-9978E71963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995C40D-04B7-8001-A649-37B5E9E4F4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F79067-EB3C-4E76-B86F-BB568BE7C088}" type="slidenum">
              <a:rPr lang="en-GB" smtClean="0"/>
              <a:t>‹#›</a:t>
            </a:fld>
            <a:endParaRPr lang="en-GB"/>
          </a:p>
        </p:txBody>
      </p:sp>
    </p:spTree>
    <p:extLst>
      <p:ext uri="{BB962C8B-B14F-4D97-AF65-F5344CB8AC3E}">
        <p14:creationId xmlns:p14="http://schemas.microsoft.com/office/powerpoint/2010/main" val="17104516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9" name="Rectangle 38">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Rectangle 39">
            <a:extLst>
              <a:ext uri="{FF2B5EF4-FFF2-40B4-BE49-F238E27FC236}">
                <a16:creationId xmlns:a16="http://schemas.microsoft.com/office/drawing/2014/main" id="{E6EA3575-91A3-4367-A7BF-F165B9059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54545-9A6B-30D5-29DA-E12802E51BB3}"/>
              </a:ext>
            </a:extLst>
          </p:cNvPr>
          <p:cNvSpPr>
            <a:spLocks noGrp="1"/>
          </p:cNvSpPr>
          <p:nvPr>
            <p:ph type="ctrTitle"/>
          </p:nvPr>
        </p:nvSpPr>
        <p:spPr>
          <a:xfrm>
            <a:off x="422900" y="3829483"/>
            <a:ext cx="4591862" cy="1910147"/>
          </a:xfrm>
        </p:spPr>
        <p:txBody>
          <a:bodyPr anchor="t">
            <a:normAutofit/>
          </a:bodyPr>
          <a:lstStyle/>
          <a:p>
            <a:pPr algn="l"/>
            <a:r>
              <a:rPr lang="en-GB" sz="3400"/>
              <a:t>Interviewing a Project Manager for A Business Transformation Project </a:t>
            </a:r>
          </a:p>
        </p:txBody>
      </p:sp>
      <p:sp>
        <p:nvSpPr>
          <p:cNvPr id="3" name="Subtitle 2">
            <a:extLst>
              <a:ext uri="{FF2B5EF4-FFF2-40B4-BE49-F238E27FC236}">
                <a16:creationId xmlns:a16="http://schemas.microsoft.com/office/drawing/2014/main" id="{5A0EA6F6-F292-B381-3AB7-A6EE00BA0FF4}"/>
              </a:ext>
            </a:extLst>
          </p:cNvPr>
          <p:cNvSpPr>
            <a:spLocks noGrp="1"/>
          </p:cNvSpPr>
          <p:nvPr>
            <p:ph type="subTitle" idx="1"/>
          </p:nvPr>
        </p:nvSpPr>
        <p:spPr>
          <a:xfrm>
            <a:off x="5255399" y="3877834"/>
            <a:ext cx="5683708" cy="1873262"/>
          </a:xfrm>
        </p:spPr>
        <p:txBody>
          <a:bodyPr anchor="t">
            <a:normAutofit/>
          </a:bodyPr>
          <a:lstStyle/>
          <a:p>
            <a:pPr algn="l"/>
            <a:r>
              <a:rPr lang="en-GB" sz="2000" dirty="0"/>
              <a:t>Shazad Iqbal| 2406671| BA Leadership and Management Skills for the Workplace| LCLM5002| Developing and Managing Individual Teams| Component 1| Interviewing a Project Manager for A Business Transformation Project| Mudassar Hasan</a:t>
            </a:r>
          </a:p>
        </p:txBody>
      </p:sp>
      <p:pic>
        <p:nvPicPr>
          <p:cNvPr id="5" name="Video 4" descr="People Discussing">
            <a:extLst>
              <a:ext uri="{FF2B5EF4-FFF2-40B4-BE49-F238E27FC236}">
                <a16:creationId xmlns:a16="http://schemas.microsoft.com/office/drawing/2014/main" id="{2DBAA02D-B8C8-8994-5E15-A9F046483AF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5485933" y="2"/>
            <a:ext cx="5878531" cy="3297283"/>
          </a:xfrm>
          <a:prstGeom prst="rect">
            <a:avLst/>
          </a:prstGeom>
        </p:spPr>
      </p:pic>
      <p:sp>
        <p:nvSpPr>
          <p:cNvPr id="41" name="Rectangle 40">
            <a:extLst>
              <a:ext uri="{FF2B5EF4-FFF2-40B4-BE49-F238E27FC236}">
                <a16:creationId xmlns:a16="http://schemas.microsoft.com/office/drawing/2014/main" id="{04B69146-C1C0-4B58-86FC-34F3390E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64465" y="0"/>
            <a:ext cx="826009" cy="3297284"/>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42" name="Straight Connector 41">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6853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65A41-7C4A-79AA-E2BC-FA989CB164A6}"/>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Contents </a:t>
            </a: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8D8607-B705-D67D-6EB6-54A009C9CA01}"/>
              </a:ext>
            </a:extLst>
          </p:cNvPr>
          <p:cNvSpPr>
            <a:spLocks noGrp="1"/>
          </p:cNvSpPr>
          <p:nvPr>
            <p:ph idx="1"/>
          </p:nvPr>
        </p:nvSpPr>
        <p:spPr>
          <a:xfrm>
            <a:off x="1155548" y="2217343"/>
            <a:ext cx="9880893" cy="3959619"/>
          </a:xfrm>
        </p:spPr>
        <p:txBody>
          <a:bodyPr>
            <a:normAutofit/>
          </a:bodyPr>
          <a:lstStyle/>
          <a:p>
            <a:r>
              <a:rPr lang="en-GB" sz="2400"/>
              <a:t>Introduction of DPD</a:t>
            </a:r>
          </a:p>
          <a:p>
            <a:r>
              <a:rPr lang="en-GB" sz="2400"/>
              <a:t>Recruitment Process (Including Job Analysis, Description and Specification)</a:t>
            </a:r>
          </a:p>
          <a:p>
            <a:r>
              <a:rPr lang="en-GB" sz="2400"/>
              <a:t>Competency Based Interviews </a:t>
            </a:r>
          </a:p>
          <a:p>
            <a:r>
              <a:rPr lang="en-GB" sz="2400"/>
              <a:t>Scenario Based Interviews </a:t>
            </a:r>
          </a:p>
          <a:p>
            <a:r>
              <a:rPr lang="en-GB" sz="2400"/>
              <a:t>Presentation Based Interviews </a:t>
            </a:r>
          </a:p>
          <a:p>
            <a:r>
              <a:rPr lang="en-GB" sz="2400"/>
              <a:t>Competency Based Interviews (Choice of Questioning Technique)</a:t>
            </a:r>
          </a:p>
          <a:p>
            <a:r>
              <a:rPr lang="en-GB" sz="2400"/>
              <a:t>Online Versus Face-to-Face Interviews </a:t>
            </a:r>
          </a:p>
          <a:p>
            <a:r>
              <a:rPr lang="en-GB" sz="2400"/>
              <a:t>References </a:t>
            </a:r>
          </a:p>
        </p:txBody>
      </p:sp>
    </p:spTree>
    <p:extLst>
      <p:ext uri="{BB962C8B-B14F-4D97-AF65-F5344CB8AC3E}">
        <p14:creationId xmlns:p14="http://schemas.microsoft.com/office/powerpoint/2010/main" val="124760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B50A77-26D9-0D9E-2EA5-28B99665C29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D31B2-67CE-A728-3543-195825D6506B}"/>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DPD</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FFF3CE-D434-F8F5-DBCE-07FA0088BAC4}"/>
              </a:ext>
            </a:extLst>
          </p:cNvPr>
          <p:cNvSpPr>
            <a:spLocks noGrp="1"/>
          </p:cNvSpPr>
          <p:nvPr>
            <p:ph idx="1"/>
          </p:nvPr>
        </p:nvSpPr>
        <p:spPr>
          <a:xfrm>
            <a:off x="1155548" y="2217343"/>
            <a:ext cx="9880893" cy="3959619"/>
          </a:xfrm>
        </p:spPr>
        <p:txBody>
          <a:bodyPr>
            <a:normAutofit/>
          </a:bodyPr>
          <a:lstStyle/>
          <a:p>
            <a:r>
              <a:rPr lang="en-GB" sz="1500"/>
              <a:t>DPD stands for Dynamic Parcel Distribution (Freightamigo.com, 2021).</a:t>
            </a:r>
          </a:p>
          <a:p>
            <a:r>
              <a:rPr lang="en-GB" sz="1500"/>
              <a:t>Is a leading international parcel delivery service with a strong presence in Europe. DPD has grown into the second-largest Courier, Express, and Parcel carrier in Europe (Freightamigo.com, 2021). </a:t>
            </a:r>
          </a:p>
          <a:p>
            <a:r>
              <a:rPr lang="en-GB" sz="1500"/>
              <a:t>DPD operates in over 230 countries and territories, with a direct presence in around 30 countries across Europe, Asia, South America, and Africa (Freightamigo.com, 2021).</a:t>
            </a:r>
          </a:p>
          <a:p>
            <a:r>
              <a:rPr lang="en-GB" sz="1500"/>
              <a:t>The company handles approximately 5.3 million packages per day and delivered about 2.1 billion parcels worldwide in 2021(Freightamigo.com, 2021).</a:t>
            </a:r>
          </a:p>
          <a:p>
            <a:r>
              <a:rPr lang="en-GB" sz="1500"/>
              <a:t>DPD is owned by La Poste, the French postal service company, and is part of the Geopost holding (Freightamigo.com, 2021).</a:t>
            </a:r>
          </a:p>
          <a:p>
            <a:r>
              <a:rPr lang="en-GB" sz="1500"/>
              <a:t>DPD is known for embracing cutting-edge technologies like drones for deliveries, experimenting with driverless cars, and implementing advanced tracking systems for real-time parcel monitoring (Freightamigo.com, 2021).</a:t>
            </a:r>
          </a:p>
          <a:p>
            <a:r>
              <a:rPr lang="en-GB" sz="1500"/>
              <a:t>DPD offers various delivery options, including domestic shop-to-shop deliveries and international express shipping. The company emphasizes sustainability, aiming for carbon-neutral deliveries and reducing environmental impact through green technologies like electric vehicles and solar-powered sorting centres (Freightamigo.com, 2021).  </a:t>
            </a:r>
          </a:p>
        </p:txBody>
      </p:sp>
    </p:spTree>
    <p:extLst>
      <p:ext uri="{BB962C8B-B14F-4D97-AF65-F5344CB8AC3E}">
        <p14:creationId xmlns:p14="http://schemas.microsoft.com/office/powerpoint/2010/main" val="2262793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83A2A2-F823-ADF8-FA68-6267DFA2A0F2}"/>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B50CC0-3A55-833A-A962-62608E02481F}"/>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Recruitment Process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8A2E88-E17B-E901-25B3-F1E51C27B2EC}"/>
              </a:ext>
            </a:extLst>
          </p:cNvPr>
          <p:cNvSpPr>
            <a:spLocks noGrp="1"/>
          </p:cNvSpPr>
          <p:nvPr>
            <p:ph idx="1"/>
          </p:nvPr>
        </p:nvSpPr>
        <p:spPr>
          <a:xfrm>
            <a:off x="1155548" y="2217343"/>
            <a:ext cx="9880893" cy="3959619"/>
          </a:xfrm>
        </p:spPr>
        <p:txBody>
          <a:bodyPr>
            <a:normAutofit/>
          </a:bodyPr>
          <a:lstStyle/>
          <a:p>
            <a:r>
              <a:rPr lang="en-GB" sz="1700"/>
              <a:t> John (2024) explains that a recruitment process for a manager role contains the following; </a:t>
            </a:r>
          </a:p>
          <a:p>
            <a:r>
              <a:rPr lang="en-GB" sz="1700"/>
              <a:t>Advertising = Posting the job description on places like job boards, LinkedIn, and company website.</a:t>
            </a:r>
          </a:p>
          <a:p>
            <a:r>
              <a:rPr lang="en-GB" sz="1700"/>
              <a:t>Application Vetting = Assess applications against person specification criteria.</a:t>
            </a:r>
          </a:p>
          <a:p>
            <a:r>
              <a:rPr lang="en-GB" sz="1700"/>
              <a:t>Conduct Interviews= Conduct interviews assessing experience, skills, qualifications, and fit.</a:t>
            </a:r>
          </a:p>
          <a:p>
            <a:r>
              <a:rPr lang="en-GB" sz="1700"/>
              <a:t>Assessment= which may include case studies, presentations, psychometric assessments and maths and English tests.</a:t>
            </a:r>
          </a:p>
          <a:p>
            <a:r>
              <a:rPr lang="en-GB" sz="1700"/>
              <a:t>Reference Check= Check professional references.</a:t>
            </a:r>
          </a:p>
          <a:p>
            <a:r>
              <a:rPr lang="en-GB" sz="1700"/>
              <a:t>Make an Offer= Extend offer to suitable candidate.</a:t>
            </a:r>
          </a:p>
          <a:p>
            <a:r>
              <a:rPr lang="en-GB" sz="1700"/>
              <a:t>Tailoring the job analysis, description, and person specification ensures alignment with project needs and organizational context, improving chances of recruiting a suitable project manager for business transformation (John, 2024).</a:t>
            </a:r>
          </a:p>
        </p:txBody>
      </p:sp>
    </p:spTree>
    <p:extLst>
      <p:ext uri="{BB962C8B-B14F-4D97-AF65-F5344CB8AC3E}">
        <p14:creationId xmlns:p14="http://schemas.microsoft.com/office/powerpoint/2010/main" val="1031696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A27CB-C8E2-2306-D90E-2A276579167E}"/>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Job Analysis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6BE1C7-1A62-55CA-2D4B-071495E4CD2C}"/>
              </a:ext>
            </a:extLst>
          </p:cNvPr>
          <p:cNvSpPr>
            <a:spLocks noGrp="1"/>
          </p:cNvSpPr>
          <p:nvPr>
            <p:ph idx="1"/>
          </p:nvPr>
        </p:nvSpPr>
        <p:spPr>
          <a:xfrm>
            <a:off x="1155548" y="2217343"/>
            <a:ext cx="9880893" cy="3959619"/>
          </a:xfrm>
        </p:spPr>
        <p:txBody>
          <a:bodyPr>
            <a:normAutofit/>
          </a:bodyPr>
          <a:lstStyle/>
          <a:p>
            <a:r>
              <a:rPr lang="en-GB" sz="1900"/>
              <a:t>John (2024) further explains that you must analyse a job and this involves certain things. </a:t>
            </a:r>
          </a:p>
          <a:p>
            <a:r>
              <a:rPr lang="en-GB" sz="1900"/>
              <a:t>The job analysis involves understanding the role's requirements and  responsibilities within the organization.</a:t>
            </a:r>
          </a:p>
          <a:p>
            <a:r>
              <a:rPr lang="en-GB" sz="1900"/>
              <a:t>You need </a:t>
            </a:r>
            <a:r>
              <a:rPr lang="en-GB" sz="1900" b="1"/>
              <a:t>to clarify business transformation project goals</a:t>
            </a:r>
            <a:r>
              <a:rPr lang="en-GB" sz="1900"/>
              <a:t>, scope, scale, and expected outcomes.</a:t>
            </a:r>
          </a:p>
          <a:p>
            <a:r>
              <a:rPr lang="en-GB" sz="1900"/>
              <a:t>You need to </a:t>
            </a:r>
            <a:r>
              <a:rPr lang="en-GB" sz="1900" b="1"/>
              <a:t>outline core duties</a:t>
            </a:r>
            <a:r>
              <a:rPr lang="en-GB" sz="1900"/>
              <a:t> like project planning, stakeholder management, risk management, change management, and delivery of transformation outcomes.</a:t>
            </a:r>
          </a:p>
          <a:p>
            <a:r>
              <a:rPr lang="en-GB" sz="1900"/>
              <a:t>You need to </a:t>
            </a:r>
            <a:r>
              <a:rPr lang="en-GB" sz="1900" b="1"/>
              <a:t>think and understand </a:t>
            </a:r>
            <a:r>
              <a:rPr lang="en-GB" sz="1900"/>
              <a:t>company culture, structure, technology landscape, and stakeholder expectations.</a:t>
            </a:r>
          </a:p>
          <a:p>
            <a:r>
              <a:rPr lang="en-GB" sz="1900"/>
              <a:t>You need to have </a:t>
            </a:r>
            <a:r>
              <a:rPr lang="en-GB" sz="1900" b="1"/>
              <a:t>established a success criteria</a:t>
            </a:r>
            <a:r>
              <a:rPr lang="en-GB" sz="1900"/>
              <a:t> for project success and project manager performance.</a:t>
            </a:r>
          </a:p>
        </p:txBody>
      </p:sp>
    </p:spTree>
    <p:extLst>
      <p:ext uri="{BB962C8B-B14F-4D97-AF65-F5344CB8AC3E}">
        <p14:creationId xmlns:p14="http://schemas.microsoft.com/office/powerpoint/2010/main" val="849394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793B0-753C-425A-9F4A-FAFEF2FC3E1F}"/>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Job Description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1743D-471E-99EF-512C-07336B6C62BC}"/>
              </a:ext>
            </a:extLst>
          </p:cNvPr>
          <p:cNvSpPr>
            <a:spLocks noGrp="1"/>
          </p:cNvSpPr>
          <p:nvPr>
            <p:ph idx="1"/>
          </p:nvPr>
        </p:nvSpPr>
        <p:spPr>
          <a:xfrm>
            <a:off x="1155548" y="2217343"/>
            <a:ext cx="9880893" cy="3959619"/>
          </a:xfrm>
        </p:spPr>
        <p:txBody>
          <a:bodyPr>
            <a:normAutofit/>
          </a:bodyPr>
          <a:lstStyle/>
          <a:p>
            <a:r>
              <a:rPr lang="en-GB" sz="1500"/>
              <a:t>Wright State University (2024) suggests how to create a job description. </a:t>
            </a:r>
          </a:p>
          <a:p>
            <a:r>
              <a:rPr lang="en-GB" sz="1500"/>
              <a:t>The job description explains the role's purpose, responsibilities, and place within the organisations structure. We can create a job description by explaining the following;</a:t>
            </a:r>
          </a:p>
          <a:p>
            <a:r>
              <a:rPr lang="en-GB" sz="1500" b="1"/>
              <a:t>Job Title which would be </a:t>
            </a:r>
            <a:r>
              <a:rPr lang="en-GB" sz="1500"/>
              <a:t>= Project Manager - Business Transformation</a:t>
            </a:r>
          </a:p>
          <a:p>
            <a:r>
              <a:rPr lang="en-GB" sz="1500" b="1"/>
              <a:t>Purpose of Job</a:t>
            </a:r>
            <a:r>
              <a:rPr lang="en-GB" sz="1500"/>
              <a:t>= Which would be to lead and deliver a business transformation project driving [specific business outcomes].</a:t>
            </a:r>
          </a:p>
          <a:p>
            <a:r>
              <a:rPr lang="en-GB" sz="1500" b="1"/>
              <a:t>The Key Responsibilities of the Job which could be= </a:t>
            </a:r>
            <a:r>
              <a:rPr lang="en-GB" sz="1500"/>
              <a:t>Managing project scope, timeline, budget, and resources. Lead stakeholder engagement and communication. Drive change management and adoption. Ensure risk management and mitigation strategies are updated. Report on project progress and outcomes.</a:t>
            </a:r>
          </a:p>
          <a:p>
            <a:r>
              <a:rPr lang="en-GB" sz="1500" b="1"/>
              <a:t>Who will the person report to? = </a:t>
            </a:r>
            <a:r>
              <a:rPr lang="en-GB" sz="1500"/>
              <a:t>Reports to [senior management for example the Programme Director].</a:t>
            </a:r>
          </a:p>
          <a:p>
            <a:r>
              <a:rPr lang="en-GB" sz="1500" b="1"/>
              <a:t>The Location of the Job= </a:t>
            </a:r>
            <a:r>
              <a:rPr lang="en-GB" sz="1500"/>
              <a:t>You will need to include office locations and stress any potential  travel requirements.</a:t>
            </a:r>
          </a:p>
          <a:p>
            <a:r>
              <a:rPr lang="en-GB" sz="1500" b="1"/>
              <a:t>Outline the goal= </a:t>
            </a:r>
            <a:r>
              <a:rPr lang="en-GB" sz="1500"/>
              <a:t>Outline transformation goals, technologies involved, and business areas impacted (Wright State University, 2024). </a:t>
            </a:r>
          </a:p>
        </p:txBody>
      </p:sp>
    </p:spTree>
    <p:extLst>
      <p:ext uri="{BB962C8B-B14F-4D97-AF65-F5344CB8AC3E}">
        <p14:creationId xmlns:p14="http://schemas.microsoft.com/office/powerpoint/2010/main" val="372676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610CCF-3F72-7141-1D90-C5D5AC7F9F6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96090-CE84-7E7B-5037-E1ED59929B1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Person Specification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464AE9-2A29-987E-B85B-36C02CB5FDBA}"/>
              </a:ext>
            </a:extLst>
          </p:cNvPr>
          <p:cNvSpPr>
            <a:spLocks noGrp="1"/>
          </p:cNvSpPr>
          <p:nvPr>
            <p:ph idx="1"/>
          </p:nvPr>
        </p:nvSpPr>
        <p:spPr>
          <a:xfrm>
            <a:off x="1155548" y="2217343"/>
            <a:ext cx="9880893" cy="3959619"/>
          </a:xfrm>
        </p:spPr>
        <p:txBody>
          <a:bodyPr>
            <a:normAutofit/>
          </a:bodyPr>
          <a:lstStyle/>
          <a:p>
            <a:r>
              <a:rPr lang="en-GB" sz="1700"/>
              <a:t>Morris (2022) explains what a person specification should contain. </a:t>
            </a:r>
          </a:p>
          <a:p>
            <a:r>
              <a:rPr lang="en-GB" sz="1700"/>
              <a:t>The person specification outlines essential attributes, skills, and experience required. For Example; </a:t>
            </a:r>
          </a:p>
          <a:p>
            <a:r>
              <a:rPr lang="en-GB" sz="1700" b="1"/>
              <a:t>Essential Skills Could be; </a:t>
            </a:r>
            <a:r>
              <a:rPr lang="en-GB" sz="1700"/>
              <a:t>Proven project management experience. Experience leading transformation projects. Experience in [relevant industry/sector].</a:t>
            </a:r>
          </a:p>
          <a:p>
            <a:r>
              <a:rPr lang="en-GB" sz="1700" b="1"/>
              <a:t>Other Skills Could be; </a:t>
            </a:r>
            <a:r>
              <a:rPr lang="en-GB" sz="1700"/>
              <a:t>Strong leadership and stakeholder management. Excellent communication and influencing skills.  Change management expertise. Analytical and problem-solving abilities. Proficiency in project management tools.</a:t>
            </a:r>
          </a:p>
          <a:p>
            <a:r>
              <a:rPr lang="en-GB" sz="1700" b="1"/>
              <a:t>Qualifications Could be; </a:t>
            </a:r>
            <a:r>
              <a:rPr lang="en-GB" sz="1700"/>
              <a:t>Any relevant project management certifications for example PMP or Prince2.</a:t>
            </a:r>
          </a:p>
          <a:p>
            <a:r>
              <a:rPr lang="en-GB" sz="1700" b="1"/>
              <a:t>Some Personal Qualities Could be; </a:t>
            </a:r>
            <a:r>
              <a:rPr lang="en-GB" sz="1700"/>
              <a:t>Adaptable and resilient. Collaborative and influencing. Focused on outcomes and benefits delivery.</a:t>
            </a:r>
          </a:p>
          <a:p>
            <a:r>
              <a:rPr lang="en-GB" sz="1700" b="1"/>
              <a:t>Some Technical Skills Could be; </a:t>
            </a:r>
            <a:r>
              <a:rPr lang="en-GB" sz="1700"/>
              <a:t>Skills in areas like digital transformation, data analytics might be required (Morris, 2022). </a:t>
            </a:r>
          </a:p>
          <a:p>
            <a:endParaRPr lang="en-GB" sz="1700"/>
          </a:p>
        </p:txBody>
      </p:sp>
    </p:spTree>
    <p:extLst>
      <p:ext uri="{BB962C8B-B14F-4D97-AF65-F5344CB8AC3E}">
        <p14:creationId xmlns:p14="http://schemas.microsoft.com/office/powerpoint/2010/main" val="4250925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00E48C-9ABA-1327-E6CE-055068D61407}"/>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48DD0-5324-A95E-8C74-EF5FD56141D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Types of Questioning Techniques </a:t>
            </a:r>
          </a:p>
        </p:txBody>
      </p:sp>
      <p:sp>
        <p:nvSpPr>
          <p:cNvPr id="3" name="Content Placeholder 2">
            <a:extLst>
              <a:ext uri="{FF2B5EF4-FFF2-40B4-BE49-F238E27FC236}">
                <a16:creationId xmlns:a16="http://schemas.microsoft.com/office/drawing/2014/main" id="{B85DE256-5DD5-4DD9-702B-51B936D36779}"/>
              </a:ext>
            </a:extLst>
          </p:cNvPr>
          <p:cNvSpPr>
            <a:spLocks noGrp="1"/>
          </p:cNvSpPr>
          <p:nvPr>
            <p:ph idx="1"/>
          </p:nvPr>
        </p:nvSpPr>
        <p:spPr>
          <a:xfrm>
            <a:off x="1371599" y="2318197"/>
            <a:ext cx="9724031" cy="3683358"/>
          </a:xfrm>
        </p:spPr>
        <p:txBody>
          <a:bodyPr anchor="ctr">
            <a:normAutofit/>
          </a:bodyPr>
          <a:lstStyle/>
          <a:p>
            <a:r>
              <a:rPr lang="en-GB" sz="1700" b="1"/>
              <a:t>Open-Ended Questions </a:t>
            </a:r>
            <a:r>
              <a:rPr lang="en-GB" sz="1700"/>
              <a:t>which encourage open responses example questions could include; "Tell me about your experience leading projects".</a:t>
            </a:r>
          </a:p>
          <a:p>
            <a:r>
              <a:rPr lang="en-GB" sz="1700" b="1"/>
              <a:t>Closed Questions </a:t>
            </a:r>
            <a:r>
              <a:rPr lang="en-GB" sz="1700"/>
              <a:t>these are often yes/no answers for example "Do you have PMP certification?".</a:t>
            </a:r>
          </a:p>
          <a:p>
            <a:r>
              <a:rPr lang="en-GB" sz="1700" b="1"/>
              <a:t>Probing Questions </a:t>
            </a:r>
            <a:r>
              <a:rPr lang="en-GB" sz="1700"/>
              <a:t>which seek deeper information for example; "Can you elaborate on that project challenge?".</a:t>
            </a:r>
          </a:p>
          <a:p>
            <a:r>
              <a:rPr lang="en-GB" sz="1700" b="1"/>
              <a:t>Hypothetical Questions </a:t>
            </a:r>
            <a:r>
              <a:rPr lang="en-GB" sz="1700"/>
              <a:t>which could be presented as scenarios for candidates to respond to examples include; "How would you handle stakeholder resistance?".</a:t>
            </a:r>
          </a:p>
          <a:p>
            <a:r>
              <a:rPr lang="en-GB" sz="1700" b="1"/>
              <a:t>Behavioural/Competency Based Questions </a:t>
            </a:r>
            <a:r>
              <a:rPr lang="en-GB" sz="1700"/>
              <a:t>which focus on competence examples of this could be "Tell me about a project where you managed tight deadlines".</a:t>
            </a:r>
          </a:p>
          <a:p>
            <a:r>
              <a:rPr lang="en-GB" sz="1700" b="1"/>
              <a:t>The STAR Technique </a:t>
            </a:r>
            <a:r>
              <a:rPr lang="en-GB" sz="1700"/>
              <a:t>which encourages structure in answers STAR means Situation, Task, Action, Result.</a:t>
            </a:r>
          </a:p>
          <a:p>
            <a:r>
              <a:rPr lang="en-GB" sz="1700"/>
              <a:t>(London School of Economics and Political Science , 2025)</a:t>
            </a:r>
          </a:p>
          <a:p>
            <a:endParaRPr lang="en-GB" sz="1700"/>
          </a:p>
        </p:txBody>
      </p:sp>
    </p:spTree>
    <p:extLst>
      <p:ext uri="{BB962C8B-B14F-4D97-AF65-F5344CB8AC3E}">
        <p14:creationId xmlns:p14="http://schemas.microsoft.com/office/powerpoint/2010/main" val="4031792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751978-8EBA-6DDB-2142-4198D2C4722F}"/>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E9160-F90F-5DE0-2F1D-4F176457FEB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Competency Based Questions</a:t>
            </a:r>
          </a:p>
        </p:txBody>
      </p:sp>
      <p:sp>
        <p:nvSpPr>
          <p:cNvPr id="3" name="Content Placeholder 2">
            <a:extLst>
              <a:ext uri="{FF2B5EF4-FFF2-40B4-BE49-F238E27FC236}">
                <a16:creationId xmlns:a16="http://schemas.microsoft.com/office/drawing/2014/main" id="{FE2B1ECE-98EF-5397-30F3-3D339165873E}"/>
              </a:ext>
            </a:extLst>
          </p:cNvPr>
          <p:cNvSpPr>
            <a:spLocks noGrp="1"/>
          </p:cNvSpPr>
          <p:nvPr>
            <p:ph idx="1"/>
          </p:nvPr>
        </p:nvSpPr>
        <p:spPr>
          <a:xfrm>
            <a:off x="4810259" y="649480"/>
            <a:ext cx="6555347" cy="5546047"/>
          </a:xfrm>
        </p:spPr>
        <p:txBody>
          <a:bodyPr anchor="ctr">
            <a:normAutofit/>
          </a:bodyPr>
          <a:lstStyle/>
          <a:p>
            <a:r>
              <a:rPr lang="en-GB" sz="1600"/>
              <a:t>Ask candidates to provide specific examples from past experiences this shows key competencies that the company may be looking for like stakeholder management, change management, risk management (Brammar, 2023).</a:t>
            </a:r>
          </a:p>
          <a:p>
            <a:r>
              <a:rPr lang="en-GB" sz="1600"/>
              <a:t>An example question might be; "Can you tell me about a time when you had to manage a complex stakeholder group in a transformation project? How did you approach it and what was the outcome?"</a:t>
            </a:r>
          </a:p>
          <a:p>
            <a:r>
              <a:rPr lang="en-GB" sz="1600" b="1"/>
              <a:t>Some of the Pros to using this Questioning Method are; </a:t>
            </a:r>
          </a:p>
          <a:p>
            <a:r>
              <a:rPr lang="en-GB" sz="1600"/>
              <a:t>It focuses on evidence of past behaviour/performance.</a:t>
            </a:r>
          </a:p>
          <a:p>
            <a:r>
              <a:rPr lang="en-GB" sz="1600"/>
              <a:t>It can provide insights into candidate's experience and skills application.</a:t>
            </a:r>
          </a:p>
          <a:p>
            <a:r>
              <a:rPr lang="en-GB" sz="1600"/>
              <a:t>Helps assess fit for specific project management challenges.</a:t>
            </a:r>
          </a:p>
          <a:p>
            <a:r>
              <a:rPr lang="en-GB" sz="1600"/>
              <a:t>(Brammar, 2023).</a:t>
            </a:r>
          </a:p>
          <a:p>
            <a:r>
              <a:rPr lang="en-GB" sz="1600" b="1"/>
              <a:t>Some of the Cons to using this Questioning Method are; </a:t>
            </a:r>
          </a:p>
          <a:p>
            <a:r>
              <a:rPr lang="en-GB" sz="1600"/>
              <a:t>Candidates might prepare rehearsed answers.</a:t>
            </a:r>
          </a:p>
          <a:p>
            <a:r>
              <a:rPr lang="en-GB" sz="1600"/>
              <a:t>It may not fully capture candidate's potential.</a:t>
            </a:r>
          </a:p>
          <a:p>
            <a:r>
              <a:rPr lang="en-GB" sz="1600"/>
              <a:t>It requires skilled interviewers to ask questions effectively.</a:t>
            </a:r>
          </a:p>
          <a:p>
            <a:r>
              <a:rPr lang="en-GB" sz="1600"/>
              <a:t>(Brammar, 2023). </a:t>
            </a:r>
          </a:p>
          <a:p>
            <a:endParaRPr lang="en-GB" sz="1600"/>
          </a:p>
        </p:txBody>
      </p:sp>
    </p:spTree>
    <p:extLst>
      <p:ext uri="{BB962C8B-B14F-4D97-AF65-F5344CB8AC3E}">
        <p14:creationId xmlns:p14="http://schemas.microsoft.com/office/powerpoint/2010/main" val="3936619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8C2F86-BF3C-FEB0-29FA-0928C7765D83}"/>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FE369-6416-F007-72DA-F785E0EE70A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or Scenario-Based Interview</a:t>
            </a:r>
          </a:p>
        </p:txBody>
      </p:sp>
      <p:sp>
        <p:nvSpPr>
          <p:cNvPr id="3" name="Content Placeholder 2">
            <a:extLst>
              <a:ext uri="{FF2B5EF4-FFF2-40B4-BE49-F238E27FC236}">
                <a16:creationId xmlns:a16="http://schemas.microsoft.com/office/drawing/2014/main" id="{FC61EA6C-974A-0B08-2FEF-35D6AB938A70}"/>
              </a:ext>
            </a:extLst>
          </p:cNvPr>
          <p:cNvSpPr>
            <a:spLocks noGrp="1"/>
          </p:cNvSpPr>
          <p:nvPr>
            <p:ph idx="1"/>
          </p:nvPr>
        </p:nvSpPr>
        <p:spPr>
          <a:xfrm>
            <a:off x="4810259" y="649480"/>
            <a:ext cx="6555347" cy="5546047"/>
          </a:xfrm>
        </p:spPr>
        <p:txBody>
          <a:bodyPr anchor="ctr">
            <a:normAutofit/>
          </a:bodyPr>
          <a:lstStyle/>
          <a:p>
            <a:r>
              <a:rPr lang="en-GB" sz="1400"/>
              <a:t>This technique presents candidates with hypothetical project scenarios relevant to the business transformation project for example managing resistance to change, dealing with project delays (Bryant, 2013).</a:t>
            </a:r>
          </a:p>
          <a:p>
            <a:r>
              <a:rPr lang="en-GB" sz="1400"/>
              <a:t>Some examples are; "Imagine you're leading this business transformation project, and key stakeholders are resistant to proposed changes. How would you approach gaining their buy-in?"</a:t>
            </a:r>
          </a:p>
          <a:p>
            <a:r>
              <a:rPr lang="en-GB" sz="1400" b="1"/>
              <a:t>Some Pros to using this technique are;</a:t>
            </a:r>
          </a:p>
          <a:p>
            <a:r>
              <a:rPr lang="en-GB" sz="1400"/>
              <a:t>It tests candidate's thinking and problem-solving approaches.</a:t>
            </a:r>
          </a:p>
          <a:p>
            <a:r>
              <a:rPr lang="en-GB" sz="1400"/>
              <a:t>It can reveal candidate's understanding of project management principles.</a:t>
            </a:r>
          </a:p>
          <a:p>
            <a:r>
              <a:rPr lang="en-GB" sz="1400"/>
              <a:t>The scenario can be tailored to reflect actual project challenges.</a:t>
            </a:r>
          </a:p>
          <a:p>
            <a:r>
              <a:rPr lang="en-GB" sz="1400"/>
              <a:t>(Bryant, 2013).</a:t>
            </a:r>
          </a:p>
          <a:p>
            <a:r>
              <a:rPr lang="en-GB" sz="1400" b="1"/>
              <a:t>Some Cons to using this technique are; </a:t>
            </a:r>
          </a:p>
          <a:p>
            <a:r>
              <a:rPr lang="en-GB" sz="1400"/>
              <a:t>Some candidates' responses might be influenced by how well they guess the right answers.</a:t>
            </a:r>
          </a:p>
          <a:p>
            <a:r>
              <a:rPr lang="en-GB" sz="1400"/>
              <a:t>It might not reflect real-world pressures/complexities fully.</a:t>
            </a:r>
          </a:p>
          <a:p>
            <a:r>
              <a:rPr lang="en-GB" sz="1400"/>
              <a:t>Assessing the responses requires interviewer skill.</a:t>
            </a:r>
          </a:p>
          <a:p>
            <a:r>
              <a:rPr lang="en-GB" sz="1400"/>
              <a:t>(Bryant, 2013).</a:t>
            </a:r>
          </a:p>
          <a:p>
            <a:endParaRPr lang="en-GB" sz="1400"/>
          </a:p>
        </p:txBody>
      </p:sp>
    </p:spTree>
    <p:extLst>
      <p:ext uri="{BB962C8B-B14F-4D97-AF65-F5344CB8AC3E}">
        <p14:creationId xmlns:p14="http://schemas.microsoft.com/office/powerpoint/2010/main" val="3151607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007226-9C79-31C4-B0E9-5B23E6428371}"/>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BC813-D655-4978-9016-31EAB6E51E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Presentation Interview </a:t>
            </a:r>
          </a:p>
        </p:txBody>
      </p:sp>
      <p:sp>
        <p:nvSpPr>
          <p:cNvPr id="3" name="Content Placeholder 2">
            <a:extLst>
              <a:ext uri="{FF2B5EF4-FFF2-40B4-BE49-F238E27FC236}">
                <a16:creationId xmlns:a16="http://schemas.microsoft.com/office/drawing/2014/main" id="{359BC065-ECC8-58EA-67BC-D19F339441A0}"/>
              </a:ext>
            </a:extLst>
          </p:cNvPr>
          <p:cNvSpPr>
            <a:spLocks noGrp="1"/>
          </p:cNvSpPr>
          <p:nvPr>
            <p:ph idx="1"/>
          </p:nvPr>
        </p:nvSpPr>
        <p:spPr>
          <a:xfrm>
            <a:off x="4810259" y="649480"/>
            <a:ext cx="6555347" cy="5546047"/>
          </a:xfrm>
        </p:spPr>
        <p:txBody>
          <a:bodyPr anchor="ctr">
            <a:normAutofit/>
          </a:bodyPr>
          <a:lstStyle/>
          <a:p>
            <a:r>
              <a:rPr lang="en-GB" sz="1600"/>
              <a:t>This method asks  candidate to prepare a presentation on a topic relevant to the project for example ‘outline your approach to managing a business transformation project like ours“(Coburgbanks, 2023).</a:t>
            </a:r>
          </a:p>
          <a:p>
            <a:r>
              <a:rPr lang="en-GB" sz="1600" b="1"/>
              <a:t>Some of the Pros to this technique are; </a:t>
            </a:r>
          </a:p>
          <a:p>
            <a:r>
              <a:rPr lang="en-GB" sz="1600"/>
              <a:t>This assesses communication skills crucial for project management/stakeholder engagement.</a:t>
            </a:r>
          </a:p>
          <a:p>
            <a:r>
              <a:rPr lang="en-GB" sz="1600"/>
              <a:t>This method can indicate candidate's preparation, thought process, and confidence.</a:t>
            </a:r>
          </a:p>
          <a:p>
            <a:r>
              <a:rPr lang="en-GB" sz="1600"/>
              <a:t>This method allows evaluation of structuring and articulation of ideas.</a:t>
            </a:r>
          </a:p>
          <a:p>
            <a:r>
              <a:rPr lang="en-GB" sz="1600"/>
              <a:t>(Coburgbanks, 2023).</a:t>
            </a:r>
          </a:p>
          <a:p>
            <a:r>
              <a:rPr lang="en-GB" sz="1600" b="1"/>
              <a:t>Some of the Cons to this technique are; </a:t>
            </a:r>
          </a:p>
          <a:p>
            <a:r>
              <a:rPr lang="en-GB" sz="1600"/>
              <a:t>It may favour candidates more comfortable with presentations.</a:t>
            </a:r>
          </a:p>
          <a:p>
            <a:r>
              <a:rPr lang="en-GB" sz="1600"/>
              <a:t>It may add stress; some candidates perform less well under presentation pressure.</a:t>
            </a:r>
          </a:p>
          <a:p>
            <a:r>
              <a:rPr lang="en-GB" sz="1600"/>
              <a:t>This method requires clear criteria for assessing presentation content/quality.</a:t>
            </a:r>
          </a:p>
          <a:p>
            <a:r>
              <a:rPr lang="en-GB" sz="1600"/>
              <a:t>(Coburgbanks, 2023). </a:t>
            </a:r>
          </a:p>
        </p:txBody>
      </p:sp>
    </p:spTree>
    <p:extLst>
      <p:ext uri="{BB962C8B-B14F-4D97-AF65-F5344CB8AC3E}">
        <p14:creationId xmlns:p14="http://schemas.microsoft.com/office/powerpoint/2010/main" val="271936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72D29-08DF-15CE-57FC-C50F0E7DBEF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Choice?</a:t>
            </a:r>
          </a:p>
        </p:txBody>
      </p:sp>
      <p:sp>
        <p:nvSpPr>
          <p:cNvPr id="3" name="Content Placeholder 2">
            <a:extLst>
              <a:ext uri="{FF2B5EF4-FFF2-40B4-BE49-F238E27FC236}">
                <a16:creationId xmlns:a16="http://schemas.microsoft.com/office/drawing/2014/main" id="{34D5DF26-323B-6CCA-81C9-9F7C16C83274}"/>
              </a:ext>
            </a:extLst>
          </p:cNvPr>
          <p:cNvSpPr>
            <a:spLocks noGrp="1"/>
          </p:cNvSpPr>
          <p:nvPr>
            <p:ph idx="1"/>
          </p:nvPr>
        </p:nvSpPr>
        <p:spPr>
          <a:xfrm>
            <a:off x="4810259" y="649480"/>
            <a:ext cx="6555347" cy="5546047"/>
          </a:xfrm>
        </p:spPr>
        <p:txBody>
          <a:bodyPr anchor="ctr">
            <a:normAutofit/>
          </a:bodyPr>
          <a:lstStyle/>
          <a:p>
            <a:r>
              <a:rPr lang="en-GB" sz="2000"/>
              <a:t>Often using multiple techniques provides broader insights into candidate capabilities.</a:t>
            </a:r>
          </a:p>
          <a:p>
            <a:r>
              <a:rPr lang="en-GB" sz="2000"/>
              <a:t>We should tailor techniques to key demands of business transformation project role.</a:t>
            </a:r>
          </a:p>
          <a:p>
            <a:r>
              <a:rPr lang="en-GB" sz="2000"/>
              <a:t>The interview panel should be involving multiple stakeholders can bring diverse perspectives.</a:t>
            </a:r>
          </a:p>
          <a:p>
            <a:r>
              <a:rPr lang="en-GB" sz="2000"/>
              <a:t>Effective interviewing involves balancing technique selection with assessing fit against project needs, organizational culture, and person specification criteria.</a:t>
            </a:r>
          </a:p>
          <a:p>
            <a:r>
              <a:rPr lang="en-GB" sz="2000"/>
              <a:t>However, the choice for this role is </a:t>
            </a:r>
            <a:r>
              <a:rPr lang="en-GB" sz="2000" b="1"/>
              <a:t>Competency Based Questions. </a:t>
            </a:r>
          </a:p>
          <a:p>
            <a:endParaRPr lang="en-GB" sz="2000"/>
          </a:p>
        </p:txBody>
      </p:sp>
    </p:spTree>
    <p:extLst>
      <p:ext uri="{BB962C8B-B14F-4D97-AF65-F5344CB8AC3E}">
        <p14:creationId xmlns:p14="http://schemas.microsoft.com/office/powerpoint/2010/main" val="1016303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269D6A-C719-4D99-D731-7EA3EBE57FF5}"/>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C6169-566D-50F1-2B37-9F4853A5280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Competency-Based Interview </a:t>
            </a:r>
          </a:p>
        </p:txBody>
      </p:sp>
      <p:sp>
        <p:nvSpPr>
          <p:cNvPr id="3" name="Content Placeholder 2">
            <a:extLst>
              <a:ext uri="{FF2B5EF4-FFF2-40B4-BE49-F238E27FC236}">
                <a16:creationId xmlns:a16="http://schemas.microsoft.com/office/drawing/2014/main" id="{5E245BB6-50E1-3B38-996C-A589DCDCA1D5}"/>
              </a:ext>
            </a:extLst>
          </p:cNvPr>
          <p:cNvSpPr>
            <a:spLocks noGrp="1"/>
          </p:cNvSpPr>
          <p:nvPr>
            <p:ph idx="1"/>
          </p:nvPr>
        </p:nvSpPr>
        <p:spPr>
          <a:xfrm>
            <a:off x="4810259" y="649480"/>
            <a:ext cx="6555347" cy="5546047"/>
          </a:xfrm>
        </p:spPr>
        <p:txBody>
          <a:bodyPr anchor="ctr">
            <a:normAutofit/>
          </a:bodyPr>
          <a:lstStyle/>
          <a:p>
            <a:r>
              <a:rPr lang="en-GB" sz="1600" b="1"/>
              <a:t>The reasons for my choice are; </a:t>
            </a:r>
          </a:p>
          <a:p>
            <a:r>
              <a:rPr lang="en-GB" sz="1600"/>
              <a:t>Competency-based questions focus on concrete examples from candidates past experiences, providing tangible evidence of their skills and capabilities in project management contexts.</a:t>
            </a:r>
          </a:p>
          <a:p>
            <a:r>
              <a:rPr lang="en-GB" sz="1600"/>
              <a:t>Business transformation projects involve complex stakeholder management, change management, risk management competency-based questions can probe these critical areas directly.</a:t>
            </a:r>
          </a:p>
          <a:p>
            <a:r>
              <a:rPr lang="en-GB" sz="1600"/>
              <a:t>This technique helps assess how candidates have handled situations likely mirroring challenges in the transformation project like dealing with scope changes.</a:t>
            </a:r>
          </a:p>
          <a:p>
            <a:r>
              <a:rPr lang="en-GB" sz="1600"/>
              <a:t>Past behaviour is often seen as a predictor of future performance, making this technique useful for evaluating likely success in the role.</a:t>
            </a:r>
          </a:p>
          <a:p>
            <a:r>
              <a:rPr lang="en-GB" sz="1600"/>
              <a:t>Competency-based interviewing allows for structured criteria against which to assess responses, aiding fair comparison of candidates.</a:t>
            </a:r>
          </a:p>
          <a:p>
            <a:r>
              <a:rPr lang="en-GB" sz="1600"/>
              <a:t>Business transformation projects are often complex and high-stakes; competency-based interviewing can probe handling of complexity.</a:t>
            </a:r>
          </a:p>
          <a:p>
            <a:r>
              <a:rPr lang="en-GB" sz="1600"/>
              <a:t>Transformation projects require adaptability competency questions can explore adaptability in past projects.</a:t>
            </a:r>
          </a:p>
          <a:p>
            <a:r>
              <a:rPr lang="en-GB" sz="1600"/>
              <a:t>Competency questions can focus on stakeholder management examples.</a:t>
            </a:r>
          </a:p>
        </p:txBody>
      </p:sp>
    </p:spTree>
    <p:extLst>
      <p:ext uri="{BB962C8B-B14F-4D97-AF65-F5344CB8AC3E}">
        <p14:creationId xmlns:p14="http://schemas.microsoft.com/office/powerpoint/2010/main" val="3145157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B2D522-2285-6134-EDBA-916B53AE6C82}"/>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51D13-1F56-E65D-C735-4654B10BAED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Some More Reasons </a:t>
            </a:r>
          </a:p>
        </p:txBody>
      </p:sp>
      <p:sp>
        <p:nvSpPr>
          <p:cNvPr id="3" name="Content Placeholder 2">
            <a:extLst>
              <a:ext uri="{FF2B5EF4-FFF2-40B4-BE49-F238E27FC236}">
                <a16:creationId xmlns:a16="http://schemas.microsoft.com/office/drawing/2014/main" id="{854D21E1-0B10-B7DD-51FA-182681F6B461}"/>
              </a:ext>
            </a:extLst>
          </p:cNvPr>
          <p:cNvSpPr>
            <a:spLocks noGrp="1"/>
          </p:cNvSpPr>
          <p:nvPr>
            <p:ph idx="1"/>
          </p:nvPr>
        </p:nvSpPr>
        <p:spPr>
          <a:xfrm>
            <a:off x="4810259" y="649480"/>
            <a:ext cx="6555347" cy="5546047"/>
          </a:xfrm>
        </p:spPr>
        <p:txBody>
          <a:bodyPr anchor="ctr">
            <a:normAutofit/>
          </a:bodyPr>
          <a:lstStyle/>
          <a:p>
            <a:r>
              <a:rPr lang="en-GB" sz="1900"/>
              <a:t>Project management involves handling complex situations like stakeholder management, risk mitigation, change management  competency questions probe these areas.</a:t>
            </a:r>
          </a:p>
          <a:p>
            <a:r>
              <a:rPr lang="en-GB" sz="1900"/>
              <a:t>These questions explore past experiences indicating likely future performance in project contexts.</a:t>
            </a:r>
          </a:p>
          <a:p>
            <a:r>
              <a:rPr lang="en-GB" sz="1900"/>
              <a:t>Reveal how candidates applied skills in real project scenarios.</a:t>
            </a:r>
          </a:p>
          <a:p>
            <a:r>
              <a:rPr lang="en-GB" sz="1900"/>
              <a:t>Key project management competencies like leadership, communication, problem-solving can be assessed.</a:t>
            </a:r>
          </a:p>
          <a:p>
            <a:r>
              <a:rPr lang="en-GB" sz="1900" b="1"/>
              <a:t>Some examples of Questions could be;</a:t>
            </a:r>
          </a:p>
          <a:p>
            <a:r>
              <a:rPr lang="en-GB" sz="1900"/>
              <a:t>"Tell me about a time you managed a project with significant stakeholder resistance. How did you handle it?"</a:t>
            </a:r>
          </a:p>
          <a:p>
            <a:r>
              <a:rPr lang="en-GB" sz="1900"/>
              <a:t>"Describe a project where you had to adjust plans due to unforeseen challenges. What was your approach?"</a:t>
            </a:r>
          </a:p>
          <a:p>
            <a:r>
              <a:rPr lang="en-GB" sz="1900"/>
              <a:t>"Can you give an example of how you've ensured effective communication in a complex project?"</a:t>
            </a:r>
          </a:p>
        </p:txBody>
      </p:sp>
    </p:spTree>
    <p:extLst>
      <p:ext uri="{BB962C8B-B14F-4D97-AF65-F5344CB8AC3E}">
        <p14:creationId xmlns:p14="http://schemas.microsoft.com/office/powerpoint/2010/main" val="742925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8321B5-06D5-FD29-BAD4-E509F0AF721B}"/>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13EFA-5165-7F2D-8DA1-EF7BC665B292}"/>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Face-to-Face Interviews </a:t>
            </a:r>
          </a:p>
        </p:txBody>
      </p:sp>
      <p:sp>
        <p:nvSpPr>
          <p:cNvPr id="46" name="Rectangle 45">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32DB12-5F86-9DAD-CA11-4B93D70F3860}"/>
              </a:ext>
            </a:extLst>
          </p:cNvPr>
          <p:cNvSpPr>
            <a:spLocks noGrp="1"/>
          </p:cNvSpPr>
          <p:nvPr>
            <p:ph idx="1"/>
          </p:nvPr>
        </p:nvSpPr>
        <p:spPr>
          <a:xfrm>
            <a:off x="4654732" y="850052"/>
            <a:ext cx="6390623" cy="5326911"/>
          </a:xfrm>
        </p:spPr>
        <p:txBody>
          <a:bodyPr>
            <a:normAutofit/>
          </a:bodyPr>
          <a:lstStyle/>
          <a:p>
            <a:r>
              <a:rPr lang="en-GB" sz="1500"/>
              <a:t>Allows for richer non-verbal cues (body language, facial expressions).</a:t>
            </a:r>
          </a:p>
          <a:p>
            <a:r>
              <a:rPr lang="en-GB" sz="1500"/>
              <a:t>Can facilitate building rapport and interpersonal connection.</a:t>
            </a:r>
          </a:p>
          <a:p>
            <a:r>
              <a:rPr lang="en-GB" sz="1500"/>
              <a:t>Interviewers might observe candidate's presence, confidence in person.</a:t>
            </a:r>
          </a:p>
          <a:p>
            <a:r>
              <a:rPr lang="en-GB" sz="1500"/>
              <a:t>Candidates might bring physical materials like example of previous work. </a:t>
            </a:r>
          </a:p>
          <a:p>
            <a:r>
              <a:rPr lang="en-GB" sz="1500" b="1"/>
              <a:t>Some Pros to Using Face-to-Face methods are; </a:t>
            </a:r>
          </a:p>
          <a:p>
            <a:r>
              <a:rPr lang="en-GB" sz="1500"/>
              <a:t>Easier to pick up on subtleties in communication.</a:t>
            </a:r>
          </a:p>
          <a:p>
            <a:r>
              <a:rPr lang="en-GB" sz="1500"/>
              <a:t>Might assess interpersonal skills more naturally.</a:t>
            </a:r>
          </a:p>
          <a:p>
            <a:r>
              <a:rPr lang="en-GB" sz="1500"/>
              <a:t>Can conduct interviews in company offices, aiding context understanding.</a:t>
            </a:r>
          </a:p>
          <a:p>
            <a:r>
              <a:rPr lang="en-GB" sz="1500"/>
              <a:t>(Lobe, Morgan and Hoffman, 2022).</a:t>
            </a:r>
          </a:p>
          <a:p>
            <a:r>
              <a:rPr lang="en-GB" sz="1500" b="1"/>
              <a:t>Some Cons to Using Face-to-Face methods are; </a:t>
            </a:r>
          </a:p>
          <a:p>
            <a:r>
              <a:rPr lang="en-GB" sz="1500"/>
              <a:t>Requires coordination, travel (cost, time).</a:t>
            </a:r>
          </a:p>
          <a:p>
            <a:r>
              <a:rPr lang="en-GB" sz="1500"/>
              <a:t>Candidates might need to be local or travel.</a:t>
            </a:r>
          </a:p>
          <a:p>
            <a:r>
              <a:rPr lang="en-GB" sz="1500"/>
              <a:t>Can be harder to schedule with busy candidates.</a:t>
            </a:r>
          </a:p>
          <a:p>
            <a:r>
              <a:rPr lang="en-GB" sz="1500"/>
              <a:t>(Lobe, Morgan and Hoffman, 2022). </a:t>
            </a:r>
          </a:p>
        </p:txBody>
      </p:sp>
    </p:spTree>
    <p:extLst>
      <p:ext uri="{BB962C8B-B14F-4D97-AF65-F5344CB8AC3E}">
        <p14:creationId xmlns:p14="http://schemas.microsoft.com/office/powerpoint/2010/main" val="1847569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ED055D-20E1-14E4-EAEC-C58669D37EFB}"/>
            </a:ext>
          </a:extLst>
        </p:cNvPr>
        <p:cNvGrpSpPr/>
        <p:nvPr/>
      </p:nvGrpSpPr>
      <p:grpSpPr>
        <a:xfrm>
          <a:off x="0" y="0"/>
          <a:ext cx="0" cy="0"/>
          <a:chOff x="0" y="0"/>
          <a:chExt cx="0" cy="0"/>
        </a:xfrm>
      </p:grpSpPr>
      <p:sp>
        <p:nvSpPr>
          <p:cNvPr id="34" name="Rectangle 3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216DE6-561F-DFDD-4A69-2A418CD722F0}"/>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Online Interviews </a:t>
            </a:r>
          </a:p>
        </p:txBody>
      </p:sp>
      <p:sp>
        <p:nvSpPr>
          <p:cNvPr id="38" name="Rectangle 3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DDAFA9-4DC1-42ED-6C45-CB69B01D8EAE}"/>
              </a:ext>
            </a:extLst>
          </p:cNvPr>
          <p:cNvSpPr>
            <a:spLocks noGrp="1"/>
          </p:cNvSpPr>
          <p:nvPr>
            <p:ph idx="1"/>
          </p:nvPr>
        </p:nvSpPr>
        <p:spPr>
          <a:xfrm>
            <a:off x="4654732" y="850052"/>
            <a:ext cx="6390623" cy="5326911"/>
          </a:xfrm>
        </p:spPr>
        <p:txBody>
          <a:bodyPr>
            <a:normAutofit/>
          </a:bodyPr>
          <a:lstStyle/>
          <a:p>
            <a:r>
              <a:rPr lang="en-GB" sz="1300"/>
              <a:t>Candidates can participate from anywhere globally.</a:t>
            </a:r>
          </a:p>
          <a:p>
            <a:r>
              <a:rPr lang="en-GB" sz="1300"/>
              <a:t>Often easier to schedule across geographies/time zones.</a:t>
            </a:r>
          </a:p>
          <a:p>
            <a:r>
              <a:rPr lang="en-GB" sz="1300"/>
              <a:t>Reduces travel/logistical costs for company/candidate.</a:t>
            </a:r>
          </a:p>
          <a:p>
            <a:r>
              <a:rPr lang="en-GB" sz="1300"/>
              <a:t>Can incorporate digital tools/screenshares for project-related discussions.</a:t>
            </a:r>
          </a:p>
          <a:p>
            <a:r>
              <a:rPr lang="en-GB" sz="1300" b="1"/>
              <a:t>Some Pros to using this method are; </a:t>
            </a:r>
          </a:p>
          <a:p>
            <a:r>
              <a:rPr lang="en-GB" sz="1300"/>
              <a:t>Reach candidates globally.</a:t>
            </a:r>
          </a:p>
          <a:p>
            <a:r>
              <a:rPr lang="en-GB" sz="1300"/>
              <a:t>Easier scheduling for remote participation.</a:t>
            </a:r>
          </a:p>
          <a:p>
            <a:r>
              <a:rPr lang="en-GB" sz="1300"/>
              <a:t>Some platforms allow recording for review.</a:t>
            </a:r>
          </a:p>
          <a:p>
            <a:r>
              <a:rPr lang="en-GB" sz="1300"/>
              <a:t>Can streamline interview process logistics.</a:t>
            </a:r>
          </a:p>
          <a:p>
            <a:r>
              <a:rPr lang="en-GB" sz="1300"/>
              <a:t>(Lobe, Morgan and Hoffman, 2022).</a:t>
            </a:r>
          </a:p>
          <a:p>
            <a:r>
              <a:rPr lang="en-GB" sz="1300" b="1"/>
              <a:t>Some Cons to using this method are; </a:t>
            </a:r>
          </a:p>
          <a:p>
            <a:r>
              <a:rPr lang="en-GB" sz="1300"/>
              <a:t>Risk of connectivity, audio/video quality problems.</a:t>
            </a:r>
          </a:p>
          <a:p>
            <a:r>
              <a:rPr lang="en-GB" sz="1300"/>
              <a:t>Harder to read some non-verbal signals via video.</a:t>
            </a:r>
          </a:p>
          <a:p>
            <a:r>
              <a:rPr lang="en-GB" sz="1300"/>
              <a:t>Candidates might face home/work distractions.</a:t>
            </a:r>
          </a:p>
          <a:p>
            <a:r>
              <a:rPr lang="en-GB" sz="1300"/>
              <a:t>Might feel less personal than face-to-face.</a:t>
            </a:r>
          </a:p>
          <a:p>
            <a:r>
              <a:rPr lang="en-GB" sz="1300"/>
              <a:t>(Lobe, Morgan and Hoffman, 2022).</a:t>
            </a:r>
          </a:p>
        </p:txBody>
      </p:sp>
    </p:spTree>
    <p:extLst>
      <p:ext uri="{BB962C8B-B14F-4D97-AF65-F5344CB8AC3E}">
        <p14:creationId xmlns:p14="http://schemas.microsoft.com/office/powerpoint/2010/main" val="521131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CC797A-B8CB-E583-2217-323E3D0336A4}"/>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DA129-F6E3-E325-C36A-19132BAB12DB}"/>
              </a:ext>
            </a:extLst>
          </p:cNvPr>
          <p:cNvSpPr>
            <a:spLocks noGrp="1"/>
          </p:cNvSpPr>
          <p:nvPr>
            <p:ph type="title"/>
          </p:nvPr>
        </p:nvSpPr>
        <p:spPr>
          <a:xfrm>
            <a:off x="1156852" y="637762"/>
            <a:ext cx="2190782" cy="5576770"/>
          </a:xfrm>
        </p:spPr>
        <p:txBody>
          <a:bodyPr anchor="t">
            <a:normAutofit/>
          </a:bodyPr>
          <a:lstStyle/>
          <a:p>
            <a:r>
              <a:rPr lang="en-GB" sz="2500">
                <a:solidFill>
                  <a:schemeClr val="bg1"/>
                </a:solidFill>
              </a:rPr>
              <a:t>Considerations for Project Manager Role </a:t>
            </a:r>
          </a:p>
        </p:txBody>
      </p:sp>
      <p:sp>
        <p:nvSpPr>
          <p:cNvPr id="29" name="Rectangle 28">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C93EE4-2D6A-73F7-11A5-6334FCF794EF}"/>
              </a:ext>
            </a:extLst>
          </p:cNvPr>
          <p:cNvSpPr>
            <a:spLocks noGrp="1"/>
          </p:cNvSpPr>
          <p:nvPr>
            <p:ph idx="1"/>
          </p:nvPr>
        </p:nvSpPr>
        <p:spPr>
          <a:xfrm>
            <a:off x="4654732" y="850052"/>
            <a:ext cx="6390623" cy="5326911"/>
          </a:xfrm>
        </p:spPr>
        <p:txBody>
          <a:bodyPr>
            <a:normAutofit/>
          </a:bodyPr>
          <a:lstStyle/>
          <a:p>
            <a:r>
              <a:rPr lang="en-GB" sz="1500"/>
              <a:t>Both formats assess verbal communication but, face-to-face might add nuance assessment.</a:t>
            </a:r>
          </a:p>
          <a:p>
            <a:r>
              <a:rPr lang="en-GB" sz="1500"/>
              <a:t>Project managers often use digital tools online interviews reflect tech comfort.</a:t>
            </a:r>
          </a:p>
          <a:p>
            <a:r>
              <a:rPr lang="en-GB" sz="1500"/>
              <a:t>Business transformation often involves virtual stakeholder engagement which show adaptability key.</a:t>
            </a:r>
          </a:p>
          <a:p>
            <a:r>
              <a:rPr lang="en-GB" sz="1500"/>
              <a:t>Some organizations blend face-to-face and online stages.</a:t>
            </a:r>
          </a:p>
          <a:p>
            <a:r>
              <a:rPr lang="en-GB" sz="1500"/>
              <a:t>(Lobe, Morgan and Hoffman, 2022).</a:t>
            </a:r>
          </a:p>
          <a:p>
            <a:r>
              <a:rPr lang="en-GB" sz="1500" b="1"/>
              <a:t>The choice of Method might be influenced by; </a:t>
            </a:r>
          </a:p>
          <a:p>
            <a:r>
              <a:rPr lang="en-GB" sz="1500"/>
              <a:t>Some prefer convenience of online but, others value face-to-face.</a:t>
            </a:r>
          </a:p>
          <a:p>
            <a:r>
              <a:rPr lang="en-GB" sz="1500"/>
              <a:t>Aligns with organizational norms.</a:t>
            </a:r>
          </a:p>
          <a:p>
            <a:r>
              <a:rPr lang="en-GB" sz="1500"/>
              <a:t>Online broadens candidate geography.</a:t>
            </a:r>
          </a:p>
          <a:p>
            <a:r>
              <a:rPr lang="en-GB" sz="1500"/>
              <a:t>Assess fit for project management demands.</a:t>
            </a:r>
          </a:p>
          <a:p>
            <a:r>
              <a:rPr lang="en-GB" sz="1500"/>
              <a:t>(Lobe, Morgan and Hoffman, 2022). </a:t>
            </a:r>
          </a:p>
          <a:p>
            <a:r>
              <a:rPr lang="en-GB" sz="1500"/>
              <a:t>Ultimately, the choice between face-to-face and online interviews depends on organizational preferences, candidate pool, role specifics, and logistical considerations, with some organizations blending approaches for optimal outcomes (Lobe, Morgan and Hoffman, 2022). </a:t>
            </a:r>
          </a:p>
        </p:txBody>
      </p:sp>
    </p:spTree>
    <p:extLst>
      <p:ext uri="{BB962C8B-B14F-4D97-AF65-F5344CB8AC3E}">
        <p14:creationId xmlns:p14="http://schemas.microsoft.com/office/powerpoint/2010/main" val="2115451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1B6ADB-CC6E-1DB8-E254-D573D05CD17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BA5FD-0648-5757-31C4-AB1DA40D5C93}"/>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 List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37D253-AD22-8AEB-09AE-4A5A2E57B77B}"/>
              </a:ext>
            </a:extLst>
          </p:cNvPr>
          <p:cNvSpPr>
            <a:spLocks noGrp="1"/>
          </p:cNvSpPr>
          <p:nvPr>
            <p:ph idx="1"/>
          </p:nvPr>
        </p:nvSpPr>
        <p:spPr>
          <a:xfrm>
            <a:off x="1155548" y="2217343"/>
            <a:ext cx="9880893" cy="3959619"/>
          </a:xfrm>
        </p:spPr>
        <p:txBody>
          <a:bodyPr>
            <a:normAutofit/>
          </a:bodyPr>
          <a:lstStyle/>
          <a:p>
            <a:r>
              <a:rPr lang="en-GB" sz="1000"/>
              <a:t>Brammar , L. (2023). Competency-based interview questions &amp; advice - RMBF. [online] Royal Medical Benevolent Fund. Available at: https://rmbf.org/get-help/advice-hub/navigating-competency-based-interview-questions/?gad_source=1&amp;gad_campaignid=22987213198&amp;gbraid=0AAAAADgtREzAhCFyKsPlVP3_gV8--HNjW&amp;gclid=CjwKCAjwi4PHBhA-EiwAnjTHuaGUnZT9XIDOfc7jTjvBqdcdFd5H9bgtJ8iqLq7ST2Hmd90DghkJ5hoCvQ8QAvD_BwE [Accessed 4 Oct. 2025].</a:t>
            </a:r>
          </a:p>
          <a:p>
            <a:r>
              <a:rPr lang="en-GB" sz="1000"/>
              <a:t>Bryant, M. (2013). Types of Case Interviews: 6 Must Knows. [online] Management Consulted. Available at: https://managementconsulted.com/6-types-of-case-interviews/ [Accessed 4 Oct. 2025].</a:t>
            </a:r>
          </a:p>
          <a:p>
            <a:r>
              <a:rPr lang="en-GB" sz="1000"/>
              <a:t>Coburgbanks (2023). How to Assess Candidates Using Interview Presentations. | Coburg Banks Recruitment Blog. [online] Coburgbanks.co.uk. Available at: https://www.coburgbanks.co.uk/blog/interview-presentations [Accessed 5 Oct. 2025].</a:t>
            </a:r>
          </a:p>
          <a:p>
            <a:r>
              <a:rPr lang="en-GB" sz="1000"/>
              <a:t>Freightamigo.com. (2021). DPD Delivery: Understanding What It Means and How It Works | FreightAmigo. [online] Available at: https://www.freightamigo.com/blog/dpd-delivery-understanding-what-it-means-and-how-it-works [Accessed 4 Oct. 2025].</a:t>
            </a:r>
          </a:p>
          <a:p>
            <a:r>
              <a:rPr lang="en-GB" sz="1000"/>
              <a:t>John (2024). How to Recruit Project Managers? [online] Institute of Project Management. Available at: https://instituteprojectmanagement.com/blog/how-to-recruit-project-managers/ [Accessed 4 Oct. 2025].</a:t>
            </a:r>
          </a:p>
          <a:p>
            <a:r>
              <a:rPr lang="en-GB" sz="1000"/>
              <a:t>Lobe, B., Morgan, D.L. and Hoffman, K. (2022). A Systematic Comparison of In-Person and Video-Based Online Interviewing. International Journal of Qualitative Methods, 21(1). doi:https://doi.org/10.1177/16094069221127068.</a:t>
            </a:r>
          </a:p>
          <a:p>
            <a:r>
              <a:rPr lang="en-GB" sz="1000"/>
              <a:t>London School of Economics and Political Science (2025). Types of interview questions. [online] info.lse.ac.uk. Available at: https://info.lse.ac.uk/current-students/careers/information-and-resources/interview-assessment-centre-psychometric/types-of-interview-questions [Accessed 5 Oct. 2025].</a:t>
            </a:r>
          </a:p>
          <a:p>
            <a:r>
              <a:rPr lang="en-GB" sz="1000"/>
              <a:t>Morris, A. (2022). Person Specification: Key Considerations | DavidsonMorris. [online] DavidsonMorris. Available at: https://www.davidsonmorris.com/person-specification/ [Accessed 4 Oct. 2025].</a:t>
            </a:r>
          </a:p>
          <a:p>
            <a:r>
              <a:rPr lang="en-GB" sz="1000"/>
              <a:t>Wright State University (2024). Writing an Effective Job Description | Human Resources | Wright State University. [online] www.wright.edu. Available at: https://www.wright.edu/human-resources/writing-an-effective-job-description [Accessed 4 Oct. 2025].</a:t>
            </a:r>
          </a:p>
        </p:txBody>
      </p:sp>
    </p:spTree>
    <p:extLst>
      <p:ext uri="{BB962C8B-B14F-4D97-AF65-F5344CB8AC3E}">
        <p14:creationId xmlns:p14="http://schemas.microsoft.com/office/powerpoint/2010/main" val="2171472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37425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22CB5-07ED-AFA7-73CB-5F19AEBB1E1C}"/>
              </a:ext>
            </a:extLst>
          </p:cNvPr>
          <p:cNvSpPr>
            <a:spLocks noGrp="1"/>
          </p:cNvSpPr>
          <p:nvPr>
            <p:ph type="title"/>
          </p:nvPr>
        </p:nvSpPr>
        <p:spPr>
          <a:xfrm>
            <a:off x="1155558" y="637763"/>
            <a:ext cx="9889797" cy="2874471"/>
          </a:xfrm>
        </p:spPr>
        <p:txBody>
          <a:bodyPr vert="horz" lIns="91440" tIns="45720" rIns="91440" bIns="45720" rtlCol="0" anchor="ctr">
            <a:normAutofit/>
          </a:bodyPr>
          <a:lstStyle/>
          <a:p>
            <a:r>
              <a:rPr lang="en-US" sz="8000" kern="1200">
                <a:solidFill>
                  <a:schemeClr val="bg1"/>
                </a:solidFill>
                <a:latin typeface="+mj-lt"/>
                <a:ea typeface="+mj-ea"/>
                <a:cs typeface="+mj-cs"/>
              </a:rPr>
              <a:t>Thank You </a:t>
            </a:r>
            <a:r>
              <a:rPr lang="en-US" sz="8000" kern="1200">
                <a:solidFill>
                  <a:schemeClr val="bg1"/>
                </a:solidFill>
                <a:latin typeface="+mj-lt"/>
                <a:ea typeface="+mj-ea"/>
                <a:cs typeface="+mj-cs"/>
                <a:sym typeface="Wingdings" panose="05000000000000000000" pitchFamily="2" charset="2"/>
              </a:rPr>
              <a:t></a:t>
            </a:r>
            <a:endParaRPr lang="en-US" sz="8000" kern="1200">
              <a:solidFill>
                <a:schemeClr val="bg1"/>
              </a:solidFill>
              <a:latin typeface="+mj-lt"/>
              <a:ea typeface="+mj-ea"/>
              <a:cs typeface="+mj-cs"/>
            </a:endParaRPr>
          </a:p>
        </p:txBody>
      </p:sp>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3742597"/>
            <a:ext cx="12191990" cy="311540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1180" y="41010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838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211</TotalTime>
  <Words>2661</Words>
  <Application>Microsoft Office PowerPoint</Application>
  <PresentationFormat>Widescreen</PresentationFormat>
  <Paragraphs>179</Paragraphs>
  <Slides>19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Helvetica Neue Medium</vt:lpstr>
      <vt:lpstr>Office Theme</vt:lpstr>
      <vt:lpstr>Interviewing a Project Manager for A Business Transformation Project </vt:lpstr>
      <vt:lpstr>Contents </vt:lpstr>
      <vt:lpstr>DPD</vt:lpstr>
      <vt:lpstr>Recruitment Process </vt:lpstr>
      <vt:lpstr>Job Analysis </vt:lpstr>
      <vt:lpstr>Job Description </vt:lpstr>
      <vt:lpstr>Person Specification </vt:lpstr>
      <vt:lpstr>Types of Questioning Techniques </vt:lpstr>
      <vt:lpstr>Competency Based Questions</vt:lpstr>
      <vt:lpstr>Case Study or Scenario-Based Interview</vt:lpstr>
      <vt:lpstr>Presentation Interview </vt:lpstr>
      <vt:lpstr>The Choice?</vt:lpstr>
      <vt:lpstr>Competency-Based Interview </vt:lpstr>
      <vt:lpstr>Some More Reasons </vt:lpstr>
      <vt:lpstr>Face-to-Face Interviews </vt:lpstr>
      <vt:lpstr>Online Interviews </vt:lpstr>
      <vt:lpstr>Considerations for Project Manager Role </vt:lpstr>
      <vt:lpstr>Reference List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Humayrah .S</dc:creator>
  <cp:lastModifiedBy>Humayrah .S</cp:lastModifiedBy>
  <cp:revision>1</cp:revision>
  <dcterms:created xsi:type="dcterms:W3CDTF">2025-09-30T21:22:05Z</dcterms:created>
  <dcterms:modified xsi:type="dcterms:W3CDTF">2025-10-05T20:59:24Z</dcterms:modified>
</cp:coreProperties>
</file>