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CE6F55-9241-444E-24FF-2156713DA785}" v="11" dt="2024-02-26T11:19:22.9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o Leung" userId="S::z.leung@uwtsd.ac.uk::a08ca5a1-307c-496d-ab60-1a1000b53ffc" providerId="AD" clId="Web-{37412B69-3909-BFD7-D8E9-D592C83D5EF5}"/>
    <pc:docChg chg="modSld">
      <pc:chgData name="Zeno Leung" userId="S::z.leung@uwtsd.ac.uk::a08ca5a1-307c-496d-ab60-1a1000b53ffc" providerId="AD" clId="Web-{37412B69-3909-BFD7-D8E9-D592C83D5EF5}" dt="2024-02-19T14:07:19.011" v="3" actId="14100"/>
      <pc:docMkLst>
        <pc:docMk/>
      </pc:docMkLst>
      <pc:sldChg chg="modSp">
        <pc:chgData name="Zeno Leung" userId="S::z.leung@uwtsd.ac.uk::a08ca5a1-307c-496d-ab60-1a1000b53ffc" providerId="AD" clId="Web-{37412B69-3909-BFD7-D8E9-D592C83D5EF5}" dt="2024-02-19T14:06:44.573" v="1" actId="1076"/>
        <pc:sldMkLst>
          <pc:docMk/>
          <pc:sldMk cId="4213580741" sldId="257"/>
        </pc:sldMkLst>
        <pc:spChg chg="mod">
          <ac:chgData name="Zeno Leung" userId="S::z.leung@uwtsd.ac.uk::a08ca5a1-307c-496d-ab60-1a1000b53ffc" providerId="AD" clId="Web-{37412B69-3909-BFD7-D8E9-D592C83D5EF5}" dt="2024-02-19T14:06:44.573" v="1" actId="1076"/>
          <ac:spMkLst>
            <pc:docMk/>
            <pc:sldMk cId="4213580741" sldId="257"/>
            <ac:spMk id="2" creationId="{715AF248-BC41-68AF-6375-C71AC395FC32}"/>
          </ac:spMkLst>
        </pc:spChg>
      </pc:sldChg>
      <pc:sldChg chg="modSp">
        <pc:chgData name="Zeno Leung" userId="S::z.leung@uwtsd.ac.uk::a08ca5a1-307c-496d-ab60-1a1000b53ffc" providerId="AD" clId="Web-{37412B69-3909-BFD7-D8E9-D592C83D5EF5}" dt="2024-02-19T14:07:19.011" v="3" actId="14100"/>
        <pc:sldMkLst>
          <pc:docMk/>
          <pc:sldMk cId="3764722529" sldId="258"/>
        </pc:sldMkLst>
        <pc:spChg chg="mod">
          <ac:chgData name="Zeno Leung" userId="S::z.leung@uwtsd.ac.uk::a08ca5a1-307c-496d-ab60-1a1000b53ffc" providerId="AD" clId="Web-{37412B69-3909-BFD7-D8E9-D592C83D5EF5}" dt="2024-02-19T14:07:19.011" v="3" actId="14100"/>
          <ac:spMkLst>
            <pc:docMk/>
            <pc:sldMk cId="3764722529" sldId="258"/>
            <ac:spMk id="3" creationId="{00FA3C35-733E-F5E7-F0B8-416221D13D4B}"/>
          </ac:spMkLst>
        </pc:spChg>
      </pc:sldChg>
    </pc:docChg>
  </pc:docChgLst>
  <pc:docChgLst>
    <pc:chgData name="Zeno Leung" userId="S::z.leung@uwtsd.ac.uk::a08ca5a1-307c-496d-ab60-1a1000b53ffc" providerId="AD" clId="Web-{09CE6F55-9241-444E-24FF-2156713DA785}"/>
    <pc:docChg chg="modSld">
      <pc:chgData name="Zeno Leung" userId="S::z.leung@uwtsd.ac.uk::a08ca5a1-307c-496d-ab60-1a1000b53ffc" providerId="AD" clId="Web-{09CE6F55-9241-444E-24FF-2156713DA785}" dt="2024-02-26T11:19:22.903" v="9" actId="20577"/>
      <pc:docMkLst>
        <pc:docMk/>
      </pc:docMkLst>
      <pc:sldChg chg="modSp">
        <pc:chgData name="Zeno Leung" userId="S::z.leung@uwtsd.ac.uk::a08ca5a1-307c-496d-ab60-1a1000b53ffc" providerId="AD" clId="Web-{09CE6F55-9241-444E-24FF-2156713DA785}" dt="2024-02-26T11:19:22.903" v="9" actId="20577"/>
        <pc:sldMkLst>
          <pc:docMk/>
          <pc:sldMk cId="1283130544" sldId="260"/>
        </pc:sldMkLst>
        <pc:spChg chg="mod">
          <ac:chgData name="Zeno Leung" userId="S::z.leung@uwtsd.ac.uk::a08ca5a1-307c-496d-ab60-1a1000b53ffc" providerId="AD" clId="Web-{09CE6F55-9241-444E-24FF-2156713DA785}" dt="2024-02-26T11:19:18.731" v="5" actId="20577"/>
          <ac:spMkLst>
            <pc:docMk/>
            <pc:sldMk cId="1283130544" sldId="260"/>
            <ac:spMk id="3" creationId="{5AB594EA-E5D7-8ACD-DE60-5B4FF5A57E9F}"/>
          </ac:spMkLst>
        </pc:spChg>
        <pc:spChg chg="mod">
          <ac:chgData name="Zeno Leung" userId="S::z.leung@uwtsd.ac.uk::a08ca5a1-307c-496d-ab60-1a1000b53ffc" providerId="AD" clId="Web-{09CE6F55-9241-444E-24FF-2156713DA785}" dt="2024-02-26T11:19:22.903" v="9" actId="20577"/>
          <ac:spMkLst>
            <pc:docMk/>
            <pc:sldMk cId="1283130544" sldId="260"/>
            <ac:spMk id="4" creationId="{B8E46CC4-7697-F165-39ED-9B7AFB13B923}"/>
          </ac:spMkLst>
        </pc:spChg>
      </pc:sldChg>
    </pc:docChg>
  </pc:docChgLst>
  <pc:docChgLst>
    <pc:chgData name="Zeno Leung" userId="S::z.leung@uwtsd.ac.uk::a08ca5a1-307c-496d-ab60-1a1000b53ffc" providerId="AD" clId="Web-{61B342D9-05CA-F5F3-1E18-AA576E4D643C}"/>
    <pc:docChg chg="addSld modSld">
      <pc:chgData name="Zeno Leung" userId="S::z.leung@uwtsd.ac.uk::a08ca5a1-307c-496d-ab60-1a1000b53ffc" providerId="AD" clId="Web-{61B342D9-05CA-F5F3-1E18-AA576E4D643C}" dt="2024-02-19T11:09:31.105" v="465" actId="20577"/>
      <pc:docMkLst>
        <pc:docMk/>
      </pc:docMkLst>
      <pc:sldChg chg="addSp modSp mod setBg">
        <pc:chgData name="Zeno Leung" userId="S::z.leung@uwtsd.ac.uk::a08ca5a1-307c-496d-ab60-1a1000b53ffc" providerId="AD" clId="Web-{61B342D9-05CA-F5F3-1E18-AA576E4D643C}" dt="2024-02-19T11:09:15.245" v="461" actId="20577"/>
        <pc:sldMkLst>
          <pc:docMk/>
          <pc:sldMk cId="109857222" sldId="256"/>
        </pc:sldMkLst>
        <pc:spChg chg="mod">
          <ac:chgData name="Zeno Leung" userId="S::z.leung@uwtsd.ac.uk::a08ca5a1-307c-496d-ab60-1a1000b53ffc" providerId="AD" clId="Web-{61B342D9-05CA-F5F3-1E18-AA576E4D643C}" dt="2024-02-19T11:09:15.245" v="46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eno Leung" userId="S::z.leung@uwtsd.ac.uk::a08ca5a1-307c-496d-ab60-1a1000b53ffc" providerId="AD" clId="Web-{61B342D9-05CA-F5F3-1E18-AA576E4D643C}" dt="2024-02-19T11:04:03.765" v="36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Zeno Leung" userId="S::z.leung@uwtsd.ac.uk::a08ca5a1-307c-496d-ab60-1a1000b53ffc" providerId="AD" clId="Web-{61B342D9-05CA-F5F3-1E18-AA576E4D643C}" dt="2024-02-19T11:04:03.765" v="368"/>
          <ac:spMkLst>
            <pc:docMk/>
            <pc:sldMk cId="109857222" sldId="256"/>
            <ac:spMk id="8" creationId="{4E1BEB12-92AF-4445-98AD-4C7756E7C93B}"/>
          </ac:spMkLst>
        </pc:spChg>
        <pc:spChg chg="add">
          <ac:chgData name="Zeno Leung" userId="S::z.leung@uwtsd.ac.uk::a08ca5a1-307c-496d-ab60-1a1000b53ffc" providerId="AD" clId="Web-{61B342D9-05CA-F5F3-1E18-AA576E4D643C}" dt="2024-02-19T11:04:03.765" v="368"/>
          <ac:spMkLst>
            <pc:docMk/>
            <pc:sldMk cId="109857222" sldId="256"/>
            <ac:spMk id="10" creationId="{D0522C2C-7B5C-48A7-A969-03941E5D2E76}"/>
          </ac:spMkLst>
        </pc:spChg>
        <pc:spChg chg="add">
          <ac:chgData name="Zeno Leung" userId="S::z.leung@uwtsd.ac.uk::a08ca5a1-307c-496d-ab60-1a1000b53ffc" providerId="AD" clId="Web-{61B342D9-05CA-F5F3-1E18-AA576E4D643C}" dt="2024-02-19T11:04:03.765" v="368"/>
          <ac:spMkLst>
            <pc:docMk/>
            <pc:sldMk cId="109857222" sldId="256"/>
            <ac:spMk id="12" creationId="{9C682A1A-5B2D-4111-BBD6-620165633E5B}"/>
          </ac:spMkLst>
        </pc:spChg>
        <pc:spChg chg="add">
          <ac:chgData name="Zeno Leung" userId="S::z.leung@uwtsd.ac.uk::a08ca5a1-307c-496d-ab60-1a1000b53ffc" providerId="AD" clId="Web-{61B342D9-05CA-F5F3-1E18-AA576E4D643C}" dt="2024-02-19T11:04:03.765" v="368"/>
          <ac:spMkLst>
            <pc:docMk/>
            <pc:sldMk cId="109857222" sldId="256"/>
            <ac:spMk id="14" creationId="{D6EE29F2-D77F-4BD0-A20B-334D316A1C9D}"/>
          </ac:spMkLst>
        </pc:spChg>
        <pc:spChg chg="add">
          <ac:chgData name="Zeno Leung" userId="S::z.leung@uwtsd.ac.uk::a08ca5a1-307c-496d-ab60-1a1000b53ffc" providerId="AD" clId="Web-{61B342D9-05CA-F5F3-1E18-AA576E4D643C}" dt="2024-02-19T11:04:03.765" v="368"/>
          <ac:spMkLst>
            <pc:docMk/>
            <pc:sldMk cId="109857222" sldId="256"/>
            <ac:spMk id="16" creationId="{22D09ED2-868F-42C6-866E-F92E0CEF314F}"/>
          </ac:spMkLst>
        </pc:spChg>
      </pc:sldChg>
      <pc:sldChg chg="addSp modSp new mod setBg">
        <pc:chgData name="Zeno Leung" userId="S::z.leung@uwtsd.ac.uk::a08ca5a1-307c-496d-ab60-1a1000b53ffc" providerId="AD" clId="Web-{61B342D9-05CA-F5F3-1E18-AA576E4D643C}" dt="2024-02-19T11:09:31.105" v="465" actId="20577"/>
        <pc:sldMkLst>
          <pc:docMk/>
          <pc:sldMk cId="4213580741" sldId="257"/>
        </pc:sldMkLst>
        <pc:spChg chg="mod">
          <ac:chgData name="Zeno Leung" userId="S::z.leung@uwtsd.ac.uk::a08ca5a1-307c-496d-ab60-1a1000b53ffc" providerId="AD" clId="Web-{61B342D9-05CA-F5F3-1E18-AA576E4D643C}" dt="2024-02-19T11:04:07.640" v="369"/>
          <ac:spMkLst>
            <pc:docMk/>
            <pc:sldMk cId="4213580741" sldId="257"/>
            <ac:spMk id="2" creationId="{715AF248-BC41-68AF-6375-C71AC395FC32}"/>
          </ac:spMkLst>
        </pc:spChg>
        <pc:spChg chg="mod">
          <ac:chgData name="Zeno Leung" userId="S::z.leung@uwtsd.ac.uk::a08ca5a1-307c-496d-ab60-1a1000b53ffc" providerId="AD" clId="Web-{61B342D9-05CA-F5F3-1E18-AA576E4D643C}" dt="2024-02-19T11:09:31.105" v="465" actId="20577"/>
          <ac:spMkLst>
            <pc:docMk/>
            <pc:sldMk cId="4213580741" sldId="257"/>
            <ac:spMk id="3" creationId="{C089AB8A-BA5C-12F3-41CD-124158F0AD22}"/>
          </ac:spMkLst>
        </pc:spChg>
        <pc:spChg chg="add">
          <ac:chgData name="Zeno Leung" userId="S::z.leung@uwtsd.ac.uk::a08ca5a1-307c-496d-ab60-1a1000b53ffc" providerId="AD" clId="Web-{61B342D9-05CA-F5F3-1E18-AA576E4D643C}" dt="2024-02-19T11:04:07.640" v="369"/>
          <ac:spMkLst>
            <pc:docMk/>
            <pc:sldMk cId="4213580741" sldId="257"/>
            <ac:spMk id="8" creationId="{907EF6B7-1338-4443-8C46-6A318D952DFD}"/>
          </ac:spMkLst>
        </pc:spChg>
        <pc:spChg chg="add">
          <ac:chgData name="Zeno Leung" userId="S::z.leung@uwtsd.ac.uk::a08ca5a1-307c-496d-ab60-1a1000b53ffc" providerId="AD" clId="Web-{61B342D9-05CA-F5F3-1E18-AA576E4D643C}" dt="2024-02-19T11:04:07.640" v="369"/>
          <ac:spMkLst>
            <pc:docMk/>
            <pc:sldMk cId="4213580741" sldId="257"/>
            <ac:spMk id="10" creationId="{DAAE4CDD-124C-4DCF-9584-B6033B545DD5}"/>
          </ac:spMkLst>
        </pc:spChg>
        <pc:spChg chg="add">
          <ac:chgData name="Zeno Leung" userId="S::z.leung@uwtsd.ac.uk::a08ca5a1-307c-496d-ab60-1a1000b53ffc" providerId="AD" clId="Web-{61B342D9-05CA-F5F3-1E18-AA576E4D643C}" dt="2024-02-19T11:04:07.640" v="369"/>
          <ac:spMkLst>
            <pc:docMk/>
            <pc:sldMk cId="4213580741" sldId="257"/>
            <ac:spMk id="12" creationId="{081E4A58-353D-44AE-B2FC-2A74E2E400F7}"/>
          </ac:spMkLst>
        </pc:spChg>
      </pc:sldChg>
      <pc:sldChg chg="addSp modSp new mod setBg">
        <pc:chgData name="Zeno Leung" userId="S::z.leung@uwtsd.ac.uk::a08ca5a1-307c-496d-ab60-1a1000b53ffc" providerId="AD" clId="Web-{61B342D9-05CA-F5F3-1E18-AA576E4D643C}" dt="2024-02-19T11:04:16.062" v="370"/>
        <pc:sldMkLst>
          <pc:docMk/>
          <pc:sldMk cId="3764722529" sldId="258"/>
        </pc:sldMkLst>
        <pc:spChg chg="mod">
          <ac:chgData name="Zeno Leung" userId="S::z.leung@uwtsd.ac.uk::a08ca5a1-307c-496d-ab60-1a1000b53ffc" providerId="AD" clId="Web-{61B342D9-05CA-F5F3-1E18-AA576E4D643C}" dt="2024-02-19T11:04:16.062" v="370"/>
          <ac:spMkLst>
            <pc:docMk/>
            <pc:sldMk cId="3764722529" sldId="258"/>
            <ac:spMk id="2" creationId="{005AD258-1662-61FA-1FFB-F9D8EE09DA67}"/>
          </ac:spMkLst>
        </pc:spChg>
        <pc:spChg chg="mod">
          <ac:chgData name="Zeno Leung" userId="S::z.leung@uwtsd.ac.uk::a08ca5a1-307c-496d-ab60-1a1000b53ffc" providerId="AD" clId="Web-{61B342D9-05CA-F5F3-1E18-AA576E4D643C}" dt="2024-02-19T11:04:16.062" v="370"/>
          <ac:spMkLst>
            <pc:docMk/>
            <pc:sldMk cId="3764722529" sldId="258"/>
            <ac:spMk id="3" creationId="{00FA3C35-733E-F5E7-F0B8-416221D13D4B}"/>
          </ac:spMkLst>
        </pc:spChg>
        <pc:spChg chg="add mod">
          <ac:chgData name="Zeno Leung" userId="S::z.leung@uwtsd.ac.uk::a08ca5a1-307c-496d-ab60-1a1000b53ffc" providerId="AD" clId="Web-{61B342D9-05CA-F5F3-1E18-AA576E4D643C}" dt="2024-02-19T10:45:02.221" v="126" actId="1076"/>
          <ac:spMkLst>
            <pc:docMk/>
            <pc:sldMk cId="3764722529" sldId="258"/>
            <ac:spMk id="4" creationId="{CA2F3D26-8B53-2822-CB7B-63A41E760C6B}"/>
          </ac:spMkLst>
        </pc:spChg>
        <pc:spChg chg="add">
          <ac:chgData name="Zeno Leung" userId="S::z.leung@uwtsd.ac.uk::a08ca5a1-307c-496d-ab60-1a1000b53ffc" providerId="AD" clId="Web-{61B342D9-05CA-F5F3-1E18-AA576E4D643C}" dt="2024-02-19T10:43:58.453" v="107"/>
          <ac:spMkLst>
            <pc:docMk/>
            <pc:sldMk cId="3764722529" sldId="258"/>
            <ac:spMk id="5" creationId="{FC37298A-B769-4363-F170-743681410C2E}"/>
          </ac:spMkLst>
        </pc:spChg>
        <pc:spChg chg="add mod">
          <ac:chgData name="Zeno Leung" userId="S::z.leung@uwtsd.ac.uk::a08ca5a1-307c-496d-ab60-1a1000b53ffc" providerId="AD" clId="Web-{61B342D9-05CA-F5F3-1E18-AA576E4D643C}" dt="2024-02-19T10:47:35.570" v="162" actId="20577"/>
          <ac:spMkLst>
            <pc:docMk/>
            <pc:sldMk cId="3764722529" sldId="258"/>
            <ac:spMk id="6" creationId="{8B4FBD6D-ACCE-6496-4901-B5B29E722CAE}"/>
          </ac:spMkLst>
        </pc:spChg>
        <pc:spChg chg="add mod">
          <ac:chgData name="Zeno Leung" userId="S::z.leung@uwtsd.ac.uk::a08ca5a1-307c-496d-ab60-1a1000b53ffc" providerId="AD" clId="Web-{61B342D9-05CA-F5F3-1E18-AA576E4D643C}" dt="2024-02-19T10:47:15.851" v="158" actId="20577"/>
          <ac:spMkLst>
            <pc:docMk/>
            <pc:sldMk cId="3764722529" sldId="258"/>
            <ac:spMk id="7" creationId="{8C35B6F8-5CC8-356C-CA83-6B91EB92EF9C}"/>
          </ac:spMkLst>
        </pc:spChg>
        <pc:spChg chg="add mod">
          <ac:chgData name="Zeno Leung" userId="S::z.leung@uwtsd.ac.uk::a08ca5a1-307c-496d-ab60-1a1000b53ffc" providerId="AD" clId="Web-{61B342D9-05CA-F5F3-1E18-AA576E4D643C}" dt="2024-02-19T10:45:29.894" v="132" actId="1076"/>
          <ac:spMkLst>
            <pc:docMk/>
            <pc:sldMk cId="3764722529" sldId="258"/>
            <ac:spMk id="8" creationId="{B5A72785-2ED6-FA86-FADD-4A9B34AD7F2F}"/>
          </ac:spMkLst>
        </pc:spChg>
        <pc:spChg chg="add mod">
          <ac:chgData name="Zeno Leung" userId="S::z.leung@uwtsd.ac.uk::a08ca5a1-307c-496d-ab60-1a1000b53ffc" providerId="AD" clId="Web-{61B342D9-05CA-F5F3-1E18-AA576E4D643C}" dt="2024-02-19T10:46:10.083" v="144" actId="1076"/>
          <ac:spMkLst>
            <pc:docMk/>
            <pc:sldMk cId="3764722529" sldId="258"/>
            <ac:spMk id="9" creationId="{06F12B69-3D9A-639B-2164-5CD6C567E534}"/>
          </ac:spMkLst>
        </pc:spChg>
        <pc:spChg chg="add mod">
          <ac:chgData name="Zeno Leung" userId="S::z.leung@uwtsd.ac.uk::a08ca5a1-307c-496d-ab60-1a1000b53ffc" providerId="AD" clId="Web-{61B342D9-05CA-F5F3-1E18-AA576E4D643C}" dt="2024-02-19T10:46:16.911" v="146" actId="1076"/>
          <ac:spMkLst>
            <pc:docMk/>
            <pc:sldMk cId="3764722529" sldId="258"/>
            <ac:spMk id="10" creationId="{2B87191C-830F-3288-B71D-77EDA7D0CBE9}"/>
          </ac:spMkLst>
        </pc:spChg>
        <pc:spChg chg="add mod">
          <ac:chgData name="Zeno Leung" userId="S::z.leung@uwtsd.ac.uk::a08ca5a1-307c-496d-ab60-1a1000b53ffc" providerId="AD" clId="Web-{61B342D9-05CA-F5F3-1E18-AA576E4D643C}" dt="2024-02-19T10:46:14.333" v="145" actId="1076"/>
          <ac:spMkLst>
            <pc:docMk/>
            <pc:sldMk cId="3764722529" sldId="258"/>
            <ac:spMk id="11" creationId="{F1744FDF-A05D-23EA-0F73-5817EC4719BB}"/>
          </ac:spMkLst>
        </pc:spChg>
        <pc:spChg chg="add mod">
          <ac:chgData name="Zeno Leung" userId="S::z.leung@uwtsd.ac.uk::a08ca5a1-307c-496d-ab60-1a1000b53ffc" providerId="AD" clId="Web-{61B342D9-05CA-F5F3-1E18-AA576E4D643C}" dt="2024-02-19T10:46:03.161" v="143" actId="1076"/>
          <ac:spMkLst>
            <pc:docMk/>
            <pc:sldMk cId="3764722529" sldId="258"/>
            <ac:spMk id="12" creationId="{BF97D489-3C39-94D9-9037-B95BF51D0DC5}"/>
          </ac:spMkLst>
        </pc:spChg>
        <pc:spChg chg="add mod">
          <ac:chgData name="Zeno Leung" userId="S::z.leung@uwtsd.ac.uk::a08ca5a1-307c-496d-ab60-1a1000b53ffc" providerId="AD" clId="Web-{61B342D9-05CA-F5F3-1E18-AA576E4D643C}" dt="2024-02-19T10:45:46.364" v="136" actId="1076"/>
          <ac:spMkLst>
            <pc:docMk/>
            <pc:sldMk cId="3764722529" sldId="258"/>
            <ac:spMk id="13" creationId="{3946E601-E57A-547F-34CA-C5B11484664C}"/>
          </ac:spMkLst>
        </pc:spChg>
        <pc:spChg chg="add mod">
          <ac:chgData name="Zeno Leung" userId="S::z.leung@uwtsd.ac.uk::a08ca5a1-307c-496d-ab60-1a1000b53ffc" providerId="AD" clId="Web-{61B342D9-05CA-F5F3-1E18-AA576E4D643C}" dt="2024-02-19T10:48:32.510" v="175" actId="1076"/>
          <ac:spMkLst>
            <pc:docMk/>
            <pc:sldMk cId="3764722529" sldId="258"/>
            <ac:spMk id="14" creationId="{51982A71-7ED2-7086-8289-38745251CDEE}"/>
          </ac:spMkLst>
        </pc:spChg>
        <pc:spChg chg="add mod">
          <ac:chgData name="Zeno Leung" userId="S::z.leung@uwtsd.ac.uk::a08ca5a1-307c-496d-ab60-1a1000b53ffc" providerId="AD" clId="Web-{61B342D9-05CA-F5F3-1E18-AA576E4D643C}" dt="2024-02-19T10:48:34.026" v="176" actId="1076"/>
          <ac:spMkLst>
            <pc:docMk/>
            <pc:sldMk cId="3764722529" sldId="258"/>
            <ac:spMk id="15" creationId="{6927B6E3-95FF-307C-D6CE-5DBEF9CE29A2}"/>
          </ac:spMkLst>
        </pc:spChg>
        <pc:spChg chg="add mod">
          <ac:chgData name="Zeno Leung" userId="S::z.leung@uwtsd.ac.uk::a08ca5a1-307c-496d-ab60-1a1000b53ffc" providerId="AD" clId="Web-{61B342D9-05CA-F5F3-1E18-AA576E4D643C}" dt="2024-02-19T10:48:44.057" v="179" actId="1076"/>
          <ac:spMkLst>
            <pc:docMk/>
            <pc:sldMk cId="3764722529" sldId="258"/>
            <ac:spMk id="16" creationId="{36D43842-8A65-D2BC-5064-FD9A9B95FE99}"/>
          </ac:spMkLst>
        </pc:spChg>
        <pc:spChg chg="add mod">
          <ac:chgData name="Zeno Leung" userId="S::z.leung@uwtsd.ac.uk::a08ca5a1-307c-496d-ab60-1a1000b53ffc" providerId="AD" clId="Web-{61B342D9-05CA-F5F3-1E18-AA576E4D643C}" dt="2024-02-19T10:48:40.510" v="178" actId="1076"/>
          <ac:spMkLst>
            <pc:docMk/>
            <pc:sldMk cId="3764722529" sldId="258"/>
            <ac:spMk id="17" creationId="{38772B18-A706-BAE3-C307-60AA58DE019B}"/>
          </ac:spMkLst>
        </pc:spChg>
        <pc:spChg chg="add mod">
          <ac:chgData name="Zeno Leung" userId="S::z.leung@uwtsd.ac.uk::a08ca5a1-307c-496d-ab60-1a1000b53ffc" providerId="AD" clId="Web-{61B342D9-05CA-F5F3-1E18-AA576E4D643C}" dt="2024-02-19T10:48:52.573" v="181" actId="1076"/>
          <ac:spMkLst>
            <pc:docMk/>
            <pc:sldMk cId="3764722529" sldId="258"/>
            <ac:spMk id="18" creationId="{657A0C51-4FBC-CDAF-3872-D6BF2EC08003}"/>
          </ac:spMkLst>
        </pc:spChg>
        <pc:spChg chg="add mod">
          <ac:chgData name="Zeno Leung" userId="S::z.leung@uwtsd.ac.uk::a08ca5a1-307c-496d-ab60-1a1000b53ffc" providerId="AD" clId="Web-{61B342D9-05CA-F5F3-1E18-AA576E4D643C}" dt="2024-02-19T10:48:49.448" v="180" actId="1076"/>
          <ac:spMkLst>
            <pc:docMk/>
            <pc:sldMk cId="3764722529" sldId="258"/>
            <ac:spMk id="19" creationId="{073BEEED-9BC9-82AB-9060-48B8AD5A9082}"/>
          </ac:spMkLst>
        </pc:spChg>
        <pc:spChg chg="add mod">
          <ac:chgData name="Zeno Leung" userId="S::z.leung@uwtsd.ac.uk::a08ca5a1-307c-496d-ab60-1a1000b53ffc" providerId="AD" clId="Web-{61B342D9-05CA-F5F3-1E18-AA576E4D643C}" dt="2024-02-19T10:50:30.905" v="193" actId="1076"/>
          <ac:spMkLst>
            <pc:docMk/>
            <pc:sldMk cId="3764722529" sldId="258"/>
            <ac:spMk id="21" creationId="{4294FD06-EBF2-F373-2949-D1CE27291653}"/>
          </ac:spMkLst>
        </pc:spChg>
        <pc:spChg chg="add mod">
          <ac:chgData name="Zeno Leung" userId="S::z.leung@uwtsd.ac.uk::a08ca5a1-307c-496d-ab60-1a1000b53ffc" providerId="AD" clId="Web-{61B342D9-05CA-F5F3-1E18-AA576E4D643C}" dt="2024-02-19T10:51:24.267" v="202" actId="1076"/>
          <ac:spMkLst>
            <pc:docMk/>
            <pc:sldMk cId="3764722529" sldId="258"/>
            <ac:spMk id="23" creationId="{AA6FA373-3069-8314-14C0-6C00D3284488}"/>
          </ac:spMkLst>
        </pc:spChg>
        <pc:spChg chg="add">
          <ac:chgData name="Zeno Leung" userId="S::z.leung@uwtsd.ac.uk::a08ca5a1-307c-496d-ab60-1a1000b53ffc" providerId="AD" clId="Web-{61B342D9-05CA-F5F3-1E18-AA576E4D643C}" dt="2024-02-19T11:04:16.062" v="370"/>
          <ac:spMkLst>
            <pc:docMk/>
            <pc:sldMk cId="3764722529" sldId="258"/>
            <ac:spMk id="29" creationId="{B6FACB3C-9069-4791-BC5C-0DB7CD19B853}"/>
          </ac:spMkLst>
        </pc:spChg>
        <pc:spChg chg="add">
          <ac:chgData name="Zeno Leung" userId="S::z.leung@uwtsd.ac.uk::a08ca5a1-307c-496d-ab60-1a1000b53ffc" providerId="AD" clId="Web-{61B342D9-05CA-F5F3-1E18-AA576E4D643C}" dt="2024-02-19T11:04:16.062" v="370"/>
          <ac:spMkLst>
            <pc:docMk/>
            <pc:sldMk cId="3764722529" sldId="258"/>
            <ac:spMk id="31" creationId="{71F2038E-D777-4B76-81DD-DD13EE91B9DD}"/>
          </ac:spMkLst>
        </pc:spChg>
        <pc:grpChg chg="add mod">
          <ac:chgData name="Zeno Leung" userId="S::z.leung@uwtsd.ac.uk::a08ca5a1-307c-496d-ab60-1a1000b53ffc" providerId="AD" clId="Web-{61B342D9-05CA-F5F3-1E18-AA576E4D643C}" dt="2024-02-19T10:49:30.981" v="183" actId="1076"/>
          <ac:grpSpMkLst>
            <pc:docMk/>
            <pc:sldMk cId="3764722529" sldId="258"/>
            <ac:grpSpMk id="20" creationId="{2F4A43E8-66C0-5668-4468-39C9353086BA}"/>
          </ac:grpSpMkLst>
        </pc:grpChg>
        <pc:grpChg chg="add">
          <ac:chgData name="Zeno Leung" userId="S::z.leung@uwtsd.ac.uk::a08ca5a1-307c-496d-ab60-1a1000b53ffc" providerId="AD" clId="Web-{61B342D9-05CA-F5F3-1E18-AA576E4D643C}" dt="2024-02-19T10:50:52.516" v="194"/>
          <ac:grpSpMkLst>
            <pc:docMk/>
            <pc:sldMk cId="3764722529" sldId="258"/>
            <ac:grpSpMk id="22" creationId="{824E0870-377F-E510-FE99-95F698932C1E}"/>
          </ac:grpSpMkLst>
        </pc:grpChg>
        <pc:grpChg chg="add mod">
          <ac:chgData name="Zeno Leung" userId="S::z.leung@uwtsd.ac.uk::a08ca5a1-307c-496d-ab60-1a1000b53ffc" providerId="AD" clId="Web-{61B342D9-05CA-F5F3-1E18-AA576E4D643C}" dt="2024-02-19T11:04:16.062" v="370"/>
          <ac:grpSpMkLst>
            <pc:docMk/>
            <pc:sldMk cId="3764722529" sldId="258"/>
            <ac:grpSpMk id="24" creationId="{84F6438C-3AE9-D223-FBCE-F46811B6EE57}"/>
          </ac:grpSpMkLst>
        </pc:grpChg>
        <pc:grpChg chg="add">
          <ac:chgData name="Zeno Leung" userId="S::z.leung@uwtsd.ac.uk::a08ca5a1-307c-496d-ab60-1a1000b53ffc" providerId="AD" clId="Web-{61B342D9-05CA-F5F3-1E18-AA576E4D643C}" dt="2024-02-19T11:04:16.062" v="370"/>
          <ac:grpSpMkLst>
            <pc:docMk/>
            <pc:sldMk cId="3764722529" sldId="258"/>
            <ac:grpSpMk id="33" creationId="{DD354807-230F-4402-B1B9-F733A8F1F190}"/>
          </ac:grpSpMkLst>
        </pc:grpChg>
      </pc:sldChg>
      <pc:sldChg chg="addSp modSp new mod setBg">
        <pc:chgData name="Zeno Leung" userId="S::z.leung@uwtsd.ac.uk::a08ca5a1-307c-496d-ab60-1a1000b53ffc" providerId="AD" clId="Web-{61B342D9-05CA-F5F3-1E18-AA576E4D643C}" dt="2024-02-19T11:04:22.203" v="371"/>
        <pc:sldMkLst>
          <pc:docMk/>
          <pc:sldMk cId="3714003010" sldId="259"/>
        </pc:sldMkLst>
        <pc:spChg chg="mod">
          <ac:chgData name="Zeno Leung" userId="S::z.leung@uwtsd.ac.uk::a08ca5a1-307c-496d-ab60-1a1000b53ffc" providerId="AD" clId="Web-{61B342D9-05CA-F5F3-1E18-AA576E4D643C}" dt="2024-02-19T11:04:22.203" v="371"/>
          <ac:spMkLst>
            <pc:docMk/>
            <pc:sldMk cId="3714003010" sldId="259"/>
            <ac:spMk id="2" creationId="{C29BE558-2FFA-1033-608F-90606E956D55}"/>
          </ac:spMkLst>
        </pc:spChg>
        <pc:spChg chg="mod">
          <ac:chgData name="Zeno Leung" userId="S::z.leung@uwtsd.ac.uk::a08ca5a1-307c-496d-ab60-1a1000b53ffc" providerId="AD" clId="Web-{61B342D9-05CA-F5F3-1E18-AA576E4D643C}" dt="2024-02-19T11:04:22.203" v="371"/>
          <ac:spMkLst>
            <pc:docMk/>
            <pc:sldMk cId="3714003010" sldId="259"/>
            <ac:spMk id="3" creationId="{863C863C-3D51-6A71-BF61-0C7B377A466C}"/>
          </ac:spMkLst>
        </pc:spChg>
        <pc:spChg chg="add">
          <ac:chgData name="Zeno Leung" userId="S::z.leung@uwtsd.ac.uk::a08ca5a1-307c-496d-ab60-1a1000b53ffc" providerId="AD" clId="Web-{61B342D9-05CA-F5F3-1E18-AA576E4D643C}" dt="2024-02-19T11:04:22.203" v="371"/>
          <ac:spMkLst>
            <pc:docMk/>
            <pc:sldMk cId="3714003010" sldId="259"/>
            <ac:spMk id="8" creationId="{907EF6B7-1338-4443-8C46-6A318D952DFD}"/>
          </ac:spMkLst>
        </pc:spChg>
        <pc:spChg chg="add">
          <ac:chgData name="Zeno Leung" userId="S::z.leung@uwtsd.ac.uk::a08ca5a1-307c-496d-ab60-1a1000b53ffc" providerId="AD" clId="Web-{61B342D9-05CA-F5F3-1E18-AA576E4D643C}" dt="2024-02-19T11:04:22.203" v="371"/>
          <ac:spMkLst>
            <pc:docMk/>
            <pc:sldMk cId="3714003010" sldId="259"/>
            <ac:spMk id="10" creationId="{DAAE4CDD-124C-4DCF-9584-B6033B545DD5}"/>
          </ac:spMkLst>
        </pc:spChg>
        <pc:spChg chg="add">
          <ac:chgData name="Zeno Leung" userId="S::z.leung@uwtsd.ac.uk::a08ca5a1-307c-496d-ab60-1a1000b53ffc" providerId="AD" clId="Web-{61B342D9-05CA-F5F3-1E18-AA576E4D643C}" dt="2024-02-19T11:04:22.203" v="371"/>
          <ac:spMkLst>
            <pc:docMk/>
            <pc:sldMk cId="3714003010" sldId="259"/>
            <ac:spMk id="12" creationId="{081E4A58-353D-44AE-B2FC-2A74E2E400F7}"/>
          </ac:spMkLst>
        </pc:spChg>
      </pc:sldChg>
      <pc:sldChg chg="addSp modSp new mod setBg modClrScheme chgLayout">
        <pc:chgData name="Zeno Leung" userId="S::z.leung@uwtsd.ac.uk::a08ca5a1-307c-496d-ab60-1a1000b53ffc" providerId="AD" clId="Web-{61B342D9-05CA-F5F3-1E18-AA576E4D643C}" dt="2024-02-19T11:09:01.042" v="457" actId="20577"/>
        <pc:sldMkLst>
          <pc:docMk/>
          <pc:sldMk cId="1283130544" sldId="260"/>
        </pc:sldMkLst>
        <pc:spChg chg="mod ord">
          <ac:chgData name="Zeno Leung" userId="S::z.leung@uwtsd.ac.uk::a08ca5a1-307c-496d-ab60-1a1000b53ffc" providerId="AD" clId="Web-{61B342D9-05CA-F5F3-1E18-AA576E4D643C}" dt="2024-02-19T11:09:01.042" v="457" actId="20577"/>
          <ac:spMkLst>
            <pc:docMk/>
            <pc:sldMk cId="1283130544" sldId="260"/>
            <ac:spMk id="2" creationId="{A48E9A7B-9D3F-9F32-DF64-30692A0B352E}"/>
          </ac:spMkLst>
        </pc:spChg>
        <pc:spChg chg="mod ord">
          <ac:chgData name="Zeno Leung" userId="S::z.leung@uwtsd.ac.uk::a08ca5a1-307c-496d-ab60-1a1000b53ffc" providerId="AD" clId="Web-{61B342D9-05CA-F5F3-1E18-AA576E4D643C}" dt="2024-02-19T11:08:44.463" v="452" actId="14100"/>
          <ac:spMkLst>
            <pc:docMk/>
            <pc:sldMk cId="1283130544" sldId="260"/>
            <ac:spMk id="3" creationId="{5AB594EA-E5D7-8ACD-DE60-5B4FF5A57E9F}"/>
          </ac:spMkLst>
        </pc:spChg>
        <pc:spChg chg="add mod ord">
          <ac:chgData name="Zeno Leung" userId="S::z.leung@uwtsd.ac.uk::a08ca5a1-307c-496d-ab60-1a1000b53ffc" providerId="AD" clId="Web-{61B342D9-05CA-F5F3-1E18-AA576E4D643C}" dt="2024-02-19T11:08:48.401" v="453" actId="14100"/>
          <ac:spMkLst>
            <pc:docMk/>
            <pc:sldMk cId="1283130544" sldId="260"/>
            <ac:spMk id="4" creationId="{B8E46CC4-7697-F165-39ED-9B7AFB13B923}"/>
          </ac:spMkLst>
        </pc:spChg>
        <pc:spChg chg="add">
          <ac:chgData name="Zeno Leung" userId="S::z.leung@uwtsd.ac.uk::a08ca5a1-307c-496d-ab60-1a1000b53ffc" providerId="AD" clId="Web-{61B342D9-05CA-F5F3-1E18-AA576E4D643C}" dt="2024-02-19T11:03:50.842" v="364"/>
          <ac:spMkLst>
            <pc:docMk/>
            <pc:sldMk cId="1283130544" sldId="260"/>
            <ac:spMk id="9" creationId="{4C608BEB-860E-4094-8511-78603564A75E}"/>
          </ac:spMkLst>
        </pc:spChg>
        <pc:cxnChg chg="add">
          <ac:chgData name="Zeno Leung" userId="S::z.leung@uwtsd.ac.uk::a08ca5a1-307c-496d-ab60-1a1000b53ffc" providerId="AD" clId="Web-{61B342D9-05CA-F5F3-1E18-AA576E4D643C}" dt="2024-02-19T11:03:50.842" v="364"/>
          <ac:cxnSpMkLst>
            <pc:docMk/>
            <pc:sldMk cId="1283130544" sldId="260"/>
            <ac:cxnSpMk id="11" creationId="{1F16A8D4-FE87-4604-88B2-394B5D1EB437}"/>
          </ac:cxnSpMkLst>
        </pc:cxnChg>
      </pc:sldChg>
    </pc:docChg>
  </pc:docChgLst>
  <pc:docChgLst>
    <pc:chgData name="Zeno Leung" userId="S::z.leung@uwtsd.ac.uk::a08ca5a1-307c-496d-ab60-1a1000b53ffc" providerId="AD" clId="Web-{2F84CF14-9186-D8EF-926D-7B7ABE20AA31}"/>
    <pc:docChg chg="modSld">
      <pc:chgData name="Zeno Leung" userId="S::z.leung@uwtsd.ac.uk::a08ca5a1-307c-496d-ab60-1a1000b53ffc" providerId="AD" clId="Web-{2F84CF14-9186-D8EF-926D-7B7ABE20AA31}" dt="2024-02-19T11:39:51.409" v="10" actId="14100"/>
      <pc:docMkLst>
        <pc:docMk/>
      </pc:docMkLst>
      <pc:sldChg chg="modSp">
        <pc:chgData name="Zeno Leung" userId="S::z.leung@uwtsd.ac.uk::a08ca5a1-307c-496d-ab60-1a1000b53ffc" providerId="AD" clId="Web-{2F84CF14-9186-D8EF-926D-7B7ABE20AA31}" dt="2024-02-19T11:39:51.409" v="10" actId="14100"/>
        <pc:sldMkLst>
          <pc:docMk/>
          <pc:sldMk cId="3764722529" sldId="258"/>
        </pc:sldMkLst>
        <pc:spChg chg="mod">
          <ac:chgData name="Zeno Leung" userId="S::z.leung@uwtsd.ac.uk::a08ca5a1-307c-496d-ab60-1a1000b53ffc" providerId="AD" clId="Web-{2F84CF14-9186-D8EF-926D-7B7ABE20AA31}" dt="2024-02-19T11:39:51.409" v="10" actId="14100"/>
          <ac:spMkLst>
            <pc:docMk/>
            <pc:sldMk cId="3764722529" sldId="258"/>
            <ac:spMk id="3" creationId="{00FA3C35-733E-F5E7-F0B8-416221D13D4B}"/>
          </ac:spMkLst>
        </pc:spChg>
        <pc:spChg chg="mod">
          <ac:chgData name="Zeno Leung" userId="S::z.leung@uwtsd.ac.uk::a08ca5a1-307c-496d-ab60-1a1000b53ffc" providerId="AD" clId="Web-{2F84CF14-9186-D8EF-926D-7B7ABE20AA31}" dt="2024-02-19T11:39:29.018" v="0" actId="20577"/>
          <ac:spMkLst>
            <pc:docMk/>
            <pc:sldMk cId="3764722529" sldId="258"/>
            <ac:spMk id="6" creationId="{8B4FBD6D-ACCE-6496-4901-B5B29E722CA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r/personal/z_leung_uwtsd_ac_uk/Documents/Teaching/202401/MScPH%20LCHS7001%20Practice%20Based%20Research/Course%20contents/Session_08/Focus%20group%20discussion%20guide.docx?d=wf8e8a914689244c28c0b1e29e6b94768&amp;csf=1&amp;web=1&amp;e=2LibfY" TargetMode="External"/><Relationship Id="rId2" Type="http://schemas.openxmlformats.org/officeDocument/2006/relationships/hyperlink" Target="https://uowtsd-my.sharepoint.com/:u:/r/personal/z_leung_uwtsd_ac_uk/Documents/Teaching/202401/MScPH%20LCHS7001%20Practice%20Based%20Research/Course%20contents/Session_08/Eating%20Behaviour%20among%20Post-graduate%20Studentsforms.office.com.url?csf=1&amp;web=1&amp;e=IlnYfF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Focus Group Discussion Practice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GB"/>
              <a:t>Week 8</a:t>
            </a:r>
          </a:p>
          <a:p>
            <a:pPr algn="r"/>
            <a:r>
              <a:rPr lang="en-GB"/>
              <a:t>March 5</a:t>
            </a:r>
            <a:r>
              <a:rPr lang="en-GB" baseline="30000"/>
              <a:t>th</a:t>
            </a:r>
            <a:r>
              <a:rPr lang="en-GB"/>
              <a:t> &amp; 6</a:t>
            </a:r>
            <a:r>
              <a:rPr lang="en-GB" baseline="30000"/>
              <a:t>th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5AF248-BC41-68AF-6375-C71AC395F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203" y="1153572"/>
            <a:ext cx="3329353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Assignment Component 2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9AB8A-BA5C-12F3-41CD-124158F0AD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Qualitative research report</a:t>
            </a:r>
            <a:endParaRPr lang="en-US" dirty="0"/>
          </a:p>
          <a:p>
            <a:endParaRPr lang="en-GB" dirty="0"/>
          </a:p>
          <a:p>
            <a:r>
              <a:rPr lang="en-GB" dirty="0"/>
              <a:t>Individual written report</a:t>
            </a:r>
          </a:p>
          <a:p>
            <a:r>
              <a:rPr lang="en-GB" dirty="0"/>
              <a:t>Word limit: 3000 +/- 10%</a:t>
            </a:r>
          </a:p>
          <a:p>
            <a:endParaRPr lang="en-GB" dirty="0"/>
          </a:p>
          <a:p>
            <a:pPr marL="457200" lvl="1" indent="0" algn="just">
              <a:buNone/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ptos"/>
                <a:cs typeface="Arial"/>
              </a:rPr>
              <a:t>Exploring the factors that influence eating behaviour among postgraduate students in a public university: a focus group discussion</a:t>
            </a:r>
            <a:endParaRPr lang="en-GB" sz="2800" b="1">
              <a:solidFill>
                <a:schemeClr val="tx2">
                  <a:lumMod val="75000"/>
                  <a:lumOff val="25000"/>
                </a:schemeClr>
              </a:solidFill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4213580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5AD258-1662-61FA-1FFB-F9D8EE09D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Focus group practice sessions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A3C35-733E-F5E7-F0B8-416221D13D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719" y="2421683"/>
            <a:ext cx="5152809" cy="386929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Class divided into 2 groups</a:t>
            </a:r>
          </a:p>
          <a:p>
            <a:r>
              <a:rPr lang="en-GB" sz="2400" dirty="0">
                <a:solidFill>
                  <a:schemeClr val="tx2"/>
                </a:solidFill>
              </a:rPr>
              <a:t>Each undergoes a discussion of about 1 hour </a:t>
            </a:r>
          </a:p>
          <a:p>
            <a:r>
              <a:rPr lang="en-GB" sz="2400" dirty="0">
                <a:solidFill>
                  <a:schemeClr val="tx2"/>
                </a:solidFill>
              </a:rPr>
              <a:t>One group member assigned as moderator (M), others as participants</a:t>
            </a:r>
          </a:p>
          <a:p>
            <a:r>
              <a:rPr lang="en-GB" sz="2400" dirty="0">
                <a:solidFill>
                  <a:schemeClr val="tx2"/>
                </a:solidFill>
              </a:rPr>
              <a:t>The other group as observers, record, transcribe and analyse, and write the report</a:t>
            </a:r>
          </a:p>
          <a:p>
            <a:endParaRPr lang="en-GB" sz="2400">
              <a:solidFill>
                <a:schemeClr val="tx2"/>
              </a:solidFill>
            </a:endParaRP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4F6438C-3AE9-D223-FBCE-F46811B6EE57}"/>
              </a:ext>
            </a:extLst>
          </p:cNvPr>
          <p:cNvGrpSpPr/>
          <p:nvPr/>
        </p:nvGrpSpPr>
        <p:grpSpPr>
          <a:xfrm>
            <a:off x="8166422" y="1700784"/>
            <a:ext cx="3226171" cy="4379976"/>
            <a:chOff x="7740952" y="1596571"/>
            <a:chExt cx="3483428" cy="4729238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824E0870-377F-E510-FE99-95F698932C1E}"/>
                </a:ext>
              </a:extLst>
            </p:cNvPr>
            <p:cNvGrpSpPr/>
            <p:nvPr/>
          </p:nvGrpSpPr>
          <p:grpSpPr>
            <a:xfrm>
              <a:off x="7740952" y="1596571"/>
              <a:ext cx="3483428" cy="4729238"/>
              <a:chOff x="7740952" y="1596571"/>
              <a:chExt cx="3483428" cy="4729238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2F4A43E8-66C0-5668-4468-39C9353086BA}"/>
                  </a:ext>
                </a:extLst>
              </p:cNvPr>
              <p:cNvGrpSpPr/>
              <p:nvPr/>
            </p:nvGrpSpPr>
            <p:grpSpPr>
              <a:xfrm>
                <a:off x="7740952" y="1596571"/>
                <a:ext cx="3483428" cy="4729238"/>
                <a:chOff x="8031238" y="1620761"/>
                <a:chExt cx="3483428" cy="4729238"/>
              </a:xfrm>
            </p:grpSpPr>
            <p:sp>
              <p:nvSpPr>
                <p:cNvPr id="4" name="Rectangle 3">
                  <a:extLst>
                    <a:ext uri="{FF2B5EF4-FFF2-40B4-BE49-F238E27FC236}">
                      <a16:creationId xmlns:a16="http://schemas.microsoft.com/office/drawing/2014/main" id="{CA2F3D26-8B53-2822-CB7B-63A41E760C6B}"/>
                    </a:ext>
                  </a:extLst>
                </p:cNvPr>
                <p:cNvSpPr/>
                <p:nvPr/>
              </p:nvSpPr>
              <p:spPr>
                <a:xfrm>
                  <a:off x="8031238" y="1620761"/>
                  <a:ext cx="3483428" cy="4729238"/>
                </a:xfrm>
                <a:prstGeom prst="rect">
                  <a:avLst/>
                </a:prstGeom>
                <a:noFill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5" name="Rectangle 4">
                  <a:extLst>
                    <a:ext uri="{FF2B5EF4-FFF2-40B4-BE49-F238E27FC236}">
                      <a16:creationId xmlns:a16="http://schemas.microsoft.com/office/drawing/2014/main" id="{FC37298A-B769-4363-F170-743681410C2E}"/>
                    </a:ext>
                  </a:extLst>
                </p:cNvPr>
                <p:cNvSpPr/>
                <p:nvPr/>
              </p:nvSpPr>
              <p:spPr>
                <a:xfrm>
                  <a:off x="8950476" y="1644952"/>
                  <a:ext cx="1681238" cy="84666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6" name="Oval 5">
                  <a:extLst>
                    <a:ext uri="{FF2B5EF4-FFF2-40B4-BE49-F238E27FC236}">
                      <a16:creationId xmlns:a16="http://schemas.microsoft.com/office/drawing/2014/main" id="{8B4FBD6D-ACCE-6496-4901-B5B29E722CAE}"/>
                    </a:ext>
                  </a:extLst>
                </p:cNvPr>
                <p:cNvSpPr/>
                <p:nvPr/>
              </p:nvSpPr>
              <p:spPr>
                <a:xfrm>
                  <a:off x="9047237" y="2104570"/>
                  <a:ext cx="350761" cy="362857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91440" tIns="45720" rIns="91440" bIns="45720" rtlCol="0" anchor="ctr"/>
                <a:lstStyle/>
                <a:p>
                  <a:pPr algn="ctr" defTabSz="841248">
                    <a:spcAft>
                      <a:spcPts val="600"/>
                    </a:spcAft>
                  </a:pPr>
                  <a:r>
                    <a:rPr lang="en-GB" b="1" dirty="0">
                      <a:solidFill>
                        <a:schemeClr val="tx2">
                          <a:lumMod val="75000"/>
                          <a:lumOff val="25000"/>
                        </a:schemeClr>
                      </a:solidFill>
                    </a:rPr>
                    <a:t>M</a:t>
                  </a:r>
                  <a:endParaRPr lang="en-GB" sz="2000" b="1" dirty="0">
                    <a:solidFill>
                      <a:schemeClr val="tx2">
                        <a:lumMod val="75000"/>
                        <a:lumOff val="25000"/>
                      </a:schemeClr>
                    </a:solidFill>
                  </a:endParaRPr>
                </a:p>
              </p:txBody>
            </p:sp>
            <p:sp>
              <p:nvSpPr>
                <p:cNvPr id="7" name="Oval 6">
                  <a:extLst>
                    <a:ext uri="{FF2B5EF4-FFF2-40B4-BE49-F238E27FC236}">
                      <a16:creationId xmlns:a16="http://schemas.microsoft.com/office/drawing/2014/main" id="{8C35B6F8-5CC8-356C-CA83-6B91EB92EF9C}"/>
                    </a:ext>
                  </a:extLst>
                </p:cNvPr>
                <p:cNvSpPr/>
                <p:nvPr/>
              </p:nvSpPr>
              <p:spPr>
                <a:xfrm>
                  <a:off x="9531046" y="2104569"/>
                  <a:ext cx="350761" cy="362857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91440" tIns="45720" rIns="91440" bIns="45720" rtlCol="0" anchor="ctr"/>
                <a:lstStyle/>
                <a:p>
                  <a:pPr algn="ctr" defTabSz="841248">
                    <a:spcAft>
                      <a:spcPts val="600"/>
                    </a:spcAft>
                  </a:pPr>
                  <a:r>
                    <a:rPr lang="en-GB" sz="1840" b="1" kern="1200">
                      <a:solidFill>
                        <a:schemeClr val="tx2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rPr>
                    <a:t>Z</a:t>
                  </a:r>
                  <a:endParaRPr lang="en-GB" sz="2000" b="1">
                    <a:solidFill>
                      <a:schemeClr val="tx2">
                        <a:lumMod val="75000"/>
                        <a:lumOff val="25000"/>
                      </a:schemeClr>
                    </a:solidFill>
                  </a:endParaRPr>
                </a:p>
              </p:txBody>
            </p:sp>
            <p:sp>
              <p:nvSpPr>
                <p:cNvPr id="8" name="Oval 7">
                  <a:extLst>
                    <a:ext uri="{FF2B5EF4-FFF2-40B4-BE49-F238E27FC236}">
                      <a16:creationId xmlns:a16="http://schemas.microsoft.com/office/drawing/2014/main" id="{B5A72785-2ED6-FA86-FADD-4A9B34AD7F2F}"/>
                    </a:ext>
                  </a:extLst>
                </p:cNvPr>
                <p:cNvSpPr/>
                <p:nvPr/>
              </p:nvSpPr>
              <p:spPr>
                <a:xfrm>
                  <a:off x="9954379" y="2467426"/>
                  <a:ext cx="350761" cy="362857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9" name="Oval 8">
                  <a:extLst>
                    <a:ext uri="{FF2B5EF4-FFF2-40B4-BE49-F238E27FC236}">
                      <a16:creationId xmlns:a16="http://schemas.microsoft.com/office/drawing/2014/main" id="{06F12B69-3D9A-639B-2164-5CD6C567E534}"/>
                    </a:ext>
                  </a:extLst>
                </p:cNvPr>
                <p:cNvSpPr/>
                <p:nvPr/>
              </p:nvSpPr>
              <p:spPr>
                <a:xfrm>
                  <a:off x="9954379" y="2975427"/>
                  <a:ext cx="350761" cy="362857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0" name="Oval 9">
                  <a:extLst>
                    <a:ext uri="{FF2B5EF4-FFF2-40B4-BE49-F238E27FC236}">
                      <a16:creationId xmlns:a16="http://schemas.microsoft.com/office/drawing/2014/main" id="{2B87191C-830F-3288-B71D-77EDA7D0CBE9}"/>
                    </a:ext>
                  </a:extLst>
                </p:cNvPr>
                <p:cNvSpPr/>
                <p:nvPr/>
              </p:nvSpPr>
              <p:spPr>
                <a:xfrm>
                  <a:off x="9531047" y="3338285"/>
                  <a:ext cx="350761" cy="362857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1" name="Oval 10">
                  <a:extLst>
                    <a:ext uri="{FF2B5EF4-FFF2-40B4-BE49-F238E27FC236}">
                      <a16:creationId xmlns:a16="http://schemas.microsoft.com/office/drawing/2014/main" id="{F1744FDF-A05D-23EA-0F73-5817EC4719BB}"/>
                    </a:ext>
                  </a:extLst>
                </p:cNvPr>
                <p:cNvSpPr/>
                <p:nvPr/>
              </p:nvSpPr>
              <p:spPr>
                <a:xfrm>
                  <a:off x="9047237" y="3338285"/>
                  <a:ext cx="350761" cy="362857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2" name="Oval 11">
                  <a:extLst>
                    <a:ext uri="{FF2B5EF4-FFF2-40B4-BE49-F238E27FC236}">
                      <a16:creationId xmlns:a16="http://schemas.microsoft.com/office/drawing/2014/main" id="{BF97D489-3C39-94D9-9037-B95BF51D0DC5}"/>
                    </a:ext>
                  </a:extLst>
                </p:cNvPr>
                <p:cNvSpPr/>
                <p:nvPr/>
              </p:nvSpPr>
              <p:spPr>
                <a:xfrm>
                  <a:off x="8635999" y="2975427"/>
                  <a:ext cx="350761" cy="362857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3" name="Oval 12">
                  <a:extLst>
                    <a:ext uri="{FF2B5EF4-FFF2-40B4-BE49-F238E27FC236}">
                      <a16:creationId xmlns:a16="http://schemas.microsoft.com/office/drawing/2014/main" id="{3946E601-E57A-547F-34CA-C5B11484664C}"/>
                    </a:ext>
                  </a:extLst>
                </p:cNvPr>
                <p:cNvSpPr/>
                <p:nvPr/>
              </p:nvSpPr>
              <p:spPr>
                <a:xfrm>
                  <a:off x="8635998" y="2467428"/>
                  <a:ext cx="350761" cy="362857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4" name="Rectangle: Rounded Corners 13">
                  <a:extLst>
                    <a:ext uri="{FF2B5EF4-FFF2-40B4-BE49-F238E27FC236}">
                      <a16:creationId xmlns:a16="http://schemas.microsoft.com/office/drawing/2014/main" id="{51982A71-7ED2-7086-8289-38745251CDEE}"/>
                    </a:ext>
                  </a:extLst>
                </p:cNvPr>
                <p:cNvSpPr/>
                <p:nvPr/>
              </p:nvSpPr>
              <p:spPr>
                <a:xfrm>
                  <a:off x="8055428" y="4535713"/>
                  <a:ext cx="991809" cy="520095"/>
                </a:xfrm>
                <a:prstGeom prst="roundRect">
                  <a:avLst/>
                </a:prstGeom>
                <a:noFill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5" name="Rectangle: Rounded Corners 14">
                  <a:extLst>
                    <a:ext uri="{FF2B5EF4-FFF2-40B4-BE49-F238E27FC236}">
                      <a16:creationId xmlns:a16="http://schemas.microsoft.com/office/drawing/2014/main" id="{6927B6E3-95FF-307C-D6CE-5DBEF9CE29A2}"/>
                    </a:ext>
                  </a:extLst>
                </p:cNvPr>
                <p:cNvSpPr/>
                <p:nvPr/>
              </p:nvSpPr>
              <p:spPr>
                <a:xfrm>
                  <a:off x="9035142" y="4535712"/>
                  <a:ext cx="991809" cy="520095"/>
                </a:xfrm>
                <a:prstGeom prst="roundRect">
                  <a:avLst/>
                </a:prstGeom>
                <a:noFill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6" name="Rectangle: Rounded Corners 15">
                  <a:extLst>
                    <a:ext uri="{FF2B5EF4-FFF2-40B4-BE49-F238E27FC236}">
                      <a16:creationId xmlns:a16="http://schemas.microsoft.com/office/drawing/2014/main" id="{36D43842-8A65-D2BC-5064-FD9A9B95FE99}"/>
                    </a:ext>
                  </a:extLst>
                </p:cNvPr>
                <p:cNvSpPr/>
                <p:nvPr/>
              </p:nvSpPr>
              <p:spPr>
                <a:xfrm>
                  <a:off x="9035142" y="5430760"/>
                  <a:ext cx="991809" cy="520095"/>
                </a:xfrm>
                <a:prstGeom prst="roundRect">
                  <a:avLst/>
                </a:prstGeom>
                <a:noFill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7" name="Rectangle: Rounded Corners 16">
                  <a:extLst>
                    <a:ext uri="{FF2B5EF4-FFF2-40B4-BE49-F238E27FC236}">
                      <a16:creationId xmlns:a16="http://schemas.microsoft.com/office/drawing/2014/main" id="{38772B18-A706-BAE3-C307-60AA58DE019B}"/>
                    </a:ext>
                  </a:extLst>
                </p:cNvPr>
                <p:cNvSpPr/>
                <p:nvPr/>
              </p:nvSpPr>
              <p:spPr>
                <a:xfrm>
                  <a:off x="8055428" y="5430760"/>
                  <a:ext cx="991809" cy="520095"/>
                </a:xfrm>
                <a:prstGeom prst="roundRect">
                  <a:avLst/>
                </a:prstGeom>
                <a:noFill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8" name="Rectangle: Rounded Corners 17">
                  <a:extLst>
                    <a:ext uri="{FF2B5EF4-FFF2-40B4-BE49-F238E27FC236}">
                      <a16:creationId xmlns:a16="http://schemas.microsoft.com/office/drawing/2014/main" id="{657A0C51-4FBC-CDAF-3872-D6BF2EC08003}"/>
                    </a:ext>
                  </a:extLst>
                </p:cNvPr>
                <p:cNvSpPr/>
                <p:nvPr/>
              </p:nvSpPr>
              <p:spPr>
                <a:xfrm>
                  <a:off x="10510761" y="5430760"/>
                  <a:ext cx="991809" cy="520095"/>
                </a:xfrm>
                <a:prstGeom prst="roundRect">
                  <a:avLst/>
                </a:prstGeom>
                <a:noFill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9" name="Rectangle: Rounded Corners 18">
                  <a:extLst>
                    <a:ext uri="{FF2B5EF4-FFF2-40B4-BE49-F238E27FC236}">
                      <a16:creationId xmlns:a16="http://schemas.microsoft.com/office/drawing/2014/main" id="{073BEEED-9BC9-82AB-9060-48B8AD5A9082}"/>
                    </a:ext>
                  </a:extLst>
                </p:cNvPr>
                <p:cNvSpPr/>
                <p:nvPr/>
              </p:nvSpPr>
              <p:spPr>
                <a:xfrm>
                  <a:off x="10510762" y="4535713"/>
                  <a:ext cx="991809" cy="520095"/>
                </a:xfrm>
                <a:prstGeom prst="roundRect">
                  <a:avLst/>
                </a:prstGeom>
                <a:noFill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4294FD06-EBF2-F373-2949-D1CE27291653}"/>
                  </a:ext>
                </a:extLst>
              </p:cNvPr>
              <p:cNvSpPr txBox="1"/>
              <p:nvPr/>
            </p:nvSpPr>
            <p:spPr>
              <a:xfrm>
                <a:off x="9688286" y="3241523"/>
                <a:ext cx="1427238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pPr defTabSz="841248">
                  <a:spcAft>
                    <a:spcPts val="600"/>
                  </a:spcAft>
                </a:pPr>
                <a:r>
                  <a:rPr lang="en-GB" sz="1656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participants</a:t>
                </a:r>
                <a:endParaRPr lang="en-GB"/>
              </a:p>
            </p:txBody>
          </p:sp>
        </p:grp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AA6FA373-3069-8314-14C0-6C00D3284488}"/>
                </a:ext>
              </a:extLst>
            </p:cNvPr>
            <p:cNvSpPr txBox="1"/>
            <p:nvPr/>
          </p:nvSpPr>
          <p:spPr>
            <a:xfrm>
              <a:off x="9180285" y="5031618"/>
              <a:ext cx="1245809" cy="369332"/>
            </a:xfrm>
            <a:prstGeom prst="rect">
              <a:avLst/>
            </a:prstGeom>
            <a:noFill/>
            <a:ln>
              <a:noFill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defTabSz="841248">
                <a:spcAft>
                  <a:spcPts val="600"/>
                </a:spcAft>
              </a:pPr>
              <a:r>
                <a:rPr lang="en-GB" sz="1656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observers</a:t>
              </a:r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764722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9BE558-2FFA-1033-608F-90606E956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Preparation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3C863C-3D51-6A71-BF61-0C7B377A4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Fill in the online questionnaire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>
                <a:ea typeface="+mn-lt"/>
                <a:cs typeface="+mn-lt"/>
                <a:hlinkClick r:id="rId2"/>
              </a:rPr>
              <a:t>Eating Behaviour among Post-graduate Studentsforms.office.com.url</a:t>
            </a:r>
          </a:p>
          <a:p>
            <a:endParaRPr lang="en-GB" dirty="0"/>
          </a:p>
          <a:p>
            <a:r>
              <a:rPr lang="en-GB" dirty="0"/>
              <a:t>Read the discussion guide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>
                <a:ea typeface="+mn-lt"/>
                <a:cs typeface="+mn-lt"/>
                <a:hlinkClick r:id="rId3"/>
              </a:rPr>
              <a:t>Focus group discussion guide.docx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4003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8E9A7B-9D3F-9F32-DF64-30692A0B3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Grouping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594EA-E5D7-8ACD-DE60-5B4FF5A57E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644997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Group A (Mar 5, Tue)</a:t>
            </a:r>
            <a:endParaRPr lang="en-US" b="1" dirty="0"/>
          </a:p>
          <a:p>
            <a:r>
              <a:rPr lang="en-GB" sz="2600" err="1"/>
              <a:t>Bhaumikkumar</a:t>
            </a:r>
            <a:endParaRPr lang="en-GB" sz="2600"/>
          </a:p>
          <a:p>
            <a:r>
              <a:rPr lang="en-GB" sz="2600" dirty="0"/>
              <a:t>Jaimin</a:t>
            </a:r>
          </a:p>
          <a:p>
            <a:r>
              <a:rPr lang="en-GB" sz="2600" dirty="0"/>
              <a:t>Nazia</a:t>
            </a:r>
          </a:p>
          <a:p>
            <a:r>
              <a:rPr lang="en-GB" sz="2600" dirty="0">
                <a:highlight>
                  <a:srgbClr val="FFFF00"/>
                </a:highlight>
              </a:rPr>
              <a:t>Parth (moderator)</a:t>
            </a:r>
          </a:p>
          <a:p>
            <a:r>
              <a:rPr lang="en-GB" sz="2600" dirty="0"/>
              <a:t>Sabina</a:t>
            </a:r>
          </a:p>
          <a:p>
            <a:r>
              <a:rPr lang="en-GB" sz="2600" dirty="0"/>
              <a:t>Tashi</a:t>
            </a:r>
          </a:p>
          <a:p>
            <a:r>
              <a:rPr lang="en-GB" sz="2600" dirty="0"/>
              <a:t>Vatsal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E46CC4-7697-F165-39ED-9B7AFB13B9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584748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Group B (Mar 6, Wed)</a:t>
            </a:r>
            <a:endParaRPr lang="en-US" b="1" dirty="0"/>
          </a:p>
          <a:p>
            <a:r>
              <a:rPr lang="en-GB" sz="2600" dirty="0"/>
              <a:t>Gloria</a:t>
            </a:r>
          </a:p>
          <a:p>
            <a:r>
              <a:rPr lang="en-GB" sz="2600" dirty="0"/>
              <a:t>Naveena</a:t>
            </a:r>
          </a:p>
          <a:p>
            <a:r>
              <a:rPr lang="en-GB" sz="2600" dirty="0"/>
              <a:t>Nehal</a:t>
            </a:r>
          </a:p>
          <a:p>
            <a:r>
              <a:rPr lang="en-GB" sz="2600" dirty="0"/>
              <a:t>Rezia</a:t>
            </a:r>
          </a:p>
          <a:p>
            <a:r>
              <a:rPr lang="en-GB" sz="2600">
                <a:highlight>
                  <a:srgbClr val="FFFF00"/>
                </a:highlight>
              </a:rPr>
              <a:t>Sanara (moderator)</a:t>
            </a:r>
          </a:p>
          <a:p>
            <a:r>
              <a:rPr lang="en-GB" sz="2600" dirty="0"/>
              <a:t>Vaishali</a:t>
            </a:r>
          </a:p>
          <a:p>
            <a:r>
              <a:rPr lang="en-GB" sz="2600" dirty="0"/>
              <a:t>Yash</a:t>
            </a:r>
          </a:p>
        </p:txBody>
      </p:sp>
    </p:spTree>
    <p:extLst>
      <p:ext uri="{BB962C8B-B14F-4D97-AF65-F5344CB8AC3E}">
        <p14:creationId xmlns:p14="http://schemas.microsoft.com/office/powerpoint/2010/main" val="12831305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Focus Group Discussion Practice</vt:lpstr>
      <vt:lpstr>Assignment Component 2</vt:lpstr>
      <vt:lpstr>Focus group practice sessions</vt:lpstr>
      <vt:lpstr>Preparation</vt:lpstr>
      <vt:lpstr>Grouping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196</cp:revision>
  <dcterms:created xsi:type="dcterms:W3CDTF">2024-02-19T10:35:41Z</dcterms:created>
  <dcterms:modified xsi:type="dcterms:W3CDTF">2024-02-26T11:19:28Z</dcterms:modified>
</cp:coreProperties>
</file>