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2A2EE2-03FD-0148-AA08-81319186029A}" v="63" dt="2025-11-07T15:50:50.5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 snapToGrid="0">
      <p:cViewPr varScale="1">
        <p:scale>
          <a:sx n="104" d="100"/>
          <a:sy n="104" d="100"/>
        </p:scale>
        <p:origin x="184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slan Rainivskyi (2412647)" userId="e5eb5b4c-1078-44bc-860a-b5723ef66648" providerId="ADAL" clId="{BD1AFCDF-46C7-56B7-8011-BC9359D2412C}"/>
    <pc:docChg chg="undo custSel addSld modSld addMainMaster delMainMaster">
      <pc:chgData name="Ruslan Rainivskyi (2412647)" userId="e5eb5b4c-1078-44bc-860a-b5723ef66648" providerId="ADAL" clId="{BD1AFCDF-46C7-56B7-8011-BC9359D2412C}" dt="2025-11-07T15:51:05.900" v="445" actId="14100"/>
      <pc:docMkLst>
        <pc:docMk/>
      </pc:docMkLst>
      <pc:sldChg chg="addSp delSp modSp mod setBg modClrScheme chgLayout">
        <pc:chgData name="Ruslan Rainivskyi (2412647)" userId="e5eb5b4c-1078-44bc-860a-b5723ef66648" providerId="ADAL" clId="{BD1AFCDF-46C7-56B7-8011-BC9359D2412C}" dt="2025-11-07T13:41:13.423" v="118" actId="1076"/>
        <pc:sldMkLst>
          <pc:docMk/>
          <pc:sldMk cId="497899883" sldId="256"/>
        </pc:sldMkLst>
        <pc:spChg chg="mod">
          <ac:chgData name="Ruslan Rainivskyi (2412647)" userId="e5eb5b4c-1078-44bc-860a-b5723ef66648" providerId="ADAL" clId="{BD1AFCDF-46C7-56B7-8011-BC9359D2412C}" dt="2025-11-07T13:41:00.416" v="117" actId="26606"/>
          <ac:spMkLst>
            <pc:docMk/>
            <pc:sldMk cId="497899883" sldId="256"/>
            <ac:spMk id="2" creationId="{D6781AEA-379D-0F1A-2706-576A9662851A}"/>
          </ac:spMkLst>
        </pc:spChg>
        <pc:spChg chg="mod">
          <ac:chgData name="Ruslan Rainivskyi (2412647)" userId="e5eb5b4c-1078-44bc-860a-b5723ef66648" providerId="ADAL" clId="{BD1AFCDF-46C7-56B7-8011-BC9359D2412C}" dt="2025-11-07T13:41:00.416" v="117" actId="26606"/>
          <ac:spMkLst>
            <pc:docMk/>
            <pc:sldMk cId="497899883" sldId="256"/>
            <ac:spMk id="3" creationId="{7E0D04BB-5478-94E7-8607-F72826B061EE}"/>
          </ac:spMkLst>
        </pc:spChg>
        <pc:spChg chg="add del mod ord">
          <ac:chgData name="Ruslan Rainivskyi (2412647)" userId="e5eb5b4c-1078-44bc-860a-b5723ef66648" providerId="ADAL" clId="{BD1AFCDF-46C7-56B7-8011-BC9359D2412C}" dt="2025-11-07T13:40:33.931" v="110"/>
          <ac:spMkLst>
            <pc:docMk/>
            <pc:sldMk cId="497899883" sldId="256"/>
            <ac:spMk id="4" creationId="{373D9206-7B4E-4083-81B5-6D8F2858CE21}"/>
          </ac:spMkLst>
        </pc:spChg>
        <pc:spChg chg="add del">
          <ac:chgData name="Ruslan Rainivskyi (2412647)" userId="e5eb5b4c-1078-44bc-860a-b5723ef66648" providerId="ADAL" clId="{BD1AFCDF-46C7-56B7-8011-BC9359D2412C}" dt="2025-11-07T13:40:05.752" v="102" actId="26606"/>
          <ac:spMkLst>
            <pc:docMk/>
            <pc:sldMk cId="497899883" sldId="256"/>
            <ac:spMk id="10" creationId="{5964CBE2-084A-47DF-A704-CF5F6217B569}"/>
          </ac:spMkLst>
        </pc:spChg>
        <pc:spChg chg="add del">
          <ac:chgData name="Ruslan Rainivskyi (2412647)" userId="e5eb5b4c-1078-44bc-860a-b5723ef66648" providerId="ADAL" clId="{BD1AFCDF-46C7-56B7-8011-BC9359D2412C}" dt="2025-11-07T13:40:05.752" v="102" actId="26606"/>
          <ac:spMkLst>
            <pc:docMk/>
            <pc:sldMk cId="497899883" sldId="256"/>
            <ac:spMk id="12" creationId="{686A5CBB-E03B-4019-8BCD-78975D39E48C}"/>
          </ac:spMkLst>
        </pc:spChg>
        <pc:spChg chg="add del">
          <ac:chgData name="Ruslan Rainivskyi (2412647)" userId="e5eb5b4c-1078-44bc-860a-b5723ef66648" providerId="ADAL" clId="{BD1AFCDF-46C7-56B7-8011-BC9359D2412C}" dt="2025-11-07T13:40:05.752" v="102" actId="26606"/>
          <ac:spMkLst>
            <pc:docMk/>
            <pc:sldMk cId="497899883" sldId="256"/>
            <ac:spMk id="14" creationId="{94993204-9792-4E61-A83C-73D4379E2B1C}"/>
          </ac:spMkLst>
        </pc:spChg>
        <pc:spChg chg="add del">
          <ac:chgData name="Ruslan Rainivskyi (2412647)" userId="e5eb5b4c-1078-44bc-860a-b5723ef66648" providerId="ADAL" clId="{BD1AFCDF-46C7-56B7-8011-BC9359D2412C}" dt="2025-11-07T13:40:09.905" v="104" actId="26606"/>
          <ac:spMkLst>
            <pc:docMk/>
            <pc:sldMk cId="497899883" sldId="256"/>
            <ac:spMk id="16" creationId="{86BF47BD-DB8D-4367-B0B5-D4A6D1A32F7C}"/>
          </ac:spMkLst>
        </pc:spChg>
        <pc:spChg chg="add del">
          <ac:chgData name="Ruslan Rainivskyi (2412647)" userId="e5eb5b4c-1078-44bc-860a-b5723ef66648" providerId="ADAL" clId="{BD1AFCDF-46C7-56B7-8011-BC9359D2412C}" dt="2025-11-07T13:40:15.639" v="106" actId="26606"/>
          <ac:spMkLst>
            <pc:docMk/>
            <pc:sldMk cId="497899883" sldId="256"/>
            <ac:spMk id="20" creationId="{E45CA849-654C-4173-AD99-B3A2528275F5}"/>
          </ac:spMkLst>
        </pc:spChg>
        <pc:spChg chg="add del">
          <ac:chgData name="Ruslan Rainivskyi (2412647)" userId="e5eb5b4c-1078-44bc-860a-b5723ef66648" providerId="ADAL" clId="{BD1AFCDF-46C7-56B7-8011-BC9359D2412C}" dt="2025-11-07T13:40:15.639" v="106" actId="26606"/>
          <ac:spMkLst>
            <pc:docMk/>
            <pc:sldMk cId="497899883" sldId="256"/>
            <ac:spMk id="21" creationId="{3E23A947-2D45-4208-AE2B-64948C87A3EB}"/>
          </ac:spMkLst>
        </pc:spChg>
        <pc:spChg chg="add del">
          <ac:chgData name="Ruslan Rainivskyi (2412647)" userId="e5eb5b4c-1078-44bc-860a-b5723ef66648" providerId="ADAL" clId="{BD1AFCDF-46C7-56B7-8011-BC9359D2412C}" dt="2025-11-07T13:40:15.639" v="106" actId="26606"/>
          <ac:spMkLst>
            <pc:docMk/>
            <pc:sldMk cId="497899883" sldId="256"/>
            <ac:spMk id="22" creationId="{E5BBB0F9-6A59-4D02-A9C7-A2D6516684CE}"/>
          </ac:spMkLst>
        </pc:spChg>
        <pc:spChg chg="add del">
          <ac:chgData name="Ruslan Rainivskyi (2412647)" userId="e5eb5b4c-1078-44bc-860a-b5723ef66648" providerId="ADAL" clId="{BD1AFCDF-46C7-56B7-8011-BC9359D2412C}" dt="2025-11-07T13:40:47.718" v="115" actId="26606"/>
          <ac:spMkLst>
            <pc:docMk/>
            <pc:sldMk cId="497899883" sldId="256"/>
            <ac:spMk id="24" creationId="{AF6CB648-9554-488A-B457-99CAAD1DA528}"/>
          </ac:spMkLst>
        </pc:spChg>
        <pc:spChg chg="add del">
          <ac:chgData name="Ruslan Rainivskyi (2412647)" userId="e5eb5b4c-1078-44bc-860a-b5723ef66648" providerId="ADAL" clId="{BD1AFCDF-46C7-56B7-8011-BC9359D2412C}" dt="2025-11-07T13:40:47.718" v="115" actId="26606"/>
          <ac:spMkLst>
            <pc:docMk/>
            <pc:sldMk cId="497899883" sldId="256"/>
            <ac:spMk id="25" creationId="{E1ED8A68-A582-AC62-104E-E319E9DB340C}"/>
          </ac:spMkLst>
        </pc:spChg>
        <pc:spChg chg="add del">
          <ac:chgData name="Ruslan Rainivskyi (2412647)" userId="e5eb5b4c-1078-44bc-860a-b5723ef66648" providerId="ADAL" clId="{BD1AFCDF-46C7-56B7-8011-BC9359D2412C}" dt="2025-11-07T13:40:47.705" v="114" actId="26606"/>
          <ac:spMkLst>
            <pc:docMk/>
            <pc:sldMk cId="497899883" sldId="256"/>
            <ac:spMk id="30" creationId="{AF6CB648-9554-488A-B457-99CAAD1DA528}"/>
          </ac:spMkLst>
        </pc:spChg>
        <pc:spChg chg="add del">
          <ac:chgData name="Ruslan Rainivskyi (2412647)" userId="e5eb5b4c-1078-44bc-860a-b5723ef66648" providerId="ADAL" clId="{BD1AFCDF-46C7-56B7-8011-BC9359D2412C}" dt="2025-11-07T13:40:47.705" v="114" actId="26606"/>
          <ac:spMkLst>
            <pc:docMk/>
            <pc:sldMk cId="497899883" sldId="256"/>
            <ac:spMk id="32" creationId="{E1ED8A68-A582-AC62-104E-E319E9DB340C}"/>
          </ac:spMkLst>
        </pc:spChg>
        <pc:spChg chg="add del">
          <ac:chgData name="Ruslan Rainivskyi (2412647)" userId="e5eb5b4c-1078-44bc-860a-b5723ef66648" providerId="ADAL" clId="{BD1AFCDF-46C7-56B7-8011-BC9359D2412C}" dt="2025-11-07T13:41:00.416" v="117" actId="26606"/>
          <ac:spMkLst>
            <pc:docMk/>
            <pc:sldMk cId="497899883" sldId="256"/>
            <ac:spMk id="37" creationId="{3BA513B0-82FF-4F41-8178-885375D1CFB5}"/>
          </ac:spMkLst>
        </pc:spChg>
        <pc:spChg chg="add">
          <ac:chgData name="Ruslan Rainivskyi (2412647)" userId="e5eb5b4c-1078-44bc-860a-b5723ef66648" providerId="ADAL" clId="{BD1AFCDF-46C7-56B7-8011-BC9359D2412C}" dt="2025-11-07T13:41:00.416" v="117" actId="26606"/>
          <ac:spMkLst>
            <pc:docMk/>
            <pc:sldMk cId="497899883" sldId="256"/>
            <ac:spMk id="43" creationId="{247A131F-D5DE-41A5-B4CF-4F345319B40B}"/>
          </ac:spMkLst>
        </pc:spChg>
        <pc:spChg chg="add">
          <ac:chgData name="Ruslan Rainivskyi (2412647)" userId="e5eb5b4c-1078-44bc-860a-b5723ef66648" providerId="ADAL" clId="{BD1AFCDF-46C7-56B7-8011-BC9359D2412C}" dt="2025-11-07T13:41:00.416" v="117" actId="26606"/>
          <ac:spMkLst>
            <pc:docMk/>
            <pc:sldMk cId="497899883" sldId="256"/>
            <ac:spMk id="45" creationId="{3AF4666D-BD98-40A5-A75F-478B982010B2}"/>
          </ac:spMkLst>
        </pc:spChg>
        <pc:spChg chg="add">
          <ac:chgData name="Ruslan Rainivskyi (2412647)" userId="e5eb5b4c-1078-44bc-860a-b5723ef66648" providerId="ADAL" clId="{BD1AFCDF-46C7-56B7-8011-BC9359D2412C}" dt="2025-11-07T13:41:00.416" v="117" actId="26606"/>
          <ac:spMkLst>
            <pc:docMk/>
            <pc:sldMk cId="497899883" sldId="256"/>
            <ac:spMk id="47" creationId="{68680585-71F9-4721-A998-4974171D2EB4}"/>
          </ac:spMkLst>
        </pc:spChg>
        <pc:spChg chg="add">
          <ac:chgData name="Ruslan Rainivskyi (2412647)" userId="e5eb5b4c-1078-44bc-860a-b5723ef66648" providerId="ADAL" clId="{BD1AFCDF-46C7-56B7-8011-BC9359D2412C}" dt="2025-11-07T13:41:00.416" v="117" actId="26606"/>
          <ac:spMkLst>
            <pc:docMk/>
            <pc:sldMk cId="497899883" sldId="256"/>
            <ac:spMk id="49" creationId="{12BC95C2-2EEC-4F59-ABA8-660B0D059CCF}"/>
          </ac:spMkLst>
        </pc:spChg>
        <pc:spChg chg="add">
          <ac:chgData name="Ruslan Rainivskyi (2412647)" userId="e5eb5b4c-1078-44bc-860a-b5723ef66648" providerId="ADAL" clId="{BD1AFCDF-46C7-56B7-8011-BC9359D2412C}" dt="2025-11-07T13:41:00.416" v="117" actId="26606"/>
          <ac:spMkLst>
            <pc:docMk/>
            <pc:sldMk cId="497899883" sldId="256"/>
            <ac:spMk id="69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3:41:00.416" v="117" actId="26606"/>
          <ac:spMkLst>
            <pc:docMk/>
            <pc:sldMk cId="497899883" sldId="256"/>
            <ac:spMk id="71" creationId="{FBFC6891-CBA5-427E-98AC-BF56BB033089}"/>
          </ac:spMkLst>
        </pc:spChg>
        <pc:grpChg chg="add del">
          <ac:chgData name="Ruslan Rainivskyi (2412647)" userId="e5eb5b4c-1078-44bc-860a-b5723ef66648" providerId="ADAL" clId="{BD1AFCDF-46C7-56B7-8011-BC9359D2412C}" dt="2025-11-07T13:40:09.905" v="104" actId="26606"/>
          <ac:grpSpMkLst>
            <pc:docMk/>
            <pc:sldMk cId="497899883" sldId="256"/>
            <ac:grpSpMk id="17" creationId="{D2A542E6-1924-4FE2-89D1-3CB19468C1F6}"/>
          </ac:grpSpMkLst>
        </pc:grpChg>
        <pc:grpChg chg="add">
          <ac:chgData name="Ruslan Rainivskyi (2412647)" userId="e5eb5b4c-1078-44bc-860a-b5723ef66648" providerId="ADAL" clId="{BD1AFCDF-46C7-56B7-8011-BC9359D2412C}" dt="2025-11-07T13:40:47.718" v="115" actId="26606"/>
          <ac:grpSpMkLst>
            <pc:docMk/>
            <pc:sldMk cId="497899883" sldId="256"/>
            <ac:grpSpMk id="38" creationId="{93DB8501-F9F2-4ACD-B56A-9019CD5006D6}"/>
          </ac:grpSpMkLst>
        </pc:grpChg>
        <pc:picChg chg="add del mod ord">
          <ac:chgData name="Ruslan Rainivskyi (2412647)" userId="e5eb5b4c-1078-44bc-860a-b5723ef66648" providerId="ADAL" clId="{BD1AFCDF-46C7-56B7-8011-BC9359D2412C}" dt="2025-11-07T13:40:31.223" v="108" actId="478"/>
          <ac:picMkLst>
            <pc:docMk/>
            <pc:sldMk cId="497899883" sldId="256"/>
            <ac:picMk id="5" creationId="{D156DAAB-0A88-3909-4D36-C511D2978B4E}"/>
          </ac:picMkLst>
        </pc:picChg>
        <pc:picChg chg="add mod ord">
          <ac:chgData name="Ruslan Rainivskyi (2412647)" userId="e5eb5b4c-1078-44bc-860a-b5723ef66648" providerId="ADAL" clId="{BD1AFCDF-46C7-56B7-8011-BC9359D2412C}" dt="2025-11-07T13:41:13.423" v="118" actId="1076"/>
          <ac:picMkLst>
            <pc:docMk/>
            <pc:sldMk cId="497899883" sldId="256"/>
            <ac:picMk id="6" creationId="{A0B8A45F-BEC9-F83E-2611-F0E20C58A561}"/>
          </ac:picMkLst>
        </pc:picChg>
      </pc:sldChg>
      <pc:sldChg chg="modSp new mod">
        <pc:chgData name="Ruslan Rainivskyi (2412647)" userId="e5eb5b4c-1078-44bc-860a-b5723ef66648" providerId="ADAL" clId="{BD1AFCDF-46C7-56B7-8011-BC9359D2412C}" dt="2025-11-07T13:42:14.390" v="123" actId="27636"/>
        <pc:sldMkLst>
          <pc:docMk/>
          <pc:sldMk cId="3206761298" sldId="257"/>
        </pc:sldMkLst>
        <pc:spChg chg="mod">
          <ac:chgData name="Ruslan Rainivskyi (2412647)" userId="e5eb5b4c-1078-44bc-860a-b5723ef66648" providerId="ADAL" clId="{BD1AFCDF-46C7-56B7-8011-BC9359D2412C}" dt="2025-11-07T13:41:50.642" v="121" actId="27636"/>
          <ac:spMkLst>
            <pc:docMk/>
            <pc:sldMk cId="3206761298" sldId="257"/>
            <ac:spMk id="2" creationId="{2D3FA3C9-7B1E-5B78-7D94-AD08E20EAD61}"/>
          </ac:spMkLst>
        </pc:spChg>
        <pc:spChg chg="mod">
          <ac:chgData name="Ruslan Rainivskyi (2412647)" userId="e5eb5b4c-1078-44bc-860a-b5723ef66648" providerId="ADAL" clId="{BD1AFCDF-46C7-56B7-8011-BC9359D2412C}" dt="2025-11-07T13:42:14.390" v="123" actId="27636"/>
          <ac:spMkLst>
            <pc:docMk/>
            <pc:sldMk cId="3206761298" sldId="257"/>
            <ac:spMk id="3" creationId="{580E1311-0957-7442-29A2-7CC538BC00BA}"/>
          </ac:spMkLst>
        </pc:spChg>
      </pc:sldChg>
      <pc:sldChg chg="addSp delSp modSp new mod setBg">
        <pc:chgData name="Ruslan Rainivskyi (2412647)" userId="e5eb5b4c-1078-44bc-860a-b5723ef66648" providerId="ADAL" clId="{BD1AFCDF-46C7-56B7-8011-BC9359D2412C}" dt="2025-11-07T13:58:20.576" v="152" actId="26606"/>
        <pc:sldMkLst>
          <pc:docMk/>
          <pc:sldMk cId="331134256" sldId="258"/>
        </pc:sldMkLst>
        <pc:spChg chg="mod">
          <ac:chgData name="Ruslan Rainivskyi (2412647)" userId="e5eb5b4c-1078-44bc-860a-b5723ef66648" providerId="ADAL" clId="{BD1AFCDF-46C7-56B7-8011-BC9359D2412C}" dt="2025-11-07T13:58:20.576" v="152" actId="26606"/>
          <ac:spMkLst>
            <pc:docMk/>
            <pc:sldMk cId="331134256" sldId="258"/>
            <ac:spMk id="2" creationId="{E700E058-1006-FED9-9B33-07FADC62228E}"/>
          </ac:spMkLst>
        </pc:spChg>
        <pc:spChg chg="add del mod">
          <ac:chgData name="Ruslan Rainivskyi (2412647)" userId="e5eb5b4c-1078-44bc-860a-b5723ef66648" providerId="ADAL" clId="{BD1AFCDF-46C7-56B7-8011-BC9359D2412C}" dt="2025-11-07T13:58:20.576" v="152" actId="26606"/>
          <ac:spMkLst>
            <pc:docMk/>
            <pc:sldMk cId="331134256" sldId="258"/>
            <ac:spMk id="3" creationId="{FDA62117-5ABB-AB37-5F5A-9FEAFA4128BC}"/>
          </ac:spMkLst>
        </pc:spChg>
        <pc:spChg chg="add del">
          <ac:chgData name="Ruslan Rainivskyi (2412647)" userId="e5eb5b4c-1078-44bc-860a-b5723ef66648" providerId="ADAL" clId="{BD1AFCDF-46C7-56B7-8011-BC9359D2412C}" dt="2025-11-07T13:58:16.641" v="147" actId="26606"/>
          <ac:spMkLst>
            <pc:docMk/>
            <pc:sldMk cId="331134256" sldId="258"/>
            <ac:spMk id="6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3:58:16.641" v="147" actId="26606"/>
          <ac:spMkLst>
            <pc:docMk/>
            <pc:sldMk cId="331134256" sldId="258"/>
            <ac:spMk id="7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3:57:52.623" v="135" actId="26606"/>
          <ac:spMkLst>
            <pc:docMk/>
            <pc:sldMk cId="331134256" sldId="258"/>
            <ac:spMk id="9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3:57:52.623" v="135" actId="26606"/>
          <ac:spMkLst>
            <pc:docMk/>
            <pc:sldMk cId="331134256" sldId="258"/>
            <ac:spMk id="11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3:58:18.853" v="149" actId="26606"/>
          <ac:spMkLst>
            <pc:docMk/>
            <pc:sldMk cId="331134256" sldId="258"/>
            <ac:spMk id="34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3:58:18.853" v="149" actId="26606"/>
          <ac:spMkLst>
            <pc:docMk/>
            <pc:sldMk cId="331134256" sldId="258"/>
            <ac:spMk id="35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3:58:20.559" v="151" actId="26606"/>
          <ac:spMkLst>
            <pc:docMk/>
            <pc:sldMk cId="331134256" sldId="258"/>
            <ac:spMk id="56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3:58:20.559" v="151" actId="26606"/>
          <ac:spMkLst>
            <pc:docMk/>
            <pc:sldMk cId="331134256" sldId="258"/>
            <ac:spMk id="57" creationId="{37962AE0-6A1C-4B76-9D52-10E5E6D7D3BB}"/>
          </ac:spMkLst>
        </pc:spChg>
        <pc:spChg chg="add">
          <ac:chgData name="Ruslan Rainivskyi (2412647)" userId="e5eb5b4c-1078-44bc-860a-b5723ef66648" providerId="ADAL" clId="{BD1AFCDF-46C7-56B7-8011-BC9359D2412C}" dt="2025-11-07T13:58:20.576" v="152" actId="26606"/>
          <ac:spMkLst>
            <pc:docMk/>
            <pc:sldMk cId="331134256" sldId="258"/>
            <ac:spMk id="62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3:58:20.576" v="152" actId="26606"/>
          <ac:spMkLst>
            <pc:docMk/>
            <pc:sldMk cId="331134256" sldId="258"/>
            <ac:spMk id="63" creationId="{37962AE0-6A1C-4B76-9D52-10E5E6D7D3BB}"/>
          </ac:spMkLst>
        </pc:spChg>
        <pc:grpChg chg="add del">
          <ac:chgData name="Ruslan Rainivskyi (2412647)" userId="e5eb5b4c-1078-44bc-860a-b5723ef66648" providerId="ADAL" clId="{BD1AFCDF-46C7-56B7-8011-BC9359D2412C}" dt="2025-11-07T13:58:16.641" v="147" actId="26606"/>
          <ac:grpSpMkLst>
            <pc:docMk/>
            <pc:sldMk cId="331134256" sldId="258"/>
            <ac:grpSpMk id="8" creationId="{0472A36C-8D48-42A9-9B72-88F9C5B9A128}"/>
          </ac:grpSpMkLst>
        </pc:grpChg>
        <pc:grpChg chg="add del">
          <ac:chgData name="Ruslan Rainivskyi (2412647)" userId="e5eb5b4c-1078-44bc-860a-b5723ef66648" providerId="ADAL" clId="{BD1AFCDF-46C7-56B7-8011-BC9359D2412C}" dt="2025-11-07T13:58:16.641" v="147" actId="26606"/>
          <ac:grpSpMkLst>
            <pc:docMk/>
            <pc:sldMk cId="331134256" sldId="258"/>
            <ac:grpSpMk id="10" creationId="{FA953E9F-25D1-4789-9B1D-51F868DADEF5}"/>
          </ac:grpSpMkLst>
        </pc:grpChg>
        <pc:grpChg chg="add del">
          <ac:chgData name="Ruslan Rainivskyi (2412647)" userId="e5eb5b4c-1078-44bc-860a-b5723ef66648" providerId="ADAL" clId="{BD1AFCDF-46C7-56B7-8011-BC9359D2412C}" dt="2025-11-07T13:57:52.623" v="135" actId="26606"/>
          <ac:grpSpMkLst>
            <pc:docMk/>
            <pc:sldMk cId="331134256" sldId="258"/>
            <ac:grpSpMk id="13" creationId="{0472A36C-8D48-42A9-9B72-88F9C5B9A128}"/>
          </ac:grpSpMkLst>
        </pc:grpChg>
        <pc:grpChg chg="add del">
          <ac:chgData name="Ruslan Rainivskyi (2412647)" userId="e5eb5b4c-1078-44bc-860a-b5723ef66648" providerId="ADAL" clId="{BD1AFCDF-46C7-56B7-8011-BC9359D2412C}" dt="2025-11-07T13:57:52.623" v="135" actId="26606"/>
          <ac:grpSpMkLst>
            <pc:docMk/>
            <pc:sldMk cId="331134256" sldId="258"/>
            <ac:grpSpMk id="23" creationId="{FA953E9F-25D1-4789-9B1D-51F868DADEF5}"/>
          </ac:grpSpMkLst>
        </pc:grpChg>
        <pc:grpChg chg="add del">
          <ac:chgData name="Ruslan Rainivskyi (2412647)" userId="e5eb5b4c-1078-44bc-860a-b5723ef66648" providerId="ADAL" clId="{BD1AFCDF-46C7-56B7-8011-BC9359D2412C}" dt="2025-11-07T13:58:18.853" v="149" actId="26606"/>
          <ac:grpSpMkLst>
            <pc:docMk/>
            <pc:sldMk cId="331134256" sldId="258"/>
            <ac:grpSpMk id="36" creationId="{0472A36C-8D48-42A9-9B72-88F9C5B9A128}"/>
          </ac:grpSpMkLst>
        </pc:grpChg>
        <pc:grpChg chg="add del">
          <ac:chgData name="Ruslan Rainivskyi (2412647)" userId="e5eb5b4c-1078-44bc-860a-b5723ef66648" providerId="ADAL" clId="{BD1AFCDF-46C7-56B7-8011-BC9359D2412C}" dt="2025-11-07T13:58:18.853" v="149" actId="26606"/>
          <ac:grpSpMkLst>
            <pc:docMk/>
            <pc:sldMk cId="331134256" sldId="258"/>
            <ac:grpSpMk id="45" creationId="{FA953E9F-25D1-4789-9B1D-51F868DADEF5}"/>
          </ac:grpSpMkLst>
        </pc:grpChg>
        <pc:grpChg chg="add del">
          <ac:chgData name="Ruslan Rainivskyi (2412647)" userId="e5eb5b4c-1078-44bc-860a-b5723ef66648" providerId="ADAL" clId="{BD1AFCDF-46C7-56B7-8011-BC9359D2412C}" dt="2025-11-07T13:58:20.559" v="151" actId="26606"/>
          <ac:grpSpMkLst>
            <pc:docMk/>
            <pc:sldMk cId="331134256" sldId="258"/>
            <ac:grpSpMk id="58" creationId="{0472A36C-8D48-42A9-9B72-88F9C5B9A128}"/>
          </ac:grpSpMkLst>
        </pc:grpChg>
        <pc:grpChg chg="add del">
          <ac:chgData name="Ruslan Rainivskyi (2412647)" userId="e5eb5b4c-1078-44bc-860a-b5723ef66648" providerId="ADAL" clId="{BD1AFCDF-46C7-56B7-8011-BC9359D2412C}" dt="2025-11-07T13:58:20.559" v="151" actId="26606"/>
          <ac:grpSpMkLst>
            <pc:docMk/>
            <pc:sldMk cId="331134256" sldId="258"/>
            <ac:grpSpMk id="59" creationId="{FA953E9F-25D1-4789-9B1D-51F868DADEF5}"/>
          </ac:grpSpMkLst>
        </pc:grpChg>
        <pc:grpChg chg="add">
          <ac:chgData name="Ruslan Rainivskyi (2412647)" userId="e5eb5b4c-1078-44bc-860a-b5723ef66648" providerId="ADAL" clId="{BD1AFCDF-46C7-56B7-8011-BC9359D2412C}" dt="2025-11-07T13:58:20.576" v="152" actId="26606"/>
          <ac:grpSpMkLst>
            <pc:docMk/>
            <pc:sldMk cId="331134256" sldId="258"/>
            <ac:grpSpMk id="64" creationId="{0472A36C-8D48-42A9-9B72-88F9C5B9A128}"/>
          </ac:grpSpMkLst>
        </pc:grpChg>
        <pc:grpChg chg="add">
          <ac:chgData name="Ruslan Rainivskyi (2412647)" userId="e5eb5b4c-1078-44bc-860a-b5723ef66648" providerId="ADAL" clId="{BD1AFCDF-46C7-56B7-8011-BC9359D2412C}" dt="2025-11-07T13:58:20.576" v="152" actId="26606"/>
          <ac:grpSpMkLst>
            <pc:docMk/>
            <pc:sldMk cId="331134256" sldId="258"/>
            <ac:grpSpMk id="73" creationId="{FA953E9F-25D1-4789-9B1D-51F868DADEF5}"/>
          </ac:grpSpMkLst>
        </pc:grpChg>
        <pc:graphicFrameChg chg="add del">
          <ac:chgData name="Ruslan Rainivskyi (2412647)" userId="e5eb5b4c-1078-44bc-860a-b5723ef66648" providerId="ADAL" clId="{BD1AFCDF-46C7-56B7-8011-BC9359D2412C}" dt="2025-11-07T13:57:52.623" v="135" actId="26606"/>
          <ac:graphicFrameMkLst>
            <pc:docMk/>
            <pc:sldMk cId="331134256" sldId="258"/>
            <ac:graphicFrameMk id="5" creationId="{B180FE4D-8F3E-BD3D-70BC-337807D10C42}"/>
          </ac:graphicFrameMkLst>
        </pc:graphicFrameChg>
        <pc:graphicFrameChg chg="add del">
          <ac:chgData name="Ruslan Rainivskyi (2412647)" userId="e5eb5b4c-1078-44bc-860a-b5723ef66648" providerId="ADAL" clId="{BD1AFCDF-46C7-56B7-8011-BC9359D2412C}" dt="2025-11-07T13:58:16.641" v="147" actId="26606"/>
          <ac:graphicFrameMkLst>
            <pc:docMk/>
            <pc:sldMk cId="331134256" sldId="258"/>
            <ac:graphicFrameMk id="12" creationId="{1AABE368-B71C-6F2F-A0D0-2F8C1366F76E}"/>
          </ac:graphicFrameMkLst>
        </pc:graphicFrameChg>
        <pc:graphicFrameChg chg="add del">
          <ac:chgData name="Ruslan Rainivskyi (2412647)" userId="e5eb5b4c-1078-44bc-860a-b5723ef66648" providerId="ADAL" clId="{BD1AFCDF-46C7-56B7-8011-BC9359D2412C}" dt="2025-11-07T13:58:18.853" v="149" actId="26606"/>
          <ac:graphicFrameMkLst>
            <pc:docMk/>
            <pc:sldMk cId="331134256" sldId="258"/>
            <ac:graphicFrameMk id="54" creationId="{A7B8270B-2512-3A2D-C36D-67B9D3704EFA}"/>
          </ac:graphicFrameMkLst>
        </pc:graphicFrameChg>
        <pc:graphicFrameChg chg="add del">
          <ac:chgData name="Ruslan Rainivskyi (2412647)" userId="e5eb5b4c-1078-44bc-860a-b5723ef66648" providerId="ADAL" clId="{BD1AFCDF-46C7-56B7-8011-BC9359D2412C}" dt="2025-11-07T13:58:20.559" v="151" actId="26606"/>
          <ac:graphicFrameMkLst>
            <pc:docMk/>
            <pc:sldMk cId="331134256" sldId="258"/>
            <ac:graphicFrameMk id="60" creationId="{1AABE368-B71C-6F2F-A0D0-2F8C1366F76E}"/>
          </ac:graphicFrameMkLst>
        </pc:graphicFrameChg>
        <pc:graphicFrameChg chg="add">
          <ac:chgData name="Ruslan Rainivskyi (2412647)" userId="e5eb5b4c-1078-44bc-860a-b5723ef66648" providerId="ADAL" clId="{BD1AFCDF-46C7-56B7-8011-BC9359D2412C}" dt="2025-11-07T13:58:20.576" v="152" actId="26606"/>
          <ac:graphicFrameMkLst>
            <pc:docMk/>
            <pc:sldMk cId="331134256" sldId="258"/>
            <ac:graphicFrameMk id="82" creationId="{A7B8270B-2512-3A2D-C36D-67B9D3704EFA}"/>
          </ac:graphicFrameMkLst>
        </pc:graphicFrameChg>
      </pc:sldChg>
      <pc:sldChg chg="addSp delSp modSp new mod setBg">
        <pc:chgData name="Ruslan Rainivskyi (2412647)" userId="e5eb5b4c-1078-44bc-860a-b5723ef66648" providerId="ADAL" clId="{BD1AFCDF-46C7-56B7-8011-BC9359D2412C}" dt="2025-11-07T14:17:05.416" v="220" actId="1076"/>
        <pc:sldMkLst>
          <pc:docMk/>
          <pc:sldMk cId="2293303850" sldId="259"/>
        </pc:sldMkLst>
        <pc:spChg chg="mod ord">
          <ac:chgData name="Ruslan Rainivskyi (2412647)" userId="e5eb5b4c-1078-44bc-860a-b5723ef66648" providerId="ADAL" clId="{BD1AFCDF-46C7-56B7-8011-BC9359D2412C}" dt="2025-11-07T14:16:09.882" v="212" actId="14100"/>
          <ac:spMkLst>
            <pc:docMk/>
            <pc:sldMk cId="2293303850" sldId="259"/>
            <ac:spMk id="2" creationId="{30FACCE2-4854-8498-B890-ABC51AE1E03C}"/>
          </ac:spMkLst>
        </pc:spChg>
        <pc:spChg chg="add del mod">
          <ac:chgData name="Ruslan Rainivskyi (2412647)" userId="e5eb5b4c-1078-44bc-860a-b5723ef66648" providerId="ADAL" clId="{BD1AFCDF-46C7-56B7-8011-BC9359D2412C}" dt="2025-11-07T14:03:18.766" v="168" actId="26606"/>
          <ac:spMkLst>
            <pc:docMk/>
            <pc:sldMk cId="2293303850" sldId="259"/>
            <ac:spMk id="3" creationId="{5C2B05FF-CDC6-7E67-2735-0AC4480BEE29}"/>
          </ac:spMkLst>
        </pc:spChg>
        <pc:spChg chg="add del mod">
          <ac:chgData name="Ruslan Rainivskyi (2412647)" userId="e5eb5b4c-1078-44bc-860a-b5723ef66648" providerId="ADAL" clId="{BD1AFCDF-46C7-56B7-8011-BC9359D2412C}" dt="2025-11-07T14:15:20.979" v="199" actId="478"/>
          <ac:spMkLst>
            <pc:docMk/>
            <pc:sldMk cId="2293303850" sldId="259"/>
            <ac:spMk id="6" creationId="{35E93AF9-5B12-71E5-C20B-0F8C7BA52F0C}"/>
          </ac:spMkLst>
        </pc:spChg>
        <pc:spChg chg="add mod">
          <ac:chgData name="Ruslan Rainivskyi (2412647)" userId="e5eb5b4c-1078-44bc-860a-b5723ef66648" providerId="ADAL" clId="{BD1AFCDF-46C7-56B7-8011-BC9359D2412C}" dt="2025-11-07T14:17:05.416" v="220" actId="1076"/>
          <ac:spMkLst>
            <pc:docMk/>
            <pc:sldMk cId="2293303850" sldId="259"/>
            <ac:spMk id="8" creationId="{D614A69F-C86B-8826-61FD-3470FA0200C3}"/>
          </ac:spMkLst>
        </pc:spChg>
        <pc:spChg chg="add del">
          <ac:chgData name="Ruslan Rainivskyi (2412647)" userId="e5eb5b4c-1078-44bc-860a-b5723ef66648" providerId="ADAL" clId="{BD1AFCDF-46C7-56B7-8011-BC9359D2412C}" dt="2025-11-07T14:03:11.555" v="163" actId="26606"/>
          <ac:spMkLst>
            <pc:docMk/>
            <pc:sldMk cId="2293303850" sldId="259"/>
            <ac:spMk id="9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4:03:13.158" v="165" actId="26606"/>
          <ac:spMkLst>
            <pc:docMk/>
            <pc:sldMk cId="2293303850" sldId="259"/>
            <ac:spMk id="10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4:03:11.555" v="163" actId="26606"/>
          <ac:spMkLst>
            <pc:docMk/>
            <pc:sldMk cId="2293303850" sldId="259"/>
            <ac:spMk id="11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4:03:13.158" v="165" actId="26606"/>
          <ac:spMkLst>
            <pc:docMk/>
            <pc:sldMk cId="2293303850" sldId="259"/>
            <ac:spMk id="12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4:03:13.158" v="165" actId="26606"/>
          <ac:spMkLst>
            <pc:docMk/>
            <pc:sldMk cId="2293303850" sldId="259"/>
            <ac:spMk id="43" creationId="{5C2B05FF-CDC6-7E67-2735-0AC4480BEE29}"/>
          </ac:spMkLst>
        </pc:spChg>
        <pc:spChg chg="add del">
          <ac:chgData name="Ruslan Rainivskyi (2412647)" userId="e5eb5b4c-1078-44bc-860a-b5723ef66648" providerId="ADAL" clId="{BD1AFCDF-46C7-56B7-8011-BC9359D2412C}" dt="2025-11-07T14:04:19.464" v="171" actId="26606"/>
          <ac:spMkLst>
            <pc:docMk/>
            <pc:sldMk cId="2293303850" sldId="259"/>
            <ac:spMk id="55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4:04:19.464" v="171" actId="26606"/>
          <ac:spMkLst>
            <pc:docMk/>
            <pc:sldMk cId="2293303850" sldId="259"/>
            <ac:spMk id="56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4:04:40.667" v="176" actId="26606"/>
          <ac:spMkLst>
            <pc:docMk/>
            <pc:sldMk cId="2293303850" sldId="259"/>
            <ac:spMk id="65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4:04:40.667" v="176" actId="26606"/>
          <ac:spMkLst>
            <pc:docMk/>
            <pc:sldMk cId="2293303850" sldId="259"/>
            <ac:spMk id="67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4:04:40.646" v="175" actId="26606"/>
          <ac:spMkLst>
            <pc:docMk/>
            <pc:sldMk cId="2293303850" sldId="259"/>
            <ac:spMk id="93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4:04:40.646" v="175" actId="26606"/>
          <ac:spMkLst>
            <pc:docMk/>
            <pc:sldMk cId="2293303850" sldId="259"/>
            <ac:spMk id="95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4:04:40.646" v="175" actId="26606"/>
          <ac:spMkLst>
            <pc:docMk/>
            <pc:sldMk cId="2293303850" sldId="259"/>
            <ac:spMk id="97" creationId="{16E12301-1C96-4D15-9838-D5B894B22365}"/>
          </ac:spMkLst>
        </pc:spChg>
        <pc:spChg chg="add del">
          <ac:chgData name="Ruslan Rainivskyi (2412647)" userId="e5eb5b4c-1078-44bc-860a-b5723ef66648" providerId="ADAL" clId="{BD1AFCDF-46C7-56B7-8011-BC9359D2412C}" dt="2025-11-07T14:04:59.080" v="179" actId="26606"/>
          <ac:spMkLst>
            <pc:docMk/>
            <pc:sldMk cId="2293303850" sldId="259"/>
            <ac:spMk id="119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4:04:59.080" v="179" actId="26606"/>
          <ac:spMkLst>
            <pc:docMk/>
            <pc:sldMk cId="2293303850" sldId="259"/>
            <ac:spMk id="120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4:05:16.537" v="181" actId="26606"/>
          <ac:spMkLst>
            <pc:docMk/>
            <pc:sldMk cId="2293303850" sldId="259"/>
            <ac:spMk id="141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4:05:16.537" v="181" actId="26606"/>
          <ac:spMkLst>
            <pc:docMk/>
            <pc:sldMk cId="2293303850" sldId="259"/>
            <ac:spMk id="143" creationId="{37962AE0-6A1C-4B76-9D52-10E5E6D7D3BB}"/>
          </ac:spMkLst>
        </pc:spChg>
        <pc:spChg chg="add">
          <ac:chgData name="Ruslan Rainivskyi (2412647)" userId="e5eb5b4c-1078-44bc-860a-b5723ef66648" providerId="ADAL" clId="{BD1AFCDF-46C7-56B7-8011-BC9359D2412C}" dt="2025-11-07T14:05:16.537" v="181" actId="26606"/>
          <ac:spMkLst>
            <pc:docMk/>
            <pc:sldMk cId="2293303850" sldId="259"/>
            <ac:spMk id="169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4:05:16.537" v="181" actId="26606"/>
          <ac:spMkLst>
            <pc:docMk/>
            <pc:sldMk cId="2293303850" sldId="259"/>
            <ac:spMk id="171" creationId="{37962AE0-6A1C-4B76-9D52-10E5E6D7D3BB}"/>
          </ac:spMkLst>
        </pc:spChg>
        <pc:grpChg chg="add del">
          <ac:chgData name="Ruslan Rainivskyi (2412647)" userId="e5eb5b4c-1078-44bc-860a-b5723ef66648" providerId="ADAL" clId="{BD1AFCDF-46C7-56B7-8011-BC9359D2412C}" dt="2025-11-07T14:03:11.555" v="163" actId="26606"/>
          <ac:grpSpMkLst>
            <pc:docMk/>
            <pc:sldMk cId="2293303850" sldId="259"/>
            <ac:grpSpMk id="13" creationId="{32D15CB3-AC64-41F7-86F8-22A111F3DC24}"/>
          </ac:grpSpMkLst>
        </pc:grpChg>
        <pc:grpChg chg="add del">
          <ac:chgData name="Ruslan Rainivskyi (2412647)" userId="e5eb5b4c-1078-44bc-860a-b5723ef66648" providerId="ADAL" clId="{BD1AFCDF-46C7-56B7-8011-BC9359D2412C}" dt="2025-11-07T14:03:11.555" v="163" actId="26606"/>
          <ac:grpSpMkLst>
            <pc:docMk/>
            <pc:sldMk cId="2293303850" sldId="259"/>
            <ac:grpSpMk id="23" creationId="{921D9B61-CDA2-49D1-82AA-534691496FE5}"/>
          </ac:grpSpMkLst>
        </pc:grpChg>
        <pc:grpChg chg="add del">
          <ac:chgData name="Ruslan Rainivskyi (2412647)" userId="e5eb5b4c-1078-44bc-860a-b5723ef66648" providerId="ADAL" clId="{BD1AFCDF-46C7-56B7-8011-BC9359D2412C}" dt="2025-11-07T14:03:13.158" v="165" actId="26606"/>
          <ac:grpSpMkLst>
            <pc:docMk/>
            <pc:sldMk cId="2293303850" sldId="259"/>
            <ac:grpSpMk id="24" creationId="{284021E3-6F46-410C-BF43-B2DED736558E}"/>
          </ac:grpSpMkLst>
        </pc:grpChg>
        <pc:grpChg chg="add del">
          <ac:chgData name="Ruslan Rainivskyi (2412647)" userId="e5eb5b4c-1078-44bc-860a-b5723ef66648" providerId="ADAL" clId="{BD1AFCDF-46C7-56B7-8011-BC9359D2412C}" dt="2025-11-07T14:03:13.158" v="165" actId="26606"/>
          <ac:grpSpMkLst>
            <pc:docMk/>
            <pc:sldMk cId="2293303850" sldId="259"/>
            <ac:grpSpMk id="35" creationId="{34B438D8-EF7C-445C-8B7F-953BEB1BC133}"/>
          </ac:grpSpMkLst>
        </pc:grpChg>
        <pc:grpChg chg="add">
          <ac:chgData name="Ruslan Rainivskyi (2412647)" userId="e5eb5b4c-1078-44bc-860a-b5723ef66648" providerId="ADAL" clId="{BD1AFCDF-46C7-56B7-8011-BC9359D2412C}" dt="2025-11-07T14:03:18.766" v="168" actId="26606"/>
          <ac:grpSpMkLst>
            <pc:docMk/>
            <pc:sldMk cId="2293303850" sldId="259"/>
            <ac:grpSpMk id="57" creationId="{F73EC8D8-C118-4A24-B3A2-F22636F209B4}"/>
          </ac:grpSpMkLst>
        </pc:grpChg>
        <pc:grpChg chg="add del">
          <ac:chgData name="Ruslan Rainivskyi (2412647)" userId="e5eb5b4c-1078-44bc-860a-b5723ef66648" providerId="ADAL" clId="{BD1AFCDF-46C7-56B7-8011-BC9359D2412C}" dt="2025-11-07T14:04:19.464" v="171" actId="26606"/>
          <ac:grpSpMkLst>
            <pc:docMk/>
            <pc:sldMk cId="2293303850" sldId="259"/>
            <ac:grpSpMk id="58" creationId="{3BA0B410-FA41-4CD6-A923-146E029BBB25}"/>
          </ac:grpSpMkLst>
        </pc:grpChg>
        <pc:grpChg chg="add del">
          <ac:chgData name="Ruslan Rainivskyi (2412647)" userId="e5eb5b4c-1078-44bc-860a-b5723ef66648" providerId="ADAL" clId="{BD1AFCDF-46C7-56B7-8011-BC9359D2412C}" dt="2025-11-07T14:04:40.667" v="176" actId="26606"/>
          <ac:grpSpMkLst>
            <pc:docMk/>
            <pc:sldMk cId="2293303850" sldId="259"/>
            <ac:grpSpMk id="69" creationId="{FADD1535-ED83-48B3-8EB1-671A080F0918}"/>
          </ac:grpSpMkLst>
        </pc:grpChg>
        <pc:grpChg chg="add del">
          <ac:chgData name="Ruslan Rainivskyi (2412647)" userId="e5eb5b4c-1078-44bc-860a-b5723ef66648" providerId="ADAL" clId="{BD1AFCDF-46C7-56B7-8011-BC9359D2412C}" dt="2025-11-07T14:04:40.667" v="176" actId="26606"/>
          <ac:grpSpMkLst>
            <pc:docMk/>
            <pc:sldMk cId="2293303850" sldId="259"/>
            <ac:grpSpMk id="79" creationId="{01081332-6CA1-49C2-A979-7709509AD165}"/>
          </ac:grpSpMkLst>
        </pc:grpChg>
        <pc:grpChg chg="add del">
          <ac:chgData name="Ruslan Rainivskyi (2412647)" userId="e5eb5b4c-1078-44bc-860a-b5723ef66648" providerId="ADAL" clId="{BD1AFCDF-46C7-56B7-8011-BC9359D2412C}" dt="2025-11-07T14:04:59.080" v="179" actId="26606"/>
          <ac:grpSpMkLst>
            <pc:docMk/>
            <pc:sldMk cId="2293303850" sldId="259"/>
            <ac:grpSpMk id="107" creationId="{01081332-6CA1-49C2-A979-7709509AD165}"/>
          </ac:grpSpMkLst>
        </pc:grpChg>
        <pc:grpChg chg="del">
          <ac:chgData name="Ruslan Rainivskyi (2412647)" userId="e5eb5b4c-1078-44bc-860a-b5723ef66648" providerId="ADAL" clId="{BD1AFCDF-46C7-56B7-8011-BC9359D2412C}" dt="2025-11-07T14:04:40.646" v="175" actId="26606"/>
          <ac:grpSpMkLst>
            <pc:docMk/>
            <pc:sldMk cId="2293303850" sldId="259"/>
            <ac:grpSpMk id="108" creationId="{34676384-D846-461C-B8F3-BDB849B4A408}"/>
          </ac:grpSpMkLst>
        </pc:grpChg>
        <pc:grpChg chg="add del">
          <ac:chgData name="Ruslan Rainivskyi (2412647)" userId="e5eb5b4c-1078-44bc-860a-b5723ef66648" providerId="ADAL" clId="{BD1AFCDF-46C7-56B7-8011-BC9359D2412C}" dt="2025-11-07T14:04:59.080" v="179" actId="26606"/>
          <ac:grpSpMkLst>
            <pc:docMk/>
            <pc:sldMk cId="2293303850" sldId="259"/>
            <ac:grpSpMk id="121" creationId="{FADD1535-ED83-48B3-8EB1-671A080F0918}"/>
          </ac:grpSpMkLst>
        </pc:grpChg>
        <pc:grpChg chg="add del">
          <ac:chgData name="Ruslan Rainivskyi (2412647)" userId="e5eb5b4c-1078-44bc-860a-b5723ef66648" providerId="ADAL" clId="{BD1AFCDF-46C7-56B7-8011-BC9359D2412C}" dt="2025-11-07T14:05:16.537" v="181" actId="26606"/>
          <ac:grpSpMkLst>
            <pc:docMk/>
            <pc:sldMk cId="2293303850" sldId="259"/>
            <ac:grpSpMk id="145" creationId="{FADD1535-ED83-48B3-8EB1-671A080F0918}"/>
          </ac:grpSpMkLst>
        </pc:grpChg>
        <pc:grpChg chg="add del">
          <ac:chgData name="Ruslan Rainivskyi (2412647)" userId="e5eb5b4c-1078-44bc-860a-b5723ef66648" providerId="ADAL" clId="{BD1AFCDF-46C7-56B7-8011-BC9359D2412C}" dt="2025-11-07T14:05:16.537" v="181" actId="26606"/>
          <ac:grpSpMkLst>
            <pc:docMk/>
            <pc:sldMk cId="2293303850" sldId="259"/>
            <ac:grpSpMk id="155" creationId="{01081332-6CA1-49C2-A979-7709509AD165}"/>
          </ac:grpSpMkLst>
        </pc:grpChg>
        <pc:grpChg chg="add">
          <ac:chgData name="Ruslan Rainivskyi (2412647)" userId="e5eb5b4c-1078-44bc-860a-b5723ef66648" providerId="ADAL" clId="{BD1AFCDF-46C7-56B7-8011-BC9359D2412C}" dt="2025-11-07T14:05:16.537" v="181" actId="26606"/>
          <ac:grpSpMkLst>
            <pc:docMk/>
            <pc:sldMk cId="2293303850" sldId="259"/>
            <ac:grpSpMk id="173" creationId="{FADD1535-ED83-48B3-8EB1-671A080F0918}"/>
          </ac:grpSpMkLst>
        </pc:grpChg>
        <pc:grpChg chg="add">
          <ac:chgData name="Ruslan Rainivskyi (2412647)" userId="e5eb5b4c-1078-44bc-860a-b5723ef66648" providerId="ADAL" clId="{BD1AFCDF-46C7-56B7-8011-BC9359D2412C}" dt="2025-11-07T14:05:16.537" v="181" actId="26606"/>
          <ac:grpSpMkLst>
            <pc:docMk/>
            <pc:sldMk cId="2293303850" sldId="259"/>
            <ac:grpSpMk id="183" creationId="{01081332-6CA1-49C2-A979-7709509AD165}"/>
          </ac:grpSpMkLst>
        </pc:grpChg>
        <pc:graphicFrameChg chg="add del">
          <ac:chgData name="Ruslan Rainivskyi (2412647)" userId="e5eb5b4c-1078-44bc-860a-b5723ef66648" providerId="ADAL" clId="{BD1AFCDF-46C7-56B7-8011-BC9359D2412C}" dt="2025-11-07T14:03:11.555" v="163" actId="26606"/>
          <ac:graphicFrameMkLst>
            <pc:docMk/>
            <pc:sldMk cId="2293303850" sldId="259"/>
            <ac:graphicFrameMk id="5" creationId="{7D2557DD-5CB8-EF62-84DC-BFF77ADCF133}"/>
          </ac:graphicFrameMkLst>
        </pc:graphicFrameChg>
        <pc:graphicFrameChg chg="add del">
          <ac:chgData name="Ruslan Rainivskyi (2412647)" userId="e5eb5b4c-1078-44bc-860a-b5723ef66648" providerId="ADAL" clId="{BD1AFCDF-46C7-56B7-8011-BC9359D2412C}" dt="2025-11-07T14:03:18.739" v="167" actId="26606"/>
          <ac:graphicFrameMkLst>
            <pc:docMk/>
            <pc:sldMk cId="2293303850" sldId="259"/>
            <ac:graphicFrameMk id="53" creationId="{AAB2E54A-40E9-0356-1E60-73D75A4552F4}"/>
          </ac:graphicFrameMkLst>
        </pc:graphicFrameChg>
        <pc:graphicFrameChg chg="add mod ord modGraphic">
          <ac:chgData name="Ruslan Rainivskyi (2412647)" userId="e5eb5b4c-1078-44bc-860a-b5723ef66648" providerId="ADAL" clId="{BD1AFCDF-46C7-56B7-8011-BC9359D2412C}" dt="2025-11-07T14:15:34.728" v="206"/>
          <ac:graphicFrameMkLst>
            <pc:docMk/>
            <pc:sldMk cId="2293303850" sldId="259"/>
            <ac:graphicFrameMk id="60" creationId="{102C76FD-274E-CDA9-3089-1E1E78D6D9F1}"/>
          </ac:graphicFrameMkLst>
        </pc:graphicFrameChg>
        <pc:picChg chg="add mod">
          <ac:chgData name="Ruslan Rainivskyi (2412647)" userId="e5eb5b4c-1078-44bc-860a-b5723ef66648" providerId="ADAL" clId="{BD1AFCDF-46C7-56B7-8011-BC9359D2412C}" dt="2025-11-07T14:05:58.485" v="187" actId="14100"/>
          <ac:picMkLst>
            <pc:docMk/>
            <pc:sldMk cId="2293303850" sldId="259"/>
            <ac:picMk id="4" creationId="{E318F2E9-7D07-2CF7-5C53-2803D6DFBEAD}"/>
          </ac:picMkLst>
        </pc:picChg>
        <pc:picChg chg="add del">
          <ac:chgData name="Ruslan Rainivskyi (2412647)" userId="e5eb5b4c-1078-44bc-860a-b5723ef66648" providerId="ADAL" clId="{BD1AFCDF-46C7-56B7-8011-BC9359D2412C}" dt="2025-11-07T14:03:13.158" v="165" actId="26606"/>
          <ac:picMkLst>
            <pc:docMk/>
            <pc:sldMk cId="2293303850" sldId="259"/>
            <ac:picMk id="7" creationId="{77DCC468-41CD-F44A-4766-B678675F577E}"/>
          </ac:picMkLst>
        </pc:picChg>
      </pc:sldChg>
      <pc:sldChg chg="addSp delSp modSp new mod setBg">
        <pc:chgData name="Ruslan Rainivskyi (2412647)" userId="e5eb5b4c-1078-44bc-860a-b5723ef66648" providerId="ADAL" clId="{BD1AFCDF-46C7-56B7-8011-BC9359D2412C}" dt="2025-11-07T14:29:22.172" v="252" actId="1076"/>
        <pc:sldMkLst>
          <pc:docMk/>
          <pc:sldMk cId="1407456258" sldId="260"/>
        </pc:sldMkLst>
        <pc:spChg chg="mod">
          <ac:chgData name="Ruslan Rainivskyi (2412647)" userId="e5eb5b4c-1078-44bc-860a-b5723ef66648" providerId="ADAL" clId="{BD1AFCDF-46C7-56B7-8011-BC9359D2412C}" dt="2025-11-07T14:28:18.335" v="241" actId="26606"/>
          <ac:spMkLst>
            <pc:docMk/>
            <pc:sldMk cId="1407456258" sldId="260"/>
            <ac:spMk id="2" creationId="{20205AB8-47E6-5F0B-DDA7-522D0238AA73}"/>
          </ac:spMkLst>
        </pc:spChg>
        <pc:spChg chg="mod">
          <ac:chgData name="Ruslan Rainivskyi (2412647)" userId="e5eb5b4c-1078-44bc-860a-b5723ef66648" providerId="ADAL" clId="{BD1AFCDF-46C7-56B7-8011-BC9359D2412C}" dt="2025-11-07T14:29:22.172" v="252" actId="1076"/>
          <ac:spMkLst>
            <pc:docMk/>
            <pc:sldMk cId="1407456258" sldId="260"/>
            <ac:spMk id="3" creationId="{F35611CB-051F-9892-EE0E-FB0E6CF0CA01}"/>
          </ac:spMkLst>
        </pc:spChg>
        <pc:spChg chg="add del">
          <ac:chgData name="Ruslan Rainivskyi (2412647)" userId="e5eb5b4c-1078-44bc-860a-b5723ef66648" providerId="ADAL" clId="{BD1AFCDF-46C7-56B7-8011-BC9359D2412C}" dt="2025-11-07T14:25:23.403" v="229" actId="26606"/>
          <ac:spMkLst>
            <pc:docMk/>
            <pc:sldMk cId="1407456258" sldId="260"/>
            <ac:spMk id="9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4:25:23.403" v="229" actId="26606"/>
          <ac:spMkLst>
            <pc:docMk/>
            <pc:sldMk cId="1407456258" sldId="260"/>
            <ac:spMk id="11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4:25:23.403" v="229" actId="26606"/>
          <ac:spMkLst>
            <pc:docMk/>
            <pc:sldMk cId="1407456258" sldId="260"/>
            <ac:spMk id="13" creationId="{16E12301-1C96-4D15-9838-D5B894B22365}"/>
          </ac:spMkLst>
        </pc:spChg>
        <pc:spChg chg="add del">
          <ac:chgData name="Ruslan Rainivskyi (2412647)" userId="e5eb5b4c-1078-44bc-860a-b5723ef66648" providerId="ADAL" clId="{BD1AFCDF-46C7-56B7-8011-BC9359D2412C}" dt="2025-11-07T14:28:18.335" v="241" actId="26606"/>
          <ac:spMkLst>
            <pc:docMk/>
            <pc:sldMk cId="1407456258" sldId="260"/>
            <ac:spMk id="35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4:28:18.335" v="241" actId="26606"/>
          <ac:spMkLst>
            <pc:docMk/>
            <pc:sldMk cId="1407456258" sldId="260"/>
            <ac:spMk id="36" creationId="{37962AE0-6A1C-4B76-9D52-10E5E6D7D3BB}"/>
          </ac:spMkLst>
        </pc:spChg>
        <pc:spChg chg="add">
          <ac:chgData name="Ruslan Rainivskyi (2412647)" userId="e5eb5b4c-1078-44bc-860a-b5723ef66648" providerId="ADAL" clId="{BD1AFCDF-46C7-56B7-8011-BC9359D2412C}" dt="2025-11-07T14:28:18.335" v="241" actId="26606"/>
          <ac:spMkLst>
            <pc:docMk/>
            <pc:sldMk cId="1407456258" sldId="260"/>
            <ac:spMk id="58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4:28:18.335" v="241" actId="26606"/>
          <ac:spMkLst>
            <pc:docMk/>
            <pc:sldMk cId="1407456258" sldId="260"/>
            <ac:spMk id="60" creationId="{37962AE0-6A1C-4B76-9D52-10E5E6D7D3BB}"/>
          </ac:spMkLst>
        </pc:spChg>
        <pc:grpChg chg="add del">
          <ac:chgData name="Ruslan Rainivskyi (2412647)" userId="e5eb5b4c-1078-44bc-860a-b5723ef66648" providerId="ADAL" clId="{BD1AFCDF-46C7-56B7-8011-BC9359D2412C}" dt="2025-11-07T14:25:23.403" v="229" actId="26606"/>
          <ac:grpSpMkLst>
            <pc:docMk/>
            <pc:sldMk cId="1407456258" sldId="260"/>
            <ac:grpSpMk id="15" creationId="{D7A5FD75-4B35-4162-9304-569491255811}"/>
          </ac:grpSpMkLst>
        </pc:grpChg>
        <pc:grpChg chg="add del">
          <ac:chgData name="Ruslan Rainivskyi (2412647)" userId="e5eb5b4c-1078-44bc-860a-b5723ef66648" providerId="ADAL" clId="{BD1AFCDF-46C7-56B7-8011-BC9359D2412C}" dt="2025-11-07T14:28:18.335" v="241" actId="26606"/>
          <ac:grpSpMkLst>
            <pc:docMk/>
            <pc:sldMk cId="1407456258" sldId="260"/>
            <ac:grpSpMk id="23" creationId="{F0A218EB-ECC2-4D0D-9EDC-F5CB062CADCE}"/>
          </ac:grpSpMkLst>
        </pc:grpChg>
        <pc:grpChg chg="add del">
          <ac:chgData name="Ruslan Rainivskyi (2412647)" userId="e5eb5b4c-1078-44bc-860a-b5723ef66648" providerId="ADAL" clId="{BD1AFCDF-46C7-56B7-8011-BC9359D2412C}" dt="2025-11-07T14:25:23.403" v="229" actId="26606"/>
          <ac:grpSpMkLst>
            <pc:docMk/>
            <pc:sldMk cId="1407456258" sldId="260"/>
            <ac:grpSpMk id="24" creationId="{34676384-D846-461C-B8F3-BDB849B4A408}"/>
          </ac:grpSpMkLst>
        </pc:grpChg>
        <pc:grpChg chg="add del">
          <ac:chgData name="Ruslan Rainivskyi (2412647)" userId="e5eb5b4c-1078-44bc-860a-b5723ef66648" providerId="ADAL" clId="{BD1AFCDF-46C7-56B7-8011-BC9359D2412C}" dt="2025-11-07T14:28:18.335" v="241" actId="26606"/>
          <ac:grpSpMkLst>
            <pc:docMk/>
            <pc:sldMk cId="1407456258" sldId="260"/>
            <ac:grpSpMk id="37" creationId="{A345EEC5-ECAA-408B-B9D7-1C0E1102C169}"/>
          </ac:grpSpMkLst>
        </pc:grpChg>
        <pc:grpChg chg="add">
          <ac:chgData name="Ruslan Rainivskyi (2412647)" userId="e5eb5b4c-1078-44bc-860a-b5723ef66648" providerId="ADAL" clId="{BD1AFCDF-46C7-56B7-8011-BC9359D2412C}" dt="2025-11-07T14:28:18.335" v="241" actId="26606"/>
          <ac:grpSpMkLst>
            <pc:docMk/>
            <pc:sldMk cId="1407456258" sldId="260"/>
            <ac:grpSpMk id="62" creationId="{DC655204-C06A-4A55-9BB4-C79C4AF9D63F}"/>
          </ac:grpSpMkLst>
        </pc:grpChg>
        <pc:picChg chg="add del mod ord">
          <ac:chgData name="Ruslan Rainivskyi (2412647)" userId="e5eb5b4c-1078-44bc-860a-b5723ef66648" providerId="ADAL" clId="{BD1AFCDF-46C7-56B7-8011-BC9359D2412C}" dt="2025-11-07T14:25:50.538" v="234" actId="478"/>
          <ac:picMkLst>
            <pc:docMk/>
            <pc:sldMk cId="1407456258" sldId="260"/>
            <ac:picMk id="4" creationId="{DBA2B62B-6FF7-39D9-AA61-19924C778F5C}"/>
          </ac:picMkLst>
        </pc:picChg>
        <pc:picChg chg="add del mod">
          <ac:chgData name="Ruslan Rainivskyi (2412647)" userId="e5eb5b4c-1078-44bc-860a-b5723ef66648" providerId="ADAL" clId="{BD1AFCDF-46C7-56B7-8011-BC9359D2412C}" dt="2025-11-07T14:26:12.946" v="238" actId="478"/>
          <ac:picMkLst>
            <pc:docMk/>
            <pc:sldMk cId="1407456258" sldId="260"/>
            <ac:picMk id="5" creationId="{92474547-BEEF-24E5-F270-3AB2FD7B9B6A}"/>
          </ac:picMkLst>
        </pc:picChg>
        <pc:picChg chg="add del mod">
          <ac:chgData name="Ruslan Rainivskyi (2412647)" userId="e5eb5b4c-1078-44bc-860a-b5723ef66648" providerId="ADAL" clId="{BD1AFCDF-46C7-56B7-8011-BC9359D2412C}" dt="2025-11-07T14:28:24.154" v="242" actId="478"/>
          <ac:picMkLst>
            <pc:docMk/>
            <pc:sldMk cId="1407456258" sldId="260"/>
            <ac:picMk id="6" creationId="{F030DA0C-19AC-CA49-1B16-E5726126F432}"/>
          </ac:picMkLst>
        </pc:picChg>
        <pc:picChg chg="add mod">
          <ac:chgData name="Ruslan Rainivskyi (2412647)" userId="e5eb5b4c-1078-44bc-860a-b5723ef66648" providerId="ADAL" clId="{BD1AFCDF-46C7-56B7-8011-BC9359D2412C}" dt="2025-11-07T14:28:43.899" v="247" actId="1076"/>
          <ac:picMkLst>
            <pc:docMk/>
            <pc:sldMk cId="1407456258" sldId="260"/>
            <ac:picMk id="7" creationId="{67A1E5ED-46F6-0F58-45FC-A2BF0CBD8542}"/>
          </ac:picMkLst>
        </pc:picChg>
      </pc:sldChg>
      <pc:sldChg chg="addSp modSp new mod setBg">
        <pc:chgData name="Ruslan Rainivskyi (2412647)" userId="e5eb5b4c-1078-44bc-860a-b5723ef66648" providerId="ADAL" clId="{BD1AFCDF-46C7-56B7-8011-BC9359D2412C}" dt="2025-11-07T14:43:09.872" v="264" actId="255"/>
        <pc:sldMkLst>
          <pc:docMk/>
          <pc:sldMk cId="2099975452" sldId="261"/>
        </pc:sldMkLst>
        <pc:spChg chg="mod">
          <ac:chgData name="Ruslan Rainivskyi (2412647)" userId="e5eb5b4c-1078-44bc-860a-b5723ef66648" providerId="ADAL" clId="{BD1AFCDF-46C7-56B7-8011-BC9359D2412C}" dt="2025-11-07T14:42:29.841" v="259" actId="26606"/>
          <ac:spMkLst>
            <pc:docMk/>
            <pc:sldMk cId="2099975452" sldId="261"/>
            <ac:spMk id="2" creationId="{5D94B8FA-568A-CC05-C475-8B919DA2F4C5}"/>
          </ac:spMkLst>
        </pc:spChg>
        <pc:spChg chg="mod">
          <ac:chgData name="Ruslan Rainivskyi (2412647)" userId="e5eb5b4c-1078-44bc-860a-b5723ef66648" providerId="ADAL" clId="{BD1AFCDF-46C7-56B7-8011-BC9359D2412C}" dt="2025-11-07T14:43:09.872" v="264" actId="255"/>
          <ac:spMkLst>
            <pc:docMk/>
            <pc:sldMk cId="2099975452" sldId="261"/>
            <ac:spMk id="3" creationId="{D068B80C-6D31-41F5-1F55-9DF281B31DBB}"/>
          </ac:spMkLst>
        </pc:spChg>
        <pc:spChg chg="add">
          <ac:chgData name="Ruslan Rainivskyi (2412647)" userId="e5eb5b4c-1078-44bc-860a-b5723ef66648" providerId="ADAL" clId="{BD1AFCDF-46C7-56B7-8011-BC9359D2412C}" dt="2025-11-07T14:42:29.841" v="259" actId="26606"/>
          <ac:spMkLst>
            <pc:docMk/>
            <pc:sldMk cId="2099975452" sldId="261"/>
            <ac:spMk id="9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4:42:29.841" v="259" actId="26606"/>
          <ac:spMkLst>
            <pc:docMk/>
            <pc:sldMk cId="2099975452" sldId="261"/>
            <ac:spMk id="11" creationId="{37962AE0-6A1C-4B76-9D52-10E5E6D7D3BB}"/>
          </ac:spMkLst>
        </pc:spChg>
        <pc:grpChg chg="add">
          <ac:chgData name="Ruslan Rainivskyi (2412647)" userId="e5eb5b4c-1078-44bc-860a-b5723ef66648" providerId="ADAL" clId="{BD1AFCDF-46C7-56B7-8011-BC9359D2412C}" dt="2025-11-07T14:42:29.841" v="259" actId="26606"/>
          <ac:grpSpMkLst>
            <pc:docMk/>
            <pc:sldMk cId="2099975452" sldId="261"/>
            <ac:grpSpMk id="13" creationId="{DC655204-C06A-4A55-9BB4-C79C4AF9D63F}"/>
          </ac:grpSpMkLst>
        </pc:grpChg>
        <pc:grpChg chg="add">
          <ac:chgData name="Ruslan Rainivskyi (2412647)" userId="e5eb5b4c-1078-44bc-860a-b5723ef66648" providerId="ADAL" clId="{BD1AFCDF-46C7-56B7-8011-BC9359D2412C}" dt="2025-11-07T14:42:29.841" v="259" actId="26606"/>
          <ac:grpSpMkLst>
            <pc:docMk/>
            <pc:sldMk cId="2099975452" sldId="261"/>
            <ac:grpSpMk id="23" creationId="{4C476EAB-383B-48F9-B661-B049EB50AE63}"/>
          </ac:grpSpMkLst>
        </pc:grpChg>
        <pc:picChg chg="add mod">
          <ac:chgData name="Ruslan Rainivskyi (2412647)" userId="e5eb5b4c-1078-44bc-860a-b5723ef66648" providerId="ADAL" clId="{BD1AFCDF-46C7-56B7-8011-BC9359D2412C}" dt="2025-11-07T14:42:38.034" v="260" actId="14100"/>
          <ac:picMkLst>
            <pc:docMk/>
            <pc:sldMk cId="2099975452" sldId="261"/>
            <ac:picMk id="4" creationId="{BC442F5E-1FEB-65D9-0728-0692797AB0E0}"/>
          </ac:picMkLst>
        </pc:picChg>
      </pc:sldChg>
      <pc:sldChg chg="addSp delSp modSp new mod setBg">
        <pc:chgData name="Ruslan Rainivskyi (2412647)" userId="e5eb5b4c-1078-44bc-860a-b5723ef66648" providerId="ADAL" clId="{BD1AFCDF-46C7-56B7-8011-BC9359D2412C}" dt="2025-11-07T15:22:51.448" v="286" actId="1076"/>
        <pc:sldMkLst>
          <pc:docMk/>
          <pc:sldMk cId="2281960040" sldId="262"/>
        </pc:sldMkLst>
        <pc:spChg chg="mod">
          <ac:chgData name="Ruslan Rainivskyi (2412647)" userId="e5eb5b4c-1078-44bc-860a-b5723ef66648" providerId="ADAL" clId="{BD1AFCDF-46C7-56B7-8011-BC9359D2412C}" dt="2025-11-07T15:22:51.448" v="286" actId="1076"/>
          <ac:spMkLst>
            <pc:docMk/>
            <pc:sldMk cId="2281960040" sldId="262"/>
            <ac:spMk id="2" creationId="{4E4B52AC-4451-02A4-38EA-6EFD1B6375AA}"/>
          </ac:spMkLst>
        </pc:spChg>
        <pc:spChg chg="mod ord">
          <ac:chgData name="Ruslan Rainivskyi (2412647)" userId="e5eb5b4c-1078-44bc-860a-b5723ef66648" providerId="ADAL" clId="{BD1AFCDF-46C7-56B7-8011-BC9359D2412C}" dt="2025-11-07T15:22:40.527" v="285" actId="255"/>
          <ac:spMkLst>
            <pc:docMk/>
            <pc:sldMk cId="2281960040" sldId="262"/>
            <ac:spMk id="3" creationId="{E6D882FA-B150-076D-58FD-2C06866BD7E3}"/>
          </ac:spMkLst>
        </pc:spChg>
        <pc:spChg chg="add del">
          <ac:chgData name="Ruslan Rainivskyi (2412647)" userId="e5eb5b4c-1078-44bc-860a-b5723ef66648" providerId="ADAL" clId="{BD1AFCDF-46C7-56B7-8011-BC9359D2412C}" dt="2025-11-07T15:22:01.618" v="275" actId="26606"/>
          <ac:spMkLst>
            <pc:docMk/>
            <pc:sldMk cId="2281960040" sldId="262"/>
            <ac:spMk id="9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5:22:01.618" v="275" actId="26606"/>
          <ac:spMkLst>
            <pc:docMk/>
            <pc:sldMk cId="2281960040" sldId="262"/>
            <ac:spMk id="11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5:22:03.510" v="277" actId="26606"/>
          <ac:spMkLst>
            <pc:docMk/>
            <pc:sldMk cId="2281960040" sldId="262"/>
            <ac:spMk id="35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5:22:03.510" v="277" actId="26606"/>
          <ac:spMkLst>
            <pc:docMk/>
            <pc:sldMk cId="2281960040" sldId="262"/>
            <ac:spMk id="36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5:22:05.478" v="279" actId="26606"/>
          <ac:spMkLst>
            <pc:docMk/>
            <pc:sldMk cId="2281960040" sldId="262"/>
            <ac:spMk id="57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5:22:05.478" v="279" actId="26606"/>
          <ac:spMkLst>
            <pc:docMk/>
            <pc:sldMk cId="2281960040" sldId="262"/>
            <ac:spMk id="58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5:22:08.080" v="281" actId="26606"/>
          <ac:spMkLst>
            <pc:docMk/>
            <pc:sldMk cId="2281960040" sldId="262"/>
            <ac:spMk id="62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5:22:08.080" v="281" actId="26606"/>
          <ac:spMkLst>
            <pc:docMk/>
            <pc:sldMk cId="2281960040" sldId="262"/>
            <ac:spMk id="63" creationId="{37962AE0-6A1C-4B76-9D52-10E5E6D7D3BB}"/>
          </ac:spMkLst>
        </pc:spChg>
        <pc:spChg chg="add">
          <ac:chgData name="Ruslan Rainivskyi (2412647)" userId="e5eb5b4c-1078-44bc-860a-b5723ef66648" providerId="ADAL" clId="{BD1AFCDF-46C7-56B7-8011-BC9359D2412C}" dt="2025-11-07T15:22:08.087" v="282" actId="26606"/>
          <ac:spMkLst>
            <pc:docMk/>
            <pc:sldMk cId="2281960040" sldId="262"/>
            <ac:spMk id="84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5:22:08.087" v="282" actId="26606"/>
          <ac:spMkLst>
            <pc:docMk/>
            <pc:sldMk cId="2281960040" sldId="262"/>
            <ac:spMk id="85" creationId="{37962AE0-6A1C-4B76-9D52-10E5E6D7D3BB}"/>
          </ac:spMkLst>
        </pc:spChg>
        <pc:grpChg chg="add del">
          <ac:chgData name="Ruslan Rainivskyi (2412647)" userId="e5eb5b4c-1078-44bc-860a-b5723ef66648" providerId="ADAL" clId="{BD1AFCDF-46C7-56B7-8011-BC9359D2412C}" dt="2025-11-07T15:22:01.618" v="275" actId="26606"/>
          <ac:grpSpMkLst>
            <pc:docMk/>
            <pc:sldMk cId="2281960040" sldId="262"/>
            <ac:grpSpMk id="13" creationId="{5089F41F-380F-4E05-9A56-4C8F456E8146}"/>
          </ac:grpSpMkLst>
        </pc:grpChg>
        <pc:grpChg chg="add del">
          <ac:chgData name="Ruslan Rainivskyi (2412647)" userId="e5eb5b4c-1078-44bc-860a-b5723ef66648" providerId="ADAL" clId="{BD1AFCDF-46C7-56B7-8011-BC9359D2412C}" dt="2025-11-07T15:22:01.618" v="275" actId="26606"/>
          <ac:grpSpMkLst>
            <pc:docMk/>
            <pc:sldMk cId="2281960040" sldId="262"/>
            <ac:grpSpMk id="23" creationId="{FF8C87E7-85A6-4119-B524-84AA9C0AAB2F}"/>
          </ac:grpSpMkLst>
        </pc:grpChg>
        <pc:grpChg chg="add del">
          <ac:chgData name="Ruslan Rainivskyi (2412647)" userId="e5eb5b4c-1078-44bc-860a-b5723ef66648" providerId="ADAL" clId="{BD1AFCDF-46C7-56B7-8011-BC9359D2412C}" dt="2025-11-07T15:22:03.510" v="277" actId="26606"/>
          <ac:grpSpMkLst>
            <pc:docMk/>
            <pc:sldMk cId="2281960040" sldId="262"/>
            <ac:grpSpMk id="37" creationId="{30E2593C-D80A-46DA-80DF-172357084A49}"/>
          </ac:grpSpMkLst>
        </pc:grpChg>
        <pc:grpChg chg="add del">
          <ac:chgData name="Ruslan Rainivskyi (2412647)" userId="e5eb5b4c-1078-44bc-860a-b5723ef66648" providerId="ADAL" clId="{BD1AFCDF-46C7-56B7-8011-BC9359D2412C}" dt="2025-11-07T15:22:03.510" v="277" actId="26606"/>
          <ac:grpSpMkLst>
            <pc:docMk/>
            <pc:sldMk cId="2281960040" sldId="262"/>
            <ac:grpSpMk id="46" creationId="{521AD032-2A8E-46DA-9ADE-ABE5E787FE32}"/>
          </ac:grpSpMkLst>
        </pc:grpChg>
        <pc:grpChg chg="add del">
          <ac:chgData name="Ruslan Rainivskyi (2412647)" userId="e5eb5b4c-1078-44bc-860a-b5723ef66648" providerId="ADAL" clId="{BD1AFCDF-46C7-56B7-8011-BC9359D2412C}" dt="2025-11-07T15:22:05.478" v="279" actId="26606"/>
          <ac:grpSpMkLst>
            <pc:docMk/>
            <pc:sldMk cId="2281960040" sldId="262"/>
            <ac:grpSpMk id="59" creationId="{49EBBDF7-403B-404C-AE65-6529C4797770}"/>
          </ac:grpSpMkLst>
        </pc:grpChg>
        <pc:grpChg chg="add del">
          <ac:chgData name="Ruslan Rainivskyi (2412647)" userId="e5eb5b4c-1078-44bc-860a-b5723ef66648" providerId="ADAL" clId="{BD1AFCDF-46C7-56B7-8011-BC9359D2412C}" dt="2025-11-07T15:22:05.478" v="279" actId="26606"/>
          <ac:grpSpMkLst>
            <pc:docMk/>
            <pc:sldMk cId="2281960040" sldId="262"/>
            <ac:grpSpMk id="60" creationId="{1C0BEBF8-7FFB-422A-98F0-90FF9E7F3C1F}"/>
          </ac:grpSpMkLst>
        </pc:grpChg>
        <pc:grpChg chg="add del">
          <ac:chgData name="Ruslan Rainivskyi (2412647)" userId="e5eb5b4c-1078-44bc-860a-b5723ef66648" providerId="ADAL" clId="{BD1AFCDF-46C7-56B7-8011-BC9359D2412C}" dt="2025-11-07T15:22:08.080" v="281" actId="26606"/>
          <ac:grpSpMkLst>
            <pc:docMk/>
            <pc:sldMk cId="2281960040" sldId="262"/>
            <ac:grpSpMk id="64" creationId="{DC655204-C06A-4A55-9BB4-C79C4AF9D63F}"/>
          </ac:grpSpMkLst>
        </pc:grpChg>
        <pc:grpChg chg="add del">
          <ac:chgData name="Ruslan Rainivskyi (2412647)" userId="e5eb5b4c-1078-44bc-860a-b5723ef66648" providerId="ADAL" clId="{BD1AFCDF-46C7-56B7-8011-BC9359D2412C}" dt="2025-11-07T15:22:08.080" v="281" actId="26606"/>
          <ac:grpSpMkLst>
            <pc:docMk/>
            <pc:sldMk cId="2281960040" sldId="262"/>
            <ac:grpSpMk id="73" creationId="{4C476EAB-383B-48F9-B661-B049EB50AE63}"/>
          </ac:grpSpMkLst>
        </pc:grpChg>
        <pc:grpChg chg="add">
          <ac:chgData name="Ruslan Rainivskyi (2412647)" userId="e5eb5b4c-1078-44bc-860a-b5723ef66648" providerId="ADAL" clId="{BD1AFCDF-46C7-56B7-8011-BC9359D2412C}" dt="2025-11-07T15:22:08.087" v="282" actId="26606"/>
          <ac:grpSpMkLst>
            <pc:docMk/>
            <pc:sldMk cId="2281960040" sldId="262"/>
            <ac:grpSpMk id="86" creationId="{5089F41F-380F-4E05-9A56-4C8F456E8146}"/>
          </ac:grpSpMkLst>
        </pc:grpChg>
        <pc:grpChg chg="add">
          <ac:chgData name="Ruslan Rainivskyi (2412647)" userId="e5eb5b4c-1078-44bc-860a-b5723ef66648" providerId="ADAL" clId="{BD1AFCDF-46C7-56B7-8011-BC9359D2412C}" dt="2025-11-07T15:22:08.087" v="282" actId="26606"/>
          <ac:grpSpMkLst>
            <pc:docMk/>
            <pc:sldMk cId="2281960040" sldId="262"/>
            <ac:grpSpMk id="87" creationId="{FF8C87E7-85A6-4119-B524-84AA9C0AAB2F}"/>
          </ac:grpSpMkLst>
        </pc:grpChg>
        <pc:picChg chg="add mod">
          <ac:chgData name="Ruslan Rainivskyi (2412647)" userId="e5eb5b4c-1078-44bc-860a-b5723ef66648" providerId="ADAL" clId="{BD1AFCDF-46C7-56B7-8011-BC9359D2412C}" dt="2025-11-07T15:22:08.087" v="282" actId="26606"/>
          <ac:picMkLst>
            <pc:docMk/>
            <pc:sldMk cId="2281960040" sldId="262"/>
            <ac:picMk id="4" creationId="{A4769956-E00B-0971-2B41-27ECFBFD2221}"/>
          </ac:picMkLst>
        </pc:picChg>
      </pc:sldChg>
      <pc:sldChg chg="addSp delSp modSp new mod setBg">
        <pc:chgData name="Ruslan Rainivskyi (2412647)" userId="e5eb5b4c-1078-44bc-860a-b5723ef66648" providerId="ADAL" clId="{BD1AFCDF-46C7-56B7-8011-BC9359D2412C}" dt="2025-11-07T15:30:32.835" v="329" actId="14100"/>
        <pc:sldMkLst>
          <pc:docMk/>
          <pc:sldMk cId="1259017547" sldId="263"/>
        </pc:sldMkLst>
        <pc:spChg chg="mod">
          <ac:chgData name="Ruslan Rainivskyi (2412647)" userId="e5eb5b4c-1078-44bc-860a-b5723ef66648" providerId="ADAL" clId="{BD1AFCDF-46C7-56B7-8011-BC9359D2412C}" dt="2025-11-07T15:30:27.728" v="328" actId="1076"/>
          <ac:spMkLst>
            <pc:docMk/>
            <pc:sldMk cId="1259017547" sldId="263"/>
            <ac:spMk id="2" creationId="{C3943980-994D-9BED-D8BB-66A5DBAF58A9}"/>
          </ac:spMkLst>
        </pc:spChg>
        <pc:spChg chg="mod">
          <ac:chgData name="Ruslan Rainivskyi (2412647)" userId="e5eb5b4c-1078-44bc-860a-b5723ef66648" providerId="ADAL" clId="{BD1AFCDF-46C7-56B7-8011-BC9359D2412C}" dt="2025-11-07T15:30:32.835" v="329" actId="14100"/>
          <ac:spMkLst>
            <pc:docMk/>
            <pc:sldMk cId="1259017547" sldId="263"/>
            <ac:spMk id="3" creationId="{1FE96630-3907-6689-E59E-CA84A529DE7A}"/>
          </ac:spMkLst>
        </pc:spChg>
        <pc:spChg chg="add del">
          <ac:chgData name="Ruslan Rainivskyi (2412647)" userId="e5eb5b4c-1078-44bc-860a-b5723ef66648" providerId="ADAL" clId="{BD1AFCDF-46C7-56B7-8011-BC9359D2412C}" dt="2025-11-07T15:29:33.034" v="311" actId="26606"/>
          <ac:spMkLst>
            <pc:docMk/>
            <pc:sldMk cId="1259017547" sldId="263"/>
            <ac:spMk id="9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5:29:33.034" v="311" actId="26606"/>
          <ac:spMkLst>
            <pc:docMk/>
            <pc:sldMk cId="1259017547" sldId="263"/>
            <ac:spMk id="11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5:29:34.852" v="313" actId="26606"/>
          <ac:spMkLst>
            <pc:docMk/>
            <pc:sldMk cId="1259017547" sldId="263"/>
            <ac:spMk id="35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5:29:34.852" v="313" actId="26606"/>
          <ac:spMkLst>
            <pc:docMk/>
            <pc:sldMk cId="1259017547" sldId="263"/>
            <ac:spMk id="36" creationId="{37962AE0-6A1C-4B76-9D52-10E5E6D7D3BB}"/>
          </ac:spMkLst>
        </pc:spChg>
        <pc:spChg chg="add del">
          <ac:chgData name="Ruslan Rainivskyi (2412647)" userId="e5eb5b4c-1078-44bc-860a-b5723ef66648" providerId="ADAL" clId="{BD1AFCDF-46C7-56B7-8011-BC9359D2412C}" dt="2025-11-07T15:29:37.187" v="315" actId="26606"/>
          <ac:spMkLst>
            <pc:docMk/>
            <pc:sldMk cId="1259017547" sldId="263"/>
            <ac:spMk id="57" creationId="{8651CFA9-6065-4243-AC48-858E359780B1}"/>
          </ac:spMkLst>
        </pc:spChg>
        <pc:spChg chg="add del">
          <ac:chgData name="Ruslan Rainivskyi (2412647)" userId="e5eb5b4c-1078-44bc-860a-b5723ef66648" providerId="ADAL" clId="{BD1AFCDF-46C7-56B7-8011-BC9359D2412C}" dt="2025-11-07T15:29:37.187" v="315" actId="26606"/>
          <ac:spMkLst>
            <pc:docMk/>
            <pc:sldMk cId="1259017547" sldId="263"/>
            <ac:spMk id="58" creationId="{37962AE0-6A1C-4B76-9D52-10E5E6D7D3BB}"/>
          </ac:spMkLst>
        </pc:spChg>
        <pc:spChg chg="add">
          <ac:chgData name="Ruslan Rainivskyi (2412647)" userId="e5eb5b4c-1078-44bc-860a-b5723ef66648" providerId="ADAL" clId="{BD1AFCDF-46C7-56B7-8011-BC9359D2412C}" dt="2025-11-07T15:29:37.200" v="316" actId="26606"/>
          <ac:spMkLst>
            <pc:docMk/>
            <pc:sldMk cId="1259017547" sldId="263"/>
            <ac:spMk id="62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5:29:37.200" v="316" actId="26606"/>
          <ac:spMkLst>
            <pc:docMk/>
            <pc:sldMk cId="1259017547" sldId="263"/>
            <ac:spMk id="63" creationId="{37962AE0-6A1C-4B76-9D52-10E5E6D7D3BB}"/>
          </ac:spMkLst>
        </pc:spChg>
        <pc:grpChg chg="add del">
          <ac:chgData name="Ruslan Rainivskyi (2412647)" userId="e5eb5b4c-1078-44bc-860a-b5723ef66648" providerId="ADAL" clId="{BD1AFCDF-46C7-56B7-8011-BC9359D2412C}" dt="2025-11-07T15:29:33.034" v="311" actId="26606"/>
          <ac:grpSpMkLst>
            <pc:docMk/>
            <pc:sldMk cId="1259017547" sldId="263"/>
            <ac:grpSpMk id="13" creationId="{DC655204-C06A-4A55-9BB4-C79C4AF9D63F}"/>
          </ac:grpSpMkLst>
        </pc:grpChg>
        <pc:grpChg chg="add del">
          <ac:chgData name="Ruslan Rainivskyi (2412647)" userId="e5eb5b4c-1078-44bc-860a-b5723ef66648" providerId="ADAL" clId="{BD1AFCDF-46C7-56B7-8011-BC9359D2412C}" dt="2025-11-07T15:29:33.034" v="311" actId="26606"/>
          <ac:grpSpMkLst>
            <pc:docMk/>
            <pc:sldMk cId="1259017547" sldId="263"/>
            <ac:grpSpMk id="23" creationId="{4C476EAB-383B-48F9-B661-B049EB50AE63}"/>
          </ac:grpSpMkLst>
        </pc:grpChg>
        <pc:grpChg chg="add del">
          <ac:chgData name="Ruslan Rainivskyi (2412647)" userId="e5eb5b4c-1078-44bc-860a-b5723ef66648" providerId="ADAL" clId="{BD1AFCDF-46C7-56B7-8011-BC9359D2412C}" dt="2025-11-07T15:29:34.852" v="313" actId="26606"/>
          <ac:grpSpMkLst>
            <pc:docMk/>
            <pc:sldMk cId="1259017547" sldId="263"/>
            <ac:grpSpMk id="37" creationId="{A345EEC5-ECAA-408B-B9D7-1C0E1102C169}"/>
          </ac:grpSpMkLst>
        </pc:grpChg>
        <pc:grpChg chg="add del">
          <ac:chgData name="Ruslan Rainivskyi (2412647)" userId="e5eb5b4c-1078-44bc-860a-b5723ef66648" providerId="ADAL" clId="{BD1AFCDF-46C7-56B7-8011-BC9359D2412C}" dt="2025-11-07T15:29:34.852" v="313" actId="26606"/>
          <ac:grpSpMkLst>
            <pc:docMk/>
            <pc:sldMk cId="1259017547" sldId="263"/>
            <ac:grpSpMk id="46" creationId="{F0A218EB-ECC2-4D0D-9EDC-F5CB062CADCE}"/>
          </ac:grpSpMkLst>
        </pc:grpChg>
        <pc:grpChg chg="add del">
          <ac:chgData name="Ruslan Rainivskyi (2412647)" userId="e5eb5b4c-1078-44bc-860a-b5723ef66648" providerId="ADAL" clId="{BD1AFCDF-46C7-56B7-8011-BC9359D2412C}" dt="2025-11-07T15:29:37.187" v="315" actId="26606"/>
          <ac:grpSpMkLst>
            <pc:docMk/>
            <pc:sldMk cId="1259017547" sldId="263"/>
            <ac:grpSpMk id="59" creationId="{30E2593C-D80A-46DA-80DF-172357084A49}"/>
          </ac:grpSpMkLst>
        </pc:grpChg>
        <pc:grpChg chg="add del">
          <ac:chgData name="Ruslan Rainivskyi (2412647)" userId="e5eb5b4c-1078-44bc-860a-b5723ef66648" providerId="ADAL" clId="{BD1AFCDF-46C7-56B7-8011-BC9359D2412C}" dt="2025-11-07T15:29:37.187" v="315" actId="26606"/>
          <ac:grpSpMkLst>
            <pc:docMk/>
            <pc:sldMk cId="1259017547" sldId="263"/>
            <ac:grpSpMk id="60" creationId="{521AD032-2A8E-46DA-9ADE-ABE5E787FE32}"/>
          </ac:grpSpMkLst>
        </pc:grpChg>
        <pc:grpChg chg="add">
          <ac:chgData name="Ruslan Rainivskyi (2412647)" userId="e5eb5b4c-1078-44bc-860a-b5723ef66648" providerId="ADAL" clId="{BD1AFCDF-46C7-56B7-8011-BC9359D2412C}" dt="2025-11-07T15:29:37.200" v="316" actId="26606"/>
          <ac:grpSpMkLst>
            <pc:docMk/>
            <pc:sldMk cId="1259017547" sldId="263"/>
            <ac:grpSpMk id="64" creationId="{A345EEC5-ECAA-408B-B9D7-1C0E1102C169}"/>
          </ac:grpSpMkLst>
        </pc:grpChg>
        <pc:grpChg chg="add">
          <ac:chgData name="Ruslan Rainivskyi (2412647)" userId="e5eb5b4c-1078-44bc-860a-b5723ef66648" providerId="ADAL" clId="{BD1AFCDF-46C7-56B7-8011-BC9359D2412C}" dt="2025-11-07T15:29:37.200" v="316" actId="26606"/>
          <ac:grpSpMkLst>
            <pc:docMk/>
            <pc:sldMk cId="1259017547" sldId="263"/>
            <ac:grpSpMk id="73" creationId="{F0A218EB-ECC2-4D0D-9EDC-F5CB062CADCE}"/>
          </ac:grpSpMkLst>
        </pc:grpChg>
        <pc:picChg chg="add mod">
          <ac:chgData name="Ruslan Rainivskyi (2412647)" userId="e5eb5b4c-1078-44bc-860a-b5723ef66648" providerId="ADAL" clId="{BD1AFCDF-46C7-56B7-8011-BC9359D2412C}" dt="2025-11-07T15:29:42.392" v="318" actId="14100"/>
          <ac:picMkLst>
            <pc:docMk/>
            <pc:sldMk cId="1259017547" sldId="263"/>
            <ac:picMk id="4" creationId="{4A6AF2EC-DB18-835F-E5F2-AA1F033C0640}"/>
          </ac:picMkLst>
        </pc:picChg>
      </pc:sldChg>
      <pc:sldChg chg="addSp delSp modSp new mod setBg">
        <pc:chgData name="Ruslan Rainivskyi (2412647)" userId="e5eb5b4c-1078-44bc-860a-b5723ef66648" providerId="ADAL" clId="{BD1AFCDF-46C7-56B7-8011-BC9359D2412C}" dt="2025-11-07T15:37:03.756" v="338" actId="26606"/>
        <pc:sldMkLst>
          <pc:docMk/>
          <pc:sldMk cId="1519044486" sldId="264"/>
        </pc:sldMkLst>
        <pc:spChg chg="mod">
          <ac:chgData name="Ruslan Rainivskyi (2412647)" userId="e5eb5b4c-1078-44bc-860a-b5723ef66648" providerId="ADAL" clId="{BD1AFCDF-46C7-56B7-8011-BC9359D2412C}" dt="2025-11-07T15:36:44.713" v="336" actId="26606"/>
          <ac:spMkLst>
            <pc:docMk/>
            <pc:sldMk cId="1519044486" sldId="264"/>
            <ac:spMk id="2" creationId="{F27BCC78-C4A2-41C3-E6C0-84A727FF640E}"/>
          </ac:spMkLst>
        </pc:spChg>
        <pc:spChg chg="del mod">
          <ac:chgData name="Ruslan Rainivskyi (2412647)" userId="e5eb5b4c-1078-44bc-860a-b5723ef66648" providerId="ADAL" clId="{BD1AFCDF-46C7-56B7-8011-BC9359D2412C}" dt="2025-11-07T15:37:03.756" v="338" actId="26606"/>
          <ac:spMkLst>
            <pc:docMk/>
            <pc:sldMk cId="1519044486" sldId="264"/>
            <ac:spMk id="3" creationId="{A1CD66B0-C030-E409-7703-F6B43570C443}"/>
          </ac:spMkLst>
        </pc:spChg>
        <pc:spChg chg="add">
          <ac:chgData name="Ruslan Rainivskyi (2412647)" userId="e5eb5b4c-1078-44bc-860a-b5723ef66648" providerId="ADAL" clId="{BD1AFCDF-46C7-56B7-8011-BC9359D2412C}" dt="2025-11-07T15:36:44.713" v="336" actId="26606"/>
          <ac:spMkLst>
            <pc:docMk/>
            <pc:sldMk cId="1519044486" sldId="264"/>
            <ac:spMk id="9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5:36:44.713" v="336" actId="26606"/>
          <ac:spMkLst>
            <pc:docMk/>
            <pc:sldMk cId="1519044486" sldId="264"/>
            <ac:spMk id="11" creationId="{37962AE0-6A1C-4B76-9D52-10E5E6D7D3BB}"/>
          </ac:spMkLst>
        </pc:spChg>
        <pc:spChg chg="add">
          <ac:chgData name="Ruslan Rainivskyi (2412647)" userId="e5eb5b4c-1078-44bc-860a-b5723ef66648" providerId="ADAL" clId="{BD1AFCDF-46C7-56B7-8011-BC9359D2412C}" dt="2025-11-07T15:36:44.713" v="336" actId="26606"/>
          <ac:spMkLst>
            <pc:docMk/>
            <pc:sldMk cId="1519044486" sldId="264"/>
            <ac:spMk id="13" creationId="{16E12301-1C96-4D15-9838-D5B894B22365}"/>
          </ac:spMkLst>
        </pc:spChg>
        <pc:grpChg chg="add">
          <ac:chgData name="Ruslan Rainivskyi (2412647)" userId="e5eb5b4c-1078-44bc-860a-b5723ef66648" providerId="ADAL" clId="{BD1AFCDF-46C7-56B7-8011-BC9359D2412C}" dt="2025-11-07T15:36:44.713" v="336" actId="26606"/>
          <ac:grpSpMkLst>
            <pc:docMk/>
            <pc:sldMk cId="1519044486" sldId="264"/>
            <ac:grpSpMk id="15" creationId="{D7A5FD75-4B35-4162-9304-569491255811}"/>
          </ac:grpSpMkLst>
        </pc:grpChg>
        <pc:grpChg chg="add">
          <ac:chgData name="Ruslan Rainivskyi (2412647)" userId="e5eb5b4c-1078-44bc-860a-b5723ef66648" providerId="ADAL" clId="{BD1AFCDF-46C7-56B7-8011-BC9359D2412C}" dt="2025-11-07T15:36:44.713" v="336" actId="26606"/>
          <ac:grpSpMkLst>
            <pc:docMk/>
            <pc:sldMk cId="1519044486" sldId="264"/>
            <ac:grpSpMk id="24" creationId="{34676384-D846-461C-B8F3-BDB849B4A408}"/>
          </ac:grpSpMkLst>
        </pc:grpChg>
        <pc:graphicFrameChg chg="add">
          <ac:chgData name="Ruslan Rainivskyi (2412647)" userId="e5eb5b4c-1078-44bc-860a-b5723ef66648" providerId="ADAL" clId="{BD1AFCDF-46C7-56B7-8011-BC9359D2412C}" dt="2025-11-07T15:37:03.756" v="338" actId="26606"/>
          <ac:graphicFrameMkLst>
            <pc:docMk/>
            <pc:sldMk cId="1519044486" sldId="264"/>
            <ac:graphicFrameMk id="35" creationId="{B059D45C-4D02-F479-45E9-3ADA89298725}"/>
          </ac:graphicFrameMkLst>
        </pc:graphicFrameChg>
        <pc:picChg chg="add mod ord">
          <ac:chgData name="Ruslan Rainivskyi (2412647)" userId="e5eb5b4c-1078-44bc-860a-b5723ef66648" providerId="ADAL" clId="{BD1AFCDF-46C7-56B7-8011-BC9359D2412C}" dt="2025-11-07T15:36:44.713" v="336" actId="26606"/>
          <ac:picMkLst>
            <pc:docMk/>
            <pc:sldMk cId="1519044486" sldId="264"/>
            <ac:picMk id="4" creationId="{AA191846-455D-6866-CF6C-2B0896D43A58}"/>
          </ac:picMkLst>
        </pc:picChg>
      </pc:sldChg>
      <pc:sldChg chg="addSp modSp new mod setBg">
        <pc:chgData name="Ruslan Rainivskyi (2412647)" userId="e5eb5b4c-1078-44bc-860a-b5723ef66648" providerId="ADAL" clId="{BD1AFCDF-46C7-56B7-8011-BC9359D2412C}" dt="2025-11-07T15:42:20.658" v="370" actId="1076"/>
        <pc:sldMkLst>
          <pc:docMk/>
          <pc:sldMk cId="1429707492" sldId="265"/>
        </pc:sldMkLst>
        <pc:spChg chg="mod">
          <ac:chgData name="Ruslan Rainivskyi (2412647)" userId="e5eb5b4c-1078-44bc-860a-b5723ef66648" providerId="ADAL" clId="{BD1AFCDF-46C7-56B7-8011-BC9359D2412C}" dt="2025-11-07T15:41:30.057" v="357" actId="26606"/>
          <ac:spMkLst>
            <pc:docMk/>
            <pc:sldMk cId="1429707492" sldId="265"/>
            <ac:spMk id="2" creationId="{C47B8C0D-7FA6-2995-B0BE-7587BECC0AD0}"/>
          </ac:spMkLst>
        </pc:spChg>
        <pc:spChg chg="mod ord">
          <ac:chgData name="Ruslan Rainivskyi (2412647)" userId="e5eb5b4c-1078-44bc-860a-b5723ef66648" providerId="ADAL" clId="{BD1AFCDF-46C7-56B7-8011-BC9359D2412C}" dt="2025-11-07T15:41:57.681" v="365" actId="255"/>
          <ac:spMkLst>
            <pc:docMk/>
            <pc:sldMk cId="1429707492" sldId="265"/>
            <ac:spMk id="3" creationId="{514DC4C9-4FD3-FF23-C9C7-1337CFD0E29A}"/>
          </ac:spMkLst>
        </pc:spChg>
        <pc:spChg chg="add">
          <ac:chgData name="Ruslan Rainivskyi (2412647)" userId="e5eb5b4c-1078-44bc-860a-b5723ef66648" providerId="ADAL" clId="{BD1AFCDF-46C7-56B7-8011-BC9359D2412C}" dt="2025-11-07T15:41:30.057" v="357" actId="26606"/>
          <ac:spMkLst>
            <pc:docMk/>
            <pc:sldMk cId="1429707492" sldId="265"/>
            <ac:spMk id="10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5:41:30.057" v="357" actId="26606"/>
          <ac:spMkLst>
            <pc:docMk/>
            <pc:sldMk cId="1429707492" sldId="265"/>
            <ac:spMk id="12" creationId="{FBFC6891-CBA5-427E-98AC-BF56BB033089}"/>
          </ac:spMkLst>
        </pc:spChg>
        <pc:grpChg chg="add">
          <ac:chgData name="Ruslan Rainivskyi (2412647)" userId="e5eb5b4c-1078-44bc-860a-b5723ef66648" providerId="ADAL" clId="{BD1AFCDF-46C7-56B7-8011-BC9359D2412C}" dt="2025-11-07T15:41:30.057" v="357" actId="26606"/>
          <ac:grpSpMkLst>
            <pc:docMk/>
            <pc:sldMk cId="1429707492" sldId="265"/>
            <ac:grpSpMk id="14" creationId="{555A4878-58A8-466B-9CBB-D9C7B73A2381}"/>
          </ac:grpSpMkLst>
        </pc:grpChg>
        <pc:grpChg chg="add">
          <ac:chgData name="Ruslan Rainivskyi (2412647)" userId="e5eb5b4c-1078-44bc-860a-b5723ef66648" providerId="ADAL" clId="{BD1AFCDF-46C7-56B7-8011-BC9359D2412C}" dt="2025-11-07T15:41:30.057" v="357" actId="26606"/>
          <ac:grpSpMkLst>
            <pc:docMk/>
            <pc:sldMk cId="1429707492" sldId="265"/>
            <ac:grpSpMk id="23" creationId="{D54E906B-A561-4AF4-8778-C71C4014C7F9}"/>
          </ac:grpSpMkLst>
        </pc:grpChg>
        <pc:picChg chg="add mod ord">
          <ac:chgData name="Ruslan Rainivskyi (2412647)" userId="e5eb5b4c-1078-44bc-860a-b5723ef66648" providerId="ADAL" clId="{BD1AFCDF-46C7-56B7-8011-BC9359D2412C}" dt="2025-11-07T15:42:20.658" v="370" actId="1076"/>
          <ac:picMkLst>
            <pc:docMk/>
            <pc:sldMk cId="1429707492" sldId="265"/>
            <ac:picMk id="4" creationId="{5F394874-CE6B-EFE0-B213-5AA91C89725A}"/>
          </ac:picMkLst>
        </pc:picChg>
        <pc:picChg chg="add mod">
          <ac:chgData name="Ruslan Rainivskyi (2412647)" userId="e5eb5b4c-1078-44bc-860a-b5723ef66648" providerId="ADAL" clId="{BD1AFCDF-46C7-56B7-8011-BC9359D2412C}" dt="2025-11-07T15:41:30.057" v="357" actId="26606"/>
          <ac:picMkLst>
            <pc:docMk/>
            <pc:sldMk cId="1429707492" sldId="265"/>
            <ac:picMk id="5" creationId="{885A80C5-46FF-C9FA-E020-2830BB8FD970}"/>
          </ac:picMkLst>
        </pc:picChg>
      </pc:sldChg>
      <pc:sldChg chg="addSp modSp new mod setBg">
        <pc:chgData name="Ruslan Rainivskyi (2412647)" userId="e5eb5b4c-1078-44bc-860a-b5723ef66648" providerId="ADAL" clId="{BD1AFCDF-46C7-56B7-8011-BC9359D2412C}" dt="2025-11-07T15:45:35.793" v="393" actId="14100"/>
        <pc:sldMkLst>
          <pc:docMk/>
          <pc:sldMk cId="2836147989" sldId="266"/>
        </pc:sldMkLst>
        <pc:spChg chg="mod">
          <ac:chgData name="Ruslan Rainivskyi (2412647)" userId="e5eb5b4c-1078-44bc-860a-b5723ef66648" providerId="ADAL" clId="{BD1AFCDF-46C7-56B7-8011-BC9359D2412C}" dt="2025-11-07T15:45:31.507" v="392" actId="26606"/>
          <ac:spMkLst>
            <pc:docMk/>
            <pc:sldMk cId="2836147989" sldId="266"/>
            <ac:spMk id="2" creationId="{A2AF3BB9-E31F-AF6B-C246-287C27482D4E}"/>
          </ac:spMkLst>
        </pc:spChg>
        <pc:spChg chg="mod ord">
          <ac:chgData name="Ruslan Rainivskyi (2412647)" userId="e5eb5b4c-1078-44bc-860a-b5723ef66648" providerId="ADAL" clId="{BD1AFCDF-46C7-56B7-8011-BC9359D2412C}" dt="2025-11-07T15:45:35.793" v="393" actId="14100"/>
          <ac:spMkLst>
            <pc:docMk/>
            <pc:sldMk cId="2836147989" sldId="266"/>
            <ac:spMk id="3" creationId="{53D1D732-8C5D-5422-F7CB-B1DAD3D9434A}"/>
          </ac:spMkLst>
        </pc:spChg>
        <pc:spChg chg="add">
          <ac:chgData name="Ruslan Rainivskyi (2412647)" userId="e5eb5b4c-1078-44bc-860a-b5723ef66648" providerId="ADAL" clId="{BD1AFCDF-46C7-56B7-8011-BC9359D2412C}" dt="2025-11-07T15:45:31.507" v="392" actId="26606"/>
          <ac:spMkLst>
            <pc:docMk/>
            <pc:sldMk cId="2836147989" sldId="266"/>
            <ac:spMk id="9" creationId="{8651CFA9-6065-4243-AC48-858E359780B1}"/>
          </ac:spMkLst>
        </pc:spChg>
        <pc:spChg chg="add">
          <ac:chgData name="Ruslan Rainivskyi (2412647)" userId="e5eb5b4c-1078-44bc-860a-b5723ef66648" providerId="ADAL" clId="{BD1AFCDF-46C7-56B7-8011-BC9359D2412C}" dt="2025-11-07T15:45:31.507" v="392" actId="26606"/>
          <ac:spMkLst>
            <pc:docMk/>
            <pc:sldMk cId="2836147989" sldId="266"/>
            <ac:spMk id="11" creationId="{37962AE0-6A1C-4B76-9D52-10E5E6D7D3BB}"/>
          </ac:spMkLst>
        </pc:spChg>
        <pc:grpChg chg="add">
          <ac:chgData name="Ruslan Rainivskyi (2412647)" userId="e5eb5b4c-1078-44bc-860a-b5723ef66648" providerId="ADAL" clId="{BD1AFCDF-46C7-56B7-8011-BC9359D2412C}" dt="2025-11-07T15:45:31.507" v="392" actId="26606"/>
          <ac:grpSpMkLst>
            <pc:docMk/>
            <pc:sldMk cId="2836147989" sldId="266"/>
            <ac:grpSpMk id="13" creationId="{C4F70370-17DE-499D-8256-4F9A352BA9F7}"/>
          </ac:grpSpMkLst>
        </pc:grpChg>
        <pc:grpChg chg="add">
          <ac:chgData name="Ruslan Rainivskyi (2412647)" userId="e5eb5b4c-1078-44bc-860a-b5723ef66648" providerId="ADAL" clId="{BD1AFCDF-46C7-56B7-8011-BC9359D2412C}" dt="2025-11-07T15:45:31.507" v="392" actId="26606"/>
          <ac:grpSpMkLst>
            <pc:docMk/>
            <pc:sldMk cId="2836147989" sldId="266"/>
            <ac:grpSpMk id="23" creationId="{C493BE25-7BED-4AAF-B05A-9EB10C80EF72}"/>
          </ac:grpSpMkLst>
        </pc:grpChg>
        <pc:picChg chg="add mod">
          <ac:chgData name="Ruslan Rainivskyi (2412647)" userId="e5eb5b4c-1078-44bc-860a-b5723ef66648" providerId="ADAL" clId="{BD1AFCDF-46C7-56B7-8011-BC9359D2412C}" dt="2025-11-07T15:45:31.507" v="392" actId="26606"/>
          <ac:picMkLst>
            <pc:docMk/>
            <pc:sldMk cId="2836147989" sldId="266"/>
            <ac:picMk id="4" creationId="{583B1825-2ADB-FFFA-9EBF-6260EDD5A797}"/>
          </ac:picMkLst>
        </pc:picChg>
      </pc:sldChg>
      <pc:sldChg chg="addSp modSp new mod">
        <pc:chgData name="Ruslan Rainivskyi (2412647)" userId="e5eb5b4c-1078-44bc-860a-b5723ef66648" providerId="ADAL" clId="{BD1AFCDF-46C7-56B7-8011-BC9359D2412C}" dt="2025-11-07T15:51:05.900" v="445" actId="14100"/>
        <pc:sldMkLst>
          <pc:docMk/>
          <pc:sldMk cId="1414033577" sldId="267"/>
        </pc:sldMkLst>
        <pc:spChg chg="mod">
          <ac:chgData name="Ruslan Rainivskyi (2412647)" userId="e5eb5b4c-1078-44bc-860a-b5723ef66648" providerId="ADAL" clId="{BD1AFCDF-46C7-56B7-8011-BC9359D2412C}" dt="2025-11-07T15:51:02.109" v="444" actId="14100"/>
          <ac:spMkLst>
            <pc:docMk/>
            <pc:sldMk cId="1414033577" sldId="267"/>
            <ac:spMk id="2" creationId="{1C84F275-6EA0-5238-0FEF-8279AF9221B6}"/>
          </ac:spMkLst>
        </pc:spChg>
        <pc:spChg chg="mod">
          <ac:chgData name="Ruslan Rainivskyi (2412647)" userId="e5eb5b4c-1078-44bc-860a-b5723ef66648" providerId="ADAL" clId="{BD1AFCDF-46C7-56B7-8011-BC9359D2412C}" dt="2025-11-07T15:51:05.900" v="445" actId="14100"/>
          <ac:spMkLst>
            <pc:docMk/>
            <pc:sldMk cId="1414033577" sldId="267"/>
            <ac:spMk id="3" creationId="{26BD7CCA-8DBF-950E-B01E-6EBD02417CEF}"/>
          </ac:spMkLst>
        </pc:spChg>
        <pc:spChg chg="add mod">
          <ac:chgData name="Ruslan Rainivskyi (2412647)" userId="e5eb5b4c-1078-44bc-860a-b5723ef66648" providerId="ADAL" clId="{BD1AFCDF-46C7-56B7-8011-BC9359D2412C}" dt="2025-11-07T15:50:50.552" v="442" actId="14100"/>
          <ac:spMkLst>
            <pc:docMk/>
            <pc:sldMk cId="1414033577" sldId="267"/>
            <ac:spMk id="4" creationId="{A4DF8490-B93C-E8B8-F24D-2C2D03B8A7AF}"/>
          </ac:spMkLst>
        </pc:spChg>
        <pc:spChg chg="add mod">
          <ac:chgData name="Ruslan Rainivskyi (2412647)" userId="e5eb5b4c-1078-44bc-860a-b5723ef66648" providerId="ADAL" clId="{BD1AFCDF-46C7-56B7-8011-BC9359D2412C}" dt="2025-11-07T15:49:23.319" v="398" actId="255"/>
          <ac:spMkLst>
            <pc:docMk/>
            <pc:sldMk cId="1414033577" sldId="267"/>
            <ac:spMk id="5" creationId="{66D4F3C6-2453-FC45-FAB6-D36891077E7E}"/>
          </ac:spMkLst>
        </pc:spChg>
        <pc:spChg chg="add mod">
          <ac:chgData name="Ruslan Rainivskyi (2412647)" userId="e5eb5b4c-1078-44bc-860a-b5723ef66648" providerId="ADAL" clId="{BD1AFCDF-46C7-56B7-8011-BC9359D2412C}" dt="2025-11-07T15:49:23.319" v="398" actId="255"/>
          <ac:spMkLst>
            <pc:docMk/>
            <pc:sldMk cId="1414033577" sldId="267"/>
            <ac:spMk id="6" creationId="{495E57BB-C069-F8A3-F269-3610775FD1AF}"/>
          </ac:spMkLst>
        </pc:spChg>
        <pc:spChg chg="add mod">
          <ac:chgData name="Ruslan Rainivskyi (2412647)" userId="e5eb5b4c-1078-44bc-860a-b5723ef66648" providerId="ADAL" clId="{BD1AFCDF-46C7-56B7-8011-BC9359D2412C}" dt="2025-11-07T15:49:23.319" v="398" actId="255"/>
          <ac:spMkLst>
            <pc:docMk/>
            <pc:sldMk cId="1414033577" sldId="267"/>
            <ac:spMk id="7" creationId="{3A9E8570-4528-517F-9C9E-7B7CD73359C0}"/>
          </ac:spMkLst>
        </pc:spChg>
        <pc:spChg chg="add mod">
          <ac:chgData name="Ruslan Rainivskyi (2412647)" userId="e5eb5b4c-1078-44bc-860a-b5723ef66648" providerId="ADAL" clId="{BD1AFCDF-46C7-56B7-8011-BC9359D2412C}" dt="2025-11-07T15:49:23.319" v="398" actId="255"/>
          <ac:spMkLst>
            <pc:docMk/>
            <pc:sldMk cId="1414033577" sldId="267"/>
            <ac:spMk id="8" creationId="{7BEEACE8-0550-7DF0-14BD-76C70212F089}"/>
          </ac:spMkLst>
        </pc:spChg>
        <pc:spChg chg="add mod">
          <ac:chgData name="Ruslan Rainivskyi (2412647)" userId="e5eb5b4c-1078-44bc-860a-b5723ef66648" providerId="ADAL" clId="{BD1AFCDF-46C7-56B7-8011-BC9359D2412C}" dt="2025-11-07T15:49:23.319" v="398" actId="255"/>
          <ac:spMkLst>
            <pc:docMk/>
            <pc:sldMk cId="1414033577" sldId="267"/>
            <ac:spMk id="9" creationId="{8C57A5D1-6A1D-9F6D-9FCD-3B99E20DAB55}"/>
          </ac:spMkLst>
        </pc:spChg>
      </pc:sldChg>
      <pc:sldMasterChg chg="del delSldLayout">
        <pc:chgData name="Ruslan Rainivskyi (2412647)" userId="e5eb5b4c-1078-44bc-860a-b5723ef66648" providerId="ADAL" clId="{BD1AFCDF-46C7-56B7-8011-BC9359D2412C}" dt="2025-11-07T13:41:00.416" v="117" actId="26606"/>
        <pc:sldMasterMkLst>
          <pc:docMk/>
          <pc:sldMasterMk cId="328422269" sldId="2147483648"/>
        </pc:sldMasterMkLst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1636170054" sldId="2147483649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265377991" sldId="2147483650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711766067" sldId="2147483651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1259758546" sldId="2147483652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2779828231" sldId="2147483653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1384218577" sldId="2147483654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305359064" sldId="2147483655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2230583766" sldId="2147483656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2098488802" sldId="2147483657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3216323404" sldId="2147483658"/>
          </pc:sldLayoutMkLst>
        </pc:sldLayoutChg>
        <pc:sldLayoutChg chg="del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8422269" sldId="2147483648"/>
            <pc:sldLayoutMk cId="1749685745" sldId="2147483659"/>
          </pc:sldLayoutMkLst>
        </pc:sldLayoutChg>
      </pc:sldMasterChg>
      <pc:sldMasterChg chg="add addSldLayout">
        <pc:chgData name="Ruslan Rainivskyi (2412647)" userId="e5eb5b4c-1078-44bc-860a-b5723ef66648" providerId="ADAL" clId="{BD1AFCDF-46C7-56B7-8011-BC9359D2412C}" dt="2025-11-07T13:41:00.416" v="117" actId="26606"/>
        <pc:sldMasterMkLst>
          <pc:docMk/>
          <pc:sldMasterMk cId="3247696205" sldId="2147483712"/>
        </pc:sldMasterMkLst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584070251" sldId="2147483701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1555587686" sldId="2147483702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2749529834" sldId="2147483703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1868922195" sldId="2147483704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2197345427" sldId="2147483705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4231017758" sldId="2147483706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4197217281" sldId="2147483707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3708189413" sldId="2147483708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3898384728" sldId="2147483709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3195557820" sldId="2147483710"/>
          </pc:sldLayoutMkLst>
        </pc:sldLayoutChg>
        <pc:sldLayoutChg chg="add">
          <pc:chgData name="Ruslan Rainivskyi (2412647)" userId="e5eb5b4c-1078-44bc-860a-b5723ef66648" providerId="ADAL" clId="{BD1AFCDF-46C7-56B7-8011-BC9359D2412C}" dt="2025-11-07T13:41:00.416" v="117" actId="26606"/>
          <pc:sldLayoutMkLst>
            <pc:docMk/>
            <pc:sldMasterMk cId="3247696205" sldId="2147483712"/>
            <pc:sldLayoutMk cId="2013967416" sldId="2147483711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2CCDA5-696B-478B-94C8-94F6267E170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6FFCFC-4EFB-4404-BCC0-DC7FB4430093}">
      <dgm:prSet/>
      <dgm:spPr/>
      <dgm:t>
        <a:bodyPr/>
        <a:lstStyle/>
        <a:p>
          <a:r>
            <a:rPr lang="en-US"/>
            <a:t>Established​‍​‌‍​‍‌​‍​‌‍​‍‌ in 2010, located in London</a:t>
          </a:r>
        </a:p>
      </dgm:t>
    </dgm:pt>
    <dgm:pt modelId="{9561E494-7970-4CAF-B785-AD07668C9868}" type="parTrans" cxnId="{114AE54B-6C9F-43FB-B0FF-95311EF98BE3}">
      <dgm:prSet/>
      <dgm:spPr/>
      <dgm:t>
        <a:bodyPr/>
        <a:lstStyle/>
        <a:p>
          <a:endParaRPr lang="en-US"/>
        </a:p>
      </dgm:t>
    </dgm:pt>
    <dgm:pt modelId="{48CA11F2-1522-403C-B8E2-9EE5045BDBDA}" type="sibTrans" cxnId="{114AE54B-6C9F-43FB-B0FF-95311EF98BE3}">
      <dgm:prSet/>
      <dgm:spPr/>
      <dgm:t>
        <a:bodyPr/>
        <a:lstStyle/>
        <a:p>
          <a:endParaRPr lang="en-US"/>
        </a:p>
      </dgm:t>
    </dgm:pt>
    <dgm:pt modelId="{0CDE13DC-7C21-45C2-A47E-EDCB3BB89148}">
      <dgm:prSet/>
      <dgm:spPr/>
      <dgm:t>
        <a:bodyPr/>
        <a:lstStyle/>
        <a:p>
          <a:r>
            <a:rPr lang="en-US"/>
            <a:t>• Constructs attractive and functional homes and offices of top quality</a:t>
          </a:r>
        </a:p>
      </dgm:t>
    </dgm:pt>
    <dgm:pt modelId="{869076C5-B2F2-4815-9D62-540A6B4ABCA8}" type="parTrans" cxnId="{AE8EEFB3-A5D3-458F-851F-6DB0B55B5EAB}">
      <dgm:prSet/>
      <dgm:spPr/>
      <dgm:t>
        <a:bodyPr/>
        <a:lstStyle/>
        <a:p>
          <a:endParaRPr lang="en-US"/>
        </a:p>
      </dgm:t>
    </dgm:pt>
    <dgm:pt modelId="{781C548E-9B15-4D8D-99D6-4F71A692EE7A}" type="sibTrans" cxnId="{AE8EEFB3-A5D3-458F-851F-6DB0B55B5EAB}">
      <dgm:prSet/>
      <dgm:spPr/>
      <dgm:t>
        <a:bodyPr/>
        <a:lstStyle/>
        <a:p>
          <a:endParaRPr lang="en-US"/>
        </a:p>
      </dgm:t>
    </dgm:pt>
    <dgm:pt modelId="{C6DAB3E0-3C8D-4A4D-AB53-B90E7C7BE4EF}">
      <dgm:prSet/>
      <dgm:spPr/>
      <dgm:t>
        <a:bodyPr/>
        <a:lstStyle/>
        <a:p>
          <a:r>
            <a:rPr lang="en-US"/>
            <a:t>• Emphasizes environmental sustainability and community value</a:t>
          </a:r>
        </a:p>
      </dgm:t>
    </dgm:pt>
    <dgm:pt modelId="{031F0059-EB33-4641-AA59-E0A90441720A}" type="parTrans" cxnId="{8EA18CF6-1B04-4B43-B009-5F1155AAC1F0}">
      <dgm:prSet/>
      <dgm:spPr/>
      <dgm:t>
        <a:bodyPr/>
        <a:lstStyle/>
        <a:p>
          <a:endParaRPr lang="en-US"/>
        </a:p>
      </dgm:t>
    </dgm:pt>
    <dgm:pt modelId="{69FB51D4-0D15-4315-8B3A-57C840E1FB19}" type="sibTrans" cxnId="{8EA18CF6-1B04-4B43-B009-5F1155AAC1F0}">
      <dgm:prSet/>
      <dgm:spPr/>
      <dgm:t>
        <a:bodyPr/>
        <a:lstStyle/>
        <a:p>
          <a:endParaRPr lang="en-US"/>
        </a:p>
      </dgm:t>
    </dgm:pt>
    <dgm:pt modelId="{14D7418A-72D0-4068-83BA-4F1AC24A048D}">
      <dgm:prSet/>
      <dgm:spPr/>
      <dgm:t>
        <a:bodyPr/>
        <a:lstStyle/>
        <a:p>
          <a:r>
            <a:rPr lang="en-US"/>
            <a:t>• Supports the principles of equal opportunities and inclusion</a:t>
          </a:r>
        </a:p>
      </dgm:t>
    </dgm:pt>
    <dgm:pt modelId="{54C14EBF-56C7-440E-B62D-E8134A45C7CF}" type="parTrans" cxnId="{F5BD3A1E-7B93-4032-9FB7-CA484F84FC9C}">
      <dgm:prSet/>
      <dgm:spPr/>
      <dgm:t>
        <a:bodyPr/>
        <a:lstStyle/>
        <a:p>
          <a:endParaRPr lang="en-US"/>
        </a:p>
      </dgm:t>
    </dgm:pt>
    <dgm:pt modelId="{E720A47F-8D9A-486D-99D3-42229A83B170}" type="sibTrans" cxnId="{F5BD3A1E-7B93-4032-9FB7-CA484F84FC9C}">
      <dgm:prSet/>
      <dgm:spPr/>
      <dgm:t>
        <a:bodyPr/>
        <a:lstStyle/>
        <a:p>
          <a:endParaRPr lang="en-US"/>
        </a:p>
      </dgm:t>
    </dgm:pt>
    <dgm:pt modelId="{FF8FFA3F-CF8F-49A2-99EF-DB90B0223AEE}">
      <dgm:prSet/>
      <dgm:spPr/>
      <dgm:t>
        <a:bodyPr/>
        <a:lstStyle/>
        <a:p>
          <a:r>
            <a:rPr lang="en-US"/>
            <a:t>• Famous for groundbreaking concepts and contemporary residential ​‍​‌‍​‍‌​‍​‌‍​‍‌units</a:t>
          </a:r>
        </a:p>
      </dgm:t>
    </dgm:pt>
    <dgm:pt modelId="{362C9B51-9383-46FA-927F-D64369821C51}" type="parTrans" cxnId="{160B6672-EFCC-4293-A971-BA6AB7ABF3CA}">
      <dgm:prSet/>
      <dgm:spPr/>
      <dgm:t>
        <a:bodyPr/>
        <a:lstStyle/>
        <a:p>
          <a:endParaRPr lang="en-US"/>
        </a:p>
      </dgm:t>
    </dgm:pt>
    <dgm:pt modelId="{C63170B5-933A-492B-9C40-006387F29A25}" type="sibTrans" cxnId="{160B6672-EFCC-4293-A971-BA6AB7ABF3CA}">
      <dgm:prSet/>
      <dgm:spPr/>
      <dgm:t>
        <a:bodyPr/>
        <a:lstStyle/>
        <a:p>
          <a:endParaRPr lang="en-US"/>
        </a:p>
      </dgm:t>
    </dgm:pt>
    <dgm:pt modelId="{74A7BCDD-6C5C-6243-A069-9F406BC37C9E}" type="pres">
      <dgm:prSet presAssocID="{2E2CCDA5-696B-478B-94C8-94F6267E1705}" presName="linear" presStyleCnt="0">
        <dgm:presLayoutVars>
          <dgm:animLvl val="lvl"/>
          <dgm:resizeHandles val="exact"/>
        </dgm:presLayoutVars>
      </dgm:prSet>
      <dgm:spPr/>
    </dgm:pt>
    <dgm:pt modelId="{BB5809A9-A5AA-9042-88D4-0D432CF6246E}" type="pres">
      <dgm:prSet presAssocID="{506FFCFC-4EFB-4404-BCC0-DC7FB443009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C452EA7-5E00-AC46-A046-8BDBBCD44D3C}" type="pres">
      <dgm:prSet presAssocID="{48CA11F2-1522-403C-B8E2-9EE5045BDBDA}" presName="spacer" presStyleCnt="0"/>
      <dgm:spPr/>
    </dgm:pt>
    <dgm:pt modelId="{97445FDA-CC30-9741-BE67-C0A1DADA73FF}" type="pres">
      <dgm:prSet presAssocID="{0CDE13DC-7C21-45C2-A47E-EDCB3BB8914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E46DEA6-D51E-6140-A1EB-20A52B34E4A0}" type="pres">
      <dgm:prSet presAssocID="{781C548E-9B15-4D8D-99D6-4F71A692EE7A}" presName="spacer" presStyleCnt="0"/>
      <dgm:spPr/>
    </dgm:pt>
    <dgm:pt modelId="{E9E4F3AC-C6F1-1C43-B22F-42B489D61AA8}" type="pres">
      <dgm:prSet presAssocID="{C6DAB3E0-3C8D-4A4D-AB53-B90E7C7BE4E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7823F07-9439-1D46-A971-5B94D2C25394}" type="pres">
      <dgm:prSet presAssocID="{69FB51D4-0D15-4315-8B3A-57C840E1FB19}" presName="spacer" presStyleCnt="0"/>
      <dgm:spPr/>
    </dgm:pt>
    <dgm:pt modelId="{CAB048C0-8EC2-FA48-9BFD-C93408A399EB}" type="pres">
      <dgm:prSet presAssocID="{14D7418A-72D0-4068-83BA-4F1AC24A048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F2A1418-7B23-3643-960F-003BAA7C3E0E}" type="pres">
      <dgm:prSet presAssocID="{E720A47F-8D9A-486D-99D3-42229A83B170}" presName="spacer" presStyleCnt="0"/>
      <dgm:spPr/>
    </dgm:pt>
    <dgm:pt modelId="{B6406446-90E4-A542-8CD9-EEF405D8DE00}" type="pres">
      <dgm:prSet presAssocID="{FF8FFA3F-CF8F-49A2-99EF-DB90B0223AE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5A3A418-10A5-9641-BCB3-3493FEB437F6}" type="presOf" srcId="{14D7418A-72D0-4068-83BA-4F1AC24A048D}" destId="{CAB048C0-8EC2-FA48-9BFD-C93408A399EB}" srcOrd="0" destOrd="0" presId="urn:microsoft.com/office/officeart/2005/8/layout/vList2"/>
    <dgm:cxn modelId="{F5BD3A1E-7B93-4032-9FB7-CA484F84FC9C}" srcId="{2E2CCDA5-696B-478B-94C8-94F6267E1705}" destId="{14D7418A-72D0-4068-83BA-4F1AC24A048D}" srcOrd="3" destOrd="0" parTransId="{54C14EBF-56C7-440E-B62D-E8134A45C7CF}" sibTransId="{E720A47F-8D9A-486D-99D3-42229A83B170}"/>
    <dgm:cxn modelId="{091F8728-63DB-3E4B-B391-24E823BC2398}" type="presOf" srcId="{506FFCFC-4EFB-4404-BCC0-DC7FB4430093}" destId="{BB5809A9-A5AA-9042-88D4-0D432CF6246E}" srcOrd="0" destOrd="0" presId="urn:microsoft.com/office/officeart/2005/8/layout/vList2"/>
    <dgm:cxn modelId="{182DAC39-A9F4-9C43-A2ED-7E46C10F6F09}" type="presOf" srcId="{C6DAB3E0-3C8D-4A4D-AB53-B90E7C7BE4EF}" destId="{E9E4F3AC-C6F1-1C43-B22F-42B489D61AA8}" srcOrd="0" destOrd="0" presId="urn:microsoft.com/office/officeart/2005/8/layout/vList2"/>
    <dgm:cxn modelId="{55271C46-67E6-CA4C-8B47-87D4900E6CA8}" type="presOf" srcId="{FF8FFA3F-CF8F-49A2-99EF-DB90B0223AEE}" destId="{B6406446-90E4-A542-8CD9-EEF405D8DE00}" srcOrd="0" destOrd="0" presId="urn:microsoft.com/office/officeart/2005/8/layout/vList2"/>
    <dgm:cxn modelId="{114AE54B-6C9F-43FB-B0FF-95311EF98BE3}" srcId="{2E2CCDA5-696B-478B-94C8-94F6267E1705}" destId="{506FFCFC-4EFB-4404-BCC0-DC7FB4430093}" srcOrd="0" destOrd="0" parTransId="{9561E494-7970-4CAF-B785-AD07668C9868}" sibTransId="{48CA11F2-1522-403C-B8E2-9EE5045BDBDA}"/>
    <dgm:cxn modelId="{160B6672-EFCC-4293-A971-BA6AB7ABF3CA}" srcId="{2E2CCDA5-696B-478B-94C8-94F6267E1705}" destId="{FF8FFA3F-CF8F-49A2-99EF-DB90B0223AEE}" srcOrd="4" destOrd="0" parTransId="{362C9B51-9383-46FA-927F-D64369821C51}" sibTransId="{C63170B5-933A-492B-9C40-006387F29A25}"/>
    <dgm:cxn modelId="{6388B794-FE1F-B046-B09F-6A89A916D8BC}" type="presOf" srcId="{2E2CCDA5-696B-478B-94C8-94F6267E1705}" destId="{74A7BCDD-6C5C-6243-A069-9F406BC37C9E}" srcOrd="0" destOrd="0" presId="urn:microsoft.com/office/officeart/2005/8/layout/vList2"/>
    <dgm:cxn modelId="{526181A5-B3E0-2948-A371-35441226AC9A}" type="presOf" srcId="{0CDE13DC-7C21-45C2-A47E-EDCB3BB89148}" destId="{97445FDA-CC30-9741-BE67-C0A1DADA73FF}" srcOrd="0" destOrd="0" presId="urn:microsoft.com/office/officeart/2005/8/layout/vList2"/>
    <dgm:cxn modelId="{AE8EEFB3-A5D3-458F-851F-6DB0B55B5EAB}" srcId="{2E2CCDA5-696B-478B-94C8-94F6267E1705}" destId="{0CDE13DC-7C21-45C2-A47E-EDCB3BB89148}" srcOrd="1" destOrd="0" parTransId="{869076C5-B2F2-4815-9D62-540A6B4ABCA8}" sibTransId="{781C548E-9B15-4D8D-99D6-4F71A692EE7A}"/>
    <dgm:cxn modelId="{8EA18CF6-1B04-4B43-B009-5F1155AAC1F0}" srcId="{2E2CCDA5-696B-478B-94C8-94F6267E1705}" destId="{C6DAB3E0-3C8D-4A4D-AB53-B90E7C7BE4EF}" srcOrd="2" destOrd="0" parTransId="{031F0059-EB33-4641-AA59-E0A90441720A}" sibTransId="{69FB51D4-0D15-4315-8B3A-57C840E1FB19}"/>
    <dgm:cxn modelId="{54CEC6E9-217B-124E-917C-54E3951A214B}" type="presParOf" srcId="{74A7BCDD-6C5C-6243-A069-9F406BC37C9E}" destId="{BB5809A9-A5AA-9042-88D4-0D432CF6246E}" srcOrd="0" destOrd="0" presId="urn:microsoft.com/office/officeart/2005/8/layout/vList2"/>
    <dgm:cxn modelId="{A8873E5C-C16D-DF48-9EBE-9D752FC40CA4}" type="presParOf" srcId="{74A7BCDD-6C5C-6243-A069-9F406BC37C9E}" destId="{8C452EA7-5E00-AC46-A046-8BDBBCD44D3C}" srcOrd="1" destOrd="0" presId="urn:microsoft.com/office/officeart/2005/8/layout/vList2"/>
    <dgm:cxn modelId="{59F73281-E854-7546-96C0-83F0FBE74EDD}" type="presParOf" srcId="{74A7BCDD-6C5C-6243-A069-9F406BC37C9E}" destId="{97445FDA-CC30-9741-BE67-C0A1DADA73FF}" srcOrd="2" destOrd="0" presId="urn:microsoft.com/office/officeart/2005/8/layout/vList2"/>
    <dgm:cxn modelId="{4775704A-7779-CC4E-8F4A-53D52F8D1ACB}" type="presParOf" srcId="{74A7BCDD-6C5C-6243-A069-9F406BC37C9E}" destId="{EE46DEA6-D51E-6140-A1EB-20A52B34E4A0}" srcOrd="3" destOrd="0" presId="urn:microsoft.com/office/officeart/2005/8/layout/vList2"/>
    <dgm:cxn modelId="{1CB77769-841E-0A45-9E14-585ACB5A22A7}" type="presParOf" srcId="{74A7BCDD-6C5C-6243-A069-9F406BC37C9E}" destId="{E9E4F3AC-C6F1-1C43-B22F-42B489D61AA8}" srcOrd="4" destOrd="0" presId="urn:microsoft.com/office/officeart/2005/8/layout/vList2"/>
    <dgm:cxn modelId="{FAD9D3D6-A6C8-1343-98E6-10AB2225EB9E}" type="presParOf" srcId="{74A7BCDD-6C5C-6243-A069-9F406BC37C9E}" destId="{47823F07-9439-1D46-A971-5B94D2C25394}" srcOrd="5" destOrd="0" presId="urn:microsoft.com/office/officeart/2005/8/layout/vList2"/>
    <dgm:cxn modelId="{B5EC143C-C07D-7643-BF9D-3D2B63CE42D4}" type="presParOf" srcId="{74A7BCDD-6C5C-6243-A069-9F406BC37C9E}" destId="{CAB048C0-8EC2-FA48-9BFD-C93408A399EB}" srcOrd="6" destOrd="0" presId="urn:microsoft.com/office/officeart/2005/8/layout/vList2"/>
    <dgm:cxn modelId="{94AA7CBB-32C1-0240-B727-7873D2AF3CBB}" type="presParOf" srcId="{74A7BCDD-6C5C-6243-A069-9F406BC37C9E}" destId="{FF2A1418-7B23-3643-960F-003BAA7C3E0E}" srcOrd="7" destOrd="0" presId="urn:microsoft.com/office/officeart/2005/8/layout/vList2"/>
    <dgm:cxn modelId="{5EB37E1D-1154-054B-8C98-0DB124E2814F}" type="presParOf" srcId="{74A7BCDD-6C5C-6243-A069-9F406BC37C9E}" destId="{B6406446-90E4-A542-8CD9-EEF405D8DE0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DCC352-7DB9-41D5-91E3-2B24D25BA7E7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658E023-771E-48D6-8B15-6D76E5AC9D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​‍​‌‍​‍‌​‍​‌</a:t>
          </a:r>
        </a:p>
      </dgm:t>
    </dgm:pt>
    <dgm:pt modelId="{C1498995-C5E1-4964-862D-4F77A6DF0091}" type="parTrans" cxnId="{A21353F9-8A3A-4013-9527-E60D97DC9D26}">
      <dgm:prSet/>
      <dgm:spPr/>
      <dgm:t>
        <a:bodyPr/>
        <a:lstStyle/>
        <a:p>
          <a:endParaRPr lang="en-US"/>
        </a:p>
      </dgm:t>
    </dgm:pt>
    <dgm:pt modelId="{0F57169C-AB81-4F7F-AB8A-42D0A1F961D8}" type="sibTrans" cxnId="{A21353F9-8A3A-4013-9527-E60D97DC9D26}">
      <dgm:prSet/>
      <dgm:spPr/>
      <dgm:t>
        <a:bodyPr/>
        <a:lstStyle/>
        <a:p>
          <a:endParaRPr lang="en-US"/>
        </a:p>
      </dgm:t>
    </dgm:pt>
    <dgm:pt modelId="{4946026D-8B9C-479B-B29D-17A15E60C8F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Job Title: Project Manager</a:t>
          </a:r>
        </a:p>
      </dgm:t>
    </dgm:pt>
    <dgm:pt modelId="{43DC3A3F-B2AE-404C-B2B8-670414AB09B1}" type="parTrans" cxnId="{F2717814-4BEE-443F-A8EB-B6F192D47820}">
      <dgm:prSet/>
      <dgm:spPr/>
      <dgm:t>
        <a:bodyPr/>
        <a:lstStyle/>
        <a:p>
          <a:endParaRPr lang="en-US"/>
        </a:p>
      </dgm:t>
    </dgm:pt>
    <dgm:pt modelId="{66403ABF-D912-42B8-AC44-1DC76426CBAA}" type="sibTrans" cxnId="{F2717814-4BEE-443F-A8EB-B6F192D47820}">
      <dgm:prSet/>
      <dgm:spPr/>
      <dgm:t>
        <a:bodyPr/>
        <a:lstStyle/>
        <a:p>
          <a:endParaRPr lang="en-US"/>
        </a:p>
      </dgm:t>
    </dgm:pt>
    <dgm:pt modelId="{86B56B02-4661-4B70-8C05-3B5CA3D5F3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Department: Construction &amp; Project Delivery</a:t>
          </a:r>
        </a:p>
      </dgm:t>
    </dgm:pt>
    <dgm:pt modelId="{60F2B45F-9C05-42FD-9C89-46E39CA4175B}" type="parTrans" cxnId="{5F58E984-69A3-4A56-B414-E3001E66B8C2}">
      <dgm:prSet/>
      <dgm:spPr/>
      <dgm:t>
        <a:bodyPr/>
        <a:lstStyle/>
        <a:p>
          <a:endParaRPr lang="en-US"/>
        </a:p>
      </dgm:t>
    </dgm:pt>
    <dgm:pt modelId="{98E738A3-2F00-41C8-90DC-8BAEFA98F53B}" type="sibTrans" cxnId="{5F58E984-69A3-4A56-B414-E3001E66B8C2}">
      <dgm:prSet/>
      <dgm:spPr/>
      <dgm:t>
        <a:bodyPr/>
        <a:lstStyle/>
        <a:p>
          <a:endParaRPr lang="en-US"/>
        </a:p>
      </dgm:t>
    </dgm:pt>
    <dgm:pt modelId="{6B6402C5-2ABB-4799-8B21-AC3EE73614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Purpose: To lead construction projects from the initial to the final phase.</a:t>
          </a:r>
        </a:p>
      </dgm:t>
    </dgm:pt>
    <dgm:pt modelId="{9C523B3E-5261-4B62-9417-3021B73CB843}" type="parTrans" cxnId="{0EDAB946-EE8D-45EC-B7FA-E967E1621370}">
      <dgm:prSet/>
      <dgm:spPr/>
      <dgm:t>
        <a:bodyPr/>
        <a:lstStyle/>
        <a:p>
          <a:endParaRPr lang="en-US"/>
        </a:p>
      </dgm:t>
    </dgm:pt>
    <dgm:pt modelId="{057D9B95-761F-45F8-A347-DBF4602F9DBC}" type="sibTrans" cxnId="{0EDAB946-EE8D-45EC-B7FA-E967E1621370}">
      <dgm:prSet/>
      <dgm:spPr/>
      <dgm:t>
        <a:bodyPr/>
        <a:lstStyle/>
        <a:p>
          <a:endParaRPr lang="en-US"/>
        </a:p>
      </dgm:t>
    </dgm:pt>
    <dgm:pt modelId="{8671CBC8-F193-4938-AD65-8AB9813012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Key Tasks:</a:t>
          </a:r>
        </a:p>
      </dgm:t>
    </dgm:pt>
    <dgm:pt modelId="{64480B4F-E2AE-456C-A7D1-130F3BBD56F2}" type="parTrans" cxnId="{CBC2609C-DC3C-42C3-A1EB-1AFAFBFEF109}">
      <dgm:prSet/>
      <dgm:spPr/>
      <dgm:t>
        <a:bodyPr/>
        <a:lstStyle/>
        <a:p>
          <a:endParaRPr lang="en-US"/>
        </a:p>
      </dgm:t>
    </dgm:pt>
    <dgm:pt modelId="{C502F624-EC55-464B-88C6-49DF515BDAE3}" type="sibTrans" cxnId="{CBC2609C-DC3C-42C3-A1EB-1AFAFBFEF109}">
      <dgm:prSet/>
      <dgm:spPr/>
      <dgm:t>
        <a:bodyPr/>
        <a:lstStyle/>
        <a:p>
          <a:endParaRPr lang="en-US"/>
        </a:p>
      </dgm:t>
    </dgm:pt>
    <dgm:pt modelId="{2C4598D1-BD43-43D0-A320-03F0276A95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Supervise teams and control costs</a:t>
          </a:r>
        </a:p>
      </dgm:t>
    </dgm:pt>
    <dgm:pt modelId="{BF24F1F5-1FAC-48CF-BF7E-0C68B5E172AD}" type="parTrans" cxnId="{FB369BDB-7789-41BD-A725-8246098B8C1D}">
      <dgm:prSet/>
      <dgm:spPr/>
      <dgm:t>
        <a:bodyPr/>
        <a:lstStyle/>
        <a:p>
          <a:endParaRPr lang="en-US"/>
        </a:p>
      </dgm:t>
    </dgm:pt>
    <dgm:pt modelId="{88F8D8EE-35B1-43D5-87A9-100240D693D2}" type="sibTrans" cxnId="{FB369BDB-7789-41BD-A725-8246098B8C1D}">
      <dgm:prSet/>
      <dgm:spPr/>
      <dgm:t>
        <a:bodyPr/>
        <a:lstStyle/>
        <a:p>
          <a:endParaRPr lang="en-US"/>
        </a:p>
      </dgm:t>
    </dgm:pt>
    <dgm:pt modelId="{39E1C643-2457-4049-B22F-36C44D1F80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Work with contractors and suppliers to facilitate operations</a:t>
          </a:r>
        </a:p>
      </dgm:t>
    </dgm:pt>
    <dgm:pt modelId="{F3C33317-00D0-404D-8F5F-E94CB796A0A9}" type="parTrans" cxnId="{3C7E63A6-9DBB-400D-BBDA-7FE1DDAA4623}">
      <dgm:prSet/>
      <dgm:spPr/>
      <dgm:t>
        <a:bodyPr/>
        <a:lstStyle/>
        <a:p>
          <a:endParaRPr lang="en-US"/>
        </a:p>
      </dgm:t>
    </dgm:pt>
    <dgm:pt modelId="{48C93159-0D57-4386-845A-8F1FFD3CF76E}" type="sibTrans" cxnId="{3C7E63A6-9DBB-400D-BBDA-7FE1DDAA4623}">
      <dgm:prSet/>
      <dgm:spPr/>
      <dgm:t>
        <a:bodyPr/>
        <a:lstStyle/>
        <a:p>
          <a:endParaRPr lang="en-US"/>
        </a:p>
      </dgm:t>
    </dgm:pt>
    <dgm:pt modelId="{4E2830B5-40F9-4298-9B14-144DB8016C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Make sure ​‍​‌‍​‍‌​‍​‌‍​‍‌that</a:t>
          </a:r>
        </a:p>
      </dgm:t>
    </dgm:pt>
    <dgm:pt modelId="{F4BA37C1-1846-44B3-A1C5-ECDD72BC4B93}" type="parTrans" cxnId="{5E247CC2-D711-4659-8544-146333F1B801}">
      <dgm:prSet/>
      <dgm:spPr/>
      <dgm:t>
        <a:bodyPr/>
        <a:lstStyle/>
        <a:p>
          <a:endParaRPr lang="en-US"/>
        </a:p>
      </dgm:t>
    </dgm:pt>
    <dgm:pt modelId="{850EB8D1-448E-447D-94C2-1B18766C6AAB}" type="sibTrans" cxnId="{5E247CC2-D711-4659-8544-146333F1B801}">
      <dgm:prSet/>
      <dgm:spPr/>
      <dgm:t>
        <a:bodyPr/>
        <a:lstStyle/>
        <a:p>
          <a:endParaRPr lang="en-US"/>
        </a:p>
      </dgm:t>
    </dgm:pt>
    <dgm:pt modelId="{838ED587-5C5A-3745-8780-76A64B3E1A8B}" type="pres">
      <dgm:prSet presAssocID="{A2DCC352-7DB9-41D5-91E3-2B24D25BA7E7}" presName="vert0" presStyleCnt="0">
        <dgm:presLayoutVars>
          <dgm:dir/>
          <dgm:animOne val="branch"/>
          <dgm:animLvl val="lvl"/>
        </dgm:presLayoutVars>
      </dgm:prSet>
      <dgm:spPr/>
    </dgm:pt>
    <dgm:pt modelId="{0314136C-D9E0-1C45-ABB7-3BF1BE3F195E}" type="pres">
      <dgm:prSet presAssocID="{9658E023-771E-48D6-8B15-6D76E5AC9D1D}" presName="thickLine" presStyleLbl="alignNode1" presStyleIdx="0" presStyleCnt="8"/>
      <dgm:spPr/>
    </dgm:pt>
    <dgm:pt modelId="{F65BC498-45F7-124C-B6A2-EE62503F9B63}" type="pres">
      <dgm:prSet presAssocID="{9658E023-771E-48D6-8B15-6D76E5AC9D1D}" presName="horz1" presStyleCnt="0"/>
      <dgm:spPr/>
    </dgm:pt>
    <dgm:pt modelId="{7DF4AC14-BCBF-8248-A1EB-D4388FEF4602}" type="pres">
      <dgm:prSet presAssocID="{9658E023-771E-48D6-8B15-6D76E5AC9D1D}" presName="tx1" presStyleLbl="revTx" presStyleIdx="0" presStyleCnt="8" custFlipVert="1" custScaleY="52530"/>
      <dgm:spPr/>
    </dgm:pt>
    <dgm:pt modelId="{B095BA81-FBD7-7B4D-BABF-8AA3D4D29EC1}" type="pres">
      <dgm:prSet presAssocID="{9658E023-771E-48D6-8B15-6D76E5AC9D1D}" presName="vert1" presStyleCnt="0"/>
      <dgm:spPr/>
    </dgm:pt>
    <dgm:pt modelId="{DE433EF6-2DF3-AF4E-9A2F-5A075088E811}" type="pres">
      <dgm:prSet presAssocID="{4946026D-8B9C-479B-B29D-17A15E60C8F9}" presName="thickLine" presStyleLbl="alignNode1" presStyleIdx="1" presStyleCnt="8"/>
      <dgm:spPr/>
    </dgm:pt>
    <dgm:pt modelId="{742DB80A-341D-9A46-8B1E-98EA72E8675D}" type="pres">
      <dgm:prSet presAssocID="{4946026D-8B9C-479B-B29D-17A15E60C8F9}" presName="horz1" presStyleCnt="0"/>
      <dgm:spPr/>
    </dgm:pt>
    <dgm:pt modelId="{9F1CC36C-6536-534C-8A70-16F700CB087F}" type="pres">
      <dgm:prSet presAssocID="{4946026D-8B9C-479B-B29D-17A15E60C8F9}" presName="tx1" presStyleLbl="revTx" presStyleIdx="1" presStyleCnt="8"/>
      <dgm:spPr/>
    </dgm:pt>
    <dgm:pt modelId="{F2C53F0B-E821-F545-A3AE-C6B6EBAF0CCC}" type="pres">
      <dgm:prSet presAssocID="{4946026D-8B9C-479B-B29D-17A15E60C8F9}" presName="vert1" presStyleCnt="0"/>
      <dgm:spPr/>
    </dgm:pt>
    <dgm:pt modelId="{2D7D0F12-D4BC-7549-B2AA-C3DBBCE047BA}" type="pres">
      <dgm:prSet presAssocID="{86B56B02-4661-4B70-8C05-3B5CA3D5F3DD}" presName="thickLine" presStyleLbl="alignNode1" presStyleIdx="2" presStyleCnt="8"/>
      <dgm:spPr/>
    </dgm:pt>
    <dgm:pt modelId="{D7ED38BB-7DB1-914F-8ED2-97F451D2A759}" type="pres">
      <dgm:prSet presAssocID="{86B56B02-4661-4B70-8C05-3B5CA3D5F3DD}" presName="horz1" presStyleCnt="0"/>
      <dgm:spPr/>
    </dgm:pt>
    <dgm:pt modelId="{7C7CCCAB-3C52-244C-9E1C-7AB59CB153E9}" type="pres">
      <dgm:prSet presAssocID="{86B56B02-4661-4B70-8C05-3B5CA3D5F3DD}" presName="tx1" presStyleLbl="revTx" presStyleIdx="2" presStyleCnt="8"/>
      <dgm:spPr/>
    </dgm:pt>
    <dgm:pt modelId="{7696EE6D-FB76-DD42-A5FB-451D9DE8D418}" type="pres">
      <dgm:prSet presAssocID="{86B56B02-4661-4B70-8C05-3B5CA3D5F3DD}" presName="vert1" presStyleCnt="0"/>
      <dgm:spPr/>
    </dgm:pt>
    <dgm:pt modelId="{D95A9BF7-CEA8-B543-8C59-AB556A38828F}" type="pres">
      <dgm:prSet presAssocID="{6B6402C5-2ABB-4799-8B21-AC3EE7361473}" presName="thickLine" presStyleLbl="alignNode1" presStyleIdx="3" presStyleCnt="8"/>
      <dgm:spPr/>
    </dgm:pt>
    <dgm:pt modelId="{8E61217E-62B0-264F-A185-6421B7A47755}" type="pres">
      <dgm:prSet presAssocID="{6B6402C5-2ABB-4799-8B21-AC3EE7361473}" presName="horz1" presStyleCnt="0"/>
      <dgm:spPr/>
    </dgm:pt>
    <dgm:pt modelId="{1E8CCF4C-0880-C849-8BAA-1D01020FCF73}" type="pres">
      <dgm:prSet presAssocID="{6B6402C5-2ABB-4799-8B21-AC3EE7361473}" presName="tx1" presStyleLbl="revTx" presStyleIdx="3" presStyleCnt="8"/>
      <dgm:spPr/>
    </dgm:pt>
    <dgm:pt modelId="{A787EB7F-A33A-3F4B-92E8-EF2ADBC4C8AC}" type="pres">
      <dgm:prSet presAssocID="{6B6402C5-2ABB-4799-8B21-AC3EE7361473}" presName="vert1" presStyleCnt="0"/>
      <dgm:spPr/>
    </dgm:pt>
    <dgm:pt modelId="{4A5EA120-25EE-6D41-81B0-C3A84A42C2C1}" type="pres">
      <dgm:prSet presAssocID="{8671CBC8-F193-4938-AD65-8AB98130120C}" presName="thickLine" presStyleLbl="alignNode1" presStyleIdx="4" presStyleCnt="8"/>
      <dgm:spPr/>
    </dgm:pt>
    <dgm:pt modelId="{BE98394A-0DC9-604F-8B30-489A89774DF3}" type="pres">
      <dgm:prSet presAssocID="{8671CBC8-F193-4938-AD65-8AB98130120C}" presName="horz1" presStyleCnt="0"/>
      <dgm:spPr/>
    </dgm:pt>
    <dgm:pt modelId="{8F941B40-7780-3B45-9DBD-62081B8560BA}" type="pres">
      <dgm:prSet presAssocID="{8671CBC8-F193-4938-AD65-8AB98130120C}" presName="tx1" presStyleLbl="revTx" presStyleIdx="4" presStyleCnt="8"/>
      <dgm:spPr/>
    </dgm:pt>
    <dgm:pt modelId="{C5040DB1-DB13-6D41-9202-BFF5306B25AD}" type="pres">
      <dgm:prSet presAssocID="{8671CBC8-F193-4938-AD65-8AB98130120C}" presName="vert1" presStyleCnt="0"/>
      <dgm:spPr/>
    </dgm:pt>
    <dgm:pt modelId="{8320037C-482B-9544-ABD1-EEB4CA19C2BD}" type="pres">
      <dgm:prSet presAssocID="{2C4598D1-BD43-43D0-A320-03F0276A954B}" presName="thickLine" presStyleLbl="alignNode1" presStyleIdx="5" presStyleCnt="8"/>
      <dgm:spPr/>
    </dgm:pt>
    <dgm:pt modelId="{1352715F-81C5-AD4B-9111-234937E2DE42}" type="pres">
      <dgm:prSet presAssocID="{2C4598D1-BD43-43D0-A320-03F0276A954B}" presName="horz1" presStyleCnt="0"/>
      <dgm:spPr/>
    </dgm:pt>
    <dgm:pt modelId="{740D683B-93FC-3A40-86EB-5EEEEA10D231}" type="pres">
      <dgm:prSet presAssocID="{2C4598D1-BD43-43D0-A320-03F0276A954B}" presName="tx1" presStyleLbl="revTx" presStyleIdx="5" presStyleCnt="8"/>
      <dgm:spPr/>
    </dgm:pt>
    <dgm:pt modelId="{97AA6D10-C86E-9B48-8385-D484A8152CC9}" type="pres">
      <dgm:prSet presAssocID="{2C4598D1-BD43-43D0-A320-03F0276A954B}" presName="vert1" presStyleCnt="0"/>
      <dgm:spPr/>
    </dgm:pt>
    <dgm:pt modelId="{95A72193-0F23-B14E-A03E-93E9C20D7D71}" type="pres">
      <dgm:prSet presAssocID="{39E1C643-2457-4049-B22F-36C44D1F804B}" presName="thickLine" presStyleLbl="alignNode1" presStyleIdx="6" presStyleCnt="8"/>
      <dgm:spPr/>
    </dgm:pt>
    <dgm:pt modelId="{5EAADDA5-BBE8-2243-A6A3-5F9DF2C7FA56}" type="pres">
      <dgm:prSet presAssocID="{39E1C643-2457-4049-B22F-36C44D1F804B}" presName="horz1" presStyleCnt="0"/>
      <dgm:spPr/>
    </dgm:pt>
    <dgm:pt modelId="{36765C56-ECAF-3344-9E8F-F8145F0C7A47}" type="pres">
      <dgm:prSet presAssocID="{39E1C643-2457-4049-B22F-36C44D1F804B}" presName="tx1" presStyleLbl="revTx" presStyleIdx="6" presStyleCnt="8"/>
      <dgm:spPr/>
    </dgm:pt>
    <dgm:pt modelId="{C86C2D19-0D69-624F-AEF1-47980C46454C}" type="pres">
      <dgm:prSet presAssocID="{39E1C643-2457-4049-B22F-36C44D1F804B}" presName="vert1" presStyleCnt="0"/>
      <dgm:spPr/>
    </dgm:pt>
    <dgm:pt modelId="{956E7E86-B91E-F94E-892A-31EC6DC1B884}" type="pres">
      <dgm:prSet presAssocID="{4E2830B5-40F9-4298-9B14-144DB8016C9A}" presName="thickLine" presStyleLbl="alignNode1" presStyleIdx="7" presStyleCnt="8"/>
      <dgm:spPr/>
    </dgm:pt>
    <dgm:pt modelId="{EFA79F74-A27C-D14C-A245-3D08235885C5}" type="pres">
      <dgm:prSet presAssocID="{4E2830B5-40F9-4298-9B14-144DB8016C9A}" presName="horz1" presStyleCnt="0"/>
      <dgm:spPr/>
    </dgm:pt>
    <dgm:pt modelId="{59CCEA89-711E-D040-8288-803CA067197F}" type="pres">
      <dgm:prSet presAssocID="{4E2830B5-40F9-4298-9B14-144DB8016C9A}" presName="tx1" presStyleLbl="revTx" presStyleIdx="7" presStyleCnt="8"/>
      <dgm:spPr/>
    </dgm:pt>
    <dgm:pt modelId="{D84D88C1-D37E-EA4D-9159-69E7BC0AE48B}" type="pres">
      <dgm:prSet presAssocID="{4E2830B5-40F9-4298-9B14-144DB8016C9A}" presName="vert1" presStyleCnt="0"/>
      <dgm:spPr/>
    </dgm:pt>
  </dgm:ptLst>
  <dgm:cxnLst>
    <dgm:cxn modelId="{F2717814-4BEE-443F-A8EB-B6F192D47820}" srcId="{A2DCC352-7DB9-41D5-91E3-2B24D25BA7E7}" destId="{4946026D-8B9C-479B-B29D-17A15E60C8F9}" srcOrd="1" destOrd="0" parTransId="{43DC3A3F-B2AE-404C-B2B8-670414AB09B1}" sibTransId="{66403ABF-D912-42B8-AC44-1DC76426CBAA}"/>
    <dgm:cxn modelId="{243EC733-6441-F845-8138-7B2B5EC1E998}" type="presOf" srcId="{39E1C643-2457-4049-B22F-36C44D1F804B}" destId="{36765C56-ECAF-3344-9E8F-F8145F0C7A47}" srcOrd="0" destOrd="0" presId="urn:microsoft.com/office/officeart/2008/layout/LinedList"/>
    <dgm:cxn modelId="{0FDC5240-EB9B-6945-AA86-D6720AE8D99C}" type="presOf" srcId="{A2DCC352-7DB9-41D5-91E3-2B24D25BA7E7}" destId="{838ED587-5C5A-3745-8780-76A64B3E1A8B}" srcOrd="0" destOrd="0" presId="urn:microsoft.com/office/officeart/2008/layout/LinedList"/>
    <dgm:cxn modelId="{0EDAB946-EE8D-45EC-B7FA-E967E1621370}" srcId="{A2DCC352-7DB9-41D5-91E3-2B24D25BA7E7}" destId="{6B6402C5-2ABB-4799-8B21-AC3EE7361473}" srcOrd="3" destOrd="0" parTransId="{9C523B3E-5261-4B62-9417-3021B73CB843}" sibTransId="{057D9B95-761F-45F8-A347-DBF4602F9DBC}"/>
    <dgm:cxn modelId="{95AAA34A-C654-5943-8253-53BFA6A4C9F8}" type="presOf" srcId="{86B56B02-4661-4B70-8C05-3B5CA3D5F3DD}" destId="{7C7CCCAB-3C52-244C-9E1C-7AB59CB153E9}" srcOrd="0" destOrd="0" presId="urn:microsoft.com/office/officeart/2008/layout/LinedList"/>
    <dgm:cxn modelId="{452F2858-4828-3444-A53D-AA3F27C9FE9C}" type="presOf" srcId="{8671CBC8-F193-4938-AD65-8AB98130120C}" destId="{8F941B40-7780-3B45-9DBD-62081B8560BA}" srcOrd="0" destOrd="0" presId="urn:microsoft.com/office/officeart/2008/layout/LinedList"/>
    <dgm:cxn modelId="{B3103366-594E-9740-8428-3AE888E266A8}" type="presOf" srcId="{6B6402C5-2ABB-4799-8B21-AC3EE7361473}" destId="{1E8CCF4C-0880-C849-8BAA-1D01020FCF73}" srcOrd="0" destOrd="0" presId="urn:microsoft.com/office/officeart/2008/layout/LinedList"/>
    <dgm:cxn modelId="{A6EF3870-84DE-3143-AA82-C44CC086D6E5}" type="presOf" srcId="{2C4598D1-BD43-43D0-A320-03F0276A954B}" destId="{740D683B-93FC-3A40-86EB-5EEEEA10D231}" srcOrd="0" destOrd="0" presId="urn:microsoft.com/office/officeart/2008/layout/LinedList"/>
    <dgm:cxn modelId="{5F58E984-69A3-4A56-B414-E3001E66B8C2}" srcId="{A2DCC352-7DB9-41D5-91E3-2B24D25BA7E7}" destId="{86B56B02-4661-4B70-8C05-3B5CA3D5F3DD}" srcOrd="2" destOrd="0" parTransId="{60F2B45F-9C05-42FD-9C89-46E39CA4175B}" sibTransId="{98E738A3-2F00-41C8-90DC-8BAEFA98F53B}"/>
    <dgm:cxn modelId="{48B95799-CABE-7648-9B76-C2AB935AD01F}" type="presOf" srcId="{4946026D-8B9C-479B-B29D-17A15E60C8F9}" destId="{9F1CC36C-6536-534C-8A70-16F700CB087F}" srcOrd="0" destOrd="0" presId="urn:microsoft.com/office/officeart/2008/layout/LinedList"/>
    <dgm:cxn modelId="{CBC2609C-DC3C-42C3-A1EB-1AFAFBFEF109}" srcId="{A2DCC352-7DB9-41D5-91E3-2B24D25BA7E7}" destId="{8671CBC8-F193-4938-AD65-8AB98130120C}" srcOrd="4" destOrd="0" parTransId="{64480B4F-E2AE-456C-A7D1-130F3BBD56F2}" sibTransId="{C502F624-EC55-464B-88C6-49DF515BDAE3}"/>
    <dgm:cxn modelId="{3C7E63A6-9DBB-400D-BBDA-7FE1DDAA4623}" srcId="{A2DCC352-7DB9-41D5-91E3-2B24D25BA7E7}" destId="{39E1C643-2457-4049-B22F-36C44D1F804B}" srcOrd="6" destOrd="0" parTransId="{F3C33317-00D0-404D-8F5F-E94CB796A0A9}" sibTransId="{48C93159-0D57-4386-845A-8F1FFD3CF76E}"/>
    <dgm:cxn modelId="{5E247CC2-D711-4659-8544-146333F1B801}" srcId="{A2DCC352-7DB9-41D5-91E3-2B24D25BA7E7}" destId="{4E2830B5-40F9-4298-9B14-144DB8016C9A}" srcOrd="7" destOrd="0" parTransId="{F4BA37C1-1846-44B3-A1C5-ECDD72BC4B93}" sibTransId="{850EB8D1-448E-447D-94C2-1B18766C6AAB}"/>
    <dgm:cxn modelId="{5F3EE0C7-AFC4-D048-9ACC-44D161FCA67D}" type="presOf" srcId="{9658E023-771E-48D6-8B15-6D76E5AC9D1D}" destId="{7DF4AC14-BCBF-8248-A1EB-D4388FEF4602}" srcOrd="0" destOrd="0" presId="urn:microsoft.com/office/officeart/2008/layout/LinedList"/>
    <dgm:cxn modelId="{FB369BDB-7789-41BD-A725-8246098B8C1D}" srcId="{A2DCC352-7DB9-41D5-91E3-2B24D25BA7E7}" destId="{2C4598D1-BD43-43D0-A320-03F0276A954B}" srcOrd="5" destOrd="0" parTransId="{BF24F1F5-1FAC-48CF-BF7E-0C68B5E172AD}" sibTransId="{88F8D8EE-35B1-43D5-87A9-100240D693D2}"/>
    <dgm:cxn modelId="{75860DF2-49C6-DB4D-8353-76BE00C963C3}" type="presOf" srcId="{4E2830B5-40F9-4298-9B14-144DB8016C9A}" destId="{59CCEA89-711E-D040-8288-803CA067197F}" srcOrd="0" destOrd="0" presId="urn:microsoft.com/office/officeart/2008/layout/LinedList"/>
    <dgm:cxn modelId="{A21353F9-8A3A-4013-9527-E60D97DC9D26}" srcId="{A2DCC352-7DB9-41D5-91E3-2B24D25BA7E7}" destId="{9658E023-771E-48D6-8B15-6D76E5AC9D1D}" srcOrd="0" destOrd="0" parTransId="{C1498995-C5E1-4964-862D-4F77A6DF0091}" sibTransId="{0F57169C-AB81-4F7F-AB8A-42D0A1F961D8}"/>
    <dgm:cxn modelId="{84729D4D-0BDD-6746-9EF6-23633716E329}" type="presParOf" srcId="{838ED587-5C5A-3745-8780-76A64B3E1A8B}" destId="{0314136C-D9E0-1C45-ABB7-3BF1BE3F195E}" srcOrd="0" destOrd="0" presId="urn:microsoft.com/office/officeart/2008/layout/LinedList"/>
    <dgm:cxn modelId="{634F3A20-3BB6-6648-9846-551B15BD3C91}" type="presParOf" srcId="{838ED587-5C5A-3745-8780-76A64B3E1A8B}" destId="{F65BC498-45F7-124C-B6A2-EE62503F9B63}" srcOrd="1" destOrd="0" presId="urn:microsoft.com/office/officeart/2008/layout/LinedList"/>
    <dgm:cxn modelId="{8E979F0B-DAF1-2C4D-A168-395BCC22A01A}" type="presParOf" srcId="{F65BC498-45F7-124C-B6A2-EE62503F9B63}" destId="{7DF4AC14-BCBF-8248-A1EB-D4388FEF4602}" srcOrd="0" destOrd="0" presId="urn:microsoft.com/office/officeart/2008/layout/LinedList"/>
    <dgm:cxn modelId="{1E169243-C2F9-1B4C-A3EE-66FA357094D2}" type="presParOf" srcId="{F65BC498-45F7-124C-B6A2-EE62503F9B63}" destId="{B095BA81-FBD7-7B4D-BABF-8AA3D4D29EC1}" srcOrd="1" destOrd="0" presId="urn:microsoft.com/office/officeart/2008/layout/LinedList"/>
    <dgm:cxn modelId="{B19CC197-983A-0E4D-BE13-7A196859270D}" type="presParOf" srcId="{838ED587-5C5A-3745-8780-76A64B3E1A8B}" destId="{DE433EF6-2DF3-AF4E-9A2F-5A075088E811}" srcOrd="2" destOrd="0" presId="urn:microsoft.com/office/officeart/2008/layout/LinedList"/>
    <dgm:cxn modelId="{5D494C64-1DE6-DF44-9C75-3911362D2769}" type="presParOf" srcId="{838ED587-5C5A-3745-8780-76A64B3E1A8B}" destId="{742DB80A-341D-9A46-8B1E-98EA72E8675D}" srcOrd="3" destOrd="0" presId="urn:microsoft.com/office/officeart/2008/layout/LinedList"/>
    <dgm:cxn modelId="{180F7920-77D9-2542-A755-FDBECD14F7C0}" type="presParOf" srcId="{742DB80A-341D-9A46-8B1E-98EA72E8675D}" destId="{9F1CC36C-6536-534C-8A70-16F700CB087F}" srcOrd="0" destOrd="0" presId="urn:microsoft.com/office/officeart/2008/layout/LinedList"/>
    <dgm:cxn modelId="{9F7A69CA-1AC7-B54C-BF16-C4CCD77A4E41}" type="presParOf" srcId="{742DB80A-341D-9A46-8B1E-98EA72E8675D}" destId="{F2C53F0B-E821-F545-A3AE-C6B6EBAF0CCC}" srcOrd="1" destOrd="0" presId="urn:microsoft.com/office/officeart/2008/layout/LinedList"/>
    <dgm:cxn modelId="{CE1E9C58-27CF-E248-AEBD-B3E2CC3D718D}" type="presParOf" srcId="{838ED587-5C5A-3745-8780-76A64B3E1A8B}" destId="{2D7D0F12-D4BC-7549-B2AA-C3DBBCE047BA}" srcOrd="4" destOrd="0" presId="urn:microsoft.com/office/officeart/2008/layout/LinedList"/>
    <dgm:cxn modelId="{1C966070-01D5-8643-9B6C-E7CC8A1A8CD6}" type="presParOf" srcId="{838ED587-5C5A-3745-8780-76A64B3E1A8B}" destId="{D7ED38BB-7DB1-914F-8ED2-97F451D2A759}" srcOrd="5" destOrd="0" presId="urn:microsoft.com/office/officeart/2008/layout/LinedList"/>
    <dgm:cxn modelId="{B2AB9503-EC17-FB49-9648-0A49AD801A8F}" type="presParOf" srcId="{D7ED38BB-7DB1-914F-8ED2-97F451D2A759}" destId="{7C7CCCAB-3C52-244C-9E1C-7AB59CB153E9}" srcOrd="0" destOrd="0" presId="urn:microsoft.com/office/officeart/2008/layout/LinedList"/>
    <dgm:cxn modelId="{3A5C4555-708F-3F42-AE8E-39A001C2825E}" type="presParOf" srcId="{D7ED38BB-7DB1-914F-8ED2-97F451D2A759}" destId="{7696EE6D-FB76-DD42-A5FB-451D9DE8D418}" srcOrd="1" destOrd="0" presId="urn:microsoft.com/office/officeart/2008/layout/LinedList"/>
    <dgm:cxn modelId="{CAB62C6B-6481-4045-938C-4C8D2AF3F8CE}" type="presParOf" srcId="{838ED587-5C5A-3745-8780-76A64B3E1A8B}" destId="{D95A9BF7-CEA8-B543-8C59-AB556A38828F}" srcOrd="6" destOrd="0" presId="urn:microsoft.com/office/officeart/2008/layout/LinedList"/>
    <dgm:cxn modelId="{BC1E6FE1-55A8-4C4C-9F98-1ACA688328D8}" type="presParOf" srcId="{838ED587-5C5A-3745-8780-76A64B3E1A8B}" destId="{8E61217E-62B0-264F-A185-6421B7A47755}" srcOrd="7" destOrd="0" presId="urn:microsoft.com/office/officeart/2008/layout/LinedList"/>
    <dgm:cxn modelId="{D63AAE34-BCD5-DA43-8D5B-707F58F2A0D6}" type="presParOf" srcId="{8E61217E-62B0-264F-A185-6421B7A47755}" destId="{1E8CCF4C-0880-C849-8BAA-1D01020FCF73}" srcOrd="0" destOrd="0" presId="urn:microsoft.com/office/officeart/2008/layout/LinedList"/>
    <dgm:cxn modelId="{AC5FC92E-B321-904A-81C0-138106B2E692}" type="presParOf" srcId="{8E61217E-62B0-264F-A185-6421B7A47755}" destId="{A787EB7F-A33A-3F4B-92E8-EF2ADBC4C8AC}" srcOrd="1" destOrd="0" presId="urn:microsoft.com/office/officeart/2008/layout/LinedList"/>
    <dgm:cxn modelId="{729C6257-BE15-9C44-8A85-4340EC55A558}" type="presParOf" srcId="{838ED587-5C5A-3745-8780-76A64B3E1A8B}" destId="{4A5EA120-25EE-6D41-81B0-C3A84A42C2C1}" srcOrd="8" destOrd="0" presId="urn:microsoft.com/office/officeart/2008/layout/LinedList"/>
    <dgm:cxn modelId="{B31EB977-1B11-FD48-9225-B4978C835D84}" type="presParOf" srcId="{838ED587-5C5A-3745-8780-76A64B3E1A8B}" destId="{BE98394A-0DC9-604F-8B30-489A89774DF3}" srcOrd="9" destOrd="0" presId="urn:microsoft.com/office/officeart/2008/layout/LinedList"/>
    <dgm:cxn modelId="{7FA84C3D-3812-344A-976F-9DBE64891A85}" type="presParOf" srcId="{BE98394A-0DC9-604F-8B30-489A89774DF3}" destId="{8F941B40-7780-3B45-9DBD-62081B8560BA}" srcOrd="0" destOrd="0" presId="urn:microsoft.com/office/officeart/2008/layout/LinedList"/>
    <dgm:cxn modelId="{E8648C8D-87BA-F742-91BC-F87719EA4B1E}" type="presParOf" srcId="{BE98394A-0DC9-604F-8B30-489A89774DF3}" destId="{C5040DB1-DB13-6D41-9202-BFF5306B25AD}" srcOrd="1" destOrd="0" presId="urn:microsoft.com/office/officeart/2008/layout/LinedList"/>
    <dgm:cxn modelId="{2220432B-A26D-CF4B-A3E5-8AB94DC2BEF0}" type="presParOf" srcId="{838ED587-5C5A-3745-8780-76A64B3E1A8B}" destId="{8320037C-482B-9544-ABD1-EEB4CA19C2BD}" srcOrd="10" destOrd="0" presId="urn:microsoft.com/office/officeart/2008/layout/LinedList"/>
    <dgm:cxn modelId="{58FB0DDC-9713-1045-935C-5119F8E8B1A4}" type="presParOf" srcId="{838ED587-5C5A-3745-8780-76A64B3E1A8B}" destId="{1352715F-81C5-AD4B-9111-234937E2DE42}" srcOrd="11" destOrd="0" presId="urn:microsoft.com/office/officeart/2008/layout/LinedList"/>
    <dgm:cxn modelId="{89A55239-B1CC-254B-B807-19B881B963CC}" type="presParOf" srcId="{1352715F-81C5-AD4B-9111-234937E2DE42}" destId="{740D683B-93FC-3A40-86EB-5EEEEA10D231}" srcOrd="0" destOrd="0" presId="urn:microsoft.com/office/officeart/2008/layout/LinedList"/>
    <dgm:cxn modelId="{CB9C9A1B-D091-0549-8765-B58FEB748C18}" type="presParOf" srcId="{1352715F-81C5-AD4B-9111-234937E2DE42}" destId="{97AA6D10-C86E-9B48-8385-D484A8152CC9}" srcOrd="1" destOrd="0" presId="urn:microsoft.com/office/officeart/2008/layout/LinedList"/>
    <dgm:cxn modelId="{85E62901-DB36-954D-BC8F-7FC7A3DD0497}" type="presParOf" srcId="{838ED587-5C5A-3745-8780-76A64B3E1A8B}" destId="{95A72193-0F23-B14E-A03E-93E9C20D7D71}" srcOrd="12" destOrd="0" presId="urn:microsoft.com/office/officeart/2008/layout/LinedList"/>
    <dgm:cxn modelId="{D8CD0698-1345-DD45-ABCC-64FF9046E00B}" type="presParOf" srcId="{838ED587-5C5A-3745-8780-76A64B3E1A8B}" destId="{5EAADDA5-BBE8-2243-A6A3-5F9DF2C7FA56}" srcOrd="13" destOrd="0" presId="urn:microsoft.com/office/officeart/2008/layout/LinedList"/>
    <dgm:cxn modelId="{753ED47A-812E-0448-92AE-2448FF71DE68}" type="presParOf" srcId="{5EAADDA5-BBE8-2243-A6A3-5F9DF2C7FA56}" destId="{36765C56-ECAF-3344-9E8F-F8145F0C7A47}" srcOrd="0" destOrd="0" presId="urn:microsoft.com/office/officeart/2008/layout/LinedList"/>
    <dgm:cxn modelId="{2994CB44-8561-4149-943A-211D6E0A60AC}" type="presParOf" srcId="{5EAADDA5-BBE8-2243-A6A3-5F9DF2C7FA56}" destId="{C86C2D19-0D69-624F-AEF1-47980C46454C}" srcOrd="1" destOrd="0" presId="urn:microsoft.com/office/officeart/2008/layout/LinedList"/>
    <dgm:cxn modelId="{7DE2F6B0-37F6-9246-B73A-063070FD76CC}" type="presParOf" srcId="{838ED587-5C5A-3745-8780-76A64B3E1A8B}" destId="{956E7E86-B91E-F94E-892A-31EC6DC1B884}" srcOrd="14" destOrd="0" presId="urn:microsoft.com/office/officeart/2008/layout/LinedList"/>
    <dgm:cxn modelId="{EC6F03A5-3C28-3441-AF2E-A0C20D0FF032}" type="presParOf" srcId="{838ED587-5C5A-3745-8780-76A64B3E1A8B}" destId="{EFA79F74-A27C-D14C-A245-3D08235885C5}" srcOrd="15" destOrd="0" presId="urn:microsoft.com/office/officeart/2008/layout/LinedList"/>
    <dgm:cxn modelId="{2AB7ECD2-52FC-CB4F-B269-6ED129313FE7}" type="presParOf" srcId="{EFA79F74-A27C-D14C-A245-3D08235885C5}" destId="{59CCEA89-711E-D040-8288-803CA067197F}" srcOrd="0" destOrd="0" presId="urn:microsoft.com/office/officeart/2008/layout/LinedList"/>
    <dgm:cxn modelId="{18259622-DC4F-5546-9E09-4ADF99C0396C}" type="presParOf" srcId="{EFA79F74-A27C-D14C-A245-3D08235885C5}" destId="{D84D88C1-D37E-EA4D-9159-69E7BC0AE4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5FDB0A-103D-487B-848B-3FB3A434CB5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B7060C-2431-40EB-94FF-591F9225A3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•​‍​‌‍​‍‌​‍​‌‍​‍‌ Behavioural inquiries: "Give me an example of a time..."</a:t>
          </a:r>
        </a:p>
      </dgm:t>
    </dgm:pt>
    <dgm:pt modelId="{993BEE94-A360-4624-BCCA-CE6F3F797074}" type="parTrans" cxnId="{EA329EE1-FFA4-4126-81E1-A7C21004B3B8}">
      <dgm:prSet/>
      <dgm:spPr/>
      <dgm:t>
        <a:bodyPr/>
        <a:lstStyle/>
        <a:p>
          <a:endParaRPr lang="en-US"/>
        </a:p>
      </dgm:t>
    </dgm:pt>
    <dgm:pt modelId="{484EBA59-63AB-44FA-8D02-9B6E305124B6}" type="sibTrans" cxnId="{EA329EE1-FFA4-4126-81E1-A7C21004B3B8}">
      <dgm:prSet/>
      <dgm:spPr/>
      <dgm:t>
        <a:bodyPr/>
        <a:lstStyle/>
        <a:p>
          <a:endParaRPr lang="en-US"/>
        </a:p>
      </dgm:t>
    </dgm:pt>
    <dgm:pt modelId="{583B7BC5-AE78-4498-BEF8-97F94A33D9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Situational inquiries: "How would you handle it if..."</a:t>
          </a:r>
        </a:p>
      </dgm:t>
    </dgm:pt>
    <dgm:pt modelId="{5AFBAB54-2629-4993-9D36-C687F3335DE4}" type="parTrans" cxnId="{671237EF-7175-4D61-BC5C-A5E90E292097}">
      <dgm:prSet/>
      <dgm:spPr/>
      <dgm:t>
        <a:bodyPr/>
        <a:lstStyle/>
        <a:p>
          <a:endParaRPr lang="en-US"/>
        </a:p>
      </dgm:t>
    </dgm:pt>
    <dgm:pt modelId="{2818ABAB-687E-4933-8D02-F81E2568FAE5}" type="sibTrans" cxnId="{671237EF-7175-4D61-BC5C-A5E90E292097}">
      <dgm:prSet/>
      <dgm:spPr/>
      <dgm:t>
        <a:bodyPr/>
        <a:lstStyle/>
        <a:p>
          <a:endParaRPr lang="en-US"/>
        </a:p>
      </dgm:t>
    </dgm:pt>
    <dgm:pt modelId="{00BDD59E-9319-4C69-B5EE-2620E6224D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Competency-based: Identifies skills</a:t>
          </a:r>
        </a:p>
      </dgm:t>
    </dgm:pt>
    <dgm:pt modelId="{6C531E4B-EAA8-4188-BB49-7DD489F90387}" type="parTrans" cxnId="{3B77C6FF-B61E-4D65-B29D-B9491C8457AD}">
      <dgm:prSet/>
      <dgm:spPr/>
      <dgm:t>
        <a:bodyPr/>
        <a:lstStyle/>
        <a:p>
          <a:endParaRPr lang="en-US"/>
        </a:p>
      </dgm:t>
    </dgm:pt>
    <dgm:pt modelId="{B5C6E076-8BE8-4AAA-9653-475C7FB06F4B}" type="sibTrans" cxnId="{3B77C6FF-B61E-4D65-B29D-B9491C8457AD}">
      <dgm:prSet/>
      <dgm:spPr/>
      <dgm:t>
        <a:bodyPr/>
        <a:lstStyle/>
        <a:p>
          <a:endParaRPr lang="en-US"/>
        </a:p>
      </dgm:t>
    </dgm:pt>
    <dgm:pt modelId="{760E4895-53DD-4440-88B1-A563647D5E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"Different kinds of questions reveal the thinking, behavior, and problem-solving abilities of ​‍​‌‍​‍‌​‍​‌‍​‍‌candidates."</a:t>
          </a:r>
        </a:p>
      </dgm:t>
    </dgm:pt>
    <dgm:pt modelId="{9F2C0635-0B69-4504-BD2A-1AB84A7C4AAC}" type="parTrans" cxnId="{4783551C-339D-48B3-A2E1-6300DF823448}">
      <dgm:prSet/>
      <dgm:spPr/>
      <dgm:t>
        <a:bodyPr/>
        <a:lstStyle/>
        <a:p>
          <a:endParaRPr lang="en-US"/>
        </a:p>
      </dgm:t>
    </dgm:pt>
    <dgm:pt modelId="{BCAA3C35-DFB6-42F6-A849-ACE231AE8760}" type="sibTrans" cxnId="{4783551C-339D-48B3-A2E1-6300DF823448}">
      <dgm:prSet/>
      <dgm:spPr/>
      <dgm:t>
        <a:bodyPr/>
        <a:lstStyle/>
        <a:p>
          <a:endParaRPr lang="en-US"/>
        </a:p>
      </dgm:t>
    </dgm:pt>
    <dgm:pt modelId="{F7B23CF9-731E-42CB-9083-F33B84D7921B}" type="pres">
      <dgm:prSet presAssocID="{0F5FDB0A-103D-487B-848B-3FB3A434CB53}" presName="root" presStyleCnt="0">
        <dgm:presLayoutVars>
          <dgm:dir/>
          <dgm:resizeHandles val="exact"/>
        </dgm:presLayoutVars>
      </dgm:prSet>
      <dgm:spPr/>
    </dgm:pt>
    <dgm:pt modelId="{F7BD5CAB-8179-4AE6-A6CC-B24886E66B2E}" type="pres">
      <dgm:prSet presAssocID="{61B7060C-2431-40EB-94FF-591F9225A319}" presName="compNode" presStyleCnt="0"/>
      <dgm:spPr/>
    </dgm:pt>
    <dgm:pt modelId="{8BAB70BE-629F-421F-A4E5-4C01336CE290}" type="pres">
      <dgm:prSet presAssocID="{61B7060C-2431-40EB-94FF-591F9225A319}" presName="bgRect" presStyleLbl="bgShp" presStyleIdx="0" presStyleCnt="4"/>
      <dgm:spPr/>
    </dgm:pt>
    <dgm:pt modelId="{0D41C2D7-1C45-4DC6-8CA8-987AD3F7D10D}" type="pres">
      <dgm:prSet presAssocID="{61B7060C-2431-40EB-94FF-591F9225A31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34E65537-1D0E-48D7-B3D8-ACC344DE8D37}" type="pres">
      <dgm:prSet presAssocID="{61B7060C-2431-40EB-94FF-591F9225A319}" presName="spaceRect" presStyleCnt="0"/>
      <dgm:spPr/>
    </dgm:pt>
    <dgm:pt modelId="{00C10FEA-6A96-4360-B4D4-639B02E703C8}" type="pres">
      <dgm:prSet presAssocID="{61B7060C-2431-40EB-94FF-591F9225A319}" presName="parTx" presStyleLbl="revTx" presStyleIdx="0" presStyleCnt="4">
        <dgm:presLayoutVars>
          <dgm:chMax val="0"/>
          <dgm:chPref val="0"/>
        </dgm:presLayoutVars>
      </dgm:prSet>
      <dgm:spPr/>
    </dgm:pt>
    <dgm:pt modelId="{CBB35B62-7F50-4F62-8590-CE0EAA9D2991}" type="pres">
      <dgm:prSet presAssocID="{484EBA59-63AB-44FA-8D02-9B6E305124B6}" presName="sibTrans" presStyleCnt="0"/>
      <dgm:spPr/>
    </dgm:pt>
    <dgm:pt modelId="{D3B7C48F-5AAD-4C4D-9510-4907CD21BE6E}" type="pres">
      <dgm:prSet presAssocID="{583B7BC5-AE78-4498-BEF8-97F94A33D9BF}" presName="compNode" presStyleCnt="0"/>
      <dgm:spPr/>
    </dgm:pt>
    <dgm:pt modelId="{91518005-1DA8-473B-B438-5268014044BD}" type="pres">
      <dgm:prSet presAssocID="{583B7BC5-AE78-4498-BEF8-97F94A33D9BF}" presName="bgRect" presStyleLbl="bgShp" presStyleIdx="1" presStyleCnt="4"/>
      <dgm:spPr/>
    </dgm:pt>
    <dgm:pt modelId="{3DCAB90F-F860-4492-94E3-C60430AA4B9D}" type="pres">
      <dgm:prSet presAssocID="{583B7BC5-AE78-4498-BEF8-97F94A33D9B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7588E092-6AD7-497A-997D-D66132616996}" type="pres">
      <dgm:prSet presAssocID="{583B7BC5-AE78-4498-BEF8-97F94A33D9BF}" presName="spaceRect" presStyleCnt="0"/>
      <dgm:spPr/>
    </dgm:pt>
    <dgm:pt modelId="{645A2697-6AE4-45EF-950C-C009CC6E1B48}" type="pres">
      <dgm:prSet presAssocID="{583B7BC5-AE78-4498-BEF8-97F94A33D9BF}" presName="parTx" presStyleLbl="revTx" presStyleIdx="1" presStyleCnt="4">
        <dgm:presLayoutVars>
          <dgm:chMax val="0"/>
          <dgm:chPref val="0"/>
        </dgm:presLayoutVars>
      </dgm:prSet>
      <dgm:spPr/>
    </dgm:pt>
    <dgm:pt modelId="{968B75DE-0FCD-459E-8447-A32C1D911A43}" type="pres">
      <dgm:prSet presAssocID="{2818ABAB-687E-4933-8D02-F81E2568FAE5}" presName="sibTrans" presStyleCnt="0"/>
      <dgm:spPr/>
    </dgm:pt>
    <dgm:pt modelId="{1F7426FF-D365-4A4C-A160-C2AB4C88AD44}" type="pres">
      <dgm:prSet presAssocID="{00BDD59E-9319-4C69-B5EE-2620E6224DF7}" presName="compNode" presStyleCnt="0"/>
      <dgm:spPr/>
    </dgm:pt>
    <dgm:pt modelId="{D9716486-D5F4-48BD-9B9D-02E72B24EC6C}" type="pres">
      <dgm:prSet presAssocID="{00BDD59E-9319-4C69-B5EE-2620E6224DF7}" presName="bgRect" presStyleLbl="bgShp" presStyleIdx="2" presStyleCnt="4"/>
      <dgm:spPr/>
    </dgm:pt>
    <dgm:pt modelId="{E3DD7BC1-3E90-44CD-87F2-BE6A08C967F7}" type="pres">
      <dgm:prSet presAssocID="{00BDD59E-9319-4C69-B5EE-2620E6224DF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B6868591-BC81-4E70-AFD0-71AEB249AB2D}" type="pres">
      <dgm:prSet presAssocID="{00BDD59E-9319-4C69-B5EE-2620E6224DF7}" presName="spaceRect" presStyleCnt="0"/>
      <dgm:spPr/>
    </dgm:pt>
    <dgm:pt modelId="{715CDAB0-3067-4716-98FF-AB46DE7CF4D5}" type="pres">
      <dgm:prSet presAssocID="{00BDD59E-9319-4C69-B5EE-2620E6224DF7}" presName="parTx" presStyleLbl="revTx" presStyleIdx="2" presStyleCnt="4">
        <dgm:presLayoutVars>
          <dgm:chMax val="0"/>
          <dgm:chPref val="0"/>
        </dgm:presLayoutVars>
      </dgm:prSet>
      <dgm:spPr/>
    </dgm:pt>
    <dgm:pt modelId="{096A047C-52CD-4AFE-9F16-E82E20BE60FF}" type="pres">
      <dgm:prSet presAssocID="{B5C6E076-8BE8-4AAA-9653-475C7FB06F4B}" presName="sibTrans" presStyleCnt="0"/>
      <dgm:spPr/>
    </dgm:pt>
    <dgm:pt modelId="{671C4145-A530-4FC8-94DE-E6AED9E460C5}" type="pres">
      <dgm:prSet presAssocID="{760E4895-53DD-4440-88B1-A563647D5E6C}" presName="compNode" presStyleCnt="0"/>
      <dgm:spPr/>
    </dgm:pt>
    <dgm:pt modelId="{7E622877-5C17-4FFC-BD17-88994E7D0732}" type="pres">
      <dgm:prSet presAssocID="{760E4895-53DD-4440-88B1-A563647D5E6C}" presName="bgRect" presStyleLbl="bgShp" presStyleIdx="3" presStyleCnt="4"/>
      <dgm:spPr/>
    </dgm:pt>
    <dgm:pt modelId="{7312E82D-AE62-469C-ADB4-4C73F046DCA7}" type="pres">
      <dgm:prSet presAssocID="{760E4895-53DD-4440-88B1-A563647D5E6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AF34EB2F-4A88-4E02-A53A-946C39FE393C}" type="pres">
      <dgm:prSet presAssocID="{760E4895-53DD-4440-88B1-A563647D5E6C}" presName="spaceRect" presStyleCnt="0"/>
      <dgm:spPr/>
    </dgm:pt>
    <dgm:pt modelId="{54671157-632E-43F7-8F30-FA57DB9F2EF9}" type="pres">
      <dgm:prSet presAssocID="{760E4895-53DD-4440-88B1-A563647D5E6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783551C-339D-48B3-A2E1-6300DF823448}" srcId="{0F5FDB0A-103D-487B-848B-3FB3A434CB53}" destId="{760E4895-53DD-4440-88B1-A563647D5E6C}" srcOrd="3" destOrd="0" parTransId="{9F2C0635-0B69-4504-BD2A-1AB84A7C4AAC}" sibTransId="{BCAA3C35-DFB6-42F6-A849-ACE231AE8760}"/>
    <dgm:cxn modelId="{ABB7E744-DA10-4C29-AC25-6C7A6D7AE1F9}" type="presOf" srcId="{583B7BC5-AE78-4498-BEF8-97F94A33D9BF}" destId="{645A2697-6AE4-45EF-950C-C009CC6E1B48}" srcOrd="0" destOrd="0" presId="urn:microsoft.com/office/officeart/2018/2/layout/IconVerticalSolidList"/>
    <dgm:cxn modelId="{4F9DF663-26F0-4619-A224-455E9CD67BA4}" type="presOf" srcId="{61B7060C-2431-40EB-94FF-591F9225A319}" destId="{00C10FEA-6A96-4360-B4D4-639B02E703C8}" srcOrd="0" destOrd="0" presId="urn:microsoft.com/office/officeart/2018/2/layout/IconVerticalSolidList"/>
    <dgm:cxn modelId="{20BB7487-3186-4E09-9750-8E9C1D130391}" type="presOf" srcId="{760E4895-53DD-4440-88B1-A563647D5E6C}" destId="{54671157-632E-43F7-8F30-FA57DB9F2EF9}" srcOrd="0" destOrd="0" presId="urn:microsoft.com/office/officeart/2018/2/layout/IconVerticalSolidList"/>
    <dgm:cxn modelId="{EE54EAA2-3550-4D3C-8CD1-F62E9B40142F}" type="presOf" srcId="{00BDD59E-9319-4C69-B5EE-2620E6224DF7}" destId="{715CDAB0-3067-4716-98FF-AB46DE7CF4D5}" srcOrd="0" destOrd="0" presId="urn:microsoft.com/office/officeart/2018/2/layout/IconVerticalSolidList"/>
    <dgm:cxn modelId="{872240B3-1F0D-413A-B403-1C76F498C592}" type="presOf" srcId="{0F5FDB0A-103D-487B-848B-3FB3A434CB53}" destId="{F7B23CF9-731E-42CB-9083-F33B84D7921B}" srcOrd="0" destOrd="0" presId="urn:microsoft.com/office/officeart/2018/2/layout/IconVerticalSolidList"/>
    <dgm:cxn modelId="{EA329EE1-FFA4-4126-81E1-A7C21004B3B8}" srcId="{0F5FDB0A-103D-487B-848B-3FB3A434CB53}" destId="{61B7060C-2431-40EB-94FF-591F9225A319}" srcOrd="0" destOrd="0" parTransId="{993BEE94-A360-4624-BCCA-CE6F3F797074}" sibTransId="{484EBA59-63AB-44FA-8D02-9B6E305124B6}"/>
    <dgm:cxn modelId="{671237EF-7175-4D61-BC5C-A5E90E292097}" srcId="{0F5FDB0A-103D-487B-848B-3FB3A434CB53}" destId="{583B7BC5-AE78-4498-BEF8-97F94A33D9BF}" srcOrd="1" destOrd="0" parTransId="{5AFBAB54-2629-4993-9D36-C687F3335DE4}" sibTransId="{2818ABAB-687E-4933-8D02-F81E2568FAE5}"/>
    <dgm:cxn modelId="{3B77C6FF-B61E-4D65-B29D-B9491C8457AD}" srcId="{0F5FDB0A-103D-487B-848B-3FB3A434CB53}" destId="{00BDD59E-9319-4C69-B5EE-2620E6224DF7}" srcOrd="2" destOrd="0" parTransId="{6C531E4B-EAA8-4188-BB49-7DD489F90387}" sibTransId="{B5C6E076-8BE8-4AAA-9653-475C7FB06F4B}"/>
    <dgm:cxn modelId="{E74471C6-746C-4B63-8B72-D14A521F2F94}" type="presParOf" srcId="{F7B23CF9-731E-42CB-9083-F33B84D7921B}" destId="{F7BD5CAB-8179-4AE6-A6CC-B24886E66B2E}" srcOrd="0" destOrd="0" presId="urn:microsoft.com/office/officeart/2018/2/layout/IconVerticalSolidList"/>
    <dgm:cxn modelId="{CC77A2DD-00D5-4DAE-959B-9CC58F76EDB6}" type="presParOf" srcId="{F7BD5CAB-8179-4AE6-A6CC-B24886E66B2E}" destId="{8BAB70BE-629F-421F-A4E5-4C01336CE290}" srcOrd="0" destOrd="0" presId="urn:microsoft.com/office/officeart/2018/2/layout/IconVerticalSolidList"/>
    <dgm:cxn modelId="{9D356064-AAD1-4DD4-85C7-30B24036C1EE}" type="presParOf" srcId="{F7BD5CAB-8179-4AE6-A6CC-B24886E66B2E}" destId="{0D41C2D7-1C45-4DC6-8CA8-987AD3F7D10D}" srcOrd="1" destOrd="0" presId="urn:microsoft.com/office/officeart/2018/2/layout/IconVerticalSolidList"/>
    <dgm:cxn modelId="{61C91512-F42B-42C0-AC7C-2ADB83BBFFFD}" type="presParOf" srcId="{F7BD5CAB-8179-4AE6-A6CC-B24886E66B2E}" destId="{34E65537-1D0E-48D7-B3D8-ACC344DE8D37}" srcOrd="2" destOrd="0" presId="urn:microsoft.com/office/officeart/2018/2/layout/IconVerticalSolidList"/>
    <dgm:cxn modelId="{E221A892-4DF8-4250-AE38-BB09B5CC54FC}" type="presParOf" srcId="{F7BD5CAB-8179-4AE6-A6CC-B24886E66B2E}" destId="{00C10FEA-6A96-4360-B4D4-639B02E703C8}" srcOrd="3" destOrd="0" presId="urn:microsoft.com/office/officeart/2018/2/layout/IconVerticalSolidList"/>
    <dgm:cxn modelId="{44AF4EFF-6332-4B32-9844-AEF677DC36A7}" type="presParOf" srcId="{F7B23CF9-731E-42CB-9083-F33B84D7921B}" destId="{CBB35B62-7F50-4F62-8590-CE0EAA9D2991}" srcOrd="1" destOrd="0" presId="urn:microsoft.com/office/officeart/2018/2/layout/IconVerticalSolidList"/>
    <dgm:cxn modelId="{F26C69CA-7B92-4268-AB57-12E9ABA53534}" type="presParOf" srcId="{F7B23CF9-731E-42CB-9083-F33B84D7921B}" destId="{D3B7C48F-5AAD-4C4D-9510-4907CD21BE6E}" srcOrd="2" destOrd="0" presId="urn:microsoft.com/office/officeart/2018/2/layout/IconVerticalSolidList"/>
    <dgm:cxn modelId="{2AF519B5-9196-4FA9-8F71-4B75E7F5E226}" type="presParOf" srcId="{D3B7C48F-5AAD-4C4D-9510-4907CD21BE6E}" destId="{91518005-1DA8-473B-B438-5268014044BD}" srcOrd="0" destOrd="0" presId="urn:microsoft.com/office/officeart/2018/2/layout/IconVerticalSolidList"/>
    <dgm:cxn modelId="{0997638C-25AF-418F-9244-3023DD94FD86}" type="presParOf" srcId="{D3B7C48F-5AAD-4C4D-9510-4907CD21BE6E}" destId="{3DCAB90F-F860-4492-94E3-C60430AA4B9D}" srcOrd="1" destOrd="0" presId="urn:microsoft.com/office/officeart/2018/2/layout/IconVerticalSolidList"/>
    <dgm:cxn modelId="{CA0F278C-9678-4318-97BD-9880F5A2E7D7}" type="presParOf" srcId="{D3B7C48F-5AAD-4C4D-9510-4907CD21BE6E}" destId="{7588E092-6AD7-497A-997D-D66132616996}" srcOrd="2" destOrd="0" presId="urn:microsoft.com/office/officeart/2018/2/layout/IconVerticalSolidList"/>
    <dgm:cxn modelId="{FD01DC87-8103-4DBD-AB68-556505A25D39}" type="presParOf" srcId="{D3B7C48F-5AAD-4C4D-9510-4907CD21BE6E}" destId="{645A2697-6AE4-45EF-950C-C009CC6E1B48}" srcOrd="3" destOrd="0" presId="urn:microsoft.com/office/officeart/2018/2/layout/IconVerticalSolidList"/>
    <dgm:cxn modelId="{2EB74721-11E4-47A1-BB2B-E076ACBC6ACB}" type="presParOf" srcId="{F7B23CF9-731E-42CB-9083-F33B84D7921B}" destId="{968B75DE-0FCD-459E-8447-A32C1D911A43}" srcOrd="3" destOrd="0" presId="urn:microsoft.com/office/officeart/2018/2/layout/IconVerticalSolidList"/>
    <dgm:cxn modelId="{A15C0BAD-5C74-4BCD-A7F8-1698B6012493}" type="presParOf" srcId="{F7B23CF9-731E-42CB-9083-F33B84D7921B}" destId="{1F7426FF-D365-4A4C-A160-C2AB4C88AD44}" srcOrd="4" destOrd="0" presId="urn:microsoft.com/office/officeart/2018/2/layout/IconVerticalSolidList"/>
    <dgm:cxn modelId="{B1B9A905-BA24-4418-A8C5-0756D997BD3C}" type="presParOf" srcId="{1F7426FF-D365-4A4C-A160-C2AB4C88AD44}" destId="{D9716486-D5F4-48BD-9B9D-02E72B24EC6C}" srcOrd="0" destOrd="0" presId="urn:microsoft.com/office/officeart/2018/2/layout/IconVerticalSolidList"/>
    <dgm:cxn modelId="{D56BDBDF-B969-4A45-9F5A-B1CCF18FC7C3}" type="presParOf" srcId="{1F7426FF-D365-4A4C-A160-C2AB4C88AD44}" destId="{E3DD7BC1-3E90-44CD-87F2-BE6A08C967F7}" srcOrd="1" destOrd="0" presId="urn:microsoft.com/office/officeart/2018/2/layout/IconVerticalSolidList"/>
    <dgm:cxn modelId="{0A680ACB-ECCA-44AF-8E66-0610C22E84D2}" type="presParOf" srcId="{1F7426FF-D365-4A4C-A160-C2AB4C88AD44}" destId="{B6868591-BC81-4E70-AFD0-71AEB249AB2D}" srcOrd="2" destOrd="0" presId="urn:microsoft.com/office/officeart/2018/2/layout/IconVerticalSolidList"/>
    <dgm:cxn modelId="{530AE684-1543-47BE-8BD8-7C76122DA6DD}" type="presParOf" srcId="{1F7426FF-D365-4A4C-A160-C2AB4C88AD44}" destId="{715CDAB0-3067-4716-98FF-AB46DE7CF4D5}" srcOrd="3" destOrd="0" presId="urn:microsoft.com/office/officeart/2018/2/layout/IconVerticalSolidList"/>
    <dgm:cxn modelId="{42A1089B-D695-4C96-BDE9-B98D20505478}" type="presParOf" srcId="{F7B23CF9-731E-42CB-9083-F33B84D7921B}" destId="{096A047C-52CD-4AFE-9F16-E82E20BE60FF}" srcOrd="5" destOrd="0" presId="urn:microsoft.com/office/officeart/2018/2/layout/IconVerticalSolidList"/>
    <dgm:cxn modelId="{412201E2-D59A-4E71-AF17-1CBA43778D8D}" type="presParOf" srcId="{F7B23CF9-731E-42CB-9083-F33B84D7921B}" destId="{671C4145-A530-4FC8-94DE-E6AED9E460C5}" srcOrd="6" destOrd="0" presId="urn:microsoft.com/office/officeart/2018/2/layout/IconVerticalSolidList"/>
    <dgm:cxn modelId="{0AECE669-74F5-4846-8D17-B007B1C5B722}" type="presParOf" srcId="{671C4145-A530-4FC8-94DE-E6AED9E460C5}" destId="{7E622877-5C17-4FFC-BD17-88994E7D0732}" srcOrd="0" destOrd="0" presId="urn:microsoft.com/office/officeart/2018/2/layout/IconVerticalSolidList"/>
    <dgm:cxn modelId="{ADB626E8-7FA9-4DAA-893A-79EDB9C2D18C}" type="presParOf" srcId="{671C4145-A530-4FC8-94DE-E6AED9E460C5}" destId="{7312E82D-AE62-469C-ADB4-4C73F046DCA7}" srcOrd="1" destOrd="0" presId="urn:microsoft.com/office/officeart/2018/2/layout/IconVerticalSolidList"/>
    <dgm:cxn modelId="{4B826CC1-9263-4D17-AB3A-CDE250AA621A}" type="presParOf" srcId="{671C4145-A530-4FC8-94DE-E6AED9E460C5}" destId="{AF34EB2F-4A88-4E02-A53A-946C39FE393C}" srcOrd="2" destOrd="0" presId="urn:microsoft.com/office/officeart/2018/2/layout/IconVerticalSolidList"/>
    <dgm:cxn modelId="{F3027E04-0C39-4C89-9B45-2737A9ED3F8C}" type="presParOf" srcId="{671C4145-A530-4FC8-94DE-E6AED9E460C5}" destId="{54671157-632E-43F7-8F30-FA57DB9F2E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809A9-A5AA-9042-88D4-0D432CF6246E}">
      <dsp:nvSpPr>
        <dsp:cNvPr id="0" name=""/>
        <dsp:cNvSpPr/>
      </dsp:nvSpPr>
      <dsp:spPr>
        <a:xfrm>
          <a:off x="0" y="179749"/>
          <a:ext cx="6411054" cy="10266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Established​‍​‌‍​‍‌​‍​‌‍​‍‌ in 2010, located in London</a:t>
          </a:r>
        </a:p>
      </dsp:txBody>
      <dsp:txXfrm>
        <a:off x="50118" y="229867"/>
        <a:ext cx="6310818" cy="926439"/>
      </dsp:txXfrm>
    </dsp:sp>
    <dsp:sp modelId="{97445FDA-CC30-9741-BE67-C0A1DADA73FF}">
      <dsp:nvSpPr>
        <dsp:cNvPr id="0" name=""/>
        <dsp:cNvSpPr/>
      </dsp:nvSpPr>
      <dsp:spPr>
        <a:xfrm>
          <a:off x="0" y="1284184"/>
          <a:ext cx="6411054" cy="1026675"/>
        </a:xfrm>
        <a:prstGeom prst="roundRect">
          <a:avLst/>
        </a:prstGeom>
        <a:solidFill>
          <a:schemeClr val="accent2">
            <a:hueOff val="-99986"/>
            <a:satOff val="-12096"/>
            <a:lumOff val="-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Constructs attractive and functional homes and offices of top quality</a:t>
          </a:r>
        </a:p>
      </dsp:txBody>
      <dsp:txXfrm>
        <a:off x="50118" y="1334302"/>
        <a:ext cx="6310818" cy="926439"/>
      </dsp:txXfrm>
    </dsp:sp>
    <dsp:sp modelId="{E9E4F3AC-C6F1-1C43-B22F-42B489D61AA8}">
      <dsp:nvSpPr>
        <dsp:cNvPr id="0" name=""/>
        <dsp:cNvSpPr/>
      </dsp:nvSpPr>
      <dsp:spPr>
        <a:xfrm>
          <a:off x="0" y="2388619"/>
          <a:ext cx="6411054" cy="1026675"/>
        </a:xfrm>
        <a:prstGeom prst="roundRect">
          <a:avLst/>
        </a:prstGeom>
        <a:solidFill>
          <a:schemeClr val="accent2">
            <a:hueOff val="-199973"/>
            <a:satOff val="-24193"/>
            <a:lumOff val="-1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Emphasizes environmental sustainability and community value</a:t>
          </a:r>
        </a:p>
      </dsp:txBody>
      <dsp:txXfrm>
        <a:off x="50118" y="2438737"/>
        <a:ext cx="6310818" cy="926439"/>
      </dsp:txXfrm>
    </dsp:sp>
    <dsp:sp modelId="{CAB048C0-8EC2-FA48-9BFD-C93408A399EB}">
      <dsp:nvSpPr>
        <dsp:cNvPr id="0" name=""/>
        <dsp:cNvSpPr/>
      </dsp:nvSpPr>
      <dsp:spPr>
        <a:xfrm>
          <a:off x="0" y="3493054"/>
          <a:ext cx="6411054" cy="1026675"/>
        </a:xfrm>
        <a:prstGeom prst="roundRect">
          <a:avLst/>
        </a:prstGeom>
        <a:solidFill>
          <a:schemeClr val="accent2">
            <a:hueOff val="-299959"/>
            <a:satOff val="-36289"/>
            <a:lumOff val="-1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Supports the principles of equal opportunities and inclusion</a:t>
          </a:r>
        </a:p>
      </dsp:txBody>
      <dsp:txXfrm>
        <a:off x="50118" y="3543172"/>
        <a:ext cx="6310818" cy="926439"/>
      </dsp:txXfrm>
    </dsp:sp>
    <dsp:sp modelId="{B6406446-90E4-A542-8CD9-EEF405D8DE00}">
      <dsp:nvSpPr>
        <dsp:cNvPr id="0" name=""/>
        <dsp:cNvSpPr/>
      </dsp:nvSpPr>
      <dsp:spPr>
        <a:xfrm>
          <a:off x="0" y="4597489"/>
          <a:ext cx="6411054" cy="1026675"/>
        </a:xfrm>
        <a:prstGeom prst="roundRect">
          <a:avLst/>
        </a:prstGeom>
        <a:solidFill>
          <a:schemeClr val="accent2">
            <a:hueOff val="-399945"/>
            <a:satOff val="-48385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Famous for groundbreaking concepts and contemporary residential ​‍​‌‍​‍‌​‍​‌‍​‍‌units</a:t>
          </a:r>
        </a:p>
      </dsp:txBody>
      <dsp:txXfrm>
        <a:off x="50118" y="4647607"/>
        <a:ext cx="6310818" cy="9264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14136C-D9E0-1C45-ABB7-3BF1BE3F195E}">
      <dsp:nvSpPr>
        <dsp:cNvPr id="0" name=""/>
        <dsp:cNvSpPr/>
      </dsp:nvSpPr>
      <dsp:spPr>
        <a:xfrm>
          <a:off x="0" y="1561"/>
          <a:ext cx="693428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4AC14-BCBF-8248-A1EB-D4388FEF4602}">
      <dsp:nvSpPr>
        <dsp:cNvPr id="0" name=""/>
        <dsp:cNvSpPr/>
      </dsp:nvSpPr>
      <dsp:spPr>
        <a:xfrm flipV="1">
          <a:off x="0" y="1561"/>
          <a:ext cx="6934285" cy="398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​‍​‌‍​‍‌​‍​‌</a:t>
          </a:r>
        </a:p>
      </dsp:txBody>
      <dsp:txXfrm rot="10800000">
        <a:off x="0" y="1561"/>
        <a:ext cx="6934285" cy="398924"/>
      </dsp:txXfrm>
    </dsp:sp>
    <dsp:sp modelId="{DE433EF6-2DF3-AF4E-9A2F-5A075088E811}">
      <dsp:nvSpPr>
        <dsp:cNvPr id="0" name=""/>
        <dsp:cNvSpPr/>
      </dsp:nvSpPr>
      <dsp:spPr>
        <a:xfrm>
          <a:off x="0" y="400485"/>
          <a:ext cx="6934285" cy="0"/>
        </a:xfrm>
        <a:prstGeom prst="line">
          <a:avLst/>
        </a:prstGeom>
        <a:solidFill>
          <a:schemeClr val="accent5">
            <a:hueOff val="-676229"/>
            <a:satOff val="-3715"/>
            <a:lumOff val="-3698"/>
            <a:alphaOff val="0"/>
          </a:schemeClr>
        </a:solidFill>
        <a:ln w="12700" cap="flat" cmpd="sng" algn="ctr">
          <a:solidFill>
            <a:schemeClr val="accent5">
              <a:hueOff val="-676229"/>
              <a:satOff val="-3715"/>
              <a:lumOff val="-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1CC36C-6536-534C-8A70-16F700CB087F}">
      <dsp:nvSpPr>
        <dsp:cNvPr id="0" name=""/>
        <dsp:cNvSpPr/>
      </dsp:nvSpPr>
      <dsp:spPr>
        <a:xfrm>
          <a:off x="0" y="400485"/>
          <a:ext cx="6934285" cy="759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Job Title: Project Manager</a:t>
          </a:r>
        </a:p>
      </dsp:txBody>
      <dsp:txXfrm>
        <a:off x="0" y="400485"/>
        <a:ext cx="6934285" cy="759422"/>
      </dsp:txXfrm>
    </dsp:sp>
    <dsp:sp modelId="{2D7D0F12-D4BC-7549-B2AA-C3DBBCE047BA}">
      <dsp:nvSpPr>
        <dsp:cNvPr id="0" name=""/>
        <dsp:cNvSpPr/>
      </dsp:nvSpPr>
      <dsp:spPr>
        <a:xfrm>
          <a:off x="0" y="1159908"/>
          <a:ext cx="6934285" cy="0"/>
        </a:xfrm>
        <a:prstGeom prst="line">
          <a:avLst/>
        </a:prstGeom>
        <a:solidFill>
          <a:schemeClr val="accent5">
            <a:hueOff val="-1352459"/>
            <a:satOff val="-7429"/>
            <a:lumOff val="-7395"/>
            <a:alphaOff val="0"/>
          </a:schemeClr>
        </a:solidFill>
        <a:ln w="12700" cap="flat" cmpd="sng" algn="ctr">
          <a:solidFill>
            <a:schemeClr val="accent5">
              <a:hueOff val="-1352459"/>
              <a:satOff val="-7429"/>
              <a:lumOff val="-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CCCAB-3C52-244C-9E1C-7AB59CB153E9}">
      <dsp:nvSpPr>
        <dsp:cNvPr id="0" name=""/>
        <dsp:cNvSpPr/>
      </dsp:nvSpPr>
      <dsp:spPr>
        <a:xfrm>
          <a:off x="0" y="1159908"/>
          <a:ext cx="6934285" cy="759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Department: Construction &amp; Project Delivery</a:t>
          </a:r>
        </a:p>
      </dsp:txBody>
      <dsp:txXfrm>
        <a:off x="0" y="1159908"/>
        <a:ext cx="6934285" cy="759422"/>
      </dsp:txXfrm>
    </dsp:sp>
    <dsp:sp modelId="{D95A9BF7-CEA8-B543-8C59-AB556A38828F}">
      <dsp:nvSpPr>
        <dsp:cNvPr id="0" name=""/>
        <dsp:cNvSpPr/>
      </dsp:nvSpPr>
      <dsp:spPr>
        <a:xfrm>
          <a:off x="0" y="1919330"/>
          <a:ext cx="6934285" cy="0"/>
        </a:xfrm>
        <a:prstGeom prst="line">
          <a:avLst/>
        </a:prstGeom>
        <a:solidFill>
          <a:schemeClr val="accent5">
            <a:hueOff val="-2028688"/>
            <a:satOff val="-11144"/>
            <a:lumOff val="-11093"/>
            <a:alphaOff val="0"/>
          </a:schemeClr>
        </a:solidFill>
        <a:ln w="12700" cap="flat" cmpd="sng" algn="ctr">
          <a:solidFill>
            <a:schemeClr val="accent5">
              <a:hueOff val="-2028688"/>
              <a:satOff val="-11144"/>
              <a:lumOff val="-110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CCF4C-0880-C849-8BAA-1D01020FCF73}">
      <dsp:nvSpPr>
        <dsp:cNvPr id="0" name=""/>
        <dsp:cNvSpPr/>
      </dsp:nvSpPr>
      <dsp:spPr>
        <a:xfrm>
          <a:off x="0" y="1919330"/>
          <a:ext cx="6934285" cy="759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Purpose: To lead construction projects from the initial to the final phase.</a:t>
          </a:r>
        </a:p>
      </dsp:txBody>
      <dsp:txXfrm>
        <a:off x="0" y="1919330"/>
        <a:ext cx="6934285" cy="759422"/>
      </dsp:txXfrm>
    </dsp:sp>
    <dsp:sp modelId="{4A5EA120-25EE-6D41-81B0-C3A84A42C2C1}">
      <dsp:nvSpPr>
        <dsp:cNvPr id="0" name=""/>
        <dsp:cNvSpPr/>
      </dsp:nvSpPr>
      <dsp:spPr>
        <a:xfrm>
          <a:off x="0" y="2678753"/>
          <a:ext cx="6934285" cy="0"/>
        </a:xfrm>
        <a:prstGeom prst="line">
          <a:avLst/>
        </a:prstGeom>
        <a:solidFill>
          <a:schemeClr val="accent5">
            <a:hueOff val="-2704917"/>
            <a:satOff val="-14859"/>
            <a:lumOff val="-14791"/>
            <a:alphaOff val="0"/>
          </a:schemeClr>
        </a:solidFill>
        <a:ln w="12700" cap="flat" cmpd="sng" algn="ctr">
          <a:solidFill>
            <a:schemeClr val="accent5">
              <a:hueOff val="-2704917"/>
              <a:satOff val="-14859"/>
              <a:lumOff val="-147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41B40-7780-3B45-9DBD-62081B8560BA}">
      <dsp:nvSpPr>
        <dsp:cNvPr id="0" name=""/>
        <dsp:cNvSpPr/>
      </dsp:nvSpPr>
      <dsp:spPr>
        <a:xfrm>
          <a:off x="0" y="2678753"/>
          <a:ext cx="6934285" cy="759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Key Tasks:</a:t>
          </a:r>
        </a:p>
      </dsp:txBody>
      <dsp:txXfrm>
        <a:off x="0" y="2678753"/>
        <a:ext cx="6934285" cy="759422"/>
      </dsp:txXfrm>
    </dsp:sp>
    <dsp:sp modelId="{8320037C-482B-9544-ABD1-EEB4CA19C2BD}">
      <dsp:nvSpPr>
        <dsp:cNvPr id="0" name=""/>
        <dsp:cNvSpPr/>
      </dsp:nvSpPr>
      <dsp:spPr>
        <a:xfrm>
          <a:off x="0" y="3438175"/>
          <a:ext cx="6934285" cy="0"/>
        </a:xfrm>
        <a:prstGeom prst="line">
          <a:avLst/>
        </a:prstGeom>
        <a:solidFill>
          <a:schemeClr val="accent5">
            <a:hueOff val="-3381147"/>
            <a:satOff val="-18574"/>
            <a:lumOff val="-18489"/>
            <a:alphaOff val="0"/>
          </a:schemeClr>
        </a:solidFill>
        <a:ln w="12700" cap="flat" cmpd="sng" algn="ctr">
          <a:solidFill>
            <a:schemeClr val="accent5">
              <a:hueOff val="-3381147"/>
              <a:satOff val="-18574"/>
              <a:lumOff val="-184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D683B-93FC-3A40-86EB-5EEEEA10D231}">
      <dsp:nvSpPr>
        <dsp:cNvPr id="0" name=""/>
        <dsp:cNvSpPr/>
      </dsp:nvSpPr>
      <dsp:spPr>
        <a:xfrm>
          <a:off x="0" y="3438175"/>
          <a:ext cx="6934285" cy="759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Supervise teams and control costs</a:t>
          </a:r>
        </a:p>
      </dsp:txBody>
      <dsp:txXfrm>
        <a:off x="0" y="3438175"/>
        <a:ext cx="6934285" cy="759422"/>
      </dsp:txXfrm>
    </dsp:sp>
    <dsp:sp modelId="{95A72193-0F23-B14E-A03E-93E9C20D7D71}">
      <dsp:nvSpPr>
        <dsp:cNvPr id="0" name=""/>
        <dsp:cNvSpPr/>
      </dsp:nvSpPr>
      <dsp:spPr>
        <a:xfrm>
          <a:off x="0" y="4197597"/>
          <a:ext cx="6934285" cy="0"/>
        </a:xfrm>
        <a:prstGeom prst="line">
          <a:avLst/>
        </a:prstGeom>
        <a:solidFill>
          <a:schemeClr val="accent5">
            <a:hueOff val="-4057376"/>
            <a:satOff val="-22288"/>
            <a:lumOff val="-22186"/>
            <a:alphaOff val="0"/>
          </a:schemeClr>
        </a:solidFill>
        <a:ln w="12700" cap="flat" cmpd="sng" algn="ctr">
          <a:solidFill>
            <a:schemeClr val="accent5">
              <a:hueOff val="-4057376"/>
              <a:satOff val="-22288"/>
              <a:lumOff val="-221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765C56-ECAF-3344-9E8F-F8145F0C7A47}">
      <dsp:nvSpPr>
        <dsp:cNvPr id="0" name=""/>
        <dsp:cNvSpPr/>
      </dsp:nvSpPr>
      <dsp:spPr>
        <a:xfrm>
          <a:off x="0" y="4197597"/>
          <a:ext cx="6934285" cy="759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Work with contractors and suppliers to facilitate operations</a:t>
          </a:r>
        </a:p>
      </dsp:txBody>
      <dsp:txXfrm>
        <a:off x="0" y="4197597"/>
        <a:ext cx="6934285" cy="759422"/>
      </dsp:txXfrm>
    </dsp:sp>
    <dsp:sp modelId="{956E7E86-B91E-F94E-892A-31EC6DC1B884}">
      <dsp:nvSpPr>
        <dsp:cNvPr id="0" name=""/>
        <dsp:cNvSpPr/>
      </dsp:nvSpPr>
      <dsp:spPr>
        <a:xfrm>
          <a:off x="0" y="4957020"/>
          <a:ext cx="6934285" cy="0"/>
        </a:xfrm>
        <a:prstGeom prst="line">
          <a:avLst/>
        </a:prstGeom>
        <a:solidFill>
          <a:schemeClr val="accent5">
            <a:hueOff val="-4733605"/>
            <a:satOff val="-26003"/>
            <a:lumOff val="-25884"/>
            <a:alphaOff val="0"/>
          </a:schemeClr>
        </a:solidFill>
        <a:ln w="12700" cap="flat" cmpd="sng" algn="ctr">
          <a:solidFill>
            <a:schemeClr val="accent5">
              <a:hueOff val="-4733605"/>
              <a:satOff val="-26003"/>
              <a:lumOff val="-258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CEA89-711E-D040-8288-803CA067197F}">
      <dsp:nvSpPr>
        <dsp:cNvPr id="0" name=""/>
        <dsp:cNvSpPr/>
      </dsp:nvSpPr>
      <dsp:spPr>
        <a:xfrm>
          <a:off x="0" y="4957020"/>
          <a:ext cx="6934285" cy="7594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Make sure ​‍​‌‍​‍‌​‍​‌‍​‍‌that</a:t>
          </a:r>
        </a:p>
      </dsp:txBody>
      <dsp:txXfrm>
        <a:off x="0" y="4957020"/>
        <a:ext cx="6934285" cy="7594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B70BE-629F-421F-A4E5-4C01336CE290}">
      <dsp:nvSpPr>
        <dsp:cNvPr id="0" name=""/>
        <dsp:cNvSpPr/>
      </dsp:nvSpPr>
      <dsp:spPr>
        <a:xfrm>
          <a:off x="0" y="2319"/>
          <a:ext cx="5387954" cy="11753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41C2D7-1C45-4DC6-8CA8-987AD3F7D10D}">
      <dsp:nvSpPr>
        <dsp:cNvPr id="0" name=""/>
        <dsp:cNvSpPr/>
      </dsp:nvSpPr>
      <dsp:spPr>
        <a:xfrm>
          <a:off x="355557" y="266783"/>
          <a:ext cx="646467" cy="6464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C10FEA-6A96-4360-B4D4-639B02E703C8}">
      <dsp:nvSpPr>
        <dsp:cNvPr id="0" name=""/>
        <dsp:cNvSpPr/>
      </dsp:nvSpPr>
      <dsp:spPr>
        <a:xfrm>
          <a:off x="1357581" y="2319"/>
          <a:ext cx="4030372" cy="117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6" tIns="124396" rIns="124396" bIns="12439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•​‍​‌‍​‍‌​‍​‌‍​‍‌ Behavioural inquiries: "Give me an example of a time..."</a:t>
          </a:r>
        </a:p>
      </dsp:txBody>
      <dsp:txXfrm>
        <a:off x="1357581" y="2319"/>
        <a:ext cx="4030372" cy="1175395"/>
      </dsp:txXfrm>
    </dsp:sp>
    <dsp:sp modelId="{91518005-1DA8-473B-B438-5268014044BD}">
      <dsp:nvSpPr>
        <dsp:cNvPr id="0" name=""/>
        <dsp:cNvSpPr/>
      </dsp:nvSpPr>
      <dsp:spPr>
        <a:xfrm>
          <a:off x="0" y="1471563"/>
          <a:ext cx="5387954" cy="11753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CAB90F-F860-4492-94E3-C60430AA4B9D}">
      <dsp:nvSpPr>
        <dsp:cNvPr id="0" name=""/>
        <dsp:cNvSpPr/>
      </dsp:nvSpPr>
      <dsp:spPr>
        <a:xfrm>
          <a:off x="355557" y="1736026"/>
          <a:ext cx="646467" cy="6464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A2697-6AE4-45EF-950C-C009CC6E1B48}">
      <dsp:nvSpPr>
        <dsp:cNvPr id="0" name=""/>
        <dsp:cNvSpPr/>
      </dsp:nvSpPr>
      <dsp:spPr>
        <a:xfrm>
          <a:off x="1357581" y="1471563"/>
          <a:ext cx="4030372" cy="117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6" tIns="124396" rIns="124396" bIns="12439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Situational inquiries: "How would you handle it if..."</a:t>
          </a:r>
        </a:p>
      </dsp:txBody>
      <dsp:txXfrm>
        <a:off x="1357581" y="1471563"/>
        <a:ext cx="4030372" cy="1175395"/>
      </dsp:txXfrm>
    </dsp:sp>
    <dsp:sp modelId="{D9716486-D5F4-48BD-9B9D-02E72B24EC6C}">
      <dsp:nvSpPr>
        <dsp:cNvPr id="0" name=""/>
        <dsp:cNvSpPr/>
      </dsp:nvSpPr>
      <dsp:spPr>
        <a:xfrm>
          <a:off x="0" y="2940806"/>
          <a:ext cx="5387954" cy="11753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D7BC1-3E90-44CD-87F2-BE6A08C967F7}">
      <dsp:nvSpPr>
        <dsp:cNvPr id="0" name=""/>
        <dsp:cNvSpPr/>
      </dsp:nvSpPr>
      <dsp:spPr>
        <a:xfrm>
          <a:off x="355557" y="3205270"/>
          <a:ext cx="646467" cy="6464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5CDAB0-3067-4716-98FF-AB46DE7CF4D5}">
      <dsp:nvSpPr>
        <dsp:cNvPr id="0" name=""/>
        <dsp:cNvSpPr/>
      </dsp:nvSpPr>
      <dsp:spPr>
        <a:xfrm>
          <a:off x="1357581" y="2940806"/>
          <a:ext cx="4030372" cy="117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6" tIns="124396" rIns="124396" bIns="12439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Competency-based: Identifies skills</a:t>
          </a:r>
        </a:p>
      </dsp:txBody>
      <dsp:txXfrm>
        <a:off x="1357581" y="2940806"/>
        <a:ext cx="4030372" cy="1175395"/>
      </dsp:txXfrm>
    </dsp:sp>
    <dsp:sp modelId="{7E622877-5C17-4FFC-BD17-88994E7D0732}">
      <dsp:nvSpPr>
        <dsp:cNvPr id="0" name=""/>
        <dsp:cNvSpPr/>
      </dsp:nvSpPr>
      <dsp:spPr>
        <a:xfrm>
          <a:off x="0" y="4410050"/>
          <a:ext cx="5387954" cy="11753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12E82D-AE62-469C-ADB4-4C73F046DCA7}">
      <dsp:nvSpPr>
        <dsp:cNvPr id="0" name=""/>
        <dsp:cNvSpPr/>
      </dsp:nvSpPr>
      <dsp:spPr>
        <a:xfrm>
          <a:off x="355557" y="4674514"/>
          <a:ext cx="646467" cy="6464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71157-632E-43F7-8F30-FA57DB9F2EF9}">
      <dsp:nvSpPr>
        <dsp:cNvPr id="0" name=""/>
        <dsp:cNvSpPr/>
      </dsp:nvSpPr>
      <dsp:spPr>
        <a:xfrm>
          <a:off x="1357581" y="4410050"/>
          <a:ext cx="4030372" cy="117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6" tIns="124396" rIns="124396" bIns="12439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"Different kinds of questions reveal the thinking, behavior, and problem-solving abilities of ​‍​‌‍​‍‌​‍​‌‍​‍‌candidates."</a:t>
          </a:r>
        </a:p>
      </dsp:txBody>
      <dsp:txXfrm>
        <a:off x="1357581" y="4410050"/>
        <a:ext cx="4030372" cy="11753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070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587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529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922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345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967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017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217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189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557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384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11/7/25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696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ihr.com/blog/selection-process-practical-guide" TargetMode="External"/><Relationship Id="rId2" Type="http://schemas.openxmlformats.org/officeDocument/2006/relationships/hyperlink" Target="https://www.acas.org.uk/recruitment/interviewing-job-applica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employment" TargetMode="External"/><Relationship Id="rId5" Type="http://schemas.openxmlformats.org/officeDocument/2006/relationships/hyperlink" Target="https://www.londonsquare.co.uk/" TargetMode="External"/><Relationship Id="rId4" Type="http://schemas.openxmlformats.org/officeDocument/2006/relationships/hyperlink" Target="https://www.cipd.org/uk/knowledge/factsheets/selection-factshe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60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BFC6891-CBA5-427E-98AC-BF56BB033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781AEA-379D-0F1A-2706-576A966285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4087571"/>
            <a:ext cx="4795282" cy="20319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Cover Page </a:t>
            </a:r>
          </a:p>
        </p:txBody>
      </p:sp>
      <p:grpSp>
        <p:nvGrpSpPr>
          <p:cNvPr id="73" name="Bottom Right">
            <a:extLst>
              <a:ext uri="{FF2B5EF4-FFF2-40B4-BE49-F238E27FC236}">
                <a16:creationId xmlns:a16="http://schemas.microsoft.com/office/drawing/2014/main" id="{4CD73DBB-9AC8-4BE7-AA43-995A7495D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512DE672-70F7-4637-B2FF-2FA41F0B0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75" name="Graphic 157">
              <a:extLst>
                <a:ext uri="{FF2B5EF4-FFF2-40B4-BE49-F238E27FC236}">
                  <a16:creationId xmlns:a16="http://schemas.microsoft.com/office/drawing/2014/main" id="{DD2F0317-76EA-414D-B393-F8B40F19C7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7EDD0BAA-CF8C-4BEE-8C35-300AF20170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935A65F3-B3C8-4CC6-BA1A-035AEA210F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F0B2B25A-CE08-484B-B756-77C69C3BF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C6F5E584-459A-4F39-9F69-43177D7D66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FA96BF44-ED00-4109-9F2F-65716299DE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98C01C93-49E2-4D91-BD01-E1E20675B7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E961950D-1C40-4BA8-9CCE-D8E2C0AB9E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C934D714-BCAF-4495-A9AD-F66AC57940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A0B8A45F-BEC9-F83E-2611-F0E20C58A5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118" b="6888"/>
          <a:stretch>
            <a:fillRect/>
          </a:stretch>
        </p:blipFill>
        <p:spPr>
          <a:xfrm>
            <a:off x="19394" y="10633"/>
            <a:ext cx="11812017" cy="3919684"/>
          </a:xfrm>
          <a:prstGeom prst="rect">
            <a:avLst/>
          </a:prstGeom>
        </p:spPr>
      </p:pic>
      <p:grpSp>
        <p:nvGrpSpPr>
          <p:cNvPr id="85" name="Top Left">
            <a:extLst>
              <a:ext uri="{FF2B5EF4-FFF2-40B4-BE49-F238E27FC236}">
                <a16:creationId xmlns:a16="http://schemas.microsoft.com/office/drawing/2014/main" id="{AAFDD3F2-C28D-4186-A9F0-DA324412D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10849" y="15178"/>
            <a:chExt cx="2198951" cy="3331254"/>
          </a:xfrm>
        </p:grpSpPr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5302C02-0D50-4BBD-8410-674BE02F9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F8C7FBB7-D7DF-46D6-80AF-EA374C31A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806BD1F9-BA15-455A-AC80-3E40C5B6A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5AD4DC37-4D5F-4CFC-B64A-ACA7ED692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2A0B918-ED2A-45A5-9247-67750B3D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775DAE7-4E0F-4B22-BDD1-4B3F353570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F80A3A5C-7609-4229-8E65-17AD785E38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7E0D04BB-5478-94E7-8607-F72826B061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5372" y="4088049"/>
            <a:ext cx="4977905" cy="20314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lnSpc>
                <a:spcPct val="100000"/>
              </a:lnSpc>
              <a:buFont typeface="Avenir Next LT Pro" panose="020B0504020202020204" pitchFamily="34" charset="0"/>
              <a:buChar char="+"/>
            </a:pPr>
            <a:r>
              <a:rPr lang="en-US" sz="1500"/>
              <a:t>Title: Recruitment Process for Project Manager</a:t>
            </a:r>
          </a:p>
          <a:p>
            <a:pPr indent="-228600" algn="l">
              <a:lnSpc>
                <a:spcPct val="100000"/>
              </a:lnSpc>
              <a:buFont typeface="Avenir Next LT Pro" panose="020B0504020202020204" pitchFamily="34" charset="0"/>
              <a:buChar char="+"/>
            </a:pPr>
            <a:r>
              <a:rPr lang="en-US" sz="1500"/>
              <a:t>Company: London Square, London, UK</a:t>
            </a:r>
          </a:p>
          <a:p>
            <a:pPr indent="-228600" algn="l">
              <a:lnSpc>
                <a:spcPct val="100000"/>
              </a:lnSpc>
              <a:buFont typeface="Avenir Next LT Pro" panose="020B0504020202020204" pitchFamily="34" charset="0"/>
              <a:buChar char="+"/>
            </a:pPr>
            <a:r>
              <a:rPr lang="en-US" sz="1500"/>
              <a:t>Module Name and Code: Developing and Managing Individuals and Teams(LCLM5002)</a:t>
            </a:r>
          </a:p>
          <a:p>
            <a:pPr indent="-228600" algn="l">
              <a:lnSpc>
                <a:spcPct val="100000"/>
              </a:lnSpc>
              <a:buFont typeface="Avenir Next LT Pro" panose="020B0504020202020204" pitchFamily="34" charset="0"/>
              <a:buChar char="+"/>
            </a:pPr>
            <a:r>
              <a:rPr lang="en-US" sz="1500"/>
              <a:t>Prepared by: Ruslan Rainivskyi</a:t>
            </a:r>
          </a:p>
          <a:p>
            <a:pPr indent="-228600" algn="l">
              <a:lnSpc>
                <a:spcPct val="100000"/>
              </a:lnSpc>
              <a:buFont typeface="Avenir Next LT Pro" panose="020B0504020202020204" pitchFamily="34" charset="0"/>
              <a:buChar char="+"/>
            </a:pPr>
            <a:r>
              <a:rPr lang="en-US" sz="1500"/>
              <a:t>Date: 07.11.2025</a:t>
            </a:r>
          </a:p>
        </p:txBody>
      </p:sp>
    </p:spTree>
    <p:extLst>
      <p:ext uri="{BB962C8B-B14F-4D97-AF65-F5344CB8AC3E}">
        <p14:creationId xmlns:p14="http://schemas.microsoft.com/office/powerpoint/2010/main" val="497899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FA3C9-7B1E-5B78-7D94-AD08E20EA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Table of Contents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E1311-0957-7442-29A2-7CC538BC0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1.	Introduction to London Square</a:t>
            </a:r>
          </a:p>
          <a:p>
            <a:r>
              <a:rPr lang="en-US" dirty="0"/>
              <a:t>	2.	Job Analysis</a:t>
            </a:r>
          </a:p>
          <a:p>
            <a:r>
              <a:rPr lang="en-US" dirty="0"/>
              <a:t>	3.	Job Description</a:t>
            </a:r>
          </a:p>
          <a:p>
            <a:r>
              <a:rPr lang="en-US" dirty="0"/>
              <a:t>	4.	Person Specification</a:t>
            </a:r>
          </a:p>
          <a:p>
            <a:r>
              <a:rPr lang="en-US" dirty="0"/>
              <a:t>	5.	Recruitment Process</a:t>
            </a:r>
          </a:p>
          <a:p>
            <a:r>
              <a:rPr lang="en-US" dirty="0"/>
              <a:t>	6.	Types of Interviews</a:t>
            </a:r>
          </a:p>
          <a:p>
            <a:r>
              <a:rPr lang="en-US" dirty="0"/>
              <a:t>	7.	Questioning Techniques</a:t>
            </a:r>
          </a:p>
          <a:p>
            <a:r>
              <a:rPr lang="en-US" dirty="0"/>
              <a:t>	8.	Face-to-Face vs Online Interview</a:t>
            </a:r>
          </a:p>
          <a:p>
            <a:r>
              <a:rPr lang="en-US" dirty="0"/>
              <a:t>	9.	Conclusion</a:t>
            </a:r>
          </a:p>
          <a:p>
            <a:r>
              <a:rPr lang="en-US" dirty="0"/>
              <a:t>	10.	References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761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4" name="Top left">
            <a:extLst>
              <a:ext uri="{FF2B5EF4-FFF2-40B4-BE49-F238E27FC236}">
                <a16:creationId xmlns:a16="http://schemas.microsoft.com/office/drawing/2014/main" id="{0472A36C-8D48-42A9-9B72-88F9C5B9A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65" name="Freeform: Shape 13">
              <a:extLst>
                <a:ext uri="{FF2B5EF4-FFF2-40B4-BE49-F238E27FC236}">
                  <a16:creationId xmlns:a16="http://schemas.microsoft.com/office/drawing/2014/main" id="{4A9DE210-AC97-4A3F-8DB7-55E5C12F3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6" name="Freeform: Shape 14">
              <a:extLst>
                <a:ext uri="{FF2B5EF4-FFF2-40B4-BE49-F238E27FC236}">
                  <a16:creationId xmlns:a16="http://schemas.microsoft.com/office/drawing/2014/main" id="{D0CD0824-5E6C-428F-B22D-6A0878B51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7" name="Freeform: Shape 15">
              <a:extLst>
                <a:ext uri="{FF2B5EF4-FFF2-40B4-BE49-F238E27FC236}">
                  <a16:creationId xmlns:a16="http://schemas.microsoft.com/office/drawing/2014/main" id="{796C311B-1151-4C8F-BF7C-8963C32BB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8" name="Freeform: Shape 16">
              <a:extLst>
                <a:ext uri="{FF2B5EF4-FFF2-40B4-BE49-F238E27FC236}">
                  <a16:creationId xmlns:a16="http://schemas.microsoft.com/office/drawing/2014/main" id="{774E0BA7-3382-44A6-818F-0FE85F0BB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9" name="Freeform: Shape 17">
              <a:extLst>
                <a:ext uri="{FF2B5EF4-FFF2-40B4-BE49-F238E27FC236}">
                  <a16:creationId xmlns:a16="http://schemas.microsoft.com/office/drawing/2014/main" id="{0F5D2D72-8B9D-4345-979E-77EBE73DD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0" name="Freeform: Shape 18">
              <a:extLst>
                <a:ext uri="{FF2B5EF4-FFF2-40B4-BE49-F238E27FC236}">
                  <a16:creationId xmlns:a16="http://schemas.microsoft.com/office/drawing/2014/main" id="{B77A7DBA-D3D7-4414-9709-281D70141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1" name="Freeform: Shape 19">
              <a:extLst>
                <a:ext uri="{FF2B5EF4-FFF2-40B4-BE49-F238E27FC236}">
                  <a16:creationId xmlns:a16="http://schemas.microsoft.com/office/drawing/2014/main" id="{C0F5056F-D836-46AB-917A-19BF9554B5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2" name="Freeform: Shape 20">
              <a:extLst>
                <a:ext uri="{FF2B5EF4-FFF2-40B4-BE49-F238E27FC236}">
                  <a16:creationId xmlns:a16="http://schemas.microsoft.com/office/drawing/2014/main" id="{FC8BC1F3-24CB-49CD-BAF4-8944E0542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73" name="Bottom Right">
            <a:extLst>
              <a:ext uri="{FF2B5EF4-FFF2-40B4-BE49-F238E27FC236}">
                <a16:creationId xmlns:a16="http://schemas.microsoft.com/office/drawing/2014/main" id="{FA953E9F-25D1-4789-9B1D-51F868DA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E4C1EBF5-5C37-4674-912E-1B0742EA9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74" name="Freeform: Shape 25">
                <a:extLst>
                  <a:ext uri="{FF2B5EF4-FFF2-40B4-BE49-F238E27FC236}">
                    <a16:creationId xmlns:a16="http://schemas.microsoft.com/office/drawing/2014/main" id="{835ECC46-29DB-4BC5-91B6-A3D64F0E0C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5" name="Freeform: Shape 26">
                <a:extLst>
                  <a:ext uri="{FF2B5EF4-FFF2-40B4-BE49-F238E27FC236}">
                    <a16:creationId xmlns:a16="http://schemas.microsoft.com/office/drawing/2014/main" id="{5075BB92-C6AE-48B1-8134-8F4B803AEF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6" name="Freeform: Shape 27">
                <a:extLst>
                  <a:ext uri="{FF2B5EF4-FFF2-40B4-BE49-F238E27FC236}">
                    <a16:creationId xmlns:a16="http://schemas.microsoft.com/office/drawing/2014/main" id="{436EFDCD-16B3-4018-824F-9334CF06C3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7" name="Freeform: Shape 28">
                <a:extLst>
                  <a:ext uri="{FF2B5EF4-FFF2-40B4-BE49-F238E27FC236}">
                    <a16:creationId xmlns:a16="http://schemas.microsoft.com/office/drawing/2014/main" id="{1413EE5C-6FB3-4AD8-8FAC-70402475DD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8" name="Freeform: Shape 29">
                <a:extLst>
                  <a:ext uri="{FF2B5EF4-FFF2-40B4-BE49-F238E27FC236}">
                    <a16:creationId xmlns:a16="http://schemas.microsoft.com/office/drawing/2014/main" id="{F21438AC-08A0-474D-ACE1-3F9F50FF7B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9" name="Freeform: Shape 30">
                <a:extLst>
                  <a:ext uri="{FF2B5EF4-FFF2-40B4-BE49-F238E27FC236}">
                    <a16:creationId xmlns:a16="http://schemas.microsoft.com/office/drawing/2014/main" id="{55127B7B-B2FF-4A7F-8008-0BA09E66AD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0" name="Freeform: Shape 31">
                <a:extLst>
                  <a:ext uri="{FF2B5EF4-FFF2-40B4-BE49-F238E27FC236}">
                    <a16:creationId xmlns:a16="http://schemas.microsoft.com/office/drawing/2014/main" id="{428FE3C7-ED16-40E2-B02A-F242C2091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81" name="Freeform: Shape 24">
              <a:extLst>
                <a:ext uri="{FF2B5EF4-FFF2-40B4-BE49-F238E27FC236}">
                  <a16:creationId xmlns:a16="http://schemas.microsoft.com/office/drawing/2014/main" id="{60660A8B-0D81-4C62-B8B3-AD8CAE9FA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00E058-1006-FED9-9B33-07FADC622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2407" y="559813"/>
            <a:ext cx="4161385" cy="5577934"/>
          </a:xfrm>
        </p:spPr>
        <p:txBody>
          <a:bodyPr anchor="t">
            <a:normAutofit/>
          </a:bodyPr>
          <a:lstStyle/>
          <a:p>
            <a:r>
              <a:rPr lang="en-GB" b="1" dirty="0"/>
              <a:t>Introduction to London Square</a:t>
            </a:r>
            <a:br>
              <a:rPr lang="en-GB" b="1" dirty="0"/>
            </a:br>
            <a:endParaRPr lang="en-US" dirty="0"/>
          </a:p>
        </p:txBody>
      </p:sp>
      <p:graphicFrame>
        <p:nvGraphicFramePr>
          <p:cNvPr id="82" name="Content Placeholder 2">
            <a:extLst>
              <a:ext uri="{FF2B5EF4-FFF2-40B4-BE49-F238E27FC236}">
                <a16:creationId xmlns:a16="http://schemas.microsoft.com/office/drawing/2014/main" id="{A7B8270B-2512-3A2D-C36D-67B9D3704E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0024989"/>
              </p:ext>
            </p:extLst>
          </p:nvPr>
        </p:nvGraphicFramePr>
        <p:xfrm>
          <a:off x="585012" y="341166"/>
          <a:ext cx="6411054" cy="58039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134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9" name="Rectangle 16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73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0FACCE2-4854-8498-B890-ABC51AE1E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82" y="111211"/>
            <a:ext cx="5184007" cy="1008759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18F2E9-7D07-2CF7-5C53-2803D6DFBE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82" r="23569" b="-1"/>
          <a:stretch>
            <a:fillRect/>
          </a:stretch>
        </p:blipFill>
        <p:spPr>
          <a:xfrm>
            <a:off x="7302843" y="9"/>
            <a:ext cx="4905503" cy="6861077"/>
          </a:xfrm>
          <a:prstGeom prst="rect">
            <a:avLst/>
          </a:prstGeom>
        </p:spPr>
      </p:pic>
      <p:grpSp>
        <p:nvGrpSpPr>
          <p:cNvPr id="183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84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60" name="Content Placeholder 2">
            <a:extLst>
              <a:ext uri="{FF2B5EF4-FFF2-40B4-BE49-F238E27FC236}">
                <a16:creationId xmlns:a16="http://schemas.microsoft.com/office/drawing/2014/main" id="{102C76FD-274E-CDA9-3089-1E1E78D6D9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4789349"/>
              </p:ext>
            </p:extLst>
          </p:nvPr>
        </p:nvGraphicFramePr>
        <p:xfrm>
          <a:off x="148281" y="1123056"/>
          <a:ext cx="6934285" cy="57180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614A69F-C86B-8826-61FD-3470FA0200C3}"/>
              </a:ext>
            </a:extLst>
          </p:cNvPr>
          <p:cNvSpPr txBox="1"/>
          <p:nvPr/>
        </p:nvSpPr>
        <p:spPr>
          <a:xfrm>
            <a:off x="96032" y="535745"/>
            <a:ext cx="32869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Job Analysis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303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2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205AB8-47E6-5F0B-DDA7-522D0238A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r>
              <a:rPr lang="en-GB"/>
              <a:t>Job Description</a:t>
            </a:r>
            <a:br>
              <a:rPr lang="en-GB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611CB-051F-9892-EE0E-FB0E6CF0C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0338" y="1663054"/>
            <a:ext cx="4987488" cy="448880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1800" dirty="0"/>
              <a:t>•​‍​‌‍​‍‌​‍​‌‍​‍‌ Handling projects within the timeframes and financial limits that have been set</a:t>
            </a:r>
          </a:p>
          <a:p>
            <a:pPr>
              <a:lnSpc>
                <a:spcPct val="100000"/>
              </a:lnSpc>
            </a:pP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• Overseeing the work of engineers, architects, and workers</a:t>
            </a:r>
          </a:p>
          <a:p>
            <a:pPr>
              <a:lnSpc>
                <a:spcPct val="100000"/>
              </a:lnSpc>
            </a:pP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• Executing contracts and planning</a:t>
            </a:r>
          </a:p>
          <a:p>
            <a:pPr>
              <a:lnSpc>
                <a:spcPct val="100000"/>
              </a:lnSpc>
            </a:pP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• Keeping an eye on efficiency and safety</a:t>
            </a:r>
          </a:p>
          <a:p>
            <a:pPr>
              <a:lnSpc>
                <a:spcPct val="100000"/>
              </a:lnSpc>
            </a:pP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• Communicating with senior project ​‍​‌‍​‍‌​‍​‌‍​‍‌managers</a:t>
            </a:r>
          </a:p>
        </p:txBody>
      </p:sp>
      <p:grpSp>
        <p:nvGrpSpPr>
          <p:cNvPr id="72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74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67A1E5ED-46F6-0F58-45FC-A2BF0CBD85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2108" y="1517437"/>
            <a:ext cx="4085059" cy="4085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456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D94B8FA-568A-CC05-C475-8B919DA2F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Person Specification</a:t>
            </a:r>
            <a:br>
              <a:rPr lang="en-GB" sz="3700"/>
            </a:b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8B80C-6D31-41F5-1F55-9DF281B31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9084" y="1643449"/>
            <a:ext cx="6955100" cy="503417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• Education: A degree in Construction or Engineering</a:t>
            </a:r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• Experience: 3-5 years in managing projects</a:t>
            </a:r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• Skills: Leading, working as a team, good verbal and written communication skills, and preparation and control of the budget</a:t>
            </a:r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• Qualities: Neat, adaptable, accountable, and friendly towards everyone</a:t>
            </a:r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• Additional: It should be able to address complicated problems, decide quickly, and handle several priorities at the same time effectively and at the same time maintain good collaboration with the team and a ​‍​‌‍​‍‌​‍​‌‍​‍‌high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442F5E-1FEB-65D9-0728-0692797AB0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15" r="19940" b="1"/>
          <a:stretch>
            <a:fillRect/>
          </a:stretch>
        </p:blipFill>
        <p:spPr>
          <a:xfrm>
            <a:off x="8191435" y="862806"/>
            <a:ext cx="3449702" cy="3449702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99975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6" name="Top left">
            <a:extLst>
              <a:ext uri="{FF2B5EF4-FFF2-40B4-BE49-F238E27FC236}">
                <a16:creationId xmlns:a16="http://schemas.microsoft.com/office/drawing/2014/main" id="{5089F41F-380F-4E05-9A56-4C8F456E8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A95964E-B60E-42AA-AAF3-91A4345B39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C9A41BA-B255-49A5-9A9C-46B951135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5076F12-9630-46F2-ADAF-617D35489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1DD2B33-B10F-441B-A5DE-95F578BE7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1C0380C-3C12-4AD4-A59D-9F4A5B527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12F9BC-0D26-4714-96A0-BB74332F9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0BDD384-5C35-40DD-81BD-260F7CD7C9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9813DFC-2118-4F9F-B162-1DD0A32B4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B52AC-4451-02A4-38EA-6EFD1B637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542" y="258571"/>
            <a:ext cx="4814412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Recruitment Process</a:t>
            </a:r>
            <a:br>
              <a:rPr lang="en-GB" sz="3700" dirty="0"/>
            </a:br>
            <a:endParaRPr lang="en-US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882FA-B150-076D-58FD-2C06866BD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036" y="1643450"/>
            <a:ext cx="5703822" cy="446963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1.​‍​‌‍​‍‌​‍​‌‍​‍‌ Job opening announcement (website, LinkedIn)</a:t>
            </a:r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2. HR goes through CVs</a:t>
            </a:r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3. Creating a list of potential candidates</a:t>
            </a:r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4. Interviewing candidates (Structured, Panel, Socratic)</a:t>
            </a:r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5. Checking references and making an offer</a:t>
            </a:r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/>
              <a:t>6. Apart from that: Communication with candidates on a continuous basis during the whole process to provide clarity, give updates, and create a positive experience for all ​‍​‌‍​‍‌​‍​‌‍​‍‌applicants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769956-E00B-0971-2B41-27ECFBFD22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6806" y="1020267"/>
            <a:ext cx="4817466" cy="4817466"/>
          </a:xfrm>
          <a:prstGeom prst="rect">
            <a:avLst/>
          </a:prstGeom>
        </p:spPr>
      </p:pic>
      <p:grpSp>
        <p:nvGrpSpPr>
          <p:cNvPr id="87" name="Bottom Right">
            <a:extLst>
              <a:ext uri="{FF2B5EF4-FFF2-40B4-BE49-F238E27FC236}">
                <a16:creationId xmlns:a16="http://schemas.microsoft.com/office/drawing/2014/main" id="{FF8C87E7-85A6-4119-B524-84AA9C0AA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795C3BD-3FC3-4E1B-AD87-32CDB6EEC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48C556CD-2C4A-474F-9FF7-77BBE788F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15ADB469-31B7-4DEF-BB35-B16F50DBE8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5B70D859-00C6-4B2A-934C-68F32BA7C5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8AC0917A-2A49-4846-9772-79EEA1C994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4DD6C017-B6D4-4DDE-90B4-DBA925B489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330A4B39-910B-4EB2-997D-208FB20D15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05DCA9C3-2763-4D68-BBAE-82D1DA0E9E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756A41BA-B004-4C26-806A-B2AAA1E285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60C5622-37F7-4A22-A941-BAAFD864F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81960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4" name="Top left">
            <a:extLst>
              <a:ext uri="{FF2B5EF4-FFF2-40B4-BE49-F238E27FC236}">
                <a16:creationId xmlns:a16="http://schemas.microsoft.com/office/drawing/2014/main" id="{A345EEC5-ECAA-408B-B9D7-1C0E1102C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65" name="Freeform: Shape 13">
              <a:extLst>
                <a:ext uri="{FF2B5EF4-FFF2-40B4-BE49-F238E27FC236}">
                  <a16:creationId xmlns:a16="http://schemas.microsoft.com/office/drawing/2014/main" id="{C09B09D8-FF9D-4CE5-853B-3BA46FD5C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6" name="Freeform: Shape 14">
              <a:extLst>
                <a:ext uri="{FF2B5EF4-FFF2-40B4-BE49-F238E27FC236}">
                  <a16:creationId xmlns:a16="http://schemas.microsoft.com/office/drawing/2014/main" id="{7DC978A2-F53F-4B72-9BAC-5F78F00B6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15">
              <a:extLst>
                <a:ext uri="{FF2B5EF4-FFF2-40B4-BE49-F238E27FC236}">
                  <a16:creationId xmlns:a16="http://schemas.microsoft.com/office/drawing/2014/main" id="{4F73D09D-1DE1-441E-88F5-CD2CBAB88D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16">
              <a:extLst>
                <a:ext uri="{FF2B5EF4-FFF2-40B4-BE49-F238E27FC236}">
                  <a16:creationId xmlns:a16="http://schemas.microsoft.com/office/drawing/2014/main" id="{9DE61DBF-5FB0-4603-BE95-C566DD48B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17">
              <a:extLst>
                <a:ext uri="{FF2B5EF4-FFF2-40B4-BE49-F238E27FC236}">
                  <a16:creationId xmlns:a16="http://schemas.microsoft.com/office/drawing/2014/main" id="{D8C89DF5-F013-4C54-B9AD-2E158706C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18">
              <a:extLst>
                <a:ext uri="{FF2B5EF4-FFF2-40B4-BE49-F238E27FC236}">
                  <a16:creationId xmlns:a16="http://schemas.microsoft.com/office/drawing/2014/main" id="{9ED89947-A3CF-4B11-8DE7-5D07A57CB9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19">
              <a:extLst>
                <a:ext uri="{FF2B5EF4-FFF2-40B4-BE49-F238E27FC236}">
                  <a16:creationId xmlns:a16="http://schemas.microsoft.com/office/drawing/2014/main" id="{D3E24021-DB80-451B-96A6-0D21AC0C8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20">
              <a:extLst>
                <a:ext uri="{FF2B5EF4-FFF2-40B4-BE49-F238E27FC236}">
                  <a16:creationId xmlns:a16="http://schemas.microsoft.com/office/drawing/2014/main" id="{2BDA2B48-4CD9-45C3-8F12-212553367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943980-994D-9BED-D8BB-66A5DBAF5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637" y="116561"/>
            <a:ext cx="10246090" cy="1471193"/>
          </a:xfrm>
        </p:spPr>
        <p:txBody>
          <a:bodyPr>
            <a:normAutofit/>
          </a:bodyPr>
          <a:lstStyle/>
          <a:p>
            <a:r>
              <a:rPr lang="en-US" dirty="0"/>
              <a:t>Types​‍​‌‍​‍‌​‍​‌‍​‍‌ of Interviews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96630-3907-6689-E59E-CA84A529D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16" y="1271753"/>
            <a:ext cx="5491884" cy="540587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0000"/>
              </a:lnSpc>
            </a:pPr>
            <a:endParaRPr lang="en-US" sz="700" dirty="0"/>
          </a:p>
          <a:p>
            <a:pPr>
              <a:lnSpc>
                <a:spcPct val="100000"/>
              </a:lnSpc>
            </a:pPr>
            <a:r>
              <a:rPr lang="en-US" sz="6400" dirty="0"/>
              <a:t>Structured Interview (</a:t>
            </a:r>
            <a:r>
              <a:rPr lang="en-GB" sz="6400" dirty="0"/>
              <a:t>main </a:t>
            </a:r>
            <a:r>
              <a:rPr lang="en-US" sz="6400" dirty="0"/>
              <a:t>type):</a:t>
            </a:r>
          </a:p>
          <a:p>
            <a:pPr>
              <a:lnSpc>
                <a:spcPct val="100000"/>
              </a:lnSpc>
            </a:pPr>
            <a:endParaRPr lang="en-US" sz="6400" dirty="0"/>
          </a:p>
          <a:p>
            <a:pPr>
              <a:lnSpc>
                <a:spcPct val="100000"/>
              </a:lnSpc>
            </a:pPr>
            <a:r>
              <a:rPr lang="en-US" sz="6400" dirty="0"/>
              <a:t>• The same questions for all candidates → fair process</a:t>
            </a:r>
          </a:p>
          <a:p>
            <a:pPr>
              <a:lnSpc>
                <a:spcPct val="100000"/>
              </a:lnSpc>
            </a:pPr>
            <a:endParaRPr lang="en-US" sz="6400" dirty="0"/>
          </a:p>
          <a:p>
            <a:pPr>
              <a:lnSpc>
                <a:spcPct val="100000"/>
              </a:lnSpc>
            </a:pPr>
            <a:r>
              <a:rPr lang="en-US" sz="6400" dirty="0"/>
              <a:t>• Focus on real-life examples and </a:t>
            </a:r>
            <a:r>
              <a:rPr lang="en-US" sz="6400" dirty="0" err="1"/>
              <a:t>behaviour</a:t>
            </a:r>
            <a:endParaRPr lang="en-US" sz="6400" dirty="0"/>
          </a:p>
          <a:p>
            <a:pPr>
              <a:lnSpc>
                <a:spcPct val="100000"/>
              </a:lnSpc>
            </a:pPr>
            <a:endParaRPr lang="en-US" sz="6400" dirty="0"/>
          </a:p>
          <a:p>
            <a:pPr>
              <a:lnSpc>
                <a:spcPct val="100000"/>
              </a:lnSpc>
            </a:pPr>
            <a:r>
              <a:rPr lang="en-US" sz="6400" dirty="0"/>
              <a:t>Example: “Tell me about a time when you resolved a project delay.”</a:t>
            </a:r>
          </a:p>
          <a:p>
            <a:pPr>
              <a:lnSpc>
                <a:spcPct val="100000"/>
              </a:lnSpc>
            </a:pPr>
            <a:endParaRPr lang="en-US" sz="6400" dirty="0"/>
          </a:p>
          <a:p>
            <a:pPr>
              <a:lnSpc>
                <a:spcPct val="100000"/>
              </a:lnSpc>
            </a:pPr>
            <a:r>
              <a:rPr lang="en-US" sz="6400" dirty="0"/>
              <a:t>Other types (short overview):</a:t>
            </a:r>
          </a:p>
          <a:p>
            <a:pPr>
              <a:lnSpc>
                <a:spcPct val="100000"/>
              </a:lnSpc>
            </a:pPr>
            <a:endParaRPr lang="en-US" sz="6400" dirty="0"/>
          </a:p>
          <a:p>
            <a:pPr>
              <a:lnSpc>
                <a:spcPct val="100000"/>
              </a:lnSpc>
            </a:pPr>
            <a:r>
              <a:rPr lang="en-US" sz="6400" dirty="0"/>
              <a:t>• Panel Interview: Interviewers are several people, the candidates' teamwork and leadership are put to the test</a:t>
            </a:r>
          </a:p>
          <a:p>
            <a:pPr>
              <a:lnSpc>
                <a:spcPct val="100000"/>
              </a:lnSpc>
            </a:pPr>
            <a:endParaRPr lang="en-US" sz="6400" dirty="0"/>
          </a:p>
          <a:p>
            <a:pPr>
              <a:lnSpc>
                <a:spcPct val="100000"/>
              </a:lnSpc>
            </a:pPr>
            <a:r>
              <a:rPr lang="en-US" sz="6400" dirty="0"/>
              <a:t>• Socratic Interview: “Why” and “How” questions, problem-solving and reasoning skills are ​‍​‌‍​‍‌​‍​‌‍​‍‌tested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6AF2EC-DB18-835F-E5F2-AA1F033C0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2" y="2031006"/>
            <a:ext cx="5423372" cy="3830753"/>
          </a:xfrm>
          <a:prstGeom prst="rect">
            <a:avLst/>
          </a:prstGeom>
        </p:spPr>
      </p:pic>
      <p:grpSp>
        <p:nvGrpSpPr>
          <p:cNvPr id="73" name="Bottom Right">
            <a:extLst>
              <a:ext uri="{FF2B5EF4-FFF2-40B4-BE49-F238E27FC236}">
                <a16:creationId xmlns:a16="http://schemas.microsoft.com/office/drawing/2014/main" id="{F0A218EB-ECC2-4D0D-9EDC-F5CB062CA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74" name="Freeform: Shape 23">
              <a:extLst>
                <a:ext uri="{FF2B5EF4-FFF2-40B4-BE49-F238E27FC236}">
                  <a16:creationId xmlns:a16="http://schemas.microsoft.com/office/drawing/2014/main" id="{E419D1C3-874F-4BF6-A356-1EA4A20D4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4AC4AE33-203A-4A93-8263-6CC6BB608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5" name="Freeform: Shape 26">
                <a:extLst>
                  <a:ext uri="{FF2B5EF4-FFF2-40B4-BE49-F238E27FC236}">
                    <a16:creationId xmlns:a16="http://schemas.microsoft.com/office/drawing/2014/main" id="{1F15373C-6DCA-4058-94CC-6476950E59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27">
                <a:extLst>
                  <a:ext uri="{FF2B5EF4-FFF2-40B4-BE49-F238E27FC236}">
                    <a16:creationId xmlns:a16="http://schemas.microsoft.com/office/drawing/2014/main" id="{961BE5B1-15E0-484D-8B21-F6BA455B21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28">
                <a:extLst>
                  <a:ext uri="{FF2B5EF4-FFF2-40B4-BE49-F238E27FC236}">
                    <a16:creationId xmlns:a16="http://schemas.microsoft.com/office/drawing/2014/main" id="{81167C23-6882-4551-BF77-DF537E736E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29">
                <a:extLst>
                  <a:ext uri="{FF2B5EF4-FFF2-40B4-BE49-F238E27FC236}">
                    <a16:creationId xmlns:a16="http://schemas.microsoft.com/office/drawing/2014/main" id="{50749460-4B9F-4DE4-9931-7B5831D68F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30">
                <a:extLst>
                  <a:ext uri="{FF2B5EF4-FFF2-40B4-BE49-F238E27FC236}">
                    <a16:creationId xmlns:a16="http://schemas.microsoft.com/office/drawing/2014/main" id="{A567746C-E54C-4865-ACF1-CD31DD1D8D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31">
                <a:extLst>
                  <a:ext uri="{FF2B5EF4-FFF2-40B4-BE49-F238E27FC236}">
                    <a16:creationId xmlns:a16="http://schemas.microsoft.com/office/drawing/2014/main" id="{9E7B0826-2FBE-4B23-B784-BB7CDA8B3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32">
                <a:extLst>
                  <a:ext uri="{FF2B5EF4-FFF2-40B4-BE49-F238E27FC236}">
                    <a16:creationId xmlns:a16="http://schemas.microsoft.com/office/drawing/2014/main" id="{FDF54EDF-BA0A-440F-B20A-2A76BFE15C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2" name="Freeform: Shape 25">
              <a:extLst>
                <a:ext uri="{FF2B5EF4-FFF2-40B4-BE49-F238E27FC236}">
                  <a16:creationId xmlns:a16="http://schemas.microsoft.com/office/drawing/2014/main" id="{A53B2ADC-F80C-403E-B1CA-BCFED2CE5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59017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191846-455D-6866-CF6C-2B0896D43A5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8171" r="2" b="25577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7BCC78-C4A2-41C3-E6C0-84A727FF6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Questioning Techniques</a:t>
            </a:r>
            <a:br>
              <a:rPr lang="en-GB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B059D45C-4D02-F479-45E9-3ADA892987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95372" y="726537"/>
          <a:ext cx="5387954" cy="55877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9044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FC6891-CBA5-427E-98AC-BF56BB033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B8C0D-7FA6-2995-B0BE-7587BECC0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4087571"/>
            <a:ext cx="4795282" cy="203194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dirty="0"/>
              <a:t>Face-to-Face vs Online Interview</a:t>
            </a:r>
            <a:br>
              <a:rPr lang="en-GB" sz="3400" dirty="0"/>
            </a:br>
            <a:r>
              <a:rPr lang="en-GB" sz="3400" dirty="0"/>
              <a:t>Face-to-Face</a:t>
            </a:r>
            <a:br>
              <a:rPr lang="en-GB" sz="3400" dirty="0"/>
            </a:br>
            <a:endParaRPr lang="en-US" sz="3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5A80C5-46FF-C9FA-E020-2830BB8FD9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24"/>
          <a:stretch>
            <a:fillRect/>
          </a:stretch>
        </p:blipFill>
        <p:spPr>
          <a:xfrm>
            <a:off x="198741" y="10"/>
            <a:ext cx="5897259" cy="3919684"/>
          </a:xfrm>
          <a:prstGeom prst="rect">
            <a:avLst/>
          </a:prstGeom>
        </p:spPr>
      </p:pic>
      <p:grpSp>
        <p:nvGrpSpPr>
          <p:cNvPr id="14" name="Top left">
            <a:extLst>
              <a:ext uri="{FF2B5EF4-FFF2-40B4-BE49-F238E27FC236}">
                <a16:creationId xmlns:a16="http://schemas.microsoft.com/office/drawing/2014/main" id="{555A4878-58A8-466B-9CBB-D9C7B73A2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10849" y="15178"/>
            <a:chExt cx="2198951" cy="333125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B2C0347-99C5-457C-96BB-964EC3D6C5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322603B-EA7A-4479-B7AC-21C445B55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67DEB95-C59D-43A3-8917-33FEA62ED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134DECB-B9DE-4F19-AF07-7512192CE0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BDF02D3-B136-436A-B60D-8623E141C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A32DDDB-0980-4A0E-B46C-42D6F991A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69902D1-15A0-47B3-9568-3682CFE02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D54E906B-A561-4AF4-8778-C71C4014C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957CE3-D5C1-49C7-A2EF-BB2C9D8E2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AA5E7F3F-DF80-4388-B56C-AA2269774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8816041A-E8E1-4D5E-B2F4-36DCBEDEC6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333BD682-B608-4AA9-B3E6-8883805EEF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D980DE96-1998-4FE0-8ED8-FD0CFC0055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0187CFE-945B-4C8D-9D10-CE1605FC19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86A2D49C-487B-4669-B4F2-EA9D7120ED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D915D840-3D9A-4803-8DEE-9F8AC1A280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44C46D1C-C09D-4793-8B90-E9E120A3B6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0049168-7CC2-4B53-ADD4-F3B1D9816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F394874-CE6B-EFE0-B213-5AA91C8972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93" r="18493" b="-3"/>
          <a:stretch>
            <a:fillRect/>
          </a:stretch>
        </p:blipFill>
        <p:spPr>
          <a:xfrm>
            <a:off x="6147027" y="-75502"/>
            <a:ext cx="5990897" cy="39819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DC4C9-4FD3-FF23-C9C7-1337CFD0E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4637771"/>
            <a:ext cx="4977905" cy="1481754"/>
          </a:xfrm>
        </p:spPr>
        <p:txBody>
          <a:bodyPr anchor="ctr">
            <a:normAutofit fontScale="25000" lnSpcReduction="20000"/>
          </a:bodyPr>
          <a:lstStyle/>
          <a:p>
            <a:pPr>
              <a:lnSpc>
                <a:spcPct val="100000"/>
              </a:lnSpc>
            </a:pPr>
            <a:r>
              <a:rPr lang="en-US" sz="5600" dirty="0"/>
              <a:t>•​‍​‌‍​‍‌​‍​‌‍​‍‌ A more intimate connection with non-verbal cues</a:t>
            </a:r>
          </a:p>
          <a:p>
            <a:pPr>
              <a:lnSpc>
                <a:spcPct val="100000"/>
              </a:lnSpc>
            </a:pPr>
            <a:endParaRPr lang="en-US" sz="5600" dirty="0"/>
          </a:p>
          <a:p>
            <a:pPr>
              <a:lnSpc>
                <a:spcPct val="100000"/>
              </a:lnSpc>
            </a:pPr>
            <a:r>
              <a:rPr lang="en-US" sz="5600" dirty="0"/>
              <a:t>• More personal interaction</a:t>
            </a:r>
          </a:p>
          <a:p>
            <a:pPr>
              <a:lnSpc>
                <a:spcPct val="100000"/>
              </a:lnSpc>
            </a:pPr>
            <a:endParaRPr lang="en-US" sz="5600" dirty="0"/>
          </a:p>
          <a:p>
            <a:pPr>
              <a:lnSpc>
                <a:spcPct val="100000"/>
              </a:lnSpc>
            </a:pPr>
            <a:r>
              <a:rPr lang="en-US" sz="5600" dirty="0"/>
              <a:t>• Cannot be replaced by a screen</a:t>
            </a:r>
          </a:p>
          <a:p>
            <a:pPr>
              <a:lnSpc>
                <a:spcPct val="100000"/>
              </a:lnSpc>
            </a:pPr>
            <a:endParaRPr lang="en-US" sz="5600" dirty="0"/>
          </a:p>
          <a:p>
            <a:pPr>
              <a:lnSpc>
                <a:spcPct val="100000"/>
              </a:lnSpc>
            </a:pPr>
            <a:r>
              <a:rPr lang="en-US" sz="5600" dirty="0"/>
              <a:t>Online:</a:t>
            </a:r>
          </a:p>
          <a:p>
            <a:pPr>
              <a:lnSpc>
                <a:spcPct val="100000"/>
              </a:lnSpc>
            </a:pPr>
            <a:endParaRPr lang="en-US" sz="5600" dirty="0"/>
          </a:p>
          <a:p>
            <a:pPr>
              <a:lnSpc>
                <a:spcPct val="100000"/>
              </a:lnSpc>
            </a:pPr>
            <a:r>
              <a:rPr lang="en-US" sz="5600" dirty="0"/>
              <a:t>• Time and travel expenses are ​‍​‌‍​‍‌​‍​‌‍​‍‌saved</a:t>
            </a:r>
          </a:p>
          <a:p>
            <a:pPr>
              <a:lnSpc>
                <a:spcPct val="100000"/>
              </a:lnSpc>
            </a:pPr>
            <a:endParaRPr lang="en-US" sz="5600" dirty="0"/>
          </a:p>
          <a:p>
            <a:pPr>
              <a:lnSpc>
                <a:spcPct val="100000"/>
              </a:lnSpc>
            </a:pPr>
            <a:endParaRPr lang="en-US" sz="600" dirty="0"/>
          </a:p>
        </p:txBody>
      </p:sp>
    </p:spTree>
    <p:extLst>
      <p:ext uri="{BB962C8B-B14F-4D97-AF65-F5344CB8AC3E}">
        <p14:creationId xmlns:p14="http://schemas.microsoft.com/office/powerpoint/2010/main" val="14297074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F3BB9-E31F-AF6B-C246-287C27482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460" y="559813"/>
            <a:ext cx="5605358" cy="166457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3B1825-2ADB-FFFA-9EBF-6260EDD5A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906" y="1454708"/>
            <a:ext cx="4817466" cy="3943329"/>
          </a:xfrm>
          <a:prstGeom prst="rect">
            <a:avLst/>
          </a:prstGeom>
        </p:spPr>
      </p:pic>
      <p:grpSp>
        <p:nvGrpSpPr>
          <p:cNvPr id="13" name="Top left">
            <a:extLst>
              <a:ext uri="{FF2B5EF4-FFF2-40B4-BE49-F238E27FC236}">
                <a16:creationId xmlns:a16="http://schemas.microsoft.com/office/drawing/2014/main" id="{C4F70370-17DE-499D-8256-4F9A352BA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7F3889-D5A7-4B0B-A5C8-910CE49F90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0968393-494B-4758-914C-AC92C7411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3B9ECD2-208D-4E4C-85C7-86FAEFBCF6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CEC0DB1-FD35-4E6A-A339-227F3A2D6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E530033-EC4D-4252-B937-8ABB2D681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136133D-A7F2-42FA-B919-60AC41C778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4D267CA-94E7-4FD5-942D-5C3DE29C9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0D7B39F-6C07-4FE8-A354-9F9A12609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C493BE25-7BED-4AAF-B05A-9EB10C80E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C74F867-72FD-4FAA-9932-767684A75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186A5D6B-01F1-41A2-8AE2-E20E30B04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6FB5D595-CCC3-47E7-B8F1-88394EF1FD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E36CCDE7-57DC-4910-B815-A1C0C0D8D1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05B41E5-C3EB-4C22-B6DE-8928C8314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C24D105-2918-455F-B496-92D82E1BD0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FA8C24E-CE9B-4872-9D15-D4B4A24D54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0726FA3-32BA-48EA-8DCB-23BBFC7188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EB3500D-7293-48F7-8F7E-D60FF252C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1D84803-4454-41CE-AFB6-447705465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1D732-8C5D-5422-F7CB-B1DAD3D94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248" y="1705232"/>
            <a:ext cx="6048672" cy="440785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 dirty="0"/>
              <a:t>‍​‌‍​‍‌London Square has a well-organized and equitable recruitment process in place</a:t>
            </a:r>
          </a:p>
          <a:p>
            <a:pPr>
              <a:lnSpc>
                <a:spcPct val="100000"/>
              </a:lnSpc>
            </a:pPr>
            <a:endParaRPr lang="en-US" sz="1700" dirty="0"/>
          </a:p>
          <a:p>
            <a:pPr>
              <a:lnSpc>
                <a:spcPct val="100000"/>
              </a:lnSpc>
            </a:pPr>
            <a:r>
              <a:rPr lang="en-US" sz="1700" dirty="0"/>
              <a:t> Various interviews are used to evaluate the technical and personal abilities</a:t>
            </a:r>
          </a:p>
          <a:p>
            <a:pPr>
              <a:lnSpc>
                <a:spcPct val="100000"/>
              </a:lnSpc>
            </a:pPr>
            <a:endParaRPr lang="en-US" sz="1700" dirty="0"/>
          </a:p>
          <a:p>
            <a:pPr>
              <a:lnSpc>
                <a:spcPct val="100000"/>
              </a:lnSpc>
            </a:pPr>
            <a:r>
              <a:rPr lang="en-US" sz="1700" dirty="0"/>
              <a:t> The questions asked reveal the candidates' way of thinking</a:t>
            </a:r>
          </a:p>
          <a:p>
            <a:pPr>
              <a:lnSpc>
                <a:spcPct val="100000"/>
              </a:lnSpc>
            </a:pPr>
            <a:endParaRPr lang="en-US" sz="1700" dirty="0"/>
          </a:p>
          <a:p>
            <a:pPr>
              <a:lnSpc>
                <a:spcPct val="100000"/>
              </a:lnSpc>
            </a:pPr>
            <a:r>
              <a:rPr lang="en-US" sz="1700" dirty="0"/>
              <a:t> The combination of web and direct interviews helps to be both accessible and ​‍​‌‍​‍‌​‍​‌‍​‍‌fair</a:t>
            </a:r>
          </a:p>
        </p:txBody>
      </p:sp>
    </p:spTree>
    <p:extLst>
      <p:ext uri="{BB962C8B-B14F-4D97-AF65-F5344CB8AC3E}">
        <p14:creationId xmlns:p14="http://schemas.microsoft.com/office/powerpoint/2010/main" val="2836147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4F275-6EA0-5238-0FEF-8279AF922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1937"/>
            <a:ext cx="10515600" cy="116944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D7CCA-8DBF-950E-B01E-6EBD02417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5324"/>
            <a:ext cx="10515600" cy="4831639"/>
          </a:xfrm>
        </p:spPr>
        <p:txBody>
          <a:bodyPr>
            <a:normAutofit/>
          </a:bodyPr>
          <a:lstStyle/>
          <a:p>
            <a:r>
              <a:rPr lang="en-US" sz="1200" dirty="0"/>
              <a:t>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4DF8490-B93C-E8B8-F24D-2C2D03B8A7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687" y="2823344"/>
            <a:ext cx="7897085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ACAS. (2023) Interviewing job applicants – Recruitment.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https://www.acas.org.uk/recruitment/interviewing-job-applicants</a:t>
            </a:r>
            <a:r>
              <a:rPr lang="en-US" altLang="en-US" sz="1200" dirty="0">
                <a:latin typeface="Arial" panose="020B0604020202020204" pitchFamily="34" charset="0"/>
              </a:rPr>
              <a:t>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(Accessed: 7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AIHR. (2024) Selection Process: Best Practices to Hire Top Talent.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https://www.aihr.com/blog/selection-process-practical-guide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(Accessed: 7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CIPD. (2024) Recruitment and Selection Factsheet.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https://www.cipd.org/uk/knowledge/factsheets/selection-factsheet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(Accessed: 7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London Square. (2025) About Us.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https://www.londonsquare.co.uk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7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Gov.uk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(2024) Employment Standards and Recruitment Law.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https://www.gov.uk/employment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7 November 2025).</a:t>
            </a:r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66D4F3C6-2453-FC45-FAB6-D36891077E7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3589000" y="-182086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200"/>
          </a:p>
        </p:txBody>
      </p:sp>
      <p:sp>
        <p:nvSpPr>
          <p:cNvPr id="6" name="AutoShape 3">
            <a:extLst>
              <a:ext uri="{FF2B5EF4-FFF2-40B4-BE49-F238E27FC236}">
                <a16:creationId xmlns:a16="http://schemas.microsoft.com/office/drawing/2014/main" id="{495E57BB-C069-F8A3-F269-3610775FD1A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4287500" y="-98266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200"/>
          </a:p>
        </p:txBody>
      </p:sp>
      <p:sp>
        <p:nvSpPr>
          <p:cNvPr id="7" name="AutoShape 4">
            <a:extLst>
              <a:ext uri="{FF2B5EF4-FFF2-40B4-BE49-F238E27FC236}">
                <a16:creationId xmlns:a16="http://schemas.microsoft.com/office/drawing/2014/main" id="{3A9E8570-4528-517F-9C9E-7B7CD73359C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32969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200"/>
          </a:p>
        </p:txBody>
      </p:sp>
      <p:sp>
        <p:nvSpPr>
          <p:cNvPr id="8" name="AutoShape 5">
            <a:extLst>
              <a:ext uri="{FF2B5EF4-FFF2-40B4-BE49-F238E27FC236}">
                <a16:creationId xmlns:a16="http://schemas.microsoft.com/office/drawing/2014/main" id="{7BEEACE8-0550-7DF0-14BD-76C70212F08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153400" y="6937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200"/>
          </a:p>
        </p:txBody>
      </p:sp>
      <p:sp>
        <p:nvSpPr>
          <p:cNvPr id="9" name="AutoShape 6">
            <a:extLst>
              <a:ext uri="{FF2B5EF4-FFF2-40B4-BE49-F238E27FC236}">
                <a16:creationId xmlns:a16="http://schemas.microsoft.com/office/drawing/2014/main" id="{8C57A5D1-6A1D-9F6D-9FCD-3B99E20DAB5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960100" y="15319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414033577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908</Words>
  <Application>Microsoft Macintosh PowerPoint</Application>
  <PresentationFormat>Widescreen</PresentationFormat>
  <Paragraphs>117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Avenir Next LT Pro</vt:lpstr>
      <vt:lpstr>AvenirNext LT Pro Medium</vt:lpstr>
      <vt:lpstr>Sagona Book</vt:lpstr>
      <vt:lpstr>ExploreVTI</vt:lpstr>
      <vt:lpstr>Cover Page </vt:lpstr>
      <vt:lpstr>Table of Contents </vt:lpstr>
      <vt:lpstr>Introduction to London Square </vt:lpstr>
      <vt:lpstr> </vt:lpstr>
      <vt:lpstr>Job Description </vt:lpstr>
      <vt:lpstr>Person Specification </vt:lpstr>
      <vt:lpstr>Recruitment Process </vt:lpstr>
      <vt:lpstr>Types​‍​‌‍​‍‌​‍​‌‍​‍‌ of Interviews </vt:lpstr>
      <vt:lpstr>Questioning Techniques </vt:lpstr>
      <vt:lpstr>Face-to-Face vs Online Interview Face-to-Face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Ruslan Rainivskyi (2412647)</dc:creator>
  <cp:lastModifiedBy>Ruslan Rainivskyi (2412647)</cp:lastModifiedBy>
  <cp:revision>1</cp:revision>
  <dcterms:created xsi:type="dcterms:W3CDTF">2025-11-07T13:26:28Z</dcterms:created>
  <dcterms:modified xsi:type="dcterms:W3CDTF">2025-11-07T15:51:10Z</dcterms:modified>
</cp:coreProperties>
</file>