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340" r:id="rId3"/>
    <p:sldId id="304" r:id="rId4"/>
    <p:sldId id="305" r:id="rId5"/>
    <p:sldId id="257" r:id="rId6"/>
    <p:sldId id="285" r:id="rId7"/>
    <p:sldId id="287" r:id="rId8"/>
    <p:sldId id="283" r:id="rId9"/>
    <p:sldId id="288" r:id="rId10"/>
    <p:sldId id="28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CBD83E-F322-47FF-999C-ED7F4FA64D89}" v="11" dt="2024-01-25T18:34:25.9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4CCBD83E-F322-47FF-999C-ED7F4FA64D89}"/>
    <pc:docChg chg="custSel addSld delSld modSld sldOrd">
      <pc:chgData name="Sian Bowen" userId="c345053a-4abb-4e43-8ff7-c21186a2fa29" providerId="ADAL" clId="{4CCBD83E-F322-47FF-999C-ED7F4FA64D89}" dt="2024-01-25T21:56:06.729" v="153" actId="20577"/>
      <pc:docMkLst>
        <pc:docMk/>
      </pc:docMkLst>
      <pc:sldChg chg="modSp add mod">
        <pc:chgData name="Sian Bowen" userId="c345053a-4abb-4e43-8ff7-c21186a2fa29" providerId="ADAL" clId="{4CCBD83E-F322-47FF-999C-ED7F4FA64D89}" dt="2024-01-25T21:53:49.055" v="131" actId="20577"/>
        <pc:sldMkLst>
          <pc:docMk/>
          <pc:sldMk cId="0" sldId="257"/>
        </pc:sldMkLst>
        <pc:spChg chg="mod">
          <ac:chgData name="Sian Bowen" userId="c345053a-4abb-4e43-8ff7-c21186a2fa29" providerId="ADAL" clId="{4CCBD83E-F322-47FF-999C-ED7F4FA64D89}" dt="2024-01-25T21:53:28.845" v="119" actId="1076"/>
          <ac:spMkLst>
            <pc:docMk/>
            <pc:sldMk cId="0" sldId="257"/>
            <ac:spMk id="2" creationId="{00000000-0000-0000-0000-000000000000}"/>
          </ac:spMkLst>
        </pc:spChg>
        <pc:spChg chg="mod">
          <ac:chgData name="Sian Bowen" userId="c345053a-4abb-4e43-8ff7-c21186a2fa29" providerId="ADAL" clId="{4CCBD83E-F322-47FF-999C-ED7F4FA64D89}" dt="2024-01-25T21:53:49.055" v="131" actId="20577"/>
          <ac:spMkLst>
            <pc:docMk/>
            <pc:sldMk cId="0" sldId="257"/>
            <ac:spMk id="5" creationId="{00000000-0000-0000-0000-000000000000}"/>
          </ac:spMkLst>
        </pc:spChg>
      </pc:sldChg>
      <pc:sldChg chg="add del">
        <pc:chgData name="Sian Bowen" userId="c345053a-4abb-4e43-8ff7-c21186a2fa29" providerId="ADAL" clId="{4CCBD83E-F322-47FF-999C-ED7F4FA64D89}" dt="2024-01-25T21:45:14.883" v="54" actId="47"/>
        <pc:sldMkLst>
          <pc:docMk/>
          <pc:sldMk cId="0" sldId="266"/>
        </pc:sldMkLst>
      </pc:sldChg>
      <pc:sldChg chg="modSp add del mod ord">
        <pc:chgData name="Sian Bowen" userId="c345053a-4abb-4e43-8ff7-c21186a2fa29" providerId="ADAL" clId="{4CCBD83E-F322-47FF-999C-ED7F4FA64D89}" dt="2024-01-25T21:55:52.550" v="139" actId="47"/>
        <pc:sldMkLst>
          <pc:docMk/>
          <pc:sldMk cId="0" sldId="270"/>
        </pc:sldMkLst>
        <pc:spChg chg="mod">
          <ac:chgData name="Sian Bowen" userId="c345053a-4abb-4e43-8ff7-c21186a2fa29" providerId="ADAL" clId="{4CCBD83E-F322-47FF-999C-ED7F4FA64D89}" dt="2024-01-25T17:59:40.664" v="3" actId="27636"/>
          <ac:spMkLst>
            <pc:docMk/>
            <pc:sldMk cId="0" sldId="270"/>
            <ac:spMk id="2" creationId="{00000000-0000-0000-0000-000000000000}"/>
          </ac:spMkLst>
        </pc:spChg>
      </pc:sldChg>
      <pc:sldChg chg="modSp add mod">
        <pc:chgData name="Sian Bowen" userId="c345053a-4abb-4e43-8ff7-c21186a2fa29" providerId="ADAL" clId="{4CCBD83E-F322-47FF-999C-ED7F4FA64D89}" dt="2024-01-25T21:44:25.468" v="41" actId="1076"/>
        <pc:sldMkLst>
          <pc:docMk/>
          <pc:sldMk cId="0" sldId="283"/>
        </pc:sldMkLst>
        <pc:spChg chg="mod">
          <ac:chgData name="Sian Bowen" userId="c345053a-4abb-4e43-8ff7-c21186a2fa29" providerId="ADAL" clId="{4CCBD83E-F322-47FF-999C-ED7F4FA64D89}" dt="2024-01-25T18:02:57.268" v="9" actId="27636"/>
          <ac:spMkLst>
            <pc:docMk/>
            <pc:sldMk cId="0" sldId="283"/>
            <ac:spMk id="286724" creationId="{00000000-0000-0000-0000-000000000000}"/>
          </ac:spMkLst>
        </pc:spChg>
        <pc:picChg chg="mod">
          <ac:chgData name="Sian Bowen" userId="c345053a-4abb-4e43-8ff7-c21186a2fa29" providerId="ADAL" clId="{4CCBD83E-F322-47FF-999C-ED7F4FA64D89}" dt="2024-01-25T21:44:25.468" v="41" actId="1076"/>
          <ac:picMkLst>
            <pc:docMk/>
            <pc:sldMk cId="0" sldId="283"/>
            <ac:picMk id="286726" creationId="{00000000-0000-0000-0000-000000000000}"/>
          </ac:picMkLst>
        </pc:picChg>
      </pc:sldChg>
      <pc:sldChg chg="modSp add mod">
        <pc:chgData name="Sian Bowen" userId="c345053a-4abb-4e43-8ff7-c21186a2fa29" providerId="ADAL" clId="{4CCBD83E-F322-47FF-999C-ED7F4FA64D89}" dt="2024-01-25T21:54:29.339" v="136" actId="1076"/>
        <pc:sldMkLst>
          <pc:docMk/>
          <pc:sldMk cId="0" sldId="285"/>
        </pc:sldMkLst>
        <pc:spChg chg="mod">
          <ac:chgData name="Sian Bowen" userId="c345053a-4abb-4e43-8ff7-c21186a2fa29" providerId="ADAL" clId="{4CCBD83E-F322-47FF-999C-ED7F4FA64D89}" dt="2024-01-25T21:54:26.449" v="135" actId="1076"/>
          <ac:spMkLst>
            <pc:docMk/>
            <pc:sldMk cId="0" sldId="285"/>
            <ac:spMk id="2" creationId="{00000000-0000-0000-0000-000000000000}"/>
          </ac:spMkLst>
        </pc:spChg>
        <pc:spChg chg="mod">
          <ac:chgData name="Sian Bowen" userId="c345053a-4abb-4e43-8ff7-c21186a2fa29" providerId="ADAL" clId="{4CCBD83E-F322-47FF-999C-ED7F4FA64D89}" dt="2024-01-25T21:54:18.064" v="134" actId="14100"/>
          <ac:spMkLst>
            <pc:docMk/>
            <pc:sldMk cId="0" sldId="285"/>
            <ac:spMk id="5" creationId="{00000000-0000-0000-0000-000000000000}"/>
          </ac:spMkLst>
        </pc:spChg>
        <pc:picChg chg="mod">
          <ac:chgData name="Sian Bowen" userId="c345053a-4abb-4e43-8ff7-c21186a2fa29" providerId="ADAL" clId="{4CCBD83E-F322-47FF-999C-ED7F4FA64D89}" dt="2024-01-25T21:54:29.339" v="136" actId="1076"/>
          <ac:picMkLst>
            <pc:docMk/>
            <pc:sldMk cId="0" sldId="285"/>
            <ac:picMk id="4" creationId="{00000000-0000-0000-0000-000000000000}"/>
          </ac:picMkLst>
        </pc:picChg>
      </pc:sldChg>
      <pc:sldChg chg="add del">
        <pc:chgData name="Sian Bowen" userId="c345053a-4abb-4e43-8ff7-c21186a2fa29" providerId="ADAL" clId="{4CCBD83E-F322-47FF-999C-ED7F4FA64D89}" dt="2024-01-25T21:45:12.667" v="53" actId="47"/>
        <pc:sldMkLst>
          <pc:docMk/>
          <pc:sldMk cId="0" sldId="286"/>
        </pc:sldMkLst>
      </pc:sldChg>
      <pc:sldChg chg="modSp add mod">
        <pc:chgData name="Sian Bowen" userId="c345053a-4abb-4e43-8ff7-c21186a2fa29" providerId="ADAL" clId="{4CCBD83E-F322-47FF-999C-ED7F4FA64D89}" dt="2024-01-25T21:44:18.480" v="40" actId="14100"/>
        <pc:sldMkLst>
          <pc:docMk/>
          <pc:sldMk cId="0" sldId="287"/>
        </pc:sldMkLst>
        <pc:spChg chg="mod">
          <ac:chgData name="Sian Bowen" userId="c345053a-4abb-4e43-8ff7-c21186a2fa29" providerId="ADAL" clId="{4CCBD83E-F322-47FF-999C-ED7F4FA64D89}" dt="2024-01-25T21:44:10.938" v="37" actId="1076"/>
          <ac:spMkLst>
            <pc:docMk/>
            <pc:sldMk cId="0" sldId="287"/>
            <ac:spMk id="2" creationId="{00000000-0000-0000-0000-000000000000}"/>
          </ac:spMkLst>
        </pc:spChg>
        <pc:picChg chg="mod">
          <ac:chgData name="Sian Bowen" userId="c345053a-4abb-4e43-8ff7-c21186a2fa29" providerId="ADAL" clId="{4CCBD83E-F322-47FF-999C-ED7F4FA64D89}" dt="2024-01-25T21:44:18.480" v="40" actId="14100"/>
          <ac:picMkLst>
            <pc:docMk/>
            <pc:sldMk cId="0" sldId="287"/>
            <ac:picMk id="4" creationId="{00000000-0000-0000-0000-000000000000}"/>
          </ac:picMkLst>
        </pc:picChg>
      </pc:sldChg>
      <pc:sldChg chg="modSp add mod">
        <pc:chgData name="Sian Bowen" userId="c345053a-4abb-4e43-8ff7-c21186a2fa29" providerId="ADAL" clId="{4CCBD83E-F322-47FF-999C-ED7F4FA64D89}" dt="2024-01-25T21:44:34.474" v="43" actId="1036"/>
        <pc:sldMkLst>
          <pc:docMk/>
          <pc:sldMk cId="0" sldId="288"/>
        </pc:sldMkLst>
        <pc:picChg chg="mod">
          <ac:chgData name="Sian Bowen" userId="c345053a-4abb-4e43-8ff7-c21186a2fa29" providerId="ADAL" clId="{4CCBD83E-F322-47FF-999C-ED7F4FA64D89}" dt="2024-01-25T21:44:34.474" v="43" actId="1036"/>
          <ac:picMkLst>
            <pc:docMk/>
            <pc:sldMk cId="0" sldId="288"/>
            <ac:picMk id="4" creationId="{00000000-0000-0000-0000-000000000000}"/>
          </ac:picMkLst>
        </pc:picChg>
      </pc:sldChg>
      <pc:sldChg chg="modSp add mod">
        <pc:chgData name="Sian Bowen" userId="c345053a-4abb-4e43-8ff7-c21186a2fa29" providerId="ADAL" clId="{4CCBD83E-F322-47FF-999C-ED7F4FA64D89}" dt="2024-01-25T21:45:02.221" v="52" actId="1076"/>
        <pc:sldMkLst>
          <pc:docMk/>
          <pc:sldMk cId="0" sldId="289"/>
        </pc:sldMkLst>
        <pc:spChg chg="mod">
          <ac:chgData name="Sian Bowen" userId="c345053a-4abb-4e43-8ff7-c21186a2fa29" providerId="ADAL" clId="{4CCBD83E-F322-47FF-999C-ED7F4FA64D89}" dt="2024-01-25T21:45:02.221" v="52" actId="1076"/>
          <ac:spMkLst>
            <pc:docMk/>
            <pc:sldMk cId="0" sldId="289"/>
            <ac:spMk id="2" creationId="{00000000-0000-0000-0000-000000000000}"/>
          </ac:spMkLst>
        </pc:spChg>
        <pc:picChg chg="mod">
          <ac:chgData name="Sian Bowen" userId="c345053a-4abb-4e43-8ff7-c21186a2fa29" providerId="ADAL" clId="{4CCBD83E-F322-47FF-999C-ED7F4FA64D89}" dt="2024-01-25T21:44:48.816" v="47" actId="1076"/>
          <ac:picMkLst>
            <pc:docMk/>
            <pc:sldMk cId="0" sldId="289"/>
            <ac:picMk id="4" creationId="{00000000-0000-0000-0000-000000000000}"/>
          </ac:picMkLst>
        </pc:picChg>
      </pc:sldChg>
      <pc:sldChg chg="modSp add del mod ord">
        <pc:chgData name="Sian Bowen" userId="c345053a-4abb-4e43-8ff7-c21186a2fa29" providerId="ADAL" clId="{4CCBD83E-F322-47FF-999C-ED7F4FA64D89}" dt="2024-01-25T21:52:21.112" v="110" actId="47"/>
        <pc:sldMkLst>
          <pc:docMk/>
          <pc:sldMk cId="0" sldId="294"/>
        </pc:sldMkLst>
        <pc:spChg chg="mod">
          <ac:chgData name="Sian Bowen" userId="c345053a-4abb-4e43-8ff7-c21186a2fa29" providerId="ADAL" clId="{4CCBD83E-F322-47FF-999C-ED7F4FA64D89}" dt="2024-01-25T21:51:03.299" v="77" actId="21"/>
          <ac:spMkLst>
            <pc:docMk/>
            <pc:sldMk cId="0" sldId="294"/>
            <ac:spMk id="8194" creationId="{58BC0CCD-24DE-836D-F711-91083F0F60B9}"/>
          </ac:spMkLst>
        </pc:spChg>
      </pc:sldChg>
      <pc:sldChg chg="modSp add del mod ord">
        <pc:chgData name="Sian Bowen" userId="c345053a-4abb-4e43-8ff7-c21186a2fa29" providerId="ADAL" clId="{4CCBD83E-F322-47FF-999C-ED7F4FA64D89}" dt="2024-01-25T21:46:08.184" v="61" actId="2696"/>
        <pc:sldMkLst>
          <pc:docMk/>
          <pc:sldMk cId="0" sldId="295"/>
        </pc:sldMkLst>
        <pc:spChg chg="mod">
          <ac:chgData name="Sian Bowen" userId="c345053a-4abb-4e43-8ff7-c21186a2fa29" providerId="ADAL" clId="{4CCBD83E-F322-47FF-999C-ED7F4FA64D89}" dt="2024-01-25T21:45:31.742" v="56" actId="1076"/>
          <ac:spMkLst>
            <pc:docMk/>
            <pc:sldMk cId="0" sldId="295"/>
            <ac:spMk id="2" creationId="{00000000-0000-0000-0000-000000000000}"/>
          </ac:spMkLst>
        </pc:spChg>
        <pc:picChg chg="mod">
          <ac:chgData name="Sian Bowen" userId="c345053a-4abb-4e43-8ff7-c21186a2fa29" providerId="ADAL" clId="{4CCBD83E-F322-47FF-999C-ED7F4FA64D89}" dt="2024-01-25T21:45:33.690" v="57" actId="1076"/>
          <ac:picMkLst>
            <pc:docMk/>
            <pc:sldMk cId="0" sldId="295"/>
            <ac:picMk id="4" creationId="{00000000-0000-0000-0000-000000000000}"/>
          </ac:picMkLst>
        </pc:picChg>
      </pc:sldChg>
      <pc:sldChg chg="add del">
        <pc:chgData name="Sian Bowen" userId="c345053a-4abb-4e43-8ff7-c21186a2fa29" providerId="ADAL" clId="{4CCBD83E-F322-47FF-999C-ED7F4FA64D89}" dt="2024-01-25T21:45:58.370" v="58" actId="47"/>
        <pc:sldMkLst>
          <pc:docMk/>
          <pc:sldMk cId="0" sldId="296"/>
        </pc:sldMkLst>
      </pc:sldChg>
      <pc:sldChg chg="add del">
        <pc:chgData name="Sian Bowen" userId="c345053a-4abb-4e43-8ff7-c21186a2fa29" providerId="ADAL" clId="{4CCBD83E-F322-47FF-999C-ED7F4FA64D89}" dt="2024-01-25T21:46:08.184" v="61" actId="2696"/>
        <pc:sldMkLst>
          <pc:docMk/>
          <pc:sldMk cId="0" sldId="297"/>
        </pc:sldMkLst>
      </pc:sldChg>
      <pc:sldChg chg="add del">
        <pc:chgData name="Sian Bowen" userId="c345053a-4abb-4e43-8ff7-c21186a2fa29" providerId="ADAL" clId="{4CCBD83E-F322-47FF-999C-ED7F4FA64D89}" dt="2024-01-25T21:46:08.184" v="61" actId="2696"/>
        <pc:sldMkLst>
          <pc:docMk/>
          <pc:sldMk cId="0" sldId="298"/>
        </pc:sldMkLst>
      </pc:sldChg>
      <pc:sldChg chg="add del">
        <pc:chgData name="Sian Bowen" userId="c345053a-4abb-4e43-8ff7-c21186a2fa29" providerId="ADAL" clId="{4CCBD83E-F322-47FF-999C-ED7F4FA64D89}" dt="2024-01-25T18:34:58.653" v="14" actId="47"/>
        <pc:sldMkLst>
          <pc:docMk/>
          <pc:sldMk cId="0" sldId="303"/>
        </pc:sldMkLst>
      </pc:sldChg>
      <pc:sldChg chg="modSp add mod">
        <pc:chgData name="Sian Bowen" userId="c345053a-4abb-4e43-8ff7-c21186a2fa29" providerId="ADAL" clId="{4CCBD83E-F322-47FF-999C-ED7F4FA64D89}" dt="2024-01-25T21:51:42.917" v="105" actId="27636"/>
        <pc:sldMkLst>
          <pc:docMk/>
          <pc:sldMk cId="0" sldId="304"/>
        </pc:sldMkLst>
        <pc:spChg chg="mod">
          <ac:chgData name="Sian Bowen" userId="c345053a-4abb-4e43-8ff7-c21186a2fa29" providerId="ADAL" clId="{4CCBD83E-F322-47FF-999C-ED7F4FA64D89}" dt="2024-01-25T21:51:42.917" v="105" actId="27636"/>
          <ac:spMkLst>
            <pc:docMk/>
            <pc:sldMk cId="0" sldId="304"/>
            <ac:spMk id="3" creationId="{00000000-0000-0000-0000-000000000000}"/>
          </ac:spMkLst>
        </pc:spChg>
      </pc:sldChg>
      <pc:sldChg chg="modSp add mod">
        <pc:chgData name="Sian Bowen" userId="c345053a-4abb-4e43-8ff7-c21186a2fa29" providerId="ADAL" clId="{4CCBD83E-F322-47FF-999C-ED7F4FA64D89}" dt="2024-01-25T21:56:06.729" v="153" actId="20577"/>
        <pc:sldMkLst>
          <pc:docMk/>
          <pc:sldMk cId="0" sldId="305"/>
        </pc:sldMkLst>
        <pc:spChg chg="mod">
          <ac:chgData name="Sian Bowen" userId="c345053a-4abb-4e43-8ff7-c21186a2fa29" providerId="ADAL" clId="{4CCBD83E-F322-47FF-999C-ED7F4FA64D89}" dt="2024-01-25T21:42:36.183" v="15" actId="1076"/>
          <ac:spMkLst>
            <pc:docMk/>
            <pc:sldMk cId="0" sldId="305"/>
            <ac:spMk id="2" creationId="{00000000-0000-0000-0000-000000000000}"/>
          </ac:spMkLst>
        </pc:spChg>
        <pc:spChg chg="mod">
          <ac:chgData name="Sian Bowen" userId="c345053a-4abb-4e43-8ff7-c21186a2fa29" providerId="ADAL" clId="{4CCBD83E-F322-47FF-999C-ED7F4FA64D89}" dt="2024-01-25T21:56:06.729" v="153" actId="20577"/>
          <ac:spMkLst>
            <pc:docMk/>
            <pc:sldMk cId="0" sldId="305"/>
            <ac:spMk id="3" creationId="{00000000-0000-0000-0000-000000000000}"/>
          </ac:spMkLst>
        </pc:spChg>
      </pc:sldChg>
      <pc:sldChg chg="add del">
        <pc:chgData name="Sian Bowen" userId="c345053a-4abb-4e43-8ff7-c21186a2fa29" providerId="ADAL" clId="{4CCBD83E-F322-47FF-999C-ED7F4FA64D89}" dt="2024-01-25T21:53:03.614" v="111" actId="47"/>
        <pc:sldMkLst>
          <pc:docMk/>
          <pc:sldMk cId="0" sldId="306"/>
        </pc:sldMkLst>
      </pc:sldChg>
      <pc:sldChg chg="add del">
        <pc:chgData name="Sian Bowen" userId="c345053a-4abb-4e43-8ff7-c21186a2fa29" providerId="ADAL" clId="{4CCBD83E-F322-47FF-999C-ED7F4FA64D89}" dt="2024-01-25T21:47:47.745" v="68" actId="47"/>
        <pc:sldMkLst>
          <pc:docMk/>
          <pc:sldMk cId="0" sldId="314"/>
        </pc:sldMkLst>
      </pc:sldChg>
      <pc:sldChg chg="add del">
        <pc:chgData name="Sian Bowen" userId="c345053a-4abb-4e43-8ff7-c21186a2fa29" providerId="ADAL" clId="{4CCBD83E-F322-47FF-999C-ED7F4FA64D89}" dt="2024-01-25T21:47:55.191" v="69" actId="47"/>
        <pc:sldMkLst>
          <pc:docMk/>
          <pc:sldMk cId="0" sldId="317"/>
        </pc:sldMkLst>
      </pc:sldChg>
      <pc:sldChg chg="add del">
        <pc:chgData name="Sian Bowen" userId="c345053a-4abb-4e43-8ff7-c21186a2fa29" providerId="ADAL" clId="{4CCBD83E-F322-47FF-999C-ED7F4FA64D89}" dt="2024-01-25T21:47:56.728" v="70" actId="47"/>
        <pc:sldMkLst>
          <pc:docMk/>
          <pc:sldMk cId="0" sldId="318"/>
        </pc:sldMkLst>
      </pc:sldChg>
      <pc:sldChg chg="add del">
        <pc:chgData name="Sian Bowen" userId="c345053a-4abb-4e43-8ff7-c21186a2fa29" providerId="ADAL" clId="{4CCBD83E-F322-47FF-999C-ED7F4FA64D89}" dt="2024-01-25T21:47:57.917" v="71" actId="47"/>
        <pc:sldMkLst>
          <pc:docMk/>
          <pc:sldMk cId="0" sldId="319"/>
        </pc:sldMkLst>
      </pc:sldChg>
      <pc:sldChg chg="add del">
        <pc:chgData name="Sian Bowen" userId="c345053a-4abb-4e43-8ff7-c21186a2fa29" providerId="ADAL" clId="{4CCBD83E-F322-47FF-999C-ED7F4FA64D89}" dt="2024-01-25T21:47:59.087" v="72" actId="47"/>
        <pc:sldMkLst>
          <pc:docMk/>
          <pc:sldMk cId="0" sldId="320"/>
        </pc:sldMkLst>
      </pc:sldChg>
      <pc:sldChg chg="add del">
        <pc:chgData name="Sian Bowen" userId="c345053a-4abb-4e43-8ff7-c21186a2fa29" providerId="ADAL" clId="{4CCBD83E-F322-47FF-999C-ED7F4FA64D89}" dt="2024-01-25T21:48:00.907" v="73" actId="47"/>
        <pc:sldMkLst>
          <pc:docMk/>
          <pc:sldMk cId="0" sldId="329"/>
        </pc:sldMkLst>
      </pc:sldChg>
      <pc:sldChg chg="modSp add mod ord">
        <pc:chgData name="Sian Bowen" userId="c345053a-4abb-4e43-8ff7-c21186a2fa29" providerId="ADAL" clId="{4CCBD83E-F322-47FF-999C-ED7F4FA64D89}" dt="2024-01-25T21:52:07.395" v="109" actId="1076"/>
        <pc:sldMkLst>
          <pc:docMk/>
          <pc:sldMk cId="0" sldId="340"/>
        </pc:sldMkLst>
        <pc:spChg chg="mod">
          <ac:chgData name="Sian Bowen" userId="c345053a-4abb-4e43-8ff7-c21186a2fa29" providerId="ADAL" clId="{4CCBD83E-F322-47FF-999C-ED7F4FA64D89}" dt="2024-01-25T21:52:04.176" v="108" actId="1076"/>
          <ac:spMkLst>
            <pc:docMk/>
            <pc:sldMk cId="0" sldId="340"/>
            <ac:spMk id="9218" creationId="{2D052A0D-6035-AE07-C373-A8D2D26B3F6A}"/>
          </ac:spMkLst>
        </pc:spChg>
        <pc:spChg chg="mod">
          <ac:chgData name="Sian Bowen" userId="c345053a-4abb-4e43-8ff7-c21186a2fa29" providerId="ADAL" clId="{4CCBD83E-F322-47FF-999C-ED7F4FA64D89}" dt="2024-01-25T21:52:07.395" v="109" actId="1076"/>
          <ac:spMkLst>
            <pc:docMk/>
            <pc:sldMk cId="0" sldId="340"/>
            <ac:spMk id="9219" creationId="{66E81D69-98B9-A709-3D20-F1ADD0EEC41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E0B4B8-8896-47D3-891D-AE5E37F389D9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1AD353-4842-41B8-A75E-F3F108EE29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3181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693E5B-513B-47C8-A2E5-83B9FA72CBE4}" type="slidenum">
              <a:rPr lang="en-US"/>
              <a:pPr/>
              <a:t>8</a:t>
            </a:fld>
            <a:endParaRPr lang="en-US"/>
          </a:p>
        </p:txBody>
      </p:sp>
      <p:sp>
        <p:nvSpPr>
          <p:cNvPr id="2877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7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357" y="4715153"/>
            <a:ext cx="4984962" cy="4466987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6723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3762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694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950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25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90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2074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266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889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799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8145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744947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710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698966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6673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7000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9507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4C6385F1-6319-4F11-A4F7-0913CC94A1CB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EBE2F808-FA06-4E25-9E0C-F4562B2EA1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4507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8CF2C-1E71-C7D7-BE2B-6516E685A4E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Cervical spine Practical</a:t>
            </a:r>
          </a:p>
        </p:txBody>
      </p:sp>
    </p:spTree>
    <p:extLst>
      <p:ext uri="{BB962C8B-B14F-4D97-AF65-F5344CB8AC3E}">
        <p14:creationId xmlns:p14="http://schemas.microsoft.com/office/powerpoint/2010/main" val="35439057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2D052A0D-6035-AE07-C373-A8D2D26B3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206" y="396595"/>
            <a:ext cx="8534400" cy="1507067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Calibri" panose="020F0502020204030204" pitchFamily="34" charset="0"/>
                <a:ea typeface="ＭＳ Ｐゴシック" panose="020B0600070205080204" pitchFamily="34" charset="-128"/>
              </a:rPr>
              <a:t>Standing exam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66E81D69-98B9-A709-3D20-F1ADD0EEC4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703" y="1552074"/>
            <a:ext cx="8534400" cy="3615267"/>
          </a:xfrm>
        </p:spPr>
        <p:txBody>
          <a:bodyPr/>
          <a:lstStyle/>
          <a:p>
            <a:pPr eaLnBrk="1" hangingPunct="1"/>
            <a:r>
              <a:rPr lang="en-GB" altLang="en-US" dirty="0">
                <a:latin typeface="Calibri" panose="020F0502020204030204" pitchFamily="34" charset="0"/>
                <a:ea typeface="ＭＳ Ｐゴシック" panose="020B0600070205080204" pitchFamily="34" charset="-128"/>
              </a:rPr>
              <a:t>What local factors may cause tissue change and or loss of ROM in the CSP?</a:t>
            </a:r>
          </a:p>
          <a:p>
            <a:pPr eaLnBrk="1" hangingPunct="1"/>
            <a:r>
              <a:rPr lang="en-GB" altLang="en-US" dirty="0">
                <a:latin typeface="Calibri" panose="020F0502020204030204" pitchFamily="34" charset="0"/>
                <a:ea typeface="ＭＳ Ｐゴシック" panose="020B0600070205080204" pitchFamily="34" charset="-128"/>
              </a:rPr>
              <a:t>What non-local factors may cause tissue change or loss of ROM in the CSP?</a:t>
            </a:r>
          </a:p>
          <a:p>
            <a:pPr eaLnBrk="1" hangingPunct="1"/>
            <a:r>
              <a:rPr lang="en-GB" altLang="en-US" dirty="0">
                <a:latin typeface="Calibri" panose="020F0502020204030204" pitchFamily="34" charset="0"/>
                <a:ea typeface="ＭＳ Ｐゴシック" panose="020B0600070205080204" pitchFamily="34" charset="-128"/>
              </a:rPr>
              <a:t>What soc/</a:t>
            </a:r>
            <a:r>
              <a:rPr lang="en-GB" altLang="en-US" dirty="0" err="1">
                <a:latin typeface="Calibri" panose="020F0502020204030204" pitchFamily="34" charset="0"/>
                <a:ea typeface="ＭＳ Ｐゴシック" panose="020B0600070205080204" pitchFamily="34" charset="-128"/>
              </a:rPr>
              <a:t>occ</a:t>
            </a:r>
            <a:r>
              <a:rPr lang="en-GB" altLang="en-US" dirty="0">
                <a:latin typeface="Calibri" panose="020F0502020204030204" pitchFamily="34" charset="0"/>
                <a:ea typeface="ＭＳ Ｐゴシック" panose="020B0600070205080204" pitchFamily="34" charset="-128"/>
              </a:rPr>
              <a:t>/lifestyle factors may cause tissue change or loss of ROM in the CSP?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dirty="0">
              <a:latin typeface="Calibri" panose="020F0502020204030204" pitchFamily="34" charset="0"/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dirty="0">
              <a:latin typeface="Calibri" panose="020F050202020403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0458" y="653143"/>
            <a:ext cx="8534400" cy="605016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u="sng" dirty="0"/>
              <a:t>Review </a:t>
            </a:r>
          </a:p>
          <a:p>
            <a:pPr marL="0" indent="0">
              <a:buNone/>
            </a:pPr>
            <a:endParaRPr lang="en-GB" b="1" u="sng" dirty="0"/>
          </a:p>
          <a:p>
            <a:pPr marL="0" indent="0">
              <a:buNone/>
            </a:pPr>
            <a:r>
              <a:rPr lang="en-GB" dirty="0"/>
              <a:t>Standing exam – what are you looking for?</a:t>
            </a:r>
          </a:p>
          <a:p>
            <a:r>
              <a:rPr lang="en-GB" dirty="0"/>
              <a:t>AROM</a:t>
            </a:r>
          </a:p>
          <a:p>
            <a:r>
              <a:rPr lang="en-GB" dirty="0"/>
              <a:t>PROM</a:t>
            </a:r>
          </a:p>
          <a:p>
            <a:r>
              <a:rPr lang="en-GB" dirty="0"/>
              <a:t>RROM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Palpation – what are you looking for?</a:t>
            </a:r>
          </a:p>
          <a:p>
            <a:r>
              <a:rPr lang="en-GB" b="0" i="0" dirty="0">
                <a:effectLst/>
                <a:latin typeface="Open Sans" panose="020B0606030504020204" pitchFamily="34" charset="0"/>
              </a:rPr>
              <a:t>4 Ts of palpation: Tone, Texture, Temperature, and Tenderness.</a:t>
            </a:r>
          </a:p>
          <a:p>
            <a:endParaRPr lang="en-GB" dirty="0">
              <a:latin typeface="Open Sans" panose="020B0606030504020204" pitchFamily="34" charset="0"/>
            </a:endParaRPr>
          </a:p>
          <a:p>
            <a:r>
              <a:rPr lang="en-US" altLang="en-US" sz="2000" dirty="0">
                <a:ea typeface="ＭＳ Ｐゴシック" panose="020B0600070205080204" pitchFamily="34" charset="-128"/>
              </a:rPr>
              <a:t>Anatomical landmarks</a:t>
            </a:r>
          </a:p>
          <a:p>
            <a:r>
              <a:rPr lang="en-US" altLang="en-US" sz="2000" dirty="0">
                <a:ea typeface="ＭＳ Ｐゴシック" panose="020B0600070205080204" pitchFamily="34" charset="-128"/>
              </a:rPr>
              <a:t>TP of C1</a:t>
            </a:r>
          </a:p>
          <a:p>
            <a:r>
              <a:rPr lang="en-US" altLang="en-US" sz="2000" dirty="0">
                <a:ea typeface="ＭＳ Ｐゴシック" panose="020B0600070205080204" pitchFamily="34" charset="-128"/>
              </a:rPr>
              <a:t>SP of C7</a:t>
            </a:r>
          </a:p>
          <a:p>
            <a:r>
              <a:rPr lang="en-US" altLang="en-US" sz="2000" dirty="0">
                <a:ea typeface="ＭＳ Ｐゴシック" panose="020B0600070205080204" pitchFamily="34" charset="-128"/>
              </a:rPr>
              <a:t>Palpation of tissues</a:t>
            </a:r>
          </a:p>
          <a:p>
            <a:r>
              <a:rPr lang="en-US" altLang="en-US" sz="2000" dirty="0">
                <a:ea typeface="ＭＳ Ｐゴシック" panose="020B0600070205080204" pitchFamily="34" charset="-128"/>
              </a:rPr>
              <a:t>Segmental range of motion testing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954" y="80336"/>
            <a:ext cx="8534400" cy="1507067"/>
          </a:xfrm>
        </p:spPr>
        <p:txBody>
          <a:bodyPr/>
          <a:lstStyle/>
          <a:p>
            <a:r>
              <a:rPr lang="en-GB" dirty="0"/>
              <a:t>Look for...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2336" y="1587403"/>
            <a:ext cx="8534400" cy="3615267"/>
          </a:xfrm>
        </p:spPr>
        <p:txBody>
          <a:bodyPr>
            <a:normAutofit/>
          </a:bodyPr>
          <a:lstStyle/>
          <a:p>
            <a:r>
              <a:rPr lang="en-GB" dirty="0"/>
              <a:t>The quality of movement (includes clicking or joint noises through the range)</a:t>
            </a:r>
          </a:p>
          <a:p>
            <a:r>
              <a:rPr lang="en-GB" dirty="0"/>
              <a:t> The range of movement</a:t>
            </a:r>
          </a:p>
          <a:p>
            <a:r>
              <a:rPr lang="en-GB" dirty="0"/>
              <a:t> The behaviour of pain through the range of movement</a:t>
            </a:r>
          </a:p>
          <a:p>
            <a:r>
              <a:rPr lang="en-GB" dirty="0"/>
              <a:t> The resistance through the range of movement and at the end of the range of movement</a:t>
            </a:r>
          </a:p>
          <a:p>
            <a:r>
              <a:rPr lang="en-GB" dirty="0"/>
              <a:t> Any provocation of muscle spasm.</a:t>
            </a:r>
          </a:p>
          <a:p>
            <a:r>
              <a:rPr lang="en-GB" dirty="0"/>
              <a:t>Spinal curves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0459" y="169714"/>
            <a:ext cx="8534400" cy="1507067"/>
          </a:xfrm>
        </p:spPr>
        <p:txBody>
          <a:bodyPr/>
          <a:lstStyle/>
          <a:p>
            <a:r>
              <a:rPr lang="en-GB" dirty="0"/>
              <a:t>Group Exercise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88578" y="2012712"/>
            <a:ext cx="9209183" cy="3615267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sz="2900" dirty="0">
                <a:solidFill>
                  <a:srgbClr val="0070C0"/>
                </a:solidFill>
              </a:rPr>
              <a:t>Break into your groups and for each member record:</a:t>
            </a:r>
          </a:p>
          <a:p>
            <a:pPr marL="914400" lvl="1" indent="-514350"/>
            <a:r>
              <a:rPr lang="en-GB" sz="2900" dirty="0">
                <a:solidFill>
                  <a:srgbClr val="0070C0"/>
                </a:solidFill>
              </a:rPr>
              <a:t>Flexion</a:t>
            </a:r>
          </a:p>
          <a:p>
            <a:pPr marL="914400" lvl="1" indent="-514350"/>
            <a:r>
              <a:rPr lang="en-GB" sz="2900" dirty="0">
                <a:solidFill>
                  <a:srgbClr val="0070C0"/>
                </a:solidFill>
              </a:rPr>
              <a:t>Extension</a:t>
            </a:r>
          </a:p>
          <a:p>
            <a:pPr marL="914400" lvl="1" indent="-514350"/>
            <a:r>
              <a:rPr lang="en-GB" sz="2900" dirty="0">
                <a:solidFill>
                  <a:srgbClr val="0070C0"/>
                </a:solidFill>
              </a:rPr>
              <a:t>Rotation</a:t>
            </a:r>
          </a:p>
          <a:p>
            <a:pPr marL="914400" lvl="1" indent="-514350"/>
            <a:r>
              <a:rPr lang="en-GB" sz="2900" dirty="0">
                <a:solidFill>
                  <a:srgbClr val="0070C0"/>
                </a:solidFill>
              </a:rPr>
              <a:t>Side Flexion</a:t>
            </a:r>
            <a:r>
              <a:rPr lang="en-GB" sz="2900" dirty="0"/>
              <a:t>	</a:t>
            </a:r>
          </a:p>
          <a:p>
            <a:pPr marL="914400" lvl="1" indent="-514350"/>
            <a:r>
              <a:rPr lang="en-GB" sz="2900" dirty="0"/>
              <a:t>1</a:t>
            </a:r>
            <a:r>
              <a:rPr lang="en-GB" sz="2900" baseline="30000" dirty="0"/>
              <a:t>st</a:t>
            </a:r>
            <a:r>
              <a:rPr lang="en-GB" sz="2900" dirty="0"/>
              <a:t> &amp; 2</a:t>
            </a:r>
            <a:r>
              <a:rPr lang="en-GB" sz="2900" baseline="30000" dirty="0"/>
              <a:t>nd</a:t>
            </a:r>
            <a:r>
              <a:rPr lang="en-GB" sz="2900" dirty="0"/>
              <a:t> rib mobility assessment</a:t>
            </a:r>
          </a:p>
          <a:p>
            <a:pPr marL="914400" lvl="1" indent="-514350"/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578" y="155963"/>
            <a:ext cx="8534400" cy="1507067"/>
          </a:xfrm>
        </p:spPr>
        <p:txBody>
          <a:bodyPr/>
          <a:lstStyle/>
          <a:p>
            <a:r>
              <a:rPr lang="en-GB" dirty="0"/>
              <a:t>Posterior Cervical Spine</a:t>
            </a:r>
          </a:p>
        </p:txBody>
      </p:sp>
      <p:pic>
        <p:nvPicPr>
          <p:cNvPr id="4" name="Content Placeholder 3" descr="Palp Cs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871052" y="2117302"/>
            <a:ext cx="4286250" cy="3209925"/>
          </a:xfrm>
        </p:spPr>
      </p:pic>
      <p:sp>
        <p:nvSpPr>
          <p:cNvPr id="5" name="TextBox 4"/>
          <p:cNvSpPr txBox="1"/>
          <p:nvPr/>
        </p:nvSpPr>
        <p:spPr>
          <a:xfrm>
            <a:off x="263352" y="2390602"/>
            <a:ext cx="503054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rgbClr val="0070C0"/>
                </a:solidFill>
              </a:rPr>
              <a:t>Group Exercise: Palpate the posterior structures of the cervical spine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4138" y="488140"/>
            <a:ext cx="5276577" cy="1507067"/>
          </a:xfrm>
        </p:spPr>
        <p:txBody>
          <a:bodyPr/>
          <a:lstStyle/>
          <a:p>
            <a:r>
              <a:rPr lang="en-GB" dirty="0"/>
              <a:t>Anterior Muscle </a:t>
            </a:r>
            <a:br>
              <a:rPr lang="en-GB" dirty="0"/>
            </a:br>
            <a:r>
              <a:rPr lang="en-GB" dirty="0"/>
              <a:t>Groups</a:t>
            </a:r>
          </a:p>
        </p:txBody>
      </p:sp>
      <p:pic>
        <p:nvPicPr>
          <p:cNvPr id="4" name="Content Placeholder 3" descr="ant muscles Cs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3782" y="137504"/>
            <a:ext cx="6042013" cy="6514186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22" name="Rectangle 2"/>
          <p:cNvSpPr>
            <a:spLocks noChangeArrowheads="1"/>
          </p:cNvSpPr>
          <p:nvPr/>
        </p:nvSpPr>
        <p:spPr bwMode="auto">
          <a:xfrm>
            <a:off x="2609850" y="6416676"/>
            <a:ext cx="184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endParaRPr lang="en-US"/>
          </a:p>
        </p:txBody>
      </p:sp>
      <p:sp>
        <p:nvSpPr>
          <p:cNvPr id="286724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1981200" y="1570038"/>
            <a:ext cx="8229600" cy="4830762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90000"/>
              </a:lnSpc>
              <a:buNone/>
            </a:pPr>
            <a:endParaRPr lang="en-US" sz="2400" dirty="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US" sz="2400" dirty="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US" sz="2400" dirty="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US" sz="2400" dirty="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US" sz="2400" dirty="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US" sz="2400" dirty="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US" sz="2400" dirty="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US" sz="2400" dirty="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US" sz="2400" dirty="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US" sz="2400" dirty="0">
              <a:latin typeface="Times New Roman" pitchFamily="18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US" sz="2400" dirty="0">
              <a:latin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latin typeface="Times New Roman" pitchFamily="18" charset="0"/>
              </a:rPr>
              <a:t>The Cervical Plexus</a:t>
            </a:r>
          </a:p>
        </p:txBody>
      </p:sp>
      <p:sp>
        <p:nvSpPr>
          <p:cNvPr id="286725" name="Rectangle 5"/>
          <p:cNvSpPr>
            <a:spLocks noChangeArrowheads="1"/>
          </p:cNvSpPr>
          <p:nvPr/>
        </p:nvSpPr>
        <p:spPr bwMode="auto">
          <a:xfrm>
            <a:off x="1676400" y="6577014"/>
            <a:ext cx="4682692" cy="2462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000">
                <a:latin typeface="Times New Roman" pitchFamily="18" charset="0"/>
              </a:rPr>
              <a:t>Copyright © 2009 Pearson Education, Inc., publishing as Pearson Benjamin Cummings</a:t>
            </a:r>
          </a:p>
        </p:txBody>
      </p:sp>
      <p:pic>
        <p:nvPicPr>
          <p:cNvPr id="286726" name="Picture 6" descr="14_10Figure-L"/>
          <p:cNvPicPr>
            <a:picLocks noChangeAspect="1" noChangeArrowheads="1"/>
          </p:cNvPicPr>
          <p:nvPr/>
        </p:nvPicPr>
        <p:blipFill>
          <a:blip r:embed="rId3" cstate="print"/>
          <a:srcRect b="2556"/>
          <a:stretch>
            <a:fillRect/>
          </a:stretch>
        </p:blipFill>
        <p:spPr bwMode="auto">
          <a:xfrm>
            <a:off x="603382" y="239486"/>
            <a:ext cx="6942137" cy="52117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Lateral Neck Muscles</a:t>
            </a:r>
          </a:p>
        </p:txBody>
      </p:sp>
      <p:pic>
        <p:nvPicPr>
          <p:cNvPr id="4" name="Content Placeholder 3" descr="NeckLateralMuscles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46068" y="240012"/>
            <a:ext cx="6289054" cy="4536504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35204" y="656692"/>
            <a:ext cx="4324495" cy="1507067"/>
          </a:xfrm>
        </p:spPr>
        <p:txBody>
          <a:bodyPr/>
          <a:lstStyle/>
          <a:p>
            <a:r>
              <a:rPr lang="en-GB" dirty="0"/>
              <a:t>Posterior Neck </a:t>
            </a:r>
            <a:br>
              <a:rPr lang="en-GB" dirty="0"/>
            </a:br>
            <a:r>
              <a:rPr lang="en-GB" dirty="0"/>
              <a:t>Muscles</a:t>
            </a:r>
          </a:p>
        </p:txBody>
      </p:sp>
      <p:pic>
        <p:nvPicPr>
          <p:cNvPr id="4" name="Content Placeholder 3" descr="muscles post Csp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56435" y="656692"/>
            <a:ext cx="6696744" cy="5544616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239</TotalTime>
  <Words>230</Words>
  <Application>Microsoft Office PowerPoint</Application>
  <PresentationFormat>Widescreen</PresentationFormat>
  <Paragraphs>54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Century Gothic</vt:lpstr>
      <vt:lpstr>Open Sans</vt:lpstr>
      <vt:lpstr>Times New Roman</vt:lpstr>
      <vt:lpstr>Wingdings 3</vt:lpstr>
      <vt:lpstr>Slice</vt:lpstr>
      <vt:lpstr>Cervical spine Practical</vt:lpstr>
      <vt:lpstr>Standing exam</vt:lpstr>
      <vt:lpstr>PowerPoint Presentation</vt:lpstr>
      <vt:lpstr>Look for...</vt:lpstr>
      <vt:lpstr>Group Exercise</vt:lpstr>
      <vt:lpstr>Posterior Cervical Spine</vt:lpstr>
      <vt:lpstr>Anterior Muscle  Groups</vt:lpstr>
      <vt:lpstr>PowerPoint Presentation</vt:lpstr>
      <vt:lpstr>Lateral Neck Muscles</vt:lpstr>
      <vt:lpstr>Posterior Neck  Muscles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Cervical spine Practical</dc:title>
  <dc:creator>Sian Bowen</dc:creator>
  <cp:lastModifiedBy>Sian Bowen</cp:lastModifiedBy>
  <cp:revision>1</cp:revision>
  <dcterms:created xsi:type="dcterms:W3CDTF">2024-01-25T17:56:47Z</dcterms:created>
  <dcterms:modified xsi:type="dcterms:W3CDTF">2024-01-25T21:56:14Z</dcterms:modified>
</cp:coreProperties>
</file>