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96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94" r:id="rId26"/>
    <p:sldId id="29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ACE023-AB6F-45E2-93E3-C9B9F498B8DA}" v="81" dt="2024-10-19T22:23:14.8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5366" autoAdjust="0"/>
  </p:normalViewPr>
  <p:slideViewPr>
    <p:cSldViewPr snapToGrid="0">
      <p:cViewPr varScale="1">
        <p:scale>
          <a:sx n="86" d="100"/>
          <a:sy n="86" d="100"/>
        </p:scale>
        <p:origin x="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31ACE023-AB6F-45E2-93E3-C9B9F498B8DA}"/>
    <pc:docChg chg="undo custSel addSld delSld modSld">
      <pc:chgData name="Zita Draper" userId="b063123c-f51f-481b-b99c-f574606c9ace" providerId="ADAL" clId="{31ACE023-AB6F-45E2-93E3-C9B9F498B8DA}" dt="2024-10-19T22:23:56.271" v="5847" actId="1076"/>
      <pc:docMkLst>
        <pc:docMk/>
      </pc:docMkLst>
      <pc:sldChg chg="modSp mod">
        <pc:chgData name="Zita Draper" userId="b063123c-f51f-481b-b99c-f574606c9ace" providerId="ADAL" clId="{31ACE023-AB6F-45E2-93E3-C9B9F498B8DA}" dt="2024-10-19T22:15:54.977" v="5804" actId="20577"/>
        <pc:sldMkLst>
          <pc:docMk/>
          <pc:sldMk cId="3647079311" sldId="256"/>
        </pc:sldMkLst>
        <pc:spChg chg="mod">
          <ac:chgData name="Zita Draper" userId="b063123c-f51f-481b-b99c-f574606c9ace" providerId="ADAL" clId="{31ACE023-AB6F-45E2-93E3-C9B9F498B8DA}" dt="2024-10-19T22:15:54.977" v="5804" actId="20577"/>
          <ac:spMkLst>
            <pc:docMk/>
            <pc:sldMk cId="3647079311" sldId="256"/>
            <ac:spMk id="2" creationId="{E4D142A8-3458-7C3B-431A-1C52FE0D3306}"/>
          </ac:spMkLst>
        </pc:spChg>
      </pc:sldChg>
      <pc:sldChg chg="addSp delSp modSp mod setBg">
        <pc:chgData name="Zita Draper" userId="b063123c-f51f-481b-b99c-f574606c9ace" providerId="ADAL" clId="{31ACE023-AB6F-45E2-93E3-C9B9F498B8DA}" dt="2024-10-19T22:15:50.845" v="5801" actId="20577"/>
        <pc:sldMkLst>
          <pc:docMk/>
          <pc:sldMk cId="3021532424" sldId="257"/>
        </pc:sldMkLst>
        <pc:spChg chg="mod">
          <ac:chgData name="Zita Draper" userId="b063123c-f51f-481b-b99c-f574606c9ace" providerId="ADAL" clId="{31ACE023-AB6F-45E2-93E3-C9B9F498B8DA}" dt="2024-10-19T20:07:13.926" v="0" actId="26606"/>
          <ac:spMkLst>
            <pc:docMk/>
            <pc:sldMk cId="3021532424" sldId="257"/>
            <ac:spMk id="2" creationId="{65B76B17-514B-61FE-4E7D-F16A76C97552}"/>
          </ac:spMkLst>
        </pc:spChg>
        <pc:spChg chg="del">
          <ac:chgData name="Zita Draper" userId="b063123c-f51f-481b-b99c-f574606c9ace" providerId="ADAL" clId="{31ACE023-AB6F-45E2-93E3-C9B9F498B8DA}" dt="2024-10-19T20:07:13.926" v="0" actId="26606"/>
          <ac:spMkLst>
            <pc:docMk/>
            <pc:sldMk cId="3021532424" sldId="257"/>
            <ac:spMk id="3" creationId="{A73A9B5E-BCC8-E654-94A4-36D19FD210E8}"/>
          </ac:spMkLst>
        </pc:spChg>
        <pc:spChg chg="add">
          <ac:chgData name="Zita Draper" userId="b063123c-f51f-481b-b99c-f574606c9ace" providerId="ADAL" clId="{31ACE023-AB6F-45E2-93E3-C9B9F498B8DA}" dt="2024-10-19T20:07:13.926" v="0" actId="26606"/>
          <ac:spMkLst>
            <pc:docMk/>
            <pc:sldMk cId="3021532424" sldId="257"/>
            <ac:spMk id="9" creationId="{2E442304-DDBD-4F7B-8017-36BCC863FB40}"/>
          </ac:spMkLst>
        </pc:spChg>
        <pc:spChg chg="add">
          <ac:chgData name="Zita Draper" userId="b063123c-f51f-481b-b99c-f574606c9ace" providerId="ADAL" clId="{31ACE023-AB6F-45E2-93E3-C9B9F498B8DA}" dt="2024-10-19T20:07:13.926" v="0" actId="26606"/>
          <ac:spMkLst>
            <pc:docMk/>
            <pc:sldMk cId="3021532424" sldId="257"/>
            <ac:spMk id="11" creationId="{5E107275-3853-46FD-A241-DE4355A42675}"/>
          </ac:spMkLst>
        </pc:spChg>
        <pc:graphicFrameChg chg="add mod">
          <ac:chgData name="Zita Draper" userId="b063123c-f51f-481b-b99c-f574606c9ace" providerId="ADAL" clId="{31ACE023-AB6F-45E2-93E3-C9B9F498B8DA}" dt="2024-10-19T22:15:50.845" v="5801" actId="20577"/>
          <ac:graphicFrameMkLst>
            <pc:docMk/>
            <pc:sldMk cId="3021532424" sldId="257"/>
            <ac:graphicFrameMk id="5" creationId="{F8F61051-587F-D5D3-29F7-5DACDE068950}"/>
          </ac:graphicFrameMkLst>
        </pc:graphicFrameChg>
      </pc:sldChg>
      <pc:sldChg chg="addSp modSp mod setBg">
        <pc:chgData name="Zita Draper" userId="b063123c-f51f-481b-b99c-f574606c9ace" providerId="ADAL" clId="{31ACE023-AB6F-45E2-93E3-C9B9F498B8DA}" dt="2024-10-19T20:09:29.128" v="498" actId="26606"/>
        <pc:sldMkLst>
          <pc:docMk/>
          <pc:sldMk cId="2667302040" sldId="258"/>
        </pc:sldMkLst>
        <pc:spChg chg="mod">
          <ac:chgData name="Zita Draper" userId="b063123c-f51f-481b-b99c-f574606c9ace" providerId="ADAL" clId="{31ACE023-AB6F-45E2-93E3-C9B9F498B8DA}" dt="2024-10-19T20:09:29.128" v="498" actId="26606"/>
          <ac:spMkLst>
            <pc:docMk/>
            <pc:sldMk cId="2667302040" sldId="258"/>
            <ac:spMk id="2" creationId="{DBD012A1-73AC-55D0-AF79-4F659495F1C4}"/>
          </ac:spMkLst>
        </pc:spChg>
        <pc:spChg chg="mod">
          <ac:chgData name="Zita Draper" userId="b063123c-f51f-481b-b99c-f574606c9ace" providerId="ADAL" clId="{31ACE023-AB6F-45E2-93E3-C9B9F498B8DA}" dt="2024-10-19T20:09:29.128" v="498" actId="26606"/>
          <ac:spMkLst>
            <pc:docMk/>
            <pc:sldMk cId="2667302040" sldId="258"/>
            <ac:spMk id="3" creationId="{59CA870F-F202-6A9D-AC8E-BEC3935C2259}"/>
          </ac:spMkLst>
        </pc:spChg>
        <pc:spChg chg="add">
          <ac:chgData name="Zita Draper" userId="b063123c-f51f-481b-b99c-f574606c9ace" providerId="ADAL" clId="{31ACE023-AB6F-45E2-93E3-C9B9F498B8DA}" dt="2024-10-19T20:09:29.128" v="498" actId="26606"/>
          <ac:spMkLst>
            <pc:docMk/>
            <pc:sldMk cId="2667302040" sldId="258"/>
            <ac:spMk id="8" creationId="{B6CDA21F-E7AF-4C75-8395-33F58D5B0E45}"/>
          </ac:spMkLst>
        </pc:spChg>
        <pc:spChg chg="add">
          <ac:chgData name="Zita Draper" userId="b063123c-f51f-481b-b99c-f574606c9ace" providerId="ADAL" clId="{31ACE023-AB6F-45E2-93E3-C9B9F498B8DA}" dt="2024-10-19T20:09:29.128" v="498" actId="26606"/>
          <ac:spMkLst>
            <pc:docMk/>
            <pc:sldMk cId="2667302040" sldId="258"/>
            <ac:spMk id="15" creationId="{D5B0017B-2ECA-49AF-B397-DC140825DF8D}"/>
          </ac:spMkLst>
        </pc:spChg>
        <pc:grpChg chg="add">
          <ac:chgData name="Zita Draper" userId="b063123c-f51f-481b-b99c-f574606c9ace" providerId="ADAL" clId="{31ACE023-AB6F-45E2-93E3-C9B9F498B8DA}" dt="2024-10-19T20:09:29.128" v="498" actId="26606"/>
          <ac:grpSpMkLst>
            <pc:docMk/>
            <pc:sldMk cId="2667302040" sldId="258"/>
            <ac:grpSpMk id="10" creationId="{AE1C45F0-260A-458C-96ED-C1F6D2151219}"/>
          </ac:grpSpMkLst>
        </pc:grpChg>
        <pc:cxnChg chg="add">
          <ac:chgData name="Zita Draper" userId="b063123c-f51f-481b-b99c-f574606c9ace" providerId="ADAL" clId="{31ACE023-AB6F-45E2-93E3-C9B9F498B8DA}" dt="2024-10-19T20:09:29.128" v="498" actId="26606"/>
          <ac:cxnSpMkLst>
            <pc:docMk/>
            <pc:sldMk cId="2667302040" sldId="258"/>
            <ac:cxnSpMk id="17" creationId="{6CF1BAF6-AD41-4082-B212-8A1F9A2E8779}"/>
          </ac:cxnSpMkLst>
        </pc:cxnChg>
      </pc:sldChg>
      <pc:sldChg chg="addSp modSp mod setBg">
        <pc:chgData name="Zita Draper" userId="b063123c-f51f-481b-b99c-f574606c9ace" providerId="ADAL" clId="{31ACE023-AB6F-45E2-93E3-C9B9F498B8DA}" dt="2024-10-19T20:14:42.701" v="505" actId="27614"/>
        <pc:sldMkLst>
          <pc:docMk/>
          <pc:sldMk cId="1841611198" sldId="259"/>
        </pc:sldMkLst>
        <pc:spChg chg="mod">
          <ac:chgData name="Zita Draper" userId="b063123c-f51f-481b-b99c-f574606c9ace" providerId="ADAL" clId="{31ACE023-AB6F-45E2-93E3-C9B9F498B8DA}" dt="2024-10-19T20:14:36.212" v="504" actId="26606"/>
          <ac:spMkLst>
            <pc:docMk/>
            <pc:sldMk cId="1841611198" sldId="259"/>
            <ac:spMk id="2" creationId="{5DB08330-5B3F-6656-3274-DB8F132286B5}"/>
          </ac:spMkLst>
        </pc:spChg>
        <pc:spChg chg="mod">
          <ac:chgData name="Zita Draper" userId="b063123c-f51f-481b-b99c-f574606c9ace" providerId="ADAL" clId="{31ACE023-AB6F-45E2-93E3-C9B9F498B8DA}" dt="2024-10-19T20:14:36.212" v="504" actId="26606"/>
          <ac:spMkLst>
            <pc:docMk/>
            <pc:sldMk cId="1841611198" sldId="259"/>
            <ac:spMk id="3" creationId="{3191C987-B680-9F56-B332-36C09FCC5C75}"/>
          </ac:spMkLst>
        </pc:spChg>
        <pc:spChg chg="add">
          <ac:chgData name="Zita Draper" userId="b063123c-f51f-481b-b99c-f574606c9ace" providerId="ADAL" clId="{31ACE023-AB6F-45E2-93E3-C9B9F498B8DA}" dt="2024-10-19T20:14:36.212" v="504" actId="26606"/>
          <ac:spMkLst>
            <pc:docMk/>
            <pc:sldMk cId="1841611198" sldId="259"/>
            <ac:spMk id="10" creationId="{B250C39F-3F6C-4D53-86D2-7BC6B2FF609C}"/>
          </ac:spMkLst>
        </pc:spChg>
        <pc:spChg chg="add">
          <ac:chgData name="Zita Draper" userId="b063123c-f51f-481b-b99c-f574606c9ace" providerId="ADAL" clId="{31ACE023-AB6F-45E2-93E3-C9B9F498B8DA}" dt="2024-10-19T20:14:36.212" v="504" actId="26606"/>
          <ac:spMkLst>
            <pc:docMk/>
            <pc:sldMk cId="1841611198" sldId="259"/>
            <ac:spMk id="12" creationId="{70A48D59-8581-41F7-B529-F4617FE07A9A}"/>
          </ac:spMkLst>
        </pc:spChg>
        <pc:spChg chg="add">
          <ac:chgData name="Zita Draper" userId="b063123c-f51f-481b-b99c-f574606c9ace" providerId="ADAL" clId="{31ACE023-AB6F-45E2-93E3-C9B9F498B8DA}" dt="2024-10-19T20:14:36.212" v="504" actId="26606"/>
          <ac:spMkLst>
            <pc:docMk/>
            <pc:sldMk cId="1841611198" sldId="259"/>
            <ac:spMk id="14" creationId="{9DD005C1-8C51-42D6-9BEE-B9B83849743D}"/>
          </ac:spMkLst>
        </pc:spChg>
        <pc:picChg chg="add mod ord">
          <ac:chgData name="Zita Draper" userId="b063123c-f51f-481b-b99c-f574606c9ace" providerId="ADAL" clId="{31ACE023-AB6F-45E2-93E3-C9B9F498B8DA}" dt="2024-10-19T20:14:42.701" v="505" actId="27614"/>
          <ac:picMkLst>
            <pc:docMk/>
            <pc:sldMk cId="1841611198" sldId="259"/>
            <ac:picMk id="5" creationId="{F826A8F8-898F-B5EE-4FCA-3A18650F8DA4}"/>
          </ac:picMkLst>
        </pc:picChg>
      </pc:sldChg>
      <pc:sldChg chg="addSp modSp mod setBg">
        <pc:chgData name="Zita Draper" userId="b063123c-f51f-481b-b99c-f574606c9ace" providerId="ADAL" clId="{31ACE023-AB6F-45E2-93E3-C9B9F498B8DA}" dt="2024-10-19T20:54:43.118" v="1368" actId="26606"/>
        <pc:sldMkLst>
          <pc:docMk/>
          <pc:sldMk cId="4251133577" sldId="260"/>
        </pc:sldMkLst>
        <pc:spChg chg="mod">
          <ac:chgData name="Zita Draper" userId="b063123c-f51f-481b-b99c-f574606c9ace" providerId="ADAL" clId="{31ACE023-AB6F-45E2-93E3-C9B9F498B8DA}" dt="2024-10-19T20:54:43.118" v="1368" actId="26606"/>
          <ac:spMkLst>
            <pc:docMk/>
            <pc:sldMk cId="4251133577" sldId="260"/>
            <ac:spMk id="2" creationId="{2CF41C54-4F71-E2F3-403E-BB9AED4F978F}"/>
          </ac:spMkLst>
        </pc:spChg>
        <pc:spChg chg="mod">
          <ac:chgData name="Zita Draper" userId="b063123c-f51f-481b-b99c-f574606c9ace" providerId="ADAL" clId="{31ACE023-AB6F-45E2-93E3-C9B9F498B8DA}" dt="2024-10-19T20:54:43.118" v="1368" actId="26606"/>
          <ac:spMkLst>
            <pc:docMk/>
            <pc:sldMk cId="4251133577" sldId="260"/>
            <ac:spMk id="3" creationId="{F6E89C2E-E0EE-FE63-6968-19CB11FFC532}"/>
          </ac:spMkLst>
        </pc:spChg>
        <pc:spChg chg="add">
          <ac:chgData name="Zita Draper" userId="b063123c-f51f-481b-b99c-f574606c9ace" providerId="ADAL" clId="{31ACE023-AB6F-45E2-93E3-C9B9F498B8DA}" dt="2024-10-19T20:54:43.118" v="1368" actId="26606"/>
          <ac:spMkLst>
            <pc:docMk/>
            <pc:sldMk cId="4251133577" sldId="260"/>
            <ac:spMk id="8" creationId="{C2554CA6-288E-4202-BC52-2E5A8F0C0AED}"/>
          </ac:spMkLst>
        </pc:spChg>
        <pc:spChg chg="add">
          <ac:chgData name="Zita Draper" userId="b063123c-f51f-481b-b99c-f574606c9ace" providerId="ADAL" clId="{31ACE023-AB6F-45E2-93E3-C9B9F498B8DA}" dt="2024-10-19T20:54:43.118" v="1368" actId="26606"/>
          <ac:spMkLst>
            <pc:docMk/>
            <pc:sldMk cId="4251133577" sldId="260"/>
            <ac:spMk id="10" creationId="{B10BB131-AC8E-4A8E-A5D1-36260F720C3B}"/>
          </ac:spMkLst>
        </pc:spChg>
        <pc:spChg chg="add">
          <ac:chgData name="Zita Draper" userId="b063123c-f51f-481b-b99c-f574606c9ace" providerId="ADAL" clId="{31ACE023-AB6F-45E2-93E3-C9B9F498B8DA}" dt="2024-10-19T20:54:43.118" v="1368" actId="26606"/>
          <ac:spMkLst>
            <pc:docMk/>
            <pc:sldMk cId="4251133577" sldId="260"/>
            <ac:spMk id="12" creationId="{5B7778FC-632E-4DCA-A7CB-0D7731CCF970}"/>
          </ac:spMkLst>
        </pc:spChg>
        <pc:spChg chg="add">
          <ac:chgData name="Zita Draper" userId="b063123c-f51f-481b-b99c-f574606c9ace" providerId="ADAL" clId="{31ACE023-AB6F-45E2-93E3-C9B9F498B8DA}" dt="2024-10-19T20:54:43.118" v="1368" actId="26606"/>
          <ac:spMkLst>
            <pc:docMk/>
            <pc:sldMk cId="4251133577" sldId="260"/>
            <ac:spMk id="14" creationId="{FA23A907-97FB-4A8F-880A-DD77401C4296}"/>
          </ac:spMkLst>
        </pc:spChg>
      </pc:sldChg>
      <pc:sldChg chg="addSp modSp mod setBg modNotesTx">
        <pc:chgData name="Zita Draper" userId="b063123c-f51f-481b-b99c-f574606c9ace" providerId="ADAL" clId="{31ACE023-AB6F-45E2-93E3-C9B9F498B8DA}" dt="2024-10-19T20:54:47.821" v="1369" actId="26606"/>
        <pc:sldMkLst>
          <pc:docMk/>
          <pc:sldMk cId="1491149976" sldId="261"/>
        </pc:sldMkLst>
        <pc:spChg chg="mod">
          <ac:chgData name="Zita Draper" userId="b063123c-f51f-481b-b99c-f574606c9ace" providerId="ADAL" clId="{31ACE023-AB6F-45E2-93E3-C9B9F498B8DA}" dt="2024-10-19T20:54:47.821" v="1369" actId="26606"/>
          <ac:spMkLst>
            <pc:docMk/>
            <pc:sldMk cId="1491149976" sldId="261"/>
            <ac:spMk id="2" creationId="{49A00736-3829-4F52-75FF-1E0D34B0CC7E}"/>
          </ac:spMkLst>
        </pc:spChg>
        <pc:spChg chg="mod">
          <ac:chgData name="Zita Draper" userId="b063123c-f51f-481b-b99c-f574606c9ace" providerId="ADAL" clId="{31ACE023-AB6F-45E2-93E3-C9B9F498B8DA}" dt="2024-10-19T20:54:47.821" v="1369" actId="26606"/>
          <ac:spMkLst>
            <pc:docMk/>
            <pc:sldMk cId="1491149976" sldId="261"/>
            <ac:spMk id="3" creationId="{718A283F-FF29-6C60-38C1-F05037463BB5}"/>
          </ac:spMkLst>
        </pc:spChg>
        <pc:spChg chg="add">
          <ac:chgData name="Zita Draper" userId="b063123c-f51f-481b-b99c-f574606c9ace" providerId="ADAL" clId="{31ACE023-AB6F-45E2-93E3-C9B9F498B8DA}" dt="2024-10-19T20:54:47.821" v="1369" actId="26606"/>
          <ac:spMkLst>
            <pc:docMk/>
            <pc:sldMk cId="1491149976" sldId="261"/>
            <ac:spMk id="8" creationId="{1709F1D5-B0F1-4714-A239-E5B61C161915}"/>
          </ac:spMkLst>
        </pc:spChg>
        <pc:spChg chg="add">
          <ac:chgData name="Zita Draper" userId="b063123c-f51f-481b-b99c-f574606c9ace" providerId="ADAL" clId="{31ACE023-AB6F-45E2-93E3-C9B9F498B8DA}" dt="2024-10-19T20:54:47.821" v="1369" actId="26606"/>
          <ac:spMkLst>
            <pc:docMk/>
            <pc:sldMk cId="1491149976" sldId="261"/>
            <ac:spMk id="10" creationId="{228FB460-D3FF-4440-A020-05982A09E517}"/>
          </ac:spMkLst>
        </pc:spChg>
        <pc:spChg chg="add">
          <ac:chgData name="Zita Draper" userId="b063123c-f51f-481b-b99c-f574606c9ace" providerId="ADAL" clId="{31ACE023-AB6F-45E2-93E3-C9B9F498B8DA}" dt="2024-10-19T20:54:47.821" v="1369" actId="26606"/>
          <ac:spMkLst>
            <pc:docMk/>
            <pc:sldMk cId="1491149976" sldId="261"/>
            <ac:spMk id="12" creationId="{14847E93-7DC1-4D4B-8829-B19AA7137C50}"/>
          </ac:spMkLst>
        </pc:spChg>
        <pc:spChg chg="add">
          <ac:chgData name="Zita Draper" userId="b063123c-f51f-481b-b99c-f574606c9ace" providerId="ADAL" clId="{31ACE023-AB6F-45E2-93E3-C9B9F498B8DA}" dt="2024-10-19T20:54:47.821" v="1369" actId="26606"/>
          <ac:spMkLst>
            <pc:docMk/>
            <pc:sldMk cId="1491149976" sldId="261"/>
            <ac:spMk id="14" creationId="{5566D6E1-03A1-4D73-A4E0-35D74D568A04}"/>
          </ac:spMkLst>
        </pc:spChg>
        <pc:spChg chg="add">
          <ac:chgData name="Zita Draper" userId="b063123c-f51f-481b-b99c-f574606c9ace" providerId="ADAL" clId="{31ACE023-AB6F-45E2-93E3-C9B9F498B8DA}" dt="2024-10-19T20:54:47.821" v="1369" actId="26606"/>
          <ac:spMkLst>
            <pc:docMk/>
            <pc:sldMk cId="1491149976" sldId="261"/>
            <ac:spMk id="16" creationId="{9F835A99-04AC-494A-A572-AFE8413CC938}"/>
          </ac:spMkLst>
        </pc:spChg>
        <pc:spChg chg="add">
          <ac:chgData name="Zita Draper" userId="b063123c-f51f-481b-b99c-f574606c9ace" providerId="ADAL" clId="{31ACE023-AB6F-45E2-93E3-C9B9F498B8DA}" dt="2024-10-19T20:54:47.821" v="1369" actId="26606"/>
          <ac:spMkLst>
            <pc:docMk/>
            <pc:sldMk cId="1491149976" sldId="261"/>
            <ac:spMk id="18" creationId="{7B786209-1B0B-4CA9-9BDD-F7327066A84D}"/>
          </ac:spMkLst>
        </pc:spChg>
        <pc:spChg chg="add">
          <ac:chgData name="Zita Draper" userId="b063123c-f51f-481b-b99c-f574606c9ace" providerId="ADAL" clId="{31ACE023-AB6F-45E2-93E3-C9B9F498B8DA}" dt="2024-10-19T20:54:47.821" v="1369" actId="26606"/>
          <ac:spMkLst>
            <pc:docMk/>
            <pc:sldMk cId="1491149976" sldId="261"/>
            <ac:spMk id="20" creationId="{2D2964BB-484D-45AE-AD66-D407D0629652}"/>
          </ac:spMkLst>
        </pc:spChg>
        <pc:spChg chg="add">
          <ac:chgData name="Zita Draper" userId="b063123c-f51f-481b-b99c-f574606c9ace" providerId="ADAL" clId="{31ACE023-AB6F-45E2-93E3-C9B9F498B8DA}" dt="2024-10-19T20:54:47.821" v="1369" actId="26606"/>
          <ac:spMkLst>
            <pc:docMk/>
            <pc:sldMk cId="1491149976" sldId="261"/>
            <ac:spMk id="22" creationId="{6691AC69-A76E-4DAB-B565-468B6B87ACF3}"/>
          </ac:spMkLst>
        </pc:spChg>
      </pc:sldChg>
      <pc:sldChg chg="addSp modSp mod setBg">
        <pc:chgData name="Zita Draper" userId="b063123c-f51f-481b-b99c-f574606c9ace" providerId="ADAL" clId="{31ACE023-AB6F-45E2-93E3-C9B9F498B8DA}" dt="2024-10-19T20:54:53.319" v="1370" actId="26606"/>
        <pc:sldMkLst>
          <pc:docMk/>
          <pc:sldMk cId="2349935142" sldId="262"/>
        </pc:sldMkLst>
        <pc:spChg chg="mod">
          <ac:chgData name="Zita Draper" userId="b063123c-f51f-481b-b99c-f574606c9ace" providerId="ADAL" clId="{31ACE023-AB6F-45E2-93E3-C9B9F498B8DA}" dt="2024-10-19T20:54:53.319" v="1370" actId="26606"/>
          <ac:spMkLst>
            <pc:docMk/>
            <pc:sldMk cId="2349935142" sldId="262"/>
            <ac:spMk id="2" creationId="{5DC7380C-8FC5-8087-A5FE-A8E32EFA64AE}"/>
          </ac:spMkLst>
        </pc:spChg>
        <pc:spChg chg="mod">
          <ac:chgData name="Zita Draper" userId="b063123c-f51f-481b-b99c-f574606c9ace" providerId="ADAL" clId="{31ACE023-AB6F-45E2-93E3-C9B9F498B8DA}" dt="2024-10-19T20:54:53.319" v="1370" actId="26606"/>
          <ac:spMkLst>
            <pc:docMk/>
            <pc:sldMk cId="2349935142" sldId="262"/>
            <ac:spMk id="3" creationId="{4885DBFF-A7BC-8F78-13BC-2021F791B043}"/>
          </ac:spMkLst>
        </pc:spChg>
        <pc:spChg chg="add">
          <ac:chgData name="Zita Draper" userId="b063123c-f51f-481b-b99c-f574606c9ace" providerId="ADAL" clId="{31ACE023-AB6F-45E2-93E3-C9B9F498B8DA}" dt="2024-10-19T20:54:53.319" v="1370" actId="26606"/>
          <ac:spMkLst>
            <pc:docMk/>
            <pc:sldMk cId="2349935142" sldId="262"/>
            <ac:spMk id="8" creationId="{E92FEB64-6EEA-4759-B4A4-BD2C1E660BA8}"/>
          </ac:spMkLst>
        </pc:spChg>
        <pc:spChg chg="add">
          <ac:chgData name="Zita Draper" userId="b063123c-f51f-481b-b99c-f574606c9ace" providerId="ADAL" clId="{31ACE023-AB6F-45E2-93E3-C9B9F498B8DA}" dt="2024-10-19T20:54:53.319" v="1370" actId="26606"/>
          <ac:spMkLst>
            <pc:docMk/>
            <pc:sldMk cId="2349935142" sldId="262"/>
            <ac:spMk id="10" creationId="{B10BB131-AC8E-4A8E-A5D1-36260F720C3B}"/>
          </ac:spMkLst>
        </pc:spChg>
        <pc:spChg chg="add">
          <ac:chgData name="Zita Draper" userId="b063123c-f51f-481b-b99c-f574606c9ace" providerId="ADAL" clId="{31ACE023-AB6F-45E2-93E3-C9B9F498B8DA}" dt="2024-10-19T20:54:53.319" v="1370" actId="26606"/>
          <ac:spMkLst>
            <pc:docMk/>
            <pc:sldMk cId="2349935142" sldId="262"/>
            <ac:spMk id="12" creationId="{14847E93-7DC1-4D4B-8829-B19AA7137C50}"/>
          </ac:spMkLst>
        </pc:spChg>
        <pc:spChg chg="add">
          <ac:chgData name="Zita Draper" userId="b063123c-f51f-481b-b99c-f574606c9ace" providerId="ADAL" clId="{31ACE023-AB6F-45E2-93E3-C9B9F498B8DA}" dt="2024-10-19T20:54:53.319" v="1370" actId="26606"/>
          <ac:spMkLst>
            <pc:docMk/>
            <pc:sldMk cId="2349935142" sldId="262"/>
            <ac:spMk id="14" creationId="{5566D6E1-03A1-4D73-A4E0-35D74D568A04}"/>
          </ac:spMkLst>
        </pc:spChg>
        <pc:spChg chg="add">
          <ac:chgData name="Zita Draper" userId="b063123c-f51f-481b-b99c-f574606c9ace" providerId="ADAL" clId="{31ACE023-AB6F-45E2-93E3-C9B9F498B8DA}" dt="2024-10-19T20:54:53.319" v="1370" actId="26606"/>
          <ac:spMkLst>
            <pc:docMk/>
            <pc:sldMk cId="2349935142" sldId="262"/>
            <ac:spMk id="16" creationId="{9F835A99-04AC-494A-A572-AFE8413CC938}"/>
          </ac:spMkLst>
        </pc:spChg>
        <pc:spChg chg="add">
          <ac:chgData name="Zita Draper" userId="b063123c-f51f-481b-b99c-f574606c9ace" providerId="ADAL" clId="{31ACE023-AB6F-45E2-93E3-C9B9F498B8DA}" dt="2024-10-19T20:54:53.319" v="1370" actId="26606"/>
          <ac:spMkLst>
            <pc:docMk/>
            <pc:sldMk cId="2349935142" sldId="262"/>
            <ac:spMk id="18" creationId="{7B786209-1B0B-4CA9-9BDD-F7327066A84D}"/>
          </ac:spMkLst>
        </pc:spChg>
        <pc:spChg chg="add">
          <ac:chgData name="Zita Draper" userId="b063123c-f51f-481b-b99c-f574606c9ace" providerId="ADAL" clId="{31ACE023-AB6F-45E2-93E3-C9B9F498B8DA}" dt="2024-10-19T20:54:53.319" v="1370" actId="26606"/>
          <ac:spMkLst>
            <pc:docMk/>
            <pc:sldMk cId="2349935142" sldId="262"/>
            <ac:spMk id="20" creationId="{2D2964BB-484D-45AE-AD66-D407D0629652}"/>
          </ac:spMkLst>
        </pc:spChg>
        <pc:spChg chg="add">
          <ac:chgData name="Zita Draper" userId="b063123c-f51f-481b-b99c-f574606c9ace" providerId="ADAL" clId="{31ACE023-AB6F-45E2-93E3-C9B9F498B8DA}" dt="2024-10-19T20:54:53.319" v="1370" actId="26606"/>
          <ac:spMkLst>
            <pc:docMk/>
            <pc:sldMk cId="2349935142" sldId="262"/>
            <ac:spMk id="22" creationId="{6691AC69-A76E-4DAB-B565-468B6B87ACF3}"/>
          </ac:spMkLst>
        </pc:spChg>
      </pc:sldChg>
      <pc:sldChg chg="modSp mod modNotesTx">
        <pc:chgData name="Zita Draper" userId="b063123c-f51f-481b-b99c-f574606c9ace" providerId="ADAL" clId="{31ACE023-AB6F-45E2-93E3-C9B9F498B8DA}" dt="2024-10-19T20:58:35.827" v="2016" actId="20577"/>
        <pc:sldMkLst>
          <pc:docMk/>
          <pc:sldMk cId="1497912690" sldId="263"/>
        </pc:sldMkLst>
        <pc:spChg chg="mod">
          <ac:chgData name="Zita Draper" userId="b063123c-f51f-481b-b99c-f574606c9ace" providerId="ADAL" clId="{31ACE023-AB6F-45E2-93E3-C9B9F498B8DA}" dt="2024-10-19T20:55:20.173" v="1399" actId="122"/>
          <ac:spMkLst>
            <pc:docMk/>
            <pc:sldMk cId="1497912690" sldId="263"/>
            <ac:spMk id="2" creationId="{9A085F09-D8D7-4935-16B3-EE627CF25BF6}"/>
          </ac:spMkLst>
        </pc:spChg>
        <pc:spChg chg="mod">
          <ac:chgData name="Zita Draper" userId="b063123c-f51f-481b-b99c-f574606c9ace" providerId="ADAL" clId="{31ACE023-AB6F-45E2-93E3-C9B9F498B8DA}" dt="2024-10-19T20:57:55.288" v="1886" actId="20577"/>
          <ac:spMkLst>
            <pc:docMk/>
            <pc:sldMk cId="1497912690" sldId="263"/>
            <ac:spMk id="3" creationId="{C8211DCA-FBEF-6BA2-25F3-F26F559C7F6B}"/>
          </ac:spMkLst>
        </pc:spChg>
      </pc:sldChg>
      <pc:sldChg chg="addSp modSp mod setBg">
        <pc:chgData name="Zita Draper" userId="b063123c-f51f-481b-b99c-f574606c9ace" providerId="ADAL" clId="{31ACE023-AB6F-45E2-93E3-C9B9F498B8DA}" dt="2024-10-19T21:02:50.586" v="2483" actId="26606"/>
        <pc:sldMkLst>
          <pc:docMk/>
          <pc:sldMk cId="2162998707" sldId="264"/>
        </pc:sldMkLst>
        <pc:spChg chg="mod">
          <ac:chgData name="Zita Draper" userId="b063123c-f51f-481b-b99c-f574606c9ace" providerId="ADAL" clId="{31ACE023-AB6F-45E2-93E3-C9B9F498B8DA}" dt="2024-10-19T21:02:50.586" v="2483" actId="26606"/>
          <ac:spMkLst>
            <pc:docMk/>
            <pc:sldMk cId="2162998707" sldId="264"/>
            <ac:spMk id="2" creationId="{5516A5E3-51A2-F55B-6865-E68E561DB2B7}"/>
          </ac:spMkLst>
        </pc:spChg>
        <pc:spChg chg="mod">
          <ac:chgData name="Zita Draper" userId="b063123c-f51f-481b-b99c-f574606c9ace" providerId="ADAL" clId="{31ACE023-AB6F-45E2-93E3-C9B9F498B8DA}" dt="2024-10-19T21:02:50.586" v="2483" actId="26606"/>
          <ac:spMkLst>
            <pc:docMk/>
            <pc:sldMk cId="2162998707" sldId="264"/>
            <ac:spMk id="3" creationId="{8E8B54A4-D974-BB7D-DC5B-541EE42ACB75}"/>
          </ac:spMkLst>
        </pc:spChg>
        <pc:spChg chg="add">
          <ac:chgData name="Zita Draper" userId="b063123c-f51f-481b-b99c-f574606c9ace" providerId="ADAL" clId="{31ACE023-AB6F-45E2-93E3-C9B9F498B8DA}" dt="2024-10-19T21:02:50.586" v="2483" actId="26606"/>
          <ac:spMkLst>
            <pc:docMk/>
            <pc:sldMk cId="2162998707" sldId="264"/>
            <ac:spMk id="8" creationId="{E92FEB64-6EEA-4759-B4A4-BD2C1E660BA8}"/>
          </ac:spMkLst>
        </pc:spChg>
        <pc:spChg chg="add">
          <ac:chgData name="Zita Draper" userId="b063123c-f51f-481b-b99c-f574606c9ace" providerId="ADAL" clId="{31ACE023-AB6F-45E2-93E3-C9B9F498B8DA}" dt="2024-10-19T21:02:50.586" v="2483" actId="26606"/>
          <ac:spMkLst>
            <pc:docMk/>
            <pc:sldMk cId="2162998707" sldId="264"/>
            <ac:spMk id="10" creationId="{B10BB131-AC8E-4A8E-A5D1-36260F720C3B}"/>
          </ac:spMkLst>
        </pc:spChg>
        <pc:spChg chg="add">
          <ac:chgData name="Zita Draper" userId="b063123c-f51f-481b-b99c-f574606c9ace" providerId="ADAL" clId="{31ACE023-AB6F-45E2-93E3-C9B9F498B8DA}" dt="2024-10-19T21:02:50.586" v="2483" actId="26606"/>
          <ac:spMkLst>
            <pc:docMk/>
            <pc:sldMk cId="2162998707" sldId="264"/>
            <ac:spMk id="12" creationId="{14847E93-7DC1-4D4B-8829-B19AA7137C50}"/>
          </ac:spMkLst>
        </pc:spChg>
        <pc:spChg chg="add">
          <ac:chgData name="Zita Draper" userId="b063123c-f51f-481b-b99c-f574606c9ace" providerId="ADAL" clId="{31ACE023-AB6F-45E2-93E3-C9B9F498B8DA}" dt="2024-10-19T21:02:50.586" v="2483" actId="26606"/>
          <ac:spMkLst>
            <pc:docMk/>
            <pc:sldMk cId="2162998707" sldId="264"/>
            <ac:spMk id="14" creationId="{5566D6E1-03A1-4D73-A4E0-35D74D568A04}"/>
          </ac:spMkLst>
        </pc:spChg>
        <pc:spChg chg="add">
          <ac:chgData name="Zita Draper" userId="b063123c-f51f-481b-b99c-f574606c9ace" providerId="ADAL" clId="{31ACE023-AB6F-45E2-93E3-C9B9F498B8DA}" dt="2024-10-19T21:02:50.586" v="2483" actId="26606"/>
          <ac:spMkLst>
            <pc:docMk/>
            <pc:sldMk cId="2162998707" sldId="264"/>
            <ac:spMk id="16" creationId="{9F835A99-04AC-494A-A572-AFE8413CC938}"/>
          </ac:spMkLst>
        </pc:spChg>
        <pc:spChg chg="add">
          <ac:chgData name="Zita Draper" userId="b063123c-f51f-481b-b99c-f574606c9ace" providerId="ADAL" clId="{31ACE023-AB6F-45E2-93E3-C9B9F498B8DA}" dt="2024-10-19T21:02:50.586" v="2483" actId="26606"/>
          <ac:spMkLst>
            <pc:docMk/>
            <pc:sldMk cId="2162998707" sldId="264"/>
            <ac:spMk id="18" creationId="{7B786209-1B0B-4CA9-9BDD-F7327066A84D}"/>
          </ac:spMkLst>
        </pc:spChg>
        <pc:spChg chg="add">
          <ac:chgData name="Zita Draper" userId="b063123c-f51f-481b-b99c-f574606c9ace" providerId="ADAL" clId="{31ACE023-AB6F-45E2-93E3-C9B9F498B8DA}" dt="2024-10-19T21:02:50.586" v="2483" actId="26606"/>
          <ac:spMkLst>
            <pc:docMk/>
            <pc:sldMk cId="2162998707" sldId="264"/>
            <ac:spMk id="20" creationId="{2D2964BB-484D-45AE-AD66-D407D0629652}"/>
          </ac:spMkLst>
        </pc:spChg>
        <pc:spChg chg="add">
          <ac:chgData name="Zita Draper" userId="b063123c-f51f-481b-b99c-f574606c9ace" providerId="ADAL" clId="{31ACE023-AB6F-45E2-93E3-C9B9F498B8DA}" dt="2024-10-19T21:02:50.586" v="2483" actId="26606"/>
          <ac:spMkLst>
            <pc:docMk/>
            <pc:sldMk cId="2162998707" sldId="264"/>
            <ac:spMk id="22" creationId="{6691AC69-A76E-4DAB-B565-468B6B87ACF3}"/>
          </ac:spMkLst>
        </pc:spChg>
      </pc:sldChg>
      <pc:sldChg chg="modSp mod">
        <pc:chgData name="Zita Draper" userId="b063123c-f51f-481b-b99c-f574606c9ace" providerId="ADAL" clId="{31ACE023-AB6F-45E2-93E3-C9B9F498B8DA}" dt="2024-10-19T21:04:53.378" v="2804" actId="20577"/>
        <pc:sldMkLst>
          <pc:docMk/>
          <pc:sldMk cId="4016463949" sldId="265"/>
        </pc:sldMkLst>
        <pc:spChg chg="mod">
          <ac:chgData name="Zita Draper" userId="b063123c-f51f-481b-b99c-f574606c9ace" providerId="ADAL" clId="{31ACE023-AB6F-45E2-93E3-C9B9F498B8DA}" dt="2024-10-19T21:03:21.056" v="2507" actId="122"/>
          <ac:spMkLst>
            <pc:docMk/>
            <pc:sldMk cId="4016463949" sldId="265"/>
            <ac:spMk id="2" creationId="{75051355-0F4B-F1B6-DDDA-826950CB6EC7}"/>
          </ac:spMkLst>
        </pc:spChg>
        <pc:spChg chg="mod">
          <ac:chgData name="Zita Draper" userId="b063123c-f51f-481b-b99c-f574606c9ace" providerId="ADAL" clId="{31ACE023-AB6F-45E2-93E3-C9B9F498B8DA}" dt="2024-10-19T21:04:53.378" v="2804" actId="20577"/>
          <ac:spMkLst>
            <pc:docMk/>
            <pc:sldMk cId="4016463949" sldId="265"/>
            <ac:spMk id="3" creationId="{7D0313A6-E77F-47BB-FC3E-7998333555AA}"/>
          </ac:spMkLst>
        </pc:spChg>
      </pc:sldChg>
      <pc:sldChg chg="addSp modSp mod setBg">
        <pc:chgData name="Zita Draper" userId="b063123c-f51f-481b-b99c-f574606c9ace" providerId="ADAL" clId="{31ACE023-AB6F-45E2-93E3-C9B9F498B8DA}" dt="2024-10-19T21:10:09.440" v="3172" actId="26606"/>
        <pc:sldMkLst>
          <pc:docMk/>
          <pc:sldMk cId="2920893550" sldId="266"/>
        </pc:sldMkLst>
        <pc:spChg chg="mod">
          <ac:chgData name="Zita Draper" userId="b063123c-f51f-481b-b99c-f574606c9ace" providerId="ADAL" clId="{31ACE023-AB6F-45E2-93E3-C9B9F498B8DA}" dt="2024-10-19T21:10:09.440" v="3172" actId="26606"/>
          <ac:spMkLst>
            <pc:docMk/>
            <pc:sldMk cId="2920893550" sldId="266"/>
            <ac:spMk id="2" creationId="{69C29349-3441-04CA-3879-8EFF5758379C}"/>
          </ac:spMkLst>
        </pc:spChg>
        <pc:spChg chg="mod">
          <ac:chgData name="Zita Draper" userId="b063123c-f51f-481b-b99c-f574606c9ace" providerId="ADAL" clId="{31ACE023-AB6F-45E2-93E3-C9B9F498B8DA}" dt="2024-10-19T21:10:09.440" v="3172" actId="26606"/>
          <ac:spMkLst>
            <pc:docMk/>
            <pc:sldMk cId="2920893550" sldId="266"/>
            <ac:spMk id="3" creationId="{6DB0D6A3-DAC3-76E9-F84D-7EF0AD4C03B8}"/>
          </ac:spMkLst>
        </pc:spChg>
        <pc:spChg chg="add">
          <ac:chgData name="Zita Draper" userId="b063123c-f51f-481b-b99c-f574606c9ace" providerId="ADAL" clId="{31ACE023-AB6F-45E2-93E3-C9B9F498B8DA}" dt="2024-10-19T21:10:09.440" v="3172" actId="26606"/>
          <ac:spMkLst>
            <pc:docMk/>
            <pc:sldMk cId="2920893550" sldId="266"/>
            <ac:spMk id="8" creationId="{1709F1D5-B0F1-4714-A239-E5B61C161915}"/>
          </ac:spMkLst>
        </pc:spChg>
        <pc:spChg chg="add">
          <ac:chgData name="Zita Draper" userId="b063123c-f51f-481b-b99c-f574606c9ace" providerId="ADAL" clId="{31ACE023-AB6F-45E2-93E3-C9B9F498B8DA}" dt="2024-10-19T21:10:09.440" v="3172" actId="26606"/>
          <ac:spMkLst>
            <pc:docMk/>
            <pc:sldMk cId="2920893550" sldId="266"/>
            <ac:spMk id="10" creationId="{228FB460-D3FF-4440-A020-05982A09E517}"/>
          </ac:spMkLst>
        </pc:spChg>
        <pc:spChg chg="add">
          <ac:chgData name="Zita Draper" userId="b063123c-f51f-481b-b99c-f574606c9ace" providerId="ADAL" clId="{31ACE023-AB6F-45E2-93E3-C9B9F498B8DA}" dt="2024-10-19T21:10:09.440" v="3172" actId="26606"/>
          <ac:spMkLst>
            <pc:docMk/>
            <pc:sldMk cId="2920893550" sldId="266"/>
            <ac:spMk id="12" creationId="{14847E93-7DC1-4D4B-8829-B19AA7137C50}"/>
          </ac:spMkLst>
        </pc:spChg>
        <pc:spChg chg="add">
          <ac:chgData name="Zita Draper" userId="b063123c-f51f-481b-b99c-f574606c9ace" providerId="ADAL" clId="{31ACE023-AB6F-45E2-93E3-C9B9F498B8DA}" dt="2024-10-19T21:10:09.440" v="3172" actId="26606"/>
          <ac:spMkLst>
            <pc:docMk/>
            <pc:sldMk cId="2920893550" sldId="266"/>
            <ac:spMk id="14" creationId="{5566D6E1-03A1-4D73-A4E0-35D74D568A04}"/>
          </ac:spMkLst>
        </pc:spChg>
        <pc:spChg chg="add">
          <ac:chgData name="Zita Draper" userId="b063123c-f51f-481b-b99c-f574606c9ace" providerId="ADAL" clId="{31ACE023-AB6F-45E2-93E3-C9B9F498B8DA}" dt="2024-10-19T21:10:09.440" v="3172" actId="26606"/>
          <ac:spMkLst>
            <pc:docMk/>
            <pc:sldMk cId="2920893550" sldId="266"/>
            <ac:spMk id="16" creationId="{9F835A99-04AC-494A-A572-AFE8413CC938}"/>
          </ac:spMkLst>
        </pc:spChg>
        <pc:spChg chg="add">
          <ac:chgData name="Zita Draper" userId="b063123c-f51f-481b-b99c-f574606c9ace" providerId="ADAL" clId="{31ACE023-AB6F-45E2-93E3-C9B9F498B8DA}" dt="2024-10-19T21:10:09.440" v="3172" actId="26606"/>
          <ac:spMkLst>
            <pc:docMk/>
            <pc:sldMk cId="2920893550" sldId="266"/>
            <ac:spMk id="18" creationId="{7B786209-1B0B-4CA9-9BDD-F7327066A84D}"/>
          </ac:spMkLst>
        </pc:spChg>
        <pc:spChg chg="add">
          <ac:chgData name="Zita Draper" userId="b063123c-f51f-481b-b99c-f574606c9ace" providerId="ADAL" clId="{31ACE023-AB6F-45E2-93E3-C9B9F498B8DA}" dt="2024-10-19T21:10:09.440" v="3172" actId="26606"/>
          <ac:spMkLst>
            <pc:docMk/>
            <pc:sldMk cId="2920893550" sldId="266"/>
            <ac:spMk id="20" creationId="{2D2964BB-484D-45AE-AD66-D407D0629652}"/>
          </ac:spMkLst>
        </pc:spChg>
        <pc:spChg chg="add">
          <ac:chgData name="Zita Draper" userId="b063123c-f51f-481b-b99c-f574606c9ace" providerId="ADAL" clId="{31ACE023-AB6F-45E2-93E3-C9B9F498B8DA}" dt="2024-10-19T21:10:09.440" v="3172" actId="26606"/>
          <ac:spMkLst>
            <pc:docMk/>
            <pc:sldMk cId="2920893550" sldId="266"/>
            <ac:spMk id="22" creationId="{6691AC69-A76E-4DAB-B565-468B6B87ACF3}"/>
          </ac:spMkLst>
        </pc:spChg>
      </pc:sldChg>
      <pc:sldChg chg="addSp delSp modSp mod setBg modClrScheme addAnim setClrOvrMap chgLayout">
        <pc:chgData name="Zita Draper" userId="b063123c-f51f-481b-b99c-f574606c9ace" providerId="ADAL" clId="{31ACE023-AB6F-45E2-93E3-C9B9F498B8DA}" dt="2024-10-19T21:46:05.466" v="3200" actId="26606"/>
        <pc:sldMkLst>
          <pc:docMk/>
          <pc:sldMk cId="2653403868" sldId="267"/>
        </pc:sldMkLst>
        <pc:spChg chg="del mod ord">
          <ac:chgData name="Zita Draper" userId="b063123c-f51f-481b-b99c-f574606c9ace" providerId="ADAL" clId="{31ACE023-AB6F-45E2-93E3-C9B9F498B8DA}" dt="2024-10-19T21:44:18.837" v="3173" actId="700"/>
          <ac:spMkLst>
            <pc:docMk/>
            <pc:sldMk cId="2653403868" sldId="267"/>
            <ac:spMk id="2" creationId="{B74788D0-C06E-190C-CE4A-98CF62F496FE}"/>
          </ac:spMkLst>
        </pc:spChg>
        <pc:spChg chg="del mod ord">
          <ac:chgData name="Zita Draper" userId="b063123c-f51f-481b-b99c-f574606c9ace" providerId="ADAL" clId="{31ACE023-AB6F-45E2-93E3-C9B9F498B8DA}" dt="2024-10-19T21:44:18.837" v="3173" actId="700"/>
          <ac:spMkLst>
            <pc:docMk/>
            <pc:sldMk cId="2653403868" sldId="267"/>
            <ac:spMk id="3" creationId="{29BD7D6A-0520-3D49-30EB-4E2A9C1558F9}"/>
          </ac:spMkLst>
        </pc:spChg>
        <pc:spChg chg="add mod ord">
          <ac:chgData name="Zita Draper" userId="b063123c-f51f-481b-b99c-f574606c9ace" providerId="ADAL" clId="{31ACE023-AB6F-45E2-93E3-C9B9F498B8DA}" dt="2024-10-19T21:46:05.466" v="3200" actId="26606"/>
          <ac:spMkLst>
            <pc:docMk/>
            <pc:sldMk cId="2653403868" sldId="267"/>
            <ac:spMk id="4" creationId="{EC294F29-4254-1E95-31FE-813DAD0A185C}"/>
          </ac:spMkLst>
        </pc:spChg>
        <pc:spChg chg="add del mod ord">
          <ac:chgData name="Zita Draper" userId="b063123c-f51f-481b-b99c-f574606c9ace" providerId="ADAL" clId="{31ACE023-AB6F-45E2-93E3-C9B9F498B8DA}" dt="2024-10-19T21:44:27.788" v="3192" actId="478"/>
          <ac:spMkLst>
            <pc:docMk/>
            <pc:sldMk cId="2653403868" sldId="267"/>
            <ac:spMk id="5" creationId="{6F2E1C82-9DD4-3F5D-EFEF-BAEDAAFFE785}"/>
          </ac:spMkLst>
        </pc:spChg>
        <pc:spChg chg="add del mod">
          <ac:chgData name="Zita Draper" userId="b063123c-f51f-481b-b99c-f574606c9ace" providerId="ADAL" clId="{31ACE023-AB6F-45E2-93E3-C9B9F498B8DA}" dt="2024-10-19T21:46:00.642" v="3199" actId="478"/>
          <ac:spMkLst>
            <pc:docMk/>
            <pc:sldMk cId="2653403868" sldId="267"/>
            <ac:spMk id="10" creationId="{11338AD5-4078-613F-0FD8-20E11F0E38C3}"/>
          </ac:spMkLst>
        </pc:spChg>
        <pc:spChg chg="add del">
          <ac:chgData name="Zita Draper" userId="b063123c-f51f-481b-b99c-f574606c9ace" providerId="ADAL" clId="{31ACE023-AB6F-45E2-93E3-C9B9F498B8DA}" dt="2024-10-19T21:46:05.466" v="3200" actId="26606"/>
          <ac:spMkLst>
            <pc:docMk/>
            <pc:sldMk cId="2653403868" sldId="267"/>
            <ac:spMk id="15" creationId="{71B2258F-86CA-4D4D-8270-BC05FCDEBFB3}"/>
          </ac:spMkLst>
        </pc:spChg>
        <pc:spChg chg="add">
          <ac:chgData name="Zita Draper" userId="b063123c-f51f-481b-b99c-f574606c9ace" providerId="ADAL" clId="{31ACE023-AB6F-45E2-93E3-C9B9F498B8DA}" dt="2024-10-19T21:46:05.466" v="3200" actId="26606"/>
          <ac:spMkLst>
            <pc:docMk/>
            <pc:sldMk cId="2653403868" sldId="267"/>
            <ac:spMk id="20" creationId="{657F69E0-C4B0-4BEC-A689-4F8D877F05D4}"/>
          </ac:spMkLst>
        </pc:spChg>
        <pc:spChg chg="add">
          <ac:chgData name="Zita Draper" userId="b063123c-f51f-481b-b99c-f574606c9ace" providerId="ADAL" clId="{31ACE023-AB6F-45E2-93E3-C9B9F498B8DA}" dt="2024-10-19T21:46:05.466" v="3200" actId="26606"/>
          <ac:spMkLst>
            <pc:docMk/>
            <pc:sldMk cId="2653403868" sldId="267"/>
            <ac:spMk id="22" creationId="{9F6380B4-6A1C-481E-8408-B4E6C75B9B81}"/>
          </ac:spMkLst>
        </pc:spChg>
        <pc:picChg chg="add del mod">
          <ac:chgData name="Zita Draper" userId="b063123c-f51f-481b-b99c-f574606c9ace" providerId="ADAL" clId="{31ACE023-AB6F-45E2-93E3-C9B9F498B8DA}" dt="2024-10-19T21:45:17.560" v="3194" actId="478"/>
          <ac:picMkLst>
            <pc:docMk/>
            <pc:sldMk cId="2653403868" sldId="267"/>
            <ac:picMk id="7" creationId="{434BCABE-820C-7851-E1F2-89F8C6BBE1B3}"/>
          </ac:picMkLst>
        </pc:picChg>
        <pc:picChg chg="add mod">
          <ac:chgData name="Zita Draper" userId="b063123c-f51f-481b-b99c-f574606c9ace" providerId="ADAL" clId="{31ACE023-AB6F-45E2-93E3-C9B9F498B8DA}" dt="2024-10-19T21:46:05.466" v="3200" actId="26606"/>
          <ac:picMkLst>
            <pc:docMk/>
            <pc:sldMk cId="2653403868" sldId="267"/>
            <ac:picMk id="9" creationId="{682489F4-8C9A-2403-7678-D98C793ADF1C}"/>
          </ac:picMkLst>
        </pc:picChg>
      </pc:sldChg>
      <pc:sldChg chg="addSp modSp mod setBg">
        <pc:chgData name="Zita Draper" userId="b063123c-f51f-481b-b99c-f574606c9ace" providerId="ADAL" clId="{31ACE023-AB6F-45E2-93E3-C9B9F498B8DA}" dt="2024-10-19T21:49:04.193" v="3463" actId="26606"/>
        <pc:sldMkLst>
          <pc:docMk/>
          <pc:sldMk cId="1717955967" sldId="268"/>
        </pc:sldMkLst>
        <pc:spChg chg="mod">
          <ac:chgData name="Zita Draper" userId="b063123c-f51f-481b-b99c-f574606c9ace" providerId="ADAL" clId="{31ACE023-AB6F-45E2-93E3-C9B9F498B8DA}" dt="2024-10-19T21:49:04.193" v="3463" actId="26606"/>
          <ac:spMkLst>
            <pc:docMk/>
            <pc:sldMk cId="1717955967" sldId="268"/>
            <ac:spMk id="2" creationId="{32A44083-A71D-B711-C4F3-4E3D0E5F8C34}"/>
          </ac:spMkLst>
        </pc:spChg>
        <pc:spChg chg="mod">
          <ac:chgData name="Zita Draper" userId="b063123c-f51f-481b-b99c-f574606c9ace" providerId="ADAL" clId="{31ACE023-AB6F-45E2-93E3-C9B9F498B8DA}" dt="2024-10-19T21:49:04.193" v="3463" actId="26606"/>
          <ac:spMkLst>
            <pc:docMk/>
            <pc:sldMk cId="1717955967" sldId="268"/>
            <ac:spMk id="3" creationId="{8B189AC3-01E3-C17F-4036-AE67F544418F}"/>
          </ac:spMkLst>
        </pc:spChg>
        <pc:spChg chg="add">
          <ac:chgData name="Zita Draper" userId="b063123c-f51f-481b-b99c-f574606c9ace" providerId="ADAL" clId="{31ACE023-AB6F-45E2-93E3-C9B9F498B8DA}" dt="2024-10-19T21:49:04.193" v="3463" actId="26606"/>
          <ac:spMkLst>
            <pc:docMk/>
            <pc:sldMk cId="1717955967" sldId="268"/>
            <ac:spMk id="8" creationId="{C2554CA6-288E-4202-BC52-2E5A8F0C0AED}"/>
          </ac:spMkLst>
        </pc:spChg>
        <pc:spChg chg="add">
          <ac:chgData name="Zita Draper" userId="b063123c-f51f-481b-b99c-f574606c9ace" providerId="ADAL" clId="{31ACE023-AB6F-45E2-93E3-C9B9F498B8DA}" dt="2024-10-19T21:49:04.193" v="3463" actId="26606"/>
          <ac:spMkLst>
            <pc:docMk/>
            <pc:sldMk cId="1717955967" sldId="268"/>
            <ac:spMk id="10" creationId="{B10BB131-AC8E-4A8E-A5D1-36260F720C3B}"/>
          </ac:spMkLst>
        </pc:spChg>
        <pc:spChg chg="add">
          <ac:chgData name="Zita Draper" userId="b063123c-f51f-481b-b99c-f574606c9ace" providerId="ADAL" clId="{31ACE023-AB6F-45E2-93E3-C9B9F498B8DA}" dt="2024-10-19T21:49:04.193" v="3463" actId="26606"/>
          <ac:spMkLst>
            <pc:docMk/>
            <pc:sldMk cId="1717955967" sldId="268"/>
            <ac:spMk id="12" creationId="{5B7778FC-632E-4DCA-A7CB-0D7731CCF970}"/>
          </ac:spMkLst>
        </pc:spChg>
        <pc:spChg chg="add">
          <ac:chgData name="Zita Draper" userId="b063123c-f51f-481b-b99c-f574606c9ace" providerId="ADAL" clId="{31ACE023-AB6F-45E2-93E3-C9B9F498B8DA}" dt="2024-10-19T21:49:04.193" v="3463" actId="26606"/>
          <ac:spMkLst>
            <pc:docMk/>
            <pc:sldMk cId="1717955967" sldId="268"/>
            <ac:spMk id="14" creationId="{FA23A907-97FB-4A8F-880A-DD77401C4296}"/>
          </ac:spMkLst>
        </pc:spChg>
      </pc:sldChg>
      <pc:sldChg chg="addSp delSp modSp mod setBg modClrScheme addAnim modAnim chgLayout">
        <pc:chgData name="Zita Draper" userId="b063123c-f51f-481b-b99c-f574606c9ace" providerId="ADAL" clId="{31ACE023-AB6F-45E2-93E3-C9B9F498B8DA}" dt="2024-10-19T21:50:34.886" v="3588" actId="20577"/>
        <pc:sldMkLst>
          <pc:docMk/>
          <pc:sldMk cId="39662456" sldId="269"/>
        </pc:sldMkLst>
        <pc:spChg chg="del">
          <ac:chgData name="Zita Draper" userId="b063123c-f51f-481b-b99c-f574606c9ace" providerId="ADAL" clId="{31ACE023-AB6F-45E2-93E3-C9B9F498B8DA}" dt="2024-10-19T21:47:49.752" v="3461" actId="478"/>
          <ac:spMkLst>
            <pc:docMk/>
            <pc:sldMk cId="39662456" sldId="269"/>
            <ac:spMk id="2" creationId="{E1AA4B4C-E691-5E98-F081-C5CD4FE81215}"/>
          </ac:spMkLst>
        </pc:spChg>
        <pc:spChg chg="del">
          <ac:chgData name="Zita Draper" userId="b063123c-f51f-481b-b99c-f574606c9ace" providerId="ADAL" clId="{31ACE023-AB6F-45E2-93E3-C9B9F498B8DA}" dt="2024-10-19T21:47:52.619" v="3462" actId="478"/>
          <ac:spMkLst>
            <pc:docMk/>
            <pc:sldMk cId="39662456" sldId="269"/>
            <ac:spMk id="3" creationId="{25A34E87-59A8-D30B-8CD0-AB4ADC07E518}"/>
          </ac:spMkLst>
        </pc:spChg>
        <pc:spChg chg="add mod">
          <ac:chgData name="Zita Draper" userId="b063123c-f51f-481b-b99c-f574606c9ace" providerId="ADAL" clId="{31ACE023-AB6F-45E2-93E3-C9B9F498B8DA}" dt="2024-10-19T21:49:54.081" v="3540" actId="122"/>
          <ac:spMkLst>
            <pc:docMk/>
            <pc:sldMk cId="39662456" sldId="269"/>
            <ac:spMk id="4" creationId="{8263FF39-1852-2AD9-E10D-F53DEC9392D2}"/>
          </ac:spMkLst>
        </pc:spChg>
        <pc:spChg chg="add mod">
          <ac:chgData name="Zita Draper" userId="b063123c-f51f-481b-b99c-f574606c9ace" providerId="ADAL" clId="{31ACE023-AB6F-45E2-93E3-C9B9F498B8DA}" dt="2024-10-19T21:50:34.886" v="3588" actId="20577"/>
          <ac:spMkLst>
            <pc:docMk/>
            <pc:sldMk cId="39662456" sldId="269"/>
            <ac:spMk id="5" creationId="{B5FF56C5-7F09-E441-DDB5-98837ADD43BE}"/>
          </ac:spMkLst>
        </pc:spChg>
        <pc:spChg chg="add">
          <ac:chgData name="Zita Draper" userId="b063123c-f51f-481b-b99c-f574606c9ace" providerId="ADAL" clId="{31ACE023-AB6F-45E2-93E3-C9B9F498B8DA}" dt="2024-10-19T21:49:39.075" v="3521" actId="26606"/>
          <ac:spMkLst>
            <pc:docMk/>
            <pc:sldMk cId="39662456" sldId="269"/>
            <ac:spMk id="11" creationId="{23F18E02-9FC0-49C2-BE57-195BEE392BA6}"/>
          </ac:spMkLst>
        </pc:spChg>
        <pc:grpChg chg="add">
          <ac:chgData name="Zita Draper" userId="b063123c-f51f-481b-b99c-f574606c9ace" providerId="ADAL" clId="{31ACE023-AB6F-45E2-93E3-C9B9F498B8DA}" dt="2024-10-19T21:49:39.075" v="3521" actId="26606"/>
          <ac:grpSpMkLst>
            <pc:docMk/>
            <pc:sldMk cId="39662456" sldId="269"/>
            <ac:grpSpMk id="13" creationId="{DC9608D4-CD9C-4B8B-88DC-8055C0325C72}"/>
          </ac:grpSpMkLst>
        </pc:grpChg>
        <pc:picChg chg="add">
          <ac:chgData name="Zita Draper" userId="b063123c-f51f-481b-b99c-f574606c9ace" providerId="ADAL" clId="{31ACE023-AB6F-45E2-93E3-C9B9F498B8DA}" dt="2024-10-19T21:49:39.075" v="3521" actId="26606"/>
          <ac:picMkLst>
            <pc:docMk/>
            <pc:sldMk cId="39662456" sldId="269"/>
            <ac:picMk id="7" creationId="{4BC3FD0F-86D7-3605-96B4-77B5A0F2D221}"/>
          </ac:picMkLst>
        </pc:picChg>
      </pc:sldChg>
      <pc:sldChg chg="addSp delSp modSp mod setBg">
        <pc:chgData name="Zita Draper" userId="b063123c-f51f-481b-b99c-f574606c9ace" providerId="ADAL" clId="{31ACE023-AB6F-45E2-93E3-C9B9F498B8DA}" dt="2024-10-19T21:56:03.814" v="4167" actId="26606"/>
        <pc:sldMkLst>
          <pc:docMk/>
          <pc:sldMk cId="78562328" sldId="270"/>
        </pc:sldMkLst>
        <pc:spChg chg="mod">
          <ac:chgData name="Zita Draper" userId="b063123c-f51f-481b-b99c-f574606c9ace" providerId="ADAL" clId="{31ACE023-AB6F-45E2-93E3-C9B9F498B8DA}" dt="2024-10-19T21:56:03.814" v="4167" actId="26606"/>
          <ac:spMkLst>
            <pc:docMk/>
            <pc:sldMk cId="78562328" sldId="270"/>
            <ac:spMk id="2" creationId="{129F1800-2399-2D74-D76F-0FC7F5751B09}"/>
          </ac:spMkLst>
        </pc:spChg>
        <pc:spChg chg="del mod">
          <ac:chgData name="Zita Draper" userId="b063123c-f51f-481b-b99c-f574606c9ace" providerId="ADAL" clId="{31ACE023-AB6F-45E2-93E3-C9B9F498B8DA}" dt="2024-10-19T21:56:03.814" v="4167" actId="26606"/>
          <ac:spMkLst>
            <pc:docMk/>
            <pc:sldMk cId="78562328" sldId="270"/>
            <ac:spMk id="3" creationId="{2DAB15AB-0E64-39B6-8D25-99B89E1916DE}"/>
          </ac:spMkLst>
        </pc:spChg>
        <pc:spChg chg="add del">
          <ac:chgData name="Zita Draper" userId="b063123c-f51f-481b-b99c-f574606c9ace" providerId="ADAL" clId="{31ACE023-AB6F-45E2-93E3-C9B9F498B8DA}" dt="2024-10-19T21:56:03.768" v="4166" actId="26606"/>
          <ac:spMkLst>
            <pc:docMk/>
            <pc:sldMk cId="78562328" sldId="270"/>
            <ac:spMk id="8" creationId="{907EF6B7-1338-4443-8C46-6A318D952DFD}"/>
          </ac:spMkLst>
        </pc:spChg>
        <pc:spChg chg="add">
          <ac:chgData name="Zita Draper" userId="b063123c-f51f-481b-b99c-f574606c9ace" providerId="ADAL" clId="{31ACE023-AB6F-45E2-93E3-C9B9F498B8DA}" dt="2024-10-19T21:56:03.814" v="4167" actId="26606"/>
          <ac:spMkLst>
            <pc:docMk/>
            <pc:sldMk cId="78562328" sldId="270"/>
            <ac:spMk id="9" creationId="{2E442304-DDBD-4F7B-8017-36BCC863FB40}"/>
          </ac:spMkLst>
        </pc:spChg>
        <pc:spChg chg="add del">
          <ac:chgData name="Zita Draper" userId="b063123c-f51f-481b-b99c-f574606c9ace" providerId="ADAL" clId="{31ACE023-AB6F-45E2-93E3-C9B9F498B8DA}" dt="2024-10-19T21:56:03.768" v="4166" actId="26606"/>
          <ac:spMkLst>
            <pc:docMk/>
            <pc:sldMk cId="78562328" sldId="270"/>
            <ac:spMk id="10" creationId="{DAAE4CDD-124C-4DCF-9584-B6033B545DD5}"/>
          </ac:spMkLst>
        </pc:spChg>
        <pc:spChg chg="add">
          <ac:chgData name="Zita Draper" userId="b063123c-f51f-481b-b99c-f574606c9ace" providerId="ADAL" clId="{31ACE023-AB6F-45E2-93E3-C9B9F498B8DA}" dt="2024-10-19T21:56:03.814" v="4167" actId="26606"/>
          <ac:spMkLst>
            <pc:docMk/>
            <pc:sldMk cId="78562328" sldId="270"/>
            <ac:spMk id="11" creationId="{5E107275-3853-46FD-A241-DE4355A42675}"/>
          </ac:spMkLst>
        </pc:spChg>
        <pc:spChg chg="add del">
          <ac:chgData name="Zita Draper" userId="b063123c-f51f-481b-b99c-f574606c9ace" providerId="ADAL" clId="{31ACE023-AB6F-45E2-93E3-C9B9F498B8DA}" dt="2024-10-19T21:56:03.768" v="4166" actId="26606"/>
          <ac:spMkLst>
            <pc:docMk/>
            <pc:sldMk cId="78562328" sldId="270"/>
            <ac:spMk id="12" creationId="{081E4A58-353D-44AE-B2FC-2A74E2E400F7}"/>
          </ac:spMkLst>
        </pc:spChg>
        <pc:graphicFrameChg chg="add">
          <ac:chgData name="Zita Draper" userId="b063123c-f51f-481b-b99c-f574606c9ace" providerId="ADAL" clId="{31ACE023-AB6F-45E2-93E3-C9B9F498B8DA}" dt="2024-10-19T21:56:03.814" v="4167" actId="26606"/>
          <ac:graphicFrameMkLst>
            <pc:docMk/>
            <pc:sldMk cId="78562328" sldId="270"/>
            <ac:graphicFrameMk id="5" creationId="{78F33FCF-0F78-69C5-846C-5275E6BAD925}"/>
          </ac:graphicFrameMkLst>
        </pc:graphicFrameChg>
      </pc:sldChg>
      <pc:sldChg chg="addSp modSp mod setBg">
        <pc:chgData name="Zita Draper" userId="b063123c-f51f-481b-b99c-f574606c9ace" providerId="ADAL" clId="{31ACE023-AB6F-45E2-93E3-C9B9F498B8DA}" dt="2024-10-19T21:56:30.861" v="4169" actId="122"/>
        <pc:sldMkLst>
          <pc:docMk/>
          <pc:sldMk cId="1822929863" sldId="271"/>
        </pc:sldMkLst>
        <pc:spChg chg="mod">
          <ac:chgData name="Zita Draper" userId="b063123c-f51f-481b-b99c-f574606c9ace" providerId="ADAL" clId="{31ACE023-AB6F-45E2-93E3-C9B9F498B8DA}" dt="2024-10-19T21:56:30.861" v="4169" actId="122"/>
          <ac:spMkLst>
            <pc:docMk/>
            <pc:sldMk cId="1822929863" sldId="271"/>
            <ac:spMk id="2" creationId="{921C15A3-31E6-5E0D-3A23-3EBE88FFC00D}"/>
          </ac:spMkLst>
        </pc:spChg>
        <pc:spChg chg="mod">
          <ac:chgData name="Zita Draper" userId="b063123c-f51f-481b-b99c-f574606c9ace" providerId="ADAL" clId="{31ACE023-AB6F-45E2-93E3-C9B9F498B8DA}" dt="2024-10-19T21:56:26.736" v="4168" actId="26606"/>
          <ac:spMkLst>
            <pc:docMk/>
            <pc:sldMk cId="1822929863" sldId="271"/>
            <ac:spMk id="3" creationId="{03BC7A35-B770-F04F-436F-D344172CB7D9}"/>
          </ac:spMkLst>
        </pc:spChg>
        <pc:spChg chg="add">
          <ac:chgData name="Zita Draper" userId="b063123c-f51f-481b-b99c-f574606c9ace" providerId="ADAL" clId="{31ACE023-AB6F-45E2-93E3-C9B9F498B8DA}" dt="2024-10-19T21:56:26.736" v="4168" actId="26606"/>
          <ac:spMkLst>
            <pc:docMk/>
            <pc:sldMk cId="1822929863" sldId="271"/>
            <ac:spMk id="8" creationId="{C2554CA6-288E-4202-BC52-2E5A8F0C0AED}"/>
          </ac:spMkLst>
        </pc:spChg>
        <pc:spChg chg="add">
          <ac:chgData name="Zita Draper" userId="b063123c-f51f-481b-b99c-f574606c9ace" providerId="ADAL" clId="{31ACE023-AB6F-45E2-93E3-C9B9F498B8DA}" dt="2024-10-19T21:56:26.736" v="4168" actId="26606"/>
          <ac:spMkLst>
            <pc:docMk/>
            <pc:sldMk cId="1822929863" sldId="271"/>
            <ac:spMk id="10" creationId="{B10BB131-AC8E-4A8E-A5D1-36260F720C3B}"/>
          </ac:spMkLst>
        </pc:spChg>
        <pc:spChg chg="add">
          <ac:chgData name="Zita Draper" userId="b063123c-f51f-481b-b99c-f574606c9ace" providerId="ADAL" clId="{31ACE023-AB6F-45E2-93E3-C9B9F498B8DA}" dt="2024-10-19T21:56:26.736" v="4168" actId="26606"/>
          <ac:spMkLst>
            <pc:docMk/>
            <pc:sldMk cId="1822929863" sldId="271"/>
            <ac:spMk id="12" creationId="{5B7778FC-632E-4DCA-A7CB-0D7731CCF970}"/>
          </ac:spMkLst>
        </pc:spChg>
        <pc:spChg chg="add">
          <ac:chgData name="Zita Draper" userId="b063123c-f51f-481b-b99c-f574606c9ace" providerId="ADAL" clId="{31ACE023-AB6F-45E2-93E3-C9B9F498B8DA}" dt="2024-10-19T21:56:26.736" v="4168" actId="26606"/>
          <ac:spMkLst>
            <pc:docMk/>
            <pc:sldMk cId="1822929863" sldId="271"/>
            <ac:spMk id="14" creationId="{FA23A907-97FB-4A8F-880A-DD77401C4296}"/>
          </ac:spMkLst>
        </pc:spChg>
      </pc:sldChg>
      <pc:sldChg chg="addSp delSp modSp mod modClrScheme chgLayout">
        <pc:chgData name="Zita Draper" userId="b063123c-f51f-481b-b99c-f574606c9ace" providerId="ADAL" clId="{31ACE023-AB6F-45E2-93E3-C9B9F498B8DA}" dt="2024-10-19T21:58:43.836" v="4240" actId="1076"/>
        <pc:sldMkLst>
          <pc:docMk/>
          <pc:sldMk cId="2503210920" sldId="272"/>
        </pc:sldMkLst>
        <pc:spChg chg="del mod ord">
          <ac:chgData name="Zita Draper" userId="b063123c-f51f-481b-b99c-f574606c9ace" providerId="ADAL" clId="{31ACE023-AB6F-45E2-93E3-C9B9F498B8DA}" dt="2024-10-19T21:56:37.767" v="4170" actId="700"/>
          <ac:spMkLst>
            <pc:docMk/>
            <pc:sldMk cId="2503210920" sldId="272"/>
            <ac:spMk id="2" creationId="{5CE62A4C-20AC-7293-832D-4D38BC93E8BB}"/>
          </ac:spMkLst>
        </pc:spChg>
        <pc:spChg chg="del mod ord">
          <ac:chgData name="Zita Draper" userId="b063123c-f51f-481b-b99c-f574606c9ace" providerId="ADAL" clId="{31ACE023-AB6F-45E2-93E3-C9B9F498B8DA}" dt="2024-10-19T21:56:37.767" v="4170" actId="700"/>
          <ac:spMkLst>
            <pc:docMk/>
            <pc:sldMk cId="2503210920" sldId="272"/>
            <ac:spMk id="3" creationId="{D101E8D4-87EB-42C4-7EE0-7AD6D6E72F24}"/>
          </ac:spMkLst>
        </pc:spChg>
        <pc:spChg chg="add del mod ord">
          <ac:chgData name="Zita Draper" userId="b063123c-f51f-481b-b99c-f574606c9ace" providerId="ADAL" clId="{31ACE023-AB6F-45E2-93E3-C9B9F498B8DA}" dt="2024-10-19T21:58:27.292" v="4233" actId="478"/>
          <ac:spMkLst>
            <pc:docMk/>
            <pc:sldMk cId="2503210920" sldId="272"/>
            <ac:spMk id="4" creationId="{556C34D9-CD35-0A55-0952-58D8D1E6EBB0}"/>
          </ac:spMkLst>
        </pc:spChg>
        <pc:spChg chg="add del mod ord">
          <ac:chgData name="Zita Draper" userId="b063123c-f51f-481b-b99c-f574606c9ace" providerId="ADAL" clId="{31ACE023-AB6F-45E2-93E3-C9B9F498B8DA}" dt="2024-10-19T21:58:32.723" v="4235" actId="478"/>
          <ac:spMkLst>
            <pc:docMk/>
            <pc:sldMk cId="2503210920" sldId="272"/>
            <ac:spMk id="5" creationId="{9149EE41-5380-5599-C0C4-FFAD4C2B9F77}"/>
          </ac:spMkLst>
        </pc:spChg>
        <pc:spChg chg="add del mod">
          <ac:chgData name="Zita Draper" userId="b063123c-f51f-481b-b99c-f574606c9ace" providerId="ADAL" clId="{31ACE023-AB6F-45E2-93E3-C9B9F498B8DA}" dt="2024-10-19T21:58:29.886" v="4234" actId="478"/>
          <ac:spMkLst>
            <pc:docMk/>
            <pc:sldMk cId="2503210920" sldId="272"/>
            <ac:spMk id="9" creationId="{926D1CEE-F422-993B-3489-F889FA67D63C}"/>
          </ac:spMkLst>
        </pc:spChg>
        <pc:spChg chg="add del mod">
          <ac:chgData name="Zita Draper" userId="b063123c-f51f-481b-b99c-f574606c9ace" providerId="ADAL" clId="{31ACE023-AB6F-45E2-93E3-C9B9F498B8DA}" dt="2024-10-19T21:58:35.147" v="4236" actId="478"/>
          <ac:spMkLst>
            <pc:docMk/>
            <pc:sldMk cId="2503210920" sldId="272"/>
            <ac:spMk id="11" creationId="{FA995D6B-3E07-DCA3-5B05-C01E4E8FEAFC}"/>
          </ac:spMkLst>
        </pc:spChg>
        <pc:picChg chg="add mod">
          <ac:chgData name="Zita Draper" userId="b063123c-f51f-481b-b99c-f574606c9ace" providerId="ADAL" clId="{31ACE023-AB6F-45E2-93E3-C9B9F498B8DA}" dt="2024-10-19T21:58:43.836" v="4240" actId="1076"/>
          <ac:picMkLst>
            <pc:docMk/>
            <pc:sldMk cId="2503210920" sldId="272"/>
            <ac:picMk id="7" creationId="{AB6C58C0-A93C-5250-56E8-D4F529BC6A1C}"/>
          </ac:picMkLst>
        </pc:picChg>
      </pc:sldChg>
      <pc:sldChg chg="addSp modSp mod setBg">
        <pc:chgData name="Zita Draper" userId="b063123c-f51f-481b-b99c-f574606c9ace" providerId="ADAL" clId="{31ACE023-AB6F-45E2-93E3-C9B9F498B8DA}" dt="2024-10-19T21:59:56.707" v="4437" actId="26606"/>
        <pc:sldMkLst>
          <pc:docMk/>
          <pc:sldMk cId="3579778536" sldId="273"/>
        </pc:sldMkLst>
        <pc:spChg chg="mod">
          <ac:chgData name="Zita Draper" userId="b063123c-f51f-481b-b99c-f574606c9ace" providerId="ADAL" clId="{31ACE023-AB6F-45E2-93E3-C9B9F498B8DA}" dt="2024-10-19T21:59:56.707" v="4437" actId="26606"/>
          <ac:spMkLst>
            <pc:docMk/>
            <pc:sldMk cId="3579778536" sldId="273"/>
            <ac:spMk id="2" creationId="{361B696F-3501-34AC-4014-68B3EE51E90D}"/>
          </ac:spMkLst>
        </pc:spChg>
        <pc:spChg chg="mod">
          <ac:chgData name="Zita Draper" userId="b063123c-f51f-481b-b99c-f574606c9ace" providerId="ADAL" clId="{31ACE023-AB6F-45E2-93E3-C9B9F498B8DA}" dt="2024-10-19T21:59:56.707" v="4437" actId="26606"/>
          <ac:spMkLst>
            <pc:docMk/>
            <pc:sldMk cId="3579778536" sldId="273"/>
            <ac:spMk id="3" creationId="{210C2097-70BA-087A-E67D-2DBF21585258}"/>
          </ac:spMkLst>
        </pc:spChg>
        <pc:spChg chg="add">
          <ac:chgData name="Zita Draper" userId="b063123c-f51f-481b-b99c-f574606c9ace" providerId="ADAL" clId="{31ACE023-AB6F-45E2-93E3-C9B9F498B8DA}" dt="2024-10-19T21:59:56.707" v="4437" actId="26606"/>
          <ac:spMkLst>
            <pc:docMk/>
            <pc:sldMk cId="3579778536" sldId="273"/>
            <ac:spMk id="8" creationId="{C2554CA6-288E-4202-BC52-2E5A8F0C0AED}"/>
          </ac:spMkLst>
        </pc:spChg>
        <pc:spChg chg="add">
          <ac:chgData name="Zita Draper" userId="b063123c-f51f-481b-b99c-f574606c9ace" providerId="ADAL" clId="{31ACE023-AB6F-45E2-93E3-C9B9F498B8DA}" dt="2024-10-19T21:59:56.707" v="4437" actId="26606"/>
          <ac:spMkLst>
            <pc:docMk/>
            <pc:sldMk cId="3579778536" sldId="273"/>
            <ac:spMk id="10" creationId="{B10BB131-AC8E-4A8E-A5D1-36260F720C3B}"/>
          </ac:spMkLst>
        </pc:spChg>
        <pc:spChg chg="add">
          <ac:chgData name="Zita Draper" userId="b063123c-f51f-481b-b99c-f574606c9ace" providerId="ADAL" clId="{31ACE023-AB6F-45E2-93E3-C9B9F498B8DA}" dt="2024-10-19T21:59:56.707" v="4437" actId="26606"/>
          <ac:spMkLst>
            <pc:docMk/>
            <pc:sldMk cId="3579778536" sldId="273"/>
            <ac:spMk id="12" creationId="{5B7778FC-632E-4DCA-A7CB-0D7731CCF970}"/>
          </ac:spMkLst>
        </pc:spChg>
        <pc:spChg chg="add">
          <ac:chgData name="Zita Draper" userId="b063123c-f51f-481b-b99c-f574606c9ace" providerId="ADAL" clId="{31ACE023-AB6F-45E2-93E3-C9B9F498B8DA}" dt="2024-10-19T21:59:56.707" v="4437" actId="26606"/>
          <ac:spMkLst>
            <pc:docMk/>
            <pc:sldMk cId="3579778536" sldId="273"/>
            <ac:spMk id="14" creationId="{FA23A907-97FB-4A8F-880A-DD77401C4296}"/>
          </ac:spMkLst>
        </pc:spChg>
      </pc:sldChg>
      <pc:sldChg chg="addSp delSp modSp mod modAnim">
        <pc:chgData name="Zita Draper" userId="b063123c-f51f-481b-b99c-f574606c9ace" providerId="ADAL" clId="{31ACE023-AB6F-45E2-93E3-C9B9F498B8DA}" dt="2024-10-19T22:07:00.775" v="4451" actId="1076"/>
        <pc:sldMkLst>
          <pc:docMk/>
          <pc:sldMk cId="3241269866" sldId="274"/>
        </pc:sldMkLst>
        <pc:spChg chg="del">
          <ac:chgData name="Zita Draper" userId="b063123c-f51f-481b-b99c-f574606c9ace" providerId="ADAL" clId="{31ACE023-AB6F-45E2-93E3-C9B9F498B8DA}" dt="2024-10-19T22:00:03.385" v="4438" actId="478"/>
          <ac:spMkLst>
            <pc:docMk/>
            <pc:sldMk cId="3241269866" sldId="274"/>
            <ac:spMk id="2" creationId="{B8FF9F1A-D78C-147F-AB31-6A75BD1D2910}"/>
          </ac:spMkLst>
        </pc:spChg>
        <pc:spChg chg="del">
          <ac:chgData name="Zita Draper" userId="b063123c-f51f-481b-b99c-f574606c9ace" providerId="ADAL" clId="{31ACE023-AB6F-45E2-93E3-C9B9F498B8DA}" dt="2024-10-19T22:00:05.641" v="4439" actId="478"/>
          <ac:spMkLst>
            <pc:docMk/>
            <pc:sldMk cId="3241269866" sldId="274"/>
            <ac:spMk id="3" creationId="{1796C923-F7B5-C9FD-E49B-77A4C4CDC1BD}"/>
          </ac:spMkLst>
        </pc:spChg>
        <pc:picChg chg="add mod">
          <ac:chgData name="Zita Draper" userId="b063123c-f51f-481b-b99c-f574606c9ace" providerId="ADAL" clId="{31ACE023-AB6F-45E2-93E3-C9B9F498B8DA}" dt="2024-10-19T22:07:00.775" v="4451" actId="1076"/>
          <ac:picMkLst>
            <pc:docMk/>
            <pc:sldMk cId="3241269866" sldId="274"/>
            <ac:picMk id="4" creationId="{416D1CFF-554C-B5D4-91A6-C9201DAD4B55}"/>
          </ac:picMkLst>
        </pc:picChg>
      </pc:sldChg>
      <pc:sldChg chg="addSp delSp modSp mod modAnim">
        <pc:chgData name="Zita Draper" userId="b063123c-f51f-481b-b99c-f574606c9ace" providerId="ADAL" clId="{31ACE023-AB6F-45E2-93E3-C9B9F498B8DA}" dt="2024-10-19T22:06:47.524" v="4448" actId="14100"/>
        <pc:sldMkLst>
          <pc:docMk/>
          <pc:sldMk cId="3225635995" sldId="275"/>
        </pc:sldMkLst>
        <pc:spChg chg="del">
          <ac:chgData name="Zita Draper" userId="b063123c-f51f-481b-b99c-f574606c9ace" providerId="ADAL" clId="{31ACE023-AB6F-45E2-93E3-C9B9F498B8DA}" dt="2024-10-19T22:06:10.080" v="4443" actId="478"/>
          <ac:spMkLst>
            <pc:docMk/>
            <pc:sldMk cId="3225635995" sldId="275"/>
            <ac:spMk id="2" creationId="{1D9B564E-4A5E-F0B3-A181-50BED48AC0D5}"/>
          </ac:spMkLst>
        </pc:spChg>
        <pc:spChg chg="del">
          <ac:chgData name="Zita Draper" userId="b063123c-f51f-481b-b99c-f574606c9ace" providerId="ADAL" clId="{31ACE023-AB6F-45E2-93E3-C9B9F498B8DA}" dt="2024-10-19T22:06:11.997" v="4444" actId="478"/>
          <ac:spMkLst>
            <pc:docMk/>
            <pc:sldMk cId="3225635995" sldId="275"/>
            <ac:spMk id="3" creationId="{93177BAD-B82A-B85F-C4DE-C2EE05638CCE}"/>
          </ac:spMkLst>
        </pc:spChg>
        <pc:picChg chg="add mod">
          <ac:chgData name="Zita Draper" userId="b063123c-f51f-481b-b99c-f574606c9ace" providerId="ADAL" clId="{31ACE023-AB6F-45E2-93E3-C9B9F498B8DA}" dt="2024-10-19T22:06:47.524" v="4448" actId="14100"/>
          <ac:picMkLst>
            <pc:docMk/>
            <pc:sldMk cId="3225635995" sldId="275"/>
            <ac:picMk id="4" creationId="{7B19A5A5-B4A4-78A3-65A3-F80E8AA1577A}"/>
          </ac:picMkLst>
        </pc:picChg>
      </pc:sldChg>
      <pc:sldChg chg="addSp delSp modSp mod setBg">
        <pc:chgData name="Zita Draper" userId="b063123c-f51f-481b-b99c-f574606c9ace" providerId="ADAL" clId="{31ACE023-AB6F-45E2-93E3-C9B9F498B8DA}" dt="2024-10-19T22:13:13.279" v="5333" actId="26606"/>
        <pc:sldMkLst>
          <pc:docMk/>
          <pc:sldMk cId="370834164" sldId="276"/>
        </pc:sldMkLst>
        <pc:spChg chg="mod">
          <ac:chgData name="Zita Draper" userId="b063123c-f51f-481b-b99c-f574606c9ace" providerId="ADAL" clId="{31ACE023-AB6F-45E2-93E3-C9B9F498B8DA}" dt="2024-10-19T22:13:13.279" v="5333" actId="26606"/>
          <ac:spMkLst>
            <pc:docMk/>
            <pc:sldMk cId="370834164" sldId="276"/>
            <ac:spMk id="2" creationId="{750B207B-09E7-5458-A9D8-47FE6264175C}"/>
          </ac:spMkLst>
        </pc:spChg>
        <pc:spChg chg="del mod">
          <ac:chgData name="Zita Draper" userId="b063123c-f51f-481b-b99c-f574606c9ace" providerId="ADAL" clId="{31ACE023-AB6F-45E2-93E3-C9B9F498B8DA}" dt="2024-10-19T22:13:13.279" v="5333" actId="26606"/>
          <ac:spMkLst>
            <pc:docMk/>
            <pc:sldMk cId="370834164" sldId="276"/>
            <ac:spMk id="3" creationId="{EB3A7B71-8A18-45A3-A79D-F72226371FB5}"/>
          </ac:spMkLst>
        </pc:spChg>
        <pc:spChg chg="add">
          <ac:chgData name="Zita Draper" userId="b063123c-f51f-481b-b99c-f574606c9ace" providerId="ADAL" clId="{31ACE023-AB6F-45E2-93E3-C9B9F498B8DA}" dt="2024-10-19T22:13:13.279" v="5333" actId="26606"/>
          <ac:spMkLst>
            <pc:docMk/>
            <pc:sldMk cId="370834164" sldId="276"/>
            <ac:spMk id="9" creationId="{56E9B3E6-E277-4D68-BA48-9CB43FFBD6E2}"/>
          </ac:spMkLst>
        </pc:spChg>
        <pc:spChg chg="add">
          <ac:chgData name="Zita Draper" userId="b063123c-f51f-481b-b99c-f574606c9ace" providerId="ADAL" clId="{31ACE023-AB6F-45E2-93E3-C9B9F498B8DA}" dt="2024-10-19T22:13:13.279" v="5333" actId="26606"/>
          <ac:spMkLst>
            <pc:docMk/>
            <pc:sldMk cId="370834164" sldId="276"/>
            <ac:spMk id="16" creationId="{D5B0017B-2ECA-49AF-B397-DC140825DF8D}"/>
          </ac:spMkLst>
        </pc:spChg>
        <pc:grpChg chg="add">
          <ac:chgData name="Zita Draper" userId="b063123c-f51f-481b-b99c-f574606c9ace" providerId="ADAL" clId="{31ACE023-AB6F-45E2-93E3-C9B9F498B8DA}" dt="2024-10-19T22:13:13.279" v="5333" actId="26606"/>
          <ac:grpSpMkLst>
            <pc:docMk/>
            <pc:sldMk cId="370834164" sldId="276"/>
            <ac:grpSpMk id="11" creationId="{AE1C45F0-260A-458C-96ED-C1F6D2151219}"/>
          </ac:grpSpMkLst>
        </pc:grpChg>
        <pc:graphicFrameChg chg="add">
          <ac:chgData name="Zita Draper" userId="b063123c-f51f-481b-b99c-f574606c9ace" providerId="ADAL" clId="{31ACE023-AB6F-45E2-93E3-C9B9F498B8DA}" dt="2024-10-19T22:13:13.279" v="5333" actId="26606"/>
          <ac:graphicFrameMkLst>
            <pc:docMk/>
            <pc:sldMk cId="370834164" sldId="276"/>
            <ac:graphicFrameMk id="5" creationId="{BE0503DF-027B-368D-E72E-473D1996F039}"/>
          </ac:graphicFrameMkLst>
        </pc:graphicFrameChg>
        <pc:cxnChg chg="add">
          <ac:chgData name="Zita Draper" userId="b063123c-f51f-481b-b99c-f574606c9ace" providerId="ADAL" clId="{31ACE023-AB6F-45E2-93E3-C9B9F498B8DA}" dt="2024-10-19T22:13:13.279" v="5333" actId="26606"/>
          <ac:cxnSpMkLst>
            <pc:docMk/>
            <pc:sldMk cId="370834164" sldId="276"/>
            <ac:cxnSpMk id="18" creationId="{6CF1BAF6-AD41-4082-B212-8A1F9A2E8779}"/>
          </ac:cxnSpMkLst>
        </pc:cxnChg>
      </pc:sldChg>
      <pc:sldChg chg="addSp modSp mod setBg">
        <pc:chgData name="Zita Draper" userId="b063123c-f51f-481b-b99c-f574606c9ace" providerId="ADAL" clId="{31ACE023-AB6F-45E2-93E3-C9B9F498B8DA}" dt="2024-10-19T22:13:22.292" v="5334" actId="26606"/>
        <pc:sldMkLst>
          <pc:docMk/>
          <pc:sldMk cId="856347395" sldId="277"/>
        </pc:sldMkLst>
        <pc:spChg chg="mod">
          <ac:chgData name="Zita Draper" userId="b063123c-f51f-481b-b99c-f574606c9ace" providerId="ADAL" clId="{31ACE023-AB6F-45E2-93E3-C9B9F498B8DA}" dt="2024-10-19T22:13:22.292" v="5334" actId="26606"/>
          <ac:spMkLst>
            <pc:docMk/>
            <pc:sldMk cId="856347395" sldId="277"/>
            <ac:spMk id="2" creationId="{C0EE5ABF-F4AC-E5D2-27D4-35E062FCA203}"/>
          </ac:spMkLst>
        </pc:spChg>
        <pc:spChg chg="mod">
          <ac:chgData name="Zita Draper" userId="b063123c-f51f-481b-b99c-f574606c9ace" providerId="ADAL" clId="{31ACE023-AB6F-45E2-93E3-C9B9F498B8DA}" dt="2024-10-19T22:13:22.292" v="5334" actId="26606"/>
          <ac:spMkLst>
            <pc:docMk/>
            <pc:sldMk cId="856347395" sldId="277"/>
            <ac:spMk id="3" creationId="{D4E17C46-92D7-502E-94C3-04DFE49EC1D0}"/>
          </ac:spMkLst>
        </pc:spChg>
        <pc:spChg chg="add">
          <ac:chgData name="Zita Draper" userId="b063123c-f51f-481b-b99c-f574606c9ace" providerId="ADAL" clId="{31ACE023-AB6F-45E2-93E3-C9B9F498B8DA}" dt="2024-10-19T22:13:22.292" v="5334" actId="26606"/>
          <ac:spMkLst>
            <pc:docMk/>
            <pc:sldMk cId="856347395" sldId="277"/>
            <ac:spMk id="8" creationId="{907EF6B7-1338-4443-8C46-6A318D952DFD}"/>
          </ac:spMkLst>
        </pc:spChg>
        <pc:spChg chg="add">
          <ac:chgData name="Zita Draper" userId="b063123c-f51f-481b-b99c-f574606c9ace" providerId="ADAL" clId="{31ACE023-AB6F-45E2-93E3-C9B9F498B8DA}" dt="2024-10-19T22:13:22.292" v="5334" actId="26606"/>
          <ac:spMkLst>
            <pc:docMk/>
            <pc:sldMk cId="856347395" sldId="277"/>
            <ac:spMk id="10" creationId="{DAAE4CDD-124C-4DCF-9584-B6033B545DD5}"/>
          </ac:spMkLst>
        </pc:spChg>
        <pc:spChg chg="add">
          <ac:chgData name="Zita Draper" userId="b063123c-f51f-481b-b99c-f574606c9ace" providerId="ADAL" clId="{31ACE023-AB6F-45E2-93E3-C9B9F498B8DA}" dt="2024-10-19T22:13:22.292" v="5334" actId="26606"/>
          <ac:spMkLst>
            <pc:docMk/>
            <pc:sldMk cId="856347395" sldId="277"/>
            <ac:spMk id="12" creationId="{081E4A58-353D-44AE-B2FC-2A74E2E400F7}"/>
          </ac:spMkLst>
        </pc:spChg>
      </pc:sldChg>
      <pc:sldChg chg="addSp modSp mod setBg">
        <pc:chgData name="Zita Draper" userId="b063123c-f51f-481b-b99c-f574606c9ace" providerId="ADAL" clId="{31ACE023-AB6F-45E2-93E3-C9B9F498B8DA}" dt="2024-10-19T22:22:35.678" v="5831" actId="26606"/>
        <pc:sldMkLst>
          <pc:docMk/>
          <pc:sldMk cId="1115395737" sldId="278"/>
        </pc:sldMkLst>
        <pc:spChg chg="mod">
          <ac:chgData name="Zita Draper" userId="b063123c-f51f-481b-b99c-f574606c9ace" providerId="ADAL" clId="{31ACE023-AB6F-45E2-93E3-C9B9F498B8DA}" dt="2024-10-19T22:22:35.678" v="5831" actId="26606"/>
          <ac:spMkLst>
            <pc:docMk/>
            <pc:sldMk cId="1115395737" sldId="278"/>
            <ac:spMk id="2" creationId="{6484F3F5-5F0A-150A-BAE9-F88843FBCACC}"/>
          </ac:spMkLst>
        </pc:spChg>
        <pc:spChg chg="mod">
          <ac:chgData name="Zita Draper" userId="b063123c-f51f-481b-b99c-f574606c9ace" providerId="ADAL" clId="{31ACE023-AB6F-45E2-93E3-C9B9F498B8DA}" dt="2024-10-19T22:22:35.678" v="5831" actId="26606"/>
          <ac:spMkLst>
            <pc:docMk/>
            <pc:sldMk cId="1115395737" sldId="278"/>
            <ac:spMk id="3" creationId="{72C671F5-6BEB-7495-76BB-271D3EFDDD34}"/>
          </ac:spMkLst>
        </pc:spChg>
        <pc:spChg chg="add">
          <ac:chgData name="Zita Draper" userId="b063123c-f51f-481b-b99c-f574606c9ace" providerId="ADAL" clId="{31ACE023-AB6F-45E2-93E3-C9B9F498B8DA}" dt="2024-10-19T22:22:35.678" v="5831" actId="26606"/>
          <ac:spMkLst>
            <pc:docMk/>
            <pc:sldMk cId="1115395737" sldId="278"/>
            <ac:spMk id="8" creationId="{C2554CA6-288E-4202-BC52-2E5A8F0C0AED}"/>
          </ac:spMkLst>
        </pc:spChg>
        <pc:spChg chg="add">
          <ac:chgData name="Zita Draper" userId="b063123c-f51f-481b-b99c-f574606c9ace" providerId="ADAL" clId="{31ACE023-AB6F-45E2-93E3-C9B9F498B8DA}" dt="2024-10-19T22:22:35.678" v="5831" actId="26606"/>
          <ac:spMkLst>
            <pc:docMk/>
            <pc:sldMk cId="1115395737" sldId="278"/>
            <ac:spMk id="10" creationId="{B10BB131-AC8E-4A8E-A5D1-36260F720C3B}"/>
          </ac:spMkLst>
        </pc:spChg>
        <pc:spChg chg="add">
          <ac:chgData name="Zita Draper" userId="b063123c-f51f-481b-b99c-f574606c9ace" providerId="ADAL" clId="{31ACE023-AB6F-45E2-93E3-C9B9F498B8DA}" dt="2024-10-19T22:22:35.678" v="5831" actId="26606"/>
          <ac:spMkLst>
            <pc:docMk/>
            <pc:sldMk cId="1115395737" sldId="278"/>
            <ac:spMk id="12" creationId="{5B7778FC-632E-4DCA-A7CB-0D7731CCF970}"/>
          </ac:spMkLst>
        </pc:spChg>
        <pc:spChg chg="add">
          <ac:chgData name="Zita Draper" userId="b063123c-f51f-481b-b99c-f574606c9ace" providerId="ADAL" clId="{31ACE023-AB6F-45E2-93E3-C9B9F498B8DA}" dt="2024-10-19T22:22:35.678" v="5831" actId="26606"/>
          <ac:spMkLst>
            <pc:docMk/>
            <pc:sldMk cId="1115395737" sldId="278"/>
            <ac:spMk id="14" creationId="{FA23A907-97FB-4A8F-880A-DD77401C4296}"/>
          </ac:spMkLst>
        </pc:spChg>
      </pc:sldChg>
      <pc:sldChg chg="del">
        <pc:chgData name="Zita Draper" userId="b063123c-f51f-481b-b99c-f574606c9ace" providerId="ADAL" clId="{31ACE023-AB6F-45E2-93E3-C9B9F498B8DA}" dt="2024-10-19T22:13:39.602" v="5349" actId="2696"/>
        <pc:sldMkLst>
          <pc:docMk/>
          <pc:sldMk cId="2064261902" sldId="279"/>
        </pc:sldMkLst>
      </pc:sldChg>
      <pc:sldChg chg="del">
        <pc:chgData name="Zita Draper" userId="b063123c-f51f-481b-b99c-f574606c9ace" providerId="ADAL" clId="{31ACE023-AB6F-45E2-93E3-C9B9F498B8DA}" dt="2024-10-19T22:13:36.320" v="5345" actId="2696"/>
        <pc:sldMkLst>
          <pc:docMk/>
          <pc:sldMk cId="2005479959" sldId="280"/>
        </pc:sldMkLst>
      </pc:sldChg>
      <pc:sldChg chg="del">
        <pc:chgData name="Zita Draper" userId="b063123c-f51f-481b-b99c-f574606c9ace" providerId="ADAL" clId="{31ACE023-AB6F-45E2-93E3-C9B9F498B8DA}" dt="2024-10-19T22:13:36.536" v="5346" actId="2696"/>
        <pc:sldMkLst>
          <pc:docMk/>
          <pc:sldMk cId="4155089982" sldId="281"/>
        </pc:sldMkLst>
      </pc:sldChg>
      <pc:sldChg chg="del">
        <pc:chgData name="Zita Draper" userId="b063123c-f51f-481b-b99c-f574606c9ace" providerId="ADAL" clId="{31ACE023-AB6F-45E2-93E3-C9B9F498B8DA}" dt="2024-10-19T22:13:36.896" v="5347" actId="2696"/>
        <pc:sldMkLst>
          <pc:docMk/>
          <pc:sldMk cId="108185150" sldId="282"/>
        </pc:sldMkLst>
      </pc:sldChg>
      <pc:sldChg chg="del">
        <pc:chgData name="Zita Draper" userId="b063123c-f51f-481b-b99c-f574606c9ace" providerId="ADAL" clId="{31ACE023-AB6F-45E2-93E3-C9B9F498B8DA}" dt="2024-10-19T22:13:37.338" v="5348" actId="2696"/>
        <pc:sldMkLst>
          <pc:docMk/>
          <pc:sldMk cId="448735737" sldId="283"/>
        </pc:sldMkLst>
      </pc:sldChg>
      <pc:sldChg chg="del">
        <pc:chgData name="Zita Draper" userId="b063123c-f51f-481b-b99c-f574606c9ace" providerId="ADAL" clId="{31ACE023-AB6F-45E2-93E3-C9B9F498B8DA}" dt="2024-10-19T22:13:29.434" v="5335" actId="2696"/>
        <pc:sldMkLst>
          <pc:docMk/>
          <pc:sldMk cId="3080621343" sldId="284"/>
        </pc:sldMkLst>
      </pc:sldChg>
      <pc:sldChg chg="del">
        <pc:chgData name="Zita Draper" userId="b063123c-f51f-481b-b99c-f574606c9ace" providerId="ADAL" clId="{31ACE023-AB6F-45E2-93E3-C9B9F498B8DA}" dt="2024-10-19T22:13:29.609" v="5336" actId="2696"/>
        <pc:sldMkLst>
          <pc:docMk/>
          <pc:sldMk cId="379822778" sldId="285"/>
        </pc:sldMkLst>
      </pc:sldChg>
      <pc:sldChg chg="del">
        <pc:chgData name="Zita Draper" userId="b063123c-f51f-481b-b99c-f574606c9ace" providerId="ADAL" clId="{31ACE023-AB6F-45E2-93E3-C9B9F498B8DA}" dt="2024-10-19T22:13:29.796" v="5337" actId="2696"/>
        <pc:sldMkLst>
          <pc:docMk/>
          <pc:sldMk cId="1418942184" sldId="286"/>
        </pc:sldMkLst>
      </pc:sldChg>
      <pc:sldChg chg="del">
        <pc:chgData name="Zita Draper" userId="b063123c-f51f-481b-b99c-f574606c9ace" providerId="ADAL" clId="{31ACE023-AB6F-45E2-93E3-C9B9F498B8DA}" dt="2024-10-19T22:13:30.016" v="5338" actId="2696"/>
        <pc:sldMkLst>
          <pc:docMk/>
          <pc:sldMk cId="1126564962" sldId="287"/>
        </pc:sldMkLst>
      </pc:sldChg>
      <pc:sldChg chg="del">
        <pc:chgData name="Zita Draper" userId="b063123c-f51f-481b-b99c-f574606c9ace" providerId="ADAL" clId="{31ACE023-AB6F-45E2-93E3-C9B9F498B8DA}" dt="2024-10-19T22:13:30.202" v="5339" actId="2696"/>
        <pc:sldMkLst>
          <pc:docMk/>
          <pc:sldMk cId="3559721241" sldId="288"/>
        </pc:sldMkLst>
      </pc:sldChg>
      <pc:sldChg chg="del">
        <pc:chgData name="Zita Draper" userId="b063123c-f51f-481b-b99c-f574606c9ace" providerId="ADAL" clId="{31ACE023-AB6F-45E2-93E3-C9B9F498B8DA}" dt="2024-10-19T22:13:30.459" v="5340" actId="2696"/>
        <pc:sldMkLst>
          <pc:docMk/>
          <pc:sldMk cId="2225902643" sldId="289"/>
        </pc:sldMkLst>
      </pc:sldChg>
      <pc:sldChg chg="del">
        <pc:chgData name="Zita Draper" userId="b063123c-f51f-481b-b99c-f574606c9ace" providerId="ADAL" clId="{31ACE023-AB6F-45E2-93E3-C9B9F498B8DA}" dt="2024-10-19T22:13:30.805" v="5341" actId="2696"/>
        <pc:sldMkLst>
          <pc:docMk/>
          <pc:sldMk cId="3057771970" sldId="290"/>
        </pc:sldMkLst>
      </pc:sldChg>
      <pc:sldChg chg="del">
        <pc:chgData name="Zita Draper" userId="b063123c-f51f-481b-b99c-f574606c9ace" providerId="ADAL" clId="{31ACE023-AB6F-45E2-93E3-C9B9F498B8DA}" dt="2024-10-19T22:13:31.111" v="5342" actId="2696"/>
        <pc:sldMkLst>
          <pc:docMk/>
          <pc:sldMk cId="1332669950" sldId="291"/>
        </pc:sldMkLst>
      </pc:sldChg>
      <pc:sldChg chg="del">
        <pc:chgData name="Zita Draper" userId="b063123c-f51f-481b-b99c-f574606c9ace" providerId="ADAL" clId="{31ACE023-AB6F-45E2-93E3-C9B9F498B8DA}" dt="2024-10-19T22:13:31.557" v="5343" actId="2696"/>
        <pc:sldMkLst>
          <pc:docMk/>
          <pc:sldMk cId="3278126308" sldId="292"/>
        </pc:sldMkLst>
      </pc:sldChg>
      <pc:sldChg chg="del">
        <pc:chgData name="Zita Draper" userId="b063123c-f51f-481b-b99c-f574606c9ace" providerId="ADAL" clId="{31ACE023-AB6F-45E2-93E3-C9B9F498B8DA}" dt="2024-10-19T22:13:31.877" v="5344" actId="2696"/>
        <pc:sldMkLst>
          <pc:docMk/>
          <pc:sldMk cId="730809528" sldId="293"/>
        </pc:sldMkLst>
      </pc:sldChg>
      <pc:sldChg chg="addSp modSp mod setBg">
        <pc:chgData name="Zita Draper" userId="b063123c-f51f-481b-b99c-f574606c9ace" providerId="ADAL" clId="{31ACE023-AB6F-45E2-93E3-C9B9F498B8DA}" dt="2024-10-19T22:22:39.891" v="5832" actId="26606"/>
        <pc:sldMkLst>
          <pc:docMk/>
          <pc:sldMk cId="4283173557" sldId="294"/>
        </pc:sldMkLst>
        <pc:spChg chg="mod">
          <ac:chgData name="Zita Draper" userId="b063123c-f51f-481b-b99c-f574606c9ace" providerId="ADAL" clId="{31ACE023-AB6F-45E2-93E3-C9B9F498B8DA}" dt="2024-10-19T22:22:39.891" v="5832" actId="26606"/>
          <ac:spMkLst>
            <pc:docMk/>
            <pc:sldMk cId="4283173557" sldId="294"/>
            <ac:spMk id="2" creationId="{BA65C2C8-8328-BA0B-A605-20DB6F1CABAB}"/>
          </ac:spMkLst>
        </pc:spChg>
        <pc:spChg chg="mod">
          <ac:chgData name="Zita Draper" userId="b063123c-f51f-481b-b99c-f574606c9ace" providerId="ADAL" clId="{31ACE023-AB6F-45E2-93E3-C9B9F498B8DA}" dt="2024-10-19T22:22:39.891" v="5832" actId="26606"/>
          <ac:spMkLst>
            <pc:docMk/>
            <pc:sldMk cId="4283173557" sldId="294"/>
            <ac:spMk id="3" creationId="{3D63DABF-86E2-4704-3927-1B0F0CCFA0F3}"/>
          </ac:spMkLst>
        </pc:spChg>
        <pc:spChg chg="add">
          <ac:chgData name="Zita Draper" userId="b063123c-f51f-481b-b99c-f574606c9ace" providerId="ADAL" clId="{31ACE023-AB6F-45E2-93E3-C9B9F498B8DA}" dt="2024-10-19T22:22:39.891" v="5832" actId="26606"/>
          <ac:spMkLst>
            <pc:docMk/>
            <pc:sldMk cId="4283173557" sldId="294"/>
            <ac:spMk id="8" creationId="{C2554CA6-288E-4202-BC52-2E5A8F0C0AED}"/>
          </ac:spMkLst>
        </pc:spChg>
        <pc:spChg chg="add">
          <ac:chgData name="Zita Draper" userId="b063123c-f51f-481b-b99c-f574606c9ace" providerId="ADAL" clId="{31ACE023-AB6F-45E2-93E3-C9B9F498B8DA}" dt="2024-10-19T22:22:39.891" v="5832" actId="26606"/>
          <ac:spMkLst>
            <pc:docMk/>
            <pc:sldMk cId="4283173557" sldId="294"/>
            <ac:spMk id="10" creationId="{B10BB131-AC8E-4A8E-A5D1-36260F720C3B}"/>
          </ac:spMkLst>
        </pc:spChg>
        <pc:spChg chg="add">
          <ac:chgData name="Zita Draper" userId="b063123c-f51f-481b-b99c-f574606c9ace" providerId="ADAL" clId="{31ACE023-AB6F-45E2-93E3-C9B9F498B8DA}" dt="2024-10-19T22:22:39.891" v="5832" actId="26606"/>
          <ac:spMkLst>
            <pc:docMk/>
            <pc:sldMk cId="4283173557" sldId="294"/>
            <ac:spMk id="12" creationId="{5B7778FC-632E-4DCA-A7CB-0D7731CCF970}"/>
          </ac:spMkLst>
        </pc:spChg>
        <pc:spChg chg="add">
          <ac:chgData name="Zita Draper" userId="b063123c-f51f-481b-b99c-f574606c9ace" providerId="ADAL" clId="{31ACE023-AB6F-45E2-93E3-C9B9F498B8DA}" dt="2024-10-19T22:22:39.891" v="5832" actId="26606"/>
          <ac:spMkLst>
            <pc:docMk/>
            <pc:sldMk cId="4283173557" sldId="294"/>
            <ac:spMk id="14" creationId="{FA23A907-97FB-4A8F-880A-DD77401C4296}"/>
          </ac:spMkLst>
        </pc:spChg>
      </pc:sldChg>
      <pc:sldChg chg="addSp delSp modSp mod">
        <pc:chgData name="Zita Draper" userId="b063123c-f51f-481b-b99c-f574606c9ace" providerId="ADAL" clId="{31ACE023-AB6F-45E2-93E3-C9B9F498B8DA}" dt="2024-10-19T22:23:56.271" v="5847" actId="1076"/>
        <pc:sldMkLst>
          <pc:docMk/>
          <pc:sldMk cId="1239912083" sldId="295"/>
        </pc:sldMkLst>
        <pc:spChg chg="del">
          <ac:chgData name="Zita Draper" userId="b063123c-f51f-481b-b99c-f574606c9ace" providerId="ADAL" clId="{31ACE023-AB6F-45E2-93E3-C9B9F498B8DA}" dt="2024-10-19T22:23:23.670" v="5837" actId="478"/>
          <ac:spMkLst>
            <pc:docMk/>
            <pc:sldMk cId="1239912083" sldId="295"/>
            <ac:spMk id="4" creationId="{0B254B3C-C65F-7868-62F7-74FE1D912DBD}"/>
          </ac:spMkLst>
        </pc:spChg>
        <pc:spChg chg="del">
          <ac:chgData name="Zita Draper" userId="b063123c-f51f-481b-b99c-f574606c9ace" providerId="ADAL" clId="{31ACE023-AB6F-45E2-93E3-C9B9F498B8DA}" dt="2024-10-19T22:23:29.012" v="5839" actId="478"/>
          <ac:spMkLst>
            <pc:docMk/>
            <pc:sldMk cId="1239912083" sldId="295"/>
            <ac:spMk id="5" creationId="{16FB8A34-C1FC-A283-0852-27F38439C249}"/>
          </ac:spMkLst>
        </pc:spChg>
        <pc:spChg chg="add del mod">
          <ac:chgData name="Zita Draper" userId="b063123c-f51f-481b-b99c-f574606c9ace" providerId="ADAL" clId="{31ACE023-AB6F-45E2-93E3-C9B9F498B8DA}" dt="2024-10-19T22:23:37.534" v="5841" actId="478"/>
          <ac:spMkLst>
            <pc:docMk/>
            <pc:sldMk cId="1239912083" sldId="295"/>
            <ac:spMk id="6" creationId="{CC5A2DED-0EF6-7AFC-F552-151E4DD2FB24}"/>
          </ac:spMkLst>
        </pc:spChg>
        <pc:spChg chg="add del mod">
          <ac:chgData name="Zita Draper" userId="b063123c-f51f-481b-b99c-f574606c9ace" providerId="ADAL" clId="{31ACE023-AB6F-45E2-93E3-C9B9F498B8DA}" dt="2024-10-19T22:23:25.875" v="5838" actId="478"/>
          <ac:spMkLst>
            <pc:docMk/>
            <pc:sldMk cId="1239912083" sldId="295"/>
            <ac:spMk id="8" creationId="{532E630C-8D3E-70D3-9809-323D90AC6A23}"/>
          </ac:spMkLst>
        </pc:spChg>
        <pc:spChg chg="add del mod">
          <ac:chgData name="Zita Draper" userId="b063123c-f51f-481b-b99c-f574606c9ace" providerId="ADAL" clId="{31ACE023-AB6F-45E2-93E3-C9B9F498B8DA}" dt="2024-10-19T22:23:32.214" v="5840" actId="478"/>
          <ac:spMkLst>
            <pc:docMk/>
            <pc:sldMk cId="1239912083" sldId="295"/>
            <ac:spMk id="10" creationId="{5E872B7B-B2B8-43FA-52B2-B1ED7D450A4D}"/>
          </ac:spMkLst>
        </pc:spChg>
        <pc:picChg chg="add mod">
          <ac:chgData name="Zita Draper" userId="b063123c-f51f-481b-b99c-f574606c9ace" providerId="ADAL" clId="{31ACE023-AB6F-45E2-93E3-C9B9F498B8DA}" dt="2024-10-19T22:23:56.271" v="5847" actId="1076"/>
          <ac:picMkLst>
            <pc:docMk/>
            <pc:sldMk cId="1239912083" sldId="295"/>
            <ac:picMk id="3" creationId="{59C1D083-EAB4-1BEC-2988-605E6A973CC1}"/>
          </ac:picMkLst>
        </pc:picChg>
      </pc:sldChg>
      <pc:sldChg chg="addSp delSp modSp new mod setBg modClrScheme addAnim chgLayout">
        <pc:chgData name="Zita Draper" userId="b063123c-f51f-481b-b99c-f574606c9ace" providerId="ADAL" clId="{31ACE023-AB6F-45E2-93E3-C9B9F498B8DA}" dt="2024-10-19T22:22:07.471" v="5830"/>
        <pc:sldMkLst>
          <pc:docMk/>
          <pc:sldMk cId="2202440838" sldId="296"/>
        </pc:sldMkLst>
        <pc:spChg chg="del mod ord">
          <ac:chgData name="Zita Draper" userId="b063123c-f51f-481b-b99c-f574606c9ace" providerId="ADAL" clId="{31ACE023-AB6F-45E2-93E3-C9B9F498B8DA}" dt="2024-10-19T22:16:06.922" v="5806" actId="700"/>
          <ac:spMkLst>
            <pc:docMk/>
            <pc:sldMk cId="2202440838" sldId="296"/>
            <ac:spMk id="2" creationId="{33D31270-8827-B3E4-A1AF-935F0BB0A0A8}"/>
          </ac:spMkLst>
        </pc:spChg>
        <pc:spChg chg="del mod ord">
          <ac:chgData name="Zita Draper" userId="b063123c-f51f-481b-b99c-f574606c9ace" providerId="ADAL" clId="{31ACE023-AB6F-45E2-93E3-C9B9F498B8DA}" dt="2024-10-19T22:16:06.922" v="5806" actId="700"/>
          <ac:spMkLst>
            <pc:docMk/>
            <pc:sldMk cId="2202440838" sldId="296"/>
            <ac:spMk id="3" creationId="{B504EBF2-A23A-5CB7-4C29-F2156CB112C4}"/>
          </ac:spMkLst>
        </pc:spChg>
        <pc:spChg chg="add mod ord">
          <ac:chgData name="Zita Draper" userId="b063123c-f51f-481b-b99c-f574606c9ace" providerId="ADAL" clId="{31ACE023-AB6F-45E2-93E3-C9B9F498B8DA}" dt="2024-10-19T22:22:07.455" v="5829" actId="26606"/>
          <ac:spMkLst>
            <pc:docMk/>
            <pc:sldMk cId="2202440838" sldId="296"/>
            <ac:spMk id="4" creationId="{5DC2D4F2-3852-69F3-AC41-C941E15EB010}"/>
          </ac:spMkLst>
        </pc:spChg>
        <pc:spChg chg="add del mod ord">
          <ac:chgData name="Zita Draper" userId="b063123c-f51f-481b-b99c-f574606c9ace" providerId="ADAL" clId="{31ACE023-AB6F-45E2-93E3-C9B9F498B8DA}" dt="2024-10-19T22:16:18.741" v="5828" actId="478"/>
          <ac:spMkLst>
            <pc:docMk/>
            <pc:sldMk cId="2202440838" sldId="296"/>
            <ac:spMk id="5" creationId="{CDCB991D-9609-AB30-B23C-392F3AFD92A3}"/>
          </ac:spMkLst>
        </pc:spChg>
        <pc:spChg chg="add">
          <ac:chgData name="Zita Draper" userId="b063123c-f51f-481b-b99c-f574606c9ace" providerId="ADAL" clId="{31ACE023-AB6F-45E2-93E3-C9B9F498B8DA}" dt="2024-10-19T22:22:07.455" v="5829" actId="26606"/>
          <ac:spMkLst>
            <pc:docMk/>
            <pc:sldMk cId="2202440838" sldId="296"/>
            <ac:spMk id="10" creationId="{C1DD1A8A-57D5-4A81-AD04-532B043C5611}"/>
          </ac:spMkLst>
        </pc:spChg>
        <pc:spChg chg="add">
          <ac:chgData name="Zita Draper" userId="b063123c-f51f-481b-b99c-f574606c9ace" providerId="ADAL" clId="{31ACE023-AB6F-45E2-93E3-C9B9F498B8DA}" dt="2024-10-19T22:22:07.455" v="5829" actId="26606"/>
          <ac:spMkLst>
            <pc:docMk/>
            <pc:sldMk cId="2202440838" sldId="296"/>
            <ac:spMk id="12" creationId="{007891EC-4501-44ED-A8C8-B11B6DB767AB}"/>
          </ac:spMkLst>
        </pc:spChg>
        <pc:picChg chg="add">
          <ac:chgData name="Zita Draper" userId="b063123c-f51f-481b-b99c-f574606c9ace" providerId="ADAL" clId="{31ACE023-AB6F-45E2-93E3-C9B9F498B8DA}" dt="2024-10-19T22:22:07.455" v="5829" actId="26606"/>
          <ac:picMkLst>
            <pc:docMk/>
            <pc:sldMk cId="2202440838" sldId="296"/>
            <ac:picMk id="6" creationId="{D0B04962-D4B3-8714-ED10-E81C805AADC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7932DF-C6B4-492E-9C55-B8E33A62D913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5E2324D5-4B43-4585-80BF-2DC52D2C600C}">
      <dgm:prSet/>
      <dgm:spPr/>
      <dgm:t>
        <a:bodyPr/>
        <a:lstStyle/>
        <a:p>
          <a:r>
            <a:rPr lang="en-GB"/>
            <a:t>Aims and Learning Objectives </a:t>
          </a:r>
          <a:endParaRPr lang="en-US"/>
        </a:p>
      </dgm:t>
    </dgm:pt>
    <dgm:pt modelId="{EA60DFCA-01F3-4940-A037-BFCE90F86901}" type="parTrans" cxnId="{907B6624-FBC0-4785-AF32-5F6FB58F68EF}">
      <dgm:prSet/>
      <dgm:spPr/>
      <dgm:t>
        <a:bodyPr/>
        <a:lstStyle/>
        <a:p>
          <a:endParaRPr lang="en-US"/>
        </a:p>
      </dgm:t>
    </dgm:pt>
    <dgm:pt modelId="{13E46D06-7A89-41FD-B3D8-42CE254652A7}" type="sibTrans" cxnId="{907B6624-FBC0-4785-AF32-5F6FB58F68EF}">
      <dgm:prSet/>
      <dgm:spPr/>
      <dgm:t>
        <a:bodyPr/>
        <a:lstStyle/>
        <a:p>
          <a:endParaRPr lang="en-US"/>
        </a:p>
      </dgm:t>
    </dgm:pt>
    <dgm:pt modelId="{89875797-D385-4776-9187-CB2A3E2C484A}">
      <dgm:prSet/>
      <dgm:spPr/>
      <dgm:t>
        <a:bodyPr/>
        <a:lstStyle/>
        <a:p>
          <a:r>
            <a:rPr lang="en-GB" dirty="0"/>
            <a:t>Primary Victims Part 1  </a:t>
          </a:r>
          <a:endParaRPr lang="en-US" dirty="0"/>
        </a:p>
      </dgm:t>
    </dgm:pt>
    <dgm:pt modelId="{35CB2969-1425-4646-B395-1B1022745782}" type="parTrans" cxnId="{7ECD707D-D0ED-433F-9535-909772064577}">
      <dgm:prSet/>
      <dgm:spPr/>
      <dgm:t>
        <a:bodyPr/>
        <a:lstStyle/>
        <a:p>
          <a:endParaRPr lang="en-US"/>
        </a:p>
      </dgm:t>
    </dgm:pt>
    <dgm:pt modelId="{AC1DCEA3-365E-4EFC-B0C9-EF8BF9D289AB}" type="sibTrans" cxnId="{7ECD707D-D0ED-433F-9535-909772064577}">
      <dgm:prSet/>
      <dgm:spPr/>
      <dgm:t>
        <a:bodyPr/>
        <a:lstStyle/>
        <a:p>
          <a:endParaRPr lang="en-US"/>
        </a:p>
      </dgm:t>
    </dgm:pt>
    <dgm:pt modelId="{6C4130B9-F9B3-4401-AA6E-E61A2BCA4995}">
      <dgm:prSet/>
      <dgm:spPr/>
      <dgm:t>
        <a:bodyPr/>
        <a:lstStyle/>
        <a:p>
          <a:r>
            <a:rPr lang="en-GB" dirty="0"/>
            <a:t>Secondary Victims Part 2. </a:t>
          </a:r>
          <a:endParaRPr lang="en-US" dirty="0"/>
        </a:p>
      </dgm:t>
    </dgm:pt>
    <dgm:pt modelId="{5B899ACC-0A06-472A-B32D-7EBC10054D85}" type="parTrans" cxnId="{48249AE8-52F3-4BEE-9B77-41DB872176F9}">
      <dgm:prSet/>
      <dgm:spPr/>
      <dgm:t>
        <a:bodyPr/>
        <a:lstStyle/>
        <a:p>
          <a:endParaRPr lang="en-US"/>
        </a:p>
      </dgm:t>
    </dgm:pt>
    <dgm:pt modelId="{D1295657-47FC-48DB-860E-83CCC5E5657A}" type="sibTrans" cxnId="{48249AE8-52F3-4BEE-9B77-41DB872176F9}">
      <dgm:prSet/>
      <dgm:spPr/>
      <dgm:t>
        <a:bodyPr/>
        <a:lstStyle/>
        <a:p>
          <a:endParaRPr lang="en-US"/>
        </a:p>
      </dgm:t>
    </dgm:pt>
    <dgm:pt modelId="{1985AE94-CEF3-48D7-92E3-D5E0A9A1AF89}">
      <dgm:prSet/>
      <dgm:spPr/>
      <dgm:t>
        <a:bodyPr/>
        <a:lstStyle/>
        <a:p>
          <a:r>
            <a:rPr lang="en-GB"/>
            <a:t>Activities </a:t>
          </a:r>
          <a:endParaRPr lang="en-US"/>
        </a:p>
      </dgm:t>
    </dgm:pt>
    <dgm:pt modelId="{F535D254-0825-4C6F-A41E-97017DE8F735}" type="parTrans" cxnId="{7C5DFC71-BCA6-40E1-97BE-49FD72515154}">
      <dgm:prSet/>
      <dgm:spPr/>
      <dgm:t>
        <a:bodyPr/>
        <a:lstStyle/>
        <a:p>
          <a:endParaRPr lang="en-US"/>
        </a:p>
      </dgm:t>
    </dgm:pt>
    <dgm:pt modelId="{12F4ABC1-1A2D-4538-97E2-6A1A9311366E}" type="sibTrans" cxnId="{7C5DFC71-BCA6-40E1-97BE-49FD72515154}">
      <dgm:prSet/>
      <dgm:spPr/>
      <dgm:t>
        <a:bodyPr/>
        <a:lstStyle/>
        <a:p>
          <a:endParaRPr lang="en-US"/>
        </a:p>
      </dgm:t>
    </dgm:pt>
    <dgm:pt modelId="{09B70B9B-E4B1-4D11-8DBE-67B1262ECC7E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C6B701B7-0F5D-4C7E-8280-88482B650D03}" type="parTrans" cxnId="{38AFD4F8-8FBE-4071-BDAB-1613FE49BF58}">
      <dgm:prSet/>
      <dgm:spPr/>
      <dgm:t>
        <a:bodyPr/>
        <a:lstStyle/>
        <a:p>
          <a:endParaRPr lang="en-US"/>
        </a:p>
      </dgm:t>
    </dgm:pt>
    <dgm:pt modelId="{0BB39D67-DE37-4EF0-AEAB-682924569F58}" type="sibTrans" cxnId="{38AFD4F8-8FBE-4071-BDAB-1613FE49BF58}">
      <dgm:prSet/>
      <dgm:spPr/>
      <dgm:t>
        <a:bodyPr/>
        <a:lstStyle/>
        <a:p>
          <a:endParaRPr lang="en-US"/>
        </a:p>
      </dgm:t>
    </dgm:pt>
    <dgm:pt modelId="{388128A5-4ED1-4996-B7DA-B9E631C6E4AE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07C56D2-BC2C-46C8-8687-A12F629BFE1E}" type="parTrans" cxnId="{CACE53E9-7218-4027-8E68-44CD5A2534EA}">
      <dgm:prSet/>
      <dgm:spPr/>
      <dgm:t>
        <a:bodyPr/>
        <a:lstStyle/>
        <a:p>
          <a:endParaRPr lang="en-US"/>
        </a:p>
      </dgm:t>
    </dgm:pt>
    <dgm:pt modelId="{DEDBD27D-B27E-409B-8E3D-FB3B5F11456F}" type="sibTrans" cxnId="{CACE53E9-7218-4027-8E68-44CD5A2534EA}">
      <dgm:prSet/>
      <dgm:spPr/>
      <dgm:t>
        <a:bodyPr/>
        <a:lstStyle/>
        <a:p>
          <a:endParaRPr lang="en-US"/>
        </a:p>
      </dgm:t>
    </dgm:pt>
    <dgm:pt modelId="{37C55DE6-9A23-4BAF-8CF3-2F82B01FBE24}" type="pres">
      <dgm:prSet presAssocID="{0D7932DF-C6B4-492E-9C55-B8E33A62D913}" presName="vert0" presStyleCnt="0">
        <dgm:presLayoutVars>
          <dgm:dir/>
          <dgm:animOne val="branch"/>
          <dgm:animLvl val="lvl"/>
        </dgm:presLayoutVars>
      </dgm:prSet>
      <dgm:spPr/>
    </dgm:pt>
    <dgm:pt modelId="{AC70758A-A8C8-4BC0-A817-97778E4F0793}" type="pres">
      <dgm:prSet presAssocID="{5E2324D5-4B43-4585-80BF-2DC52D2C600C}" presName="thickLine" presStyleLbl="alignNode1" presStyleIdx="0" presStyleCnt="6"/>
      <dgm:spPr/>
    </dgm:pt>
    <dgm:pt modelId="{C3379322-0020-41C4-94BF-BB3C67CC2462}" type="pres">
      <dgm:prSet presAssocID="{5E2324D5-4B43-4585-80BF-2DC52D2C600C}" presName="horz1" presStyleCnt="0"/>
      <dgm:spPr/>
    </dgm:pt>
    <dgm:pt modelId="{D3DE3B75-4666-4A4E-AC0E-ED575D87B523}" type="pres">
      <dgm:prSet presAssocID="{5E2324D5-4B43-4585-80BF-2DC52D2C600C}" presName="tx1" presStyleLbl="revTx" presStyleIdx="0" presStyleCnt="6"/>
      <dgm:spPr/>
    </dgm:pt>
    <dgm:pt modelId="{296C1F36-FAB0-447C-AB64-8A112F2743E6}" type="pres">
      <dgm:prSet presAssocID="{5E2324D5-4B43-4585-80BF-2DC52D2C600C}" presName="vert1" presStyleCnt="0"/>
      <dgm:spPr/>
    </dgm:pt>
    <dgm:pt modelId="{8B546365-C699-4110-BA27-A617C8A29E63}" type="pres">
      <dgm:prSet presAssocID="{89875797-D385-4776-9187-CB2A3E2C484A}" presName="thickLine" presStyleLbl="alignNode1" presStyleIdx="1" presStyleCnt="6"/>
      <dgm:spPr/>
    </dgm:pt>
    <dgm:pt modelId="{D8C90613-C62E-48D0-B0C4-53343F5AC667}" type="pres">
      <dgm:prSet presAssocID="{89875797-D385-4776-9187-CB2A3E2C484A}" presName="horz1" presStyleCnt="0"/>
      <dgm:spPr/>
    </dgm:pt>
    <dgm:pt modelId="{0923694B-E5F0-4DC3-B64D-8E175B51BF3E}" type="pres">
      <dgm:prSet presAssocID="{89875797-D385-4776-9187-CB2A3E2C484A}" presName="tx1" presStyleLbl="revTx" presStyleIdx="1" presStyleCnt="6"/>
      <dgm:spPr/>
    </dgm:pt>
    <dgm:pt modelId="{5E6E1A55-53CA-4173-9D11-F002F49D283C}" type="pres">
      <dgm:prSet presAssocID="{89875797-D385-4776-9187-CB2A3E2C484A}" presName="vert1" presStyleCnt="0"/>
      <dgm:spPr/>
    </dgm:pt>
    <dgm:pt modelId="{0A376E48-4BD4-43AE-B74A-091D7A0C4F07}" type="pres">
      <dgm:prSet presAssocID="{6C4130B9-F9B3-4401-AA6E-E61A2BCA4995}" presName="thickLine" presStyleLbl="alignNode1" presStyleIdx="2" presStyleCnt="6"/>
      <dgm:spPr/>
    </dgm:pt>
    <dgm:pt modelId="{75DCFF83-439B-40C4-BB58-BED147052B78}" type="pres">
      <dgm:prSet presAssocID="{6C4130B9-F9B3-4401-AA6E-E61A2BCA4995}" presName="horz1" presStyleCnt="0"/>
      <dgm:spPr/>
    </dgm:pt>
    <dgm:pt modelId="{962400D3-3DD1-401F-9EC3-01C762E35051}" type="pres">
      <dgm:prSet presAssocID="{6C4130B9-F9B3-4401-AA6E-E61A2BCA4995}" presName="tx1" presStyleLbl="revTx" presStyleIdx="2" presStyleCnt="6"/>
      <dgm:spPr/>
    </dgm:pt>
    <dgm:pt modelId="{E86182C3-CB01-4542-9B9D-7CBA558615AC}" type="pres">
      <dgm:prSet presAssocID="{6C4130B9-F9B3-4401-AA6E-E61A2BCA4995}" presName="vert1" presStyleCnt="0"/>
      <dgm:spPr/>
    </dgm:pt>
    <dgm:pt modelId="{B3483C9C-F6D1-4B60-97BC-66238BFF6BDD}" type="pres">
      <dgm:prSet presAssocID="{1985AE94-CEF3-48D7-92E3-D5E0A9A1AF89}" presName="thickLine" presStyleLbl="alignNode1" presStyleIdx="3" presStyleCnt="6"/>
      <dgm:spPr/>
    </dgm:pt>
    <dgm:pt modelId="{8AB34EAA-3E0A-46C3-8C05-389063A9FC48}" type="pres">
      <dgm:prSet presAssocID="{1985AE94-CEF3-48D7-92E3-D5E0A9A1AF89}" presName="horz1" presStyleCnt="0"/>
      <dgm:spPr/>
    </dgm:pt>
    <dgm:pt modelId="{416A664E-BCFC-43FC-922B-7410E3DED3C4}" type="pres">
      <dgm:prSet presAssocID="{1985AE94-CEF3-48D7-92E3-D5E0A9A1AF89}" presName="tx1" presStyleLbl="revTx" presStyleIdx="3" presStyleCnt="6"/>
      <dgm:spPr/>
    </dgm:pt>
    <dgm:pt modelId="{CC350515-8001-467D-8A88-1BECBF799D5E}" type="pres">
      <dgm:prSet presAssocID="{1985AE94-CEF3-48D7-92E3-D5E0A9A1AF89}" presName="vert1" presStyleCnt="0"/>
      <dgm:spPr/>
    </dgm:pt>
    <dgm:pt modelId="{951F3186-FAE8-4DD9-B677-4A49B91C2C4D}" type="pres">
      <dgm:prSet presAssocID="{09B70B9B-E4B1-4D11-8DBE-67B1262ECC7E}" presName="thickLine" presStyleLbl="alignNode1" presStyleIdx="4" presStyleCnt="6"/>
      <dgm:spPr/>
    </dgm:pt>
    <dgm:pt modelId="{FD3F72E7-44C8-454B-B4B0-57AD36ED96F2}" type="pres">
      <dgm:prSet presAssocID="{09B70B9B-E4B1-4D11-8DBE-67B1262ECC7E}" presName="horz1" presStyleCnt="0"/>
      <dgm:spPr/>
    </dgm:pt>
    <dgm:pt modelId="{67C350CB-86D9-4369-B726-9844029DAC89}" type="pres">
      <dgm:prSet presAssocID="{09B70B9B-E4B1-4D11-8DBE-67B1262ECC7E}" presName="tx1" presStyleLbl="revTx" presStyleIdx="4" presStyleCnt="6"/>
      <dgm:spPr/>
    </dgm:pt>
    <dgm:pt modelId="{225B2124-F8D2-4551-A0EA-15C34F2FF6EB}" type="pres">
      <dgm:prSet presAssocID="{09B70B9B-E4B1-4D11-8DBE-67B1262ECC7E}" presName="vert1" presStyleCnt="0"/>
      <dgm:spPr/>
    </dgm:pt>
    <dgm:pt modelId="{C873C88B-A005-49EA-8A4C-428EDAB60293}" type="pres">
      <dgm:prSet presAssocID="{388128A5-4ED1-4996-B7DA-B9E631C6E4AE}" presName="thickLine" presStyleLbl="alignNode1" presStyleIdx="5" presStyleCnt="6"/>
      <dgm:spPr/>
    </dgm:pt>
    <dgm:pt modelId="{2A42DE3E-FCEA-4BA6-A0C8-3A16526CD18D}" type="pres">
      <dgm:prSet presAssocID="{388128A5-4ED1-4996-B7DA-B9E631C6E4AE}" presName="horz1" presStyleCnt="0"/>
      <dgm:spPr/>
    </dgm:pt>
    <dgm:pt modelId="{471D2C85-C202-4339-B4AE-297893D40CD4}" type="pres">
      <dgm:prSet presAssocID="{388128A5-4ED1-4996-B7DA-B9E631C6E4AE}" presName="tx1" presStyleLbl="revTx" presStyleIdx="5" presStyleCnt="6"/>
      <dgm:spPr/>
    </dgm:pt>
    <dgm:pt modelId="{368C0849-ED01-4A9C-9024-9A988AD7A82D}" type="pres">
      <dgm:prSet presAssocID="{388128A5-4ED1-4996-B7DA-B9E631C6E4AE}" presName="vert1" presStyleCnt="0"/>
      <dgm:spPr/>
    </dgm:pt>
  </dgm:ptLst>
  <dgm:cxnLst>
    <dgm:cxn modelId="{102E021C-E1A3-49B7-8CB9-125552C6C5FD}" type="presOf" srcId="{09B70B9B-E4B1-4D11-8DBE-67B1262ECC7E}" destId="{67C350CB-86D9-4369-B726-9844029DAC89}" srcOrd="0" destOrd="0" presId="urn:microsoft.com/office/officeart/2008/layout/LinedList"/>
    <dgm:cxn modelId="{907B6624-FBC0-4785-AF32-5F6FB58F68EF}" srcId="{0D7932DF-C6B4-492E-9C55-B8E33A62D913}" destId="{5E2324D5-4B43-4585-80BF-2DC52D2C600C}" srcOrd="0" destOrd="0" parTransId="{EA60DFCA-01F3-4940-A037-BFCE90F86901}" sibTransId="{13E46D06-7A89-41FD-B3D8-42CE254652A7}"/>
    <dgm:cxn modelId="{7C5DFC71-BCA6-40E1-97BE-49FD72515154}" srcId="{0D7932DF-C6B4-492E-9C55-B8E33A62D913}" destId="{1985AE94-CEF3-48D7-92E3-D5E0A9A1AF89}" srcOrd="3" destOrd="0" parTransId="{F535D254-0825-4C6F-A41E-97017DE8F735}" sibTransId="{12F4ABC1-1A2D-4538-97E2-6A1A9311366E}"/>
    <dgm:cxn modelId="{E0B73575-DF4A-4EEA-92EE-E26ABF7B1E81}" type="presOf" srcId="{1985AE94-CEF3-48D7-92E3-D5E0A9A1AF89}" destId="{416A664E-BCFC-43FC-922B-7410E3DED3C4}" srcOrd="0" destOrd="0" presId="urn:microsoft.com/office/officeart/2008/layout/LinedList"/>
    <dgm:cxn modelId="{7ECD707D-D0ED-433F-9535-909772064577}" srcId="{0D7932DF-C6B4-492E-9C55-B8E33A62D913}" destId="{89875797-D385-4776-9187-CB2A3E2C484A}" srcOrd="1" destOrd="0" parTransId="{35CB2969-1425-4646-B395-1B1022745782}" sibTransId="{AC1DCEA3-365E-4EFC-B0C9-EF8BF9D289AB}"/>
    <dgm:cxn modelId="{D8A92589-CA64-42D1-B79F-1B45B821499E}" type="presOf" srcId="{388128A5-4ED1-4996-B7DA-B9E631C6E4AE}" destId="{471D2C85-C202-4339-B4AE-297893D40CD4}" srcOrd="0" destOrd="0" presId="urn:microsoft.com/office/officeart/2008/layout/LinedList"/>
    <dgm:cxn modelId="{5D807496-0A1F-4D4D-88B2-5777CA960741}" type="presOf" srcId="{89875797-D385-4776-9187-CB2A3E2C484A}" destId="{0923694B-E5F0-4DC3-B64D-8E175B51BF3E}" srcOrd="0" destOrd="0" presId="urn:microsoft.com/office/officeart/2008/layout/LinedList"/>
    <dgm:cxn modelId="{D0C87AA1-F711-499E-A670-6935CC00A7D5}" type="presOf" srcId="{0D7932DF-C6B4-492E-9C55-B8E33A62D913}" destId="{37C55DE6-9A23-4BAF-8CF3-2F82B01FBE24}" srcOrd="0" destOrd="0" presId="urn:microsoft.com/office/officeart/2008/layout/LinedList"/>
    <dgm:cxn modelId="{6448BDA2-5D80-43AB-9795-17D63B7AF9F0}" type="presOf" srcId="{6C4130B9-F9B3-4401-AA6E-E61A2BCA4995}" destId="{962400D3-3DD1-401F-9EC3-01C762E35051}" srcOrd="0" destOrd="0" presId="urn:microsoft.com/office/officeart/2008/layout/LinedList"/>
    <dgm:cxn modelId="{246A97A6-7F84-4282-8C6C-820A01D8D972}" type="presOf" srcId="{5E2324D5-4B43-4585-80BF-2DC52D2C600C}" destId="{D3DE3B75-4666-4A4E-AC0E-ED575D87B523}" srcOrd="0" destOrd="0" presId="urn:microsoft.com/office/officeart/2008/layout/LinedList"/>
    <dgm:cxn modelId="{48249AE8-52F3-4BEE-9B77-41DB872176F9}" srcId="{0D7932DF-C6B4-492E-9C55-B8E33A62D913}" destId="{6C4130B9-F9B3-4401-AA6E-E61A2BCA4995}" srcOrd="2" destOrd="0" parTransId="{5B899ACC-0A06-472A-B32D-7EBC10054D85}" sibTransId="{D1295657-47FC-48DB-860E-83CCC5E5657A}"/>
    <dgm:cxn modelId="{CACE53E9-7218-4027-8E68-44CD5A2534EA}" srcId="{0D7932DF-C6B4-492E-9C55-B8E33A62D913}" destId="{388128A5-4ED1-4996-B7DA-B9E631C6E4AE}" srcOrd="5" destOrd="0" parTransId="{F07C56D2-BC2C-46C8-8687-A12F629BFE1E}" sibTransId="{DEDBD27D-B27E-409B-8E3D-FB3B5F11456F}"/>
    <dgm:cxn modelId="{38AFD4F8-8FBE-4071-BDAB-1613FE49BF58}" srcId="{0D7932DF-C6B4-492E-9C55-B8E33A62D913}" destId="{09B70B9B-E4B1-4D11-8DBE-67B1262ECC7E}" srcOrd="4" destOrd="0" parTransId="{C6B701B7-0F5D-4C7E-8280-88482B650D03}" sibTransId="{0BB39D67-DE37-4EF0-AEAB-682924569F58}"/>
    <dgm:cxn modelId="{603A6A89-338F-4323-AC58-70AEB06A9F35}" type="presParOf" srcId="{37C55DE6-9A23-4BAF-8CF3-2F82B01FBE24}" destId="{AC70758A-A8C8-4BC0-A817-97778E4F0793}" srcOrd="0" destOrd="0" presId="urn:microsoft.com/office/officeart/2008/layout/LinedList"/>
    <dgm:cxn modelId="{74804AD5-16FC-4E5A-BBAE-7E46446FE289}" type="presParOf" srcId="{37C55DE6-9A23-4BAF-8CF3-2F82B01FBE24}" destId="{C3379322-0020-41C4-94BF-BB3C67CC2462}" srcOrd="1" destOrd="0" presId="urn:microsoft.com/office/officeart/2008/layout/LinedList"/>
    <dgm:cxn modelId="{ADC2CBC5-D558-4649-B71D-F8D3011F6D6B}" type="presParOf" srcId="{C3379322-0020-41C4-94BF-BB3C67CC2462}" destId="{D3DE3B75-4666-4A4E-AC0E-ED575D87B523}" srcOrd="0" destOrd="0" presId="urn:microsoft.com/office/officeart/2008/layout/LinedList"/>
    <dgm:cxn modelId="{C3246F47-7106-420C-8E50-DD62E1B57C2E}" type="presParOf" srcId="{C3379322-0020-41C4-94BF-BB3C67CC2462}" destId="{296C1F36-FAB0-447C-AB64-8A112F2743E6}" srcOrd="1" destOrd="0" presId="urn:microsoft.com/office/officeart/2008/layout/LinedList"/>
    <dgm:cxn modelId="{893EDE49-F39F-440D-B8B5-C3EC7E7CB6BD}" type="presParOf" srcId="{37C55DE6-9A23-4BAF-8CF3-2F82B01FBE24}" destId="{8B546365-C699-4110-BA27-A617C8A29E63}" srcOrd="2" destOrd="0" presId="urn:microsoft.com/office/officeart/2008/layout/LinedList"/>
    <dgm:cxn modelId="{394CAD41-BCAF-4FE8-BC2B-0C2349DCCD55}" type="presParOf" srcId="{37C55DE6-9A23-4BAF-8CF3-2F82B01FBE24}" destId="{D8C90613-C62E-48D0-B0C4-53343F5AC667}" srcOrd="3" destOrd="0" presId="urn:microsoft.com/office/officeart/2008/layout/LinedList"/>
    <dgm:cxn modelId="{06F15626-FA46-48A8-92BA-0B22B7FC7F7A}" type="presParOf" srcId="{D8C90613-C62E-48D0-B0C4-53343F5AC667}" destId="{0923694B-E5F0-4DC3-B64D-8E175B51BF3E}" srcOrd="0" destOrd="0" presId="urn:microsoft.com/office/officeart/2008/layout/LinedList"/>
    <dgm:cxn modelId="{B731131F-7F31-4ABA-9FE4-6F1AE10EC806}" type="presParOf" srcId="{D8C90613-C62E-48D0-B0C4-53343F5AC667}" destId="{5E6E1A55-53CA-4173-9D11-F002F49D283C}" srcOrd="1" destOrd="0" presId="urn:microsoft.com/office/officeart/2008/layout/LinedList"/>
    <dgm:cxn modelId="{DEA9983F-BB79-42B1-9A87-8A3905EDAE28}" type="presParOf" srcId="{37C55DE6-9A23-4BAF-8CF3-2F82B01FBE24}" destId="{0A376E48-4BD4-43AE-B74A-091D7A0C4F07}" srcOrd="4" destOrd="0" presId="urn:microsoft.com/office/officeart/2008/layout/LinedList"/>
    <dgm:cxn modelId="{D46E5B15-C357-448C-9500-9C37A5C0C98E}" type="presParOf" srcId="{37C55DE6-9A23-4BAF-8CF3-2F82B01FBE24}" destId="{75DCFF83-439B-40C4-BB58-BED147052B78}" srcOrd="5" destOrd="0" presId="urn:microsoft.com/office/officeart/2008/layout/LinedList"/>
    <dgm:cxn modelId="{C88EC8FA-43FD-4BD0-A6C3-3BDC141AB4DE}" type="presParOf" srcId="{75DCFF83-439B-40C4-BB58-BED147052B78}" destId="{962400D3-3DD1-401F-9EC3-01C762E35051}" srcOrd="0" destOrd="0" presId="urn:microsoft.com/office/officeart/2008/layout/LinedList"/>
    <dgm:cxn modelId="{BA72560D-AB92-4F55-A7C2-18345FC1EE16}" type="presParOf" srcId="{75DCFF83-439B-40C4-BB58-BED147052B78}" destId="{E86182C3-CB01-4542-9B9D-7CBA558615AC}" srcOrd="1" destOrd="0" presId="urn:microsoft.com/office/officeart/2008/layout/LinedList"/>
    <dgm:cxn modelId="{9BBD4F2C-5D4E-426D-A44B-156C9BC6E14F}" type="presParOf" srcId="{37C55DE6-9A23-4BAF-8CF3-2F82B01FBE24}" destId="{B3483C9C-F6D1-4B60-97BC-66238BFF6BDD}" srcOrd="6" destOrd="0" presId="urn:microsoft.com/office/officeart/2008/layout/LinedList"/>
    <dgm:cxn modelId="{E4B98808-4E07-4978-91BA-A98BE8FF00D8}" type="presParOf" srcId="{37C55DE6-9A23-4BAF-8CF3-2F82B01FBE24}" destId="{8AB34EAA-3E0A-46C3-8C05-389063A9FC48}" srcOrd="7" destOrd="0" presId="urn:microsoft.com/office/officeart/2008/layout/LinedList"/>
    <dgm:cxn modelId="{D754940C-477F-4355-891A-8E09054973FD}" type="presParOf" srcId="{8AB34EAA-3E0A-46C3-8C05-389063A9FC48}" destId="{416A664E-BCFC-43FC-922B-7410E3DED3C4}" srcOrd="0" destOrd="0" presId="urn:microsoft.com/office/officeart/2008/layout/LinedList"/>
    <dgm:cxn modelId="{021AEECB-B3B6-4DE7-928D-A41969D750B2}" type="presParOf" srcId="{8AB34EAA-3E0A-46C3-8C05-389063A9FC48}" destId="{CC350515-8001-467D-8A88-1BECBF799D5E}" srcOrd="1" destOrd="0" presId="urn:microsoft.com/office/officeart/2008/layout/LinedList"/>
    <dgm:cxn modelId="{FB55A4E8-BEDA-4DB6-942D-4783A84F5663}" type="presParOf" srcId="{37C55DE6-9A23-4BAF-8CF3-2F82B01FBE24}" destId="{951F3186-FAE8-4DD9-B677-4A49B91C2C4D}" srcOrd="8" destOrd="0" presId="urn:microsoft.com/office/officeart/2008/layout/LinedList"/>
    <dgm:cxn modelId="{1D9822B4-8D6E-4ED1-A09C-313909281CB9}" type="presParOf" srcId="{37C55DE6-9A23-4BAF-8CF3-2F82B01FBE24}" destId="{FD3F72E7-44C8-454B-B4B0-57AD36ED96F2}" srcOrd="9" destOrd="0" presId="urn:microsoft.com/office/officeart/2008/layout/LinedList"/>
    <dgm:cxn modelId="{56286CA4-5F69-4C77-9981-C9A2B06A3FB0}" type="presParOf" srcId="{FD3F72E7-44C8-454B-B4B0-57AD36ED96F2}" destId="{67C350CB-86D9-4369-B726-9844029DAC89}" srcOrd="0" destOrd="0" presId="urn:microsoft.com/office/officeart/2008/layout/LinedList"/>
    <dgm:cxn modelId="{654B3E68-6E42-4AFF-8E92-11279EF7F845}" type="presParOf" srcId="{FD3F72E7-44C8-454B-B4B0-57AD36ED96F2}" destId="{225B2124-F8D2-4551-A0EA-15C34F2FF6EB}" srcOrd="1" destOrd="0" presId="urn:microsoft.com/office/officeart/2008/layout/LinedList"/>
    <dgm:cxn modelId="{33FAB84C-A2C5-4EA2-B948-7862BB6BC544}" type="presParOf" srcId="{37C55DE6-9A23-4BAF-8CF3-2F82B01FBE24}" destId="{C873C88B-A005-49EA-8A4C-428EDAB60293}" srcOrd="10" destOrd="0" presId="urn:microsoft.com/office/officeart/2008/layout/LinedList"/>
    <dgm:cxn modelId="{5CEBADBC-FC7D-4B3A-AC4B-029A4BA0D48A}" type="presParOf" srcId="{37C55DE6-9A23-4BAF-8CF3-2F82B01FBE24}" destId="{2A42DE3E-FCEA-4BA6-A0C8-3A16526CD18D}" srcOrd="11" destOrd="0" presId="urn:microsoft.com/office/officeart/2008/layout/LinedList"/>
    <dgm:cxn modelId="{EA18BC15-A499-406D-BC2B-A0D82849E540}" type="presParOf" srcId="{2A42DE3E-FCEA-4BA6-A0C8-3A16526CD18D}" destId="{471D2C85-C202-4339-B4AE-297893D40CD4}" srcOrd="0" destOrd="0" presId="urn:microsoft.com/office/officeart/2008/layout/LinedList"/>
    <dgm:cxn modelId="{A41DBB2C-8B02-4E0D-8826-FE37E5F71C4E}" type="presParOf" srcId="{2A42DE3E-FCEA-4BA6-A0C8-3A16526CD18D}" destId="{368C0849-ED01-4A9C-9024-9A988AD7A82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B772D3-26FF-4F69-9B67-84E929BF430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6A8E541-6492-406A-BA3F-549B86A03876}">
      <dgm:prSet/>
      <dgm:spPr/>
      <dgm:t>
        <a:bodyPr/>
        <a:lstStyle/>
        <a:p>
          <a:r>
            <a:rPr lang="en-GB"/>
            <a:t>Page v Smith – Reactivation of ME. </a:t>
          </a:r>
          <a:endParaRPr lang="en-US"/>
        </a:p>
      </dgm:t>
    </dgm:pt>
    <dgm:pt modelId="{7BEE9831-9FFC-4536-A162-12037C2AA3D2}" type="parTrans" cxnId="{889028A8-B790-42DF-9AF4-78EE4113C83F}">
      <dgm:prSet/>
      <dgm:spPr/>
      <dgm:t>
        <a:bodyPr/>
        <a:lstStyle/>
        <a:p>
          <a:endParaRPr lang="en-US"/>
        </a:p>
      </dgm:t>
    </dgm:pt>
    <dgm:pt modelId="{EA7218FA-584C-43BB-9090-F13AD8F72919}" type="sibTrans" cxnId="{889028A8-B790-42DF-9AF4-78EE4113C83F}">
      <dgm:prSet/>
      <dgm:spPr/>
      <dgm:t>
        <a:bodyPr/>
        <a:lstStyle/>
        <a:p>
          <a:endParaRPr lang="en-US"/>
        </a:p>
      </dgm:t>
    </dgm:pt>
    <dgm:pt modelId="{3D274CCF-E970-4B0E-9695-7999E2BDDEE7}">
      <dgm:prSet/>
      <dgm:spPr/>
      <dgm:t>
        <a:bodyPr/>
        <a:lstStyle/>
        <a:p>
          <a:r>
            <a:rPr lang="en-GB"/>
            <a:t>Test laid down for primary victims; The victim was at the incident and there was reasonable foreseeability of damage. </a:t>
          </a:r>
          <a:endParaRPr lang="en-US"/>
        </a:p>
      </dgm:t>
    </dgm:pt>
    <dgm:pt modelId="{1D494A3A-33D1-4E72-BB7A-BA84F546D26A}" type="parTrans" cxnId="{4D9B29BE-CB23-4CD3-AB6F-D7BD50F12578}">
      <dgm:prSet/>
      <dgm:spPr/>
      <dgm:t>
        <a:bodyPr/>
        <a:lstStyle/>
        <a:p>
          <a:endParaRPr lang="en-US"/>
        </a:p>
      </dgm:t>
    </dgm:pt>
    <dgm:pt modelId="{76A5F4CD-7C5B-45E3-9D2F-EF3C766770B3}" type="sibTrans" cxnId="{4D9B29BE-CB23-4CD3-AB6F-D7BD50F12578}">
      <dgm:prSet/>
      <dgm:spPr/>
      <dgm:t>
        <a:bodyPr/>
        <a:lstStyle/>
        <a:p>
          <a:endParaRPr lang="en-US"/>
        </a:p>
      </dgm:t>
    </dgm:pt>
    <dgm:pt modelId="{96C1FE95-801C-4946-B385-AC72C3AC1A0C}">
      <dgm:prSet/>
      <dgm:spPr/>
      <dgm:t>
        <a:bodyPr/>
        <a:lstStyle/>
        <a:p>
          <a:r>
            <a:rPr lang="en-GB"/>
            <a:t>Physical damage encompassed psychiatric damage. </a:t>
          </a:r>
          <a:endParaRPr lang="en-US"/>
        </a:p>
      </dgm:t>
    </dgm:pt>
    <dgm:pt modelId="{EC8B5468-1E2A-44B2-9EB9-E4240229CE4C}" type="parTrans" cxnId="{DE9D420D-0E80-41A7-9D53-C449F7401D56}">
      <dgm:prSet/>
      <dgm:spPr/>
      <dgm:t>
        <a:bodyPr/>
        <a:lstStyle/>
        <a:p>
          <a:endParaRPr lang="en-US"/>
        </a:p>
      </dgm:t>
    </dgm:pt>
    <dgm:pt modelId="{3EACF0CB-80F2-44D9-9E92-1B0098C51224}" type="sibTrans" cxnId="{DE9D420D-0E80-41A7-9D53-C449F7401D56}">
      <dgm:prSet/>
      <dgm:spPr/>
      <dgm:t>
        <a:bodyPr/>
        <a:lstStyle/>
        <a:p>
          <a:endParaRPr lang="en-US"/>
        </a:p>
      </dgm:t>
    </dgm:pt>
    <dgm:pt modelId="{B9C45F16-8E14-4A62-8169-28ABC083D0A9}">
      <dgm:prSet/>
      <dgm:spPr/>
      <dgm:t>
        <a:bodyPr/>
        <a:lstStyle/>
        <a:p>
          <a:r>
            <a:rPr lang="en-GB"/>
            <a:t>Outcome; Duty of care was owed. </a:t>
          </a:r>
          <a:endParaRPr lang="en-US"/>
        </a:p>
      </dgm:t>
    </dgm:pt>
    <dgm:pt modelId="{ECAA9BA3-2D19-4111-B12A-820926020641}" type="parTrans" cxnId="{89B24CF1-6097-4364-BF5C-6D23FA514182}">
      <dgm:prSet/>
      <dgm:spPr/>
      <dgm:t>
        <a:bodyPr/>
        <a:lstStyle/>
        <a:p>
          <a:endParaRPr lang="en-US"/>
        </a:p>
      </dgm:t>
    </dgm:pt>
    <dgm:pt modelId="{164678A7-E0FC-425D-B7EE-B36C678B3FD5}" type="sibTrans" cxnId="{89B24CF1-6097-4364-BF5C-6D23FA514182}">
      <dgm:prSet/>
      <dgm:spPr/>
      <dgm:t>
        <a:bodyPr/>
        <a:lstStyle/>
        <a:p>
          <a:endParaRPr lang="en-US"/>
        </a:p>
      </dgm:t>
    </dgm:pt>
    <dgm:pt modelId="{F9A0C210-2E78-4CC8-93FB-B4B2A0F23837}" type="pres">
      <dgm:prSet presAssocID="{CFB772D3-26FF-4F69-9B67-84E929BF4305}" presName="vert0" presStyleCnt="0">
        <dgm:presLayoutVars>
          <dgm:dir/>
          <dgm:animOne val="branch"/>
          <dgm:animLvl val="lvl"/>
        </dgm:presLayoutVars>
      </dgm:prSet>
      <dgm:spPr/>
    </dgm:pt>
    <dgm:pt modelId="{96337EB3-CDC3-4A48-A5AD-9B60EDCF2680}" type="pres">
      <dgm:prSet presAssocID="{76A8E541-6492-406A-BA3F-549B86A03876}" presName="thickLine" presStyleLbl="alignNode1" presStyleIdx="0" presStyleCnt="4"/>
      <dgm:spPr/>
    </dgm:pt>
    <dgm:pt modelId="{3B4E35CD-B230-4149-9D04-4D91CCF4881E}" type="pres">
      <dgm:prSet presAssocID="{76A8E541-6492-406A-BA3F-549B86A03876}" presName="horz1" presStyleCnt="0"/>
      <dgm:spPr/>
    </dgm:pt>
    <dgm:pt modelId="{629AADB9-2F3E-4C97-B77F-5945B399CD75}" type="pres">
      <dgm:prSet presAssocID="{76A8E541-6492-406A-BA3F-549B86A03876}" presName="tx1" presStyleLbl="revTx" presStyleIdx="0" presStyleCnt="4"/>
      <dgm:spPr/>
    </dgm:pt>
    <dgm:pt modelId="{05AF45EF-3143-4451-ADC6-F387BEEFB60C}" type="pres">
      <dgm:prSet presAssocID="{76A8E541-6492-406A-BA3F-549B86A03876}" presName="vert1" presStyleCnt="0"/>
      <dgm:spPr/>
    </dgm:pt>
    <dgm:pt modelId="{C71A7C70-8ADC-4458-8DA3-FECB2CF03D07}" type="pres">
      <dgm:prSet presAssocID="{3D274CCF-E970-4B0E-9695-7999E2BDDEE7}" presName="thickLine" presStyleLbl="alignNode1" presStyleIdx="1" presStyleCnt="4"/>
      <dgm:spPr/>
    </dgm:pt>
    <dgm:pt modelId="{84C6D78D-C469-4F75-9F55-A417DE1E0951}" type="pres">
      <dgm:prSet presAssocID="{3D274CCF-E970-4B0E-9695-7999E2BDDEE7}" presName="horz1" presStyleCnt="0"/>
      <dgm:spPr/>
    </dgm:pt>
    <dgm:pt modelId="{BD65BCBB-1B60-483C-82ED-53A5968C8E88}" type="pres">
      <dgm:prSet presAssocID="{3D274CCF-E970-4B0E-9695-7999E2BDDEE7}" presName="tx1" presStyleLbl="revTx" presStyleIdx="1" presStyleCnt="4"/>
      <dgm:spPr/>
    </dgm:pt>
    <dgm:pt modelId="{67C4F0D5-7827-487E-BBDD-2667A15210B4}" type="pres">
      <dgm:prSet presAssocID="{3D274CCF-E970-4B0E-9695-7999E2BDDEE7}" presName="vert1" presStyleCnt="0"/>
      <dgm:spPr/>
    </dgm:pt>
    <dgm:pt modelId="{BC3FF9D4-A5EB-4267-94D1-2313AB2B1983}" type="pres">
      <dgm:prSet presAssocID="{96C1FE95-801C-4946-B385-AC72C3AC1A0C}" presName="thickLine" presStyleLbl="alignNode1" presStyleIdx="2" presStyleCnt="4"/>
      <dgm:spPr/>
    </dgm:pt>
    <dgm:pt modelId="{79073353-1443-4B04-AE0E-F14252375C53}" type="pres">
      <dgm:prSet presAssocID="{96C1FE95-801C-4946-B385-AC72C3AC1A0C}" presName="horz1" presStyleCnt="0"/>
      <dgm:spPr/>
    </dgm:pt>
    <dgm:pt modelId="{D7DB3684-2931-4B4C-A4C4-10F0B7244F4B}" type="pres">
      <dgm:prSet presAssocID="{96C1FE95-801C-4946-B385-AC72C3AC1A0C}" presName="tx1" presStyleLbl="revTx" presStyleIdx="2" presStyleCnt="4"/>
      <dgm:spPr/>
    </dgm:pt>
    <dgm:pt modelId="{484BBA13-9D77-4B19-8FCF-CDCF83CB6B3B}" type="pres">
      <dgm:prSet presAssocID="{96C1FE95-801C-4946-B385-AC72C3AC1A0C}" presName="vert1" presStyleCnt="0"/>
      <dgm:spPr/>
    </dgm:pt>
    <dgm:pt modelId="{0A261B67-B92D-4BE3-AC1E-C147453AE1EF}" type="pres">
      <dgm:prSet presAssocID="{B9C45F16-8E14-4A62-8169-28ABC083D0A9}" presName="thickLine" presStyleLbl="alignNode1" presStyleIdx="3" presStyleCnt="4"/>
      <dgm:spPr/>
    </dgm:pt>
    <dgm:pt modelId="{9AAE58E3-129B-4B7F-84EA-4FA09351C4BF}" type="pres">
      <dgm:prSet presAssocID="{B9C45F16-8E14-4A62-8169-28ABC083D0A9}" presName="horz1" presStyleCnt="0"/>
      <dgm:spPr/>
    </dgm:pt>
    <dgm:pt modelId="{FB875180-3970-4B10-9665-E957DD8064CA}" type="pres">
      <dgm:prSet presAssocID="{B9C45F16-8E14-4A62-8169-28ABC083D0A9}" presName="tx1" presStyleLbl="revTx" presStyleIdx="3" presStyleCnt="4"/>
      <dgm:spPr/>
    </dgm:pt>
    <dgm:pt modelId="{BB81CF01-93FA-4DBB-B501-E5D348933A98}" type="pres">
      <dgm:prSet presAssocID="{B9C45F16-8E14-4A62-8169-28ABC083D0A9}" presName="vert1" presStyleCnt="0"/>
      <dgm:spPr/>
    </dgm:pt>
  </dgm:ptLst>
  <dgm:cxnLst>
    <dgm:cxn modelId="{DE9D420D-0E80-41A7-9D53-C449F7401D56}" srcId="{CFB772D3-26FF-4F69-9B67-84E929BF4305}" destId="{96C1FE95-801C-4946-B385-AC72C3AC1A0C}" srcOrd="2" destOrd="0" parTransId="{EC8B5468-1E2A-44B2-9EB9-E4240229CE4C}" sibTransId="{3EACF0CB-80F2-44D9-9E92-1B0098C51224}"/>
    <dgm:cxn modelId="{CDE62811-701B-4FD4-8186-B0682E708463}" type="presOf" srcId="{96C1FE95-801C-4946-B385-AC72C3AC1A0C}" destId="{D7DB3684-2931-4B4C-A4C4-10F0B7244F4B}" srcOrd="0" destOrd="0" presId="urn:microsoft.com/office/officeart/2008/layout/LinedList"/>
    <dgm:cxn modelId="{83288516-0A67-4A93-B6C1-6C88D6E82A36}" type="presOf" srcId="{76A8E541-6492-406A-BA3F-549B86A03876}" destId="{629AADB9-2F3E-4C97-B77F-5945B399CD75}" srcOrd="0" destOrd="0" presId="urn:microsoft.com/office/officeart/2008/layout/LinedList"/>
    <dgm:cxn modelId="{C42F215A-BF38-4771-8CBE-9A4297F4B14C}" type="presOf" srcId="{3D274CCF-E970-4B0E-9695-7999E2BDDEE7}" destId="{BD65BCBB-1B60-483C-82ED-53A5968C8E88}" srcOrd="0" destOrd="0" presId="urn:microsoft.com/office/officeart/2008/layout/LinedList"/>
    <dgm:cxn modelId="{FF3CBE93-91D5-4CD1-AD7F-21DEB00D0AD7}" type="presOf" srcId="{B9C45F16-8E14-4A62-8169-28ABC083D0A9}" destId="{FB875180-3970-4B10-9665-E957DD8064CA}" srcOrd="0" destOrd="0" presId="urn:microsoft.com/office/officeart/2008/layout/LinedList"/>
    <dgm:cxn modelId="{7CE5AB9E-B137-492C-8D65-8853FC91E89E}" type="presOf" srcId="{CFB772D3-26FF-4F69-9B67-84E929BF4305}" destId="{F9A0C210-2E78-4CC8-93FB-B4B2A0F23837}" srcOrd="0" destOrd="0" presId="urn:microsoft.com/office/officeart/2008/layout/LinedList"/>
    <dgm:cxn modelId="{889028A8-B790-42DF-9AF4-78EE4113C83F}" srcId="{CFB772D3-26FF-4F69-9B67-84E929BF4305}" destId="{76A8E541-6492-406A-BA3F-549B86A03876}" srcOrd="0" destOrd="0" parTransId="{7BEE9831-9FFC-4536-A162-12037C2AA3D2}" sibTransId="{EA7218FA-584C-43BB-9090-F13AD8F72919}"/>
    <dgm:cxn modelId="{4D9B29BE-CB23-4CD3-AB6F-D7BD50F12578}" srcId="{CFB772D3-26FF-4F69-9B67-84E929BF4305}" destId="{3D274CCF-E970-4B0E-9695-7999E2BDDEE7}" srcOrd="1" destOrd="0" parTransId="{1D494A3A-33D1-4E72-BB7A-BA84F546D26A}" sibTransId="{76A5F4CD-7C5B-45E3-9D2F-EF3C766770B3}"/>
    <dgm:cxn modelId="{89B24CF1-6097-4364-BF5C-6D23FA514182}" srcId="{CFB772D3-26FF-4F69-9B67-84E929BF4305}" destId="{B9C45F16-8E14-4A62-8169-28ABC083D0A9}" srcOrd="3" destOrd="0" parTransId="{ECAA9BA3-2D19-4111-B12A-820926020641}" sibTransId="{164678A7-E0FC-425D-B7EE-B36C678B3FD5}"/>
    <dgm:cxn modelId="{7EE4792E-7E3C-4510-BE29-D8400DAA583B}" type="presParOf" srcId="{F9A0C210-2E78-4CC8-93FB-B4B2A0F23837}" destId="{96337EB3-CDC3-4A48-A5AD-9B60EDCF2680}" srcOrd="0" destOrd="0" presId="urn:microsoft.com/office/officeart/2008/layout/LinedList"/>
    <dgm:cxn modelId="{C0397D87-4298-4950-B428-87AF1F0DEC6E}" type="presParOf" srcId="{F9A0C210-2E78-4CC8-93FB-B4B2A0F23837}" destId="{3B4E35CD-B230-4149-9D04-4D91CCF4881E}" srcOrd="1" destOrd="0" presId="urn:microsoft.com/office/officeart/2008/layout/LinedList"/>
    <dgm:cxn modelId="{3F142D94-F219-4461-8491-0C1DEA7A41D9}" type="presParOf" srcId="{3B4E35CD-B230-4149-9D04-4D91CCF4881E}" destId="{629AADB9-2F3E-4C97-B77F-5945B399CD75}" srcOrd="0" destOrd="0" presId="urn:microsoft.com/office/officeart/2008/layout/LinedList"/>
    <dgm:cxn modelId="{5B6E69BD-3BEB-4480-AF93-5B84F7DC614A}" type="presParOf" srcId="{3B4E35CD-B230-4149-9D04-4D91CCF4881E}" destId="{05AF45EF-3143-4451-ADC6-F387BEEFB60C}" srcOrd="1" destOrd="0" presId="urn:microsoft.com/office/officeart/2008/layout/LinedList"/>
    <dgm:cxn modelId="{DAA2DACC-DA33-4436-81DD-229159F85BB7}" type="presParOf" srcId="{F9A0C210-2E78-4CC8-93FB-B4B2A0F23837}" destId="{C71A7C70-8ADC-4458-8DA3-FECB2CF03D07}" srcOrd="2" destOrd="0" presId="urn:microsoft.com/office/officeart/2008/layout/LinedList"/>
    <dgm:cxn modelId="{2BEEB3E8-FA27-46B1-ADF0-5984C26934C3}" type="presParOf" srcId="{F9A0C210-2E78-4CC8-93FB-B4B2A0F23837}" destId="{84C6D78D-C469-4F75-9F55-A417DE1E0951}" srcOrd="3" destOrd="0" presId="urn:microsoft.com/office/officeart/2008/layout/LinedList"/>
    <dgm:cxn modelId="{1269891C-BE83-453B-93FB-7850E2BB61C6}" type="presParOf" srcId="{84C6D78D-C469-4F75-9F55-A417DE1E0951}" destId="{BD65BCBB-1B60-483C-82ED-53A5968C8E88}" srcOrd="0" destOrd="0" presId="urn:microsoft.com/office/officeart/2008/layout/LinedList"/>
    <dgm:cxn modelId="{D1165682-95A9-4183-A946-D4AD5608CE9B}" type="presParOf" srcId="{84C6D78D-C469-4F75-9F55-A417DE1E0951}" destId="{67C4F0D5-7827-487E-BBDD-2667A15210B4}" srcOrd="1" destOrd="0" presId="urn:microsoft.com/office/officeart/2008/layout/LinedList"/>
    <dgm:cxn modelId="{C27DE46A-C47D-4D4A-A270-92F6B93171EC}" type="presParOf" srcId="{F9A0C210-2E78-4CC8-93FB-B4B2A0F23837}" destId="{BC3FF9D4-A5EB-4267-94D1-2313AB2B1983}" srcOrd="4" destOrd="0" presId="urn:microsoft.com/office/officeart/2008/layout/LinedList"/>
    <dgm:cxn modelId="{9AA1F7F7-2C10-431A-B577-7A9645CEC51A}" type="presParOf" srcId="{F9A0C210-2E78-4CC8-93FB-B4B2A0F23837}" destId="{79073353-1443-4B04-AE0E-F14252375C53}" srcOrd="5" destOrd="0" presId="urn:microsoft.com/office/officeart/2008/layout/LinedList"/>
    <dgm:cxn modelId="{B052E79D-E881-48A0-963D-A60205DAB038}" type="presParOf" srcId="{79073353-1443-4B04-AE0E-F14252375C53}" destId="{D7DB3684-2931-4B4C-A4C4-10F0B7244F4B}" srcOrd="0" destOrd="0" presId="urn:microsoft.com/office/officeart/2008/layout/LinedList"/>
    <dgm:cxn modelId="{E037B180-A84B-473F-9068-27758379ACAA}" type="presParOf" srcId="{79073353-1443-4B04-AE0E-F14252375C53}" destId="{484BBA13-9D77-4B19-8FCF-CDCF83CB6B3B}" srcOrd="1" destOrd="0" presId="urn:microsoft.com/office/officeart/2008/layout/LinedList"/>
    <dgm:cxn modelId="{D0C1F466-C9D4-4915-A506-86740C16E5BA}" type="presParOf" srcId="{F9A0C210-2E78-4CC8-93FB-B4B2A0F23837}" destId="{0A261B67-B92D-4BE3-AC1E-C147453AE1EF}" srcOrd="6" destOrd="0" presId="urn:microsoft.com/office/officeart/2008/layout/LinedList"/>
    <dgm:cxn modelId="{5CB20DDF-85DA-44D7-AE45-CE5AB4C2410A}" type="presParOf" srcId="{F9A0C210-2E78-4CC8-93FB-B4B2A0F23837}" destId="{9AAE58E3-129B-4B7F-84EA-4FA09351C4BF}" srcOrd="7" destOrd="0" presId="urn:microsoft.com/office/officeart/2008/layout/LinedList"/>
    <dgm:cxn modelId="{0A921B79-7834-4D5E-81AA-6348D9D6D06F}" type="presParOf" srcId="{9AAE58E3-129B-4B7F-84EA-4FA09351C4BF}" destId="{FB875180-3970-4B10-9665-E957DD8064CA}" srcOrd="0" destOrd="0" presId="urn:microsoft.com/office/officeart/2008/layout/LinedList"/>
    <dgm:cxn modelId="{BFF86B6B-6FB6-46E9-BDD6-17537ECCDAB6}" type="presParOf" srcId="{9AAE58E3-129B-4B7F-84EA-4FA09351C4BF}" destId="{BB81CF01-93FA-4DBB-B501-E5D348933A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BC151E-33A8-4DD4-BC6C-B5FA82B0A018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CA808F2-58AA-41FF-B594-99966FCCC7AA}">
      <dgm:prSet/>
      <dgm:spPr/>
      <dgm:t>
        <a:bodyPr/>
        <a:lstStyle/>
        <a:p>
          <a:r>
            <a:rPr lang="en-GB"/>
            <a:t>Could not claim as primary victims as employees because they had no close relationship with anyone who was affected. </a:t>
          </a:r>
          <a:endParaRPr lang="en-US"/>
        </a:p>
      </dgm:t>
    </dgm:pt>
    <dgm:pt modelId="{EBDAA63C-FE65-4C8C-903F-3D4BCD89779A}" type="parTrans" cxnId="{36971AEB-51E6-4053-9B90-B1C7C174BBDE}">
      <dgm:prSet/>
      <dgm:spPr/>
      <dgm:t>
        <a:bodyPr/>
        <a:lstStyle/>
        <a:p>
          <a:endParaRPr lang="en-US"/>
        </a:p>
      </dgm:t>
    </dgm:pt>
    <dgm:pt modelId="{2A5CA581-5785-4FE2-B577-F3D94BC844A9}" type="sibTrans" cxnId="{36971AEB-51E6-4053-9B90-B1C7C174BBDE}">
      <dgm:prSet/>
      <dgm:spPr/>
      <dgm:t>
        <a:bodyPr/>
        <a:lstStyle/>
        <a:p>
          <a:endParaRPr lang="en-US"/>
        </a:p>
      </dgm:t>
    </dgm:pt>
    <dgm:pt modelId="{BC4699D3-D22B-4C2D-80A7-B04049C909DB}">
      <dgm:prSet/>
      <dgm:spPr/>
      <dgm:t>
        <a:bodyPr/>
        <a:lstStyle/>
        <a:p>
          <a:r>
            <a:rPr lang="en-GB"/>
            <a:t>They were also not secondary victims ( We will see this when we discuss secondary victims) </a:t>
          </a:r>
          <a:endParaRPr lang="en-US"/>
        </a:p>
      </dgm:t>
    </dgm:pt>
    <dgm:pt modelId="{76247FD6-9BA5-44EF-A6DE-796E9FC8882A}" type="parTrans" cxnId="{C534FB45-0BC7-4970-A41E-391E89118278}">
      <dgm:prSet/>
      <dgm:spPr/>
      <dgm:t>
        <a:bodyPr/>
        <a:lstStyle/>
        <a:p>
          <a:endParaRPr lang="en-US"/>
        </a:p>
      </dgm:t>
    </dgm:pt>
    <dgm:pt modelId="{BDBD771C-F7F5-4E84-8706-BA83413AC291}" type="sibTrans" cxnId="{C534FB45-0BC7-4970-A41E-391E89118278}">
      <dgm:prSet/>
      <dgm:spPr/>
      <dgm:t>
        <a:bodyPr/>
        <a:lstStyle/>
        <a:p>
          <a:endParaRPr lang="en-US"/>
        </a:p>
      </dgm:t>
    </dgm:pt>
    <dgm:pt modelId="{D531091A-FC7F-4321-AD84-5BAEC5409687}">
      <dgm:prSet/>
      <dgm:spPr/>
      <dgm:t>
        <a:bodyPr/>
        <a:lstStyle/>
        <a:p>
          <a:r>
            <a:rPr lang="en-GB"/>
            <a:t>In addition, could not claim as rescuers – rescurers not in a special position and needed to prove that they were exposed to physical danger.  </a:t>
          </a:r>
          <a:endParaRPr lang="en-US"/>
        </a:p>
      </dgm:t>
    </dgm:pt>
    <dgm:pt modelId="{3EF33929-7F87-42AB-9C2F-602346BB901A}" type="parTrans" cxnId="{97FE255E-6B46-4EB6-A271-81698A4086E3}">
      <dgm:prSet/>
      <dgm:spPr/>
      <dgm:t>
        <a:bodyPr/>
        <a:lstStyle/>
        <a:p>
          <a:endParaRPr lang="en-US"/>
        </a:p>
      </dgm:t>
    </dgm:pt>
    <dgm:pt modelId="{5AE689AB-7EE6-43CA-AF80-B5EAAC601C4F}" type="sibTrans" cxnId="{97FE255E-6B46-4EB6-A271-81698A4086E3}">
      <dgm:prSet/>
      <dgm:spPr/>
      <dgm:t>
        <a:bodyPr/>
        <a:lstStyle/>
        <a:p>
          <a:endParaRPr lang="en-US"/>
        </a:p>
      </dgm:t>
    </dgm:pt>
    <dgm:pt modelId="{B6CC57C6-31D4-4292-9AC0-37FA3EF5E09B}" type="pres">
      <dgm:prSet presAssocID="{97BC151E-33A8-4DD4-BC6C-B5FA82B0A01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E670C84-4ED1-4B35-B617-029872D7638B}" type="pres">
      <dgm:prSet presAssocID="{3CA808F2-58AA-41FF-B594-99966FCCC7AA}" presName="hierRoot1" presStyleCnt="0"/>
      <dgm:spPr/>
    </dgm:pt>
    <dgm:pt modelId="{1CDD0B37-EEC0-41AF-89EB-4B776F06AC3F}" type="pres">
      <dgm:prSet presAssocID="{3CA808F2-58AA-41FF-B594-99966FCCC7AA}" presName="composite" presStyleCnt="0"/>
      <dgm:spPr/>
    </dgm:pt>
    <dgm:pt modelId="{E9A697C7-8655-4208-8CAF-F035C8DD8844}" type="pres">
      <dgm:prSet presAssocID="{3CA808F2-58AA-41FF-B594-99966FCCC7AA}" presName="background" presStyleLbl="node0" presStyleIdx="0" presStyleCnt="3"/>
      <dgm:spPr/>
    </dgm:pt>
    <dgm:pt modelId="{E4A93FCA-B52B-4EA1-937E-3025D6298961}" type="pres">
      <dgm:prSet presAssocID="{3CA808F2-58AA-41FF-B594-99966FCCC7AA}" presName="text" presStyleLbl="fgAcc0" presStyleIdx="0" presStyleCnt="3">
        <dgm:presLayoutVars>
          <dgm:chPref val="3"/>
        </dgm:presLayoutVars>
      </dgm:prSet>
      <dgm:spPr/>
    </dgm:pt>
    <dgm:pt modelId="{4C9C191E-8669-4203-909D-EF1E7668B23B}" type="pres">
      <dgm:prSet presAssocID="{3CA808F2-58AA-41FF-B594-99966FCCC7AA}" presName="hierChild2" presStyleCnt="0"/>
      <dgm:spPr/>
    </dgm:pt>
    <dgm:pt modelId="{D8D08BF5-F2E2-46A7-BFD1-4C498B55BFF6}" type="pres">
      <dgm:prSet presAssocID="{BC4699D3-D22B-4C2D-80A7-B04049C909DB}" presName="hierRoot1" presStyleCnt="0"/>
      <dgm:spPr/>
    </dgm:pt>
    <dgm:pt modelId="{2FB2E411-45BC-4A24-A302-153C73726A6D}" type="pres">
      <dgm:prSet presAssocID="{BC4699D3-D22B-4C2D-80A7-B04049C909DB}" presName="composite" presStyleCnt="0"/>
      <dgm:spPr/>
    </dgm:pt>
    <dgm:pt modelId="{0C520DBE-C5DF-44DD-B10E-E16B6E03E25E}" type="pres">
      <dgm:prSet presAssocID="{BC4699D3-D22B-4C2D-80A7-B04049C909DB}" presName="background" presStyleLbl="node0" presStyleIdx="1" presStyleCnt="3"/>
      <dgm:spPr/>
    </dgm:pt>
    <dgm:pt modelId="{3C90020D-CB4F-4877-B9D7-407F6EA5A0CE}" type="pres">
      <dgm:prSet presAssocID="{BC4699D3-D22B-4C2D-80A7-B04049C909DB}" presName="text" presStyleLbl="fgAcc0" presStyleIdx="1" presStyleCnt="3">
        <dgm:presLayoutVars>
          <dgm:chPref val="3"/>
        </dgm:presLayoutVars>
      </dgm:prSet>
      <dgm:spPr/>
    </dgm:pt>
    <dgm:pt modelId="{26F665F6-357E-4703-8731-20291463EF29}" type="pres">
      <dgm:prSet presAssocID="{BC4699D3-D22B-4C2D-80A7-B04049C909DB}" presName="hierChild2" presStyleCnt="0"/>
      <dgm:spPr/>
    </dgm:pt>
    <dgm:pt modelId="{7E00E83B-6A2B-4EED-9425-2BB328AAEA3F}" type="pres">
      <dgm:prSet presAssocID="{D531091A-FC7F-4321-AD84-5BAEC5409687}" presName="hierRoot1" presStyleCnt="0"/>
      <dgm:spPr/>
    </dgm:pt>
    <dgm:pt modelId="{198AEF1F-0A76-4891-8B95-FE69C721A668}" type="pres">
      <dgm:prSet presAssocID="{D531091A-FC7F-4321-AD84-5BAEC5409687}" presName="composite" presStyleCnt="0"/>
      <dgm:spPr/>
    </dgm:pt>
    <dgm:pt modelId="{B17AD7C3-A4F0-46FE-959C-03D4907EAA46}" type="pres">
      <dgm:prSet presAssocID="{D531091A-FC7F-4321-AD84-5BAEC5409687}" presName="background" presStyleLbl="node0" presStyleIdx="2" presStyleCnt="3"/>
      <dgm:spPr/>
    </dgm:pt>
    <dgm:pt modelId="{15C434D3-EDAC-408A-BF0C-14FD6FFE633F}" type="pres">
      <dgm:prSet presAssocID="{D531091A-FC7F-4321-AD84-5BAEC5409687}" presName="text" presStyleLbl="fgAcc0" presStyleIdx="2" presStyleCnt="3">
        <dgm:presLayoutVars>
          <dgm:chPref val="3"/>
        </dgm:presLayoutVars>
      </dgm:prSet>
      <dgm:spPr/>
    </dgm:pt>
    <dgm:pt modelId="{A13657BC-767D-4ECC-8E6D-7F5FCEE82199}" type="pres">
      <dgm:prSet presAssocID="{D531091A-FC7F-4321-AD84-5BAEC5409687}" presName="hierChild2" presStyleCnt="0"/>
      <dgm:spPr/>
    </dgm:pt>
  </dgm:ptLst>
  <dgm:cxnLst>
    <dgm:cxn modelId="{DB7A6A2F-336B-420E-A3AE-A734B3D89F19}" type="presOf" srcId="{D531091A-FC7F-4321-AD84-5BAEC5409687}" destId="{15C434D3-EDAC-408A-BF0C-14FD6FFE633F}" srcOrd="0" destOrd="0" presId="urn:microsoft.com/office/officeart/2005/8/layout/hierarchy1"/>
    <dgm:cxn modelId="{668EF23F-6E5F-4472-B2C5-BE8FA9787C36}" type="presOf" srcId="{97BC151E-33A8-4DD4-BC6C-B5FA82B0A018}" destId="{B6CC57C6-31D4-4292-9AC0-37FA3EF5E09B}" srcOrd="0" destOrd="0" presId="urn:microsoft.com/office/officeart/2005/8/layout/hierarchy1"/>
    <dgm:cxn modelId="{97FE255E-6B46-4EB6-A271-81698A4086E3}" srcId="{97BC151E-33A8-4DD4-BC6C-B5FA82B0A018}" destId="{D531091A-FC7F-4321-AD84-5BAEC5409687}" srcOrd="2" destOrd="0" parTransId="{3EF33929-7F87-42AB-9C2F-602346BB901A}" sibTransId="{5AE689AB-7EE6-43CA-AF80-B5EAAC601C4F}"/>
    <dgm:cxn modelId="{C534FB45-0BC7-4970-A41E-391E89118278}" srcId="{97BC151E-33A8-4DD4-BC6C-B5FA82B0A018}" destId="{BC4699D3-D22B-4C2D-80A7-B04049C909DB}" srcOrd="1" destOrd="0" parTransId="{76247FD6-9BA5-44EF-A6DE-796E9FC8882A}" sibTransId="{BDBD771C-F7F5-4E84-8706-BA83413AC291}"/>
    <dgm:cxn modelId="{D52F8EC1-E90D-4DB3-90E6-F6996BD3F9DB}" type="presOf" srcId="{3CA808F2-58AA-41FF-B594-99966FCCC7AA}" destId="{E4A93FCA-B52B-4EA1-937E-3025D6298961}" srcOrd="0" destOrd="0" presId="urn:microsoft.com/office/officeart/2005/8/layout/hierarchy1"/>
    <dgm:cxn modelId="{F6D94AD4-B907-4A19-9DC5-89A842C8B568}" type="presOf" srcId="{BC4699D3-D22B-4C2D-80A7-B04049C909DB}" destId="{3C90020D-CB4F-4877-B9D7-407F6EA5A0CE}" srcOrd="0" destOrd="0" presId="urn:microsoft.com/office/officeart/2005/8/layout/hierarchy1"/>
    <dgm:cxn modelId="{36971AEB-51E6-4053-9B90-B1C7C174BBDE}" srcId="{97BC151E-33A8-4DD4-BC6C-B5FA82B0A018}" destId="{3CA808F2-58AA-41FF-B594-99966FCCC7AA}" srcOrd="0" destOrd="0" parTransId="{EBDAA63C-FE65-4C8C-903F-3D4BCD89779A}" sibTransId="{2A5CA581-5785-4FE2-B577-F3D94BC844A9}"/>
    <dgm:cxn modelId="{6686A44C-2A93-40E6-88E5-777DA7D21224}" type="presParOf" srcId="{B6CC57C6-31D4-4292-9AC0-37FA3EF5E09B}" destId="{3E670C84-4ED1-4B35-B617-029872D7638B}" srcOrd="0" destOrd="0" presId="urn:microsoft.com/office/officeart/2005/8/layout/hierarchy1"/>
    <dgm:cxn modelId="{A8E85519-2AF5-4D0E-BCCE-B34D983584D4}" type="presParOf" srcId="{3E670C84-4ED1-4B35-B617-029872D7638B}" destId="{1CDD0B37-EEC0-41AF-89EB-4B776F06AC3F}" srcOrd="0" destOrd="0" presId="urn:microsoft.com/office/officeart/2005/8/layout/hierarchy1"/>
    <dgm:cxn modelId="{E48AFF0D-D23D-47E6-996A-E549C5CDA468}" type="presParOf" srcId="{1CDD0B37-EEC0-41AF-89EB-4B776F06AC3F}" destId="{E9A697C7-8655-4208-8CAF-F035C8DD8844}" srcOrd="0" destOrd="0" presId="urn:microsoft.com/office/officeart/2005/8/layout/hierarchy1"/>
    <dgm:cxn modelId="{4DF44F28-CF11-4253-AC77-7FC323A6B8ED}" type="presParOf" srcId="{1CDD0B37-EEC0-41AF-89EB-4B776F06AC3F}" destId="{E4A93FCA-B52B-4EA1-937E-3025D6298961}" srcOrd="1" destOrd="0" presId="urn:microsoft.com/office/officeart/2005/8/layout/hierarchy1"/>
    <dgm:cxn modelId="{CD84577E-7317-457E-8F7A-3E7174CC157E}" type="presParOf" srcId="{3E670C84-4ED1-4B35-B617-029872D7638B}" destId="{4C9C191E-8669-4203-909D-EF1E7668B23B}" srcOrd="1" destOrd="0" presId="urn:microsoft.com/office/officeart/2005/8/layout/hierarchy1"/>
    <dgm:cxn modelId="{166D8D02-FFB2-4FF8-A638-C687B935F532}" type="presParOf" srcId="{B6CC57C6-31D4-4292-9AC0-37FA3EF5E09B}" destId="{D8D08BF5-F2E2-46A7-BFD1-4C498B55BFF6}" srcOrd="1" destOrd="0" presId="urn:microsoft.com/office/officeart/2005/8/layout/hierarchy1"/>
    <dgm:cxn modelId="{27DB93A2-F1C8-4A39-BC2F-0E66433EE871}" type="presParOf" srcId="{D8D08BF5-F2E2-46A7-BFD1-4C498B55BFF6}" destId="{2FB2E411-45BC-4A24-A302-153C73726A6D}" srcOrd="0" destOrd="0" presId="urn:microsoft.com/office/officeart/2005/8/layout/hierarchy1"/>
    <dgm:cxn modelId="{9BB2D822-2001-4650-9BE9-2AABC09A8E7C}" type="presParOf" srcId="{2FB2E411-45BC-4A24-A302-153C73726A6D}" destId="{0C520DBE-C5DF-44DD-B10E-E16B6E03E25E}" srcOrd="0" destOrd="0" presId="urn:microsoft.com/office/officeart/2005/8/layout/hierarchy1"/>
    <dgm:cxn modelId="{386AF8B4-DF33-45B0-A037-E6481A39A165}" type="presParOf" srcId="{2FB2E411-45BC-4A24-A302-153C73726A6D}" destId="{3C90020D-CB4F-4877-B9D7-407F6EA5A0CE}" srcOrd="1" destOrd="0" presId="urn:microsoft.com/office/officeart/2005/8/layout/hierarchy1"/>
    <dgm:cxn modelId="{BBDEBA20-14E1-4A77-BEEE-DEC443FB4CD5}" type="presParOf" srcId="{D8D08BF5-F2E2-46A7-BFD1-4C498B55BFF6}" destId="{26F665F6-357E-4703-8731-20291463EF29}" srcOrd="1" destOrd="0" presId="urn:microsoft.com/office/officeart/2005/8/layout/hierarchy1"/>
    <dgm:cxn modelId="{BB2B3CE8-0EC5-4D76-937F-B32EF827428C}" type="presParOf" srcId="{B6CC57C6-31D4-4292-9AC0-37FA3EF5E09B}" destId="{7E00E83B-6A2B-4EED-9425-2BB328AAEA3F}" srcOrd="2" destOrd="0" presId="urn:microsoft.com/office/officeart/2005/8/layout/hierarchy1"/>
    <dgm:cxn modelId="{6E085C75-C014-4128-9C07-E050F0FAA3CB}" type="presParOf" srcId="{7E00E83B-6A2B-4EED-9425-2BB328AAEA3F}" destId="{198AEF1F-0A76-4891-8B95-FE69C721A668}" srcOrd="0" destOrd="0" presId="urn:microsoft.com/office/officeart/2005/8/layout/hierarchy1"/>
    <dgm:cxn modelId="{6BAAE4F5-4BB4-4D2B-A110-A870EBAD529E}" type="presParOf" srcId="{198AEF1F-0A76-4891-8B95-FE69C721A668}" destId="{B17AD7C3-A4F0-46FE-959C-03D4907EAA46}" srcOrd="0" destOrd="0" presId="urn:microsoft.com/office/officeart/2005/8/layout/hierarchy1"/>
    <dgm:cxn modelId="{2F71C09E-C914-4999-AF3E-6AC2CC3D21B5}" type="presParOf" srcId="{198AEF1F-0A76-4891-8B95-FE69C721A668}" destId="{15C434D3-EDAC-408A-BF0C-14FD6FFE633F}" srcOrd="1" destOrd="0" presId="urn:microsoft.com/office/officeart/2005/8/layout/hierarchy1"/>
    <dgm:cxn modelId="{A10BFB44-30E8-4129-90B0-F57F9804DA59}" type="presParOf" srcId="{7E00E83B-6A2B-4EED-9425-2BB328AAEA3F}" destId="{A13657BC-767D-4ECC-8E6D-7F5FCEE8219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70758A-A8C8-4BC0-A817-97778E4F0793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DE3B75-4666-4A4E-AC0E-ED575D87B523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Aims and Learning Objectives </a:t>
          </a:r>
          <a:endParaRPr lang="en-US" sz="4000" kern="1200"/>
        </a:p>
      </dsp:txBody>
      <dsp:txXfrm>
        <a:off x="0" y="2703"/>
        <a:ext cx="6900512" cy="921789"/>
      </dsp:txXfrm>
    </dsp:sp>
    <dsp:sp modelId="{8B546365-C699-4110-BA27-A617C8A29E63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3694B-E5F0-4DC3-B64D-8E175B51BF3E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Primary Victims Part 1  </a:t>
          </a:r>
          <a:endParaRPr lang="en-US" sz="4000" kern="1200" dirty="0"/>
        </a:p>
      </dsp:txBody>
      <dsp:txXfrm>
        <a:off x="0" y="924492"/>
        <a:ext cx="6900512" cy="921789"/>
      </dsp:txXfrm>
    </dsp:sp>
    <dsp:sp modelId="{0A376E48-4BD4-43AE-B74A-091D7A0C4F07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400D3-3DD1-401F-9EC3-01C762E35051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Secondary Victims Part 2. </a:t>
          </a:r>
          <a:endParaRPr lang="en-US" sz="4000" kern="1200" dirty="0"/>
        </a:p>
      </dsp:txBody>
      <dsp:txXfrm>
        <a:off x="0" y="1846281"/>
        <a:ext cx="6900512" cy="921789"/>
      </dsp:txXfrm>
    </dsp:sp>
    <dsp:sp modelId="{B3483C9C-F6D1-4B60-97BC-66238BFF6BD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A664E-BCFC-43FC-922B-7410E3DED3C4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Activities </a:t>
          </a:r>
          <a:endParaRPr lang="en-US" sz="4000" kern="1200"/>
        </a:p>
      </dsp:txBody>
      <dsp:txXfrm>
        <a:off x="0" y="2768070"/>
        <a:ext cx="6900512" cy="921789"/>
      </dsp:txXfrm>
    </dsp:sp>
    <dsp:sp modelId="{951F3186-FAE8-4DD9-B677-4A49B91C2C4D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350CB-86D9-4369-B726-9844029DAC89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Summary. </a:t>
          </a:r>
          <a:endParaRPr lang="en-US" sz="4000" kern="1200"/>
        </a:p>
      </dsp:txBody>
      <dsp:txXfrm>
        <a:off x="0" y="3689859"/>
        <a:ext cx="6900512" cy="921789"/>
      </dsp:txXfrm>
    </dsp:sp>
    <dsp:sp modelId="{C873C88B-A005-49EA-8A4C-428EDAB60293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1D2C85-C202-4339-B4AE-297893D40CD4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Thank you, any questions?</a:t>
          </a:r>
          <a:endParaRPr lang="en-US" sz="4000" kern="1200"/>
        </a:p>
      </dsp:txBody>
      <dsp:txXfrm>
        <a:off x="0" y="4611648"/>
        <a:ext cx="6900512" cy="921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337EB3-CDC3-4A48-A5AD-9B60EDCF2680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AADB9-2F3E-4C97-B77F-5945B399CD75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Page v Smith – Reactivation of ME. </a:t>
          </a:r>
          <a:endParaRPr lang="en-US" sz="2700" kern="1200"/>
        </a:p>
      </dsp:txBody>
      <dsp:txXfrm>
        <a:off x="0" y="0"/>
        <a:ext cx="6900512" cy="1384035"/>
      </dsp:txXfrm>
    </dsp:sp>
    <dsp:sp modelId="{C71A7C70-8ADC-4458-8DA3-FECB2CF03D07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65BCBB-1B60-483C-82ED-53A5968C8E88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Test laid down for primary victims; The victim was at the incident and there was reasonable foreseeability of damage. </a:t>
          </a:r>
          <a:endParaRPr lang="en-US" sz="2700" kern="1200"/>
        </a:p>
      </dsp:txBody>
      <dsp:txXfrm>
        <a:off x="0" y="1384035"/>
        <a:ext cx="6900512" cy="1384035"/>
      </dsp:txXfrm>
    </dsp:sp>
    <dsp:sp modelId="{BC3FF9D4-A5EB-4267-94D1-2313AB2B1983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B3684-2931-4B4C-A4C4-10F0B7244F4B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Physical damage encompassed psychiatric damage. </a:t>
          </a:r>
          <a:endParaRPr lang="en-US" sz="2700" kern="1200"/>
        </a:p>
      </dsp:txBody>
      <dsp:txXfrm>
        <a:off x="0" y="2768070"/>
        <a:ext cx="6900512" cy="1384035"/>
      </dsp:txXfrm>
    </dsp:sp>
    <dsp:sp modelId="{0A261B67-B92D-4BE3-AC1E-C147453AE1E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875180-3970-4B10-9665-E957DD8064CA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Outcome; Duty of care was owed. </a:t>
          </a:r>
          <a:endParaRPr lang="en-US" sz="2700" kern="120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A697C7-8655-4208-8CAF-F035C8DD8844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93FCA-B52B-4EA1-937E-3025D6298961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Could not claim as primary victims as employees because they had no close relationship with anyone who was affected. </a:t>
          </a:r>
          <a:endParaRPr lang="en-US" sz="1700" kern="1200"/>
        </a:p>
      </dsp:txBody>
      <dsp:txXfrm>
        <a:off x="378614" y="886531"/>
        <a:ext cx="2810360" cy="1744948"/>
      </dsp:txXfrm>
    </dsp:sp>
    <dsp:sp modelId="{0C520DBE-C5DF-44DD-B10E-E16B6E03E25E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0020D-CB4F-4877-B9D7-407F6EA5A0CE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They were also not secondary victims ( We will see this when we discuss secondary victims) </a:t>
          </a:r>
          <a:endParaRPr lang="en-US" sz="1700" kern="1200"/>
        </a:p>
      </dsp:txBody>
      <dsp:txXfrm>
        <a:off x="3946203" y="886531"/>
        <a:ext cx="2810360" cy="1744948"/>
      </dsp:txXfrm>
    </dsp:sp>
    <dsp:sp modelId="{B17AD7C3-A4F0-46FE-959C-03D4907EAA46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434D3-EDAC-408A-BF0C-14FD6FFE633F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 addition, could not claim as rescuers – rescurers not in a special position and needed to prove that they were exposed to physical danger.  </a:t>
          </a:r>
          <a:endParaRPr lang="en-US" sz="1700" kern="1200"/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0435A2-8A58-443B-B507-172F17E9245A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90DDAD-6B9B-452C-AE51-70B3F888D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854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However, at this point secondary victims could not claim.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0DDAD-6B9B-452C-AE51-70B3F888DF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47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Point two is likely to include elements such as a parent and child but can also encompass – employees.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90DDAD-6B9B-452C-AE51-70B3F888DF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192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168FF-1640-3E8B-1325-DC80C1F54A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FFC924-93CD-F2A8-9086-E09665E961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C5F67-7CD5-5CE8-B0CD-763446663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44407B-0D3B-338A-577D-861669D8F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3682A-904A-203E-FCB1-E6B821E10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219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A1553-F238-C6DC-DFB0-329F27DE0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723AA-6FE1-146B-0973-D1F9137844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9123C-9A15-5B66-529E-50B4E321E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6E281-C943-564E-F7DA-C7FFE4BEA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6B77B4-0232-9463-787D-35EC28A61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24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944AB-1339-9E6D-D153-3CFB98D9F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235766-873A-E865-6FA0-A4E18B4270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A2C99-D70E-959A-CA05-B55D1544D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A5271A-ADE4-6BC1-1F5C-818924E18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B5DB1-4040-3312-B2F1-4797E764D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761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6E121-9839-EF85-1E75-FA9C85604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F95AE-BC15-04D0-1101-76756D8DB6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5F17BD-3495-3070-652D-9C5E12C4A2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14110C-6788-8B9A-D19F-8A8C8CCF5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0F2D4F-7A61-76C9-04CD-C8593A2F4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854DF5-E28B-70D9-E4AC-8DC76BB60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32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22439-DC88-1E51-B308-207A1A208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84E17C-0CA2-726C-6D2A-3DF545B052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A1B36-E980-F656-8152-CB478C74CB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405048-43F0-D98E-AA15-4439168101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FF5C09-ACB4-BCFA-66FD-8B84175D8F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C7C251-A1DC-B22E-36A8-EBBFB7C71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137E11-28A4-3702-F833-2AAC9B248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A2BFDD-D13F-6991-1E0D-7ED463A97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828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6D05D-BACA-9C75-8FB3-4F54B4D91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9FC316-03BB-9D1D-56A4-06F6428D60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509C7C-C004-B60B-72F8-9294D35D4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7269DD-5E32-3EA0-1D22-CC9397F96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11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2F2986-6324-2BA2-39E4-A772EF31D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1ED8E1-09FA-8ABF-C8FA-1F724A9A6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2C6647-6795-D088-AE73-6752C38D1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661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77856-09A2-789A-DB2C-D977884D5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900B6-9711-8D4A-F4D1-DC700B3D3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AA6117-B5D3-84B4-DACB-68856A9A3A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CE11EC-38F9-4760-D60A-37E18DE70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36E426-D4C2-FBD0-EC48-33A38A3E5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A68249-A79F-C163-7C8F-6C931C360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917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CE8D7-3682-1F28-6CE9-78AA22F86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FFB7E2-37F1-A73F-15E4-2E0B3F6EB0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E60BEA-44EB-1CF8-A59C-9AA66436F1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504240-AB8B-2135-9FAE-9B3ECC74A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747FEF-518D-93FB-FC02-3FB8A6109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93A065-4A4A-7296-571C-BF32E49F6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997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C47B8-7A6D-F79A-EEC9-3DEE10715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94252F-C9A6-88E6-52D9-1B1B36E9BD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E2742-ECD4-A20A-B660-00E9E861D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E8D1C-19B3-6E20-FC18-0B714432A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6B28B0-3D9B-388E-7F3F-3A5D3CAFE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156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BD68B0-8A0B-6A04-CD46-47823BF8BD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350BCF-8B5B-4B15-6CD3-EC79FA76EF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0D75D-0310-DE58-5A8E-AE708C550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4E0F3-4E03-2B88-2E3E-B3F4DB4A3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3427C-D974-5004-B46F-361C34B65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109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3389F9-EA5F-8269-EB7E-1D9B81A25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83B2E0-374B-C18F-1565-101D64CA36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3710C-59A1-93E9-5A1B-48FC5C6BA7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B25F1B-31B5-4720-98A3-D1436F48CE72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4500BE-3BE0-DFAA-2D39-CA25892725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97327-042A-BB4A-358D-43CCCA8954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75CDCA-93FE-4F84-A08C-30E8E6860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563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yotepr.uk/history/remembering-hillsborough-25-year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warning-sign-png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acutting.org/hillsborough-20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13523&amp;picture=tar-en-paus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NS26Oj9B4o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iavhiUso5E?feature=oembe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phoenixajournal.wordpress.com/2012/02/23/thank-you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rowd of people in a stadium">
            <a:extLst>
              <a:ext uri="{FF2B5EF4-FFF2-40B4-BE49-F238E27FC236}">
                <a16:creationId xmlns:a16="http://schemas.microsoft.com/office/drawing/2014/main" id="{D6944345-5055-9294-0F1D-2A36365B58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250" b="284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142A8-3458-7C3B-431A-1C52FE0D3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u="sng" dirty="0">
                <a:solidFill>
                  <a:srgbClr val="FFFFFF"/>
                </a:solidFill>
              </a:rPr>
              <a:t>Special cases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CE5AE6-055A-A233-4812-592D632FD4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647079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76B17-514B-61FE-4E7D-F16A76C97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Content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F61051-587F-D5D3-29F7-5DACDE0689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24411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1532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012A1-73AC-55D0-AF79-4F659495F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 u="sng"/>
              <a:t>Aims and 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A870F-F202-6A9D-AC8E-BEC3935C2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/>
              <a:t>The aim of this week and next week's session is to discuss special cases in tort law. </a:t>
            </a:r>
          </a:p>
          <a:p>
            <a:endParaRPr lang="en-GB" sz="2400"/>
          </a:p>
          <a:p>
            <a:r>
              <a:rPr lang="en-GB" sz="2400"/>
              <a:t>By the end of this weeks and next week's session students should be able to demonstrate their understanding of special cases in tort law.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7302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250C39F-3F6C-4D53-86D2-7BC6B2FF6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yellow warning tape with black text&#10;&#10;Description automatically generated">
            <a:extLst>
              <a:ext uri="{FF2B5EF4-FFF2-40B4-BE49-F238E27FC236}">
                <a16:creationId xmlns:a16="http://schemas.microsoft.com/office/drawing/2014/main" id="{F826A8F8-898F-B5EE-4FCA-3A18650F8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89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B08330-5B3F-6656-3274-DB8F13228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910431"/>
            <a:ext cx="4724400" cy="1466455"/>
          </a:xfrm>
        </p:spPr>
        <p:txBody>
          <a:bodyPr anchor="b"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Before we start….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1C987-B680-9F56-B332-36C09FCC5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2492080"/>
            <a:ext cx="4724400" cy="3015849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Please note that this session will include discussion surrounding sensitive topics including but not limited to; 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Death </a:t>
            </a:r>
          </a:p>
          <a:p>
            <a:r>
              <a:rPr lang="en-GB" sz="2000" dirty="0">
                <a:solidFill>
                  <a:schemeClr val="bg1"/>
                </a:solidFill>
              </a:rPr>
              <a:t>Crushing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Stampede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611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halk drawing of people representing different genders">
            <a:extLst>
              <a:ext uri="{FF2B5EF4-FFF2-40B4-BE49-F238E27FC236}">
                <a16:creationId xmlns:a16="http://schemas.microsoft.com/office/drawing/2014/main" id="{D0B04962-D4B3-8714-ED10-E81C805AAD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401" b="3329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DC2D4F2-3852-69F3-AC41-C941E15EB0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</a:rPr>
              <a:t>Primary Victims </a:t>
            </a:r>
          </a:p>
        </p:txBody>
      </p:sp>
    </p:spTree>
    <p:extLst>
      <p:ext uri="{BB962C8B-B14F-4D97-AF65-F5344CB8AC3E}">
        <p14:creationId xmlns:p14="http://schemas.microsoft.com/office/powerpoint/2010/main" val="2202440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41C54-4F71-E2F3-403E-BB9AED4F9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Let’s take a look at the history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89C2E-E0EE-FE63-6968-19CB11FFC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000"/>
              <a:t>Psychiatric harm use to be called ‘’ Nervous shock’’. </a:t>
            </a:r>
          </a:p>
          <a:p>
            <a:endParaRPr lang="en-GB" sz="2000"/>
          </a:p>
          <a:p>
            <a:r>
              <a:rPr lang="en-GB" sz="2000"/>
              <a:t>Usually, claimants could not claim for nervous shock. </a:t>
            </a:r>
          </a:p>
          <a:p>
            <a:endParaRPr lang="en-GB" sz="2000"/>
          </a:p>
          <a:p>
            <a:r>
              <a:rPr lang="en-GB" sz="2000"/>
              <a:t>Why? </a:t>
            </a:r>
          </a:p>
          <a:p>
            <a:endParaRPr lang="en-GB" sz="2000"/>
          </a:p>
          <a:p>
            <a:r>
              <a:rPr lang="en-GB" sz="2000"/>
              <a:t>Living in a time where medicine was not as developed as it is today and therefore, they did not understand psychiatric conditions.</a:t>
            </a:r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251133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A00736-3829-4F52-75FF-1E0D34B0C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A283F-FF29-6C60-38C1-F05037463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The first time we see the development of the recognition of a case of a primary victim is in the case of; </a:t>
            </a:r>
          </a:p>
          <a:p>
            <a:endParaRPr lang="en-GB" dirty="0"/>
          </a:p>
          <a:p>
            <a:r>
              <a:rPr lang="en-GB" dirty="0" err="1"/>
              <a:t>Dulieu</a:t>
            </a:r>
            <a:r>
              <a:rPr lang="en-GB" dirty="0"/>
              <a:t> v White and Sons [1901] </a:t>
            </a:r>
          </a:p>
          <a:p>
            <a:endParaRPr lang="en-GB" dirty="0"/>
          </a:p>
          <a:p>
            <a:r>
              <a:rPr lang="en-GB" dirty="0"/>
              <a:t>Research the facts of the case and feedback to the class.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149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7380C-8FC5-8087-A5FE-A8E32EFA6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5DBFF-A7BC-8F78-13BC-2021F791B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Development of the recognition of the secondary victims; </a:t>
            </a:r>
          </a:p>
          <a:p>
            <a:endParaRPr lang="en-GB" dirty="0"/>
          </a:p>
          <a:p>
            <a:r>
              <a:rPr lang="en-GB" dirty="0"/>
              <a:t>Key case of Hambrook v Stokes Bros [1925] – Mother was a secondary victim. </a:t>
            </a:r>
          </a:p>
          <a:p>
            <a:endParaRPr lang="en-GB" dirty="0"/>
          </a:p>
          <a:p>
            <a:r>
              <a:rPr lang="en-GB" dirty="0"/>
              <a:t>One of the very first cases to recognise secondary victims.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935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85F09-D8D7-4935-16B3-EE627CF25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Developments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11DCA-FBEF-6BA2-25F3-F26F559C7F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Became clear that there are two things that need to be consider when we consider a duty not to cause nervous shock (Psychiatric Harm). </a:t>
            </a:r>
          </a:p>
          <a:p>
            <a:endParaRPr lang="en-GB" dirty="0"/>
          </a:p>
          <a:p>
            <a:r>
              <a:rPr lang="en-GB" dirty="0"/>
              <a:t>1. If the claimant was close to the accident and the defendant was aware of the claimant's presence. </a:t>
            </a:r>
          </a:p>
          <a:p>
            <a:r>
              <a:rPr lang="en-GB" dirty="0"/>
              <a:t>2. What the relationship is between the victim who suffered psychiatric harm and the individual who is in danger.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912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6A5E3-51A2-F55B-6865-E68E561DB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Law continued to develop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B54A4-D974-BB7D-DC5B-541EE42AC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000"/>
              <a:t>Towards the case of Mcloughlin v O’Brian – move towards a test of reasonable foreseeability. If the case involves a stranger, is it tested after the event. </a:t>
            </a:r>
          </a:p>
          <a:p>
            <a:endParaRPr lang="en-GB" sz="2000"/>
          </a:p>
          <a:p>
            <a:r>
              <a:rPr lang="en-GB" sz="2000"/>
              <a:t>The law continued to develop and drew a distinction between a primary and secondary victim.</a:t>
            </a:r>
          </a:p>
          <a:p>
            <a:endParaRPr lang="en-GB" sz="2000"/>
          </a:p>
          <a:p>
            <a:r>
              <a:rPr lang="en-GB" sz="2000"/>
              <a:t>For primary victims – foreseeability of damage. </a:t>
            </a:r>
          </a:p>
          <a:p>
            <a:r>
              <a:rPr lang="en-GB" sz="2000"/>
              <a:t>For secondary victims – Proximity to accident/ relationship to the primary victim.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998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51355-0F4B-F1B6-DDDA-826950CB6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about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313A6-E77F-47BB-FC3E-799833355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 called ‘ Psychiatric Harm’’. </a:t>
            </a:r>
          </a:p>
          <a:p>
            <a:endParaRPr lang="en-GB" dirty="0"/>
          </a:p>
          <a:p>
            <a:r>
              <a:rPr lang="en-GB" dirty="0"/>
              <a:t>Still draw a distinction between a primary and secondary victim but there are stricter controls as to who can claim as a secondary victim. </a:t>
            </a:r>
          </a:p>
          <a:p>
            <a:endParaRPr lang="en-GB" dirty="0"/>
          </a:p>
          <a:p>
            <a:r>
              <a:rPr lang="en-GB" dirty="0"/>
              <a:t>Psychiatric illness but be one that is medically recognised.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6463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C29349-3441-04CA-3879-8EFF57583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One of the key cases we look at in relation to psychiatric harm is Hillsborough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0D6A3-DAC3-76E9-F84D-7EF0AD4C0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Two cases arose from the Hillsborough disaster; </a:t>
            </a:r>
          </a:p>
          <a:p>
            <a:endParaRPr lang="en-GB" dirty="0"/>
          </a:p>
          <a:p>
            <a:r>
              <a:rPr lang="en-GB" dirty="0"/>
              <a:t>Alcock v Chief Constable of South Yorkshire Police [1991] – Secondary Victim. </a:t>
            </a:r>
          </a:p>
          <a:p>
            <a:endParaRPr lang="en-GB" dirty="0"/>
          </a:p>
          <a:p>
            <a:r>
              <a:rPr lang="en-GB" dirty="0"/>
              <a:t>White and Others v Chief Constable of South Yorkshire Police [1999] – Primary Victims.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8935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large crowd of people in a stadium&#10;&#10;Description automatically generated">
            <a:extLst>
              <a:ext uri="{FF2B5EF4-FFF2-40B4-BE49-F238E27FC236}">
                <a16:creationId xmlns:a16="http://schemas.microsoft.com/office/drawing/2014/main" id="{682489F4-8C9A-2403-7678-D98C793ADF1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073" r="-1" b="-1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C294F29-4254-1E95-31FE-813DAD0A18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Primary Victim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403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A44083-A71D-B711-C4F3-4E3D0E5F8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Definition of a primary victim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89AC3-01E3-C17F-4036-AE67F5444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600"/>
              <a:t>Two key cases that lay down a definition; </a:t>
            </a:r>
          </a:p>
          <a:p>
            <a:endParaRPr lang="en-GB" sz="2600"/>
          </a:p>
          <a:p>
            <a:r>
              <a:rPr lang="en-GB" sz="2600"/>
              <a:t>Page v Smith [1995] – excludes people.</a:t>
            </a:r>
          </a:p>
          <a:p>
            <a:endParaRPr lang="en-GB" sz="2600"/>
          </a:p>
          <a:p>
            <a:r>
              <a:rPr lang="en-GB" sz="2600"/>
              <a:t>Alcock v Chief Constable of South Yorkshire Police [1991] – does not exclude people. </a:t>
            </a:r>
          </a:p>
        </p:txBody>
      </p:sp>
    </p:spTree>
    <p:extLst>
      <p:ext uri="{BB962C8B-B14F-4D97-AF65-F5344CB8AC3E}">
        <p14:creationId xmlns:p14="http://schemas.microsoft.com/office/powerpoint/2010/main" val="17179559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F18E02-9FC0-49C2-BE57-195BEE392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263FF39-1852-2AD9-E10D-F53DEC9392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847" y="1112514"/>
            <a:ext cx="4805996" cy="1401448"/>
          </a:xfrm>
        </p:spPr>
        <p:txBody>
          <a:bodyPr anchor="t">
            <a:normAutofit/>
          </a:bodyPr>
          <a:lstStyle/>
          <a:p>
            <a:r>
              <a:rPr lang="en-GB" sz="4800" b="1" i="1" u="sng" dirty="0">
                <a:solidFill>
                  <a:schemeClr val="tx2"/>
                </a:solidFill>
              </a:rPr>
              <a:t>Activity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5FF56C5-7F09-E441-DDB5-98837ADD43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2979" y="1668086"/>
            <a:ext cx="4805691" cy="1862051"/>
          </a:xfrm>
        </p:spPr>
        <p:txBody>
          <a:bodyPr anchor="b">
            <a:normAutofit/>
          </a:bodyPr>
          <a:lstStyle/>
          <a:p>
            <a:pPr marL="342900" indent="-342900" algn="l">
              <a:buFontTx/>
              <a:buChar char="-"/>
            </a:pPr>
            <a:r>
              <a:rPr lang="en-GB" sz="2000" dirty="0">
                <a:solidFill>
                  <a:schemeClr val="tx2"/>
                </a:solidFill>
              </a:rPr>
              <a:t>Find the definition laid down in each case.</a:t>
            </a:r>
          </a:p>
          <a:p>
            <a:pPr marL="342900" indent="-342900" algn="l">
              <a:buFontTx/>
              <a:buChar char="-"/>
            </a:pPr>
            <a:endParaRPr lang="en-GB" sz="2000" dirty="0">
              <a:solidFill>
                <a:schemeClr val="tx2"/>
              </a:solidFill>
            </a:endParaRPr>
          </a:p>
          <a:p>
            <a:pPr marL="342900" indent="-342900" algn="l">
              <a:buFontTx/>
              <a:buChar char="-"/>
            </a:pPr>
            <a:r>
              <a:rPr lang="en-GB" sz="2000" dirty="0">
                <a:solidFill>
                  <a:schemeClr val="tx2"/>
                </a:solidFill>
              </a:rPr>
              <a:t>Feedback to the class. </a:t>
            </a:r>
          </a:p>
        </p:txBody>
      </p:sp>
      <p:pic>
        <p:nvPicPr>
          <p:cNvPr id="7" name="Picture 6" descr="Person writing on a notepad">
            <a:extLst>
              <a:ext uri="{FF2B5EF4-FFF2-40B4-BE49-F238E27FC236}">
                <a16:creationId xmlns:a16="http://schemas.microsoft.com/office/drawing/2014/main" id="{4BC3FD0F-86D7-3605-96B4-77B5A0F2D2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9256" r="11873" b="1"/>
          <a:stretch/>
        </p:blipFill>
        <p:spPr>
          <a:xfrm>
            <a:off x="20" y="760563"/>
            <a:ext cx="5298663" cy="6097089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C9608D4-CD9C-4B8B-88DC-8055C0325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511966"/>
            <a:ext cx="5736223" cy="6346033"/>
            <a:chOff x="4529137" y="1695450"/>
            <a:chExt cx="3134106" cy="346728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7B5C029-26B7-46E5-A729-AB2CB6EB6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29137" y="1811422"/>
              <a:ext cx="2961539" cy="3351127"/>
            </a:xfrm>
            <a:custGeom>
              <a:avLst/>
              <a:gdLst>
                <a:gd name="connsiteX0" fmla="*/ 2918460 w 2961539"/>
                <a:gd name="connsiteY0" fmla="*/ 1324969 h 3351127"/>
                <a:gd name="connsiteX1" fmla="*/ 2906649 w 2961539"/>
                <a:gd name="connsiteY1" fmla="*/ 1284393 h 3351127"/>
                <a:gd name="connsiteX2" fmla="*/ 2893314 w 2961539"/>
                <a:gd name="connsiteY2" fmla="*/ 1244388 h 3351127"/>
                <a:gd name="connsiteX3" fmla="*/ 2878741 w 2961539"/>
                <a:gd name="connsiteY3" fmla="*/ 1204859 h 3351127"/>
                <a:gd name="connsiteX4" fmla="*/ 2811209 w 2961539"/>
                <a:gd name="connsiteY4" fmla="*/ 1051316 h 3351127"/>
                <a:gd name="connsiteX5" fmla="*/ 2636711 w 2961539"/>
                <a:gd name="connsiteY5" fmla="*/ 768709 h 3351127"/>
                <a:gd name="connsiteX6" fmla="*/ 2418683 w 2961539"/>
                <a:gd name="connsiteY6" fmla="*/ 522202 h 3351127"/>
                <a:gd name="connsiteX7" fmla="*/ 2165699 w 2961539"/>
                <a:gd name="connsiteY7" fmla="*/ 314748 h 3351127"/>
                <a:gd name="connsiteX8" fmla="*/ 2027873 w 2961539"/>
                <a:gd name="connsiteY8" fmla="*/ 227213 h 3351127"/>
                <a:gd name="connsiteX9" fmla="*/ 1883474 w 2961539"/>
                <a:gd name="connsiteY9" fmla="*/ 151203 h 3351127"/>
                <a:gd name="connsiteX10" fmla="*/ 1576483 w 2961539"/>
                <a:gd name="connsiteY10" fmla="*/ 40618 h 3351127"/>
                <a:gd name="connsiteX11" fmla="*/ 1415415 w 2961539"/>
                <a:gd name="connsiteY11" fmla="*/ 10233 h 3351127"/>
                <a:gd name="connsiteX12" fmla="*/ 1251204 w 2961539"/>
                <a:gd name="connsiteY12" fmla="*/ 42 h 3351127"/>
                <a:gd name="connsiteX13" fmla="*/ 927163 w 2961539"/>
                <a:gd name="connsiteY13" fmla="*/ 29855 h 3351127"/>
                <a:gd name="connsiteX14" fmla="*/ 610362 w 2961539"/>
                <a:gd name="connsiteY14" fmla="*/ 116151 h 3351127"/>
                <a:gd name="connsiteX15" fmla="*/ 315468 w 2961539"/>
                <a:gd name="connsiteY15" fmla="*/ 267408 h 3351127"/>
                <a:gd name="connsiteX16" fmla="*/ 182975 w 2961539"/>
                <a:gd name="connsiteY16" fmla="*/ 368183 h 3351127"/>
                <a:gd name="connsiteX17" fmla="*/ 64294 w 2961539"/>
                <a:gd name="connsiteY17" fmla="*/ 484674 h 3351127"/>
                <a:gd name="connsiteX18" fmla="*/ 0 w 2961539"/>
                <a:gd name="connsiteY18" fmla="*/ 556778 h 3351127"/>
                <a:gd name="connsiteX19" fmla="*/ 0 w 2961539"/>
                <a:gd name="connsiteY19" fmla="*/ 956066 h 3351127"/>
                <a:gd name="connsiteX20" fmla="*/ 227552 w 2961539"/>
                <a:gd name="connsiteY20" fmla="*/ 636597 h 3351127"/>
                <a:gd name="connsiteX21" fmla="*/ 331756 w 2961539"/>
                <a:gd name="connsiteY21" fmla="*/ 534966 h 3351127"/>
                <a:gd name="connsiteX22" fmla="*/ 441770 w 2961539"/>
                <a:gd name="connsiteY22" fmla="*/ 439620 h 3351127"/>
                <a:gd name="connsiteX23" fmla="*/ 683419 w 2961539"/>
                <a:gd name="connsiteY23" fmla="*/ 274457 h 3351127"/>
                <a:gd name="connsiteX24" fmla="*/ 956596 w 2961539"/>
                <a:gd name="connsiteY24" fmla="*/ 161300 h 3351127"/>
                <a:gd name="connsiteX25" fmla="*/ 1251490 w 2961539"/>
                <a:gd name="connsiteY25" fmla="*/ 123009 h 3351127"/>
                <a:gd name="connsiteX26" fmla="*/ 1398175 w 2961539"/>
                <a:gd name="connsiteY26" fmla="*/ 135297 h 3351127"/>
                <a:gd name="connsiteX27" fmla="*/ 1542383 w 2961539"/>
                <a:gd name="connsiteY27" fmla="*/ 167967 h 3351127"/>
                <a:gd name="connsiteX28" fmla="*/ 1681925 w 2961539"/>
                <a:gd name="connsiteY28" fmla="*/ 218450 h 3351127"/>
                <a:gd name="connsiteX29" fmla="*/ 1715929 w 2961539"/>
                <a:gd name="connsiteY29" fmla="*/ 233595 h 3351127"/>
                <a:gd name="connsiteX30" fmla="*/ 1749552 w 2961539"/>
                <a:gd name="connsiteY30" fmla="*/ 249597 h 3351127"/>
                <a:gd name="connsiteX31" fmla="*/ 1782604 w 2961539"/>
                <a:gd name="connsiteY31" fmla="*/ 266646 h 3351127"/>
                <a:gd name="connsiteX32" fmla="*/ 1815275 w 2961539"/>
                <a:gd name="connsiteY32" fmla="*/ 284553 h 3351127"/>
                <a:gd name="connsiteX33" fmla="*/ 2059400 w 2961539"/>
                <a:gd name="connsiteY33" fmla="*/ 454765 h 3351127"/>
                <a:gd name="connsiteX34" fmla="*/ 2270284 w 2961539"/>
                <a:gd name="connsiteY34" fmla="*/ 663648 h 3351127"/>
                <a:gd name="connsiteX35" fmla="*/ 2362581 w 2961539"/>
                <a:gd name="connsiteY35" fmla="*/ 779091 h 3351127"/>
                <a:gd name="connsiteX36" fmla="*/ 2445353 w 2961539"/>
                <a:gd name="connsiteY36" fmla="*/ 900726 h 3351127"/>
                <a:gd name="connsiteX37" fmla="*/ 2581180 w 2961539"/>
                <a:gd name="connsiteY37" fmla="*/ 1158663 h 3351127"/>
                <a:gd name="connsiteX38" fmla="*/ 2673382 w 2961539"/>
                <a:gd name="connsiteY38" fmla="*/ 1430601 h 3351127"/>
                <a:gd name="connsiteX39" fmla="*/ 2707291 w 2961539"/>
                <a:gd name="connsiteY39" fmla="*/ 1569095 h 3351127"/>
                <a:gd name="connsiteX40" fmla="*/ 2728913 w 2961539"/>
                <a:gd name="connsiteY40" fmla="*/ 1710065 h 3351127"/>
                <a:gd name="connsiteX41" fmla="*/ 2738342 w 2961539"/>
                <a:gd name="connsiteY41" fmla="*/ 1853321 h 3351127"/>
                <a:gd name="connsiteX42" fmla="*/ 2733294 w 2961539"/>
                <a:gd name="connsiteY42" fmla="*/ 1998482 h 3351127"/>
                <a:gd name="connsiteX43" fmla="*/ 2704433 w 2961539"/>
                <a:gd name="connsiteY43" fmla="*/ 2140785 h 3351127"/>
                <a:gd name="connsiteX44" fmla="*/ 2645759 w 2961539"/>
                <a:gd name="connsiteY44" fmla="*/ 2264515 h 3351127"/>
                <a:gd name="connsiteX45" fmla="*/ 2552986 w 2961539"/>
                <a:gd name="connsiteY45" fmla="*/ 2354717 h 3351127"/>
                <a:gd name="connsiteX46" fmla="*/ 2492026 w 2961539"/>
                <a:gd name="connsiteY46" fmla="*/ 2389769 h 3351127"/>
                <a:gd name="connsiteX47" fmla="*/ 2423541 w 2961539"/>
                <a:gd name="connsiteY47" fmla="*/ 2423583 h 3351127"/>
                <a:gd name="connsiteX48" fmla="*/ 2278475 w 2961539"/>
                <a:gd name="connsiteY48" fmla="*/ 2502640 h 3351127"/>
                <a:gd name="connsiteX49" fmla="*/ 2143697 w 2961539"/>
                <a:gd name="connsiteY49" fmla="*/ 2606463 h 3351127"/>
                <a:gd name="connsiteX50" fmla="*/ 2113312 w 2961539"/>
                <a:gd name="connsiteY50" fmla="*/ 2635514 h 3351127"/>
                <a:gd name="connsiteX51" fmla="*/ 2084927 w 2961539"/>
                <a:gd name="connsiteY51" fmla="*/ 2664184 h 3351127"/>
                <a:gd name="connsiteX52" fmla="*/ 2030349 w 2961539"/>
                <a:gd name="connsiteY52" fmla="*/ 2722573 h 3351127"/>
                <a:gd name="connsiteX53" fmla="*/ 1929098 w 2961539"/>
                <a:gd name="connsiteY53" fmla="*/ 2842683 h 3351127"/>
                <a:gd name="connsiteX54" fmla="*/ 1880045 w 2961539"/>
                <a:gd name="connsiteY54" fmla="*/ 2902309 h 3351127"/>
                <a:gd name="connsiteX55" fmla="*/ 1831086 w 2961539"/>
                <a:gd name="connsiteY55" fmla="*/ 2960888 h 3351127"/>
                <a:gd name="connsiteX56" fmla="*/ 1730121 w 2961539"/>
                <a:gd name="connsiteY56" fmla="*/ 3071854 h 3351127"/>
                <a:gd name="connsiteX57" fmla="*/ 1620488 w 2961539"/>
                <a:gd name="connsiteY57" fmla="*/ 3169200 h 3351127"/>
                <a:gd name="connsiteX58" fmla="*/ 1497616 w 2961539"/>
                <a:gd name="connsiteY58" fmla="*/ 3244447 h 3351127"/>
                <a:gd name="connsiteX59" fmla="*/ 1361313 w 2961539"/>
                <a:gd name="connsiteY59" fmla="*/ 3288739 h 3351127"/>
                <a:gd name="connsiteX60" fmla="*/ 1289590 w 2961539"/>
                <a:gd name="connsiteY60" fmla="*/ 3297978 h 3351127"/>
                <a:gd name="connsiteX61" fmla="*/ 1253204 w 2961539"/>
                <a:gd name="connsiteY61" fmla="*/ 3299407 h 3351127"/>
                <a:gd name="connsiteX62" fmla="*/ 1215676 w 2961539"/>
                <a:gd name="connsiteY62" fmla="*/ 3299216 h 3351127"/>
                <a:gd name="connsiteX63" fmla="*/ 918972 w 2961539"/>
                <a:gd name="connsiteY63" fmla="*/ 3254639 h 3351127"/>
                <a:gd name="connsiteX64" fmla="*/ 642557 w 2961539"/>
                <a:gd name="connsiteY64" fmla="*/ 3139672 h 3351127"/>
                <a:gd name="connsiteX65" fmla="*/ 515112 w 2961539"/>
                <a:gd name="connsiteY65" fmla="*/ 3061853 h 3351127"/>
                <a:gd name="connsiteX66" fmla="*/ 484442 w 2961539"/>
                <a:gd name="connsiteY66" fmla="*/ 3040612 h 3351127"/>
                <a:gd name="connsiteX67" fmla="*/ 454343 w 2961539"/>
                <a:gd name="connsiteY67" fmla="*/ 3018610 h 3351127"/>
                <a:gd name="connsiteX68" fmla="*/ 424625 w 2961539"/>
                <a:gd name="connsiteY68" fmla="*/ 2996131 h 3351127"/>
                <a:gd name="connsiteX69" fmla="*/ 395478 w 2961539"/>
                <a:gd name="connsiteY69" fmla="*/ 2973080 h 3351127"/>
                <a:gd name="connsiteX70" fmla="*/ 181547 w 2961539"/>
                <a:gd name="connsiteY70" fmla="*/ 2767626 h 3351127"/>
                <a:gd name="connsiteX71" fmla="*/ 134112 w 2961539"/>
                <a:gd name="connsiteY71" fmla="*/ 2710761 h 3351127"/>
                <a:gd name="connsiteX72" fmla="*/ 89821 w 2961539"/>
                <a:gd name="connsiteY72" fmla="*/ 2652087 h 3351127"/>
                <a:gd name="connsiteX73" fmla="*/ 10096 w 2961539"/>
                <a:gd name="connsiteY73" fmla="*/ 2529025 h 3351127"/>
                <a:gd name="connsiteX74" fmla="*/ 191 w 2961539"/>
                <a:gd name="connsiteY74" fmla="*/ 2511499 h 3351127"/>
                <a:gd name="connsiteX75" fmla="*/ 191 w 2961539"/>
                <a:gd name="connsiteY75" fmla="*/ 2835063 h 3351127"/>
                <a:gd name="connsiteX76" fmla="*/ 50959 w 2961539"/>
                <a:gd name="connsiteY76" fmla="*/ 2888879 h 3351127"/>
                <a:gd name="connsiteX77" fmla="*/ 300038 w 2961539"/>
                <a:gd name="connsiteY77" fmla="*/ 3100525 h 3351127"/>
                <a:gd name="connsiteX78" fmla="*/ 438150 w 2961539"/>
                <a:gd name="connsiteY78" fmla="*/ 3186916 h 3351127"/>
                <a:gd name="connsiteX79" fmla="*/ 584264 w 2961539"/>
                <a:gd name="connsiteY79" fmla="*/ 3258830 h 3351127"/>
                <a:gd name="connsiteX80" fmla="*/ 862965 w 2961539"/>
                <a:gd name="connsiteY80" fmla="*/ 3351127 h 3351127"/>
                <a:gd name="connsiteX81" fmla="*/ 1534478 w 2961539"/>
                <a:gd name="connsiteY81" fmla="*/ 3351127 h 3351127"/>
                <a:gd name="connsiteX82" fmla="*/ 1540955 w 2961539"/>
                <a:gd name="connsiteY82" fmla="*/ 3348841 h 3351127"/>
                <a:gd name="connsiteX83" fmla="*/ 1691831 w 2961539"/>
                <a:gd name="connsiteY83" fmla="*/ 3275403 h 3351127"/>
                <a:gd name="connsiteX84" fmla="*/ 1827086 w 2961539"/>
                <a:gd name="connsiteY84" fmla="*/ 3179963 h 3351127"/>
                <a:gd name="connsiteX85" fmla="*/ 1948625 w 2961539"/>
                <a:gd name="connsiteY85" fmla="*/ 3072426 h 3351127"/>
                <a:gd name="connsiteX86" fmla="*/ 2005584 w 2961539"/>
                <a:gd name="connsiteY86" fmla="*/ 3016514 h 3351127"/>
                <a:gd name="connsiteX87" fmla="*/ 2060639 w 2961539"/>
                <a:gd name="connsiteY87" fmla="*/ 2959935 h 3351127"/>
                <a:gd name="connsiteX88" fmla="*/ 2167223 w 2961539"/>
                <a:gd name="connsiteY88" fmla="*/ 2847350 h 3351127"/>
                <a:gd name="connsiteX89" fmla="*/ 2218754 w 2961539"/>
                <a:gd name="connsiteY89" fmla="*/ 2791438 h 3351127"/>
                <a:gd name="connsiteX90" fmla="*/ 2244471 w 2961539"/>
                <a:gd name="connsiteY90" fmla="*/ 2763911 h 3351127"/>
                <a:gd name="connsiteX91" fmla="*/ 2269427 w 2961539"/>
                <a:gd name="connsiteY91" fmla="*/ 2738098 h 3351127"/>
                <a:gd name="connsiteX92" fmla="*/ 2321243 w 2961539"/>
                <a:gd name="connsiteY92" fmla="*/ 2689807 h 3351127"/>
                <a:gd name="connsiteX93" fmla="*/ 2376297 w 2961539"/>
                <a:gd name="connsiteY93" fmla="*/ 2645230 h 3351127"/>
                <a:gd name="connsiteX94" fmla="*/ 2499265 w 2961539"/>
                <a:gd name="connsiteY94" fmla="*/ 2564934 h 3351127"/>
                <a:gd name="connsiteX95" fmla="*/ 2639187 w 2961539"/>
                <a:gd name="connsiteY95" fmla="*/ 2476732 h 3351127"/>
                <a:gd name="connsiteX96" fmla="*/ 2674239 w 2961539"/>
                <a:gd name="connsiteY96" fmla="*/ 2448729 h 3351127"/>
                <a:gd name="connsiteX97" fmla="*/ 2707481 w 2961539"/>
                <a:gd name="connsiteY97" fmla="*/ 2417487 h 3351127"/>
                <a:gd name="connsiteX98" fmla="*/ 2765298 w 2961539"/>
                <a:gd name="connsiteY98" fmla="*/ 2347097 h 3351127"/>
                <a:gd name="connsiteX99" fmla="*/ 2810447 w 2961539"/>
                <a:gd name="connsiteY99" fmla="*/ 2270802 h 3351127"/>
                <a:gd name="connsiteX100" fmla="*/ 2845499 w 2961539"/>
                <a:gd name="connsiteY100" fmla="*/ 2192411 h 3351127"/>
                <a:gd name="connsiteX101" fmla="*/ 2901315 w 2961539"/>
                <a:gd name="connsiteY101" fmla="*/ 2034772 h 3351127"/>
                <a:gd name="connsiteX102" fmla="*/ 2943130 w 2961539"/>
                <a:gd name="connsiteY102" fmla="*/ 1871704 h 3351127"/>
                <a:gd name="connsiteX103" fmla="*/ 2961037 w 2961539"/>
                <a:gd name="connsiteY103" fmla="*/ 1703302 h 3351127"/>
                <a:gd name="connsiteX104" fmla="*/ 2928842 w 2961539"/>
                <a:gd name="connsiteY104" fmla="*/ 1366308 h 3351127"/>
                <a:gd name="connsiteX105" fmla="*/ 2918460 w 2961539"/>
                <a:gd name="connsiteY105" fmla="*/ 1324969 h 3351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</a:cxnLst>
              <a:rect l="l" t="t" r="r" b="b"/>
              <a:pathLst>
                <a:path w="2961539" h="3351127">
                  <a:moveTo>
                    <a:pt x="2918460" y="1324969"/>
                  </a:moveTo>
                  <a:lnTo>
                    <a:pt x="2906649" y="1284393"/>
                  </a:lnTo>
                  <a:lnTo>
                    <a:pt x="2893314" y="1244388"/>
                  </a:lnTo>
                  <a:cubicBezTo>
                    <a:pt x="2888837" y="1231053"/>
                    <a:pt x="2883694" y="1218004"/>
                    <a:pt x="2878741" y="1204859"/>
                  </a:cubicBezTo>
                  <a:cubicBezTo>
                    <a:pt x="2858453" y="1152567"/>
                    <a:pt x="2836069" y="1101227"/>
                    <a:pt x="2811209" y="1051316"/>
                  </a:cubicBezTo>
                  <a:cubicBezTo>
                    <a:pt x="2761107" y="951684"/>
                    <a:pt x="2702814" y="857006"/>
                    <a:pt x="2636711" y="768709"/>
                  </a:cubicBezTo>
                  <a:cubicBezTo>
                    <a:pt x="2570798" y="680412"/>
                    <a:pt x="2497455" y="598212"/>
                    <a:pt x="2418683" y="522202"/>
                  </a:cubicBezTo>
                  <a:cubicBezTo>
                    <a:pt x="2339912" y="446193"/>
                    <a:pt x="2254949" y="377232"/>
                    <a:pt x="2165699" y="314748"/>
                  </a:cubicBezTo>
                  <a:cubicBezTo>
                    <a:pt x="2121122" y="283506"/>
                    <a:pt x="2075021" y="254359"/>
                    <a:pt x="2027873" y="227213"/>
                  </a:cubicBezTo>
                  <a:cubicBezTo>
                    <a:pt x="1980914" y="199781"/>
                    <a:pt x="1932623" y="174635"/>
                    <a:pt x="1883474" y="151203"/>
                  </a:cubicBezTo>
                  <a:cubicBezTo>
                    <a:pt x="1785176" y="104721"/>
                    <a:pt x="1682496" y="67002"/>
                    <a:pt x="1576483" y="40618"/>
                  </a:cubicBezTo>
                  <a:cubicBezTo>
                    <a:pt x="1523524" y="27474"/>
                    <a:pt x="1469803" y="16901"/>
                    <a:pt x="1415415" y="10233"/>
                  </a:cubicBezTo>
                  <a:cubicBezTo>
                    <a:pt x="1361123" y="3185"/>
                    <a:pt x="1306163" y="-435"/>
                    <a:pt x="1251204" y="42"/>
                  </a:cubicBezTo>
                  <a:cubicBezTo>
                    <a:pt x="1142714" y="804"/>
                    <a:pt x="1034415" y="10805"/>
                    <a:pt x="927163" y="29855"/>
                  </a:cubicBezTo>
                  <a:cubicBezTo>
                    <a:pt x="820007" y="49095"/>
                    <a:pt x="713423" y="76813"/>
                    <a:pt x="610362" y="116151"/>
                  </a:cubicBezTo>
                  <a:cubicBezTo>
                    <a:pt x="507301" y="155394"/>
                    <a:pt x="407861" y="205782"/>
                    <a:pt x="315468" y="267408"/>
                  </a:cubicBezTo>
                  <a:cubicBezTo>
                    <a:pt x="269367" y="298269"/>
                    <a:pt x="224504" y="331226"/>
                    <a:pt x="182975" y="368183"/>
                  </a:cubicBezTo>
                  <a:cubicBezTo>
                    <a:pt x="141542" y="405140"/>
                    <a:pt x="102489" y="444573"/>
                    <a:pt x="64294" y="484674"/>
                  </a:cubicBezTo>
                  <a:cubicBezTo>
                    <a:pt x="42291" y="508105"/>
                    <a:pt x="20860" y="532203"/>
                    <a:pt x="0" y="556778"/>
                  </a:cubicBezTo>
                  <a:lnTo>
                    <a:pt x="0" y="956066"/>
                  </a:lnTo>
                  <a:cubicBezTo>
                    <a:pt x="62579" y="840909"/>
                    <a:pt x="138970" y="733276"/>
                    <a:pt x="227552" y="636597"/>
                  </a:cubicBezTo>
                  <a:cubicBezTo>
                    <a:pt x="260223" y="600593"/>
                    <a:pt x="295466" y="567160"/>
                    <a:pt x="331756" y="534966"/>
                  </a:cubicBezTo>
                  <a:cubicBezTo>
                    <a:pt x="367951" y="502771"/>
                    <a:pt x="403955" y="470196"/>
                    <a:pt x="441770" y="439620"/>
                  </a:cubicBezTo>
                  <a:cubicBezTo>
                    <a:pt x="517208" y="378375"/>
                    <a:pt x="597503" y="322177"/>
                    <a:pt x="683419" y="274457"/>
                  </a:cubicBezTo>
                  <a:cubicBezTo>
                    <a:pt x="769239" y="226832"/>
                    <a:pt x="860679" y="187208"/>
                    <a:pt x="956596" y="161300"/>
                  </a:cubicBezTo>
                  <a:cubicBezTo>
                    <a:pt x="1052322" y="135201"/>
                    <a:pt x="1151954" y="122247"/>
                    <a:pt x="1251490" y="123009"/>
                  </a:cubicBezTo>
                  <a:cubicBezTo>
                    <a:pt x="1300448" y="123581"/>
                    <a:pt x="1349502" y="127772"/>
                    <a:pt x="1398175" y="135297"/>
                  </a:cubicBezTo>
                  <a:cubicBezTo>
                    <a:pt x="1446752" y="143107"/>
                    <a:pt x="1495044" y="153870"/>
                    <a:pt x="1542383" y="167967"/>
                  </a:cubicBezTo>
                  <a:cubicBezTo>
                    <a:pt x="1589723" y="182160"/>
                    <a:pt x="1636490" y="198733"/>
                    <a:pt x="1681925" y="218450"/>
                  </a:cubicBezTo>
                  <a:cubicBezTo>
                    <a:pt x="1693259" y="223498"/>
                    <a:pt x="1704689" y="228261"/>
                    <a:pt x="1715929" y="233595"/>
                  </a:cubicBezTo>
                  <a:lnTo>
                    <a:pt x="1749552" y="249597"/>
                  </a:lnTo>
                  <a:lnTo>
                    <a:pt x="1782604" y="266646"/>
                  </a:lnTo>
                  <a:cubicBezTo>
                    <a:pt x="1793558" y="272457"/>
                    <a:pt x="1804416" y="278553"/>
                    <a:pt x="1815275" y="284553"/>
                  </a:cubicBezTo>
                  <a:cubicBezTo>
                    <a:pt x="1901762" y="333321"/>
                    <a:pt x="1983486" y="390662"/>
                    <a:pt x="2059400" y="454765"/>
                  </a:cubicBezTo>
                  <a:cubicBezTo>
                    <a:pt x="2135410" y="518583"/>
                    <a:pt x="2205990" y="588687"/>
                    <a:pt x="2270284" y="663648"/>
                  </a:cubicBezTo>
                  <a:cubicBezTo>
                    <a:pt x="2302574" y="701082"/>
                    <a:pt x="2333530" y="739372"/>
                    <a:pt x="2362581" y="779091"/>
                  </a:cubicBezTo>
                  <a:cubicBezTo>
                    <a:pt x="2391632" y="818811"/>
                    <a:pt x="2419255" y="859387"/>
                    <a:pt x="2445353" y="900726"/>
                  </a:cubicBezTo>
                  <a:cubicBezTo>
                    <a:pt x="2497455" y="983593"/>
                    <a:pt x="2542889" y="1069890"/>
                    <a:pt x="2581180" y="1158663"/>
                  </a:cubicBezTo>
                  <a:cubicBezTo>
                    <a:pt x="2619470" y="1247436"/>
                    <a:pt x="2648617" y="1338876"/>
                    <a:pt x="2673382" y="1430601"/>
                  </a:cubicBezTo>
                  <a:cubicBezTo>
                    <a:pt x="2685764" y="1476512"/>
                    <a:pt x="2697480" y="1522518"/>
                    <a:pt x="2707291" y="1569095"/>
                  </a:cubicBezTo>
                  <a:cubicBezTo>
                    <a:pt x="2717197" y="1615672"/>
                    <a:pt x="2724245" y="1662726"/>
                    <a:pt x="2728913" y="1710065"/>
                  </a:cubicBezTo>
                  <a:cubicBezTo>
                    <a:pt x="2733485" y="1757404"/>
                    <a:pt x="2736818" y="1805124"/>
                    <a:pt x="2738342" y="1853321"/>
                  </a:cubicBezTo>
                  <a:cubicBezTo>
                    <a:pt x="2739390" y="1901422"/>
                    <a:pt x="2738247" y="1950000"/>
                    <a:pt x="2733294" y="1998482"/>
                  </a:cubicBezTo>
                  <a:cubicBezTo>
                    <a:pt x="2728151" y="2046774"/>
                    <a:pt x="2718911" y="2095542"/>
                    <a:pt x="2704433" y="2140785"/>
                  </a:cubicBezTo>
                  <a:cubicBezTo>
                    <a:pt x="2689860" y="2186029"/>
                    <a:pt x="2670429" y="2228320"/>
                    <a:pt x="2645759" y="2264515"/>
                  </a:cubicBezTo>
                  <a:cubicBezTo>
                    <a:pt x="2620899" y="2300710"/>
                    <a:pt x="2590514" y="2330047"/>
                    <a:pt x="2552986" y="2354717"/>
                  </a:cubicBezTo>
                  <a:cubicBezTo>
                    <a:pt x="2534317" y="2367195"/>
                    <a:pt x="2513838" y="2378530"/>
                    <a:pt x="2492026" y="2389769"/>
                  </a:cubicBezTo>
                  <a:cubicBezTo>
                    <a:pt x="2470309" y="2401009"/>
                    <a:pt x="2447258" y="2412058"/>
                    <a:pt x="2423541" y="2423583"/>
                  </a:cubicBezTo>
                  <a:cubicBezTo>
                    <a:pt x="2376107" y="2446633"/>
                    <a:pt x="2326100" y="2472065"/>
                    <a:pt x="2278475" y="2502640"/>
                  </a:cubicBezTo>
                  <a:cubicBezTo>
                    <a:pt x="2230850" y="2533120"/>
                    <a:pt x="2185130" y="2567982"/>
                    <a:pt x="2143697" y="2606463"/>
                  </a:cubicBezTo>
                  <a:cubicBezTo>
                    <a:pt x="2133410" y="2615988"/>
                    <a:pt x="2122837" y="2625989"/>
                    <a:pt x="2113312" y="2635514"/>
                  </a:cubicBezTo>
                  <a:lnTo>
                    <a:pt x="2084927" y="2664184"/>
                  </a:lnTo>
                  <a:cubicBezTo>
                    <a:pt x="2066258" y="2683425"/>
                    <a:pt x="2048066" y="2702951"/>
                    <a:pt x="2030349" y="2722573"/>
                  </a:cubicBezTo>
                  <a:cubicBezTo>
                    <a:pt x="1995011" y="2762101"/>
                    <a:pt x="1962055" y="2802773"/>
                    <a:pt x="1929098" y="2842683"/>
                  </a:cubicBezTo>
                  <a:lnTo>
                    <a:pt x="1880045" y="2902309"/>
                  </a:lnTo>
                  <a:cubicBezTo>
                    <a:pt x="1863757" y="2922026"/>
                    <a:pt x="1847564" y="2941648"/>
                    <a:pt x="1831086" y="2960888"/>
                  </a:cubicBezTo>
                  <a:cubicBezTo>
                    <a:pt x="1798130" y="2999178"/>
                    <a:pt x="1764983" y="3036707"/>
                    <a:pt x="1730121" y="3071854"/>
                  </a:cubicBezTo>
                  <a:cubicBezTo>
                    <a:pt x="1695355" y="3107001"/>
                    <a:pt x="1659160" y="3140053"/>
                    <a:pt x="1620488" y="3169200"/>
                  </a:cubicBezTo>
                  <a:cubicBezTo>
                    <a:pt x="1581912" y="3198442"/>
                    <a:pt x="1541145" y="3224254"/>
                    <a:pt x="1497616" y="3244447"/>
                  </a:cubicBezTo>
                  <a:cubicBezTo>
                    <a:pt x="1454277" y="3264735"/>
                    <a:pt x="1408462" y="3279690"/>
                    <a:pt x="1361313" y="3288739"/>
                  </a:cubicBezTo>
                  <a:cubicBezTo>
                    <a:pt x="1337691" y="3293406"/>
                    <a:pt x="1313688" y="3296168"/>
                    <a:pt x="1289590" y="3297978"/>
                  </a:cubicBezTo>
                  <a:cubicBezTo>
                    <a:pt x="1277493" y="3298740"/>
                    <a:pt x="1265396" y="3299216"/>
                    <a:pt x="1253204" y="3299407"/>
                  </a:cubicBezTo>
                  <a:lnTo>
                    <a:pt x="1215676" y="3299216"/>
                  </a:lnTo>
                  <a:cubicBezTo>
                    <a:pt x="1115378" y="3296930"/>
                    <a:pt x="1015365" y="3281785"/>
                    <a:pt x="918972" y="3254639"/>
                  </a:cubicBezTo>
                  <a:cubicBezTo>
                    <a:pt x="822484" y="3227302"/>
                    <a:pt x="729996" y="3187583"/>
                    <a:pt x="642557" y="3139672"/>
                  </a:cubicBezTo>
                  <a:cubicBezTo>
                    <a:pt x="598837" y="3115765"/>
                    <a:pt x="556451" y="3089571"/>
                    <a:pt x="515112" y="3061853"/>
                  </a:cubicBezTo>
                  <a:lnTo>
                    <a:pt x="484442" y="3040612"/>
                  </a:lnTo>
                  <a:lnTo>
                    <a:pt x="454343" y="3018610"/>
                  </a:lnTo>
                  <a:lnTo>
                    <a:pt x="424625" y="2996131"/>
                  </a:lnTo>
                  <a:cubicBezTo>
                    <a:pt x="414719" y="2988606"/>
                    <a:pt x="405194" y="2980605"/>
                    <a:pt x="395478" y="2973080"/>
                  </a:cubicBezTo>
                  <a:cubicBezTo>
                    <a:pt x="318230" y="2910882"/>
                    <a:pt x="246507" y="2842111"/>
                    <a:pt x="181547" y="2767626"/>
                  </a:cubicBezTo>
                  <a:cubicBezTo>
                    <a:pt x="165259" y="2749052"/>
                    <a:pt x="149543" y="2730002"/>
                    <a:pt x="134112" y="2710761"/>
                  </a:cubicBezTo>
                  <a:cubicBezTo>
                    <a:pt x="118967" y="2691521"/>
                    <a:pt x="104013" y="2672090"/>
                    <a:pt x="89821" y="2652087"/>
                  </a:cubicBezTo>
                  <a:cubicBezTo>
                    <a:pt x="61246" y="2612273"/>
                    <a:pt x="34766" y="2571220"/>
                    <a:pt x="10096" y="2529025"/>
                  </a:cubicBezTo>
                  <a:cubicBezTo>
                    <a:pt x="6668" y="2523214"/>
                    <a:pt x="3429" y="2517309"/>
                    <a:pt x="191" y="2511499"/>
                  </a:cubicBezTo>
                  <a:lnTo>
                    <a:pt x="191" y="2835063"/>
                  </a:lnTo>
                  <a:cubicBezTo>
                    <a:pt x="16764" y="2853351"/>
                    <a:pt x="33719" y="2871353"/>
                    <a:pt x="50959" y="2888879"/>
                  </a:cubicBezTo>
                  <a:cubicBezTo>
                    <a:pt x="127635" y="2966698"/>
                    <a:pt x="210788" y="3037945"/>
                    <a:pt x="300038" y="3100525"/>
                  </a:cubicBezTo>
                  <a:cubicBezTo>
                    <a:pt x="344424" y="3131671"/>
                    <a:pt x="390525" y="3160627"/>
                    <a:pt x="438150" y="3186916"/>
                  </a:cubicBezTo>
                  <a:cubicBezTo>
                    <a:pt x="485585" y="3213491"/>
                    <a:pt x="534543" y="3237303"/>
                    <a:pt x="584264" y="3258830"/>
                  </a:cubicBezTo>
                  <a:cubicBezTo>
                    <a:pt x="674561" y="3297597"/>
                    <a:pt x="767906" y="3328362"/>
                    <a:pt x="862965" y="3351127"/>
                  </a:cubicBezTo>
                  <a:lnTo>
                    <a:pt x="1534478" y="3351127"/>
                  </a:lnTo>
                  <a:cubicBezTo>
                    <a:pt x="1536668" y="3350365"/>
                    <a:pt x="1538764" y="3349603"/>
                    <a:pt x="1540955" y="3348841"/>
                  </a:cubicBezTo>
                  <a:cubicBezTo>
                    <a:pt x="1593628" y="3329220"/>
                    <a:pt x="1644110" y="3304169"/>
                    <a:pt x="1691831" y="3275403"/>
                  </a:cubicBezTo>
                  <a:cubicBezTo>
                    <a:pt x="1739551" y="3246543"/>
                    <a:pt x="1784509" y="3214253"/>
                    <a:pt x="1827086" y="3179963"/>
                  </a:cubicBezTo>
                  <a:cubicBezTo>
                    <a:pt x="1869662" y="3145578"/>
                    <a:pt x="1910143" y="3109573"/>
                    <a:pt x="1948625" y="3072426"/>
                  </a:cubicBezTo>
                  <a:cubicBezTo>
                    <a:pt x="1967960" y="3053852"/>
                    <a:pt x="1986915" y="3035278"/>
                    <a:pt x="2005584" y="3016514"/>
                  </a:cubicBezTo>
                  <a:cubicBezTo>
                    <a:pt x="2024158" y="2997655"/>
                    <a:pt x="2042541" y="2978890"/>
                    <a:pt x="2060639" y="2959935"/>
                  </a:cubicBezTo>
                  <a:cubicBezTo>
                    <a:pt x="2096834" y="2922121"/>
                    <a:pt x="2132552" y="2884783"/>
                    <a:pt x="2167223" y="2847350"/>
                  </a:cubicBezTo>
                  <a:lnTo>
                    <a:pt x="2218754" y="2791438"/>
                  </a:lnTo>
                  <a:lnTo>
                    <a:pt x="2244471" y="2763911"/>
                  </a:lnTo>
                  <a:cubicBezTo>
                    <a:pt x="2253044" y="2754862"/>
                    <a:pt x="2260949" y="2746576"/>
                    <a:pt x="2269427" y="2738098"/>
                  </a:cubicBezTo>
                  <a:cubicBezTo>
                    <a:pt x="2286191" y="2721430"/>
                    <a:pt x="2303336" y="2705142"/>
                    <a:pt x="2321243" y="2689807"/>
                  </a:cubicBezTo>
                  <a:cubicBezTo>
                    <a:pt x="2338959" y="2674281"/>
                    <a:pt x="2357247" y="2659326"/>
                    <a:pt x="2376297" y="2645230"/>
                  </a:cubicBezTo>
                  <a:cubicBezTo>
                    <a:pt x="2414302" y="2616750"/>
                    <a:pt x="2454974" y="2590937"/>
                    <a:pt x="2499265" y="2564934"/>
                  </a:cubicBezTo>
                  <a:cubicBezTo>
                    <a:pt x="2543270" y="2538645"/>
                    <a:pt x="2591562" y="2512165"/>
                    <a:pt x="2639187" y="2476732"/>
                  </a:cubicBezTo>
                  <a:cubicBezTo>
                    <a:pt x="2650998" y="2467874"/>
                    <a:pt x="2662809" y="2458635"/>
                    <a:pt x="2674239" y="2448729"/>
                  </a:cubicBezTo>
                  <a:cubicBezTo>
                    <a:pt x="2685669" y="2438823"/>
                    <a:pt x="2696718" y="2428345"/>
                    <a:pt x="2707481" y="2417487"/>
                  </a:cubicBezTo>
                  <a:cubicBezTo>
                    <a:pt x="2728817" y="2395675"/>
                    <a:pt x="2748248" y="2371862"/>
                    <a:pt x="2765298" y="2347097"/>
                  </a:cubicBezTo>
                  <a:cubicBezTo>
                    <a:pt x="2782538" y="2322427"/>
                    <a:pt x="2797112" y="2296614"/>
                    <a:pt x="2810447" y="2270802"/>
                  </a:cubicBezTo>
                  <a:cubicBezTo>
                    <a:pt x="2823496" y="2244799"/>
                    <a:pt x="2834926" y="2218605"/>
                    <a:pt x="2845499" y="2192411"/>
                  </a:cubicBezTo>
                  <a:cubicBezTo>
                    <a:pt x="2866739" y="2139928"/>
                    <a:pt x="2884551" y="2088017"/>
                    <a:pt x="2901315" y="2034772"/>
                  </a:cubicBezTo>
                  <a:cubicBezTo>
                    <a:pt x="2918079" y="1981528"/>
                    <a:pt x="2932653" y="1927140"/>
                    <a:pt x="2943130" y="1871704"/>
                  </a:cubicBezTo>
                  <a:cubicBezTo>
                    <a:pt x="2953607" y="1816269"/>
                    <a:pt x="2959608" y="1759785"/>
                    <a:pt x="2961037" y="1703302"/>
                  </a:cubicBezTo>
                  <a:cubicBezTo>
                    <a:pt x="2963895" y="1590241"/>
                    <a:pt x="2954750" y="1476226"/>
                    <a:pt x="2928842" y="1366308"/>
                  </a:cubicBezTo>
                  <a:cubicBezTo>
                    <a:pt x="2925413" y="1352306"/>
                    <a:pt x="2922270" y="1338590"/>
                    <a:pt x="2918460" y="132496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4AB4E0-C436-423A-9AF4-705F9D929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29137" y="1784984"/>
              <a:ext cx="2972634" cy="3377565"/>
            </a:xfrm>
            <a:custGeom>
              <a:avLst/>
              <a:gdLst>
                <a:gd name="connsiteX0" fmla="*/ 1247966 w 2972634"/>
                <a:gd name="connsiteY0" fmla="*/ 0 h 3377565"/>
                <a:gd name="connsiteX1" fmla="*/ 0 w 2972634"/>
                <a:gd name="connsiteY1" fmla="*/ 557308 h 3377565"/>
                <a:gd name="connsiteX2" fmla="*/ 0 w 2972634"/>
                <a:gd name="connsiteY2" fmla="*/ 1091660 h 3377565"/>
                <a:gd name="connsiteX3" fmla="*/ 264414 w 2972634"/>
                <a:gd name="connsiteY3" fmla="*/ 717423 h 3377565"/>
                <a:gd name="connsiteX4" fmla="*/ 1247966 w 2972634"/>
                <a:gd name="connsiteY4" fmla="*/ 302324 h 3377565"/>
                <a:gd name="connsiteX5" fmla="*/ 1843850 w 2972634"/>
                <a:gd name="connsiteY5" fmla="*/ 472916 h 3377565"/>
                <a:gd name="connsiteX6" fmla="*/ 2372106 w 2972634"/>
                <a:gd name="connsiteY6" fmla="*/ 934688 h 3377565"/>
                <a:gd name="connsiteX7" fmla="*/ 2635377 w 2972634"/>
                <a:gd name="connsiteY7" fmla="*/ 1471041 h 3377565"/>
                <a:gd name="connsiteX8" fmla="*/ 2630996 w 2972634"/>
                <a:gd name="connsiteY8" fmla="*/ 2037112 h 3377565"/>
                <a:gd name="connsiteX9" fmla="*/ 2555558 w 2972634"/>
                <a:gd name="connsiteY9" fmla="*/ 2200085 h 3377565"/>
                <a:gd name="connsiteX10" fmla="*/ 2429828 w 2972634"/>
                <a:gd name="connsiteY10" fmla="*/ 2280285 h 3377565"/>
                <a:gd name="connsiteX11" fmla="*/ 2040255 w 2972634"/>
                <a:gd name="connsiteY11" fmla="*/ 2560892 h 3377565"/>
                <a:gd name="connsiteX12" fmla="*/ 1873377 w 2972634"/>
                <a:gd name="connsiteY12" fmla="*/ 2739295 h 3377565"/>
                <a:gd name="connsiteX13" fmla="*/ 1553147 w 2972634"/>
                <a:gd name="connsiteY13" fmla="*/ 3048476 h 3377565"/>
                <a:gd name="connsiteX14" fmla="*/ 1247966 w 2972634"/>
                <a:gd name="connsiteY14" fmla="*/ 3149822 h 3377565"/>
                <a:gd name="connsiteX15" fmla="*/ 662083 w 2972634"/>
                <a:gd name="connsiteY15" fmla="*/ 3018377 h 3377565"/>
                <a:gd name="connsiteX16" fmla="*/ 197263 w 2972634"/>
                <a:gd name="connsiteY16" fmla="*/ 2661476 h 3377565"/>
                <a:gd name="connsiteX17" fmla="*/ 0 w 2972634"/>
                <a:gd name="connsiteY17" fmla="*/ 2360581 h 3377565"/>
                <a:gd name="connsiteX18" fmla="*/ 0 w 2972634"/>
                <a:gd name="connsiteY18" fmla="*/ 2894933 h 3377565"/>
                <a:gd name="connsiteX19" fmla="*/ 753428 w 2972634"/>
                <a:gd name="connsiteY19" fmla="*/ 3377565 h 3377565"/>
                <a:gd name="connsiteX20" fmla="*/ 1587341 w 2972634"/>
                <a:gd name="connsiteY20" fmla="*/ 3377565 h 3377565"/>
                <a:gd name="connsiteX21" fmla="*/ 2255996 w 2972634"/>
                <a:gd name="connsiteY21" fmla="*/ 2772823 h 3377565"/>
                <a:gd name="connsiteX22" fmla="*/ 2922270 w 2972634"/>
                <a:gd name="connsiteY22" fmla="*/ 2118551 h 3377565"/>
                <a:gd name="connsiteX23" fmla="*/ 1247966 w 2972634"/>
                <a:gd name="connsiteY23" fmla="*/ 0 h 337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72634" h="337756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091660"/>
                  </a:lnTo>
                  <a:cubicBezTo>
                    <a:pt x="67437" y="953357"/>
                    <a:pt x="156019" y="827723"/>
                    <a:pt x="264414" y="717423"/>
                  </a:cubicBezTo>
                  <a:cubicBezTo>
                    <a:pt x="527399" y="449771"/>
                    <a:pt x="876776" y="302324"/>
                    <a:pt x="1247966" y="302324"/>
                  </a:cubicBezTo>
                  <a:cubicBezTo>
                    <a:pt x="1438370" y="302324"/>
                    <a:pt x="1644491" y="361283"/>
                    <a:pt x="1843850" y="472916"/>
                  </a:cubicBezTo>
                  <a:cubicBezTo>
                    <a:pt x="2046161" y="586169"/>
                    <a:pt x="2228755" y="745808"/>
                    <a:pt x="2372106" y="934688"/>
                  </a:cubicBezTo>
                  <a:cubicBezTo>
                    <a:pt x="2498884" y="1101757"/>
                    <a:pt x="2589848" y="1287209"/>
                    <a:pt x="2635377" y="1471041"/>
                  </a:cubicBezTo>
                  <a:cubicBezTo>
                    <a:pt x="2683288" y="1664779"/>
                    <a:pt x="2681859" y="1855279"/>
                    <a:pt x="2630996" y="2037112"/>
                  </a:cubicBezTo>
                  <a:cubicBezTo>
                    <a:pt x="2608993" y="2115788"/>
                    <a:pt x="2583656" y="2170557"/>
                    <a:pt x="2555558" y="2200085"/>
                  </a:cubicBezTo>
                  <a:cubicBezTo>
                    <a:pt x="2531650" y="2225135"/>
                    <a:pt x="2494121" y="2245900"/>
                    <a:pt x="2429828" y="2280285"/>
                  </a:cubicBezTo>
                  <a:cubicBezTo>
                    <a:pt x="2328482" y="2334578"/>
                    <a:pt x="2189607" y="2408873"/>
                    <a:pt x="2040255" y="2560892"/>
                  </a:cubicBezTo>
                  <a:cubicBezTo>
                    <a:pt x="1981486" y="2620709"/>
                    <a:pt x="1926527" y="2681002"/>
                    <a:pt x="1873377" y="2739295"/>
                  </a:cubicBezTo>
                  <a:cubicBezTo>
                    <a:pt x="1763839" y="2859405"/>
                    <a:pt x="1660398" y="2972943"/>
                    <a:pt x="1553147" y="3048476"/>
                  </a:cubicBezTo>
                  <a:cubicBezTo>
                    <a:pt x="1453610" y="3118580"/>
                    <a:pt x="1359503" y="3149822"/>
                    <a:pt x="1247966" y="3149822"/>
                  </a:cubicBezTo>
                  <a:cubicBezTo>
                    <a:pt x="1043178" y="3149822"/>
                    <a:pt x="846011" y="3105626"/>
                    <a:pt x="662083" y="3018377"/>
                  </a:cubicBezTo>
                  <a:cubicBezTo>
                    <a:pt x="486156" y="2934938"/>
                    <a:pt x="325374" y="2811494"/>
                    <a:pt x="197263" y="2661476"/>
                  </a:cubicBezTo>
                  <a:cubicBezTo>
                    <a:pt x="118682" y="2569464"/>
                    <a:pt x="52673" y="2468594"/>
                    <a:pt x="0" y="2360581"/>
                  </a:cubicBezTo>
                  <a:lnTo>
                    <a:pt x="0" y="2894933"/>
                  </a:lnTo>
                  <a:cubicBezTo>
                    <a:pt x="201930" y="3118104"/>
                    <a:pt x="460915" y="3286982"/>
                    <a:pt x="753428" y="3377565"/>
                  </a:cubicBezTo>
                  <a:lnTo>
                    <a:pt x="1587341" y="3377565"/>
                  </a:lnTo>
                  <a:cubicBezTo>
                    <a:pt x="1849850" y="3254312"/>
                    <a:pt x="2033492" y="2999327"/>
                    <a:pt x="2255996" y="2772823"/>
                  </a:cubicBezTo>
                  <a:cubicBezTo>
                    <a:pt x="2562892" y="2460498"/>
                    <a:pt x="2794159" y="2577084"/>
                    <a:pt x="2922270" y="211855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837BBAD-3D46-42DA-AB99-AB6C9739DB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29137" y="1784984"/>
              <a:ext cx="2972700" cy="3377755"/>
            </a:xfrm>
            <a:custGeom>
              <a:avLst/>
              <a:gdLst>
                <a:gd name="connsiteX0" fmla="*/ 1247966 w 2972700"/>
                <a:gd name="connsiteY0" fmla="*/ 0 h 3377755"/>
                <a:gd name="connsiteX1" fmla="*/ 0 w 2972700"/>
                <a:gd name="connsiteY1" fmla="*/ 557308 h 3377755"/>
                <a:gd name="connsiteX2" fmla="*/ 0 w 2972700"/>
                <a:gd name="connsiteY2" fmla="*/ 1245489 h 3377755"/>
                <a:gd name="connsiteX3" fmla="*/ 20288 w 2972700"/>
                <a:gd name="connsiteY3" fmla="*/ 1193387 h 3377755"/>
                <a:gd name="connsiteX4" fmla="*/ 307467 w 2972700"/>
                <a:gd name="connsiteY4" fmla="*/ 759809 h 3377755"/>
                <a:gd name="connsiteX5" fmla="*/ 1247966 w 2972700"/>
                <a:gd name="connsiteY5" fmla="*/ 362903 h 3377755"/>
                <a:gd name="connsiteX6" fmla="*/ 1814322 w 2972700"/>
                <a:gd name="connsiteY6" fmla="*/ 525780 h 3377755"/>
                <a:gd name="connsiteX7" fmla="*/ 2324005 w 2972700"/>
                <a:gd name="connsiteY7" fmla="*/ 971360 h 3377755"/>
                <a:gd name="connsiteX8" fmla="*/ 2576703 w 2972700"/>
                <a:gd name="connsiteY8" fmla="*/ 1485710 h 3377755"/>
                <a:gd name="connsiteX9" fmla="*/ 2572798 w 2972700"/>
                <a:gd name="connsiteY9" fmla="*/ 2021015 h 3377755"/>
                <a:gd name="connsiteX10" fmla="*/ 2511838 w 2972700"/>
                <a:gd name="connsiteY10" fmla="*/ 2158556 h 3377755"/>
                <a:gd name="connsiteX11" fmla="*/ 2401348 w 2972700"/>
                <a:gd name="connsiteY11" fmla="*/ 2227136 h 3377755"/>
                <a:gd name="connsiteX12" fmla="*/ 1997107 w 2972700"/>
                <a:gd name="connsiteY12" fmla="*/ 2518696 h 3377755"/>
                <a:gd name="connsiteX13" fmla="*/ 1828705 w 2972700"/>
                <a:gd name="connsiteY13" fmla="*/ 2698718 h 3377755"/>
                <a:gd name="connsiteX14" fmla="*/ 1247966 w 2972700"/>
                <a:gd name="connsiteY14" fmla="*/ 3089529 h 3377755"/>
                <a:gd name="connsiteX15" fmla="*/ 687991 w 2972700"/>
                <a:gd name="connsiteY15" fmla="*/ 2963894 h 3377755"/>
                <a:gd name="connsiteX16" fmla="*/ 243269 w 2972700"/>
                <a:gd name="connsiteY16" fmla="*/ 2622328 h 3377755"/>
                <a:gd name="connsiteX17" fmla="*/ 2477 w 2972700"/>
                <a:gd name="connsiteY17" fmla="*/ 2213610 h 3377755"/>
                <a:gd name="connsiteX18" fmla="*/ 95 w 2972700"/>
                <a:gd name="connsiteY18" fmla="*/ 2206943 h 3377755"/>
                <a:gd name="connsiteX19" fmla="*/ 95 w 2972700"/>
                <a:gd name="connsiteY19" fmla="*/ 2895124 h 3377755"/>
                <a:gd name="connsiteX20" fmla="*/ 753523 w 2972700"/>
                <a:gd name="connsiteY20" fmla="*/ 3377756 h 3377755"/>
                <a:gd name="connsiteX21" fmla="*/ 1587437 w 2972700"/>
                <a:gd name="connsiteY21" fmla="*/ 3377756 h 3377755"/>
                <a:gd name="connsiteX22" fmla="*/ 2256092 w 2972700"/>
                <a:gd name="connsiteY22" fmla="*/ 2773013 h 3377755"/>
                <a:gd name="connsiteX23" fmla="*/ 2922365 w 2972700"/>
                <a:gd name="connsiteY23" fmla="*/ 2118741 h 3377755"/>
                <a:gd name="connsiteX24" fmla="*/ 1247966 w 2972700"/>
                <a:gd name="connsiteY24" fmla="*/ 0 h 337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972700" h="337775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245489"/>
                  </a:lnTo>
                  <a:cubicBezTo>
                    <a:pt x="6477" y="1228058"/>
                    <a:pt x="13145" y="1210628"/>
                    <a:pt x="20288" y="1193387"/>
                  </a:cubicBezTo>
                  <a:cubicBezTo>
                    <a:pt x="87821" y="1030891"/>
                    <a:pt x="184404" y="885063"/>
                    <a:pt x="307467" y="759809"/>
                  </a:cubicBezTo>
                  <a:cubicBezTo>
                    <a:pt x="559118" y="503873"/>
                    <a:pt x="893064" y="362903"/>
                    <a:pt x="1247966" y="362903"/>
                  </a:cubicBezTo>
                  <a:cubicBezTo>
                    <a:pt x="1428083" y="362903"/>
                    <a:pt x="1623917" y="419195"/>
                    <a:pt x="1814322" y="525780"/>
                  </a:cubicBezTo>
                  <a:cubicBezTo>
                    <a:pt x="2009394" y="634937"/>
                    <a:pt x="2185607" y="789051"/>
                    <a:pt x="2324005" y="971360"/>
                  </a:cubicBezTo>
                  <a:cubicBezTo>
                    <a:pt x="2445830" y="1131856"/>
                    <a:pt x="2533174" y="1309688"/>
                    <a:pt x="2576703" y="1485710"/>
                  </a:cubicBezTo>
                  <a:cubicBezTo>
                    <a:pt x="2622042" y="1669161"/>
                    <a:pt x="2620804" y="1849279"/>
                    <a:pt x="2572798" y="2021015"/>
                  </a:cubicBezTo>
                  <a:cubicBezTo>
                    <a:pt x="2554034" y="2088071"/>
                    <a:pt x="2532412" y="2136934"/>
                    <a:pt x="2511838" y="2158556"/>
                  </a:cubicBezTo>
                  <a:cubicBezTo>
                    <a:pt x="2493455" y="2177796"/>
                    <a:pt x="2452878" y="2199608"/>
                    <a:pt x="2401348" y="2227136"/>
                  </a:cubicBezTo>
                  <a:cubicBezTo>
                    <a:pt x="2296573" y="2283238"/>
                    <a:pt x="2153031" y="2360010"/>
                    <a:pt x="1997107" y="2518696"/>
                  </a:cubicBezTo>
                  <a:cubicBezTo>
                    <a:pt x="1937576" y="2579370"/>
                    <a:pt x="1882235" y="2640044"/>
                    <a:pt x="1828705" y="2698718"/>
                  </a:cubicBezTo>
                  <a:cubicBezTo>
                    <a:pt x="1594580" y="2955512"/>
                    <a:pt x="1462468" y="3089529"/>
                    <a:pt x="1247966" y="3089529"/>
                  </a:cubicBezTo>
                  <a:cubicBezTo>
                    <a:pt x="1052227" y="3089529"/>
                    <a:pt x="863822" y="3047238"/>
                    <a:pt x="687991" y="2963894"/>
                  </a:cubicBezTo>
                  <a:cubicBezTo>
                    <a:pt x="519684" y="2884075"/>
                    <a:pt x="365855" y="2765965"/>
                    <a:pt x="243269" y="2622328"/>
                  </a:cubicBezTo>
                  <a:cubicBezTo>
                    <a:pt x="139541" y="2500884"/>
                    <a:pt x="58484" y="2363343"/>
                    <a:pt x="2477" y="2213610"/>
                  </a:cubicBezTo>
                  <a:cubicBezTo>
                    <a:pt x="1619" y="2211419"/>
                    <a:pt x="857" y="2209133"/>
                    <a:pt x="95" y="2206943"/>
                  </a:cubicBezTo>
                  <a:lnTo>
                    <a:pt x="95" y="2895124"/>
                  </a:lnTo>
                  <a:cubicBezTo>
                    <a:pt x="202025" y="3118295"/>
                    <a:pt x="461010" y="3287173"/>
                    <a:pt x="753523" y="3377756"/>
                  </a:cubicBezTo>
                  <a:lnTo>
                    <a:pt x="1587437" y="3377756"/>
                  </a:lnTo>
                  <a:cubicBezTo>
                    <a:pt x="1849946" y="3254502"/>
                    <a:pt x="2033588" y="2999518"/>
                    <a:pt x="2256092" y="2773013"/>
                  </a:cubicBezTo>
                  <a:cubicBezTo>
                    <a:pt x="2562987" y="2460689"/>
                    <a:pt x="2794254" y="2577275"/>
                    <a:pt x="2922365" y="211874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3E86000F-91FB-495F-B2DF-F27198A4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29137" y="1695450"/>
              <a:ext cx="3134106" cy="3467100"/>
            </a:xfrm>
            <a:custGeom>
              <a:avLst/>
              <a:gdLst>
                <a:gd name="connsiteX0" fmla="*/ 1262253 w 3134106"/>
                <a:gd name="connsiteY0" fmla="*/ 0 h 3467100"/>
                <a:gd name="connsiteX1" fmla="*/ 0 w 3134106"/>
                <a:gd name="connsiteY1" fmla="*/ 482156 h 3467100"/>
                <a:gd name="connsiteX2" fmla="*/ 0 w 3134106"/>
                <a:gd name="connsiteY2" fmla="*/ 777526 h 3467100"/>
                <a:gd name="connsiteX3" fmla="*/ 106966 w 3134106"/>
                <a:gd name="connsiteY3" fmla="*/ 645319 h 3467100"/>
                <a:gd name="connsiteX4" fmla="*/ 621316 w 3134106"/>
                <a:gd name="connsiteY4" fmla="*/ 259556 h 3467100"/>
                <a:gd name="connsiteX5" fmla="*/ 658749 w 3134106"/>
                <a:gd name="connsiteY5" fmla="*/ 242888 h 3467100"/>
                <a:gd name="connsiteX6" fmla="*/ 696468 w 3134106"/>
                <a:gd name="connsiteY6" fmla="*/ 226790 h 3467100"/>
                <a:gd name="connsiteX7" fmla="*/ 734854 w 3134106"/>
                <a:gd name="connsiteY7" fmla="*/ 212217 h 3467100"/>
                <a:gd name="connsiteX8" fmla="*/ 773525 w 3134106"/>
                <a:gd name="connsiteY8" fmla="*/ 198215 h 3467100"/>
                <a:gd name="connsiteX9" fmla="*/ 812768 w 3134106"/>
                <a:gd name="connsiteY9" fmla="*/ 185642 h 3467100"/>
                <a:gd name="connsiteX10" fmla="*/ 852202 w 3134106"/>
                <a:gd name="connsiteY10" fmla="*/ 173736 h 3467100"/>
                <a:gd name="connsiteX11" fmla="*/ 892112 w 3134106"/>
                <a:gd name="connsiteY11" fmla="*/ 163354 h 3467100"/>
                <a:gd name="connsiteX12" fmla="*/ 912114 w 3134106"/>
                <a:gd name="connsiteY12" fmla="*/ 158210 h 3467100"/>
                <a:gd name="connsiteX13" fmla="*/ 922115 w 3134106"/>
                <a:gd name="connsiteY13" fmla="*/ 155639 h 3467100"/>
                <a:gd name="connsiteX14" fmla="*/ 932212 w 3134106"/>
                <a:gd name="connsiteY14" fmla="*/ 153543 h 3467100"/>
                <a:gd name="connsiteX15" fmla="*/ 1260634 w 3134106"/>
                <a:gd name="connsiteY15" fmla="*/ 117062 h 3467100"/>
                <a:gd name="connsiteX16" fmla="*/ 1587341 w 3134106"/>
                <a:gd name="connsiteY16" fmla="*/ 161544 h 3467100"/>
                <a:gd name="connsiteX17" fmla="*/ 1743647 w 3134106"/>
                <a:gd name="connsiteY17" fmla="*/ 213741 h 3467100"/>
                <a:gd name="connsiteX18" fmla="*/ 1892808 w 3134106"/>
                <a:gd name="connsiteY18" fmla="*/ 282702 h 3467100"/>
                <a:gd name="connsiteX19" fmla="*/ 2033683 w 3134106"/>
                <a:gd name="connsiteY19" fmla="*/ 365950 h 3467100"/>
                <a:gd name="connsiteX20" fmla="*/ 2165509 w 3134106"/>
                <a:gd name="connsiteY20" fmla="*/ 461677 h 3467100"/>
                <a:gd name="connsiteX21" fmla="*/ 2288286 w 3134106"/>
                <a:gd name="connsiteY21" fmla="*/ 567500 h 3467100"/>
                <a:gd name="connsiteX22" fmla="*/ 2401348 w 3134106"/>
                <a:gd name="connsiteY22" fmla="*/ 682371 h 3467100"/>
                <a:gd name="connsiteX23" fmla="*/ 2505075 w 3134106"/>
                <a:gd name="connsiteY23" fmla="*/ 804577 h 3467100"/>
                <a:gd name="connsiteX24" fmla="*/ 2598801 w 3134106"/>
                <a:gd name="connsiteY24" fmla="*/ 933355 h 3467100"/>
                <a:gd name="connsiteX25" fmla="*/ 2682240 w 3134106"/>
                <a:gd name="connsiteY25" fmla="*/ 1067943 h 3467100"/>
                <a:gd name="connsiteX26" fmla="*/ 2754725 w 3134106"/>
                <a:gd name="connsiteY26" fmla="*/ 1207770 h 3467100"/>
                <a:gd name="connsiteX27" fmla="*/ 2861596 w 3134106"/>
                <a:gd name="connsiteY27" fmla="*/ 1501140 h 3467100"/>
                <a:gd name="connsiteX28" fmla="*/ 2893314 w 3134106"/>
                <a:gd name="connsiteY28" fmla="*/ 1653254 h 3467100"/>
                <a:gd name="connsiteX29" fmla="*/ 2898743 w 3134106"/>
                <a:gd name="connsiteY29" fmla="*/ 1691640 h 3467100"/>
                <a:gd name="connsiteX30" fmla="*/ 2903220 w 3134106"/>
                <a:gd name="connsiteY30" fmla="*/ 1730216 h 3467100"/>
                <a:gd name="connsiteX31" fmla="*/ 2906840 w 3134106"/>
                <a:gd name="connsiteY31" fmla="*/ 1768888 h 3467100"/>
                <a:gd name="connsiteX32" fmla="*/ 2909221 w 3134106"/>
                <a:gd name="connsiteY32" fmla="*/ 1807655 h 3467100"/>
                <a:gd name="connsiteX33" fmla="*/ 2907506 w 3134106"/>
                <a:gd name="connsiteY33" fmla="*/ 1963007 h 3467100"/>
                <a:gd name="connsiteX34" fmla="*/ 2904458 w 3134106"/>
                <a:gd name="connsiteY34" fmla="*/ 2001869 h 3467100"/>
                <a:gd name="connsiteX35" fmla="*/ 2900267 w 3134106"/>
                <a:gd name="connsiteY35" fmla="*/ 2040636 h 3467100"/>
                <a:gd name="connsiteX36" fmla="*/ 2894648 w 3134106"/>
                <a:gd name="connsiteY36" fmla="*/ 2079308 h 3467100"/>
                <a:gd name="connsiteX37" fmla="*/ 2888075 w 3134106"/>
                <a:gd name="connsiteY37" fmla="*/ 2117884 h 3467100"/>
                <a:gd name="connsiteX38" fmla="*/ 2849785 w 3134106"/>
                <a:gd name="connsiteY38" fmla="*/ 2268855 h 3467100"/>
                <a:gd name="connsiteX39" fmla="*/ 2785491 w 3134106"/>
                <a:gd name="connsiteY39" fmla="*/ 2404777 h 3467100"/>
                <a:gd name="connsiteX40" fmla="*/ 2682049 w 3134106"/>
                <a:gd name="connsiteY40" fmla="*/ 2511647 h 3467100"/>
                <a:gd name="connsiteX41" fmla="*/ 2544318 w 3134106"/>
                <a:gd name="connsiteY41" fmla="*/ 2596229 h 3467100"/>
                <a:gd name="connsiteX42" fmla="*/ 2270474 w 3134106"/>
                <a:gd name="connsiteY42" fmla="*/ 2796349 h 3467100"/>
                <a:gd name="connsiteX43" fmla="*/ 2211896 w 3134106"/>
                <a:gd name="connsiteY43" fmla="*/ 2856357 h 3467100"/>
                <a:gd name="connsiteX44" fmla="*/ 2155127 w 3134106"/>
                <a:gd name="connsiteY44" fmla="*/ 2916936 h 3467100"/>
                <a:gd name="connsiteX45" fmla="*/ 2042636 w 3134106"/>
                <a:gd name="connsiteY45" fmla="*/ 3038094 h 3467100"/>
                <a:gd name="connsiteX46" fmla="*/ 1985963 w 3134106"/>
                <a:gd name="connsiteY46" fmla="*/ 3097721 h 3467100"/>
                <a:gd name="connsiteX47" fmla="*/ 1928051 w 3134106"/>
                <a:gd name="connsiteY47" fmla="*/ 3155728 h 3467100"/>
                <a:gd name="connsiteX48" fmla="*/ 1806702 w 3134106"/>
                <a:gd name="connsiteY48" fmla="*/ 3264313 h 3467100"/>
                <a:gd name="connsiteX49" fmla="*/ 1674400 w 3134106"/>
                <a:gd name="connsiteY49" fmla="*/ 3356134 h 3467100"/>
                <a:gd name="connsiteX50" fmla="*/ 1529906 w 3134106"/>
                <a:gd name="connsiteY50" fmla="*/ 3422333 h 3467100"/>
                <a:gd name="connsiteX51" fmla="*/ 1492187 w 3134106"/>
                <a:gd name="connsiteY51" fmla="*/ 3434048 h 3467100"/>
                <a:gd name="connsiteX52" fmla="*/ 1453896 w 3134106"/>
                <a:gd name="connsiteY52" fmla="*/ 3443669 h 3467100"/>
                <a:gd name="connsiteX53" fmla="*/ 1415129 w 3134106"/>
                <a:gd name="connsiteY53" fmla="*/ 3451003 h 3467100"/>
                <a:gd name="connsiteX54" fmla="*/ 1376077 w 3134106"/>
                <a:gd name="connsiteY54" fmla="*/ 3456241 h 3467100"/>
                <a:gd name="connsiteX55" fmla="*/ 1336834 w 3134106"/>
                <a:gd name="connsiteY55" fmla="*/ 3459480 h 3467100"/>
                <a:gd name="connsiteX56" fmla="*/ 1297496 w 3134106"/>
                <a:gd name="connsiteY56" fmla="*/ 3460718 h 3467100"/>
                <a:gd name="connsiteX57" fmla="*/ 1258062 w 3134106"/>
                <a:gd name="connsiteY57" fmla="*/ 3460052 h 3467100"/>
                <a:gd name="connsiteX58" fmla="*/ 1217676 w 3134106"/>
                <a:gd name="connsiteY58" fmla="*/ 3457480 h 3467100"/>
                <a:gd name="connsiteX59" fmla="*/ 900113 w 3134106"/>
                <a:gd name="connsiteY59" fmla="*/ 3406426 h 3467100"/>
                <a:gd name="connsiteX60" fmla="*/ 823246 w 3134106"/>
                <a:gd name="connsiteY60" fmla="*/ 3383947 h 3467100"/>
                <a:gd name="connsiteX61" fmla="*/ 747808 w 3134106"/>
                <a:gd name="connsiteY61" fmla="*/ 3357753 h 3467100"/>
                <a:gd name="connsiteX62" fmla="*/ 710660 w 3134106"/>
                <a:gd name="connsiteY62" fmla="*/ 3343370 h 3467100"/>
                <a:gd name="connsiteX63" fmla="*/ 673799 w 3134106"/>
                <a:gd name="connsiteY63" fmla="*/ 3328321 h 3467100"/>
                <a:gd name="connsiteX64" fmla="*/ 655415 w 3134106"/>
                <a:gd name="connsiteY64" fmla="*/ 3320796 h 3467100"/>
                <a:gd name="connsiteX65" fmla="*/ 637413 w 3134106"/>
                <a:gd name="connsiteY65" fmla="*/ 3312319 h 3467100"/>
                <a:gd name="connsiteX66" fmla="*/ 601409 w 3134106"/>
                <a:gd name="connsiteY66" fmla="*/ 3295460 h 3467100"/>
                <a:gd name="connsiteX67" fmla="*/ 96012 w 3134106"/>
                <a:gd name="connsiteY67" fmla="*/ 2922746 h 3467100"/>
                <a:gd name="connsiteX68" fmla="*/ 0 w 3134106"/>
                <a:gd name="connsiteY68" fmla="*/ 2808256 h 3467100"/>
                <a:gd name="connsiteX69" fmla="*/ 0 w 3134106"/>
                <a:gd name="connsiteY69" fmla="*/ 3204020 h 3467100"/>
                <a:gd name="connsiteX70" fmla="*/ 376523 w 3134106"/>
                <a:gd name="connsiteY70" fmla="*/ 3467100 h 3467100"/>
                <a:gd name="connsiteX71" fmla="*/ 2147983 w 3134106"/>
                <a:gd name="connsiteY71" fmla="*/ 3467100 h 3467100"/>
                <a:gd name="connsiteX72" fmla="*/ 3134106 w 3134106"/>
                <a:gd name="connsiteY72" fmla="*/ 1843088 h 3467100"/>
                <a:gd name="connsiteX73" fmla="*/ 1262253 w 3134106"/>
                <a:gd name="connsiteY73" fmla="*/ 0 h 346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3134106" h="3467100">
                  <a:moveTo>
                    <a:pt x="1262253" y="0"/>
                  </a:moveTo>
                  <a:cubicBezTo>
                    <a:pt x="775907" y="0"/>
                    <a:pt x="332804" y="182690"/>
                    <a:pt x="0" y="482156"/>
                  </a:cubicBezTo>
                  <a:lnTo>
                    <a:pt x="0" y="777526"/>
                  </a:lnTo>
                  <a:cubicBezTo>
                    <a:pt x="33338" y="731901"/>
                    <a:pt x="68961" y="687705"/>
                    <a:pt x="106966" y="645319"/>
                  </a:cubicBezTo>
                  <a:cubicBezTo>
                    <a:pt x="248603" y="486632"/>
                    <a:pt x="423100" y="351854"/>
                    <a:pt x="621316" y="259556"/>
                  </a:cubicBezTo>
                  <a:lnTo>
                    <a:pt x="658749" y="242888"/>
                  </a:lnTo>
                  <a:cubicBezTo>
                    <a:pt x="671322" y="237458"/>
                    <a:pt x="683609" y="231362"/>
                    <a:pt x="696468" y="226790"/>
                  </a:cubicBezTo>
                  <a:lnTo>
                    <a:pt x="734854" y="212217"/>
                  </a:lnTo>
                  <a:cubicBezTo>
                    <a:pt x="747713" y="207550"/>
                    <a:pt x="760381" y="202121"/>
                    <a:pt x="773525" y="198215"/>
                  </a:cubicBezTo>
                  <a:lnTo>
                    <a:pt x="812768" y="185642"/>
                  </a:lnTo>
                  <a:cubicBezTo>
                    <a:pt x="825913" y="181547"/>
                    <a:pt x="838867" y="176879"/>
                    <a:pt x="852202" y="173736"/>
                  </a:cubicBezTo>
                  <a:lnTo>
                    <a:pt x="892112" y="163354"/>
                  </a:lnTo>
                  <a:lnTo>
                    <a:pt x="912114" y="158210"/>
                  </a:lnTo>
                  <a:lnTo>
                    <a:pt x="922115" y="155639"/>
                  </a:lnTo>
                  <a:lnTo>
                    <a:pt x="932212" y="153543"/>
                  </a:lnTo>
                  <a:cubicBezTo>
                    <a:pt x="1039749" y="129635"/>
                    <a:pt x="1150144" y="117443"/>
                    <a:pt x="1260634" y="117062"/>
                  </a:cubicBezTo>
                  <a:cubicBezTo>
                    <a:pt x="1370933" y="116967"/>
                    <a:pt x="1481138" y="132874"/>
                    <a:pt x="1587341" y="161544"/>
                  </a:cubicBezTo>
                  <a:cubicBezTo>
                    <a:pt x="1640491" y="175831"/>
                    <a:pt x="1692688" y="193358"/>
                    <a:pt x="1743647" y="213741"/>
                  </a:cubicBezTo>
                  <a:cubicBezTo>
                    <a:pt x="1794796" y="233744"/>
                    <a:pt x="1844421" y="257175"/>
                    <a:pt x="1892808" y="282702"/>
                  </a:cubicBezTo>
                  <a:cubicBezTo>
                    <a:pt x="1941290" y="308134"/>
                    <a:pt x="1988153" y="336233"/>
                    <a:pt x="2033683" y="365950"/>
                  </a:cubicBezTo>
                  <a:cubicBezTo>
                    <a:pt x="2079117" y="395954"/>
                    <a:pt x="2123027" y="428054"/>
                    <a:pt x="2165509" y="461677"/>
                  </a:cubicBezTo>
                  <a:cubicBezTo>
                    <a:pt x="2207990" y="495300"/>
                    <a:pt x="2248948" y="530733"/>
                    <a:pt x="2288286" y="567500"/>
                  </a:cubicBezTo>
                  <a:cubicBezTo>
                    <a:pt x="2327720" y="604266"/>
                    <a:pt x="2365153" y="642938"/>
                    <a:pt x="2401348" y="682371"/>
                  </a:cubicBezTo>
                  <a:cubicBezTo>
                    <a:pt x="2437543" y="721900"/>
                    <a:pt x="2472119" y="762667"/>
                    <a:pt x="2505075" y="804577"/>
                  </a:cubicBezTo>
                  <a:cubicBezTo>
                    <a:pt x="2537841" y="846677"/>
                    <a:pt x="2569369" y="889445"/>
                    <a:pt x="2598801" y="933355"/>
                  </a:cubicBezTo>
                  <a:cubicBezTo>
                    <a:pt x="2628329" y="977265"/>
                    <a:pt x="2656428" y="1022128"/>
                    <a:pt x="2682240" y="1067943"/>
                  </a:cubicBezTo>
                  <a:cubicBezTo>
                    <a:pt x="2708243" y="1113663"/>
                    <a:pt x="2732437" y="1160336"/>
                    <a:pt x="2754725" y="1207770"/>
                  </a:cubicBezTo>
                  <a:cubicBezTo>
                    <a:pt x="2799112" y="1302639"/>
                    <a:pt x="2835021" y="1400747"/>
                    <a:pt x="2861596" y="1501140"/>
                  </a:cubicBezTo>
                  <a:cubicBezTo>
                    <a:pt x="2874645" y="1551337"/>
                    <a:pt x="2885218" y="1602105"/>
                    <a:pt x="2893314" y="1653254"/>
                  </a:cubicBezTo>
                  <a:cubicBezTo>
                    <a:pt x="2895314" y="1666018"/>
                    <a:pt x="2897410" y="1678781"/>
                    <a:pt x="2898743" y="1691640"/>
                  </a:cubicBezTo>
                  <a:cubicBezTo>
                    <a:pt x="2900172" y="1704499"/>
                    <a:pt x="2902172" y="1717262"/>
                    <a:pt x="2903220" y="1730216"/>
                  </a:cubicBezTo>
                  <a:cubicBezTo>
                    <a:pt x="2904363" y="1743075"/>
                    <a:pt x="2905792" y="1755934"/>
                    <a:pt x="2906840" y="1768888"/>
                  </a:cubicBezTo>
                  <a:lnTo>
                    <a:pt x="2909221" y="1807655"/>
                  </a:lnTo>
                  <a:cubicBezTo>
                    <a:pt x="2911316" y="1859375"/>
                    <a:pt x="2911221" y="1911191"/>
                    <a:pt x="2907506" y="1963007"/>
                  </a:cubicBezTo>
                  <a:cubicBezTo>
                    <a:pt x="2906459" y="1975961"/>
                    <a:pt x="2906078" y="1988915"/>
                    <a:pt x="2904458" y="2001869"/>
                  </a:cubicBezTo>
                  <a:lnTo>
                    <a:pt x="2900267" y="2040636"/>
                  </a:lnTo>
                  <a:lnTo>
                    <a:pt x="2894648" y="2079308"/>
                  </a:lnTo>
                  <a:cubicBezTo>
                    <a:pt x="2892838" y="2092166"/>
                    <a:pt x="2890171" y="2104930"/>
                    <a:pt x="2888075" y="2117884"/>
                  </a:cubicBezTo>
                  <a:cubicBezTo>
                    <a:pt x="2878360" y="2169128"/>
                    <a:pt x="2866168" y="2220278"/>
                    <a:pt x="2849785" y="2268855"/>
                  </a:cubicBezTo>
                  <a:cubicBezTo>
                    <a:pt x="2833402" y="2317433"/>
                    <a:pt x="2813018" y="2363915"/>
                    <a:pt x="2785491" y="2404777"/>
                  </a:cubicBezTo>
                  <a:cubicBezTo>
                    <a:pt x="2758440" y="2446115"/>
                    <a:pt x="2723579" y="2481263"/>
                    <a:pt x="2682049" y="2511647"/>
                  </a:cubicBezTo>
                  <a:cubicBezTo>
                    <a:pt x="2640616" y="2542223"/>
                    <a:pt x="2592705" y="2568321"/>
                    <a:pt x="2544318" y="2596229"/>
                  </a:cubicBezTo>
                  <a:cubicBezTo>
                    <a:pt x="2446687" y="2650808"/>
                    <a:pt x="2350580" y="2716530"/>
                    <a:pt x="2270474" y="2796349"/>
                  </a:cubicBezTo>
                  <a:cubicBezTo>
                    <a:pt x="2250091" y="2816257"/>
                    <a:pt x="2230946" y="2836164"/>
                    <a:pt x="2211896" y="2856357"/>
                  </a:cubicBezTo>
                  <a:lnTo>
                    <a:pt x="2155127" y="2916936"/>
                  </a:lnTo>
                  <a:cubicBezTo>
                    <a:pt x="2117503" y="2957417"/>
                    <a:pt x="2080260" y="2998089"/>
                    <a:pt x="2042636" y="3038094"/>
                  </a:cubicBezTo>
                  <a:cubicBezTo>
                    <a:pt x="2023872" y="3058097"/>
                    <a:pt x="2005013" y="3078099"/>
                    <a:pt x="1985963" y="3097721"/>
                  </a:cubicBezTo>
                  <a:cubicBezTo>
                    <a:pt x="1966913" y="3117342"/>
                    <a:pt x="1947577" y="3136678"/>
                    <a:pt x="1928051" y="3155728"/>
                  </a:cubicBezTo>
                  <a:cubicBezTo>
                    <a:pt x="1889093" y="3193828"/>
                    <a:pt x="1848707" y="3230309"/>
                    <a:pt x="1806702" y="3264313"/>
                  </a:cubicBezTo>
                  <a:cubicBezTo>
                    <a:pt x="1764792" y="3298412"/>
                    <a:pt x="1720406" y="3329083"/>
                    <a:pt x="1674400" y="3356134"/>
                  </a:cubicBezTo>
                  <a:cubicBezTo>
                    <a:pt x="1628204" y="3382804"/>
                    <a:pt x="1579912" y="3405473"/>
                    <a:pt x="1529906" y="3422333"/>
                  </a:cubicBezTo>
                  <a:cubicBezTo>
                    <a:pt x="1517428" y="3426714"/>
                    <a:pt x="1504664" y="3430048"/>
                    <a:pt x="1492187" y="3434048"/>
                  </a:cubicBezTo>
                  <a:cubicBezTo>
                    <a:pt x="1479518" y="3437478"/>
                    <a:pt x="1466660" y="3440430"/>
                    <a:pt x="1453896" y="3443669"/>
                  </a:cubicBezTo>
                  <a:cubicBezTo>
                    <a:pt x="1440942" y="3446145"/>
                    <a:pt x="1428083" y="3448717"/>
                    <a:pt x="1415129" y="3451003"/>
                  </a:cubicBezTo>
                  <a:cubicBezTo>
                    <a:pt x="1402080" y="3452717"/>
                    <a:pt x="1389126" y="3454813"/>
                    <a:pt x="1376077" y="3456241"/>
                  </a:cubicBezTo>
                  <a:cubicBezTo>
                    <a:pt x="1362932" y="3457289"/>
                    <a:pt x="1349978" y="3458718"/>
                    <a:pt x="1336834" y="3459480"/>
                  </a:cubicBezTo>
                  <a:cubicBezTo>
                    <a:pt x="1323689" y="3459861"/>
                    <a:pt x="1310640" y="3460623"/>
                    <a:pt x="1297496" y="3460718"/>
                  </a:cubicBezTo>
                  <a:cubicBezTo>
                    <a:pt x="1284351" y="3460433"/>
                    <a:pt x="1271302" y="3460528"/>
                    <a:pt x="1258062" y="3460052"/>
                  </a:cubicBezTo>
                  <a:lnTo>
                    <a:pt x="1217676" y="3457480"/>
                  </a:lnTo>
                  <a:cubicBezTo>
                    <a:pt x="1110044" y="3450717"/>
                    <a:pt x="1003554" y="3433286"/>
                    <a:pt x="900113" y="3406426"/>
                  </a:cubicBezTo>
                  <a:lnTo>
                    <a:pt x="823246" y="3383947"/>
                  </a:lnTo>
                  <a:cubicBezTo>
                    <a:pt x="797909" y="3375660"/>
                    <a:pt x="772954" y="3366326"/>
                    <a:pt x="747808" y="3357753"/>
                  </a:cubicBezTo>
                  <a:cubicBezTo>
                    <a:pt x="735140" y="3353753"/>
                    <a:pt x="722948" y="3348323"/>
                    <a:pt x="710660" y="3343370"/>
                  </a:cubicBezTo>
                  <a:lnTo>
                    <a:pt x="673799" y="3328321"/>
                  </a:lnTo>
                  <a:lnTo>
                    <a:pt x="655415" y="3320796"/>
                  </a:lnTo>
                  <a:lnTo>
                    <a:pt x="637413" y="3312319"/>
                  </a:lnTo>
                  <a:lnTo>
                    <a:pt x="601409" y="3295460"/>
                  </a:lnTo>
                  <a:cubicBezTo>
                    <a:pt x="410909" y="3202877"/>
                    <a:pt x="238125" y="3076575"/>
                    <a:pt x="96012" y="2922746"/>
                  </a:cubicBezTo>
                  <a:cubicBezTo>
                    <a:pt x="62103" y="2886075"/>
                    <a:pt x="30194" y="2847785"/>
                    <a:pt x="0" y="2808256"/>
                  </a:cubicBezTo>
                  <a:lnTo>
                    <a:pt x="0" y="3204020"/>
                  </a:lnTo>
                  <a:cubicBezTo>
                    <a:pt x="113538" y="3306223"/>
                    <a:pt x="239935" y="3394710"/>
                    <a:pt x="376523" y="3467100"/>
                  </a:cubicBezTo>
                  <a:lnTo>
                    <a:pt x="2147983" y="3467100"/>
                  </a:lnTo>
                  <a:cubicBezTo>
                    <a:pt x="2735009" y="3156014"/>
                    <a:pt x="3134106" y="2545461"/>
                    <a:pt x="3134106" y="1843088"/>
                  </a:cubicBezTo>
                  <a:cubicBezTo>
                    <a:pt x="3134106" y="825151"/>
                    <a:pt x="2296097" y="0"/>
                    <a:pt x="1262253" y="0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662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F1800-2399-2D74-D76F-0FC7F5751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Let’s take a look at each case in turn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F33FCF-0F78-69C5-846C-5275E6BAD9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074037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5623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C15A3-31E6-5E0D-3A23-3EBE88FFC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Research task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C7A35-B770-F04F-436F-D344172CB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Research the case of Mc </a:t>
            </a:r>
            <a:r>
              <a:rPr lang="en-GB" dirty="0" err="1"/>
              <a:t>Farlane</a:t>
            </a:r>
            <a:r>
              <a:rPr lang="en-GB" dirty="0"/>
              <a:t> v EE Caledonia LTD [1994]. </a:t>
            </a:r>
          </a:p>
          <a:p>
            <a:endParaRPr lang="en-GB" dirty="0"/>
          </a:p>
          <a:p>
            <a:r>
              <a:rPr lang="en-GB" dirty="0"/>
              <a:t>Feedback to the class the facts of the case and the outcome. </a:t>
            </a:r>
          </a:p>
          <a:p>
            <a:endParaRPr lang="en-GB" dirty="0"/>
          </a:p>
          <a:p>
            <a:r>
              <a:rPr lang="en-GB" dirty="0"/>
              <a:t>Were they a primary or secondary victim?</a:t>
            </a:r>
          </a:p>
        </p:txBody>
      </p:sp>
    </p:spTree>
    <p:extLst>
      <p:ext uri="{BB962C8B-B14F-4D97-AF65-F5344CB8AC3E}">
        <p14:creationId xmlns:p14="http://schemas.microsoft.com/office/powerpoint/2010/main" val="18229298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ign with text on it&#10;&#10;Description automatically generated">
            <a:extLst>
              <a:ext uri="{FF2B5EF4-FFF2-40B4-BE49-F238E27FC236}">
                <a16:creationId xmlns:a16="http://schemas.microsoft.com/office/drawing/2014/main" id="{AB6C58C0-A93C-5250-56E8-D4F529BC6A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75914" y="182880"/>
            <a:ext cx="6492240" cy="649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2109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B696F-3501-34AC-4014-68B3EE51E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Key case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C2097-70BA-087A-E67D-2DBF21585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White and Others v Chief Constable of South Yorkshire Police [1999] – Concerns Hillsborough. </a:t>
            </a:r>
          </a:p>
          <a:p>
            <a:endParaRPr lang="en-GB" dirty="0"/>
          </a:p>
          <a:p>
            <a:r>
              <a:rPr lang="en-GB" dirty="0"/>
              <a:t>Let’s take a look at the facts of the Hillsborough disaster; </a:t>
            </a:r>
          </a:p>
        </p:txBody>
      </p:sp>
    </p:spTree>
    <p:extLst>
      <p:ext uri="{BB962C8B-B14F-4D97-AF65-F5344CB8AC3E}">
        <p14:creationId xmlns:p14="http://schemas.microsoft.com/office/powerpoint/2010/main" val="35797785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happened at Hillsborough? BBC News">
            <a:hlinkClick r:id="" action="ppaction://media"/>
            <a:extLst>
              <a:ext uri="{FF2B5EF4-FFF2-40B4-BE49-F238E27FC236}">
                <a16:creationId xmlns:a16="http://schemas.microsoft.com/office/drawing/2014/main" id="{416D1CFF-554C-B5D4-91A6-C9201DAD4B5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2117" y="0"/>
            <a:ext cx="11866098" cy="6704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26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illsborough disaster: How the day unfolded - BBC News">
            <a:hlinkClick r:id="" action="ppaction://media"/>
            <a:extLst>
              <a:ext uri="{FF2B5EF4-FFF2-40B4-BE49-F238E27FC236}">
                <a16:creationId xmlns:a16="http://schemas.microsoft.com/office/drawing/2014/main" id="{7B19A5A5-B4A4-78A3-65A3-F80E8AA1577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6184" y="98837"/>
            <a:ext cx="11760591" cy="664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635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0B207B-09E7-5458-A9D8-47FE62641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b="1" u="sng"/>
              <a:t>Police officers brought a claim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0503DF-027B-368D-E72E-473D1996F0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32089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8341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EE5ABF-F4AC-E5D2-27D4-35E062FCA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Other important cases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17C46-92D7-502E-94C3-04DFE49EC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Include medical cases – Farrell v Avon Health Authority [2001]. </a:t>
            </a:r>
          </a:p>
          <a:p>
            <a:endParaRPr lang="en-GB" dirty="0"/>
          </a:p>
          <a:p>
            <a:r>
              <a:rPr lang="en-GB" dirty="0"/>
              <a:t>Road accident – foreseeable of harm not needed. </a:t>
            </a:r>
          </a:p>
          <a:p>
            <a:endParaRPr lang="en-GB" dirty="0"/>
          </a:p>
          <a:p>
            <a:r>
              <a:rPr lang="en-GB" dirty="0"/>
              <a:t>Forever developing. </a:t>
            </a:r>
          </a:p>
          <a:p>
            <a:endParaRPr lang="en-GB" dirty="0"/>
          </a:p>
          <a:p>
            <a:r>
              <a:rPr lang="en-GB" dirty="0"/>
              <a:t>Even in some cases they won’t classify a victim as primary or secondary because of its impact on future cases. </a:t>
            </a:r>
          </a:p>
        </p:txBody>
      </p:sp>
    </p:spTree>
    <p:extLst>
      <p:ext uri="{BB962C8B-B14F-4D97-AF65-F5344CB8AC3E}">
        <p14:creationId xmlns:p14="http://schemas.microsoft.com/office/powerpoint/2010/main" val="8563473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4F3F5-5F0A-150A-BAE9-F88843FBC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Activity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671F5-6BEB-7495-76BB-271D3EFDD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000"/>
              <a:t>Write 200 words explaining the position of a primary victim. </a:t>
            </a:r>
          </a:p>
          <a:p>
            <a:endParaRPr lang="en-GB" sz="2000"/>
          </a:p>
          <a:p>
            <a:r>
              <a:rPr lang="en-GB" sz="2000"/>
              <a:t>Do this individually or in groups. </a:t>
            </a:r>
          </a:p>
          <a:p>
            <a:endParaRPr lang="en-GB" sz="2000"/>
          </a:p>
          <a:p>
            <a:r>
              <a:rPr lang="en-GB" sz="2000"/>
              <a:t>Then write a further paragraph regarding what your thoughts are on the tests for a primary victim. Do they need to be reformed? </a:t>
            </a:r>
          </a:p>
          <a:p>
            <a:endParaRPr lang="en-GB" sz="2000"/>
          </a:p>
          <a:p>
            <a:r>
              <a:rPr lang="en-GB" sz="2000"/>
              <a:t>Look at both sides of the argument and support your answer with case law. </a:t>
            </a:r>
          </a:p>
        </p:txBody>
      </p:sp>
    </p:spTree>
    <p:extLst>
      <p:ext uri="{BB962C8B-B14F-4D97-AF65-F5344CB8AC3E}">
        <p14:creationId xmlns:p14="http://schemas.microsoft.com/office/powerpoint/2010/main" val="11153957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65C2C8-8328-BA0B-A605-20DB6F1CA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3DABF-86E2-4704-3927-1B0F0CCFA0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Primary Victims </a:t>
            </a:r>
          </a:p>
          <a:p>
            <a:endParaRPr lang="en-GB" dirty="0"/>
          </a:p>
          <a:p>
            <a:r>
              <a:rPr lang="en-GB" dirty="0"/>
              <a:t>The impact of Hillsborough. </a:t>
            </a:r>
          </a:p>
          <a:p>
            <a:endParaRPr lang="en-GB" dirty="0"/>
          </a:p>
          <a:p>
            <a:r>
              <a:rPr lang="en-GB" dirty="0"/>
              <a:t>Part 2; Secondary Victims. </a:t>
            </a:r>
          </a:p>
        </p:txBody>
      </p:sp>
    </p:spTree>
    <p:extLst>
      <p:ext uri="{BB962C8B-B14F-4D97-AF65-F5344CB8AC3E}">
        <p14:creationId xmlns:p14="http://schemas.microsoft.com/office/powerpoint/2010/main" val="42831735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haracter holding a sign surrounded by white people&#10;&#10;Description automatically generated">
            <a:extLst>
              <a:ext uri="{FF2B5EF4-FFF2-40B4-BE49-F238E27FC236}">
                <a16:creationId xmlns:a16="http://schemas.microsoft.com/office/drawing/2014/main" id="{59C1D083-EAB4-1BEC-2988-605E6A973C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23292" y="0"/>
            <a:ext cx="90947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9120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876</Words>
  <Application>Microsoft Office PowerPoint</Application>
  <PresentationFormat>Widescreen</PresentationFormat>
  <Paragraphs>122</Paragraphs>
  <Slides>26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Aptos</vt:lpstr>
      <vt:lpstr>Aptos Display</vt:lpstr>
      <vt:lpstr>Arial</vt:lpstr>
      <vt:lpstr>Calibri</vt:lpstr>
      <vt:lpstr>Office Theme</vt:lpstr>
      <vt:lpstr>Special cases  </vt:lpstr>
      <vt:lpstr>Content </vt:lpstr>
      <vt:lpstr>Aims and Learning Objectives </vt:lpstr>
      <vt:lpstr>Before we start….</vt:lpstr>
      <vt:lpstr>Primary Victims </vt:lpstr>
      <vt:lpstr>Let’s take a look at the history </vt:lpstr>
      <vt:lpstr>Continued</vt:lpstr>
      <vt:lpstr>Continued</vt:lpstr>
      <vt:lpstr>Developments </vt:lpstr>
      <vt:lpstr>Law continued to develop</vt:lpstr>
      <vt:lpstr>What about today?</vt:lpstr>
      <vt:lpstr>One of the key cases we look at in relation to psychiatric harm is Hillsborough</vt:lpstr>
      <vt:lpstr>Primary Victim</vt:lpstr>
      <vt:lpstr>Definition of a primary victim</vt:lpstr>
      <vt:lpstr>Activity </vt:lpstr>
      <vt:lpstr>Let’s take a look at each case in turn</vt:lpstr>
      <vt:lpstr>Research task</vt:lpstr>
      <vt:lpstr>PowerPoint Presentation</vt:lpstr>
      <vt:lpstr>Key case </vt:lpstr>
      <vt:lpstr>PowerPoint Presentation</vt:lpstr>
      <vt:lpstr>PowerPoint Presentation</vt:lpstr>
      <vt:lpstr>Police officers brought a claim</vt:lpstr>
      <vt:lpstr>Other important cases </vt:lpstr>
      <vt:lpstr>Activity</vt:lpstr>
      <vt:lpstr>Summary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2024-10-17T16:50:08Z</dcterms:created>
  <dcterms:modified xsi:type="dcterms:W3CDTF">2024-10-19T22:24:02Z</dcterms:modified>
</cp:coreProperties>
</file>