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4084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3865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7445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83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910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880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047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2782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358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636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8961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751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3400" y="2895600"/>
            <a:ext cx="8229600" cy="1143000"/>
          </a:xfrm>
        </p:spPr>
        <p:txBody>
          <a:bodyPr/>
          <a:lstStyle/>
          <a:p>
            <a:r>
              <a:rPr lang="en-US" dirty="0" smtClean="0"/>
              <a:t>Entrepreneurship(sbma7111_lon)</a:t>
            </a:r>
            <a:endParaRPr lang="en-IN" dirty="0"/>
          </a:p>
        </p:txBody>
      </p:sp>
      <p:sp>
        <p:nvSpPr>
          <p:cNvPr id="3" name="Title 3"/>
          <p:cNvSpPr txBox="1">
            <a:spLocks/>
          </p:cNvSpPr>
          <p:nvPr/>
        </p:nvSpPr>
        <p:spPr>
          <a:xfrm>
            <a:off x="762000" y="44196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 smtClean="0"/>
              <a:t>Presented by :-</a:t>
            </a:r>
          </a:p>
          <a:p>
            <a:r>
              <a:rPr lang="en-US" sz="2400" dirty="0" smtClean="0"/>
              <a:t>Dhruvinkumar ray</a:t>
            </a:r>
          </a:p>
          <a:p>
            <a:r>
              <a:rPr lang="en-US" sz="2400" dirty="0" smtClean="0"/>
              <a:t>Student id :-1704866</a:t>
            </a:r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128298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lnSpc>
                <a:spcPct val="150000"/>
              </a:lnSpc>
              <a:buNone/>
            </a:pPr>
            <a:r>
              <a:rPr lang="en-US" dirty="0"/>
              <a:t>This presentation would focus on a new venture plan established in UK. This entails the profitability an growth of a resort in UK that would efficiently attract a large number of investors towards the development of the new venture plan.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65433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idea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Increasing demand for tourism in UK would led to increased demand for resorts by the tourists</a:t>
            </a:r>
          </a:p>
          <a:p>
            <a:r>
              <a:rPr lang="en-US" dirty="0"/>
              <a:t>High spending power of the domestic tourists would help in increasing profitability of the resort</a:t>
            </a:r>
          </a:p>
          <a:p>
            <a:r>
              <a:rPr lang="en-US" dirty="0"/>
              <a:t> support of government for development of new business</a:t>
            </a:r>
          </a:p>
          <a:p>
            <a:r>
              <a:rPr lang="en-US" dirty="0"/>
              <a:t>Name of resort: ‘paradise’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79544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Products and services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Luxurious rooms</a:t>
            </a:r>
          </a:p>
          <a:p>
            <a:pPr>
              <a:lnSpc>
                <a:spcPct val="150000"/>
              </a:lnSpc>
            </a:pPr>
            <a:r>
              <a:rPr lang="en-US" dirty="0"/>
              <a:t>Swimming pool</a:t>
            </a:r>
          </a:p>
          <a:p>
            <a:pPr>
              <a:lnSpc>
                <a:spcPct val="150000"/>
              </a:lnSpc>
            </a:pPr>
            <a:r>
              <a:rPr lang="en-US" dirty="0"/>
              <a:t>Room service</a:t>
            </a:r>
          </a:p>
          <a:p>
            <a:pPr>
              <a:lnSpc>
                <a:spcPct val="150000"/>
              </a:lnSpc>
            </a:pPr>
            <a:r>
              <a:rPr lang="en-US" dirty="0"/>
              <a:t>Wi-Fi enabled meeting rooms</a:t>
            </a:r>
          </a:p>
          <a:p>
            <a:pPr>
              <a:lnSpc>
                <a:spcPct val="150000"/>
              </a:lnSpc>
            </a:pPr>
            <a:r>
              <a:rPr lang="en-US" dirty="0"/>
              <a:t>Open space in the premises</a:t>
            </a:r>
          </a:p>
          <a:p>
            <a:pPr>
              <a:lnSpc>
                <a:spcPct val="150000"/>
              </a:lnSpc>
            </a:pPr>
            <a:r>
              <a:rPr lang="en-US" dirty="0"/>
              <a:t>Space for events like birthday parties, wedding ceremony</a:t>
            </a:r>
          </a:p>
          <a:p>
            <a:pPr>
              <a:lnSpc>
                <a:spcPct val="150000"/>
              </a:lnSpc>
            </a:pPr>
            <a:r>
              <a:rPr lang="en-US" dirty="0"/>
              <a:t>Accommodation services</a:t>
            </a:r>
          </a:p>
          <a:p>
            <a:pPr>
              <a:lnSpc>
                <a:spcPct val="150000"/>
              </a:lnSpc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18160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Resort industry in UK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resorts in UK are increasing due to the rising demand for luxurious resorts by the tourists</a:t>
            </a:r>
          </a:p>
          <a:p>
            <a:r>
              <a:rPr lang="en-US" dirty="0"/>
              <a:t>The annual turnover of the resorts in UK on an average is </a:t>
            </a:r>
            <a:r>
              <a:rPr lang="en-GB" dirty="0"/>
              <a:t>£12 billion every year</a:t>
            </a:r>
          </a:p>
          <a:p>
            <a:r>
              <a:rPr lang="en-GB" dirty="0"/>
              <a:t>This depicts a higher growth and profitability from resorts</a:t>
            </a:r>
          </a:p>
          <a:p>
            <a:r>
              <a:rPr lang="en-GB" dirty="0"/>
              <a:t>Intense competition among resorts in UK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9995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Competitors </a:t>
            </a:r>
            <a:endParaRPr lang="en-IN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7772400" cy="4563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5505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 analysis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Political factors: high stability of the government, business friendly government, government supports development of new business</a:t>
            </a:r>
          </a:p>
          <a:p>
            <a:r>
              <a:rPr lang="en-US" dirty="0"/>
              <a:t>Economic factors: prone to inflation and recession, high capability to cope up economic turmoil in the country</a:t>
            </a:r>
          </a:p>
          <a:p>
            <a:r>
              <a:rPr lang="en-US" dirty="0"/>
              <a:t>Socio-cultural factors: people have high disposable income, diversified cultures of people help in attracting customers</a:t>
            </a:r>
          </a:p>
          <a:p>
            <a:r>
              <a:rPr lang="en-US" dirty="0" smtClean="0"/>
              <a:t>Technological factors</a:t>
            </a:r>
            <a:r>
              <a:rPr lang="en-US" dirty="0"/>
              <a:t>: readily available technologies which help in offering superior quality of services to the customers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21508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Segmentation and targeting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u="sng" dirty="0"/>
              <a:t>Segmentation</a:t>
            </a:r>
          </a:p>
          <a:p>
            <a:r>
              <a:rPr lang="en-US" dirty="0"/>
              <a:t>Demographic segmentation</a:t>
            </a:r>
          </a:p>
          <a:p>
            <a:r>
              <a:rPr lang="en-US" dirty="0"/>
              <a:t>Psychographic segmentation</a:t>
            </a:r>
          </a:p>
          <a:p>
            <a:r>
              <a:rPr lang="en-US" dirty="0"/>
              <a:t>Behavioral segmentation</a:t>
            </a:r>
          </a:p>
          <a:p>
            <a:pPr marL="137160" indent="0">
              <a:buNone/>
            </a:pPr>
            <a:r>
              <a:rPr lang="en-US" b="1" u="sng" dirty="0"/>
              <a:t>Targeting</a:t>
            </a:r>
          </a:p>
          <a:p>
            <a:r>
              <a:rPr lang="en-US" dirty="0"/>
              <a:t>Businessmen</a:t>
            </a:r>
          </a:p>
          <a:p>
            <a:r>
              <a:rPr lang="en-US" dirty="0"/>
              <a:t>Tourists </a:t>
            </a:r>
          </a:p>
          <a:p>
            <a:r>
              <a:rPr lang="en-US" dirty="0"/>
              <a:t>Families planning trips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24600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Points that would attract investors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Rising demand for luxurious resorts</a:t>
            </a:r>
          </a:p>
          <a:p>
            <a:pPr>
              <a:lnSpc>
                <a:spcPct val="150000"/>
              </a:lnSpc>
            </a:pPr>
            <a:r>
              <a:rPr lang="en-US" dirty="0"/>
              <a:t>Rising number of tourists</a:t>
            </a:r>
          </a:p>
          <a:p>
            <a:pPr>
              <a:lnSpc>
                <a:spcPct val="150000"/>
              </a:lnSpc>
            </a:pPr>
            <a:r>
              <a:rPr lang="en-US" dirty="0"/>
              <a:t>Growth of the hospitality industry</a:t>
            </a:r>
          </a:p>
          <a:p>
            <a:pPr>
              <a:lnSpc>
                <a:spcPct val="150000"/>
              </a:lnSpc>
            </a:pPr>
            <a:r>
              <a:rPr lang="en-US" dirty="0"/>
              <a:t>Increasing sales rate</a:t>
            </a:r>
          </a:p>
          <a:p>
            <a:pPr>
              <a:lnSpc>
                <a:spcPct val="150000"/>
              </a:lnSpc>
            </a:pPr>
            <a:r>
              <a:rPr lang="en-US" dirty="0"/>
              <a:t>Higher profitability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44094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 algn="just">
              <a:lnSpc>
                <a:spcPct val="150000"/>
              </a:lnSpc>
              <a:buNone/>
            </a:pPr>
            <a:r>
              <a:rPr lang="en-US" dirty="0"/>
              <a:t>This presentation depicts the high rate of return that the investors would get on development of a new resort in UK. Therefore, the development of new resort in UK would be a profitable venture for the entrepreneur. 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57529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3400" y="2209800"/>
            <a:ext cx="8229600" cy="1143000"/>
          </a:xfrm>
        </p:spPr>
        <p:txBody>
          <a:bodyPr/>
          <a:lstStyle/>
          <a:p>
            <a:r>
              <a:rPr lang="en-US" dirty="0"/>
              <a:t>Thank you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4144664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25</TotalTime>
  <Words>343</Words>
  <Application>Microsoft Office PowerPoint</Application>
  <PresentationFormat>On-screen Show (4:3)</PresentationFormat>
  <Paragraphs>48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Gallery</vt:lpstr>
      <vt:lpstr>Entrepreneurship(sbma7111_lon)</vt:lpstr>
      <vt:lpstr>Introduction</vt:lpstr>
      <vt:lpstr>Business idea</vt:lpstr>
      <vt:lpstr>Products and services</vt:lpstr>
      <vt:lpstr>Resort industry in UK</vt:lpstr>
      <vt:lpstr>Competitors </vt:lpstr>
      <vt:lpstr>PEST analysis</vt:lpstr>
      <vt:lpstr>Segmentation and targeting</vt:lpstr>
      <vt:lpstr>Points that would attract investors</vt:lpstr>
      <vt:lpstr>Conclusion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</dc:title>
  <dc:creator>Hp</dc:creator>
  <cp:lastModifiedBy>Dhruvinkumar Ray (1704866)</cp:lastModifiedBy>
  <cp:revision>23</cp:revision>
  <dcterms:created xsi:type="dcterms:W3CDTF">2006-08-16T00:00:00Z</dcterms:created>
  <dcterms:modified xsi:type="dcterms:W3CDTF">2018-04-19T13:46:54Z</dcterms:modified>
</cp:coreProperties>
</file>